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Lst>
  <p:sldSz cy="5143500" cx="9144000"/>
  <p:notesSz cx="6858000" cy="9144000"/>
  <p:embeddedFontLst>
    <p:embeddedFont>
      <p:font typeface="Dosis"/>
      <p:regular r:id="rId25"/>
      <p:bold r:id="rId26"/>
    </p:embeddedFont>
    <p:embeddedFont>
      <p:font typeface="Roboto"/>
      <p:regular r:id="rId27"/>
      <p:bold r:id="rId28"/>
      <p:italic r:id="rId29"/>
      <p:boldItalic r:id="rId3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 uri="http://customooxmlschemas.google.com/">
      <go:slidesCustomData xmlns:go="http://customooxmlschemas.google.com/" r:id="rId31" roundtripDataSignature="AMtx7mhcMzGADAtXvemG+sj8JVqLjB8Lw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Dosis-bold.fntdata"/><Relationship Id="rId25" Type="http://schemas.openxmlformats.org/officeDocument/2006/relationships/font" Target="fonts/Dosis-regular.fntdata"/><Relationship Id="rId28" Type="http://schemas.openxmlformats.org/officeDocument/2006/relationships/font" Target="fonts/Roboto-bold.fntdata"/><Relationship Id="rId27" Type="http://schemas.openxmlformats.org/officeDocument/2006/relationships/font" Target="fonts/Roboto-regular.fntdata"/><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Roboto-italic.fntdata"/><Relationship Id="rId7" Type="http://schemas.openxmlformats.org/officeDocument/2006/relationships/slide" Target="slides/slide2.xml"/><Relationship Id="rId8" Type="http://schemas.openxmlformats.org/officeDocument/2006/relationships/slide" Target="slides/slide3.xml"/><Relationship Id="rId31" Type="http://customschemas.google.com/relationships/presentationmetadata" Target="metadata"/><Relationship Id="rId30" Type="http://schemas.openxmlformats.org/officeDocument/2006/relationships/font" Target="fonts/Roboto-boldItalic.fntdata"/><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 name="Shape 101"/>
        <p:cNvGrpSpPr/>
        <p:nvPr/>
      </p:nvGrpSpPr>
      <p:grpSpPr>
        <a:xfrm>
          <a:off x="0" y="0"/>
          <a:ext cx="0" cy="0"/>
          <a:chOff x="0" y="0"/>
          <a:chExt cx="0" cy="0"/>
        </a:xfrm>
      </p:grpSpPr>
      <p:sp>
        <p:nvSpPr>
          <p:cNvPr id="102" name="Google Shape;102;p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3" name="Google Shape;103;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 name="Shape 184"/>
        <p:cNvGrpSpPr/>
        <p:nvPr/>
      </p:nvGrpSpPr>
      <p:grpSpPr>
        <a:xfrm>
          <a:off x="0" y="0"/>
          <a:ext cx="0" cy="0"/>
          <a:chOff x="0" y="0"/>
          <a:chExt cx="0" cy="0"/>
        </a:xfrm>
      </p:grpSpPr>
      <p:sp>
        <p:nvSpPr>
          <p:cNvPr id="185" name="Google Shape;185;p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6" name="Google Shape;186;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2" name="Shape 192"/>
        <p:cNvGrpSpPr/>
        <p:nvPr/>
      </p:nvGrpSpPr>
      <p:grpSpPr>
        <a:xfrm>
          <a:off x="0" y="0"/>
          <a:ext cx="0" cy="0"/>
          <a:chOff x="0" y="0"/>
          <a:chExt cx="0" cy="0"/>
        </a:xfrm>
      </p:grpSpPr>
      <p:sp>
        <p:nvSpPr>
          <p:cNvPr id="193" name="Google Shape;193;p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4" name="Google Shape;194;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9" name="Shape 199"/>
        <p:cNvGrpSpPr/>
        <p:nvPr/>
      </p:nvGrpSpPr>
      <p:grpSpPr>
        <a:xfrm>
          <a:off x="0" y="0"/>
          <a:ext cx="0" cy="0"/>
          <a:chOff x="0" y="0"/>
          <a:chExt cx="0" cy="0"/>
        </a:xfrm>
      </p:grpSpPr>
      <p:sp>
        <p:nvSpPr>
          <p:cNvPr id="200" name="Google Shape;200;p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1" name="Google Shape;201;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0" name="Shape 210"/>
        <p:cNvGrpSpPr/>
        <p:nvPr/>
      </p:nvGrpSpPr>
      <p:grpSpPr>
        <a:xfrm>
          <a:off x="0" y="0"/>
          <a:ext cx="0" cy="0"/>
          <a:chOff x="0" y="0"/>
          <a:chExt cx="0" cy="0"/>
        </a:xfrm>
      </p:grpSpPr>
      <p:sp>
        <p:nvSpPr>
          <p:cNvPr id="211" name="Google Shape;211;p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2" name="Google Shape;212;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0" name="Shape 220"/>
        <p:cNvGrpSpPr/>
        <p:nvPr/>
      </p:nvGrpSpPr>
      <p:grpSpPr>
        <a:xfrm>
          <a:off x="0" y="0"/>
          <a:ext cx="0" cy="0"/>
          <a:chOff x="0" y="0"/>
          <a:chExt cx="0" cy="0"/>
        </a:xfrm>
      </p:grpSpPr>
      <p:sp>
        <p:nvSpPr>
          <p:cNvPr id="221" name="Google Shape;221;p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2" name="Google Shape;222;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1" name="Shape 231"/>
        <p:cNvGrpSpPr/>
        <p:nvPr/>
      </p:nvGrpSpPr>
      <p:grpSpPr>
        <a:xfrm>
          <a:off x="0" y="0"/>
          <a:ext cx="0" cy="0"/>
          <a:chOff x="0" y="0"/>
          <a:chExt cx="0" cy="0"/>
        </a:xfrm>
      </p:grpSpPr>
      <p:sp>
        <p:nvSpPr>
          <p:cNvPr id="232" name="Google Shape;232;p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3" name="Google Shape;233;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2" name="Shape 242"/>
        <p:cNvGrpSpPr/>
        <p:nvPr/>
      </p:nvGrpSpPr>
      <p:grpSpPr>
        <a:xfrm>
          <a:off x="0" y="0"/>
          <a:ext cx="0" cy="0"/>
          <a:chOff x="0" y="0"/>
          <a:chExt cx="0" cy="0"/>
        </a:xfrm>
      </p:grpSpPr>
      <p:sp>
        <p:nvSpPr>
          <p:cNvPr id="243" name="Google Shape;243;p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4" name="Google Shape;244;p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0" name="Shape 250"/>
        <p:cNvGrpSpPr/>
        <p:nvPr/>
      </p:nvGrpSpPr>
      <p:grpSpPr>
        <a:xfrm>
          <a:off x="0" y="0"/>
          <a:ext cx="0" cy="0"/>
          <a:chOff x="0" y="0"/>
          <a:chExt cx="0" cy="0"/>
        </a:xfrm>
      </p:grpSpPr>
      <p:sp>
        <p:nvSpPr>
          <p:cNvPr id="251" name="Google Shape;251;p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2" name="Google Shape;252;p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1" name="Shape 261"/>
        <p:cNvGrpSpPr/>
        <p:nvPr/>
      </p:nvGrpSpPr>
      <p:grpSpPr>
        <a:xfrm>
          <a:off x="0" y="0"/>
          <a:ext cx="0" cy="0"/>
          <a:chOff x="0" y="0"/>
          <a:chExt cx="0" cy="0"/>
        </a:xfrm>
      </p:grpSpPr>
      <p:sp>
        <p:nvSpPr>
          <p:cNvPr id="262" name="Google Shape;262;p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3" name="Google Shape;263;p1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0" name="Shape 270"/>
        <p:cNvGrpSpPr/>
        <p:nvPr/>
      </p:nvGrpSpPr>
      <p:grpSpPr>
        <a:xfrm>
          <a:off x="0" y="0"/>
          <a:ext cx="0" cy="0"/>
          <a:chOff x="0" y="0"/>
          <a:chExt cx="0" cy="0"/>
        </a:xfrm>
      </p:grpSpPr>
      <p:sp>
        <p:nvSpPr>
          <p:cNvPr id="271" name="Google Shape;271;p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2" name="Google Shape;272;p1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ddf2813ba0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9" name="Google Shape;109;gddf2813ba0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p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5" name="Google Shape;125;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p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2" name="Google Shape;132;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p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0" name="Google Shape;140;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p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8" name="Google Shape;148;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p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6" name="Google Shape;156;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gddf2813ba0_0_1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0" name="Google Shape;170;gddf2813ba0_0_1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p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8" name="Google Shape;178;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ype="title">
  <p:cSld name="TITLE">
    <p:bg>
      <p:bgPr>
        <a:solidFill>
          <a:srgbClr val="222222"/>
        </a:solidFill>
      </p:bgPr>
    </p:bg>
    <p:spTree>
      <p:nvGrpSpPr>
        <p:cNvPr id="9" name="Shape 9"/>
        <p:cNvGrpSpPr/>
        <p:nvPr/>
      </p:nvGrpSpPr>
      <p:grpSpPr>
        <a:xfrm>
          <a:off x="0" y="0"/>
          <a:ext cx="0" cy="0"/>
          <a:chOff x="0" y="0"/>
          <a:chExt cx="0" cy="0"/>
        </a:xfrm>
      </p:grpSpPr>
      <p:sp>
        <p:nvSpPr>
          <p:cNvPr id="10" name="Google Shape;10;p22"/>
          <p:cNvSpPr/>
          <p:nvPr/>
        </p:nvSpPr>
        <p:spPr>
          <a:xfrm>
            <a:off x="-11025" y="-11025"/>
            <a:ext cx="9144000" cy="5219700"/>
          </a:xfrm>
          <a:prstGeom prst="rect">
            <a:avLst/>
          </a:pr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 name="Google Shape;11;p22"/>
          <p:cNvSpPr/>
          <p:nvPr/>
        </p:nvSpPr>
        <p:spPr>
          <a:xfrm flipH="1">
            <a:off x="1028425" y="4242600"/>
            <a:ext cx="8194800" cy="228000"/>
          </a:xfrm>
          <a:prstGeom prst="parallelogram">
            <a:avLst>
              <a:gd fmla="val 51542" name="adj"/>
            </a:avLst>
          </a:prstGeom>
          <a:solidFill>
            <a:srgbClr val="3F537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 name="Google Shape;12;p22"/>
          <p:cNvSpPr txBox="1"/>
          <p:nvPr>
            <p:ph type="ctrTitle"/>
          </p:nvPr>
        </p:nvSpPr>
        <p:spPr>
          <a:xfrm>
            <a:off x="1028425" y="0"/>
            <a:ext cx="5238600" cy="40200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rgbClr val="333333"/>
              </a:buClr>
              <a:buSzPts val="5200"/>
              <a:buNone/>
              <a:defRPr sz="5200">
                <a:solidFill>
                  <a:srgbClr val="333333"/>
                </a:solidFill>
              </a:defRPr>
            </a:lvl1pPr>
            <a:lvl2pPr lvl="1" algn="l">
              <a:lnSpc>
                <a:spcPct val="100000"/>
              </a:lnSpc>
              <a:spcBef>
                <a:spcPts val="0"/>
              </a:spcBef>
              <a:spcAft>
                <a:spcPts val="0"/>
              </a:spcAft>
              <a:buSzPts val="5200"/>
              <a:buNone/>
              <a:defRPr sz="5200"/>
            </a:lvl2pPr>
            <a:lvl3pPr lvl="2" algn="l">
              <a:lnSpc>
                <a:spcPct val="100000"/>
              </a:lnSpc>
              <a:spcBef>
                <a:spcPts val="0"/>
              </a:spcBef>
              <a:spcAft>
                <a:spcPts val="0"/>
              </a:spcAft>
              <a:buSzPts val="5200"/>
              <a:buNone/>
              <a:defRPr sz="5200"/>
            </a:lvl3pPr>
            <a:lvl4pPr lvl="3" algn="l">
              <a:lnSpc>
                <a:spcPct val="100000"/>
              </a:lnSpc>
              <a:spcBef>
                <a:spcPts val="0"/>
              </a:spcBef>
              <a:spcAft>
                <a:spcPts val="0"/>
              </a:spcAft>
              <a:buSzPts val="5200"/>
              <a:buNone/>
              <a:defRPr sz="5200"/>
            </a:lvl4pPr>
            <a:lvl5pPr lvl="4" algn="l">
              <a:lnSpc>
                <a:spcPct val="100000"/>
              </a:lnSpc>
              <a:spcBef>
                <a:spcPts val="0"/>
              </a:spcBef>
              <a:spcAft>
                <a:spcPts val="0"/>
              </a:spcAft>
              <a:buSzPts val="5200"/>
              <a:buNone/>
              <a:defRPr sz="5200"/>
            </a:lvl5pPr>
            <a:lvl6pPr lvl="5" algn="l">
              <a:lnSpc>
                <a:spcPct val="100000"/>
              </a:lnSpc>
              <a:spcBef>
                <a:spcPts val="0"/>
              </a:spcBef>
              <a:spcAft>
                <a:spcPts val="0"/>
              </a:spcAft>
              <a:buSzPts val="5200"/>
              <a:buNone/>
              <a:defRPr sz="5200"/>
            </a:lvl6pPr>
            <a:lvl7pPr lvl="6" algn="l">
              <a:lnSpc>
                <a:spcPct val="100000"/>
              </a:lnSpc>
              <a:spcBef>
                <a:spcPts val="0"/>
              </a:spcBef>
              <a:spcAft>
                <a:spcPts val="0"/>
              </a:spcAft>
              <a:buSzPts val="5200"/>
              <a:buNone/>
              <a:defRPr sz="5200"/>
            </a:lvl7pPr>
            <a:lvl8pPr lvl="7" algn="l">
              <a:lnSpc>
                <a:spcPct val="100000"/>
              </a:lnSpc>
              <a:spcBef>
                <a:spcPts val="0"/>
              </a:spcBef>
              <a:spcAft>
                <a:spcPts val="0"/>
              </a:spcAft>
              <a:buSzPts val="5200"/>
              <a:buNone/>
              <a:defRPr sz="5200"/>
            </a:lvl8pPr>
            <a:lvl9pPr lvl="8" algn="l">
              <a:lnSpc>
                <a:spcPct val="100000"/>
              </a:lnSpc>
              <a:spcBef>
                <a:spcPts val="0"/>
              </a:spcBef>
              <a:spcAft>
                <a:spcPts val="0"/>
              </a:spcAft>
              <a:buSzPts val="5200"/>
              <a:buNone/>
              <a:defRPr sz="5200"/>
            </a:lvl9pPr>
          </a:lstStyle>
          <a:p/>
        </p:txBody>
      </p:sp>
      <p:sp>
        <p:nvSpPr>
          <p:cNvPr id="13" name="Google Shape;13;p22"/>
          <p:cNvSpPr/>
          <p:nvPr/>
        </p:nvSpPr>
        <p:spPr>
          <a:xfrm>
            <a:off x="3987627" y="-119200"/>
            <a:ext cx="5156256" cy="5376813"/>
          </a:xfrm>
          <a:custGeom>
            <a:rect b="b" l="l" r="r" t="t"/>
            <a:pathLst>
              <a:path extrusionOk="0" h="208788" w="164592">
                <a:moveTo>
                  <a:pt x="0" y="1524"/>
                </a:moveTo>
                <a:lnTo>
                  <a:pt x="107442" y="208788"/>
                </a:lnTo>
                <a:lnTo>
                  <a:pt x="164592" y="208788"/>
                </a:lnTo>
                <a:lnTo>
                  <a:pt x="164592" y="0"/>
                </a:lnTo>
                <a:close/>
              </a:path>
            </a:pathLst>
          </a:custGeom>
          <a:solidFill>
            <a:srgbClr val="3F5378"/>
          </a:solidFill>
          <a:ln>
            <a:noFill/>
          </a:ln>
        </p:spPr>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3" name="Shape 83"/>
        <p:cNvGrpSpPr/>
        <p:nvPr/>
      </p:nvGrpSpPr>
      <p:grpSpPr>
        <a:xfrm>
          <a:off x="0" y="0"/>
          <a:ext cx="0" cy="0"/>
          <a:chOff x="0" y="0"/>
          <a:chExt cx="0" cy="0"/>
        </a:xfrm>
      </p:grpSpPr>
      <p:sp>
        <p:nvSpPr>
          <p:cNvPr id="84" name="Google Shape;84;p31"/>
          <p:cNvSpPr/>
          <p:nvPr/>
        </p:nvSpPr>
        <p:spPr>
          <a:xfrm>
            <a:off x="-55075" y="-38100"/>
            <a:ext cx="3312625" cy="5214650"/>
          </a:xfrm>
          <a:custGeom>
            <a:rect b="b" l="l" r="r" t="t"/>
            <a:pathLst>
              <a:path extrusionOk="0" h="208586" w="132505">
                <a:moveTo>
                  <a:pt x="132505" y="207264"/>
                </a:moveTo>
                <a:lnTo>
                  <a:pt x="25063" y="0"/>
                </a:lnTo>
                <a:lnTo>
                  <a:pt x="0" y="202"/>
                </a:lnTo>
                <a:lnTo>
                  <a:pt x="1322" y="208586"/>
                </a:lnTo>
                <a:close/>
              </a:path>
            </a:pathLst>
          </a:custGeom>
          <a:solidFill>
            <a:srgbClr val="F3F3F3"/>
          </a:solidFill>
          <a:ln>
            <a:noFill/>
          </a:ln>
        </p:spPr>
      </p:sp>
      <p:sp>
        <p:nvSpPr>
          <p:cNvPr id="85" name="Google Shape;85;p31"/>
          <p:cNvSpPr/>
          <p:nvPr/>
        </p:nvSpPr>
        <p:spPr>
          <a:xfrm flipH="1">
            <a:off x="742953" y="4406300"/>
            <a:ext cx="75057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 name="Google Shape;86;p31"/>
          <p:cNvSpPr/>
          <p:nvPr/>
        </p:nvSpPr>
        <p:spPr>
          <a:xfrm flipH="1">
            <a:off x="7861618" y="4406300"/>
            <a:ext cx="1759200" cy="7491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7" name="Google Shape;87;p31"/>
          <p:cNvSpPr/>
          <p:nvPr/>
        </p:nvSpPr>
        <p:spPr>
          <a:xfrm flipH="1">
            <a:off x="-903537" y="-17561"/>
            <a:ext cx="17592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 name="Google Shape;88;p31"/>
          <p:cNvSpPr/>
          <p:nvPr/>
        </p:nvSpPr>
        <p:spPr>
          <a:xfrm flipH="1">
            <a:off x="472134" y="-9525"/>
            <a:ext cx="518400" cy="749100"/>
          </a:xfrm>
          <a:prstGeom prst="parallelogram">
            <a:avLst>
              <a:gd fmla="val 75009"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 name="Google Shape;89;p31"/>
          <p:cNvSpPr txBox="1"/>
          <p:nvPr>
            <p:ph idx="1" type="body"/>
          </p:nvPr>
        </p:nvSpPr>
        <p:spPr>
          <a:xfrm>
            <a:off x="1123950" y="4406300"/>
            <a:ext cx="6737400" cy="749100"/>
          </a:xfrm>
          <a:prstGeom prst="rect">
            <a:avLst/>
          </a:prstGeom>
          <a:noFill/>
          <a:ln>
            <a:noFill/>
          </a:ln>
        </p:spPr>
        <p:txBody>
          <a:bodyPr anchorCtr="0" anchor="ctr" bIns="91425" lIns="91425" spcFirstLastPara="1" rIns="91425" wrap="square" tIns="91425">
            <a:noAutofit/>
          </a:bodyPr>
          <a:lstStyle>
            <a:lvl1pPr indent="-228600" lvl="0" marL="457200" algn="l">
              <a:lnSpc>
                <a:spcPct val="100000"/>
              </a:lnSpc>
              <a:spcBef>
                <a:spcPts val="360"/>
              </a:spcBef>
              <a:spcAft>
                <a:spcPts val="0"/>
              </a:spcAft>
              <a:buClr>
                <a:srgbClr val="FFFFFF"/>
              </a:buClr>
              <a:buSzPts val="1800"/>
              <a:buNone/>
              <a:defRPr sz="1800">
                <a:solidFill>
                  <a:srgbClr val="FFFFFF"/>
                </a:solidFill>
              </a:defRPr>
            </a:lvl1pPr>
          </a:lstStyle>
          <a:p/>
        </p:txBody>
      </p:sp>
      <p:sp>
        <p:nvSpPr>
          <p:cNvPr id="90" name="Google Shape;90;p31"/>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inverted">
  <p:cSld name="BLANK_1">
    <p:bg>
      <p:bgPr>
        <a:solidFill>
          <a:srgbClr val="222222"/>
        </a:solidFill>
      </p:bgPr>
    </p:bg>
    <p:spTree>
      <p:nvGrpSpPr>
        <p:cNvPr id="91" name="Shape 91"/>
        <p:cNvGrpSpPr/>
        <p:nvPr/>
      </p:nvGrpSpPr>
      <p:grpSpPr>
        <a:xfrm>
          <a:off x="0" y="0"/>
          <a:ext cx="0" cy="0"/>
          <a:chOff x="0" y="0"/>
          <a:chExt cx="0" cy="0"/>
        </a:xfrm>
      </p:grpSpPr>
      <p:sp>
        <p:nvSpPr>
          <p:cNvPr id="92" name="Google Shape;92;p32"/>
          <p:cNvSpPr/>
          <p:nvPr/>
        </p:nvSpPr>
        <p:spPr>
          <a:xfrm>
            <a:off x="-55075" y="-38100"/>
            <a:ext cx="3312625" cy="5214650"/>
          </a:xfrm>
          <a:custGeom>
            <a:rect b="b" l="l" r="r" t="t"/>
            <a:pathLst>
              <a:path extrusionOk="0" h="208586" w="132505">
                <a:moveTo>
                  <a:pt x="132505" y="207264"/>
                </a:moveTo>
                <a:lnTo>
                  <a:pt x="25063" y="0"/>
                </a:lnTo>
                <a:lnTo>
                  <a:pt x="0" y="202"/>
                </a:lnTo>
                <a:lnTo>
                  <a:pt x="1322" y="208586"/>
                </a:lnTo>
                <a:close/>
              </a:path>
            </a:pathLst>
          </a:custGeom>
          <a:solidFill>
            <a:srgbClr val="333333"/>
          </a:solidFill>
          <a:ln>
            <a:noFill/>
          </a:ln>
        </p:spPr>
      </p:sp>
      <p:sp>
        <p:nvSpPr>
          <p:cNvPr id="93" name="Google Shape;93;p32"/>
          <p:cNvSpPr/>
          <p:nvPr/>
        </p:nvSpPr>
        <p:spPr>
          <a:xfrm flipH="1">
            <a:off x="-903537" y="-17561"/>
            <a:ext cx="1759200" cy="7491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4" name="Google Shape;94;p32"/>
          <p:cNvSpPr/>
          <p:nvPr/>
        </p:nvSpPr>
        <p:spPr>
          <a:xfrm flipH="1">
            <a:off x="472134" y="-9525"/>
            <a:ext cx="518400" cy="749100"/>
          </a:xfrm>
          <a:prstGeom prst="parallelogram">
            <a:avLst>
              <a:gd fmla="val 75009" name="adj"/>
            </a:avLst>
          </a:pr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5" name="Google Shape;95;p32"/>
          <p:cNvSpPr/>
          <p:nvPr/>
        </p:nvSpPr>
        <p:spPr>
          <a:xfrm flipH="1">
            <a:off x="990375" y="4925850"/>
            <a:ext cx="8369700" cy="2280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6" name="Google Shape;96;p32"/>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2">
  <p:cSld name="TITLE_2">
    <p:spTree>
      <p:nvGrpSpPr>
        <p:cNvPr id="97" name="Shape 97"/>
        <p:cNvGrpSpPr/>
        <p:nvPr/>
      </p:nvGrpSpPr>
      <p:grpSpPr>
        <a:xfrm>
          <a:off x="0" y="0"/>
          <a:ext cx="0" cy="0"/>
          <a:chOff x="0" y="0"/>
          <a:chExt cx="0" cy="0"/>
        </a:xfrm>
      </p:grpSpPr>
      <p:sp>
        <p:nvSpPr>
          <p:cNvPr id="98" name="Google Shape;98;p33"/>
          <p:cNvSpPr txBox="1"/>
          <p:nvPr>
            <p:ph type="ctrTitle"/>
          </p:nvPr>
        </p:nvSpPr>
        <p:spPr>
          <a:xfrm>
            <a:off x="311708" y="744575"/>
            <a:ext cx="8520600" cy="20526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99" name="Google Shape;99;p33"/>
          <p:cNvSpPr txBox="1"/>
          <p:nvPr>
            <p:ph idx="1" type="subTitle"/>
          </p:nvPr>
        </p:nvSpPr>
        <p:spPr>
          <a:xfrm>
            <a:off x="311700" y="2834125"/>
            <a:ext cx="8520600" cy="7926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60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00" name="Google Shape;100;p3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2 columns" type="twoColTx">
  <p:cSld name="TITLE_AND_TWO_COLUMNS">
    <p:spTree>
      <p:nvGrpSpPr>
        <p:cNvPr id="14" name="Shape 14"/>
        <p:cNvGrpSpPr/>
        <p:nvPr/>
      </p:nvGrpSpPr>
      <p:grpSpPr>
        <a:xfrm>
          <a:off x="0" y="0"/>
          <a:ext cx="0" cy="0"/>
          <a:chOff x="0" y="0"/>
          <a:chExt cx="0" cy="0"/>
        </a:xfrm>
      </p:grpSpPr>
      <p:sp>
        <p:nvSpPr>
          <p:cNvPr id="15" name="Google Shape;15;p23"/>
          <p:cNvSpPr txBox="1"/>
          <p:nvPr>
            <p:ph idx="1" type="body"/>
          </p:nvPr>
        </p:nvSpPr>
        <p:spPr>
          <a:xfrm>
            <a:off x="1101375" y="1311550"/>
            <a:ext cx="3681900" cy="3537900"/>
          </a:xfrm>
          <a:prstGeom prst="rect">
            <a:avLst/>
          </a:prstGeom>
          <a:noFill/>
          <a:ln>
            <a:noFill/>
          </a:ln>
        </p:spPr>
        <p:txBody>
          <a:bodyPr anchorCtr="0" anchor="t" bIns="91425" lIns="91425" spcFirstLastPara="1" rIns="91425" wrap="square" tIns="91425">
            <a:noAutofit/>
          </a:bodyPr>
          <a:lstStyle>
            <a:lvl1pPr indent="-361950" lvl="0" marL="457200" algn="l">
              <a:lnSpc>
                <a:spcPct val="100000"/>
              </a:lnSpc>
              <a:spcBef>
                <a:spcPts val="600"/>
              </a:spcBef>
              <a:spcAft>
                <a:spcPts val="0"/>
              </a:spcAft>
              <a:buClr>
                <a:srgbClr val="3F5378"/>
              </a:buClr>
              <a:buSzPts val="2100"/>
              <a:buChar char="▰"/>
              <a:defRPr sz="2100"/>
            </a:lvl1pPr>
            <a:lvl2pPr indent="-361950" lvl="1" marL="914400" algn="l">
              <a:lnSpc>
                <a:spcPct val="100000"/>
              </a:lnSpc>
              <a:spcBef>
                <a:spcPts val="0"/>
              </a:spcBef>
              <a:spcAft>
                <a:spcPts val="0"/>
              </a:spcAft>
              <a:buClr>
                <a:srgbClr val="3F5378"/>
              </a:buClr>
              <a:buSzPts val="2100"/>
              <a:buChar char="●"/>
              <a:defRPr sz="2100"/>
            </a:lvl2pPr>
            <a:lvl3pPr indent="-361950" lvl="2" marL="1371600" algn="l">
              <a:lnSpc>
                <a:spcPct val="100000"/>
              </a:lnSpc>
              <a:spcBef>
                <a:spcPts val="0"/>
              </a:spcBef>
              <a:spcAft>
                <a:spcPts val="0"/>
              </a:spcAft>
              <a:buSzPts val="2100"/>
              <a:buChar char="▹"/>
              <a:defRPr sz="2100"/>
            </a:lvl3pPr>
            <a:lvl4pPr indent="-361950" lvl="3" marL="1828800" algn="l">
              <a:lnSpc>
                <a:spcPct val="100000"/>
              </a:lnSpc>
              <a:spcBef>
                <a:spcPts val="0"/>
              </a:spcBef>
              <a:spcAft>
                <a:spcPts val="0"/>
              </a:spcAft>
              <a:buSzPts val="2100"/>
              <a:buChar char="▹"/>
              <a:defRPr sz="2100"/>
            </a:lvl4pPr>
            <a:lvl5pPr indent="-361950" lvl="4" marL="2286000" algn="l">
              <a:lnSpc>
                <a:spcPct val="100000"/>
              </a:lnSpc>
              <a:spcBef>
                <a:spcPts val="0"/>
              </a:spcBef>
              <a:spcAft>
                <a:spcPts val="0"/>
              </a:spcAft>
              <a:buSzPts val="2100"/>
              <a:buChar char="▹"/>
              <a:defRPr sz="2100"/>
            </a:lvl5pPr>
            <a:lvl6pPr indent="-361950" lvl="5" marL="2743200" algn="l">
              <a:lnSpc>
                <a:spcPct val="100000"/>
              </a:lnSpc>
              <a:spcBef>
                <a:spcPts val="0"/>
              </a:spcBef>
              <a:spcAft>
                <a:spcPts val="0"/>
              </a:spcAft>
              <a:buSzPts val="2100"/>
              <a:buChar char="▹"/>
              <a:defRPr sz="2100"/>
            </a:lvl6pPr>
            <a:lvl7pPr indent="-361950" lvl="6" marL="3200400" algn="l">
              <a:lnSpc>
                <a:spcPct val="100000"/>
              </a:lnSpc>
              <a:spcBef>
                <a:spcPts val="0"/>
              </a:spcBef>
              <a:spcAft>
                <a:spcPts val="0"/>
              </a:spcAft>
              <a:buSzPts val="2100"/>
              <a:buChar char="▹"/>
              <a:defRPr sz="2100"/>
            </a:lvl7pPr>
            <a:lvl8pPr indent="-361950" lvl="7" marL="3657600" algn="l">
              <a:lnSpc>
                <a:spcPct val="100000"/>
              </a:lnSpc>
              <a:spcBef>
                <a:spcPts val="0"/>
              </a:spcBef>
              <a:spcAft>
                <a:spcPts val="0"/>
              </a:spcAft>
              <a:buSzPts val="2100"/>
              <a:buChar char="▹"/>
              <a:defRPr sz="2100"/>
            </a:lvl8pPr>
            <a:lvl9pPr indent="-361950" lvl="8" marL="4114800" algn="l">
              <a:lnSpc>
                <a:spcPct val="100000"/>
              </a:lnSpc>
              <a:spcBef>
                <a:spcPts val="0"/>
              </a:spcBef>
              <a:spcAft>
                <a:spcPts val="0"/>
              </a:spcAft>
              <a:buSzPts val="2100"/>
              <a:buChar char="▹"/>
              <a:defRPr sz="2100"/>
            </a:lvl9pPr>
          </a:lstStyle>
          <a:p/>
        </p:txBody>
      </p:sp>
      <p:sp>
        <p:nvSpPr>
          <p:cNvPr id="16" name="Google Shape;16;p23"/>
          <p:cNvSpPr txBox="1"/>
          <p:nvPr>
            <p:ph idx="2" type="body"/>
          </p:nvPr>
        </p:nvSpPr>
        <p:spPr>
          <a:xfrm>
            <a:off x="5004949" y="1311550"/>
            <a:ext cx="3681900" cy="3537900"/>
          </a:xfrm>
          <a:prstGeom prst="rect">
            <a:avLst/>
          </a:prstGeom>
          <a:noFill/>
          <a:ln>
            <a:noFill/>
          </a:ln>
        </p:spPr>
        <p:txBody>
          <a:bodyPr anchorCtr="0" anchor="t" bIns="91425" lIns="91425" spcFirstLastPara="1" rIns="91425" wrap="square" tIns="91425">
            <a:noAutofit/>
          </a:bodyPr>
          <a:lstStyle>
            <a:lvl1pPr indent="-393700" lvl="0" marL="457200" algn="l">
              <a:lnSpc>
                <a:spcPct val="100000"/>
              </a:lnSpc>
              <a:spcBef>
                <a:spcPts val="600"/>
              </a:spcBef>
              <a:spcAft>
                <a:spcPts val="0"/>
              </a:spcAft>
              <a:buSzPts val="2600"/>
              <a:buChar char="▸"/>
              <a:defRPr sz="2600"/>
            </a:lvl1pPr>
            <a:lvl2pPr indent="-393700" lvl="1" marL="914400" algn="l">
              <a:lnSpc>
                <a:spcPct val="100000"/>
              </a:lnSpc>
              <a:spcBef>
                <a:spcPts val="0"/>
              </a:spcBef>
              <a:spcAft>
                <a:spcPts val="0"/>
              </a:spcAft>
              <a:buSzPts val="2600"/>
              <a:buChar char="▹"/>
              <a:defRPr sz="2600"/>
            </a:lvl2pPr>
            <a:lvl3pPr indent="-393700" lvl="2" marL="1371600" algn="l">
              <a:lnSpc>
                <a:spcPct val="100000"/>
              </a:lnSpc>
              <a:spcBef>
                <a:spcPts val="0"/>
              </a:spcBef>
              <a:spcAft>
                <a:spcPts val="0"/>
              </a:spcAft>
              <a:buSzPts val="2600"/>
              <a:buChar char="▹"/>
              <a:defRPr sz="2600"/>
            </a:lvl3pPr>
            <a:lvl4pPr indent="-393700" lvl="3" marL="1828800" algn="l">
              <a:lnSpc>
                <a:spcPct val="100000"/>
              </a:lnSpc>
              <a:spcBef>
                <a:spcPts val="0"/>
              </a:spcBef>
              <a:spcAft>
                <a:spcPts val="0"/>
              </a:spcAft>
              <a:buSzPts val="2600"/>
              <a:buChar char="▹"/>
              <a:defRPr sz="2600"/>
            </a:lvl4pPr>
            <a:lvl5pPr indent="-393700" lvl="4" marL="2286000" algn="l">
              <a:lnSpc>
                <a:spcPct val="100000"/>
              </a:lnSpc>
              <a:spcBef>
                <a:spcPts val="0"/>
              </a:spcBef>
              <a:spcAft>
                <a:spcPts val="0"/>
              </a:spcAft>
              <a:buSzPts val="2600"/>
              <a:buChar char="▹"/>
              <a:defRPr sz="2600"/>
            </a:lvl5pPr>
            <a:lvl6pPr indent="-393700" lvl="5" marL="2743200" algn="l">
              <a:lnSpc>
                <a:spcPct val="100000"/>
              </a:lnSpc>
              <a:spcBef>
                <a:spcPts val="0"/>
              </a:spcBef>
              <a:spcAft>
                <a:spcPts val="0"/>
              </a:spcAft>
              <a:buSzPts val="2600"/>
              <a:buChar char="▹"/>
              <a:defRPr sz="2600"/>
            </a:lvl6pPr>
            <a:lvl7pPr indent="-393700" lvl="6" marL="3200400" algn="l">
              <a:lnSpc>
                <a:spcPct val="100000"/>
              </a:lnSpc>
              <a:spcBef>
                <a:spcPts val="0"/>
              </a:spcBef>
              <a:spcAft>
                <a:spcPts val="0"/>
              </a:spcAft>
              <a:buSzPts val="2600"/>
              <a:buChar char="▹"/>
              <a:defRPr sz="2600"/>
            </a:lvl7pPr>
            <a:lvl8pPr indent="-393700" lvl="7" marL="3657600" algn="l">
              <a:lnSpc>
                <a:spcPct val="100000"/>
              </a:lnSpc>
              <a:spcBef>
                <a:spcPts val="0"/>
              </a:spcBef>
              <a:spcAft>
                <a:spcPts val="0"/>
              </a:spcAft>
              <a:buSzPts val="2600"/>
              <a:buChar char="▹"/>
              <a:defRPr sz="2600"/>
            </a:lvl8pPr>
            <a:lvl9pPr indent="-393700" lvl="8" marL="4114800" algn="l">
              <a:lnSpc>
                <a:spcPct val="100000"/>
              </a:lnSpc>
              <a:spcBef>
                <a:spcPts val="0"/>
              </a:spcBef>
              <a:spcAft>
                <a:spcPts val="0"/>
              </a:spcAft>
              <a:buSzPts val="2600"/>
              <a:buChar char="▹"/>
              <a:defRPr sz="2600"/>
            </a:lvl9pPr>
          </a:lstStyle>
          <a:p/>
        </p:txBody>
      </p:sp>
      <p:sp>
        <p:nvSpPr>
          <p:cNvPr id="17" name="Google Shape;17;p23"/>
          <p:cNvSpPr/>
          <p:nvPr/>
        </p:nvSpPr>
        <p:spPr>
          <a:xfrm flipH="1">
            <a:off x="-903537" y="-17561"/>
            <a:ext cx="1759200" cy="749100"/>
          </a:xfrm>
          <a:prstGeom prst="parallelogram">
            <a:avLst>
              <a:gd fmla="val 51542" name="adj"/>
            </a:avLst>
          </a:prstGeom>
          <a:solidFill>
            <a:srgbClr val="3F5378"/>
          </a:solidFill>
          <a:ln cap="flat" cmpd="sng" w="9525">
            <a:solidFill>
              <a:srgbClr val="3F537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 name="Google Shape;18;p23"/>
          <p:cNvSpPr/>
          <p:nvPr/>
        </p:nvSpPr>
        <p:spPr>
          <a:xfrm flipH="1">
            <a:off x="714303" y="196650"/>
            <a:ext cx="7505700" cy="749100"/>
          </a:xfrm>
          <a:prstGeom prst="parallelogram">
            <a:avLst>
              <a:gd fmla="val 51542" name="adj"/>
            </a:avLst>
          </a:prstGeom>
          <a:solidFill>
            <a:srgbClr val="3F537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 name="Google Shape;19;p23"/>
          <p:cNvSpPr/>
          <p:nvPr/>
        </p:nvSpPr>
        <p:spPr>
          <a:xfrm flipH="1">
            <a:off x="7785418" y="196650"/>
            <a:ext cx="1759200" cy="749100"/>
          </a:xfrm>
          <a:prstGeom prst="parallelogram">
            <a:avLst>
              <a:gd fmla="val 51542"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 name="Google Shape;20;p23"/>
          <p:cNvSpPr/>
          <p:nvPr/>
        </p:nvSpPr>
        <p:spPr>
          <a:xfrm flipH="1">
            <a:off x="990375" y="5002050"/>
            <a:ext cx="8369700" cy="228000"/>
          </a:xfrm>
          <a:prstGeom prst="parallelogram">
            <a:avLst>
              <a:gd fmla="val 51542" name="adj"/>
            </a:avLst>
          </a:prstGeom>
          <a:solidFill>
            <a:srgbClr val="92A8C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 name="Google Shape;21;p23"/>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400"/>
              <a:buFont typeface="Roboto"/>
              <a:buNone/>
              <a:defRPr>
                <a:latin typeface="Roboto"/>
                <a:ea typeface="Roboto"/>
                <a:cs typeface="Roboto"/>
                <a:sym typeface="Roboto"/>
              </a:defRPr>
            </a:lvl1pPr>
            <a:lvl2pPr lvl="1" algn="l">
              <a:lnSpc>
                <a:spcPct val="100000"/>
              </a:lnSpc>
              <a:spcBef>
                <a:spcPts val="0"/>
              </a:spcBef>
              <a:spcAft>
                <a:spcPts val="0"/>
              </a:spcAft>
              <a:buSzPts val="2400"/>
              <a:buNone/>
              <a:defRPr/>
            </a:lvl2pPr>
            <a:lvl3pPr lvl="2" algn="l">
              <a:lnSpc>
                <a:spcPct val="100000"/>
              </a:lnSpc>
              <a:spcBef>
                <a:spcPts val="0"/>
              </a:spcBef>
              <a:spcAft>
                <a:spcPts val="0"/>
              </a:spcAft>
              <a:buSzPts val="2400"/>
              <a:buNone/>
              <a:defRPr/>
            </a:lvl3pPr>
            <a:lvl4pPr lvl="3" algn="l">
              <a:lnSpc>
                <a:spcPct val="100000"/>
              </a:lnSpc>
              <a:spcBef>
                <a:spcPts val="0"/>
              </a:spcBef>
              <a:spcAft>
                <a:spcPts val="0"/>
              </a:spcAft>
              <a:buSzPts val="2400"/>
              <a:buNone/>
              <a:defRPr/>
            </a:lvl4pPr>
            <a:lvl5pPr lvl="4" algn="l">
              <a:lnSpc>
                <a:spcPct val="100000"/>
              </a:lnSpc>
              <a:spcBef>
                <a:spcPts val="0"/>
              </a:spcBef>
              <a:spcAft>
                <a:spcPts val="0"/>
              </a:spcAft>
              <a:buSzPts val="2400"/>
              <a:buNone/>
              <a:defRPr/>
            </a:lvl5pPr>
            <a:lvl6pPr lvl="5" algn="l">
              <a:lnSpc>
                <a:spcPct val="100000"/>
              </a:lnSpc>
              <a:spcBef>
                <a:spcPts val="0"/>
              </a:spcBef>
              <a:spcAft>
                <a:spcPts val="0"/>
              </a:spcAft>
              <a:buSzPts val="2400"/>
              <a:buNone/>
              <a:defRPr/>
            </a:lvl6pPr>
            <a:lvl7pPr lvl="6" algn="l">
              <a:lnSpc>
                <a:spcPct val="100000"/>
              </a:lnSpc>
              <a:spcBef>
                <a:spcPts val="0"/>
              </a:spcBef>
              <a:spcAft>
                <a:spcPts val="0"/>
              </a:spcAft>
              <a:buSzPts val="2400"/>
              <a:buNone/>
              <a:defRPr/>
            </a:lvl7pPr>
            <a:lvl8pPr lvl="7" algn="l">
              <a:lnSpc>
                <a:spcPct val="100000"/>
              </a:lnSpc>
              <a:spcBef>
                <a:spcPts val="0"/>
              </a:spcBef>
              <a:spcAft>
                <a:spcPts val="0"/>
              </a:spcAft>
              <a:buSzPts val="2400"/>
              <a:buNone/>
              <a:defRPr/>
            </a:lvl8pPr>
            <a:lvl9pPr lvl="8" algn="l">
              <a:lnSpc>
                <a:spcPct val="100000"/>
              </a:lnSpc>
              <a:spcBef>
                <a:spcPts val="0"/>
              </a:spcBef>
              <a:spcAft>
                <a:spcPts val="0"/>
              </a:spcAft>
              <a:buSzPts val="2400"/>
              <a:buNone/>
              <a:defRPr/>
            </a:lvl9pPr>
          </a:lstStyle>
          <a:p/>
        </p:txBody>
      </p:sp>
      <p:sp>
        <p:nvSpPr>
          <p:cNvPr id="22" name="Google Shape;22;p23"/>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
        <p:nvSpPr>
          <p:cNvPr id="23" name="Google Shape;23;p23"/>
          <p:cNvSpPr/>
          <p:nvPr/>
        </p:nvSpPr>
        <p:spPr>
          <a:xfrm flipH="1">
            <a:off x="472134" y="-9525"/>
            <a:ext cx="518400" cy="749100"/>
          </a:xfrm>
          <a:prstGeom prst="parallelogram">
            <a:avLst>
              <a:gd fmla="val 75009"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idesgi" type="tx">
  <p:cSld name="TITLE_AND_BODY">
    <p:spTree>
      <p:nvGrpSpPr>
        <p:cNvPr id="24" name="Shape 24"/>
        <p:cNvGrpSpPr/>
        <p:nvPr/>
      </p:nvGrpSpPr>
      <p:grpSpPr>
        <a:xfrm>
          <a:off x="0" y="0"/>
          <a:ext cx="0" cy="0"/>
          <a:chOff x="0" y="0"/>
          <a:chExt cx="0" cy="0"/>
        </a:xfrm>
      </p:grpSpPr>
      <p:sp>
        <p:nvSpPr>
          <p:cNvPr id="25" name="Google Shape;25;p24"/>
          <p:cNvSpPr/>
          <p:nvPr/>
        </p:nvSpPr>
        <p:spPr>
          <a:xfrm flipH="1">
            <a:off x="-903537" y="-17561"/>
            <a:ext cx="1759200" cy="749100"/>
          </a:xfrm>
          <a:prstGeom prst="parallelogram">
            <a:avLst>
              <a:gd fmla="val 51542" name="adj"/>
            </a:avLst>
          </a:prstGeom>
          <a:solidFill>
            <a:srgbClr val="3F5378"/>
          </a:solidFill>
          <a:ln cap="flat" cmpd="sng" w="9525">
            <a:solidFill>
              <a:srgbClr val="3F537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 name="Google Shape;26;p24"/>
          <p:cNvSpPr/>
          <p:nvPr/>
        </p:nvSpPr>
        <p:spPr>
          <a:xfrm flipH="1">
            <a:off x="714303" y="196650"/>
            <a:ext cx="7505700" cy="749100"/>
          </a:xfrm>
          <a:prstGeom prst="parallelogram">
            <a:avLst>
              <a:gd fmla="val 51542" name="adj"/>
            </a:avLst>
          </a:prstGeom>
          <a:solidFill>
            <a:srgbClr val="3F537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 name="Google Shape;27;p24"/>
          <p:cNvSpPr/>
          <p:nvPr/>
        </p:nvSpPr>
        <p:spPr>
          <a:xfrm flipH="1">
            <a:off x="7785418" y="196650"/>
            <a:ext cx="1759200" cy="749100"/>
          </a:xfrm>
          <a:prstGeom prst="parallelogram">
            <a:avLst>
              <a:gd fmla="val 51542"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 name="Google Shape;28;p24"/>
          <p:cNvSpPr/>
          <p:nvPr/>
        </p:nvSpPr>
        <p:spPr>
          <a:xfrm flipH="1">
            <a:off x="990375" y="5002050"/>
            <a:ext cx="8369700" cy="228000"/>
          </a:xfrm>
          <a:prstGeom prst="parallelogram">
            <a:avLst>
              <a:gd fmla="val 51542" name="adj"/>
            </a:avLst>
          </a:prstGeom>
          <a:solidFill>
            <a:srgbClr val="92A8C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 name="Google Shape;29;p24"/>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400"/>
              <a:buFont typeface="Roboto"/>
              <a:buNone/>
              <a:defRPr>
                <a:latin typeface="Roboto"/>
                <a:ea typeface="Roboto"/>
                <a:cs typeface="Roboto"/>
                <a:sym typeface="Roboto"/>
              </a:defRPr>
            </a:lvl1pPr>
            <a:lvl2pPr lvl="1" algn="l">
              <a:lnSpc>
                <a:spcPct val="100000"/>
              </a:lnSpc>
              <a:spcBef>
                <a:spcPts val="0"/>
              </a:spcBef>
              <a:spcAft>
                <a:spcPts val="0"/>
              </a:spcAft>
              <a:buSzPts val="2400"/>
              <a:buNone/>
              <a:defRPr/>
            </a:lvl2pPr>
            <a:lvl3pPr lvl="2" algn="l">
              <a:lnSpc>
                <a:spcPct val="100000"/>
              </a:lnSpc>
              <a:spcBef>
                <a:spcPts val="0"/>
              </a:spcBef>
              <a:spcAft>
                <a:spcPts val="0"/>
              </a:spcAft>
              <a:buSzPts val="2400"/>
              <a:buNone/>
              <a:defRPr/>
            </a:lvl3pPr>
            <a:lvl4pPr lvl="3" algn="l">
              <a:lnSpc>
                <a:spcPct val="100000"/>
              </a:lnSpc>
              <a:spcBef>
                <a:spcPts val="0"/>
              </a:spcBef>
              <a:spcAft>
                <a:spcPts val="0"/>
              </a:spcAft>
              <a:buSzPts val="2400"/>
              <a:buNone/>
              <a:defRPr/>
            </a:lvl4pPr>
            <a:lvl5pPr lvl="4" algn="l">
              <a:lnSpc>
                <a:spcPct val="100000"/>
              </a:lnSpc>
              <a:spcBef>
                <a:spcPts val="0"/>
              </a:spcBef>
              <a:spcAft>
                <a:spcPts val="0"/>
              </a:spcAft>
              <a:buSzPts val="2400"/>
              <a:buNone/>
              <a:defRPr/>
            </a:lvl5pPr>
            <a:lvl6pPr lvl="5" algn="l">
              <a:lnSpc>
                <a:spcPct val="100000"/>
              </a:lnSpc>
              <a:spcBef>
                <a:spcPts val="0"/>
              </a:spcBef>
              <a:spcAft>
                <a:spcPts val="0"/>
              </a:spcAft>
              <a:buSzPts val="2400"/>
              <a:buNone/>
              <a:defRPr/>
            </a:lvl6pPr>
            <a:lvl7pPr lvl="6" algn="l">
              <a:lnSpc>
                <a:spcPct val="100000"/>
              </a:lnSpc>
              <a:spcBef>
                <a:spcPts val="0"/>
              </a:spcBef>
              <a:spcAft>
                <a:spcPts val="0"/>
              </a:spcAft>
              <a:buSzPts val="2400"/>
              <a:buNone/>
              <a:defRPr/>
            </a:lvl7pPr>
            <a:lvl8pPr lvl="7" algn="l">
              <a:lnSpc>
                <a:spcPct val="100000"/>
              </a:lnSpc>
              <a:spcBef>
                <a:spcPts val="0"/>
              </a:spcBef>
              <a:spcAft>
                <a:spcPts val="0"/>
              </a:spcAft>
              <a:buSzPts val="2400"/>
              <a:buNone/>
              <a:defRPr/>
            </a:lvl8pPr>
            <a:lvl9pPr lvl="8" algn="l">
              <a:lnSpc>
                <a:spcPct val="100000"/>
              </a:lnSpc>
              <a:spcBef>
                <a:spcPts val="0"/>
              </a:spcBef>
              <a:spcAft>
                <a:spcPts val="0"/>
              </a:spcAft>
              <a:buSzPts val="2400"/>
              <a:buNone/>
              <a:defRPr/>
            </a:lvl9pPr>
          </a:lstStyle>
          <a:p/>
        </p:txBody>
      </p:sp>
      <p:sp>
        <p:nvSpPr>
          <p:cNvPr id="30" name="Google Shape;30;p24"/>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
        <p:nvSpPr>
          <p:cNvPr id="31" name="Google Shape;31;p24"/>
          <p:cNvSpPr txBox="1"/>
          <p:nvPr>
            <p:ph idx="1" type="body"/>
          </p:nvPr>
        </p:nvSpPr>
        <p:spPr>
          <a:xfrm>
            <a:off x="371725" y="1076275"/>
            <a:ext cx="3864600" cy="3416400"/>
          </a:xfrm>
          <a:prstGeom prst="rect">
            <a:avLst/>
          </a:prstGeom>
          <a:noFill/>
          <a:ln>
            <a:noFill/>
          </a:ln>
        </p:spPr>
        <p:txBody>
          <a:bodyPr anchorCtr="0" anchor="t" bIns="91425" lIns="91425" spcFirstLastPara="1" rIns="91425" wrap="square" tIns="91425">
            <a:noAutofit/>
          </a:bodyPr>
          <a:lstStyle>
            <a:lvl1pPr indent="-361950" lvl="0" marL="457200" algn="just">
              <a:lnSpc>
                <a:spcPct val="100000"/>
              </a:lnSpc>
              <a:spcBef>
                <a:spcPts val="600"/>
              </a:spcBef>
              <a:spcAft>
                <a:spcPts val="0"/>
              </a:spcAft>
              <a:buClr>
                <a:srgbClr val="3F5378"/>
              </a:buClr>
              <a:buSzPts val="2100"/>
              <a:buChar char="▰"/>
              <a:defRPr sz="2100"/>
            </a:lvl1pPr>
            <a:lvl2pPr indent="-381000" lvl="1" marL="914400" algn="just">
              <a:lnSpc>
                <a:spcPct val="115000"/>
              </a:lnSpc>
              <a:spcBef>
                <a:spcPts val="0"/>
              </a:spcBef>
              <a:spcAft>
                <a:spcPts val="0"/>
              </a:spcAft>
              <a:buClr>
                <a:srgbClr val="3F5378"/>
              </a:buClr>
              <a:buSzPts val="2400"/>
              <a:buChar char="●"/>
              <a:defRPr sz="2100">
                <a:solidFill>
                  <a:schemeClr val="dk1"/>
                </a:solidFill>
              </a:defRPr>
            </a:lvl2pPr>
            <a:lvl3pPr indent="-381000" lvl="2" marL="1371600" algn="l">
              <a:lnSpc>
                <a:spcPct val="100000"/>
              </a:lnSpc>
              <a:spcBef>
                <a:spcPts val="0"/>
              </a:spcBef>
              <a:spcAft>
                <a:spcPts val="0"/>
              </a:spcAft>
              <a:buSzPts val="2400"/>
              <a:buChar char="▹"/>
              <a:defRPr/>
            </a:lvl3pPr>
            <a:lvl4pPr indent="-342900" lvl="3" marL="1828800" algn="l">
              <a:lnSpc>
                <a:spcPct val="100000"/>
              </a:lnSpc>
              <a:spcBef>
                <a:spcPts val="0"/>
              </a:spcBef>
              <a:spcAft>
                <a:spcPts val="0"/>
              </a:spcAft>
              <a:buSzPts val="1800"/>
              <a:buChar char="▹"/>
              <a:defRPr/>
            </a:lvl4pPr>
            <a:lvl5pPr indent="-342900" lvl="4" marL="2286000" algn="l">
              <a:lnSpc>
                <a:spcPct val="100000"/>
              </a:lnSpc>
              <a:spcBef>
                <a:spcPts val="0"/>
              </a:spcBef>
              <a:spcAft>
                <a:spcPts val="0"/>
              </a:spcAft>
              <a:buSzPts val="1800"/>
              <a:buChar char="▹"/>
              <a:defRPr/>
            </a:lvl5pPr>
            <a:lvl6pPr indent="-342900" lvl="5" marL="2743200" algn="l">
              <a:lnSpc>
                <a:spcPct val="100000"/>
              </a:lnSpc>
              <a:spcBef>
                <a:spcPts val="0"/>
              </a:spcBef>
              <a:spcAft>
                <a:spcPts val="0"/>
              </a:spcAft>
              <a:buSzPts val="1800"/>
              <a:buChar char="▹"/>
              <a:defRPr/>
            </a:lvl6pPr>
            <a:lvl7pPr indent="-342900" lvl="6" marL="3200400" algn="l">
              <a:lnSpc>
                <a:spcPct val="100000"/>
              </a:lnSpc>
              <a:spcBef>
                <a:spcPts val="0"/>
              </a:spcBef>
              <a:spcAft>
                <a:spcPts val="0"/>
              </a:spcAft>
              <a:buSzPts val="1800"/>
              <a:buChar char="▹"/>
              <a:defRPr/>
            </a:lvl7pPr>
            <a:lvl8pPr indent="-342900" lvl="7" marL="3657600" algn="l">
              <a:lnSpc>
                <a:spcPct val="100000"/>
              </a:lnSpc>
              <a:spcBef>
                <a:spcPts val="0"/>
              </a:spcBef>
              <a:spcAft>
                <a:spcPts val="0"/>
              </a:spcAft>
              <a:buSzPts val="1800"/>
              <a:buChar char="▹"/>
              <a:defRPr/>
            </a:lvl8pPr>
            <a:lvl9pPr indent="-342900" lvl="8" marL="4114800" algn="l">
              <a:lnSpc>
                <a:spcPct val="100000"/>
              </a:lnSpc>
              <a:spcBef>
                <a:spcPts val="0"/>
              </a:spcBef>
              <a:spcAft>
                <a:spcPts val="0"/>
              </a:spcAft>
              <a:buSzPts val="1800"/>
              <a:buChar char="▹"/>
              <a:defRPr/>
            </a:lvl9pPr>
          </a:lstStyle>
          <a:p/>
        </p:txBody>
      </p:sp>
      <p:sp>
        <p:nvSpPr>
          <p:cNvPr id="32" name="Google Shape;32;p24"/>
          <p:cNvSpPr/>
          <p:nvPr/>
        </p:nvSpPr>
        <p:spPr>
          <a:xfrm flipH="1">
            <a:off x="472134" y="-9525"/>
            <a:ext cx="518400" cy="749100"/>
          </a:xfrm>
          <a:prstGeom prst="parallelogram">
            <a:avLst>
              <a:gd fmla="val 75009"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33" name="Shape 33"/>
        <p:cNvGrpSpPr/>
        <p:nvPr/>
      </p:nvGrpSpPr>
      <p:grpSpPr>
        <a:xfrm>
          <a:off x="0" y="0"/>
          <a:ext cx="0" cy="0"/>
          <a:chOff x="0" y="0"/>
          <a:chExt cx="0" cy="0"/>
        </a:xfrm>
      </p:grpSpPr>
      <p:sp>
        <p:nvSpPr>
          <p:cNvPr id="34" name="Google Shape;34;p25"/>
          <p:cNvSpPr/>
          <p:nvPr/>
        </p:nvSpPr>
        <p:spPr>
          <a:xfrm flipH="1">
            <a:off x="-903537" y="-17561"/>
            <a:ext cx="1759200" cy="749100"/>
          </a:xfrm>
          <a:prstGeom prst="parallelogram">
            <a:avLst>
              <a:gd fmla="val 51542" name="adj"/>
            </a:avLst>
          </a:prstGeom>
          <a:solidFill>
            <a:srgbClr val="3F5378"/>
          </a:solidFill>
          <a:ln cap="flat" cmpd="sng" w="9525">
            <a:solidFill>
              <a:srgbClr val="3F537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 name="Google Shape;35;p25"/>
          <p:cNvSpPr/>
          <p:nvPr/>
        </p:nvSpPr>
        <p:spPr>
          <a:xfrm flipH="1">
            <a:off x="990375" y="5002050"/>
            <a:ext cx="8369700" cy="228000"/>
          </a:xfrm>
          <a:prstGeom prst="parallelogram">
            <a:avLst>
              <a:gd fmla="val 51542" name="adj"/>
            </a:avLst>
          </a:prstGeom>
          <a:solidFill>
            <a:srgbClr val="92A8C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 name="Google Shape;36;p25"/>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400"/>
              <a:buNone/>
              <a:defRPr/>
            </a:lvl1pPr>
            <a:lvl2pPr lvl="1" algn="l">
              <a:lnSpc>
                <a:spcPct val="100000"/>
              </a:lnSpc>
              <a:spcBef>
                <a:spcPts val="0"/>
              </a:spcBef>
              <a:spcAft>
                <a:spcPts val="0"/>
              </a:spcAft>
              <a:buSzPts val="2400"/>
              <a:buNone/>
              <a:defRPr/>
            </a:lvl2pPr>
            <a:lvl3pPr lvl="2" algn="l">
              <a:lnSpc>
                <a:spcPct val="100000"/>
              </a:lnSpc>
              <a:spcBef>
                <a:spcPts val="0"/>
              </a:spcBef>
              <a:spcAft>
                <a:spcPts val="0"/>
              </a:spcAft>
              <a:buSzPts val="2400"/>
              <a:buNone/>
              <a:defRPr/>
            </a:lvl3pPr>
            <a:lvl4pPr lvl="3" algn="l">
              <a:lnSpc>
                <a:spcPct val="100000"/>
              </a:lnSpc>
              <a:spcBef>
                <a:spcPts val="0"/>
              </a:spcBef>
              <a:spcAft>
                <a:spcPts val="0"/>
              </a:spcAft>
              <a:buSzPts val="2400"/>
              <a:buNone/>
              <a:defRPr/>
            </a:lvl4pPr>
            <a:lvl5pPr lvl="4" algn="l">
              <a:lnSpc>
                <a:spcPct val="100000"/>
              </a:lnSpc>
              <a:spcBef>
                <a:spcPts val="0"/>
              </a:spcBef>
              <a:spcAft>
                <a:spcPts val="0"/>
              </a:spcAft>
              <a:buSzPts val="2400"/>
              <a:buNone/>
              <a:defRPr/>
            </a:lvl5pPr>
            <a:lvl6pPr lvl="5" algn="l">
              <a:lnSpc>
                <a:spcPct val="100000"/>
              </a:lnSpc>
              <a:spcBef>
                <a:spcPts val="0"/>
              </a:spcBef>
              <a:spcAft>
                <a:spcPts val="0"/>
              </a:spcAft>
              <a:buSzPts val="2400"/>
              <a:buNone/>
              <a:defRPr/>
            </a:lvl6pPr>
            <a:lvl7pPr lvl="6" algn="l">
              <a:lnSpc>
                <a:spcPct val="100000"/>
              </a:lnSpc>
              <a:spcBef>
                <a:spcPts val="0"/>
              </a:spcBef>
              <a:spcAft>
                <a:spcPts val="0"/>
              </a:spcAft>
              <a:buSzPts val="2400"/>
              <a:buNone/>
              <a:defRPr/>
            </a:lvl7pPr>
            <a:lvl8pPr lvl="7" algn="l">
              <a:lnSpc>
                <a:spcPct val="100000"/>
              </a:lnSpc>
              <a:spcBef>
                <a:spcPts val="0"/>
              </a:spcBef>
              <a:spcAft>
                <a:spcPts val="0"/>
              </a:spcAft>
              <a:buSzPts val="2400"/>
              <a:buNone/>
              <a:defRPr/>
            </a:lvl8pPr>
            <a:lvl9pPr lvl="8" algn="l">
              <a:lnSpc>
                <a:spcPct val="100000"/>
              </a:lnSpc>
              <a:spcBef>
                <a:spcPts val="0"/>
              </a:spcBef>
              <a:spcAft>
                <a:spcPts val="0"/>
              </a:spcAft>
              <a:buSzPts val="2400"/>
              <a:buNone/>
              <a:defRPr/>
            </a:lvl9pPr>
          </a:lstStyle>
          <a:p/>
        </p:txBody>
      </p:sp>
      <p:sp>
        <p:nvSpPr>
          <p:cNvPr id="37" name="Google Shape;37;p25"/>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
        <p:nvSpPr>
          <p:cNvPr id="38" name="Google Shape;38;p25"/>
          <p:cNvSpPr/>
          <p:nvPr/>
        </p:nvSpPr>
        <p:spPr>
          <a:xfrm flipH="1">
            <a:off x="472134" y="-9525"/>
            <a:ext cx="518400" cy="749100"/>
          </a:xfrm>
          <a:prstGeom prst="parallelogram">
            <a:avLst>
              <a:gd fmla="val 75009"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btitle">
  <p:cSld name="TITLE_1">
    <p:bg>
      <p:bgPr>
        <a:solidFill>
          <a:srgbClr val="FFFFFF"/>
        </a:solidFill>
      </p:bgPr>
    </p:bg>
    <p:spTree>
      <p:nvGrpSpPr>
        <p:cNvPr id="39" name="Shape 39"/>
        <p:cNvGrpSpPr/>
        <p:nvPr/>
      </p:nvGrpSpPr>
      <p:grpSpPr>
        <a:xfrm>
          <a:off x="0" y="0"/>
          <a:ext cx="0" cy="0"/>
          <a:chOff x="0" y="0"/>
          <a:chExt cx="0" cy="0"/>
        </a:xfrm>
      </p:grpSpPr>
      <p:sp>
        <p:nvSpPr>
          <p:cNvPr id="40" name="Google Shape;40;p26"/>
          <p:cNvSpPr/>
          <p:nvPr/>
        </p:nvSpPr>
        <p:spPr>
          <a:xfrm>
            <a:off x="5086350" y="-38100"/>
            <a:ext cx="4114800" cy="5219700"/>
          </a:xfrm>
          <a:custGeom>
            <a:rect b="b" l="l" r="r" t="t"/>
            <a:pathLst>
              <a:path extrusionOk="0" h="208788" w="164592">
                <a:moveTo>
                  <a:pt x="0" y="1524"/>
                </a:moveTo>
                <a:lnTo>
                  <a:pt x="107442" y="208788"/>
                </a:lnTo>
                <a:lnTo>
                  <a:pt x="164592" y="208788"/>
                </a:lnTo>
                <a:lnTo>
                  <a:pt x="164592" y="0"/>
                </a:lnTo>
                <a:close/>
              </a:path>
            </a:pathLst>
          </a:custGeom>
          <a:solidFill>
            <a:schemeClr val="lt1"/>
          </a:solidFill>
          <a:ln>
            <a:noFill/>
          </a:ln>
        </p:spPr>
      </p:sp>
      <p:sp>
        <p:nvSpPr>
          <p:cNvPr id="41" name="Google Shape;41;p26"/>
          <p:cNvSpPr/>
          <p:nvPr/>
        </p:nvSpPr>
        <p:spPr>
          <a:xfrm flipH="1">
            <a:off x="1028475" y="4547400"/>
            <a:ext cx="8369700" cy="228000"/>
          </a:xfrm>
          <a:prstGeom prst="parallelogram">
            <a:avLst>
              <a:gd fmla="val 51542"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 name="Google Shape;42;p26"/>
          <p:cNvSpPr txBox="1"/>
          <p:nvPr>
            <p:ph type="ctrTitle"/>
          </p:nvPr>
        </p:nvSpPr>
        <p:spPr>
          <a:xfrm>
            <a:off x="1028475" y="2345350"/>
            <a:ext cx="5220000" cy="11598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43" name="Google Shape;43;p26"/>
          <p:cNvSpPr txBox="1"/>
          <p:nvPr>
            <p:ph idx="1" type="subTitle"/>
          </p:nvPr>
        </p:nvSpPr>
        <p:spPr>
          <a:xfrm>
            <a:off x="1028475" y="3449650"/>
            <a:ext cx="5220000" cy="5700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rgbClr val="222222"/>
              </a:buClr>
              <a:buSzPts val="2400"/>
              <a:buNone/>
              <a:defRPr sz="2400"/>
            </a:lvl1pPr>
            <a:lvl2pPr lvl="1" algn="l">
              <a:lnSpc>
                <a:spcPct val="100000"/>
              </a:lnSpc>
              <a:spcBef>
                <a:spcPts val="0"/>
              </a:spcBef>
              <a:spcAft>
                <a:spcPts val="0"/>
              </a:spcAft>
              <a:buClr>
                <a:srgbClr val="222222"/>
              </a:buClr>
              <a:buSzPts val="2400"/>
              <a:buNone/>
              <a:defRPr/>
            </a:lvl2pPr>
            <a:lvl3pPr lvl="2" algn="l">
              <a:lnSpc>
                <a:spcPct val="100000"/>
              </a:lnSpc>
              <a:spcBef>
                <a:spcPts val="0"/>
              </a:spcBef>
              <a:spcAft>
                <a:spcPts val="0"/>
              </a:spcAft>
              <a:buClr>
                <a:srgbClr val="222222"/>
              </a:buClr>
              <a:buSzPts val="2400"/>
              <a:buNone/>
              <a:defRPr/>
            </a:lvl3pPr>
            <a:lvl4pPr lvl="3" algn="l">
              <a:lnSpc>
                <a:spcPct val="100000"/>
              </a:lnSpc>
              <a:spcBef>
                <a:spcPts val="0"/>
              </a:spcBef>
              <a:spcAft>
                <a:spcPts val="0"/>
              </a:spcAft>
              <a:buClr>
                <a:srgbClr val="222222"/>
              </a:buClr>
              <a:buSzPts val="2400"/>
              <a:buNone/>
              <a:defRPr sz="2400"/>
            </a:lvl4pPr>
            <a:lvl5pPr lvl="4" algn="l">
              <a:lnSpc>
                <a:spcPct val="100000"/>
              </a:lnSpc>
              <a:spcBef>
                <a:spcPts val="0"/>
              </a:spcBef>
              <a:spcAft>
                <a:spcPts val="0"/>
              </a:spcAft>
              <a:buClr>
                <a:srgbClr val="222222"/>
              </a:buClr>
              <a:buSzPts val="2400"/>
              <a:buNone/>
              <a:defRPr sz="2400"/>
            </a:lvl5pPr>
            <a:lvl6pPr lvl="5" algn="l">
              <a:lnSpc>
                <a:spcPct val="100000"/>
              </a:lnSpc>
              <a:spcBef>
                <a:spcPts val="0"/>
              </a:spcBef>
              <a:spcAft>
                <a:spcPts val="0"/>
              </a:spcAft>
              <a:buClr>
                <a:srgbClr val="222222"/>
              </a:buClr>
              <a:buSzPts val="2400"/>
              <a:buNone/>
              <a:defRPr sz="2400"/>
            </a:lvl6pPr>
            <a:lvl7pPr lvl="6" algn="l">
              <a:lnSpc>
                <a:spcPct val="100000"/>
              </a:lnSpc>
              <a:spcBef>
                <a:spcPts val="0"/>
              </a:spcBef>
              <a:spcAft>
                <a:spcPts val="0"/>
              </a:spcAft>
              <a:buClr>
                <a:srgbClr val="222222"/>
              </a:buClr>
              <a:buSzPts val="2400"/>
              <a:buNone/>
              <a:defRPr sz="2400"/>
            </a:lvl7pPr>
            <a:lvl8pPr lvl="7" algn="l">
              <a:lnSpc>
                <a:spcPct val="100000"/>
              </a:lnSpc>
              <a:spcBef>
                <a:spcPts val="0"/>
              </a:spcBef>
              <a:spcAft>
                <a:spcPts val="0"/>
              </a:spcAft>
              <a:buClr>
                <a:srgbClr val="222222"/>
              </a:buClr>
              <a:buSzPts val="2400"/>
              <a:buNone/>
              <a:defRPr sz="2400"/>
            </a:lvl8pPr>
            <a:lvl9pPr lvl="8" algn="l">
              <a:lnSpc>
                <a:spcPct val="100000"/>
              </a:lnSpc>
              <a:spcBef>
                <a:spcPts val="0"/>
              </a:spcBef>
              <a:spcAft>
                <a:spcPts val="0"/>
              </a:spcAft>
              <a:buClr>
                <a:srgbClr val="222222"/>
              </a:buClr>
              <a:buSzPts val="2400"/>
              <a:buNone/>
              <a:defRPr sz="2400"/>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TITLE_1_1">
    <p:spTree>
      <p:nvGrpSpPr>
        <p:cNvPr id="44" name="Shape 44"/>
        <p:cNvGrpSpPr/>
        <p:nvPr/>
      </p:nvGrpSpPr>
      <p:grpSpPr>
        <a:xfrm>
          <a:off x="0" y="0"/>
          <a:ext cx="0" cy="0"/>
          <a:chOff x="0" y="0"/>
          <a:chExt cx="0" cy="0"/>
        </a:xfrm>
      </p:grpSpPr>
      <p:sp>
        <p:nvSpPr>
          <p:cNvPr id="45" name="Google Shape;45;p27"/>
          <p:cNvSpPr/>
          <p:nvPr/>
        </p:nvSpPr>
        <p:spPr>
          <a:xfrm>
            <a:off x="-44050" y="-38100"/>
            <a:ext cx="4139800" cy="5192625"/>
          </a:xfrm>
          <a:custGeom>
            <a:rect b="b" l="l" r="r" t="t"/>
            <a:pathLst>
              <a:path extrusionOk="0" h="207705" w="165592">
                <a:moveTo>
                  <a:pt x="165592" y="207264"/>
                </a:moveTo>
                <a:lnTo>
                  <a:pt x="58150" y="0"/>
                </a:lnTo>
                <a:lnTo>
                  <a:pt x="0" y="643"/>
                </a:lnTo>
                <a:lnTo>
                  <a:pt x="881" y="207705"/>
                </a:lnTo>
                <a:close/>
              </a:path>
            </a:pathLst>
          </a:custGeom>
          <a:solidFill>
            <a:srgbClr val="F3F3F3"/>
          </a:solidFill>
          <a:ln>
            <a:noFill/>
          </a:ln>
        </p:spPr>
      </p:sp>
      <p:sp>
        <p:nvSpPr>
          <p:cNvPr id="46" name="Google Shape;46;p27"/>
          <p:cNvSpPr/>
          <p:nvPr/>
        </p:nvSpPr>
        <p:spPr>
          <a:xfrm flipH="1">
            <a:off x="-647600" y="-14750"/>
            <a:ext cx="24819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 name="Google Shape;47;p27"/>
          <p:cNvSpPr txBox="1"/>
          <p:nvPr>
            <p:ph idx="1" type="body"/>
          </p:nvPr>
        </p:nvSpPr>
        <p:spPr>
          <a:xfrm>
            <a:off x="990375" y="1021950"/>
            <a:ext cx="7343100" cy="3372600"/>
          </a:xfrm>
          <a:prstGeom prst="rect">
            <a:avLst/>
          </a:prstGeom>
          <a:noFill/>
          <a:ln>
            <a:noFill/>
          </a:ln>
        </p:spPr>
        <p:txBody>
          <a:bodyPr anchorCtr="0" anchor="ctr" bIns="91425" lIns="91425" spcFirstLastPara="1" rIns="91425" wrap="square" tIns="91425">
            <a:noAutofit/>
          </a:bodyPr>
          <a:lstStyle>
            <a:lvl1pPr indent="-457200" lvl="0" marL="457200" algn="l">
              <a:lnSpc>
                <a:spcPct val="100000"/>
              </a:lnSpc>
              <a:spcBef>
                <a:spcPts val="600"/>
              </a:spcBef>
              <a:spcAft>
                <a:spcPts val="0"/>
              </a:spcAft>
              <a:buSzPts val="3600"/>
              <a:buChar char="▸"/>
              <a:defRPr i="1" sz="3600"/>
            </a:lvl1pPr>
            <a:lvl2pPr indent="-457200" lvl="1" marL="914400" algn="l">
              <a:lnSpc>
                <a:spcPct val="100000"/>
              </a:lnSpc>
              <a:spcBef>
                <a:spcPts val="0"/>
              </a:spcBef>
              <a:spcAft>
                <a:spcPts val="0"/>
              </a:spcAft>
              <a:buSzPts val="3600"/>
              <a:buChar char="▹"/>
              <a:defRPr i="1" sz="3600"/>
            </a:lvl2pPr>
            <a:lvl3pPr indent="-457200" lvl="2" marL="1371600" algn="l">
              <a:lnSpc>
                <a:spcPct val="100000"/>
              </a:lnSpc>
              <a:spcBef>
                <a:spcPts val="0"/>
              </a:spcBef>
              <a:spcAft>
                <a:spcPts val="0"/>
              </a:spcAft>
              <a:buSzPts val="3600"/>
              <a:buChar char="▹"/>
              <a:defRPr i="1" sz="3600"/>
            </a:lvl3pPr>
            <a:lvl4pPr indent="-457200" lvl="3" marL="1828800" algn="l">
              <a:lnSpc>
                <a:spcPct val="100000"/>
              </a:lnSpc>
              <a:spcBef>
                <a:spcPts val="0"/>
              </a:spcBef>
              <a:spcAft>
                <a:spcPts val="0"/>
              </a:spcAft>
              <a:buSzPts val="3600"/>
              <a:buChar char="▹"/>
              <a:defRPr i="1" sz="3600"/>
            </a:lvl4pPr>
            <a:lvl5pPr indent="-457200" lvl="4" marL="2286000" algn="l">
              <a:lnSpc>
                <a:spcPct val="100000"/>
              </a:lnSpc>
              <a:spcBef>
                <a:spcPts val="0"/>
              </a:spcBef>
              <a:spcAft>
                <a:spcPts val="0"/>
              </a:spcAft>
              <a:buSzPts val="3600"/>
              <a:buChar char="▹"/>
              <a:defRPr i="1" sz="3600"/>
            </a:lvl5pPr>
            <a:lvl6pPr indent="-457200" lvl="5" marL="2743200" algn="l">
              <a:lnSpc>
                <a:spcPct val="100000"/>
              </a:lnSpc>
              <a:spcBef>
                <a:spcPts val="0"/>
              </a:spcBef>
              <a:spcAft>
                <a:spcPts val="0"/>
              </a:spcAft>
              <a:buSzPts val="3600"/>
              <a:buChar char="▹"/>
              <a:defRPr i="1" sz="3600"/>
            </a:lvl6pPr>
            <a:lvl7pPr indent="-457200" lvl="6" marL="3200400" algn="l">
              <a:lnSpc>
                <a:spcPct val="100000"/>
              </a:lnSpc>
              <a:spcBef>
                <a:spcPts val="0"/>
              </a:spcBef>
              <a:spcAft>
                <a:spcPts val="0"/>
              </a:spcAft>
              <a:buSzPts val="3600"/>
              <a:buChar char="▹"/>
              <a:defRPr i="1" sz="3600"/>
            </a:lvl7pPr>
            <a:lvl8pPr indent="-457200" lvl="7" marL="3657600" algn="l">
              <a:lnSpc>
                <a:spcPct val="100000"/>
              </a:lnSpc>
              <a:spcBef>
                <a:spcPts val="0"/>
              </a:spcBef>
              <a:spcAft>
                <a:spcPts val="0"/>
              </a:spcAft>
              <a:buSzPts val="3600"/>
              <a:buChar char="▹"/>
              <a:defRPr i="1" sz="3600"/>
            </a:lvl8pPr>
            <a:lvl9pPr indent="-457200" lvl="8" marL="4114800" algn="l">
              <a:lnSpc>
                <a:spcPct val="100000"/>
              </a:lnSpc>
              <a:spcBef>
                <a:spcPts val="0"/>
              </a:spcBef>
              <a:spcAft>
                <a:spcPts val="0"/>
              </a:spcAft>
              <a:buSzPts val="3600"/>
              <a:buChar char="▹"/>
              <a:defRPr i="1" sz="3600"/>
            </a:lvl9pPr>
          </a:lstStyle>
          <a:p/>
        </p:txBody>
      </p:sp>
      <p:sp>
        <p:nvSpPr>
          <p:cNvPr id="48" name="Google Shape;48;p27"/>
          <p:cNvSpPr txBox="1"/>
          <p:nvPr/>
        </p:nvSpPr>
        <p:spPr>
          <a:xfrm>
            <a:off x="-121150" y="-271850"/>
            <a:ext cx="1955700" cy="6537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5000"/>
              <a:buFont typeface="Arial"/>
              <a:buNone/>
            </a:pPr>
            <a:r>
              <a:rPr b="0" i="0" lang="pt-BR" sz="15000" u="none" cap="none" strike="noStrike">
                <a:solidFill>
                  <a:srgbClr val="FFFFFF"/>
                </a:solidFill>
                <a:latin typeface="Dosis"/>
                <a:ea typeface="Dosis"/>
                <a:cs typeface="Dosis"/>
                <a:sym typeface="Dosis"/>
              </a:rPr>
              <a:t>“</a:t>
            </a:r>
            <a:endParaRPr b="0" i="0" sz="15000" u="none" cap="none" strike="noStrike">
              <a:solidFill>
                <a:srgbClr val="FFFFFF"/>
              </a:solidFill>
              <a:latin typeface="Dosis"/>
              <a:ea typeface="Dosis"/>
              <a:cs typeface="Dosis"/>
              <a:sym typeface="Dosis"/>
            </a:endParaRPr>
          </a:p>
        </p:txBody>
      </p:sp>
      <p:sp>
        <p:nvSpPr>
          <p:cNvPr id="49" name="Google Shape;49;p27"/>
          <p:cNvSpPr/>
          <p:nvPr/>
        </p:nvSpPr>
        <p:spPr>
          <a:xfrm flipH="1">
            <a:off x="1440947" y="-14750"/>
            <a:ext cx="745800" cy="7491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 name="Google Shape;50;p27"/>
          <p:cNvSpPr/>
          <p:nvPr/>
        </p:nvSpPr>
        <p:spPr>
          <a:xfrm flipH="1">
            <a:off x="6957299" y="4394650"/>
            <a:ext cx="2643900" cy="7491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 name="Google Shape;51;p27"/>
          <p:cNvSpPr txBox="1"/>
          <p:nvPr/>
        </p:nvSpPr>
        <p:spPr>
          <a:xfrm>
            <a:off x="6957475" y="4137550"/>
            <a:ext cx="2186400" cy="6537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5000"/>
              <a:buFont typeface="Arial"/>
              <a:buNone/>
            </a:pPr>
            <a:r>
              <a:rPr b="0" i="0" lang="pt-BR" sz="15000" u="none" cap="none" strike="noStrike">
                <a:solidFill>
                  <a:srgbClr val="FFFFFF"/>
                </a:solidFill>
                <a:latin typeface="Dosis"/>
                <a:ea typeface="Dosis"/>
                <a:cs typeface="Dosis"/>
                <a:sym typeface="Dosis"/>
              </a:rPr>
              <a:t>”</a:t>
            </a:r>
            <a:endParaRPr b="0" i="0" sz="15000" u="none" cap="none" strike="noStrike">
              <a:solidFill>
                <a:srgbClr val="FFFFFF"/>
              </a:solidFill>
              <a:latin typeface="Dosis"/>
              <a:ea typeface="Dosis"/>
              <a:cs typeface="Dosis"/>
              <a:sym typeface="Dosis"/>
            </a:endParaRPr>
          </a:p>
        </p:txBody>
      </p:sp>
      <p:sp>
        <p:nvSpPr>
          <p:cNvPr id="52" name="Google Shape;52;p27"/>
          <p:cNvSpPr/>
          <p:nvPr/>
        </p:nvSpPr>
        <p:spPr>
          <a:xfrm flipH="1">
            <a:off x="6626547" y="4394650"/>
            <a:ext cx="7458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3 columns">
  <p:cSld name="TITLE_AND_TWO_COLUMNS_1">
    <p:spTree>
      <p:nvGrpSpPr>
        <p:cNvPr id="53" name="Shape 53"/>
        <p:cNvGrpSpPr/>
        <p:nvPr/>
      </p:nvGrpSpPr>
      <p:grpSpPr>
        <a:xfrm>
          <a:off x="0" y="0"/>
          <a:ext cx="0" cy="0"/>
          <a:chOff x="0" y="0"/>
          <a:chExt cx="0" cy="0"/>
        </a:xfrm>
      </p:grpSpPr>
      <p:sp>
        <p:nvSpPr>
          <p:cNvPr id="54" name="Google Shape;54;p28"/>
          <p:cNvSpPr/>
          <p:nvPr/>
        </p:nvSpPr>
        <p:spPr>
          <a:xfrm>
            <a:off x="-55075" y="-38100"/>
            <a:ext cx="3312625" cy="5214650"/>
          </a:xfrm>
          <a:custGeom>
            <a:rect b="b" l="l" r="r" t="t"/>
            <a:pathLst>
              <a:path extrusionOk="0" h="208586" w="132505">
                <a:moveTo>
                  <a:pt x="132505" y="207264"/>
                </a:moveTo>
                <a:lnTo>
                  <a:pt x="25063" y="0"/>
                </a:lnTo>
                <a:lnTo>
                  <a:pt x="0" y="202"/>
                </a:lnTo>
                <a:lnTo>
                  <a:pt x="1322" y="208586"/>
                </a:lnTo>
                <a:close/>
              </a:path>
            </a:pathLst>
          </a:custGeom>
          <a:solidFill>
            <a:srgbClr val="F3F3F3"/>
          </a:solidFill>
          <a:ln>
            <a:noFill/>
          </a:ln>
        </p:spPr>
      </p:sp>
      <p:sp>
        <p:nvSpPr>
          <p:cNvPr id="55" name="Google Shape;55;p28"/>
          <p:cNvSpPr/>
          <p:nvPr/>
        </p:nvSpPr>
        <p:spPr>
          <a:xfrm flipH="1">
            <a:off x="-903537" y="-17561"/>
            <a:ext cx="17592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 name="Google Shape;56;p28"/>
          <p:cNvSpPr/>
          <p:nvPr/>
        </p:nvSpPr>
        <p:spPr>
          <a:xfrm flipH="1">
            <a:off x="472134" y="-9525"/>
            <a:ext cx="518400" cy="749100"/>
          </a:xfrm>
          <a:prstGeom prst="parallelogram">
            <a:avLst>
              <a:gd fmla="val 75009"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 name="Google Shape;57;p28"/>
          <p:cNvSpPr/>
          <p:nvPr/>
        </p:nvSpPr>
        <p:spPr>
          <a:xfrm flipH="1">
            <a:off x="742953" y="272850"/>
            <a:ext cx="75057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 name="Google Shape;58;p28"/>
          <p:cNvSpPr/>
          <p:nvPr/>
        </p:nvSpPr>
        <p:spPr>
          <a:xfrm flipH="1">
            <a:off x="7861618" y="272850"/>
            <a:ext cx="1759200" cy="7491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 name="Google Shape;59;p28"/>
          <p:cNvSpPr/>
          <p:nvPr/>
        </p:nvSpPr>
        <p:spPr>
          <a:xfrm flipH="1">
            <a:off x="990375" y="4925850"/>
            <a:ext cx="8369700" cy="2280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 name="Google Shape;60;p28"/>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400"/>
              <a:buNone/>
              <a:defRPr/>
            </a:lvl1pPr>
            <a:lvl2pPr lvl="1" algn="l">
              <a:lnSpc>
                <a:spcPct val="100000"/>
              </a:lnSpc>
              <a:spcBef>
                <a:spcPts val="0"/>
              </a:spcBef>
              <a:spcAft>
                <a:spcPts val="0"/>
              </a:spcAft>
              <a:buSzPts val="2400"/>
              <a:buNone/>
              <a:defRPr/>
            </a:lvl2pPr>
            <a:lvl3pPr lvl="2" algn="l">
              <a:lnSpc>
                <a:spcPct val="100000"/>
              </a:lnSpc>
              <a:spcBef>
                <a:spcPts val="0"/>
              </a:spcBef>
              <a:spcAft>
                <a:spcPts val="0"/>
              </a:spcAft>
              <a:buSzPts val="2400"/>
              <a:buNone/>
              <a:defRPr/>
            </a:lvl3pPr>
            <a:lvl4pPr lvl="3" algn="l">
              <a:lnSpc>
                <a:spcPct val="100000"/>
              </a:lnSpc>
              <a:spcBef>
                <a:spcPts val="0"/>
              </a:spcBef>
              <a:spcAft>
                <a:spcPts val="0"/>
              </a:spcAft>
              <a:buSzPts val="2400"/>
              <a:buNone/>
              <a:defRPr/>
            </a:lvl4pPr>
            <a:lvl5pPr lvl="4" algn="l">
              <a:lnSpc>
                <a:spcPct val="100000"/>
              </a:lnSpc>
              <a:spcBef>
                <a:spcPts val="0"/>
              </a:spcBef>
              <a:spcAft>
                <a:spcPts val="0"/>
              </a:spcAft>
              <a:buSzPts val="2400"/>
              <a:buNone/>
              <a:defRPr/>
            </a:lvl5pPr>
            <a:lvl6pPr lvl="5" algn="l">
              <a:lnSpc>
                <a:spcPct val="100000"/>
              </a:lnSpc>
              <a:spcBef>
                <a:spcPts val="0"/>
              </a:spcBef>
              <a:spcAft>
                <a:spcPts val="0"/>
              </a:spcAft>
              <a:buSzPts val="2400"/>
              <a:buNone/>
              <a:defRPr/>
            </a:lvl6pPr>
            <a:lvl7pPr lvl="6" algn="l">
              <a:lnSpc>
                <a:spcPct val="100000"/>
              </a:lnSpc>
              <a:spcBef>
                <a:spcPts val="0"/>
              </a:spcBef>
              <a:spcAft>
                <a:spcPts val="0"/>
              </a:spcAft>
              <a:buSzPts val="2400"/>
              <a:buNone/>
              <a:defRPr/>
            </a:lvl7pPr>
            <a:lvl8pPr lvl="7" algn="l">
              <a:lnSpc>
                <a:spcPct val="100000"/>
              </a:lnSpc>
              <a:spcBef>
                <a:spcPts val="0"/>
              </a:spcBef>
              <a:spcAft>
                <a:spcPts val="0"/>
              </a:spcAft>
              <a:buSzPts val="2400"/>
              <a:buNone/>
              <a:defRPr/>
            </a:lvl8pPr>
            <a:lvl9pPr lvl="8" algn="l">
              <a:lnSpc>
                <a:spcPct val="100000"/>
              </a:lnSpc>
              <a:spcBef>
                <a:spcPts val="0"/>
              </a:spcBef>
              <a:spcAft>
                <a:spcPts val="0"/>
              </a:spcAft>
              <a:buSzPts val="2400"/>
              <a:buNone/>
              <a:defRPr/>
            </a:lvl9pPr>
          </a:lstStyle>
          <a:p/>
        </p:txBody>
      </p:sp>
      <p:sp>
        <p:nvSpPr>
          <p:cNvPr id="61" name="Google Shape;61;p28"/>
          <p:cNvSpPr txBox="1"/>
          <p:nvPr>
            <p:ph idx="1" type="body"/>
          </p:nvPr>
        </p:nvSpPr>
        <p:spPr>
          <a:xfrm>
            <a:off x="1104900" y="1224350"/>
            <a:ext cx="2423100" cy="3549000"/>
          </a:xfrm>
          <a:prstGeom prst="rect">
            <a:avLst/>
          </a:prstGeom>
          <a:noFill/>
          <a:ln>
            <a:noFill/>
          </a:ln>
        </p:spPr>
        <p:txBody>
          <a:bodyPr anchorCtr="0" anchor="t" bIns="91425" lIns="91425" spcFirstLastPara="1" rIns="91425" wrap="square" tIns="91425">
            <a:noAutofit/>
          </a:bodyPr>
          <a:lstStyle>
            <a:lvl1pPr indent="-355600" lvl="0" marL="457200" algn="l">
              <a:lnSpc>
                <a:spcPct val="100000"/>
              </a:lnSpc>
              <a:spcBef>
                <a:spcPts val="600"/>
              </a:spcBef>
              <a:spcAft>
                <a:spcPts val="0"/>
              </a:spcAft>
              <a:buSzPts val="2000"/>
              <a:buChar char="▸"/>
              <a:defRPr sz="2000"/>
            </a:lvl1pPr>
            <a:lvl2pPr indent="-355600" lvl="1" marL="914400" algn="l">
              <a:lnSpc>
                <a:spcPct val="100000"/>
              </a:lnSpc>
              <a:spcBef>
                <a:spcPts val="0"/>
              </a:spcBef>
              <a:spcAft>
                <a:spcPts val="0"/>
              </a:spcAft>
              <a:buSzPts val="2000"/>
              <a:buChar char="▹"/>
              <a:defRPr sz="2000"/>
            </a:lvl2pPr>
            <a:lvl3pPr indent="-355600" lvl="2" marL="1371600" algn="l">
              <a:lnSpc>
                <a:spcPct val="100000"/>
              </a:lnSpc>
              <a:spcBef>
                <a:spcPts val="0"/>
              </a:spcBef>
              <a:spcAft>
                <a:spcPts val="0"/>
              </a:spcAft>
              <a:buSzPts val="2000"/>
              <a:buChar char="▹"/>
              <a:defRPr sz="2000"/>
            </a:lvl3pPr>
            <a:lvl4pPr indent="-355600" lvl="3" marL="1828800" algn="l">
              <a:lnSpc>
                <a:spcPct val="100000"/>
              </a:lnSpc>
              <a:spcBef>
                <a:spcPts val="0"/>
              </a:spcBef>
              <a:spcAft>
                <a:spcPts val="0"/>
              </a:spcAft>
              <a:buSzPts val="2000"/>
              <a:buChar char="▹"/>
              <a:defRPr sz="2000"/>
            </a:lvl4pPr>
            <a:lvl5pPr indent="-355600" lvl="4" marL="2286000" algn="l">
              <a:lnSpc>
                <a:spcPct val="100000"/>
              </a:lnSpc>
              <a:spcBef>
                <a:spcPts val="0"/>
              </a:spcBef>
              <a:spcAft>
                <a:spcPts val="0"/>
              </a:spcAft>
              <a:buSzPts val="2000"/>
              <a:buChar char="▹"/>
              <a:defRPr sz="2000"/>
            </a:lvl5pPr>
            <a:lvl6pPr indent="-355600" lvl="5" marL="2743200" algn="l">
              <a:lnSpc>
                <a:spcPct val="100000"/>
              </a:lnSpc>
              <a:spcBef>
                <a:spcPts val="0"/>
              </a:spcBef>
              <a:spcAft>
                <a:spcPts val="0"/>
              </a:spcAft>
              <a:buSzPts val="2000"/>
              <a:buChar char="▹"/>
              <a:defRPr sz="2000"/>
            </a:lvl6pPr>
            <a:lvl7pPr indent="-355600" lvl="6" marL="3200400" algn="l">
              <a:lnSpc>
                <a:spcPct val="100000"/>
              </a:lnSpc>
              <a:spcBef>
                <a:spcPts val="0"/>
              </a:spcBef>
              <a:spcAft>
                <a:spcPts val="0"/>
              </a:spcAft>
              <a:buSzPts val="2000"/>
              <a:buChar char="▹"/>
              <a:defRPr sz="2000"/>
            </a:lvl7pPr>
            <a:lvl8pPr indent="-355600" lvl="7" marL="3657600" algn="l">
              <a:lnSpc>
                <a:spcPct val="100000"/>
              </a:lnSpc>
              <a:spcBef>
                <a:spcPts val="0"/>
              </a:spcBef>
              <a:spcAft>
                <a:spcPts val="0"/>
              </a:spcAft>
              <a:buSzPts val="2000"/>
              <a:buChar char="▹"/>
              <a:defRPr sz="2000"/>
            </a:lvl8pPr>
            <a:lvl9pPr indent="-355600" lvl="8" marL="4114800" algn="l">
              <a:lnSpc>
                <a:spcPct val="100000"/>
              </a:lnSpc>
              <a:spcBef>
                <a:spcPts val="0"/>
              </a:spcBef>
              <a:spcAft>
                <a:spcPts val="0"/>
              </a:spcAft>
              <a:buSzPts val="2000"/>
              <a:buChar char="▹"/>
              <a:defRPr sz="2000"/>
            </a:lvl9pPr>
          </a:lstStyle>
          <a:p/>
        </p:txBody>
      </p:sp>
      <p:sp>
        <p:nvSpPr>
          <p:cNvPr id="62" name="Google Shape;62;p28"/>
          <p:cNvSpPr txBox="1"/>
          <p:nvPr>
            <p:ph idx="2" type="body"/>
          </p:nvPr>
        </p:nvSpPr>
        <p:spPr>
          <a:xfrm>
            <a:off x="3652189" y="1224350"/>
            <a:ext cx="2423100" cy="3549000"/>
          </a:xfrm>
          <a:prstGeom prst="rect">
            <a:avLst/>
          </a:prstGeom>
          <a:noFill/>
          <a:ln>
            <a:noFill/>
          </a:ln>
        </p:spPr>
        <p:txBody>
          <a:bodyPr anchorCtr="0" anchor="t" bIns="91425" lIns="91425" spcFirstLastPara="1" rIns="91425" wrap="square" tIns="91425">
            <a:noAutofit/>
          </a:bodyPr>
          <a:lstStyle>
            <a:lvl1pPr indent="-355600" lvl="0" marL="457200" algn="l">
              <a:lnSpc>
                <a:spcPct val="100000"/>
              </a:lnSpc>
              <a:spcBef>
                <a:spcPts val="600"/>
              </a:spcBef>
              <a:spcAft>
                <a:spcPts val="0"/>
              </a:spcAft>
              <a:buSzPts val="2000"/>
              <a:buChar char="▸"/>
              <a:defRPr sz="2000"/>
            </a:lvl1pPr>
            <a:lvl2pPr indent="-355600" lvl="1" marL="914400" algn="l">
              <a:lnSpc>
                <a:spcPct val="100000"/>
              </a:lnSpc>
              <a:spcBef>
                <a:spcPts val="0"/>
              </a:spcBef>
              <a:spcAft>
                <a:spcPts val="0"/>
              </a:spcAft>
              <a:buSzPts val="2000"/>
              <a:buChar char="▹"/>
              <a:defRPr sz="2000"/>
            </a:lvl2pPr>
            <a:lvl3pPr indent="-355600" lvl="2" marL="1371600" algn="l">
              <a:lnSpc>
                <a:spcPct val="100000"/>
              </a:lnSpc>
              <a:spcBef>
                <a:spcPts val="0"/>
              </a:spcBef>
              <a:spcAft>
                <a:spcPts val="0"/>
              </a:spcAft>
              <a:buSzPts val="2000"/>
              <a:buChar char="▹"/>
              <a:defRPr sz="2000"/>
            </a:lvl3pPr>
            <a:lvl4pPr indent="-355600" lvl="3" marL="1828800" algn="l">
              <a:lnSpc>
                <a:spcPct val="100000"/>
              </a:lnSpc>
              <a:spcBef>
                <a:spcPts val="0"/>
              </a:spcBef>
              <a:spcAft>
                <a:spcPts val="0"/>
              </a:spcAft>
              <a:buSzPts val="2000"/>
              <a:buChar char="▹"/>
              <a:defRPr sz="2000"/>
            </a:lvl4pPr>
            <a:lvl5pPr indent="-355600" lvl="4" marL="2286000" algn="l">
              <a:lnSpc>
                <a:spcPct val="100000"/>
              </a:lnSpc>
              <a:spcBef>
                <a:spcPts val="0"/>
              </a:spcBef>
              <a:spcAft>
                <a:spcPts val="0"/>
              </a:spcAft>
              <a:buSzPts val="2000"/>
              <a:buChar char="▹"/>
              <a:defRPr sz="2000"/>
            </a:lvl5pPr>
            <a:lvl6pPr indent="-355600" lvl="5" marL="2743200" algn="l">
              <a:lnSpc>
                <a:spcPct val="100000"/>
              </a:lnSpc>
              <a:spcBef>
                <a:spcPts val="0"/>
              </a:spcBef>
              <a:spcAft>
                <a:spcPts val="0"/>
              </a:spcAft>
              <a:buSzPts val="2000"/>
              <a:buChar char="▹"/>
              <a:defRPr sz="2000"/>
            </a:lvl6pPr>
            <a:lvl7pPr indent="-355600" lvl="6" marL="3200400" algn="l">
              <a:lnSpc>
                <a:spcPct val="100000"/>
              </a:lnSpc>
              <a:spcBef>
                <a:spcPts val="0"/>
              </a:spcBef>
              <a:spcAft>
                <a:spcPts val="0"/>
              </a:spcAft>
              <a:buSzPts val="2000"/>
              <a:buChar char="▹"/>
              <a:defRPr sz="2000"/>
            </a:lvl7pPr>
            <a:lvl8pPr indent="-355600" lvl="7" marL="3657600" algn="l">
              <a:lnSpc>
                <a:spcPct val="100000"/>
              </a:lnSpc>
              <a:spcBef>
                <a:spcPts val="0"/>
              </a:spcBef>
              <a:spcAft>
                <a:spcPts val="0"/>
              </a:spcAft>
              <a:buSzPts val="2000"/>
              <a:buChar char="▹"/>
              <a:defRPr sz="2000"/>
            </a:lvl8pPr>
            <a:lvl9pPr indent="-355600" lvl="8" marL="4114800" algn="l">
              <a:lnSpc>
                <a:spcPct val="100000"/>
              </a:lnSpc>
              <a:spcBef>
                <a:spcPts val="0"/>
              </a:spcBef>
              <a:spcAft>
                <a:spcPts val="0"/>
              </a:spcAft>
              <a:buSzPts val="2000"/>
              <a:buChar char="▹"/>
              <a:defRPr sz="2000"/>
            </a:lvl9pPr>
          </a:lstStyle>
          <a:p/>
        </p:txBody>
      </p:sp>
      <p:sp>
        <p:nvSpPr>
          <p:cNvPr id="63" name="Google Shape;63;p28"/>
          <p:cNvSpPr txBox="1"/>
          <p:nvPr>
            <p:ph idx="3" type="body"/>
          </p:nvPr>
        </p:nvSpPr>
        <p:spPr>
          <a:xfrm>
            <a:off x="6199478" y="1224350"/>
            <a:ext cx="2423100" cy="3549000"/>
          </a:xfrm>
          <a:prstGeom prst="rect">
            <a:avLst/>
          </a:prstGeom>
          <a:noFill/>
          <a:ln>
            <a:noFill/>
          </a:ln>
        </p:spPr>
        <p:txBody>
          <a:bodyPr anchorCtr="0" anchor="t" bIns="91425" lIns="91425" spcFirstLastPara="1" rIns="91425" wrap="square" tIns="91425">
            <a:noAutofit/>
          </a:bodyPr>
          <a:lstStyle>
            <a:lvl1pPr indent="-355600" lvl="0" marL="457200" algn="l">
              <a:lnSpc>
                <a:spcPct val="100000"/>
              </a:lnSpc>
              <a:spcBef>
                <a:spcPts val="600"/>
              </a:spcBef>
              <a:spcAft>
                <a:spcPts val="0"/>
              </a:spcAft>
              <a:buSzPts val="2000"/>
              <a:buChar char="▸"/>
              <a:defRPr sz="2000"/>
            </a:lvl1pPr>
            <a:lvl2pPr indent="-355600" lvl="1" marL="914400" algn="l">
              <a:lnSpc>
                <a:spcPct val="100000"/>
              </a:lnSpc>
              <a:spcBef>
                <a:spcPts val="0"/>
              </a:spcBef>
              <a:spcAft>
                <a:spcPts val="0"/>
              </a:spcAft>
              <a:buSzPts val="2000"/>
              <a:buChar char="▹"/>
              <a:defRPr sz="2000"/>
            </a:lvl2pPr>
            <a:lvl3pPr indent="-355600" lvl="2" marL="1371600" algn="l">
              <a:lnSpc>
                <a:spcPct val="100000"/>
              </a:lnSpc>
              <a:spcBef>
                <a:spcPts val="0"/>
              </a:spcBef>
              <a:spcAft>
                <a:spcPts val="0"/>
              </a:spcAft>
              <a:buSzPts val="2000"/>
              <a:buChar char="▹"/>
              <a:defRPr sz="2000"/>
            </a:lvl3pPr>
            <a:lvl4pPr indent="-355600" lvl="3" marL="1828800" algn="l">
              <a:lnSpc>
                <a:spcPct val="100000"/>
              </a:lnSpc>
              <a:spcBef>
                <a:spcPts val="0"/>
              </a:spcBef>
              <a:spcAft>
                <a:spcPts val="0"/>
              </a:spcAft>
              <a:buSzPts val="2000"/>
              <a:buChar char="▹"/>
              <a:defRPr sz="2000"/>
            </a:lvl4pPr>
            <a:lvl5pPr indent="-355600" lvl="4" marL="2286000" algn="l">
              <a:lnSpc>
                <a:spcPct val="100000"/>
              </a:lnSpc>
              <a:spcBef>
                <a:spcPts val="0"/>
              </a:spcBef>
              <a:spcAft>
                <a:spcPts val="0"/>
              </a:spcAft>
              <a:buSzPts val="2000"/>
              <a:buChar char="▹"/>
              <a:defRPr sz="2000"/>
            </a:lvl5pPr>
            <a:lvl6pPr indent="-355600" lvl="5" marL="2743200" algn="l">
              <a:lnSpc>
                <a:spcPct val="100000"/>
              </a:lnSpc>
              <a:spcBef>
                <a:spcPts val="0"/>
              </a:spcBef>
              <a:spcAft>
                <a:spcPts val="0"/>
              </a:spcAft>
              <a:buSzPts val="2000"/>
              <a:buChar char="▹"/>
              <a:defRPr sz="2000"/>
            </a:lvl6pPr>
            <a:lvl7pPr indent="-355600" lvl="6" marL="3200400" algn="l">
              <a:lnSpc>
                <a:spcPct val="100000"/>
              </a:lnSpc>
              <a:spcBef>
                <a:spcPts val="0"/>
              </a:spcBef>
              <a:spcAft>
                <a:spcPts val="0"/>
              </a:spcAft>
              <a:buSzPts val="2000"/>
              <a:buChar char="▹"/>
              <a:defRPr sz="2000"/>
            </a:lvl7pPr>
            <a:lvl8pPr indent="-355600" lvl="7" marL="3657600" algn="l">
              <a:lnSpc>
                <a:spcPct val="100000"/>
              </a:lnSpc>
              <a:spcBef>
                <a:spcPts val="0"/>
              </a:spcBef>
              <a:spcAft>
                <a:spcPts val="0"/>
              </a:spcAft>
              <a:buSzPts val="2000"/>
              <a:buChar char="▹"/>
              <a:defRPr sz="2000"/>
            </a:lvl8pPr>
            <a:lvl9pPr indent="-355600" lvl="8" marL="4114800" algn="l">
              <a:lnSpc>
                <a:spcPct val="100000"/>
              </a:lnSpc>
              <a:spcBef>
                <a:spcPts val="0"/>
              </a:spcBef>
              <a:spcAft>
                <a:spcPts val="0"/>
              </a:spcAft>
              <a:buSzPts val="2000"/>
              <a:buChar char="▹"/>
              <a:defRPr sz="2000"/>
            </a:lvl9pPr>
          </a:lstStyle>
          <a:p/>
        </p:txBody>
      </p:sp>
      <p:sp>
        <p:nvSpPr>
          <p:cNvPr id="64" name="Google Shape;64;p28"/>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65" name="Shape 65"/>
        <p:cNvGrpSpPr/>
        <p:nvPr/>
      </p:nvGrpSpPr>
      <p:grpSpPr>
        <a:xfrm>
          <a:off x="0" y="0"/>
          <a:ext cx="0" cy="0"/>
          <a:chOff x="0" y="0"/>
          <a:chExt cx="0" cy="0"/>
        </a:xfrm>
      </p:grpSpPr>
      <p:sp>
        <p:nvSpPr>
          <p:cNvPr id="66" name="Google Shape;66;p29"/>
          <p:cNvSpPr/>
          <p:nvPr/>
        </p:nvSpPr>
        <p:spPr>
          <a:xfrm>
            <a:off x="-55075" y="-38100"/>
            <a:ext cx="3312625" cy="5214650"/>
          </a:xfrm>
          <a:custGeom>
            <a:rect b="b" l="l" r="r" t="t"/>
            <a:pathLst>
              <a:path extrusionOk="0" h="208586" w="132505">
                <a:moveTo>
                  <a:pt x="132505" y="207264"/>
                </a:moveTo>
                <a:lnTo>
                  <a:pt x="25063" y="0"/>
                </a:lnTo>
                <a:lnTo>
                  <a:pt x="0" y="202"/>
                </a:lnTo>
                <a:lnTo>
                  <a:pt x="1322" y="208586"/>
                </a:lnTo>
                <a:close/>
              </a:path>
            </a:pathLst>
          </a:custGeom>
          <a:solidFill>
            <a:srgbClr val="F3F3F3"/>
          </a:solidFill>
          <a:ln>
            <a:noFill/>
          </a:ln>
        </p:spPr>
      </p:sp>
      <p:sp>
        <p:nvSpPr>
          <p:cNvPr id="67" name="Google Shape;67;p29"/>
          <p:cNvSpPr/>
          <p:nvPr/>
        </p:nvSpPr>
        <p:spPr>
          <a:xfrm flipH="1">
            <a:off x="-903537" y="-17561"/>
            <a:ext cx="17592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 name="Google Shape;68;p29"/>
          <p:cNvSpPr/>
          <p:nvPr/>
        </p:nvSpPr>
        <p:spPr>
          <a:xfrm flipH="1">
            <a:off x="472134" y="-9525"/>
            <a:ext cx="518400" cy="749100"/>
          </a:xfrm>
          <a:prstGeom prst="parallelogram">
            <a:avLst>
              <a:gd fmla="val 75009"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 name="Google Shape;69;p29"/>
          <p:cNvSpPr/>
          <p:nvPr/>
        </p:nvSpPr>
        <p:spPr>
          <a:xfrm flipH="1">
            <a:off x="742953" y="272850"/>
            <a:ext cx="75057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 name="Google Shape;70;p29"/>
          <p:cNvSpPr/>
          <p:nvPr/>
        </p:nvSpPr>
        <p:spPr>
          <a:xfrm flipH="1">
            <a:off x="7861618" y="272850"/>
            <a:ext cx="1759200" cy="7491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 name="Google Shape;71;p29"/>
          <p:cNvSpPr/>
          <p:nvPr/>
        </p:nvSpPr>
        <p:spPr>
          <a:xfrm flipH="1">
            <a:off x="990375" y="4925850"/>
            <a:ext cx="8369700" cy="2280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 name="Google Shape;72;p29"/>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400"/>
              <a:buNone/>
              <a:defRPr/>
            </a:lvl1pPr>
            <a:lvl2pPr lvl="1" algn="l">
              <a:lnSpc>
                <a:spcPct val="100000"/>
              </a:lnSpc>
              <a:spcBef>
                <a:spcPts val="0"/>
              </a:spcBef>
              <a:spcAft>
                <a:spcPts val="0"/>
              </a:spcAft>
              <a:buSzPts val="2400"/>
              <a:buNone/>
              <a:defRPr/>
            </a:lvl2pPr>
            <a:lvl3pPr lvl="2" algn="l">
              <a:lnSpc>
                <a:spcPct val="100000"/>
              </a:lnSpc>
              <a:spcBef>
                <a:spcPts val="0"/>
              </a:spcBef>
              <a:spcAft>
                <a:spcPts val="0"/>
              </a:spcAft>
              <a:buSzPts val="2400"/>
              <a:buNone/>
              <a:defRPr/>
            </a:lvl3pPr>
            <a:lvl4pPr lvl="3" algn="l">
              <a:lnSpc>
                <a:spcPct val="100000"/>
              </a:lnSpc>
              <a:spcBef>
                <a:spcPts val="0"/>
              </a:spcBef>
              <a:spcAft>
                <a:spcPts val="0"/>
              </a:spcAft>
              <a:buSzPts val="2400"/>
              <a:buNone/>
              <a:defRPr/>
            </a:lvl4pPr>
            <a:lvl5pPr lvl="4" algn="l">
              <a:lnSpc>
                <a:spcPct val="100000"/>
              </a:lnSpc>
              <a:spcBef>
                <a:spcPts val="0"/>
              </a:spcBef>
              <a:spcAft>
                <a:spcPts val="0"/>
              </a:spcAft>
              <a:buSzPts val="2400"/>
              <a:buNone/>
              <a:defRPr/>
            </a:lvl5pPr>
            <a:lvl6pPr lvl="5" algn="l">
              <a:lnSpc>
                <a:spcPct val="100000"/>
              </a:lnSpc>
              <a:spcBef>
                <a:spcPts val="0"/>
              </a:spcBef>
              <a:spcAft>
                <a:spcPts val="0"/>
              </a:spcAft>
              <a:buSzPts val="2400"/>
              <a:buNone/>
              <a:defRPr/>
            </a:lvl6pPr>
            <a:lvl7pPr lvl="6" algn="l">
              <a:lnSpc>
                <a:spcPct val="100000"/>
              </a:lnSpc>
              <a:spcBef>
                <a:spcPts val="0"/>
              </a:spcBef>
              <a:spcAft>
                <a:spcPts val="0"/>
              </a:spcAft>
              <a:buSzPts val="2400"/>
              <a:buNone/>
              <a:defRPr/>
            </a:lvl7pPr>
            <a:lvl8pPr lvl="7" algn="l">
              <a:lnSpc>
                <a:spcPct val="100000"/>
              </a:lnSpc>
              <a:spcBef>
                <a:spcPts val="0"/>
              </a:spcBef>
              <a:spcAft>
                <a:spcPts val="0"/>
              </a:spcAft>
              <a:buSzPts val="2400"/>
              <a:buNone/>
              <a:defRPr/>
            </a:lvl8pPr>
            <a:lvl9pPr lvl="8" algn="l">
              <a:lnSpc>
                <a:spcPct val="100000"/>
              </a:lnSpc>
              <a:spcBef>
                <a:spcPts val="0"/>
              </a:spcBef>
              <a:spcAft>
                <a:spcPts val="0"/>
              </a:spcAft>
              <a:buSzPts val="2400"/>
              <a:buNone/>
              <a:defRPr/>
            </a:lvl9pPr>
          </a:lstStyle>
          <a:p/>
        </p:txBody>
      </p:sp>
      <p:sp>
        <p:nvSpPr>
          <p:cNvPr id="73" name="Google Shape;73;p29"/>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 background">
  <p:cSld name="TITLE_ONLY_1">
    <p:spTree>
      <p:nvGrpSpPr>
        <p:cNvPr id="74" name="Shape 74"/>
        <p:cNvGrpSpPr/>
        <p:nvPr/>
      </p:nvGrpSpPr>
      <p:grpSpPr>
        <a:xfrm>
          <a:off x="0" y="0"/>
          <a:ext cx="0" cy="0"/>
          <a:chOff x="0" y="0"/>
          <a:chExt cx="0" cy="0"/>
        </a:xfrm>
      </p:grpSpPr>
      <p:sp>
        <p:nvSpPr>
          <p:cNvPr id="75" name="Google Shape;75;p30"/>
          <p:cNvSpPr/>
          <p:nvPr/>
        </p:nvSpPr>
        <p:spPr>
          <a:xfrm>
            <a:off x="-55075" y="-38100"/>
            <a:ext cx="3312625" cy="5214650"/>
          </a:xfrm>
          <a:custGeom>
            <a:rect b="b" l="l" r="r" t="t"/>
            <a:pathLst>
              <a:path extrusionOk="0" h="208586" w="132505">
                <a:moveTo>
                  <a:pt x="132505" y="207264"/>
                </a:moveTo>
                <a:lnTo>
                  <a:pt x="25063" y="0"/>
                </a:lnTo>
                <a:lnTo>
                  <a:pt x="0" y="202"/>
                </a:lnTo>
                <a:lnTo>
                  <a:pt x="1322" y="208586"/>
                </a:lnTo>
                <a:close/>
              </a:path>
            </a:pathLst>
          </a:custGeom>
          <a:solidFill>
            <a:srgbClr val="FFFFFF">
              <a:alpha val="17647"/>
            </a:srgbClr>
          </a:solidFill>
          <a:ln>
            <a:noFill/>
          </a:ln>
        </p:spPr>
      </p:sp>
      <p:sp>
        <p:nvSpPr>
          <p:cNvPr id="76" name="Google Shape;76;p30"/>
          <p:cNvSpPr/>
          <p:nvPr/>
        </p:nvSpPr>
        <p:spPr>
          <a:xfrm flipH="1">
            <a:off x="-903537" y="-17561"/>
            <a:ext cx="17592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 name="Google Shape;77;p30"/>
          <p:cNvSpPr/>
          <p:nvPr/>
        </p:nvSpPr>
        <p:spPr>
          <a:xfrm flipH="1">
            <a:off x="472134" y="-9525"/>
            <a:ext cx="518400" cy="749100"/>
          </a:xfrm>
          <a:prstGeom prst="parallelogram">
            <a:avLst>
              <a:gd fmla="val 75009" name="adj"/>
            </a:avLst>
          </a:pr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 name="Google Shape;78;p30"/>
          <p:cNvSpPr/>
          <p:nvPr/>
        </p:nvSpPr>
        <p:spPr>
          <a:xfrm flipH="1">
            <a:off x="742953" y="272850"/>
            <a:ext cx="7505700" cy="749100"/>
          </a:xfrm>
          <a:prstGeom prst="parallelogram">
            <a:avLst>
              <a:gd fmla="val 51542" name="adj"/>
            </a:avLst>
          </a:prstGeom>
          <a:solidFill>
            <a:srgbClr val="222222">
              <a:alpha val="64313"/>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 name="Google Shape;79;p30"/>
          <p:cNvSpPr/>
          <p:nvPr/>
        </p:nvSpPr>
        <p:spPr>
          <a:xfrm flipH="1">
            <a:off x="7861618" y="272850"/>
            <a:ext cx="1759200" cy="7491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 name="Google Shape;80;p30"/>
          <p:cNvSpPr/>
          <p:nvPr/>
        </p:nvSpPr>
        <p:spPr>
          <a:xfrm flipH="1">
            <a:off x="990375" y="4925850"/>
            <a:ext cx="8369700" cy="2280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 name="Google Shape;81;p30"/>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400"/>
              <a:buNone/>
              <a:defRPr/>
            </a:lvl1pPr>
            <a:lvl2pPr lvl="1" algn="l">
              <a:lnSpc>
                <a:spcPct val="100000"/>
              </a:lnSpc>
              <a:spcBef>
                <a:spcPts val="0"/>
              </a:spcBef>
              <a:spcAft>
                <a:spcPts val="0"/>
              </a:spcAft>
              <a:buSzPts val="2400"/>
              <a:buNone/>
              <a:defRPr/>
            </a:lvl2pPr>
            <a:lvl3pPr lvl="2" algn="l">
              <a:lnSpc>
                <a:spcPct val="100000"/>
              </a:lnSpc>
              <a:spcBef>
                <a:spcPts val="0"/>
              </a:spcBef>
              <a:spcAft>
                <a:spcPts val="0"/>
              </a:spcAft>
              <a:buSzPts val="2400"/>
              <a:buNone/>
              <a:defRPr/>
            </a:lvl3pPr>
            <a:lvl4pPr lvl="3" algn="l">
              <a:lnSpc>
                <a:spcPct val="100000"/>
              </a:lnSpc>
              <a:spcBef>
                <a:spcPts val="0"/>
              </a:spcBef>
              <a:spcAft>
                <a:spcPts val="0"/>
              </a:spcAft>
              <a:buSzPts val="2400"/>
              <a:buNone/>
              <a:defRPr/>
            </a:lvl4pPr>
            <a:lvl5pPr lvl="4" algn="l">
              <a:lnSpc>
                <a:spcPct val="100000"/>
              </a:lnSpc>
              <a:spcBef>
                <a:spcPts val="0"/>
              </a:spcBef>
              <a:spcAft>
                <a:spcPts val="0"/>
              </a:spcAft>
              <a:buSzPts val="2400"/>
              <a:buNone/>
              <a:defRPr/>
            </a:lvl5pPr>
            <a:lvl6pPr lvl="5" algn="l">
              <a:lnSpc>
                <a:spcPct val="100000"/>
              </a:lnSpc>
              <a:spcBef>
                <a:spcPts val="0"/>
              </a:spcBef>
              <a:spcAft>
                <a:spcPts val="0"/>
              </a:spcAft>
              <a:buSzPts val="2400"/>
              <a:buNone/>
              <a:defRPr/>
            </a:lvl6pPr>
            <a:lvl7pPr lvl="6" algn="l">
              <a:lnSpc>
                <a:spcPct val="100000"/>
              </a:lnSpc>
              <a:spcBef>
                <a:spcPts val="0"/>
              </a:spcBef>
              <a:spcAft>
                <a:spcPts val="0"/>
              </a:spcAft>
              <a:buSzPts val="2400"/>
              <a:buNone/>
              <a:defRPr/>
            </a:lvl7pPr>
            <a:lvl8pPr lvl="7" algn="l">
              <a:lnSpc>
                <a:spcPct val="100000"/>
              </a:lnSpc>
              <a:spcBef>
                <a:spcPts val="0"/>
              </a:spcBef>
              <a:spcAft>
                <a:spcPts val="0"/>
              </a:spcAft>
              <a:buSzPts val="2400"/>
              <a:buNone/>
              <a:defRPr/>
            </a:lvl8pPr>
            <a:lvl9pPr lvl="8" algn="l">
              <a:lnSpc>
                <a:spcPct val="100000"/>
              </a:lnSpc>
              <a:spcBef>
                <a:spcPts val="0"/>
              </a:spcBef>
              <a:spcAft>
                <a:spcPts val="0"/>
              </a:spcAft>
              <a:buSzPts val="2400"/>
              <a:buNone/>
              <a:defRPr/>
            </a:lvl9pPr>
          </a:lstStyle>
          <a:p/>
        </p:txBody>
      </p:sp>
      <p:sp>
        <p:nvSpPr>
          <p:cNvPr id="82" name="Google Shape;82;p30"/>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2.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
    <p:bg>
      <p:bgPr>
        <a:solidFill>
          <a:schemeClr val="lt1"/>
        </a:solidFill>
      </p:bgPr>
    </p:bg>
    <p:spTree>
      <p:nvGrpSpPr>
        <p:cNvPr id="5" name="Shape 5"/>
        <p:cNvGrpSpPr/>
        <p:nvPr/>
      </p:nvGrpSpPr>
      <p:grpSpPr>
        <a:xfrm>
          <a:off x="0" y="0"/>
          <a:ext cx="0" cy="0"/>
          <a:chOff x="0" y="0"/>
          <a:chExt cx="0" cy="0"/>
        </a:xfrm>
      </p:grpSpPr>
      <p:sp>
        <p:nvSpPr>
          <p:cNvPr id="6" name="Google Shape;6;p21"/>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lvl1pPr lvl="0"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1pPr>
            <a:lvl2pPr lvl="1"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2pPr>
            <a:lvl3pPr lvl="2"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3pPr>
            <a:lvl4pPr lvl="3"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4pPr>
            <a:lvl5pPr lvl="4"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5pPr>
            <a:lvl6pPr lvl="5"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6pPr>
            <a:lvl7pPr lvl="6"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7pPr>
            <a:lvl8pPr lvl="7"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8pPr>
            <a:lvl9pPr lvl="8"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9pPr>
          </a:lstStyle>
          <a:p/>
        </p:txBody>
      </p:sp>
      <p:sp>
        <p:nvSpPr>
          <p:cNvPr id="7" name="Google Shape;7;p21"/>
          <p:cNvSpPr txBox="1"/>
          <p:nvPr>
            <p:ph idx="1" type="body"/>
          </p:nvPr>
        </p:nvSpPr>
        <p:spPr>
          <a:xfrm>
            <a:off x="1104900" y="1200150"/>
            <a:ext cx="7581900" cy="3725700"/>
          </a:xfrm>
          <a:prstGeom prst="rect">
            <a:avLst/>
          </a:prstGeom>
          <a:noFill/>
          <a:ln>
            <a:noFill/>
          </a:ln>
        </p:spPr>
        <p:txBody>
          <a:bodyPr anchorCtr="0" anchor="t" bIns="91425" lIns="91425" spcFirstLastPara="1" rIns="91425" wrap="square" tIns="91425">
            <a:noAutofit/>
          </a:bodyPr>
          <a:lstStyle>
            <a:lvl1pPr indent="-419100" lvl="0" marL="457200" marR="0" rtl="0" algn="l">
              <a:lnSpc>
                <a:spcPct val="100000"/>
              </a:lnSpc>
              <a:spcBef>
                <a:spcPts val="600"/>
              </a:spcBef>
              <a:spcAft>
                <a:spcPts val="0"/>
              </a:spcAft>
              <a:buClr>
                <a:srgbClr val="FF8700"/>
              </a:buClr>
              <a:buSzPts val="3000"/>
              <a:buFont typeface="Roboto"/>
              <a:buChar char="▸"/>
              <a:defRPr b="0" i="0" sz="3000" u="none" cap="none" strike="noStrike">
                <a:solidFill>
                  <a:srgbClr val="222222"/>
                </a:solidFill>
                <a:latin typeface="Roboto"/>
                <a:ea typeface="Roboto"/>
                <a:cs typeface="Roboto"/>
                <a:sym typeface="Roboto"/>
              </a:defRPr>
            </a:lvl1pPr>
            <a:lvl2pPr indent="-381000" lvl="1" marL="914400" marR="0" rtl="0" algn="l">
              <a:lnSpc>
                <a:spcPct val="100000"/>
              </a:lnSpc>
              <a:spcBef>
                <a:spcPts val="0"/>
              </a:spcBef>
              <a:spcAft>
                <a:spcPts val="0"/>
              </a:spcAft>
              <a:buClr>
                <a:srgbClr val="FF8700"/>
              </a:buClr>
              <a:buSzPts val="2400"/>
              <a:buFont typeface="Roboto"/>
              <a:buChar char="▹"/>
              <a:defRPr b="0" i="0" sz="2400" u="none" cap="none" strike="noStrike">
                <a:solidFill>
                  <a:srgbClr val="222222"/>
                </a:solidFill>
                <a:latin typeface="Roboto"/>
                <a:ea typeface="Roboto"/>
                <a:cs typeface="Roboto"/>
                <a:sym typeface="Roboto"/>
              </a:defRPr>
            </a:lvl2pPr>
            <a:lvl3pPr indent="-381000" lvl="2" marL="1371600" marR="0" rtl="0" algn="l">
              <a:lnSpc>
                <a:spcPct val="100000"/>
              </a:lnSpc>
              <a:spcBef>
                <a:spcPts val="0"/>
              </a:spcBef>
              <a:spcAft>
                <a:spcPts val="0"/>
              </a:spcAft>
              <a:buClr>
                <a:srgbClr val="FF8700"/>
              </a:buClr>
              <a:buSzPts val="2400"/>
              <a:buFont typeface="Roboto"/>
              <a:buChar char="▹"/>
              <a:defRPr b="0" i="0" sz="2400" u="none" cap="none" strike="noStrike">
                <a:solidFill>
                  <a:srgbClr val="222222"/>
                </a:solidFill>
                <a:latin typeface="Roboto"/>
                <a:ea typeface="Roboto"/>
                <a:cs typeface="Roboto"/>
                <a:sym typeface="Roboto"/>
              </a:defRPr>
            </a:lvl3pPr>
            <a:lvl4pPr indent="-342900" lvl="3" marL="1828800" marR="0" rtl="0" algn="l">
              <a:lnSpc>
                <a:spcPct val="100000"/>
              </a:lnSpc>
              <a:spcBef>
                <a:spcPts val="0"/>
              </a:spcBef>
              <a:spcAft>
                <a:spcPts val="0"/>
              </a:spcAft>
              <a:buClr>
                <a:srgbClr val="FF8700"/>
              </a:buClr>
              <a:buSzPts val="1800"/>
              <a:buFont typeface="Roboto"/>
              <a:buChar char="▹"/>
              <a:defRPr b="0" i="0" sz="1800" u="none" cap="none" strike="noStrike">
                <a:solidFill>
                  <a:srgbClr val="222222"/>
                </a:solidFill>
                <a:latin typeface="Roboto"/>
                <a:ea typeface="Roboto"/>
                <a:cs typeface="Roboto"/>
                <a:sym typeface="Roboto"/>
              </a:defRPr>
            </a:lvl4pPr>
            <a:lvl5pPr indent="-342900" lvl="4" marL="2286000" marR="0" rtl="0" algn="l">
              <a:lnSpc>
                <a:spcPct val="100000"/>
              </a:lnSpc>
              <a:spcBef>
                <a:spcPts val="0"/>
              </a:spcBef>
              <a:spcAft>
                <a:spcPts val="0"/>
              </a:spcAft>
              <a:buClr>
                <a:srgbClr val="FF8700"/>
              </a:buClr>
              <a:buSzPts val="1800"/>
              <a:buFont typeface="Roboto"/>
              <a:buChar char="▹"/>
              <a:defRPr b="0" i="0" sz="1800" u="none" cap="none" strike="noStrike">
                <a:solidFill>
                  <a:srgbClr val="222222"/>
                </a:solidFill>
                <a:latin typeface="Roboto"/>
                <a:ea typeface="Roboto"/>
                <a:cs typeface="Roboto"/>
                <a:sym typeface="Roboto"/>
              </a:defRPr>
            </a:lvl5pPr>
            <a:lvl6pPr indent="-342900" lvl="5" marL="2743200" marR="0" rtl="0" algn="l">
              <a:lnSpc>
                <a:spcPct val="100000"/>
              </a:lnSpc>
              <a:spcBef>
                <a:spcPts val="0"/>
              </a:spcBef>
              <a:spcAft>
                <a:spcPts val="0"/>
              </a:spcAft>
              <a:buClr>
                <a:srgbClr val="FF8700"/>
              </a:buClr>
              <a:buSzPts val="1800"/>
              <a:buFont typeface="Roboto"/>
              <a:buChar char="▹"/>
              <a:defRPr b="0" i="0" sz="1800" u="none" cap="none" strike="noStrike">
                <a:solidFill>
                  <a:srgbClr val="222222"/>
                </a:solidFill>
                <a:latin typeface="Roboto"/>
                <a:ea typeface="Roboto"/>
                <a:cs typeface="Roboto"/>
                <a:sym typeface="Roboto"/>
              </a:defRPr>
            </a:lvl6pPr>
            <a:lvl7pPr indent="-342900" lvl="6" marL="3200400" marR="0" rtl="0" algn="l">
              <a:lnSpc>
                <a:spcPct val="100000"/>
              </a:lnSpc>
              <a:spcBef>
                <a:spcPts val="0"/>
              </a:spcBef>
              <a:spcAft>
                <a:spcPts val="0"/>
              </a:spcAft>
              <a:buClr>
                <a:srgbClr val="FF8700"/>
              </a:buClr>
              <a:buSzPts val="1800"/>
              <a:buFont typeface="Roboto"/>
              <a:buChar char="▹"/>
              <a:defRPr b="0" i="0" sz="1800" u="none" cap="none" strike="noStrike">
                <a:solidFill>
                  <a:srgbClr val="222222"/>
                </a:solidFill>
                <a:latin typeface="Roboto"/>
                <a:ea typeface="Roboto"/>
                <a:cs typeface="Roboto"/>
                <a:sym typeface="Roboto"/>
              </a:defRPr>
            </a:lvl7pPr>
            <a:lvl8pPr indent="-342900" lvl="7" marL="3657600" marR="0" rtl="0" algn="l">
              <a:lnSpc>
                <a:spcPct val="100000"/>
              </a:lnSpc>
              <a:spcBef>
                <a:spcPts val="0"/>
              </a:spcBef>
              <a:spcAft>
                <a:spcPts val="0"/>
              </a:spcAft>
              <a:buClr>
                <a:srgbClr val="FF8700"/>
              </a:buClr>
              <a:buSzPts val="1800"/>
              <a:buFont typeface="Roboto"/>
              <a:buChar char="▹"/>
              <a:defRPr b="0" i="0" sz="1800" u="none" cap="none" strike="noStrike">
                <a:solidFill>
                  <a:srgbClr val="222222"/>
                </a:solidFill>
                <a:latin typeface="Roboto"/>
                <a:ea typeface="Roboto"/>
                <a:cs typeface="Roboto"/>
                <a:sym typeface="Roboto"/>
              </a:defRPr>
            </a:lvl8pPr>
            <a:lvl9pPr indent="-342900" lvl="8" marL="4114800" marR="0" rtl="0" algn="l">
              <a:lnSpc>
                <a:spcPct val="100000"/>
              </a:lnSpc>
              <a:spcBef>
                <a:spcPts val="0"/>
              </a:spcBef>
              <a:spcAft>
                <a:spcPts val="0"/>
              </a:spcAft>
              <a:buClr>
                <a:srgbClr val="FF8700"/>
              </a:buClr>
              <a:buSzPts val="1800"/>
              <a:buFont typeface="Roboto"/>
              <a:buChar char="▹"/>
              <a:defRPr b="0" i="0" sz="1800" u="none" cap="none" strike="noStrike">
                <a:solidFill>
                  <a:srgbClr val="222222"/>
                </a:solidFill>
                <a:latin typeface="Roboto"/>
                <a:ea typeface="Roboto"/>
                <a:cs typeface="Roboto"/>
                <a:sym typeface="Roboto"/>
              </a:defRPr>
            </a:lvl9pPr>
          </a:lstStyle>
          <a:p/>
        </p:txBody>
      </p:sp>
      <p:sp>
        <p:nvSpPr>
          <p:cNvPr id="8" name="Google Shape;8;p21"/>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p:fade thruBlk="1"/>
  </p:transition>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8.png"/><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image" Target="../media/image5.png"/><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6.xml"/><Relationship Id="rId3" Type="http://schemas.openxmlformats.org/officeDocument/2006/relationships/image" Target="../media/image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6.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9.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9.xml"/><Relationship Id="rId3" Type="http://schemas.openxmlformats.org/officeDocument/2006/relationships/image" Target="../media/image1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 name="Shape 104"/>
        <p:cNvGrpSpPr/>
        <p:nvPr/>
      </p:nvGrpSpPr>
      <p:grpSpPr>
        <a:xfrm>
          <a:off x="0" y="0"/>
          <a:ext cx="0" cy="0"/>
          <a:chOff x="0" y="0"/>
          <a:chExt cx="0" cy="0"/>
        </a:xfrm>
      </p:grpSpPr>
      <p:sp>
        <p:nvSpPr>
          <p:cNvPr id="105" name="Google Shape;105;p1"/>
          <p:cNvSpPr txBox="1"/>
          <p:nvPr>
            <p:ph type="ctrTitle"/>
          </p:nvPr>
        </p:nvSpPr>
        <p:spPr>
          <a:xfrm>
            <a:off x="281250" y="1225425"/>
            <a:ext cx="6271500" cy="29373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1000"/>
              </a:spcAft>
              <a:buClr>
                <a:schemeClr val="dk1"/>
              </a:buClr>
              <a:buSzPts val="1100"/>
              <a:buFont typeface="Arial"/>
              <a:buNone/>
            </a:pPr>
            <a:r>
              <a:rPr b="1" lang="pt-BR" sz="4000">
                <a:solidFill>
                  <a:srgbClr val="3F5378"/>
                </a:solidFill>
                <a:latin typeface="Roboto"/>
                <a:ea typeface="Roboto"/>
                <a:cs typeface="Roboto"/>
                <a:sym typeface="Roboto"/>
              </a:rPr>
              <a:t>Domain Architect</a:t>
            </a:r>
            <a:endParaRPr sz="6200">
              <a:solidFill>
                <a:srgbClr val="3F5378"/>
              </a:solidFill>
              <a:latin typeface="Roboto"/>
              <a:ea typeface="Roboto"/>
              <a:cs typeface="Roboto"/>
              <a:sym typeface="Roboto"/>
            </a:endParaRPr>
          </a:p>
        </p:txBody>
      </p:sp>
      <p:pic>
        <p:nvPicPr>
          <p:cNvPr id="106" name="Google Shape;106;p1"/>
          <p:cNvPicPr preferRelativeResize="0"/>
          <p:nvPr/>
        </p:nvPicPr>
        <p:blipFill rotWithShape="1">
          <a:blip r:embed="rId3">
            <a:alphaModFix/>
          </a:blip>
          <a:srcRect b="0" l="0" r="0" t="0"/>
          <a:stretch/>
        </p:blipFill>
        <p:spPr>
          <a:xfrm>
            <a:off x="6770000" y="1931775"/>
            <a:ext cx="2286450" cy="240264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7" name="Shape 187"/>
        <p:cNvGrpSpPr/>
        <p:nvPr/>
      </p:nvGrpSpPr>
      <p:grpSpPr>
        <a:xfrm>
          <a:off x="0" y="0"/>
          <a:ext cx="0" cy="0"/>
          <a:chOff x="0" y="0"/>
          <a:chExt cx="0" cy="0"/>
        </a:xfrm>
      </p:grpSpPr>
      <p:sp>
        <p:nvSpPr>
          <p:cNvPr id="188" name="Google Shape;188;p10"/>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189" name="Google Shape;189;p10"/>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just">
              <a:lnSpc>
                <a:spcPct val="115000"/>
              </a:lnSpc>
              <a:spcBef>
                <a:spcPts val="0"/>
              </a:spcBef>
              <a:spcAft>
                <a:spcPts val="0"/>
              </a:spcAft>
              <a:buSzPts val="2400"/>
              <a:buNone/>
            </a:pPr>
            <a:r>
              <a:rPr lang="pt-BR"/>
              <a:t>EXEMPLO - CASO DE USO</a:t>
            </a:r>
            <a:endParaRPr/>
          </a:p>
        </p:txBody>
      </p:sp>
      <p:sp>
        <p:nvSpPr>
          <p:cNvPr id="190" name="Google Shape;190;p10"/>
          <p:cNvSpPr txBox="1"/>
          <p:nvPr>
            <p:ph idx="4294967295" type="body"/>
          </p:nvPr>
        </p:nvSpPr>
        <p:spPr>
          <a:xfrm>
            <a:off x="339375" y="1235350"/>
            <a:ext cx="2113500" cy="34272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600"/>
              </a:spcBef>
              <a:spcAft>
                <a:spcPts val="0"/>
              </a:spcAft>
              <a:buClr>
                <a:schemeClr val="dk1"/>
              </a:buClr>
              <a:buSzPts val="1100"/>
              <a:buFont typeface="Arial"/>
              <a:buNone/>
            </a:pPr>
            <a:r>
              <a:rPr lang="pt-BR" sz="2100">
                <a:solidFill>
                  <a:srgbClr val="3F5378"/>
                </a:solidFill>
              </a:rPr>
              <a:t>INSTRUCTIONS</a:t>
            </a:r>
            <a:endParaRPr sz="2100">
              <a:solidFill>
                <a:srgbClr val="3F5378"/>
              </a:solidFill>
            </a:endParaRPr>
          </a:p>
          <a:p>
            <a:pPr indent="0" lvl="0" marL="0" rtl="0" algn="l">
              <a:lnSpc>
                <a:spcPct val="100000"/>
              </a:lnSpc>
              <a:spcBef>
                <a:spcPts val="600"/>
              </a:spcBef>
              <a:spcAft>
                <a:spcPts val="0"/>
              </a:spcAft>
              <a:buSzPts val="1100"/>
              <a:buNone/>
            </a:pPr>
            <a:r>
              <a:rPr lang="pt-BR" sz="2100">
                <a:solidFill>
                  <a:srgbClr val="3F5378"/>
                </a:solidFill>
              </a:rPr>
              <a:t>SECONDARY</a:t>
            </a:r>
            <a:endParaRPr sz="2100">
              <a:solidFill>
                <a:srgbClr val="3F5378"/>
              </a:solidFill>
            </a:endParaRPr>
          </a:p>
        </p:txBody>
      </p:sp>
      <p:pic>
        <p:nvPicPr>
          <p:cNvPr id="191" name="Google Shape;191;p10"/>
          <p:cNvPicPr preferRelativeResize="0"/>
          <p:nvPr/>
        </p:nvPicPr>
        <p:blipFill rotWithShape="1">
          <a:blip r:embed="rId3">
            <a:alphaModFix/>
          </a:blip>
          <a:srcRect b="0" l="0" r="0" t="17136"/>
          <a:stretch/>
        </p:blipFill>
        <p:spPr>
          <a:xfrm>
            <a:off x="2714508" y="278425"/>
            <a:ext cx="6078293" cy="458665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5" name="Shape 195"/>
        <p:cNvGrpSpPr/>
        <p:nvPr/>
      </p:nvGrpSpPr>
      <p:grpSpPr>
        <a:xfrm>
          <a:off x="0" y="0"/>
          <a:ext cx="0" cy="0"/>
          <a:chOff x="0" y="0"/>
          <a:chExt cx="0" cy="0"/>
        </a:xfrm>
      </p:grpSpPr>
      <p:pic>
        <p:nvPicPr>
          <p:cNvPr id="196" name="Google Shape;196;p11"/>
          <p:cNvPicPr preferRelativeResize="0"/>
          <p:nvPr/>
        </p:nvPicPr>
        <p:blipFill rotWithShape="1">
          <a:blip r:embed="rId3">
            <a:alphaModFix/>
          </a:blip>
          <a:srcRect b="0" l="0" r="0" t="0"/>
          <a:stretch/>
        </p:blipFill>
        <p:spPr>
          <a:xfrm>
            <a:off x="2939925" y="152400"/>
            <a:ext cx="6051673" cy="4819174"/>
          </a:xfrm>
          <a:prstGeom prst="rect">
            <a:avLst/>
          </a:prstGeom>
          <a:noFill/>
          <a:ln>
            <a:noFill/>
          </a:ln>
        </p:spPr>
      </p:pic>
      <p:sp>
        <p:nvSpPr>
          <p:cNvPr id="197" name="Google Shape;197;p11"/>
          <p:cNvSpPr txBox="1"/>
          <p:nvPr>
            <p:ph type="title"/>
          </p:nvPr>
        </p:nvSpPr>
        <p:spPr>
          <a:xfrm>
            <a:off x="187400" y="4298200"/>
            <a:ext cx="3377400" cy="7491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400"/>
              <a:buNone/>
            </a:pPr>
            <a:r>
              <a:rPr lang="pt-BR">
                <a:solidFill>
                  <a:srgbClr val="3F5378"/>
                </a:solidFill>
                <a:latin typeface="Roboto"/>
                <a:ea typeface="Roboto"/>
                <a:cs typeface="Roboto"/>
                <a:sym typeface="Roboto"/>
              </a:rPr>
              <a:t>Mobile Media - with defects</a:t>
            </a:r>
            <a:endParaRPr>
              <a:solidFill>
                <a:srgbClr val="3F5378"/>
              </a:solidFill>
              <a:latin typeface="Roboto"/>
              <a:ea typeface="Roboto"/>
              <a:cs typeface="Roboto"/>
              <a:sym typeface="Roboto"/>
            </a:endParaRPr>
          </a:p>
        </p:txBody>
      </p:sp>
      <p:sp>
        <p:nvSpPr>
          <p:cNvPr id="198" name="Google Shape;198;p11"/>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2" name="Shape 202"/>
        <p:cNvGrpSpPr/>
        <p:nvPr/>
      </p:nvGrpSpPr>
      <p:grpSpPr>
        <a:xfrm>
          <a:off x="0" y="0"/>
          <a:ext cx="0" cy="0"/>
          <a:chOff x="0" y="0"/>
          <a:chExt cx="0" cy="0"/>
        </a:xfrm>
      </p:grpSpPr>
      <p:pic>
        <p:nvPicPr>
          <p:cNvPr id="203" name="Google Shape;203;p12"/>
          <p:cNvPicPr preferRelativeResize="0"/>
          <p:nvPr/>
        </p:nvPicPr>
        <p:blipFill rotWithShape="1">
          <a:blip r:embed="rId3">
            <a:alphaModFix/>
          </a:blip>
          <a:srcRect b="0" l="0" r="0" t="0"/>
          <a:stretch/>
        </p:blipFill>
        <p:spPr>
          <a:xfrm>
            <a:off x="4347913" y="-6675"/>
            <a:ext cx="4463161" cy="4991099"/>
          </a:xfrm>
          <a:prstGeom prst="rect">
            <a:avLst/>
          </a:prstGeom>
          <a:noFill/>
          <a:ln>
            <a:noFill/>
          </a:ln>
        </p:spPr>
      </p:pic>
      <p:pic>
        <p:nvPicPr>
          <p:cNvPr id="204" name="Google Shape;204;p12"/>
          <p:cNvPicPr preferRelativeResize="0"/>
          <p:nvPr/>
        </p:nvPicPr>
        <p:blipFill rotWithShape="1">
          <a:blip r:embed="rId4">
            <a:alphaModFix/>
          </a:blip>
          <a:srcRect b="29467" l="3209" r="55325" t="29466"/>
          <a:stretch/>
        </p:blipFill>
        <p:spPr>
          <a:xfrm>
            <a:off x="298900" y="1119450"/>
            <a:ext cx="3472475" cy="2738849"/>
          </a:xfrm>
          <a:prstGeom prst="rect">
            <a:avLst/>
          </a:prstGeom>
          <a:noFill/>
          <a:ln>
            <a:noFill/>
          </a:ln>
        </p:spPr>
      </p:pic>
      <p:sp>
        <p:nvSpPr>
          <p:cNvPr id="205" name="Google Shape;205;p12"/>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206" name="Google Shape;206;p12"/>
          <p:cNvSpPr/>
          <p:nvPr/>
        </p:nvSpPr>
        <p:spPr>
          <a:xfrm>
            <a:off x="138650" y="1240575"/>
            <a:ext cx="1048800" cy="437400"/>
          </a:xfrm>
          <a:prstGeom prst="ellipse">
            <a:avLst/>
          </a:prstGeom>
          <a:noFill/>
          <a:ln cap="flat" cmpd="sng" w="38100">
            <a:solidFill>
              <a:schemeClr val="accent1"/>
            </a:solidFill>
            <a:prstDash val="solid"/>
            <a:round/>
            <a:headEnd len="sm" w="sm" type="none"/>
            <a:tailEnd len="sm" w="sm" type="none"/>
          </a:ln>
          <a:effectLst>
            <a:outerShdw blurRad="57150" rotWithShape="0" algn="bl" dir="5400000" dist="19050">
              <a:srgbClr val="000000">
                <a:alpha val="49803"/>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7" name="Google Shape;207;p12"/>
          <p:cNvSpPr txBox="1"/>
          <p:nvPr/>
        </p:nvSpPr>
        <p:spPr>
          <a:xfrm>
            <a:off x="1122200" y="1021650"/>
            <a:ext cx="594900" cy="513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600"/>
              <a:buFont typeface="Arial"/>
              <a:buNone/>
            </a:pPr>
            <a:r>
              <a:rPr b="1" i="0" lang="pt-BR" sz="2600" u="none" cap="none" strike="noStrike">
                <a:solidFill>
                  <a:schemeClr val="accent3"/>
                </a:solidFill>
                <a:latin typeface="Roboto"/>
                <a:ea typeface="Roboto"/>
                <a:cs typeface="Roboto"/>
                <a:sym typeface="Roboto"/>
              </a:rPr>
              <a:t>✔</a:t>
            </a:r>
            <a:endParaRPr b="1" i="0" sz="2600" u="none" cap="none" strike="noStrike">
              <a:solidFill>
                <a:schemeClr val="accent3"/>
              </a:solidFill>
              <a:latin typeface="Roboto"/>
              <a:ea typeface="Roboto"/>
              <a:cs typeface="Roboto"/>
              <a:sym typeface="Roboto"/>
            </a:endParaRPr>
          </a:p>
        </p:txBody>
      </p:sp>
      <p:cxnSp>
        <p:nvCxnSpPr>
          <p:cNvPr id="208" name="Google Shape;208;p12"/>
          <p:cNvCxnSpPr/>
          <p:nvPr/>
        </p:nvCxnSpPr>
        <p:spPr>
          <a:xfrm>
            <a:off x="4488650" y="360300"/>
            <a:ext cx="4181700" cy="11100"/>
          </a:xfrm>
          <a:prstGeom prst="straightConnector1">
            <a:avLst/>
          </a:prstGeom>
          <a:noFill/>
          <a:ln cap="flat" cmpd="sng" w="38100">
            <a:solidFill>
              <a:schemeClr val="accent3"/>
            </a:solidFill>
            <a:prstDash val="solid"/>
            <a:round/>
            <a:headEnd len="sm" w="sm" type="none"/>
            <a:tailEnd len="sm" w="sm" type="none"/>
          </a:ln>
        </p:spPr>
      </p:cxnSp>
      <p:cxnSp>
        <p:nvCxnSpPr>
          <p:cNvPr id="209" name="Google Shape;209;p12"/>
          <p:cNvCxnSpPr>
            <a:stCxn id="206" idx="7"/>
          </p:cNvCxnSpPr>
          <p:nvPr/>
        </p:nvCxnSpPr>
        <p:spPr>
          <a:xfrm rot="-5400000">
            <a:off x="2190357" y="-855069"/>
            <a:ext cx="1003200" cy="3316200"/>
          </a:xfrm>
          <a:prstGeom prst="bentConnector2">
            <a:avLst/>
          </a:prstGeom>
          <a:noFill/>
          <a:ln cap="flat" cmpd="sng" w="38100">
            <a:solidFill>
              <a:schemeClr val="accent1"/>
            </a:solidFill>
            <a:prstDash val="solid"/>
            <a:round/>
            <a:headEnd len="sm" w="sm" type="none"/>
            <a:tailEnd len="med" w="med" type="triangle"/>
          </a:ln>
        </p:spPr>
      </p:cxn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6"/>
                                        </p:tgtEl>
                                        <p:attrNameLst>
                                          <p:attrName>style.visibility</p:attrName>
                                        </p:attrNameLst>
                                      </p:cBhvr>
                                      <p:to>
                                        <p:strVal val="visible"/>
                                      </p:to>
                                    </p:set>
                                    <p:animEffect filter="fade" transition="in">
                                      <p:cBhvr>
                                        <p:cTn dur="1000"/>
                                        <p:tgtEl>
                                          <p:spTgt spid="20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9"/>
                                        </p:tgtEl>
                                        <p:attrNameLst>
                                          <p:attrName>style.visibility</p:attrName>
                                        </p:attrNameLst>
                                      </p:cBhvr>
                                      <p:to>
                                        <p:strVal val="visible"/>
                                      </p:to>
                                    </p:set>
                                    <p:animEffect filter="fade" transition="in">
                                      <p:cBhvr>
                                        <p:cTn dur="1000"/>
                                        <p:tgtEl>
                                          <p:spTgt spid="20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8"/>
                                        </p:tgtEl>
                                        <p:attrNameLst>
                                          <p:attrName>style.visibility</p:attrName>
                                        </p:attrNameLst>
                                      </p:cBhvr>
                                      <p:to>
                                        <p:strVal val="visible"/>
                                      </p:to>
                                    </p:set>
                                    <p:animEffect filter="fade" transition="in">
                                      <p:cBhvr>
                                        <p:cTn dur="1000"/>
                                        <p:tgtEl>
                                          <p:spTgt spid="20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7"/>
                                        </p:tgtEl>
                                        <p:attrNameLst>
                                          <p:attrName>style.visibility</p:attrName>
                                        </p:attrNameLst>
                                      </p:cBhvr>
                                      <p:to>
                                        <p:strVal val="visible"/>
                                      </p:to>
                                    </p:set>
                                    <p:animEffect filter="fade" transition="in">
                                      <p:cBhvr>
                                        <p:cTn dur="1000"/>
                                        <p:tgtEl>
                                          <p:spTgt spid="20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3" name="Shape 213"/>
        <p:cNvGrpSpPr/>
        <p:nvPr/>
      </p:nvGrpSpPr>
      <p:grpSpPr>
        <a:xfrm>
          <a:off x="0" y="0"/>
          <a:ext cx="0" cy="0"/>
          <a:chOff x="0" y="0"/>
          <a:chExt cx="0" cy="0"/>
        </a:xfrm>
      </p:grpSpPr>
      <p:pic>
        <p:nvPicPr>
          <p:cNvPr id="214" name="Google Shape;214;p13"/>
          <p:cNvPicPr preferRelativeResize="0"/>
          <p:nvPr/>
        </p:nvPicPr>
        <p:blipFill rotWithShape="1">
          <a:blip r:embed="rId3">
            <a:alphaModFix/>
          </a:blip>
          <a:srcRect b="39746" l="38126" r="20407" t="19188"/>
          <a:stretch/>
        </p:blipFill>
        <p:spPr>
          <a:xfrm>
            <a:off x="298900" y="1119450"/>
            <a:ext cx="3472475" cy="2738849"/>
          </a:xfrm>
          <a:prstGeom prst="rect">
            <a:avLst/>
          </a:prstGeom>
          <a:noFill/>
          <a:ln>
            <a:noFill/>
          </a:ln>
        </p:spPr>
      </p:pic>
      <p:sp>
        <p:nvSpPr>
          <p:cNvPr id="215" name="Google Shape;215;p13"/>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216" name="Google Shape;216;p13"/>
          <p:cNvSpPr/>
          <p:nvPr/>
        </p:nvSpPr>
        <p:spPr>
          <a:xfrm>
            <a:off x="594900" y="1779725"/>
            <a:ext cx="1236300" cy="464700"/>
          </a:xfrm>
          <a:prstGeom prst="ellipse">
            <a:avLst/>
          </a:prstGeom>
          <a:noFill/>
          <a:ln cap="flat" cmpd="sng" w="38100">
            <a:solidFill>
              <a:schemeClr val="accent1"/>
            </a:solidFill>
            <a:prstDash val="solid"/>
            <a:round/>
            <a:headEnd len="sm" w="sm" type="none"/>
            <a:tailEnd len="sm" w="sm" type="none"/>
          </a:ln>
          <a:effectLst>
            <a:outerShdw blurRad="57150" rotWithShape="0" algn="bl" dir="5400000" dist="19050">
              <a:srgbClr val="000000">
                <a:alpha val="49803"/>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7" name="Google Shape;217;p13"/>
          <p:cNvSpPr txBox="1"/>
          <p:nvPr/>
        </p:nvSpPr>
        <p:spPr>
          <a:xfrm>
            <a:off x="418700" y="1540850"/>
            <a:ext cx="594900" cy="513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600"/>
              <a:buFont typeface="Arial"/>
              <a:buNone/>
            </a:pPr>
            <a:r>
              <a:rPr b="1" i="0" lang="pt-BR" sz="2600" u="none" cap="none" strike="noStrike">
                <a:solidFill>
                  <a:srgbClr val="FF0000"/>
                </a:solidFill>
                <a:latin typeface="Roboto"/>
                <a:ea typeface="Roboto"/>
                <a:cs typeface="Roboto"/>
                <a:sym typeface="Roboto"/>
              </a:rPr>
              <a:t>X</a:t>
            </a:r>
            <a:endParaRPr b="1" i="0" sz="2600" u="none" cap="none" strike="noStrike">
              <a:solidFill>
                <a:srgbClr val="FF0000"/>
              </a:solidFill>
              <a:latin typeface="Roboto"/>
              <a:ea typeface="Roboto"/>
              <a:cs typeface="Roboto"/>
              <a:sym typeface="Roboto"/>
            </a:endParaRPr>
          </a:p>
        </p:txBody>
      </p:sp>
      <p:pic>
        <p:nvPicPr>
          <p:cNvPr id="218" name="Google Shape;218;p13"/>
          <p:cNvPicPr preferRelativeResize="0"/>
          <p:nvPr/>
        </p:nvPicPr>
        <p:blipFill rotWithShape="1">
          <a:blip r:embed="rId4">
            <a:alphaModFix/>
          </a:blip>
          <a:srcRect b="0" l="0" r="0" t="0"/>
          <a:stretch/>
        </p:blipFill>
        <p:spPr>
          <a:xfrm>
            <a:off x="4347913" y="-6675"/>
            <a:ext cx="4463161" cy="4991099"/>
          </a:xfrm>
          <a:prstGeom prst="rect">
            <a:avLst/>
          </a:prstGeom>
          <a:noFill/>
          <a:ln>
            <a:noFill/>
          </a:ln>
        </p:spPr>
      </p:pic>
      <p:cxnSp>
        <p:nvCxnSpPr>
          <p:cNvPr id="219" name="Google Shape;219;p13"/>
          <p:cNvCxnSpPr/>
          <p:nvPr/>
        </p:nvCxnSpPr>
        <p:spPr>
          <a:xfrm>
            <a:off x="4488650" y="360300"/>
            <a:ext cx="4181700" cy="11100"/>
          </a:xfrm>
          <a:prstGeom prst="straightConnector1">
            <a:avLst/>
          </a:prstGeom>
          <a:noFill/>
          <a:ln cap="flat" cmpd="sng" w="38100">
            <a:solidFill>
              <a:schemeClr val="accent3"/>
            </a:solidFill>
            <a:prstDash val="solid"/>
            <a:round/>
            <a:headEnd len="sm" w="sm" type="none"/>
            <a:tailEnd len="sm" w="sm" type="none"/>
          </a:ln>
        </p:spPr>
      </p:cxn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6"/>
                                        </p:tgtEl>
                                        <p:attrNameLst>
                                          <p:attrName>style.visibility</p:attrName>
                                        </p:attrNameLst>
                                      </p:cBhvr>
                                      <p:to>
                                        <p:strVal val="visible"/>
                                      </p:to>
                                    </p:set>
                                    <p:animEffect filter="fade" transition="in">
                                      <p:cBhvr>
                                        <p:cTn dur="1000"/>
                                        <p:tgtEl>
                                          <p:spTgt spid="21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7"/>
                                        </p:tgtEl>
                                        <p:attrNameLst>
                                          <p:attrName>style.visibility</p:attrName>
                                        </p:attrNameLst>
                                      </p:cBhvr>
                                      <p:to>
                                        <p:strVal val="visible"/>
                                      </p:to>
                                    </p:set>
                                    <p:animEffect filter="fade" transition="in">
                                      <p:cBhvr>
                                        <p:cTn dur="1000"/>
                                        <p:tgtEl>
                                          <p:spTgt spid="21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3" name="Shape 223"/>
        <p:cNvGrpSpPr/>
        <p:nvPr/>
      </p:nvGrpSpPr>
      <p:grpSpPr>
        <a:xfrm>
          <a:off x="0" y="0"/>
          <a:ext cx="0" cy="0"/>
          <a:chOff x="0" y="0"/>
          <a:chExt cx="0" cy="0"/>
        </a:xfrm>
      </p:grpSpPr>
      <p:pic>
        <p:nvPicPr>
          <p:cNvPr id="224" name="Google Shape;224;p14"/>
          <p:cNvPicPr preferRelativeResize="0"/>
          <p:nvPr/>
        </p:nvPicPr>
        <p:blipFill rotWithShape="1">
          <a:blip r:embed="rId3">
            <a:alphaModFix/>
          </a:blip>
          <a:srcRect b="39746" l="38126" r="20407" t="19188"/>
          <a:stretch/>
        </p:blipFill>
        <p:spPr>
          <a:xfrm>
            <a:off x="364100" y="1655325"/>
            <a:ext cx="3472475" cy="2738849"/>
          </a:xfrm>
          <a:prstGeom prst="rect">
            <a:avLst/>
          </a:prstGeom>
          <a:noFill/>
          <a:ln>
            <a:noFill/>
          </a:ln>
        </p:spPr>
      </p:pic>
      <p:sp>
        <p:nvSpPr>
          <p:cNvPr id="225" name="Google Shape;225;p14"/>
          <p:cNvSpPr/>
          <p:nvPr/>
        </p:nvSpPr>
        <p:spPr>
          <a:xfrm>
            <a:off x="594900" y="2340050"/>
            <a:ext cx="1236300" cy="464700"/>
          </a:xfrm>
          <a:prstGeom prst="ellipse">
            <a:avLst/>
          </a:prstGeom>
          <a:noFill/>
          <a:ln cap="flat" cmpd="sng" w="38100">
            <a:solidFill>
              <a:schemeClr val="accent1"/>
            </a:solidFill>
            <a:prstDash val="solid"/>
            <a:round/>
            <a:headEnd len="sm" w="sm" type="none"/>
            <a:tailEnd len="sm" w="sm" type="none"/>
          </a:ln>
          <a:effectLst>
            <a:outerShdw blurRad="57150" rotWithShape="0" algn="bl" dir="5400000" dist="19050">
              <a:srgbClr val="000000">
                <a:alpha val="49803"/>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6" name="Google Shape;226;p14"/>
          <p:cNvSpPr txBox="1"/>
          <p:nvPr/>
        </p:nvSpPr>
        <p:spPr>
          <a:xfrm>
            <a:off x="418700" y="1921850"/>
            <a:ext cx="594900" cy="513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600"/>
              <a:buFont typeface="Arial"/>
              <a:buNone/>
            </a:pPr>
            <a:r>
              <a:rPr b="1" i="0" lang="pt-BR" sz="2600" u="none" cap="none" strike="noStrike">
                <a:solidFill>
                  <a:srgbClr val="FF0000"/>
                </a:solidFill>
                <a:latin typeface="Roboto"/>
                <a:ea typeface="Roboto"/>
                <a:cs typeface="Roboto"/>
                <a:sym typeface="Roboto"/>
              </a:rPr>
              <a:t>X</a:t>
            </a:r>
            <a:endParaRPr b="1" i="0" sz="2600" u="none" cap="none" strike="noStrike">
              <a:solidFill>
                <a:srgbClr val="FF0000"/>
              </a:solidFill>
              <a:latin typeface="Roboto"/>
              <a:ea typeface="Roboto"/>
              <a:cs typeface="Roboto"/>
              <a:sym typeface="Roboto"/>
            </a:endParaRPr>
          </a:p>
        </p:txBody>
      </p:sp>
      <p:sp>
        <p:nvSpPr>
          <p:cNvPr id="227" name="Google Shape;227;p14"/>
          <p:cNvSpPr txBox="1"/>
          <p:nvPr>
            <p:ph idx="4294967295" type="body"/>
          </p:nvPr>
        </p:nvSpPr>
        <p:spPr>
          <a:xfrm>
            <a:off x="4415325" y="1025175"/>
            <a:ext cx="4542000" cy="35379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600"/>
              </a:spcBef>
              <a:spcAft>
                <a:spcPts val="0"/>
              </a:spcAft>
              <a:buClr>
                <a:schemeClr val="dk1"/>
              </a:buClr>
              <a:buSzPts val="1100"/>
              <a:buFont typeface="Arial"/>
              <a:buNone/>
            </a:pPr>
            <a:r>
              <a:rPr b="1" lang="pt-BR" sz="2300"/>
              <a:t>DIF FORM</a:t>
            </a:r>
            <a:endParaRPr b="1" sz="2300"/>
          </a:p>
          <a:p>
            <a:pPr indent="0" lvl="0" marL="0" rtl="0" algn="ctr">
              <a:lnSpc>
                <a:spcPct val="100000"/>
              </a:lnSpc>
              <a:spcBef>
                <a:spcPts val="600"/>
              </a:spcBef>
              <a:spcAft>
                <a:spcPts val="0"/>
              </a:spcAft>
              <a:buClr>
                <a:schemeClr val="dk1"/>
              </a:buClr>
              <a:buSzPts val="1100"/>
              <a:buFont typeface="Arial"/>
              <a:buNone/>
            </a:pPr>
            <a:r>
              <a:t/>
            </a:r>
            <a:endParaRPr b="1" sz="500"/>
          </a:p>
          <a:p>
            <a:pPr indent="0" lvl="0" marL="0" rtl="0" algn="just">
              <a:lnSpc>
                <a:spcPct val="100000"/>
              </a:lnSpc>
              <a:spcBef>
                <a:spcPts val="600"/>
              </a:spcBef>
              <a:spcAft>
                <a:spcPts val="0"/>
              </a:spcAft>
              <a:buClr>
                <a:schemeClr val="dk1"/>
              </a:buClr>
              <a:buSzPts val="1100"/>
              <a:buFont typeface="Arial"/>
              <a:buNone/>
            </a:pPr>
            <a:r>
              <a:rPr b="1" lang="pt-BR" sz="2300"/>
              <a:t>Diagram:</a:t>
            </a:r>
            <a:r>
              <a:rPr lang="pt-BR" sz="2300"/>
              <a:t> component;</a:t>
            </a:r>
            <a:endParaRPr sz="2300"/>
          </a:p>
          <a:p>
            <a:pPr indent="0" lvl="0" marL="0" rtl="0" algn="just">
              <a:lnSpc>
                <a:spcPct val="100000"/>
              </a:lnSpc>
              <a:spcBef>
                <a:spcPts val="600"/>
              </a:spcBef>
              <a:spcAft>
                <a:spcPts val="0"/>
              </a:spcAft>
              <a:buClr>
                <a:schemeClr val="dk1"/>
              </a:buClr>
              <a:buSzPts val="1100"/>
              <a:buFont typeface="Arial"/>
              <a:buNone/>
            </a:pPr>
            <a:r>
              <a:rPr b="1" lang="pt-BR" sz="2300"/>
              <a:t>Question Number</a:t>
            </a:r>
            <a:r>
              <a:rPr b="1" lang="pt-BR" sz="2300"/>
              <a:t>: </a:t>
            </a:r>
            <a:r>
              <a:rPr lang="pt-BR" sz="2300"/>
              <a:t>3.3</a:t>
            </a:r>
            <a:endParaRPr sz="2300"/>
          </a:p>
          <a:p>
            <a:pPr indent="0" lvl="0" marL="0" rtl="0" algn="just">
              <a:lnSpc>
                <a:spcPct val="100000"/>
              </a:lnSpc>
              <a:spcBef>
                <a:spcPts val="600"/>
              </a:spcBef>
              <a:spcAft>
                <a:spcPts val="0"/>
              </a:spcAft>
              <a:buClr>
                <a:schemeClr val="dk1"/>
              </a:buClr>
              <a:buSzPts val="1100"/>
              <a:buFont typeface="Arial"/>
              <a:buNone/>
            </a:pPr>
            <a:r>
              <a:rPr b="1" lang="pt-BR" sz="2300"/>
              <a:t>Element: </a:t>
            </a:r>
            <a:r>
              <a:rPr lang="pt-BR" sz="2300"/>
              <a:t>DestroyMedia;</a:t>
            </a:r>
            <a:endParaRPr sz="2300"/>
          </a:p>
          <a:p>
            <a:pPr indent="0" lvl="0" marL="0" rtl="0" algn="just">
              <a:lnSpc>
                <a:spcPct val="100000"/>
              </a:lnSpc>
              <a:spcBef>
                <a:spcPts val="600"/>
              </a:spcBef>
              <a:spcAft>
                <a:spcPts val="0"/>
              </a:spcAft>
              <a:buClr>
                <a:schemeClr val="dk1"/>
              </a:buClr>
              <a:buSzPts val="1100"/>
              <a:buFont typeface="Arial"/>
              <a:buNone/>
            </a:pPr>
            <a:r>
              <a:rPr b="1" lang="pt-BR" sz="2300"/>
              <a:t>Identified Defect</a:t>
            </a:r>
            <a:r>
              <a:rPr b="1" lang="pt-BR" sz="2300"/>
              <a:t>: </a:t>
            </a:r>
            <a:r>
              <a:rPr lang="pt-BR" sz="2300"/>
              <a:t>Destroy Media is not a system feature, so there is no interface for it.</a:t>
            </a:r>
            <a:endParaRPr sz="2300"/>
          </a:p>
          <a:p>
            <a:pPr indent="0" lvl="0" marL="0" rtl="0" algn="just">
              <a:lnSpc>
                <a:spcPct val="100000"/>
              </a:lnSpc>
              <a:spcBef>
                <a:spcPts val="600"/>
              </a:spcBef>
              <a:spcAft>
                <a:spcPts val="0"/>
              </a:spcAft>
              <a:buClr>
                <a:schemeClr val="dk1"/>
              </a:buClr>
              <a:buSzPts val="1100"/>
              <a:buFont typeface="Arial"/>
              <a:buNone/>
            </a:pPr>
            <a:r>
              <a:t/>
            </a:r>
            <a:endParaRPr b="1" sz="2300"/>
          </a:p>
          <a:p>
            <a:pPr indent="0" lvl="0" marL="0" rtl="0" algn="just">
              <a:lnSpc>
                <a:spcPct val="100000"/>
              </a:lnSpc>
              <a:spcBef>
                <a:spcPts val="600"/>
              </a:spcBef>
              <a:spcAft>
                <a:spcPts val="0"/>
              </a:spcAft>
              <a:buClr>
                <a:schemeClr val="dk1"/>
              </a:buClr>
              <a:buSzPts val="1100"/>
              <a:buFont typeface="Arial"/>
              <a:buNone/>
            </a:pPr>
            <a:r>
              <a:t/>
            </a:r>
            <a:endParaRPr b="1" sz="2300"/>
          </a:p>
          <a:p>
            <a:pPr indent="0" lvl="0" marL="0" rtl="0" algn="l">
              <a:lnSpc>
                <a:spcPct val="100000"/>
              </a:lnSpc>
              <a:spcBef>
                <a:spcPts val="600"/>
              </a:spcBef>
              <a:spcAft>
                <a:spcPts val="0"/>
              </a:spcAft>
              <a:buSzPts val="3000"/>
              <a:buNone/>
            </a:pPr>
            <a:r>
              <a:t/>
            </a:r>
            <a:endParaRPr/>
          </a:p>
        </p:txBody>
      </p:sp>
      <p:sp>
        <p:nvSpPr>
          <p:cNvPr id="228" name="Google Shape;228;p14"/>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229" name="Google Shape;229;p14"/>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just">
              <a:lnSpc>
                <a:spcPct val="115000"/>
              </a:lnSpc>
              <a:spcBef>
                <a:spcPts val="0"/>
              </a:spcBef>
              <a:spcAft>
                <a:spcPts val="0"/>
              </a:spcAft>
              <a:buSzPts val="2400"/>
              <a:buNone/>
            </a:pPr>
            <a:r>
              <a:rPr lang="pt-BR"/>
              <a:t>EXAMPLE - COMPONENT</a:t>
            </a:r>
            <a:endParaRPr/>
          </a:p>
        </p:txBody>
      </p:sp>
      <p:sp>
        <p:nvSpPr>
          <p:cNvPr id="230" name="Google Shape;230;p14"/>
          <p:cNvSpPr txBox="1"/>
          <p:nvPr>
            <p:ph idx="1" type="body"/>
          </p:nvPr>
        </p:nvSpPr>
        <p:spPr>
          <a:xfrm>
            <a:off x="371725" y="1076275"/>
            <a:ext cx="3864600" cy="3416400"/>
          </a:xfrm>
          <a:prstGeom prst="rect">
            <a:avLst/>
          </a:prstGeom>
          <a:noFill/>
          <a:ln>
            <a:noFill/>
          </a:ln>
        </p:spPr>
        <p:txBody>
          <a:bodyPr anchorCtr="0" anchor="t" bIns="91425" lIns="91425" spcFirstLastPara="1" rIns="91425" wrap="square" tIns="91425">
            <a:noAutofit/>
          </a:bodyPr>
          <a:lstStyle/>
          <a:p>
            <a:pPr indent="0" lvl="0" marL="0" rtl="0" algn="just">
              <a:lnSpc>
                <a:spcPct val="100000"/>
              </a:lnSpc>
              <a:spcBef>
                <a:spcPts val="600"/>
              </a:spcBef>
              <a:spcAft>
                <a:spcPts val="0"/>
              </a:spcAft>
              <a:buSzPts val="2100"/>
              <a:buNone/>
            </a:pPr>
            <a:r>
              <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4" name="Shape 234"/>
        <p:cNvGrpSpPr/>
        <p:nvPr/>
      </p:nvGrpSpPr>
      <p:grpSpPr>
        <a:xfrm>
          <a:off x="0" y="0"/>
          <a:ext cx="0" cy="0"/>
          <a:chOff x="0" y="0"/>
          <a:chExt cx="0" cy="0"/>
        </a:xfrm>
      </p:grpSpPr>
      <p:pic>
        <p:nvPicPr>
          <p:cNvPr id="235" name="Google Shape;235;p15"/>
          <p:cNvPicPr preferRelativeResize="0"/>
          <p:nvPr/>
        </p:nvPicPr>
        <p:blipFill rotWithShape="1">
          <a:blip r:embed="rId3">
            <a:alphaModFix/>
          </a:blip>
          <a:srcRect b="0" l="10472" r="47933" t="66450"/>
          <a:stretch/>
        </p:blipFill>
        <p:spPr>
          <a:xfrm>
            <a:off x="187350" y="1522425"/>
            <a:ext cx="4364226" cy="2803439"/>
          </a:xfrm>
          <a:prstGeom prst="rect">
            <a:avLst/>
          </a:prstGeom>
          <a:noFill/>
          <a:ln>
            <a:noFill/>
          </a:ln>
        </p:spPr>
      </p:pic>
      <p:sp>
        <p:nvSpPr>
          <p:cNvPr id="236" name="Google Shape;236;p15"/>
          <p:cNvSpPr txBox="1"/>
          <p:nvPr/>
        </p:nvSpPr>
        <p:spPr>
          <a:xfrm>
            <a:off x="1733700" y="1316325"/>
            <a:ext cx="594900" cy="513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600"/>
              <a:buFont typeface="Arial"/>
              <a:buNone/>
            </a:pPr>
            <a:r>
              <a:rPr b="1" i="0" lang="pt-BR" sz="2600" u="none" cap="none" strike="noStrike">
                <a:solidFill>
                  <a:srgbClr val="FF0000"/>
                </a:solidFill>
                <a:latin typeface="Roboto"/>
                <a:ea typeface="Roboto"/>
                <a:cs typeface="Roboto"/>
                <a:sym typeface="Roboto"/>
              </a:rPr>
              <a:t>X</a:t>
            </a:r>
            <a:endParaRPr b="1" i="0" sz="2600" u="none" cap="none" strike="noStrike">
              <a:solidFill>
                <a:srgbClr val="FF0000"/>
              </a:solidFill>
              <a:latin typeface="Roboto"/>
              <a:ea typeface="Roboto"/>
              <a:cs typeface="Roboto"/>
              <a:sym typeface="Roboto"/>
            </a:endParaRPr>
          </a:p>
        </p:txBody>
      </p:sp>
      <p:sp>
        <p:nvSpPr>
          <p:cNvPr id="237" name="Google Shape;237;p15"/>
          <p:cNvSpPr txBox="1"/>
          <p:nvPr>
            <p:ph idx="4294967295" type="body"/>
          </p:nvPr>
        </p:nvSpPr>
        <p:spPr>
          <a:xfrm>
            <a:off x="4551575" y="1025175"/>
            <a:ext cx="4385400" cy="35379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600"/>
              </a:spcBef>
              <a:spcAft>
                <a:spcPts val="0"/>
              </a:spcAft>
              <a:buClr>
                <a:schemeClr val="dk1"/>
              </a:buClr>
              <a:buSzPts val="1100"/>
              <a:buFont typeface="Arial"/>
              <a:buNone/>
            </a:pPr>
            <a:r>
              <a:rPr b="1" lang="pt-BR" sz="2300"/>
              <a:t>DIF FORM</a:t>
            </a:r>
            <a:endParaRPr b="1" sz="2300"/>
          </a:p>
          <a:p>
            <a:pPr indent="0" lvl="0" marL="0" rtl="0" algn="ctr">
              <a:lnSpc>
                <a:spcPct val="100000"/>
              </a:lnSpc>
              <a:spcBef>
                <a:spcPts val="600"/>
              </a:spcBef>
              <a:spcAft>
                <a:spcPts val="0"/>
              </a:spcAft>
              <a:buClr>
                <a:schemeClr val="dk1"/>
              </a:buClr>
              <a:buSzPts val="1100"/>
              <a:buFont typeface="Arial"/>
              <a:buNone/>
            </a:pPr>
            <a:r>
              <a:t/>
            </a:r>
            <a:endParaRPr b="1" sz="500"/>
          </a:p>
          <a:p>
            <a:pPr indent="0" lvl="0" marL="0" rtl="0" algn="just">
              <a:lnSpc>
                <a:spcPct val="100000"/>
              </a:lnSpc>
              <a:spcBef>
                <a:spcPts val="600"/>
              </a:spcBef>
              <a:spcAft>
                <a:spcPts val="0"/>
              </a:spcAft>
              <a:buClr>
                <a:schemeClr val="dk1"/>
              </a:buClr>
              <a:buSzPts val="1100"/>
              <a:buFont typeface="Arial"/>
              <a:buNone/>
            </a:pPr>
            <a:r>
              <a:rPr b="1" lang="pt-BR" sz="2300"/>
              <a:t>Diagram:</a:t>
            </a:r>
            <a:r>
              <a:rPr lang="pt-BR" sz="2300"/>
              <a:t> componentes</a:t>
            </a:r>
            <a:endParaRPr sz="2300"/>
          </a:p>
          <a:p>
            <a:pPr indent="0" lvl="0" marL="0" rtl="0" algn="just">
              <a:lnSpc>
                <a:spcPct val="100000"/>
              </a:lnSpc>
              <a:spcBef>
                <a:spcPts val="600"/>
              </a:spcBef>
              <a:spcAft>
                <a:spcPts val="0"/>
              </a:spcAft>
              <a:buClr>
                <a:schemeClr val="dk1"/>
              </a:buClr>
              <a:buSzPts val="1100"/>
              <a:buFont typeface="Arial"/>
              <a:buNone/>
            </a:pPr>
            <a:r>
              <a:rPr b="1" lang="pt-BR" sz="2300"/>
              <a:t>Question Number</a:t>
            </a:r>
            <a:r>
              <a:rPr b="1" lang="pt-BR" sz="2300"/>
              <a:t>: </a:t>
            </a:r>
            <a:r>
              <a:rPr lang="pt-BR" sz="2300"/>
              <a:t>3.6.3</a:t>
            </a:r>
            <a:endParaRPr sz="2300"/>
          </a:p>
          <a:p>
            <a:pPr indent="0" lvl="0" marL="0" rtl="0" algn="just">
              <a:lnSpc>
                <a:spcPct val="100000"/>
              </a:lnSpc>
              <a:spcBef>
                <a:spcPts val="600"/>
              </a:spcBef>
              <a:spcAft>
                <a:spcPts val="0"/>
              </a:spcAft>
              <a:buClr>
                <a:schemeClr val="dk1"/>
              </a:buClr>
              <a:buSzPts val="1100"/>
              <a:buFont typeface="Arial"/>
              <a:buNone/>
            </a:pPr>
            <a:r>
              <a:rPr b="1" lang="pt-BR" sz="2300"/>
              <a:t>Element:</a:t>
            </a:r>
            <a:r>
              <a:rPr lang="pt-BR" sz="2300"/>
              <a:t> MusicMgr;</a:t>
            </a:r>
            <a:endParaRPr sz="2300"/>
          </a:p>
          <a:p>
            <a:pPr indent="0" lvl="0" marL="0" rtl="0" algn="just">
              <a:lnSpc>
                <a:spcPct val="100000"/>
              </a:lnSpc>
              <a:spcBef>
                <a:spcPts val="600"/>
              </a:spcBef>
              <a:spcAft>
                <a:spcPts val="0"/>
              </a:spcAft>
              <a:buClr>
                <a:schemeClr val="dk1"/>
              </a:buClr>
              <a:buSzPts val="1100"/>
              <a:buFont typeface="Arial"/>
              <a:buNone/>
            </a:pPr>
            <a:r>
              <a:rPr b="1" lang="pt-BR" sz="2300"/>
              <a:t>Identified Defect</a:t>
            </a:r>
            <a:r>
              <a:rPr b="1" lang="pt-BR" sz="2300"/>
              <a:t>: </a:t>
            </a:r>
            <a:r>
              <a:rPr lang="pt-BR" sz="2300"/>
              <a:t>relationship between MusicMgr requires the IMusigMgt interface, and this relationship was not stereotyped with &lt;&lt;requires&gt;&gt;</a:t>
            </a:r>
            <a:endParaRPr sz="2300"/>
          </a:p>
          <a:p>
            <a:pPr indent="0" lvl="0" marL="0" rtl="0" algn="just">
              <a:lnSpc>
                <a:spcPct val="100000"/>
              </a:lnSpc>
              <a:spcBef>
                <a:spcPts val="600"/>
              </a:spcBef>
              <a:spcAft>
                <a:spcPts val="0"/>
              </a:spcAft>
              <a:buClr>
                <a:schemeClr val="dk1"/>
              </a:buClr>
              <a:buSzPts val="1100"/>
              <a:buFont typeface="Arial"/>
              <a:buNone/>
            </a:pPr>
            <a:r>
              <a:t/>
            </a:r>
            <a:endParaRPr sz="2300"/>
          </a:p>
        </p:txBody>
      </p:sp>
      <p:sp>
        <p:nvSpPr>
          <p:cNvPr id="238" name="Google Shape;238;p15"/>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239" name="Google Shape;239;p15"/>
          <p:cNvSpPr/>
          <p:nvPr/>
        </p:nvSpPr>
        <p:spPr>
          <a:xfrm>
            <a:off x="1698425" y="1601725"/>
            <a:ext cx="1250400" cy="1498500"/>
          </a:xfrm>
          <a:prstGeom prst="ellipse">
            <a:avLst/>
          </a:prstGeom>
          <a:noFill/>
          <a:ln cap="flat" cmpd="sng" w="38100">
            <a:solidFill>
              <a:schemeClr val="accent1"/>
            </a:solidFill>
            <a:prstDash val="solid"/>
            <a:round/>
            <a:headEnd len="sm" w="sm" type="none"/>
            <a:tailEnd len="sm" w="sm" type="none"/>
          </a:ln>
          <a:effectLst>
            <a:outerShdw blurRad="57150" rotWithShape="0" algn="bl" dir="5400000" dist="19050">
              <a:srgbClr val="000000">
                <a:alpha val="49803"/>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0" name="Google Shape;240;p15"/>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just">
              <a:lnSpc>
                <a:spcPct val="115000"/>
              </a:lnSpc>
              <a:spcBef>
                <a:spcPts val="0"/>
              </a:spcBef>
              <a:spcAft>
                <a:spcPts val="0"/>
              </a:spcAft>
              <a:buSzPts val="2400"/>
              <a:buNone/>
            </a:pPr>
            <a:r>
              <a:rPr lang="pt-BR">
                <a:solidFill>
                  <a:schemeClr val="lt1"/>
                </a:solidFill>
              </a:rPr>
              <a:t>EXAMPLE - COMPONENT</a:t>
            </a:r>
            <a:endParaRPr/>
          </a:p>
        </p:txBody>
      </p:sp>
      <p:sp>
        <p:nvSpPr>
          <p:cNvPr id="241" name="Google Shape;241;p15"/>
          <p:cNvSpPr txBox="1"/>
          <p:nvPr>
            <p:ph idx="1" type="body"/>
          </p:nvPr>
        </p:nvSpPr>
        <p:spPr>
          <a:xfrm>
            <a:off x="371725" y="1076275"/>
            <a:ext cx="3864600" cy="3416400"/>
          </a:xfrm>
          <a:prstGeom prst="rect">
            <a:avLst/>
          </a:prstGeom>
          <a:noFill/>
          <a:ln>
            <a:noFill/>
          </a:ln>
        </p:spPr>
        <p:txBody>
          <a:bodyPr anchorCtr="0" anchor="t" bIns="91425" lIns="91425" spcFirstLastPara="1" rIns="91425" wrap="square" tIns="91425">
            <a:noAutofit/>
          </a:bodyPr>
          <a:lstStyle/>
          <a:p>
            <a:pPr indent="0" lvl="0" marL="0" rtl="0" algn="just">
              <a:lnSpc>
                <a:spcPct val="100000"/>
              </a:lnSpc>
              <a:spcBef>
                <a:spcPts val="600"/>
              </a:spcBef>
              <a:spcAft>
                <a:spcPts val="0"/>
              </a:spcAft>
              <a:buSzPts val="2100"/>
              <a:buNone/>
            </a:pPr>
            <a:r>
              <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9"/>
                                        </p:tgtEl>
                                        <p:attrNameLst>
                                          <p:attrName>style.visibility</p:attrName>
                                        </p:attrNameLst>
                                      </p:cBhvr>
                                      <p:to>
                                        <p:strVal val="visible"/>
                                      </p:to>
                                    </p:set>
                                    <p:animEffect filter="fade" transition="in">
                                      <p:cBhvr>
                                        <p:cTn dur="1000"/>
                                        <p:tgtEl>
                                          <p:spTgt spid="23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6"/>
                                        </p:tgtEl>
                                        <p:attrNameLst>
                                          <p:attrName>style.visibility</p:attrName>
                                        </p:attrNameLst>
                                      </p:cBhvr>
                                      <p:to>
                                        <p:strVal val="visible"/>
                                      </p:to>
                                    </p:set>
                                    <p:animEffect filter="fade" transition="in">
                                      <p:cBhvr>
                                        <p:cTn dur="1000"/>
                                        <p:tgtEl>
                                          <p:spTgt spid="23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7"/>
                                        </p:tgtEl>
                                        <p:attrNameLst>
                                          <p:attrName>style.visibility</p:attrName>
                                        </p:attrNameLst>
                                      </p:cBhvr>
                                      <p:to>
                                        <p:strVal val="visible"/>
                                      </p:to>
                                    </p:set>
                                    <p:animEffect filter="fade" transition="in">
                                      <p:cBhvr>
                                        <p:cTn dur="1000"/>
                                        <p:tgtEl>
                                          <p:spTgt spid="23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5" name="Shape 245"/>
        <p:cNvGrpSpPr/>
        <p:nvPr/>
      </p:nvGrpSpPr>
      <p:grpSpPr>
        <a:xfrm>
          <a:off x="0" y="0"/>
          <a:ext cx="0" cy="0"/>
          <a:chOff x="0" y="0"/>
          <a:chExt cx="0" cy="0"/>
        </a:xfrm>
      </p:grpSpPr>
      <p:sp>
        <p:nvSpPr>
          <p:cNvPr id="246" name="Google Shape;246;p16"/>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247" name="Google Shape;247;p16"/>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just">
              <a:lnSpc>
                <a:spcPct val="115000"/>
              </a:lnSpc>
              <a:spcBef>
                <a:spcPts val="0"/>
              </a:spcBef>
              <a:spcAft>
                <a:spcPts val="0"/>
              </a:spcAft>
              <a:buSzPts val="2400"/>
              <a:buNone/>
            </a:pPr>
            <a:r>
              <a:rPr lang="pt-BR"/>
              <a:t>EXEMPLO - CASO DE USO</a:t>
            </a:r>
            <a:endParaRPr/>
          </a:p>
        </p:txBody>
      </p:sp>
      <p:sp>
        <p:nvSpPr>
          <p:cNvPr id="248" name="Google Shape;248;p16"/>
          <p:cNvSpPr txBox="1"/>
          <p:nvPr>
            <p:ph idx="4294967295" type="body"/>
          </p:nvPr>
        </p:nvSpPr>
        <p:spPr>
          <a:xfrm>
            <a:off x="339375" y="1235350"/>
            <a:ext cx="2113500" cy="34272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600"/>
              </a:spcBef>
              <a:spcAft>
                <a:spcPts val="0"/>
              </a:spcAft>
              <a:buSzPts val="3000"/>
              <a:buNone/>
            </a:pPr>
            <a:r>
              <a:rPr lang="pt-BR" sz="2100">
                <a:solidFill>
                  <a:srgbClr val="3F5378"/>
                </a:solidFill>
              </a:rPr>
              <a:t>INSTRUCTIONS</a:t>
            </a:r>
            <a:endParaRPr sz="2100">
              <a:solidFill>
                <a:srgbClr val="3F5378"/>
              </a:solidFill>
            </a:endParaRPr>
          </a:p>
          <a:p>
            <a:pPr indent="0" lvl="0" marL="0" rtl="0" algn="l">
              <a:lnSpc>
                <a:spcPct val="100000"/>
              </a:lnSpc>
              <a:spcBef>
                <a:spcPts val="600"/>
              </a:spcBef>
              <a:spcAft>
                <a:spcPts val="0"/>
              </a:spcAft>
              <a:buSzPts val="3000"/>
              <a:buNone/>
            </a:pPr>
            <a:r>
              <a:rPr lang="pt-BR" sz="2100">
                <a:solidFill>
                  <a:srgbClr val="3F5378"/>
                </a:solidFill>
              </a:rPr>
              <a:t>SECONDARY</a:t>
            </a:r>
            <a:endParaRPr sz="2100">
              <a:solidFill>
                <a:srgbClr val="3F5378"/>
              </a:solidFill>
            </a:endParaRPr>
          </a:p>
        </p:txBody>
      </p:sp>
      <p:pic>
        <p:nvPicPr>
          <p:cNvPr id="249" name="Google Shape;249;p16"/>
          <p:cNvPicPr preferRelativeResize="0"/>
          <p:nvPr/>
        </p:nvPicPr>
        <p:blipFill>
          <a:blip r:embed="rId3">
            <a:alphaModFix/>
          </a:blip>
          <a:stretch>
            <a:fillRect/>
          </a:stretch>
        </p:blipFill>
        <p:spPr>
          <a:xfrm>
            <a:off x="2605275" y="578774"/>
            <a:ext cx="6101325" cy="4171175"/>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3" name="Shape 253"/>
        <p:cNvGrpSpPr/>
        <p:nvPr/>
      </p:nvGrpSpPr>
      <p:grpSpPr>
        <a:xfrm>
          <a:off x="0" y="0"/>
          <a:ext cx="0" cy="0"/>
          <a:chOff x="0" y="0"/>
          <a:chExt cx="0" cy="0"/>
        </a:xfrm>
      </p:grpSpPr>
      <p:pic>
        <p:nvPicPr>
          <p:cNvPr id="254" name="Google Shape;254;p17"/>
          <p:cNvPicPr preferRelativeResize="0"/>
          <p:nvPr/>
        </p:nvPicPr>
        <p:blipFill rotWithShape="1">
          <a:blip r:embed="rId3">
            <a:alphaModFix/>
          </a:blip>
          <a:srcRect b="17850" l="12182" r="46225" t="48599"/>
          <a:stretch/>
        </p:blipFill>
        <p:spPr>
          <a:xfrm>
            <a:off x="187350" y="1522425"/>
            <a:ext cx="4364226" cy="2803439"/>
          </a:xfrm>
          <a:prstGeom prst="rect">
            <a:avLst/>
          </a:prstGeom>
          <a:noFill/>
          <a:ln>
            <a:noFill/>
          </a:ln>
        </p:spPr>
      </p:pic>
      <p:sp>
        <p:nvSpPr>
          <p:cNvPr id="255" name="Google Shape;255;p17"/>
          <p:cNvSpPr txBox="1"/>
          <p:nvPr>
            <p:ph idx="4294967295" type="body"/>
          </p:nvPr>
        </p:nvSpPr>
        <p:spPr>
          <a:xfrm>
            <a:off x="4551575" y="1025175"/>
            <a:ext cx="4412100" cy="35379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600"/>
              </a:spcBef>
              <a:spcAft>
                <a:spcPts val="0"/>
              </a:spcAft>
              <a:buClr>
                <a:schemeClr val="dk1"/>
              </a:buClr>
              <a:buSzPts val="1100"/>
              <a:buFont typeface="Arial"/>
              <a:buNone/>
            </a:pPr>
            <a:r>
              <a:rPr b="1" lang="pt-BR" sz="2300"/>
              <a:t>DIF FORM</a:t>
            </a:r>
            <a:endParaRPr b="1" sz="2300"/>
          </a:p>
          <a:p>
            <a:pPr indent="0" lvl="0" marL="0" rtl="0" algn="ctr">
              <a:lnSpc>
                <a:spcPct val="100000"/>
              </a:lnSpc>
              <a:spcBef>
                <a:spcPts val="600"/>
              </a:spcBef>
              <a:spcAft>
                <a:spcPts val="0"/>
              </a:spcAft>
              <a:buClr>
                <a:schemeClr val="dk1"/>
              </a:buClr>
              <a:buSzPts val="1100"/>
              <a:buFont typeface="Arial"/>
              <a:buNone/>
            </a:pPr>
            <a:r>
              <a:t/>
            </a:r>
            <a:endParaRPr b="1" sz="500"/>
          </a:p>
          <a:p>
            <a:pPr indent="0" lvl="0" marL="0" rtl="0" algn="just">
              <a:lnSpc>
                <a:spcPct val="100000"/>
              </a:lnSpc>
              <a:spcBef>
                <a:spcPts val="600"/>
              </a:spcBef>
              <a:spcAft>
                <a:spcPts val="0"/>
              </a:spcAft>
              <a:buClr>
                <a:schemeClr val="dk1"/>
              </a:buClr>
              <a:buSzPts val="1100"/>
              <a:buFont typeface="Arial"/>
              <a:buNone/>
            </a:pPr>
            <a:r>
              <a:rPr b="1" lang="pt-BR" sz="2300"/>
              <a:t>Diagram:</a:t>
            </a:r>
            <a:r>
              <a:rPr lang="pt-BR" sz="2300"/>
              <a:t> component;</a:t>
            </a:r>
            <a:endParaRPr sz="2300"/>
          </a:p>
          <a:p>
            <a:pPr indent="0" lvl="0" marL="0" rtl="0" algn="just">
              <a:lnSpc>
                <a:spcPct val="100000"/>
              </a:lnSpc>
              <a:spcBef>
                <a:spcPts val="600"/>
              </a:spcBef>
              <a:spcAft>
                <a:spcPts val="0"/>
              </a:spcAft>
              <a:buClr>
                <a:schemeClr val="dk1"/>
              </a:buClr>
              <a:buSzPts val="1100"/>
              <a:buFont typeface="Arial"/>
              <a:buNone/>
            </a:pPr>
            <a:r>
              <a:rPr b="1" lang="pt-BR" sz="2300"/>
              <a:t>Question Number</a:t>
            </a:r>
            <a:r>
              <a:rPr b="1" lang="pt-BR" sz="2300"/>
              <a:t>: </a:t>
            </a:r>
            <a:r>
              <a:rPr lang="pt-BR" sz="2300"/>
              <a:t>4.2.2</a:t>
            </a:r>
            <a:endParaRPr sz="2300"/>
          </a:p>
          <a:p>
            <a:pPr indent="0" lvl="0" marL="0" rtl="0" algn="just">
              <a:lnSpc>
                <a:spcPct val="100000"/>
              </a:lnSpc>
              <a:spcBef>
                <a:spcPts val="600"/>
              </a:spcBef>
              <a:spcAft>
                <a:spcPts val="0"/>
              </a:spcAft>
              <a:buClr>
                <a:schemeClr val="dk1"/>
              </a:buClr>
              <a:buSzPts val="1100"/>
              <a:buFont typeface="Arial"/>
              <a:buNone/>
            </a:pPr>
            <a:r>
              <a:rPr b="1" lang="pt-BR" sz="2300"/>
              <a:t>Element:</a:t>
            </a:r>
            <a:r>
              <a:rPr lang="pt-BR" sz="2300"/>
              <a:t> MediaMgr;</a:t>
            </a:r>
            <a:endParaRPr sz="2300"/>
          </a:p>
          <a:p>
            <a:pPr indent="0" lvl="0" marL="0" rtl="0" algn="just">
              <a:lnSpc>
                <a:spcPct val="100000"/>
              </a:lnSpc>
              <a:spcBef>
                <a:spcPts val="600"/>
              </a:spcBef>
              <a:spcAft>
                <a:spcPts val="0"/>
              </a:spcAft>
              <a:buClr>
                <a:schemeClr val="dk1"/>
              </a:buClr>
              <a:buSzPts val="1100"/>
              <a:buFont typeface="Arial"/>
              <a:buNone/>
            </a:pPr>
            <a:r>
              <a:rPr b="1" lang="pt-BR" sz="2300"/>
              <a:t>Identified Defect</a:t>
            </a:r>
            <a:r>
              <a:rPr b="1" lang="pt-BR" sz="2300"/>
              <a:t>: </a:t>
            </a:r>
            <a:r>
              <a:rPr lang="pt-BR" sz="2300"/>
              <a:t>Alternative interfaces:IPhotoMgt, IVideoMgt and IMusicMgt have not been defined in the element compartment.</a:t>
            </a:r>
            <a:endParaRPr sz="2300"/>
          </a:p>
          <a:p>
            <a:pPr indent="0" lvl="0" marL="0" rtl="0" algn="just">
              <a:lnSpc>
                <a:spcPct val="100000"/>
              </a:lnSpc>
              <a:spcBef>
                <a:spcPts val="600"/>
              </a:spcBef>
              <a:spcAft>
                <a:spcPts val="0"/>
              </a:spcAft>
              <a:buClr>
                <a:schemeClr val="dk1"/>
              </a:buClr>
              <a:buSzPts val="1100"/>
              <a:buFont typeface="Arial"/>
              <a:buNone/>
            </a:pPr>
            <a:r>
              <a:t/>
            </a:r>
            <a:endParaRPr sz="2300"/>
          </a:p>
          <a:p>
            <a:pPr indent="0" lvl="0" marL="0" rtl="0" algn="just">
              <a:lnSpc>
                <a:spcPct val="100000"/>
              </a:lnSpc>
              <a:spcBef>
                <a:spcPts val="600"/>
              </a:spcBef>
              <a:spcAft>
                <a:spcPts val="0"/>
              </a:spcAft>
              <a:buClr>
                <a:schemeClr val="dk1"/>
              </a:buClr>
              <a:buSzPts val="1100"/>
              <a:buFont typeface="Arial"/>
              <a:buNone/>
            </a:pPr>
            <a:r>
              <a:t/>
            </a:r>
            <a:endParaRPr sz="2300"/>
          </a:p>
        </p:txBody>
      </p:sp>
      <p:sp>
        <p:nvSpPr>
          <p:cNvPr id="256" name="Google Shape;256;p17"/>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257" name="Google Shape;257;p17"/>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just">
              <a:lnSpc>
                <a:spcPct val="115000"/>
              </a:lnSpc>
              <a:spcBef>
                <a:spcPts val="0"/>
              </a:spcBef>
              <a:spcAft>
                <a:spcPts val="0"/>
              </a:spcAft>
              <a:buSzPts val="2400"/>
              <a:buNone/>
            </a:pPr>
            <a:r>
              <a:rPr lang="pt-BR">
                <a:solidFill>
                  <a:schemeClr val="lt1"/>
                </a:solidFill>
              </a:rPr>
              <a:t>EXAMPLE - COMPONENT</a:t>
            </a:r>
            <a:endParaRPr/>
          </a:p>
        </p:txBody>
      </p:sp>
      <p:sp>
        <p:nvSpPr>
          <p:cNvPr id="258" name="Google Shape;258;p17"/>
          <p:cNvSpPr/>
          <p:nvPr/>
        </p:nvSpPr>
        <p:spPr>
          <a:xfrm>
            <a:off x="787975" y="2187275"/>
            <a:ext cx="3130200" cy="912900"/>
          </a:xfrm>
          <a:prstGeom prst="ellipse">
            <a:avLst/>
          </a:prstGeom>
          <a:noFill/>
          <a:ln cap="flat" cmpd="sng" w="38100">
            <a:solidFill>
              <a:schemeClr val="accent1"/>
            </a:solidFill>
            <a:prstDash val="solid"/>
            <a:round/>
            <a:headEnd len="sm" w="sm" type="none"/>
            <a:tailEnd len="sm" w="sm" type="none"/>
          </a:ln>
          <a:effectLst>
            <a:outerShdw blurRad="57150" rotWithShape="0" algn="bl" dir="5400000" dist="19050">
              <a:srgbClr val="000000">
                <a:alpha val="49803"/>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9" name="Google Shape;259;p17"/>
          <p:cNvSpPr txBox="1"/>
          <p:nvPr/>
        </p:nvSpPr>
        <p:spPr>
          <a:xfrm>
            <a:off x="731100" y="2667350"/>
            <a:ext cx="594900" cy="513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600"/>
              <a:buFont typeface="Arial"/>
              <a:buNone/>
            </a:pPr>
            <a:r>
              <a:rPr b="1" i="0" lang="pt-BR" sz="2600" u="none" cap="none" strike="noStrike">
                <a:solidFill>
                  <a:srgbClr val="FF0000"/>
                </a:solidFill>
                <a:latin typeface="Roboto"/>
                <a:ea typeface="Roboto"/>
                <a:cs typeface="Roboto"/>
                <a:sym typeface="Roboto"/>
              </a:rPr>
              <a:t>X</a:t>
            </a:r>
            <a:endParaRPr b="1" i="0" sz="2600" u="none" cap="none" strike="noStrike">
              <a:solidFill>
                <a:srgbClr val="FF0000"/>
              </a:solidFill>
              <a:latin typeface="Roboto"/>
              <a:ea typeface="Roboto"/>
              <a:cs typeface="Roboto"/>
              <a:sym typeface="Roboto"/>
            </a:endParaRPr>
          </a:p>
        </p:txBody>
      </p:sp>
      <p:sp>
        <p:nvSpPr>
          <p:cNvPr id="260" name="Google Shape;260;p17"/>
          <p:cNvSpPr txBox="1"/>
          <p:nvPr>
            <p:ph idx="1" type="body"/>
          </p:nvPr>
        </p:nvSpPr>
        <p:spPr>
          <a:xfrm>
            <a:off x="371725" y="1076275"/>
            <a:ext cx="3864600" cy="3416400"/>
          </a:xfrm>
          <a:prstGeom prst="rect">
            <a:avLst/>
          </a:prstGeom>
          <a:noFill/>
          <a:ln>
            <a:noFill/>
          </a:ln>
        </p:spPr>
        <p:txBody>
          <a:bodyPr anchorCtr="0" anchor="t" bIns="91425" lIns="91425" spcFirstLastPara="1" rIns="91425" wrap="square" tIns="91425">
            <a:noAutofit/>
          </a:bodyPr>
          <a:lstStyle/>
          <a:p>
            <a:pPr indent="0" lvl="0" marL="0" rtl="0" algn="just">
              <a:lnSpc>
                <a:spcPct val="100000"/>
              </a:lnSpc>
              <a:spcBef>
                <a:spcPts val="600"/>
              </a:spcBef>
              <a:spcAft>
                <a:spcPts val="0"/>
              </a:spcAft>
              <a:buSzPts val="2100"/>
              <a:buNone/>
            </a:pPr>
            <a:r>
              <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8"/>
                                        </p:tgtEl>
                                        <p:attrNameLst>
                                          <p:attrName>style.visibility</p:attrName>
                                        </p:attrNameLst>
                                      </p:cBhvr>
                                      <p:to>
                                        <p:strVal val="visible"/>
                                      </p:to>
                                    </p:set>
                                    <p:animEffect filter="fade" transition="in">
                                      <p:cBhvr>
                                        <p:cTn dur="1000"/>
                                        <p:tgtEl>
                                          <p:spTgt spid="25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9"/>
                                        </p:tgtEl>
                                        <p:attrNameLst>
                                          <p:attrName>style.visibility</p:attrName>
                                        </p:attrNameLst>
                                      </p:cBhvr>
                                      <p:to>
                                        <p:strVal val="visible"/>
                                      </p:to>
                                    </p:set>
                                    <p:animEffect filter="fade" transition="in">
                                      <p:cBhvr>
                                        <p:cTn dur="1000"/>
                                        <p:tgtEl>
                                          <p:spTgt spid="25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5"/>
                                        </p:tgtEl>
                                        <p:attrNameLst>
                                          <p:attrName>style.visibility</p:attrName>
                                        </p:attrNameLst>
                                      </p:cBhvr>
                                      <p:to>
                                        <p:strVal val="visible"/>
                                      </p:to>
                                    </p:set>
                                    <p:animEffect filter="fade" transition="in">
                                      <p:cBhvr>
                                        <p:cTn dur="1000"/>
                                        <p:tgtEl>
                                          <p:spTgt spid="25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4" name="Shape 264"/>
        <p:cNvGrpSpPr/>
        <p:nvPr/>
      </p:nvGrpSpPr>
      <p:grpSpPr>
        <a:xfrm>
          <a:off x="0" y="0"/>
          <a:ext cx="0" cy="0"/>
          <a:chOff x="0" y="0"/>
          <a:chExt cx="0" cy="0"/>
        </a:xfrm>
      </p:grpSpPr>
      <p:pic>
        <p:nvPicPr>
          <p:cNvPr id="265" name="Google Shape;265;p18"/>
          <p:cNvPicPr preferRelativeResize="0"/>
          <p:nvPr/>
        </p:nvPicPr>
        <p:blipFill rotWithShape="1">
          <a:blip r:embed="rId3">
            <a:alphaModFix/>
          </a:blip>
          <a:srcRect b="0" l="0" r="0" t="0"/>
          <a:stretch/>
        </p:blipFill>
        <p:spPr>
          <a:xfrm>
            <a:off x="594900" y="951083"/>
            <a:ext cx="3663701" cy="4097065"/>
          </a:xfrm>
          <a:prstGeom prst="rect">
            <a:avLst/>
          </a:prstGeom>
          <a:noFill/>
          <a:ln>
            <a:noFill/>
          </a:ln>
        </p:spPr>
      </p:pic>
      <p:sp>
        <p:nvSpPr>
          <p:cNvPr id="266" name="Google Shape;266;p18"/>
          <p:cNvSpPr txBox="1"/>
          <p:nvPr>
            <p:ph idx="4294967295" type="body"/>
          </p:nvPr>
        </p:nvSpPr>
        <p:spPr>
          <a:xfrm>
            <a:off x="4668000" y="1025175"/>
            <a:ext cx="4303800" cy="35379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600"/>
              </a:spcBef>
              <a:spcAft>
                <a:spcPts val="0"/>
              </a:spcAft>
              <a:buClr>
                <a:schemeClr val="dk1"/>
              </a:buClr>
              <a:buSzPts val="1100"/>
              <a:buFont typeface="Arial"/>
              <a:buNone/>
            </a:pPr>
            <a:r>
              <a:rPr b="1" lang="pt-BR" sz="2300"/>
              <a:t>DIF FORM</a:t>
            </a:r>
            <a:endParaRPr b="1" sz="2300"/>
          </a:p>
          <a:p>
            <a:pPr indent="0" lvl="0" marL="0" rtl="0" algn="ctr">
              <a:lnSpc>
                <a:spcPct val="100000"/>
              </a:lnSpc>
              <a:spcBef>
                <a:spcPts val="600"/>
              </a:spcBef>
              <a:spcAft>
                <a:spcPts val="0"/>
              </a:spcAft>
              <a:buClr>
                <a:schemeClr val="dk1"/>
              </a:buClr>
              <a:buSzPts val="1100"/>
              <a:buFont typeface="Arial"/>
              <a:buNone/>
            </a:pPr>
            <a:r>
              <a:t/>
            </a:r>
            <a:endParaRPr b="1" sz="500"/>
          </a:p>
          <a:p>
            <a:pPr indent="0" lvl="0" marL="0" rtl="0" algn="just">
              <a:lnSpc>
                <a:spcPct val="100000"/>
              </a:lnSpc>
              <a:spcBef>
                <a:spcPts val="600"/>
              </a:spcBef>
              <a:spcAft>
                <a:spcPts val="0"/>
              </a:spcAft>
              <a:buClr>
                <a:schemeClr val="dk1"/>
              </a:buClr>
              <a:buSzPts val="1100"/>
              <a:buFont typeface="Arial"/>
              <a:buNone/>
            </a:pPr>
            <a:r>
              <a:rPr b="1" lang="pt-BR" sz="2300"/>
              <a:t>Diagram:</a:t>
            </a:r>
            <a:r>
              <a:rPr lang="pt-BR" sz="2300"/>
              <a:t> component;</a:t>
            </a:r>
            <a:endParaRPr sz="2300"/>
          </a:p>
          <a:p>
            <a:pPr indent="0" lvl="0" marL="0" rtl="0" algn="just">
              <a:lnSpc>
                <a:spcPct val="100000"/>
              </a:lnSpc>
              <a:spcBef>
                <a:spcPts val="600"/>
              </a:spcBef>
              <a:spcAft>
                <a:spcPts val="0"/>
              </a:spcAft>
              <a:buClr>
                <a:schemeClr val="dk1"/>
              </a:buClr>
              <a:buSzPts val="1100"/>
              <a:buFont typeface="Arial"/>
              <a:buNone/>
            </a:pPr>
            <a:r>
              <a:rPr b="1" lang="pt-BR" sz="2300"/>
              <a:t>Question Number</a:t>
            </a:r>
            <a:r>
              <a:rPr b="1" lang="pt-BR" sz="2300"/>
              <a:t>:</a:t>
            </a:r>
            <a:r>
              <a:rPr lang="pt-BR" sz="2300"/>
              <a:t> 4.3;</a:t>
            </a:r>
            <a:endParaRPr sz="2300"/>
          </a:p>
          <a:p>
            <a:pPr indent="0" lvl="0" marL="0" rtl="0" algn="just">
              <a:lnSpc>
                <a:spcPct val="100000"/>
              </a:lnSpc>
              <a:spcBef>
                <a:spcPts val="600"/>
              </a:spcBef>
              <a:spcAft>
                <a:spcPts val="0"/>
              </a:spcAft>
              <a:buClr>
                <a:schemeClr val="dk1"/>
              </a:buClr>
              <a:buSzPts val="1100"/>
              <a:buFont typeface="Arial"/>
              <a:buNone/>
            </a:pPr>
            <a:r>
              <a:rPr b="1" lang="pt-BR" sz="2300"/>
              <a:t>Element:</a:t>
            </a:r>
            <a:r>
              <a:rPr lang="pt-BR" sz="2300"/>
              <a:t> IaddMediaAlbum</a:t>
            </a:r>
            <a:endParaRPr sz="2300"/>
          </a:p>
          <a:p>
            <a:pPr indent="0" lvl="0" marL="0" rtl="0" algn="just">
              <a:lnSpc>
                <a:spcPct val="100000"/>
              </a:lnSpc>
              <a:spcBef>
                <a:spcPts val="600"/>
              </a:spcBef>
              <a:spcAft>
                <a:spcPts val="0"/>
              </a:spcAft>
              <a:buClr>
                <a:schemeClr val="dk1"/>
              </a:buClr>
              <a:buSzPts val="1100"/>
              <a:buFont typeface="Arial"/>
              <a:buNone/>
            </a:pPr>
            <a:r>
              <a:rPr b="1" lang="pt-BR" sz="2300"/>
              <a:t>Identified Defect: </a:t>
            </a:r>
            <a:r>
              <a:rPr lang="pt-BR" sz="2300"/>
              <a:t>An interface for adding media to the album has not been defined.</a:t>
            </a:r>
            <a:endParaRPr sz="2300"/>
          </a:p>
          <a:p>
            <a:pPr indent="0" lvl="0" marL="0" rtl="0" algn="l">
              <a:lnSpc>
                <a:spcPct val="100000"/>
              </a:lnSpc>
              <a:spcBef>
                <a:spcPts val="600"/>
              </a:spcBef>
              <a:spcAft>
                <a:spcPts val="0"/>
              </a:spcAft>
              <a:buSzPts val="3000"/>
              <a:buNone/>
            </a:pPr>
            <a:r>
              <a:t/>
            </a:r>
            <a:endParaRPr/>
          </a:p>
        </p:txBody>
      </p:sp>
      <p:sp>
        <p:nvSpPr>
          <p:cNvPr id="267" name="Google Shape;267;p18"/>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268" name="Google Shape;268;p18"/>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just">
              <a:lnSpc>
                <a:spcPct val="115000"/>
              </a:lnSpc>
              <a:spcBef>
                <a:spcPts val="0"/>
              </a:spcBef>
              <a:spcAft>
                <a:spcPts val="0"/>
              </a:spcAft>
              <a:buSzPts val="2400"/>
              <a:buNone/>
            </a:pPr>
            <a:r>
              <a:rPr lang="pt-BR">
                <a:solidFill>
                  <a:schemeClr val="lt1"/>
                </a:solidFill>
              </a:rPr>
              <a:t>EXAMPLE - COMPONENT</a:t>
            </a:r>
            <a:endParaRPr/>
          </a:p>
        </p:txBody>
      </p:sp>
      <p:cxnSp>
        <p:nvCxnSpPr>
          <p:cNvPr id="269" name="Google Shape;269;p18"/>
          <p:cNvCxnSpPr/>
          <p:nvPr/>
        </p:nvCxnSpPr>
        <p:spPr>
          <a:xfrm>
            <a:off x="131950" y="1328250"/>
            <a:ext cx="645600" cy="54000"/>
          </a:xfrm>
          <a:prstGeom prst="straightConnector1">
            <a:avLst/>
          </a:prstGeom>
          <a:noFill/>
          <a:ln cap="flat" cmpd="sng" w="38100">
            <a:solidFill>
              <a:srgbClr val="3F5378"/>
            </a:solidFill>
            <a:prstDash val="solid"/>
            <a:round/>
            <a:headEnd len="sm" w="sm" type="none"/>
            <a:tailEnd len="med" w="med" type="triangle"/>
          </a:ln>
        </p:spPr>
      </p:cxn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9"/>
                                        </p:tgtEl>
                                        <p:attrNameLst>
                                          <p:attrName>style.visibility</p:attrName>
                                        </p:attrNameLst>
                                      </p:cBhvr>
                                      <p:to>
                                        <p:strVal val="visible"/>
                                      </p:to>
                                    </p:set>
                                    <p:animEffect filter="fade" transition="in">
                                      <p:cBhvr>
                                        <p:cTn dur="1000"/>
                                        <p:tgtEl>
                                          <p:spTgt spid="26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6"/>
                                        </p:tgtEl>
                                        <p:attrNameLst>
                                          <p:attrName>style.visibility</p:attrName>
                                        </p:attrNameLst>
                                      </p:cBhvr>
                                      <p:to>
                                        <p:strVal val="visible"/>
                                      </p:to>
                                    </p:set>
                                    <p:animEffect filter="fade" transition="in">
                                      <p:cBhvr>
                                        <p:cTn dur="1000"/>
                                        <p:tgtEl>
                                          <p:spTgt spid="26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3" name="Shape 273"/>
        <p:cNvGrpSpPr/>
        <p:nvPr/>
      </p:nvGrpSpPr>
      <p:grpSpPr>
        <a:xfrm>
          <a:off x="0" y="0"/>
          <a:ext cx="0" cy="0"/>
          <a:chOff x="0" y="0"/>
          <a:chExt cx="0" cy="0"/>
        </a:xfrm>
      </p:grpSpPr>
      <p:sp>
        <p:nvSpPr>
          <p:cNvPr id="274" name="Google Shape;274;p19"/>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400"/>
              <a:buNone/>
            </a:pPr>
            <a:r>
              <a:t/>
            </a:r>
            <a:endParaRPr/>
          </a:p>
        </p:txBody>
      </p:sp>
      <p:sp>
        <p:nvSpPr>
          <p:cNvPr id="275" name="Google Shape;275;p19"/>
          <p:cNvSpPr txBox="1"/>
          <p:nvPr>
            <p:ph idx="4294967295" type="body"/>
          </p:nvPr>
        </p:nvSpPr>
        <p:spPr>
          <a:xfrm>
            <a:off x="421350" y="1076275"/>
            <a:ext cx="2476200" cy="34164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600"/>
              </a:spcBef>
              <a:spcAft>
                <a:spcPts val="0"/>
              </a:spcAft>
              <a:buSzPts val="3000"/>
              <a:buNone/>
            </a:pPr>
            <a:r>
              <a:rPr lang="pt-BR">
                <a:solidFill>
                  <a:srgbClr val="3F5378"/>
                </a:solidFill>
              </a:rPr>
              <a:t>Eleven defects were identified for the DAC perspective</a:t>
            </a:r>
            <a:endParaRPr>
              <a:solidFill>
                <a:srgbClr val="3F5378"/>
              </a:solidFill>
            </a:endParaRPr>
          </a:p>
        </p:txBody>
      </p:sp>
      <p:sp>
        <p:nvSpPr>
          <p:cNvPr id="276" name="Google Shape;276;p19"/>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pic>
        <p:nvPicPr>
          <p:cNvPr id="277" name="Google Shape;277;p19"/>
          <p:cNvPicPr preferRelativeResize="0"/>
          <p:nvPr/>
        </p:nvPicPr>
        <p:blipFill>
          <a:blip r:embed="rId3">
            <a:alphaModFix/>
          </a:blip>
          <a:stretch>
            <a:fillRect/>
          </a:stretch>
        </p:blipFill>
        <p:spPr>
          <a:xfrm>
            <a:off x="3623850" y="364561"/>
            <a:ext cx="4205551" cy="441437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sp>
        <p:nvSpPr>
          <p:cNvPr id="111" name="Google Shape;111;gddf2813ba0_0_0"/>
          <p:cNvSpPr txBox="1"/>
          <p:nvPr>
            <p:ph idx="1" type="body"/>
          </p:nvPr>
        </p:nvSpPr>
        <p:spPr>
          <a:xfrm>
            <a:off x="720375" y="3333225"/>
            <a:ext cx="3681900" cy="15162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600"/>
              </a:spcBef>
              <a:spcAft>
                <a:spcPts val="0"/>
              </a:spcAft>
              <a:buSzPts val="1100"/>
              <a:buNone/>
            </a:pPr>
            <a:r>
              <a:rPr lang="pt-BR"/>
              <a:t>Related documents</a:t>
            </a:r>
            <a:endParaRPr/>
          </a:p>
          <a:p>
            <a:pPr indent="0" lvl="0" marL="0" rtl="0" algn="ctr">
              <a:lnSpc>
                <a:spcPct val="100000"/>
              </a:lnSpc>
              <a:spcBef>
                <a:spcPts val="600"/>
              </a:spcBef>
              <a:spcAft>
                <a:spcPts val="0"/>
              </a:spcAft>
              <a:buSzPts val="1100"/>
              <a:buNone/>
            </a:pPr>
            <a:r>
              <a:rPr lang="pt-BR"/>
              <a:t>to training</a:t>
            </a:r>
            <a:endParaRPr/>
          </a:p>
          <a:p>
            <a:pPr indent="0" lvl="0" marL="0" rtl="0" algn="l">
              <a:lnSpc>
                <a:spcPct val="100000"/>
              </a:lnSpc>
              <a:spcBef>
                <a:spcPts val="600"/>
              </a:spcBef>
              <a:spcAft>
                <a:spcPts val="0"/>
              </a:spcAft>
              <a:buSzPts val="2100"/>
              <a:buNone/>
            </a:pPr>
            <a:r>
              <a:t/>
            </a:r>
            <a:endParaRPr/>
          </a:p>
        </p:txBody>
      </p:sp>
      <p:sp>
        <p:nvSpPr>
          <p:cNvPr id="112" name="Google Shape;112;gddf2813ba0_0_0"/>
          <p:cNvSpPr txBox="1"/>
          <p:nvPr>
            <p:ph idx="2" type="body"/>
          </p:nvPr>
        </p:nvSpPr>
        <p:spPr>
          <a:xfrm>
            <a:off x="4947475" y="1311550"/>
            <a:ext cx="4075200" cy="1588200"/>
          </a:xfrm>
          <a:prstGeom prst="rect">
            <a:avLst/>
          </a:prstGeom>
          <a:noFill/>
          <a:ln>
            <a:noFill/>
          </a:ln>
        </p:spPr>
        <p:txBody>
          <a:bodyPr anchorCtr="0" anchor="t" bIns="91425" lIns="91425" spcFirstLastPara="1" rIns="91425" wrap="square" tIns="91425">
            <a:noAutofit/>
          </a:bodyPr>
          <a:lstStyle/>
          <a:p>
            <a:pPr indent="-361950" lvl="0" marL="457200" rtl="0" algn="l">
              <a:lnSpc>
                <a:spcPct val="100000"/>
              </a:lnSpc>
              <a:spcBef>
                <a:spcPts val="600"/>
              </a:spcBef>
              <a:spcAft>
                <a:spcPts val="0"/>
              </a:spcAft>
              <a:buClr>
                <a:srgbClr val="3F5378"/>
              </a:buClr>
              <a:buSzPts val="2100"/>
              <a:buChar char="▰"/>
            </a:pPr>
            <a:r>
              <a:rPr lang="pt-BR" sz="2100"/>
              <a:t>Document 3:</a:t>
            </a:r>
            <a:endParaRPr sz="2100"/>
          </a:p>
          <a:p>
            <a:pPr indent="-361950" lvl="1" marL="914400" rtl="0" algn="l">
              <a:lnSpc>
                <a:spcPct val="100000"/>
              </a:lnSpc>
              <a:spcBef>
                <a:spcPts val="600"/>
              </a:spcBef>
              <a:spcAft>
                <a:spcPts val="0"/>
              </a:spcAft>
              <a:buClr>
                <a:srgbClr val="3F5378"/>
              </a:buClr>
              <a:buSzPts val="2100"/>
              <a:buChar char="●"/>
            </a:pPr>
            <a:r>
              <a:rPr lang="pt-BR" sz="2100"/>
              <a:t>Key Concepts;</a:t>
            </a:r>
            <a:endParaRPr sz="2100"/>
          </a:p>
          <a:p>
            <a:pPr indent="-361950" lvl="0" marL="457200" rtl="0" algn="l">
              <a:lnSpc>
                <a:spcPct val="100000"/>
              </a:lnSpc>
              <a:spcBef>
                <a:spcPts val="600"/>
              </a:spcBef>
              <a:spcAft>
                <a:spcPts val="0"/>
              </a:spcAft>
              <a:buClr>
                <a:srgbClr val="3F5378"/>
              </a:buClr>
              <a:buSzPts val="2100"/>
              <a:buChar char="▰"/>
            </a:pPr>
            <a:r>
              <a:rPr lang="pt-BR" sz="2100"/>
              <a:t>Document 4:</a:t>
            </a:r>
            <a:endParaRPr sz="2100"/>
          </a:p>
          <a:p>
            <a:pPr indent="-361950" lvl="1" marL="914400" rtl="0" algn="l">
              <a:lnSpc>
                <a:spcPct val="100000"/>
              </a:lnSpc>
              <a:spcBef>
                <a:spcPts val="600"/>
              </a:spcBef>
              <a:spcAft>
                <a:spcPts val="0"/>
              </a:spcAft>
              <a:buClr>
                <a:srgbClr val="3F5378"/>
              </a:buClr>
              <a:buSzPts val="2100"/>
              <a:buChar char="●"/>
            </a:pPr>
            <a:r>
              <a:rPr lang="pt-BR" sz="2100"/>
              <a:t>Resolution Example;</a:t>
            </a:r>
            <a:endParaRPr sz="2100"/>
          </a:p>
          <a:p>
            <a:pPr indent="-361950" lvl="0" marL="457200" rtl="0" algn="l">
              <a:lnSpc>
                <a:spcPct val="100000"/>
              </a:lnSpc>
              <a:spcBef>
                <a:spcPts val="600"/>
              </a:spcBef>
              <a:spcAft>
                <a:spcPts val="0"/>
              </a:spcAft>
              <a:buClr>
                <a:srgbClr val="3F5378"/>
              </a:buClr>
              <a:buSzPts val="2100"/>
              <a:buChar char="▰"/>
            </a:pPr>
            <a:r>
              <a:rPr lang="pt-BR" sz="2100"/>
              <a:t>Document 5:</a:t>
            </a:r>
            <a:endParaRPr sz="2100"/>
          </a:p>
          <a:p>
            <a:pPr indent="-361950" lvl="1" marL="914400" rtl="0" algn="l">
              <a:lnSpc>
                <a:spcPct val="100000"/>
              </a:lnSpc>
              <a:spcBef>
                <a:spcPts val="600"/>
              </a:spcBef>
              <a:spcAft>
                <a:spcPts val="0"/>
              </a:spcAft>
              <a:buClr>
                <a:srgbClr val="3F5378"/>
              </a:buClr>
              <a:buSzPts val="2100"/>
              <a:buChar char="●"/>
            </a:pPr>
            <a:r>
              <a:rPr lang="pt-BR" sz="2100"/>
              <a:t>Perspective Scenario.</a:t>
            </a:r>
            <a:endParaRPr sz="2100"/>
          </a:p>
          <a:p>
            <a:pPr indent="0" lvl="0" marL="457200" rtl="0" algn="l">
              <a:lnSpc>
                <a:spcPct val="100000"/>
              </a:lnSpc>
              <a:spcBef>
                <a:spcPts val="600"/>
              </a:spcBef>
              <a:spcAft>
                <a:spcPts val="0"/>
              </a:spcAft>
              <a:buNone/>
            </a:pPr>
            <a:r>
              <a:t/>
            </a:r>
            <a:endParaRPr sz="2100"/>
          </a:p>
        </p:txBody>
      </p:sp>
      <p:sp>
        <p:nvSpPr>
          <p:cNvPr id="113" name="Google Shape;113;gddf2813ba0_0_0"/>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400"/>
              <a:buNone/>
            </a:pPr>
            <a:r>
              <a:rPr lang="pt-BR"/>
              <a:t>Instrumentation</a:t>
            </a:r>
            <a:endParaRPr/>
          </a:p>
        </p:txBody>
      </p:sp>
      <p:sp>
        <p:nvSpPr>
          <p:cNvPr id="114" name="Google Shape;114;gddf2813ba0_0_0"/>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Clr>
                <a:srgbClr val="000000"/>
              </a:buClr>
              <a:buSzPts val="1300"/>
              <a:buFont typeface="Arial"/>
              <a:buNone/>
            </a:pPr>
            <a:fld id="{00000000-1234-1234-1234-123412341234}" type="slidenum">
              <a:rPr lang="pt-BR"/>
              <a:t>‹#›</a:t>
            </a:fld>
            <a:endParaRPr/>
          </a:p>
        </p:txBody>
      </p:sp>
      <p:grpSp>
        <p:nvGrpSpPr>
          <p:cNvPr id="115" name="Google Shape;115;gddf2813ba0_0_0"/>
          <p:cNvGrpSpPr/>
          <p:nvPr/>
        </p:nvGrpSpPr>
        <p:grpSpPr>
          <a:xfrm>
            <a:off x="2091989" y="1842110"/>
            <a:ext cx="865792" cy="1160957"/>
            <a:chOff x="596350" y="929175"/>
            <a:chExt cx="407950" cy="497475"/>
          </a:xfrm>
        </p:grpSpPr>
        <p:sp>
          <p:nvSpPr>
            <p:cNvPr id="116" name="Google Shape;116;gddf2813ba0_0_0"/>
            <p:cNvSpPr/>
            <p:nvPr/>
          </p:nvSpPr>
          <p:spPr>
            <a:xfrm>
              <a:off x="596350" y="953550"/>
              <a:ext cx="387250" cy="473100"/>
            </a:xfrm>
            <a:custGeom>
              <a:rect b="b" l="l" r="r" t="t"/>
              <a:pathLst>
                <a:path extrusionOk="0" fill="none" h="18924" w="15490">
                  <a:moveTo>
                    <a:pt x="15490" y="17828"/>
                  </a:moveTo>
                  <a:lnTo>
                    <a:pt x="15490" y="17828"/>
                  </a:lnTo>
                  <a:lnTo>
                    <a:pt x="15466" y="17998"/>
                  </a:lnTo>
                  <a:lnTo>
                    <a:pt x="15417" y="18169"/>
                  </a:lnTo>
                  <a:lnTo>
                    <a:pt x="15319" y="18364"/>
                  </a:lnTo>
                  <a:lnTo>
                    <a:pt x="15198" y="18534"/>
                  </a:lnTo>
                  <a:lnTo>
                    <a:pt x="15052" y="18680"/>
                  </a:lnTo>
                  <a:lnTo>
                    <a:pt x="14881" y="18802"/>
                  </a:lnTo>
                  <a:lnTo>
                    <a:pt x="14735" y="18900"/>
                  </a:lnTo>
                  <a:lnTo>
                    <a:pt x="14564" y="18924"/>
                  </a:lnTo>
                  <a:lnTo>
                    <a:pt x="1023" y="18924"/>
                  </a:lnTo>
                  <a:lnTo>
                    <a:pt x="1023" y="18924"/>
                  </a:lnTo>
                  <a:lnTo>
                    <a:pt x="853" y="18900"/>
                  </a:lnTo>
                  <a:lnTo>
                    <a:pt x="682" y="18802"/>
                  </a:lnTo>
                  <a:lnTo>
                    <a:pt x="512" y="18680"/>
                  </a:lnTo>
                  <a:lnTo>
                    <a:pt x="341" y="18534"/>
                  </a:lnTo>
                  <a:lnTo>
                    <a:pt x="219" y="18364"/>
                  </a:lnTo>
                  <a:lnTo>
                    <a:pt x="98" y="18169"/>
                  </a:lnTo>
                  <a:lnTo>
                    <a:pt x="25" y="17998"/>
                  </a:lnTo>
                  <a:lnTo>
                    <a:pt x="0" y="17828"/>
                  </a:lnTo>
                  <a:lnTo>
                    <a:pt x="0" y="877"/>
                  </a:lnTo>
                  <a:lnTo>
                    <a:pt x="0" y="877"/>
                  </a:lnTo>
                  <a:lnTo>
                    <a:pt x="25" y="706"/>
                  </a:lnTo>
                  <a:lnTo>
                    <a:pt x="98" y="560"/>
                  </a:lnTo>
                  <a:lnTo>
                    <a:pt x="195" y="414"/>
                  </a:lnTo>
                  <a:lnTo>
                    <a:pt x="341" y="268"/>
                  </a:lnTo>
                  <a:lnTo>
                    <a:pt x="487" y="171"/>
                  </a:lnTo>
                  <a:lnTo>
                    <a:pt x="658" y="73"/>
                  </a:lnTo>
                  <a:lnTo>
                    <a:pt x="828" y="24"/>
                  </a:lnTo>
                  <a:lnTo>
                    <a:pt x="974" y="0"/>
                  </a:lnTo>
                </a:path>
              </a:pathLst>
            </a:custGeom>
            <a:noFill/>
            <a:ln cap="rnd" cmpd="sng" w="12175">
              <a:solidFill>
                <a:srgbClr val="3F537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7" name="Google Shape;117;gddf2813ba0_0_0"/>
            <p:cNvSpPr/>
            <p:nvPr/>
          </p:nvSpPr>
          <p:spPr>
            <a:xfrm>
              <a:off x="626775" y="929175"/>
              <a:ext cx="377525" cy="462775"/>
            </a:xfrm>
            <a:custGeom>
              <a:rect b="b" l="l" r="r" t="t"/>
              <a:pathLst>
                <a:path extrusionOk="0" fill="none" h="18511" w="15101">
                  <a:moveTo>
                    <a:pt x="15101" y="3362"/>
                  </a:moveTo>
                  <a:lnTo>
                    <a:pt x="15101" y="17731"/>
                  </a:lnTo>
                  <a:lnTo>
                    <a:pt x="15101" y="17731"/>
                  </a:lnTo>
                  <a:lnTo>
                    <a:pt x="15077" y="17877"/>
                  </a:lnTo>
                  <a:lnTo>
                    <a:pt x="15028" y="18024"/>
                  </a:lnTo>
                  <a:lnTo>
                    <a:pt x="14979" y="18145"/>
                  </a:lnTo>
                  <a:lnTo>
                    <a:pt x="14882" y="18267"/>
                  </a:lnTo>
                  <a:lnTo>
                    <a:pt x="14760" y="18365"/>
                  </a:lnTo>
                  <a:lnTo>
                    <a:pt x="14614" y="18438"/>
                  </a:lnTo>
                  <a:lnTo>
                    <a:pt x="14468" y="18486"/>
                  </a:lnTo>
                  <a:lnTo>
                    <a:pt x="14322" y="18511"/>
                  </a:lnTo>
                  <a:lnTo>
                    <a:pt x="780" y="18511"/>
                  </a:lnTo>
                  <a:lnTo>
                    <a:pt x="780" y="18511"/>
                  </a:lnTo>
                  <a:lnTo>
                    <a:pt x="634" y="18486"/>
                  </a:lnTo>
                  <a:lnTo>
                    <a:pt x="488" y="18438"/>
                  </a:lnTo>
                  <a:lnTo>
                    <a:pt x="342" y="18365"/>
                  </a:lnTo>
                  <a:lnTo>
                    <a:pt x="220" y="18267"/>
                  </a:lnTo>
                  <a:lnTo>
                    <a:pt x="123" y="18145"/>
                  </a:lnTo>
                  <a:lnTo>
                    <a:pt x="74" y="18024"/>
                  </a:lnTo>
                  <a:lnTo>
                    <a:pt x="25" y="17877"/>
                  </a:lnTo>
                  <a:lnTo>
                    <a:pt x="1" y="17731"/>
                  </a:lnTo>
                  <a:lnTo>
                    <a:pt x="1" y="780"/>
                  </a:lnTo>
                  <a:lnTo>
                    <a:pt x="1" y="780"/>
                  </a:lnTo>
                  <a:lnTo>
                    <a:pt x="25" y="610"/>
                  </a:lnTo>
                  <a:lnTo>
                    <a:pt x="74" y="464"/>
                  </a:lnTo>
                  <a:lnTo>
                    <a:pt x="123" y="342"/>
                  </a:lnTo>
                  <a:lnTo>
                    <a:pt x="220" y="220"/>
                  </a:lnTo>
                  <a:lnTo>
                    <a:pt x="342" y="123"/>
                  </a:lnTo>
                  <a:lnTo>
                    <a:pt x="488" y="50"/>
                  </a:lnTo>
                  <a:lnTo>
                    <a:pt x="634" y="1"/>
                  </a:lnTo>
                  <a:lnTo>
                    <a:pt x="780" y="1"/>
                  </a:lnTo>
                  <a:lnTo>
                    <a:pt x="11740" y="1"/>
                  </a:lnTo>
                </a:path>
              </a:pathLst>
            </a:custGeom>
            <a:noFill/>
            <a:ln cap="rnd" cmpd="sng" w="12175">
              <a:solidFill>
                <a:srgbClr val="3F537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8" name="Google Shape;118;gddf2813ba0_0_0"/>
            <p:cNvSpPr/>
            <p:nvPr/>
          </p:nvSpPr>
          <p:spPr>
            <a:xfrm>
              <a:off x="688900" y="1256150"/>
              <a:ext cx="133975" cy="25"/>
            </a:xfrm>
            <a:custGeom>
              <a:rect b="b" l="l" r="r" t="t"/>
              <a:pathLst>
                <a:path extrusionOk="0" fill="none" h="1" w="5359">
                  <a:moveTo>
                    <a:pt x="5358" y="0"/>
                  </a:moveTo>
                  <a:lnTo>
                    <a:pt x="0" y="0"/>
                  </a:lnTo>
                </a:path>
              </a:pathLst>
            </a:custGeom>
            <a:noFill/>
            <a:ln cap="rnd" cmpd="sng" w="12175">
              <a:solidFill>
                <a:srgbClr val="3F537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9" name="Google Shape;119;gddf2813ba0_0_0"/>
            <p:cNvSpPr/>
            <p:nvPr/>
          </p:nvSpPr>
          <p:spPr>
            <a:xfrm>
              <a:off x="688900" y="1201350"/>
              <a:ext cx="255750" cy="25"/>
            </a:xfrm>
            <a:custGeom>
              <a:rect b="b" l="l" r="r" t="t"/>
              <a:pathLst>
                <a:path extrusionOk="0" fill="none" h="1" w="10230">
                  <a:moveTo>
                    <a:pt x="10229" y="1"/>
                  </a:moveTo>
                  <a:lnTo>
                    <a:pt x="0" y="1"/>
                  </a:lnTo>
                </a:path>
              </a:pathLst>
            </a:custGeom>
            <a:noFill/>
            <a:ln cap="rnd" cmpd="sng" w="12175">
              <a:solidFill>
                <a:srgbClr val="3F537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0" name="Google Shape;120;gddf2813ba0_0_0"/>
            <p:cNvSpPr/>
            <p:nvPr/>
          </p:nvSpPr>
          <p:spPr>
            <a:xfrm>
              <a:off x="688900" y="1145950"/>
              <a:ext cx="255750" cy="25"/>
            </a:xfrm>
            <a:custGeom>
              <a:rect b="b" l="l" r="r" t="t"/>
              <a:pathLst>
                <a:path extrusionOk="0" fill="none" h="1" w="10230">
                  <a:moveTo>
                    <a:pt x="10229" y="0"/>
                  </a:moveTo>
                  <a:lnTo>
                    <a:pt x="0" y="0"/>
                  </a:lnTo>
                </a:path>
              </a:pathLst>
            </a:custGeom>
            <a:noFill/>
            <a:ln cap="rnd" cmpd="sng" w="12175">
              <a:solidFill>
                <a:srgbClr val="3F537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1" name="Google Shape;121;gddf2813ba0_0_0"/>
            <p:cNvSpPr/>
            <p:nvPr/>
          </p:nvSpPr>
          <p:spPr>
            <a:xfrm>
              <a:off x="688900" y="1090525"/>
              <a:ext cx="255750" cy="25"/>
            </a:xfrm>
            <a:custGeom>
              <a:rect b="b" l="l" r="r" t="t"/>
              <a:pathLst>
                <a:path extrusionOk="0" fill="none" h="1" w="10230">
                  <a:moveTo>
                    <a:pt x="10229" y="1"/>
                  </a:moveTo>
                  <a:lnTo>
                    <a:pt x="0" y="1"/>
                  </a:lnTo>
                </a:path>
              </a:pathLst>
            </a:custGeom>
            <a:noFill/>
            <a:ln cap="rnd" cmpd="sng" w="12175">
              <a:solidFill>
                <a:srgbClr val="3F537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2" name="Google Shape;122;gddf2813ba0_0_0"/>
            <p:cNvSpPr/>
            <p:nvPr/>
          </p:nvSpPr>
          <p:spPr>
            <a:xfrm>
              <a:off x="920250" y="929175"/>
              <a:ext cx="84050" cy="84050"/>
            </a:xfrm>
            <a:custGeom>
              <a:rect b="b" l="l" r="r" t="t"/>
              <a:pathLst>
                <a:path extrusionOk="0" fill="none" h="3362" w="3362">
                  <a:moveTo>
                    <a:pt x="1" y="2582"/>
                  </a:moveTo>
                  <a:lnTo>
                    <a:pt x="1" y="1"/>
                  </a:lnTo>
                  <a:lnTo>
                    <a:pt x="3362" y="3362"/>
                  </a:lnTo>
                  <a:lnTo>
                    <a:pt x="780" y="3362"/>
                  </a:lnTo>
                  <a:lnTo>
                    <a:pt x="780" y="3362"/>
                  </a:lnTo>
                  <a:lnTo>
                    <a:pt x="610" y="3337"/>
                  </a:lnTo>
                  <a:lnTo>
                    <a:pt x="464" y="3289"/>
                  </a:lnTo>
                  <a:lnTo>
                    <a:pt x="342" y="3216"/>
                  </a:lnTo>
                  <a:lnTo>
                    <a:pt x="220" y="3118"/>
                  </a:lnTo>
                  <a:lnTo>
                    <a:pt x="123" y="3021"/>
                  </a:lnTo>
                  <a:lnTo>
                    <a:pt x="50" y="2875"/>
                  </a:lnTo>
                  <a:lnTo>
                    <a:pt x="1" y="2729"/>
                  </a:lnTo>
                  <a:lnTo>
                    <a:pt x="1" y="2582"/>
                  </a:lnTo>
                  <a:lnTo>
                    <a:pt x="1" y="2582"/>
                  </a:lnTo>
                  <a:close/>
                </a:path>
              </a:pathLst>
            </a:custGeom>
            <a:noFill/>
            <a:ln cap="rnd" cmpd="sng" w="12175">
              <a:solidFill>
                <a:srgbClr val="3F537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 name="Shape 126"/>
        <p:cNvGrpSpPr/>
        <p:nvPr/>
      </p:nvGrpSpPr>
      <p:grpSpPr>
        <a:xfrm>
          <a:off x="0" y="0"/>
          <a:ext cx="0" cy="0"/>
          <a:chOff x="0" y="0"/>
          <a:chExt cx="0" cy="0"/>
        </a:xfrm>
      </p:grpSpPr>
      <p:sp>
        <p:nvSpPr>
          <p:cNvPr id="127" name="Google Shape;127;p3"/>
          <p:cNvSpPr txBox="1"/>
          <p:nvPr>
            <p:ph idx="1" type="body"/>
          </p:nvPr>
        </p:nvSpPr>
        <p:spPr>
          <a:xfrm>
            <a:off x="371725" y="1076275"/>
            <a:ext cx="8037900" cy="3416400"/>
          </a:xfrm>
          <a:prstGeom prst="rect">
            <a:avLst/>
          </a:prstGeom>
          <a:noFill/>
          <a:ln>
            <a:noFill/>
          </a:ln>
        </p:spPr>
        <p:txBody>
          <a:bodyPr anchorCtr="0" anchor="t" bIns="91425" lIns="91425" spcFirstLastPara="1" rIns="91425" wrap="square" tIns="91425">
            <a:noAutofit/>
          </a:bodyPr>
          <a:lstStyle/>
          <a:p>
            <a:pPr indent="0" lvl="0" marL="0" rtl="0" algn="just">
              <a:lnSpc>
                <a:spcPct val="100000"/>
              </a:lnSpc>
              <a:spcBef>
                <a:spcPts val="600"/>
              </a:spcBef>
              <a:spcAft>
                <a:spcPts val="0"/>
              </a:spcAft>
              <a:buSzPts val="2100"/>
              <a:buNone/>
            </a:pPr>
            <a:r>
              <a:rPr lang="pt-BR"/>
              <a:t>The domain architect is responsible for developing and maintaining the Software Product Line (SPL) architecture of the product range.</a:t>
            </a:r>
            <a:endParaRPr/>
          </a:p>
          <a:p>
            <a:pPr indent="-361950" lvl="0" marL="457200" rtl="0" algn="just">
              <a:lnSpc>
                <a:spcPct val="100000"/>
              </a:lnSpc>
              <a:spcBef>
                <a:spcPts val="1000"/>
              </a:spcBef>
              <a:spcAft>
                <a:spcPts val="0"/>
              </a:spcAft>
              <a:buSzPts val="2100"/>
              <a:buChar char="▰"/>
            </a:pPr>
            <a:r>
              <a:rPr lang="pt-BR"/>
              <a:t>validates that the reusable asset designs are in accordance with the LPS architecture and determines the configuration mechanisms that will be used in the applications.</a:t>
            </a:r>
            <a:endParaRPr/>
          </a:p>
          <a:p>
            <a:pPr indent="-361950" lvl="0" marL="457200" rtl="0" algn="just">
              <a:lnSpc>
                <a:spcPct val="100000"/>
              </a:lnSpc>
              <a:spcBef>
                <a:spcPts val="1000"/>
              </a:spcBef>
              <a:spcAft>
                <a:spcPts val="1000"/>
              </a:spcAft>
              <a:buSzPts val="2100"/>
              <a:buChar char="▰"/>
            </a:pPr>
            <a:r>
              <a:rPr lang="pt-BR"/>
              <a:t>flexibility of the architecture so that it can meet the requirement of all the applications that can be configured and the common rules that must be followed from the architecture.</a:t>
            </a:r>
            <a:endParaRPr/>
          </a:p>
        </p:txBody>
      </p:sp>
      <p:sp>
        <p:nvSpPr>
          <p:cNvPr id="128" name="Google Shape;128;p3"/>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129" name="Google Shape;129;p3"/>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just">
              <a:lnSpc>
                <a:spcPct val="115000"/>
              </a:lnSpc>
              <a:spcBef>
                <a:spcPts val="0"/>
              </a:spcBef>
              <a:spcAft>
                <a:spcPts val="0"/>
              </a:spcAft>
              <a:buSzPts val="2400"/>
              <a:buNone/>
            </a:pPr>
            <a:r>
              <a:rPr lang="pt-BR">
                <a:solidFill>
                  <a:schemeClr val="lt1"/>
                </a:solidFill>
              </a:rPr>
              <a:t>Domain Architect (DAC)</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sp>
        <p:nvSpPr>
          <p:cNvPr id="134" name="Google Shape;134;p4"/>
          <p:cNvSpPr txBox="1"/>
          <p:nvPr>
            <p:ph idx="1" type="body"/>
          </p:nvPr>
        </p:nvSpPr>
        <p:spPr>
          <a:xfrm>
            <a:off x="371725" y="1076275"/>
            <a:ext cx="3864600" cy="3416400"/>
          </a:xfrm>
          <a:prstGeom prst="rect">
            <a:avLst/>
          </a:prstGeom>
          <a:noFill/>
          <a:ln>
            <a:noFill/>
          </a:ln>
        </p:spPr>
        <p:txBody>
          <a:bodyPr anchorCtr="0" anchor="t" bIns="91425" lIns="91425" spcFirstLastPara="1" rIns="91425" wrap="square" tIns="91425">
            <a:noAutofit/>
          </a:bodyPr>
          <a:lstStyle/>
          <a:p>
            <a:pPr indent="0" lvl="0" marL="0" rtl="0" algn="just">
              <a:lnSpc>
                <a:spcPct val="100000"/>
              </a:lnSpc>
              <a:spcBef>
                <a:spcPts val="600"/>
              </a:spcBef>
              <a:spcAft>
                <a:spcPts val="0"/>
              </a:spcAft>
              <a:buSzPts val="2100"/>
              <a:buNone/>
            </a:pPr>
            <a:r>
              <a:rPr lang="pt-BR">
                <a:solidFill>
                  <a:schemeClr val="dk1"/>
                </a:solidFill>
              </a:rPr>
              <a:t>DAC SMartyPerspective </a:t>
            </a:r>
            <a:r>
              <a:rPr lang="pt-BR">
                <a:solidFill>
                  <a:schemeClr val="dk1"/>
                </a:solidFill>
              </a:rPr>
              <a:t>scenario</a:t>
            </a:r>
            <a:r>
              <a:rPr lang="pt-BR">
                <a:solidFill>
                  <a:schemeClr val="dk1"/>
                </a:solidFill>
              </a:rPr>
              <a:t>  consists of 4 steps in which the diagrams are inspected:</a:t>
            </a:r>
            <a:endParaRPr>
              <a:solidFill>
                <a:schemeClr val="dk1"/>
              </a:solidFill>
            </a:endParaRPr>
          </a:p>
          <a:p>
            <a:pPr indent="0" lvl="0" marL="0" rtl="0" algn="just">
              <a:lnSpc>
                <a:spcPct val="100000"/>
              </a:lnSpc>
              <a:spcBef>
                <a:spcPts val="600"/>
              </a:spcBef>
              <a:spcAft>
                <a:spcPts val="0"/>
              </a:spcAft>
              <a:buSzPts val="2100"/>
              <a:buNone/>
            </a:pPr>
            <a:r>
              <a:t/>
            </a:r>
            <a:endParaRPr sz="500">
              <a:solidFill>
                <a:schemeClr val="dk1"/>
              </a:solidFill>
            </a:endParaRPr>
          </a:p>
          <a:p>
            <a:pPr indent="-361950" lvl="0" marL="457200" rtl="0" algn="just">
              <a:lnSpc>
                <a:spcPct val="100000"/>
              </a:lnSpc>
              <a:spcBef>
                <a:spcPts val="600"/>
              </a:spcBef>
              <a:spcAft>
                <a:spcPts val="0"/>
              </a:spcAft>
              <a:buSzPts val="2100"/>
              <a:buChar char="▰"/>
            </a:pPr>
            <a:r>
              <a:rPr lang="pt-BR">
                <a:solidFill>
                  <a:schemeClr val="dk1"/>
                </a:solidFill>
              </a:rPr>
              <a:t>Class;</a:t>
            </a:r>
            <a:endParaRPr>
              <a:solidFill>
                <a:schemeClr val="dk1"/>
              </a:solidFill>
            </a:endParaRPr>
          </a:p>
          <a:p>
            <a:pPr indent="-381000" lvl="1" marL="914400" rtl="0" algn="just">
              <a:lnSpc>
                <a:spcPct val="115000"/>
              </a:lnSpc>
              <a:spcBef>
                <a:spcPts val="0"/>
              </a:spcBef>
              <a:spcAft>
                <a:spcPts val="0"/>
              </a:spcAft>
              <a:buSzPts val="2400"/>
              <a:buChar char="●"/>
            </a:pPr>
            <a:r>
              <a:rPr lang="pt-BR"/>
              <a:t>Design</a:t>
            </a:r>
            <a:r>
              <a:rPr lang="pt-BR"/>
              <a:t>; </a:t>
            </a:r>
            <a:endParaRPr/>
          </a:p>
          <a:p>
            <a:pPr indent="-361950" lvl="0" marL="457200" rtl="0" algn="just">
              <a:lnSpc>
                <a:spcPct val="100000"/>
              </a:lnSpc>
              <a:spcBef>
                <a:spcPts val="0"/>
              </a:spcBef>
              <a:spcAft>
                <a:spcPts val="0"/>
              </a:spcAft>
              <a:buSzPts val="2100"/>
              <a:buChar char="▰"/>
            </a:pPr>
            <a:r>
              <a:rPr lang="pt-BR"/>
              <a:t>Component;</a:t>
            </a:r>
            <a:endParaRPr/>
          </a:p>
        </p:txBody>
      </p:sp>
      <p:sp>
        <p:nvSpPr>
          <p:cNvPr id="135" name="Google Shape;135;p4"/>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b="1" lang="pt-BR" sz="1300">
                <a:solidFill>
                  <a:srgbClr val="FFFFFF"/>
                </a:solidFill>
                <a:latin typeface="Roboto"/>
                <a:ea typeface="Roboto"/>
                <a:cs typeface="Roboto"/>
                <a:sym typeface="Roboto"/>
              </a:rPr>
              <a:t>‹#›</a:t>
            </a:fld>
            <a:endParaRPr b="1" sz="1300">
              <a:solidFill>
                <a:srgbClr val="FFFFFF"/>
              </a:solidFill>
              <a:latin typeface="Roboto"/>
              <a:ea typeface="Roboto"/>
              <a:cs typeface="Roboto"/>
              <a:sym typeface="Roboto"/>
            </a:endParaRPr>
          </a:p>
        </p:txBody>
      </p:sp>
      <p:sp>
        <p:nvSpPr>
          <p:cNvPr id="136" name="Google Shape;136;p4"/>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just">
              <a:lnSpc>
                <a:spcPct val="115000"/>
              </a:lnSpc>
              <a:spcBef>
                <a:spcPts val="0"/>
              </a:spcBef>
              <a:spcAft>
                <a:spcPts val="0"/>
              </a:spcAft>
              <a:buSzPts val="2400"/>
              <a:buNone/>
            </a:pPr>
            <a:r>
              <a:rPr lang="pt-BR"/>
              <a:t>D</a:t>
            </a:r>
            <a:r>
              <a:rPr lang="pt-BR"/>
              <a:t>omain Architect (DAC)</a:t>
            </a:r>
            <a:endParaRPr>
              <a:solidFill>
                <a:srgbClr val="FFFFFF"/>
              </a:solidFill>
            </a:endParaRPr>
          </a:p>
        </p:txBody>
      </p:sp>
      <p:pic>
        <p:nvPicPr>
          <p:cNvPr id="137" name="Google Shape;137;p4"/>
          <p:cNvPicPr preferRelativeResize="0"/>
          <p:nvPr/>
        </p:nvPicPr>
        <p:blipFill>
          <a:blip r:embed="rId3">
            <a:alphaModFix/>
          </a:blip>
          <a:stretch>
            <a:fillRect/>
          </a:stretch>
        </p:blipFill>
        <p:spPr>
          <a:xfrm>
            <a:off x="4388725" y="1177575"/>
            <a:ext cx="4602876" cy="259831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sp>
        <p:nvSpPr>
          <p:cNvPr id="142" name="Google Shape;142;p5"/>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just">
              <a:lnSpc>
                <a:spcPct val="115000"/>
              </a:lnSpc>
              <a:spcBef>
                <a:spcPts val="0"/>
              </a:spcBef>
              <a:spcAft>
                <a:spcPts val="0"/>
              </a:spcAft>
              <a:buSzPts val="2400"/>
              <a:buNone/>
            </a:pPr>
            <a:r>
              <a:rPr lang="pt-BR"/>
              <a:t>EXAMPLE - COMPONENT</a:t>
            </a:r>
            <a:endParaRPr/>
          </a:p>
        </p:txBody>
      </p:sp>
      <p:sp>
        <p:nvSpPr>
          <p:cNvPr id="143" name="Google Shape;143;p5"/>
          <p:cNvSpPr txBox="1"/>
          <p:nvPr>
            <p:ph idx="1" type="body"/>
          </p:nvPr>
        </p:nvSpPr>
        <p:spPr>
          <a:xfrm>
            <a:off x="567975" y="1311550"/>
            <a:ext cx="3681900" cy="35379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600"/>
              </a:spcBef>
              <a:spcAft>
                <a:spcPts val="0"/>
              </a:spcAft>
              <a:buSzPts val="2100"/>
              <a:buNone/>
            </a:pPr>
            <a:r>
              <a:rPr lang="pt-BR">
                <a:solidFill>
                  <a:srgbClr val="3F5378"/>
                </a:solidFill>
              </a:rPr>
              <a:t>COMPONENT DIAGRAM INSPECTION</a:t>
            </a:r>
            <a:endParaRPr sz="2100">
              <a:solidFill>
                <a:srgbClr val="3F5378"/>
              </a:solidFill>
            </a:endParaRPr>
          </a:p>
        </p:txBody>
      </p:sp>
      <p:sp>
        <p:nvSpPr>
          <p:cNvPr id="144" name="Google Shape;144;p5"/>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pic>
        <p:nvPicPr>
          <p:cNvPr id="145" name="Google Shape;145;p5"/>
          <p:cNvPicPr preferRelativeResize="0"/>
          <p:nvPr/>
        </p:nvPicPr>
        <p:blipFill rotWithShape="1">
          <a:blip r:embed="rId3">
            <a:alphaModFix/>
          </a:blip>
          <a:srcRect b="0" l="0" r="0" t="0"/>
          <a:stretch/>
        </p:blipFill>
        <p:spPr>
          <a:xfrm>
            <a:off x="4139500" y="1311549"/>
            <a:ext cx="4114825" cy="3082850"/>
          </a:xfrm>
          <a:prstGeom prst="flowChartInputOutput">
            <a:avLst/>
          </a:prstGeom>
          <a:noFill/>
          <a:ln cap="flat" cmpd="sng" w="38100">
            <a:solidFill>
              <a:srgbClr val="3F5378"/>
            </a:solidFill>
            <a:prstDash val="solid"/>
            <a:round/>
            <a:headEnd len="sm" w="sm" type="none"/>
            <a:tailEnd len="sm" w="sm" type="none"/>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p6"/>
          <p:cNvSpPr txBox="1"/>
          <p:nvPr>
            <p:ph idx="1" type="body"/>
          </p:nvPr>
        </p:nvSpPr>
        <p:spPr>
          <a:xfrm>
            <a:off x="34575" y="1311550"/>
            <a:ext cx="1907400" cy="35379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600"/>
              </a:spcBef>
              <a:spcAft>
                <a:spcPts val="0"/>
              </a:spcAft>
              <a:buSzPts val="2100"/>
              <a:buNone/>
            </a:pPr>
            <a:r>
              <a:rPr lang="pt-BR" sz="1900">
                <a:solidFill>
                  <a:srgbClr val="3F5378"/>
                </a:solidFill>
              </a:rPr>
              <a:t>INTRODU</a:t>
            </a:r>
            <a:r>
              <a:rPr lang="pt-BR" sz="1900">
                <a:solidFill>
                  <a:srgbClr val="3F5378"/>
                </a:solidFill>
              </a:rPr>
              <a:t>CTION</a:t>
            </a:r>
            <a:endParaRPr sz="1900">
              <a:solidFill>
                <a:srgbClr val="3F5378"/>
              </a:solidFill>
            </a:endParaRPr>
          </a:p>
        </p:txBody>
      </p:sp>
      <p:sp>
        <p:nvSpPr>
          <p:cNvPr id="151" name="Google Shape;151;p6"/>
          <p:cNvSpPr txBox="1"/>
          <p:nvPr>
            <p:ph idx="2" type="body"/>
          </p:nvPr>
        </p:nvSpPr>
        <p:spPr>
          <a:xfrm>
            <a:off x="1962150" y="1037875"/>
            <a:ext cx="7098000" cy="4040100"/>
          </a:xfrm>
          <a:prstGeom prst="rect">
            <a:avLst/>
          </a:prstGeom>
          <a:noFill/>
          <a:ln>
            <a:noFill/>
          </a:ln>
        </p:spPr>
        <p:txBody>
          <a:bodyPr anchorCtr="0" anchor="t" bIns="91425" lIns="91425" spcFirstLastPara="1" rIns="91425" wrap="square" tIns="91425">
            <a:noAutofit/>
          </a:bodyPr>
          <a:lstStyle/>
          <a:p>
            <a:pPr indent="0" lvl="0" marL="0" rtl="0" algn="just">
              <a:lnSpc>
                <a:spcPct val="100000"/>
              </a:lnSpc>
              <a:spcBef>
                <a:spcPts val="600"/>
              </a:spcBef>
              <a:spcAft>
                <a:spcPts val="0"/>
              </a:spcAft>
              <a:buSzPts val="2600"/>
              <a:buNone/>
            </a:pPr>
            <a:r>
              <a:rPr lang="pt-BR" sz="1700"/>
              <a:t>This perspective should develop and maintain the SPL architecture for all products in the company's portfolio. It must ensure that the component diagrams, by means of components and interfaces, incorporate the domain classes proposed and modeled in the class diagrams, thus showing the physical structure of the system as a whole, so that the components can then be rearranged according to SPL business rules and user requirements.</a:t>
            </a:r>
            <a:endParaRPr sz="1700"/>
          </a:p>
          <a:p>
            <a:pPr indent="0" lvl="0" marL="0" rtl="0" algn="just">
              <a:lnSpc>
                <a:spcPct val="100000"/>
              </a:lnSpc>
              <a:spcBef>
                <a:spcPts val="600"/>
              </a:spcBef>
              <a:spcAft>
                <a:spcPts val="0"/>
              </a:spcAft>
              <a:buSzPts val="2600"/>
              <a:buNone/>
            </a:pPr>
            <a:r>
              <a:rPr lang="pt-BR" sz="1700"/>
              <a:t>To diagrams correctly express the user requirements without inconsistencies, you must review such diagrams and elements. To achieve your goal, perform the steps outlined below to inspect each of the informed diagrams. When you find a defect in one of the steps, fill in the Defect Identification Form indicating the diagram, the step item (number question), and the element and the defect found.</a:t>
            </a:r>
            <a:endParaRPr sz="1700"/>
          </a:p>
          <a:p>
            <a:pPr indent="0" lvl="0" marL="0" rtl="0" algn="just">
              <a:lnSpc>
                <a:spcPct val="100000"/>
              </a:lnSpc>
              <a:spcBef>
                <a:spcPts val="600"/>
              </a:spcBef>
              <a:spcAft>
                <a:spcPts val="0"/>
              </a:spcAft>
              <a:buSzPts val="2600"/>
              <a:buNone/>
            </a:pPr>
            <a:r>
              <a:rPr lang="pt-BR" sz="1700"/>
              <a:t>           </a:t>
            </a:r>
            <a:endParaRPr sz="1700"/>
          </a:p>
        </p:txBody>
      </p:sp>
      <p:sp>
        <p:nvSpPr>
          <p:cNvPr id="152" name="Google Shape;152;p6"/>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153" name="Google Shape;153;p6"/>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just">
              <a:lnSpc>
                <a:spcPct val="115000"/>
              </a:lnSpc>
              <a:spcBef>
                <a:spcPts val="0"/>
              </a:spcBef>
              <a:spcAft>
                <a:spcPts val="0"/>
              </a:spcAft>
              <a:buSzPts val="2400"/>
              <a:buNone/>
            </a:pPr>
            <a:r>
              <a:rPr lang="pt-BR"/>
              <a:t>EXAMPLE - COMPONENT</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sp>
        <p:nvSpPr>
          <p:cNvPr id="158" name="Google Shape;158;p8"/>
          <p:cNvSpPr txBox="1"/>
          <p:nvPr>
            <p:ph idx="2" type="body"/>
          </p:nvPr>
        </p:nvSpPr>
        <p:spPr>
          <a:xfrm>
            <a:off x="2287225" y="863350"/>
            <a:ext cx="6724500" cy="3537900"/>
          </a:xfrm>
          <a:prstGeom prst="rect">
            <a:avLst/>
          </a:prstGeom>
          <a:noFill/>
          <a:ln>
            <a:noFill/>
          </a:ln>
        </p:spPr>
        <p:txBody>
          <a:bodyPr anchorCtr="0" anchor="t" bIns="91425" lIns="91425" spcFirstLastPara="1" rIns="91425" wrap="square" tIns="91425">
            <a:noAutofit/>
          </a:bodyPr>
          <a:lstStyle/>
          <a:p>
            <a:pPr indent="0" lvl="0" marL="0" rtl="0" algn="just">
              <a:lnSpc>
                <a:spcPct val="100000"/>
              </a:lnSpc>
              <a:spcBef>
                <a:spcPts val="600"/>
              </a:spcBef>
              <a:spcAft>
                <a:spcPts val="0"/>
              </a:spcAft>
              <a:buSzPts val="2600"/>
              <a:buNone/>
            </a:pPr>
            <a:r>
              <a:t/>
            </a:r>
            <a:endParaRPr sz="2100"/>
          </a:p>
          <a:p>
            <a:pPr indent="0" lvl="0" marL="0" rtl="0" algn="just">
              <a:lnSpc>
                <a:spcPct val="100000"/>
              </a:lnSpc>
              <a:spcBef>
                <a:spcPts val="600"/>
              </a:spcBef>
              <a:spcAft>
                <a:spcPts val="0"/>
              </a:spcAft>
              <a:buSzPts val="2600"/>
              <a:buNone/>
            </a:pPr>
            <a:r>
              <a:t/>
            </a:r>
            <a:endParaRPr sz="2100"/>
          </a:p>
          <a:p>
            <a:pPr indent="0" lvl="0" marL="0" rtl="0" algn="just">
              <a:lnSpc>
                <a:spcPct val="100000"/>
              </a:lnSpc>
              <a:spcBef>
                <a:spcPts val="600"/>
              </a:spcBef>
              <a:spcAft>
                <a:spcPts val="0"/>
              </a:spcAft>
              <a:buSzPts val="2600"/>
              <a:buNone/>
            </a:pPr>
            <a:r>
              <a:rPr lang="pt-BR" sz="2100"/>
              <a:t>To inspect it, make a list from the class diagram with all the classes in the system (remember to inspect the class diagram before). Compare the list with the component diagram to ensure that there is no inconsistency between them and that all classes are grouped into components. To do this, answer the questions that follow.</a:t>
            </a:r>
            <a:endParaRPr sz="2100"/>
          </a:p>
        </p:txBody>
      </p:sp>
      <p:sp>
        <p:nvSpPr>
          <p:cNvPr id="159" name="Google Shape;159;p8"/>
          <p:cNvSpPr/>
          <p:nvPr/>
        </p:nvSpPr>
        <p:spPr>
          <a:xfrm>
            <a:off x="5861925" y="2083575"/>
            <a:ext cx="2858400" cy="331500"/>
          </a:xfrm>
          <a:prstGeom prst="roundRect">
            <a:avLst>
              <a:gd fmla="val 16667"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0" name="Google Shape;160;p8"/>
          <p:cNvSpPr txBox="1"/>
          <p:nvPr>
            <p:ph idx="1" type="body"/>
          </p:nvPr>
        </p:nvSpPr>
        <p:spPr>
          <a:xfrm>
            <a:off x="531425" y="1311550"/>
            <a:ext cx="1787700" cy="35379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600"/>
              </a:spcBef>
              <a:spcAft>
                <a:spcPts val="0"/>
              </a:spcAft>
              <a:buSzPts val="2100"/>
              <a:buNone/>
            </a:pPr>
            <a:r>
              <a:rPr lang="pt-BR" sz="1900">
                <a:solidFill>
                  <a:srgbClr val="3F5378"/>
                </a:solidFill>
              </a:rPr>
              <a:t>MAIN INSTRUCTION</a:t>
            </a:r>
            <a:endParaRPr sz="1900">
              <a:solidFill>
                <a:srgbClr val="3F5378"/>
              </a:solidFill>
            </a:endParaRPr>
          </a:p>
        </p:txBody>
      </p:sp>
      <p:sp>
        <p:nvSpPr>
          <p:cNvPr id="161" name="Google Shape;161;p8"/>
          <p:cNvSpPr/>
          <p:nvPr/>
        </p:nvSpPr>
        <p:spPr>
          <a:xfrm>
            <a:off x="2377375" y="1741075"/>
            <a:ext cx="5988600" cy="331500"/>
          </a:xfrm>
          <a:prstGeom prst="roundRect">
            <a:avLst>
              <a:gd fmla="val 16667"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2" name="Google Shape;162;p8"/>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163" name="Google Shape;163;p8"/>
          <p:cNvSpPr/>
          <p:nvPr/>
        </p:nvSpPr>
        <p:spPr>
          <a:xfrm>
            <a:off x="5487400" y="2406000"/>
            <a:ext cx="2220300" cy="331500"/>
          </a:xfrm>
          <a:prstGeom prst="roundRect">
            <a:avLst>
              <a:gd fmla="val 16667"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4" name="Google Shape;164;p8"/>
          <p:cNvSpPr/>
          <p:nvPr/>
        </p:nvSpPr>
        <p:spPr>
          <a:xfrm>
            <a:off x="2377375" y="2359075"/>
            <a:ext cx="2800200" cy="331500"/>
          </a:xfrm>
          <a:prstGeom prst="roundRect">
            <a:avLst>
              <a:gd fmla="val 16667"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5" name="Google Shape;165;p8"/>
          <p:cNvSpPr/>
          <p:nvPr/>
        </p:nvSpPr>
        <p:spPr>
          <a:xfrm>
            <a:off x="5730000" y="3321075"/>
            <a:ext cx="2858400" cy="331500"/>
          </a:xfrm>
          <a:prstGeom prst="roundRect">
            <a:avLst>
              <a:gd fmla="val 16667"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6" name="Google Shape;166;p8"/>
          <p:cNvSpPr/>
          <p:nvPr/>
        </p:nvSpPr>
        <p:spPr>
          <a:xfrm>
            <a:off x="2377375" y="3054575"/>
            <a:ext cx="6210900" cy="331500"/>
          </a:xfrm>
          <a:prstGeom prst="roundRect">
            <a:avLst>
              <a:gd fmla="val 16667"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7" name="Google Shape;167;p8"/>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just">
              <a:lnSpc>
                <a:spcPct val="115000"/>
              </a:lnSpc>
              <a:spcBef>
                <a:spcPts val="0"/>
              </a:spcBef>
              <a:spcAft>
                <a:spcPts val="0"/>
              </a:spcAft>
              <a:buSzPts val="2400"/>
              <a:buNone/>
            </a:pPr>
            <a:r>
              <a:rPr lang="pt-BR"/>
              <a:t>EXAMPLE - COMPONENT</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1"/>
                                        </p:tgtEl>
                                        <p:attrNameLst>
                                          <p:attrName>style.visibility</p:attrName>
                                        </p:attrNameLst>
                                      </p:cBhvr>
                                      <p:to>
                                        <p:strVal val="visible"/>
                                      </p:to>
                                    </p:set>
                                    <p:animEffect filter="fade" transition="in">
                                      <p:cBhvr>
                                        <p:cTn dur="1000"/>
                                        <p:tgtEl>
                                          <p:spTgt spid="16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9"/>
                                        </p:tgtEl>
                                        <p:attrNameLst>
                                          <p:attrName>style.visibility</p:attrName>
                                        </p:attrNameLst>
                                      </p:cBhvr>
                                      <p:to>
                                        <p:strVal val="visible"/>
                                      </p:to>
                                    </p:set>
                                    <p:animEffect filter="fade" transition="in">
                                      <p:cBhvr>
                                        <p:cTn dur="1000"/>
                                        <p:tgtEl>
                                          <p:spTgt spid="15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4"/>
                                        </p:tgtEl>
                                        <p:attrNameLst>
                                          <p:attrName>style.visibility</p:attrName>
                                        </p:attrNameLst>
                                      </p:cBhvr>
                                      <p:to>
                                        <p:strVal val="visible"/>
                                      </p:to>
                                    </p:set>
                                    <p:animEffect filter="fade" transition="in">
                                      <p:cBhvr>
                                        <p:cTn dur="1000"/>
                                        <p:tgtEl>
                                          <p:spTgt spid="16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3"/>
                                        </p:tgtEl>
                                        <p:attrNameLst>
                                          <p:attrName>style.visibility</p:attrName>
                                        </p:attrNameLst>
                                      </p:cBhvr>
                                      <p:to>
                                        <p:strVal val="visible"/>
                                      </p:to>
                                    </p:set>
                                    <p:animEffect filter="fade" transition="in">
                                      <p:cBhvr>
                                        <p:cTn dur="1000"/>
                                        <p:tgtEl>
                                          <p:spTgt spid="16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6"/>
                                        </p:tgtEl>
                                        <p:attrNameLst>
                                          <p:attrName>style.visibility</p:attrName>
                                        </p:attrNameLst>
                                      </p:cBhvr>
                                      <p:to>
                                        <p:strVal val="visible"/>
                                      </p:to>
                                    </p:set>
                                    <p:animEffect filter="fade" transition="in">
                                      <p:cBhvr>
                                        <p:cTn dur="1000"/>
                                        <p:tgtEl>
                                          <p:spTgt spid="16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5"/>
                                        </p:tgtEl>
                                        <p:attrNameLst>
                                          <p:attrName>style.visibility</p:attrName>
                                        </p:attrNameLst>
                                      </p:cBhvr>
                                      <p:to>
                                        <p:strVal val="visible"/>
                                      </p:to>
                                    </p:set>
                                    <p:animEffect filter="fade" transition="in">
                                      <p:cBhvr>
                                        <p:cTn dur="1000"/>
                                        <p:tgtEl>
                                          <p:spTgt spid="16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 name="Shape 171"/>
        <p:cNvGrpSpPr/>
        <p:nvPr/>
      </p:nvGrpSpPr>
      <p:grpSpPr>
        <a:xfrm>
          <a:off x="0" y="0"/>
          <a:ext cx="0" cy="0"/>
          <a:chOff x="0" y="0"/>
          <a:chExt cx="0" cy="0"/>
        </a:xfrm>
      </p:grpSpPr>
      <p:sp>
        <p:nvSpPr>
          <p:cNvPr id="172" name="Google Shape;172;gddf2813ba0_0_114"/>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400"/>
              <a:buNone/>
            </a:pPr>
            <a:r>
              <a:rPr lang="pt-BR"/>
              <a:t>Defect Identification Form (DIF)</a:t>
            </a:r>
            <a:endParaRPr/>
          </a:p>
        </p:txBody>
      </p:sp>
      <p:sp>
        <p:nvSpPr>
          <p:cNvPr id="173" name="Google Shape;173;gddf2813ba0_0_114"/>
          <p:cNvSpPr txBox="1"/>
          <p:nvPr>
            <p:ph idx="1" type="body"/>
          </p:nvPr>
        </p:nvSpPr>
        <p:spPr>
          <a:xfrm>
            <a:off x="192750" y="1000075"/>
            <a:ext cx="4206300" cy="3416400"/>
          </a:xfrm>
          <a:prstGeom prst="rect">
            <a:avLst/>
          </a:prstGeom>
          <a:noFill/>
          <a:ln>
            <a:noFill/>
          </a:ln>
        </p:spPr>
        <p:txBody>
          <a:bodyPr anchorCtr="0" anchor="t" bIns="91425" lIns="91425" spcFirstLastPara="1" rIns="91425" wrap="square" tIns="91425">
            <a:noAutofit/>
          </a:bodyPr>
          <a:lstStyle/>
          <a:p>
            <a:pPr indent="-349250" lvl="0" marL="457200" rtl="0" algn="just">
              <a:lnSpc>
                <a:spcPct val="100000"/>
              </a:lnSpc>
              <a:spcBef>
                <a:spcPts val="600"/>
              </a:spcBef>
              <a:spcAft>
                <a:spcPts val="0"/>
              </a:spcAft>
              <a:buSzPts val="1900"/>
              <a:buFont typeface="Open Sans"/>
              <a:buChar char="▰"/>
            </a:pPr>
            <a:r>
              <a:rPr b="1" lang="pt-BR" sz="2000"/>
              <a:t>Diagram: </a:t>
            </a:r>
            <a:r>
              <a:rPr lang="pt-BR" sz="2000"/>
              <a:t>use case (UC), class (CL), component (CP), sequence (SQ) and features (FT);</a:t>
            </a:r>
            <a:endParaRPr sz="2000"/>
          </a:p>
          <a:p>
            <a:pPr indent="-349250" lvl="0" marL="457200" rtl="0" algn="just">
              <a:lnSpc>
                <a:spcPct val="100000"/>
              </a:lnSpc>
              <a:spcBef>
                <a:spcPts val="600"/>
              </a:spcBef>
              <a:spcAft>
                <a:spcPts val="0"/>
              </a:spcAft>
              <a:buSzPts val="1900"/>
              <a:buFont typeface="Open Sans"/>
              <a:buChar char="▰"/>
            </a:pPr>
            <a:r>
              <a:rPr b="1" lang="pt-BR" sz="2000"/>
              <a:t>Question Number: </a:t>
            </a:r>
            <a:r>
              <a:rPr lang="pt-BR" sz="2000"/>
              <a:t>number question that guided the detection of the defect;</a:t>
            </a:r>
            <a:endParaRPr sz="2000"/>
          </a:p>
          <a:p>
            <a:pPr indent="-349250" lvl="0" marL="457200" rtl="0" algn="just">
              <a:lnSpc>
                <a:spcPct val="100000"/>
              </a:lnSpc>
              <a:spcBef>
                <a:spcPts val="600"/>
              </a:spcBef>
              <a:spcAft>
                <a:spcPts val="0"/>
              </a:spcAft>
              <a:buSzPts val="1900"/>
              <a:buFont typeface="Open Sans"/>
              <a:buChar char="▰"/>
            </a:pPr>
            <a:r>
              <a:rPr b="1" lang="pt-BR" sz="2000"/>
              <a:t>Element: </a:t>
            </a:r>
            <a:r>
              <a:rPr lang="pt-BR" sz="2000"/>
              <a:t>name of the element where the defect was found;</a:t>
            </a:r>
            <a:endParaRPr sz="2000"/>
          </a:p>
          <a:p>
            <a:pPr indent="-349250" lvl="0" marL="457200" rtl="0" algn="just">
              <a:lnSpc>
                <a:spcPct val="100000"/>
              </a:lnSpc>
              <a:spcBef>
                <a:spcPts val="600"/>
              </a:spcBef>
              <a:spcAft>
                <a:spcPts val="0"/>
              </a:spcAft>
              <a:buSzPts val="1900"/>
              <a:buFont typeface="Open Sans"/>
              <a:buChar char="▰"/>
            </a:pPr>
            <a:r>
              <a:rPr b="1" lang="pt-BR" sz="2000"/>
              <a:t>Defect identified: </a:t>
            </a:r>
            <a:r>
              <a:rPr lang="pt-BR" sz="2000"/>
              <a:t>description of the defect found.</a:t>
            </a:r>
            <a:endParaRPr b="1" sz="2000"/>
          </a:p>
          <a:p>
            <a:pPr indent="0" lvl="0" marL="0" rtl="0" algn="just">
              <a:lnSpc>
                <a:spcPct val="100000"/>
              </a:lnSpc>
              <a:spcBef>
                <a:spcPts val="600"/>
              </a:spcBef>
              <a:spcAft>
                <a:spcPts val="0"/>
              </a:spcAft>
              <a:buSzPts val="3000"/>
              <a:buNone/>
            </a:pPr>
            <a:r>
              <a:t/>
            </a:r>
            <a:endParaRPr sz="2100"/>
          </a:p>
        </p:txBody>
      </p:sp>
      <p:sp>
        <p:nvSpPr>
          <p:cNvPr id="174" name="Google Shape;174;gddf2813ba0_0_114"/>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Clr>
                <a:srgbClr val="000000"/>
              </a:buClr>
              <a:buSzPts val="1300"/>
              <a:buFont typeface="Arial"/>
              <a:buNone/>
            </a:pPr>
            <a:fld id="{00000000-1234-1234-1234-123412341234}" type="slidenum">
              <a:rPr lang="pt-BR"/>
              <a:t>‹#›</a:t>
            </a:fld>
            <a:endParaRPr/>
          </a:p>
        </p:txBody>
      </p:sp>
      <p:pic>
        <p:nvPicPr>
          <p:cNvPr id="175" name="Google Shape;175;gddf2813ba0_0_114"/>
          <p:cNvPicPr preferRelativeResize="0"/>
          <p:nvPr/>
        </p:nvPicPr>
        <p:blipFill>
          <a:blip r:embed="rId3">
            <a:alphaModFix/>
          </a:blip>
          <a:stretch>
            <a:fillRect/>
          </a:stretch>
        </p:blipFill>
        <p:spPr>
          <a:xfrm>
            <a:off x="4572000" y="1983175"/>
            <a:ext cx="4440150" cy="1676383"/>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 name="Shape 179"/>
        <p:cNvGrpSpPr/>
        <p:nvPr/>
      </p:nvGrpSpPr>
      <p:grpSpPr>
        <a:xfrm>
          <a:off x="0" y="0"/>
          <a:ext cx="0" cy="0"/>
          <a:chOff x="0" y="0"/>
          <a:chExt cx="0" cy="0"/>
        </a:xfrm>
      </p:grpSpPr>
      <p:sp>
        <p:nvSpPr>
          <p:cNvPr id="180" name="Google Shape;180;p9"/>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400"/>
              <a:buNone/>
            </a:pPr>
            <a:r>
              <a:t/>
            </a:r>
            <a:endParaRPr/>
          </a:p>
        </p:txBody>
      </p:sp>
      <p:sp>
        <p:nvSpPr>
          <p:cNvPr id="181" name="Google Shape;181;p9"/>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pic>
        <p:nvPicPr>
          <p:cNvPr id="182" name="Google Shape;182;p9"/>
          <p:cNvPicPr preferRelativeResize="0"/>
          <p:nvPr/>
        </p:nvPicPr>
        <p:blipFill rotWithShape="1">
          <a:blip r:embed="rId3">
            <a:alphaModFix/>
          </a:blip>
          <a:srcRect b="0" l="0" r="0" t="0"/>
          <a:stretch/>
        </p:blipFill>
        <p:spPr>
          <a:xfrm>
            <a:off x="3485313" y="0"/>
            <a:ext cx="4463161" cy="4991099"/>
          </a:xfrm>
          <a:prstGeom prst="rect">
            <a:avLst/>
          </a:prstGeom>
          <a:noFill/>
          <a:ln>
            <a:noFill/>
          </a:ln>
        </p:spPr>
      </p:pic>
      <p:sp>
        <p:nvSpPr>
          <p:cNvPr id="183" name="Google Shape;183;p9"/>
          <p:cNvSpPr txBox="1"/>
          <p:nvPr>
            <p:ph idx="4294967295" type="body"/>
          </p:nvPr>
        </p:nvSpPr>
        <p:spPr>
          <a:xfrm>
            <a:off x="339375" y="1235350"/>
            <a:ext cx="2437500" cy="34272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600"/>
              </a:spcBef>
              <a:spcAft>
                <a:spcPts val="0"/>
              </a:spcAft>
              <a:buSzPts val="3000"/>
              <a:buNone/>
            </a:pPr>
            <a:r>
              <a:rPr lang="pt-BR" sz="2100">
                <a:solidFill>
                  <a:srgbClr val="3F5378"/>
                </a:solidFill>
              </a:rPr>
              <a:t>LIST WITH INTERFACES AND COMPONENTS OF THE PROPOSED EXAMPLE</a:t>
            </a:r>
            <a:endParaRPr sz="2100">
              <a:solidFill>
                <a:srgbClr val="3F5378"/>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William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