
<file path=[Content_Types].xml><?xml version="1.0" encoding="utf-8"?>
<Types xmlns="http://schemas.openxmlformats.org/package/2006/content-types">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strictFirstAndLastChars="0" saveSubsetFonts="1">
  <p:sldMasterIdLst>
    <p:sldMasterId id="2147483648" r:id="rId3"/>
  </p:sldMasterIdLst>
  <p:notesMasterIdLst>
    <p:notesMasterId r:id="rId4"/>
  </p:notesMasterIdLst>
  <p:sldIdLst>
    <p:sldId id="256" r:id="rId5"/>
    <p:sldId id="257" r:id="rId6"/>
    <p:sldId id="258" r:id="rId7"/>
    <p:sldId id="259" r:id="rId8"/>
    <p:sldId id="260" r:id="rId9"/>
    <p:sldId id="261" r:id="rId10"/>
    <p:sldId id="262" r:id="rId11"/>
    <p:sldId id="263" r:id="rId12"/>
  </p:sldIdLst>
  <p:sldSz cy="6858000" cx="12192000"/>
  <p:notesSz cx="6858000" cy="9144000"/>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http://customooxmlschemas.google.com/">
      <go:slidesCustomData xmlns:go="http://customooxmlschemas.google.com/" r:id="rId13" roundtripDataSignature="AMtx7mjJi9Lz/C88e9vx2DqUX528kbkWnQ=="/>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_rels/presentation.xml.rels><?xml version="1.0" encoding="UTF-8" standalone="yes"?><Relationships xmlns="http://schemas.openxmlformats.org/package/2006/relationships"><Relationship Id="rId11" Type="http://schemas.openxmlformats.org/officeDocument/2006/relationships/slide" Target="slides/slide7.xml"/><Relationship Id="rId10" Type="http://schemas.openxmlformats.org/officeDocument/2006/relationships/slide" Target="slides/slide6.xml"/><Relationship Id="rId13" Type="http://customschemas.google.com/relationships/presentationmetadata" Target="metadata"/><Relationship Id="rId12" Type="http://schemas.openxmlformats.org/officeDocument/2006/relationships/slide" Target="slides/slide8.xml"/><Relationship Id="rId1" Type="http://schemas.openxmlformats.org/officeDocument/2006/relationships/theme" Target="theme/theme2.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notesMaster" Target="notesMasters/notesMaster1.xml"/><Relationship Id="rId9" Type="http://schemas.openxmlformats.org/officeDocument/2006/relationships/slide" Target="slides/slide5.xml"/><Relationship Id="rId5" Type="http://schemas.openxmlformats.org/officeDocument/2006/relationships/slide" Target="slides/slide1.xml"/><Relationship Id="rId6" Type="http://schemas.openxmlformats.org/officeDocument/2006/relationships/slide" Target="slides/slide2.xml"/><Relationship Id="rId7" Type="http://schemas.openxmlformats.org/officeDocument/2006/relationships/slide" Target="slides/slide3.xml"/><Relationship Id="rId8" Type="http://schemas.openxmlformats.org/officeDocument/2006/relationships/slide" Target="slides/slide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71800" cy="458788"/>
          </a:xfrm>
          <a:prstGeom prst="rect">
            <a:avLst/>
          </a:prstGeom>
          <a:noFill/>
          <a:ln>
            <a:noFill/>
          </a:ln>
        </p:spPr>
        <p:txBody>
          <a:bodyPr anchorCtr="0" anchor="t"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4" name="Google Shape;4;n"/>
          <p:cNvSpPr txBox="1"/>
          <p:nvPr>
            <p:ph idx="10" type="dt"/>
          </p:nvPr>
        </p:nvSpPr>
        <p:spPr>
          <a:xfrm>
            <a:off x="3884613" y="0"/>
            <a:ext cx="2971800" cy="458788"/>
          </a:xfrm>
          <a:prstGeom prst="rect">
            <a:avLst/>
          </a:prstGeom>
          <a:noFill/>
          <a:ln>
            <a:noFill/>
          </a:ln>
        </p:spPr>
        <p:txBody>
          <a:bodyPr anchorCtr="0" anchor="t" bIns="45700" lIns="91425" spcFirstLastPara="1" rIns="91425" wrap="square" tIns="45700">
            <a:noAutofit/>
          </a:bodyPr>
          <a:lstStyle>
            <a:lvl1pPr lvl="0" marR="0" rtl="0" algn="r">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5" name="Google Shape;5;n"/>
          <p:cNvSpPr/>
          <p:nvPr>
            <p:ph idx="3"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lvl1pPr indent="-228600" lvl="0" marL="457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indent="-228600" lvl="1" marL="914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2pPr>
            <a:lvl3pPr indent="-228600" lvl="2" marL="1371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3pPr>
            <a:lvl4pPr indent="-228600" lvl="3" marL="1828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4pPr>
            <a:lvl5pPr indent="-228600" lvl="4" marL="22860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5pPr>
            <a:lvl6pPr indent="-228600" lvl="5" marL="2743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6pPr>
            <a:lvl7pPr indent="-228600" lvl="6" marL="3200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7pPr>
            <a:lvl8pPr indent="-228600" lvl="7" marL="3657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8pPr>
            <a:lvl9pPr indent="-228600" lvl="8" marL="4114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8685213"/>
            <a:ext cx="2971800" cy="458787"/>
          </a:xfrm>
          <a:prstGeom prst="rect">
            <a:avLst/>
          </a:prstGeom>
          <a:noFill/>
          <a:ln>
            <a:noFill/>
          </a:ln>
        </p:spPr>
        <p:txBody>
          <a:bodyPr anchorCtr="0" anchor="b"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8" name="Google Shape;8;n"/>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4" name="Shape 84"/>
        <p:cNvGrpSpPr/>
        <p:nvPr/>
      </p:nvGrpSpPr>
      <p:grpSpPr>
        <a:xfrm>
          <a:off x="0" y="0"/>
          <a:ext cx="0" cy="0"/>
          <a:chOff x="0" y="0"/>
          <a:chExt cx="0" cy="0"/>
        </a:xfrm>
      </p:grpSpPr>
      <p:sp>
        <p:nvSpPr>
          <p:cNvPr id="85" name="Google Shape;85;p1: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86" name="Google Shape;86;p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0" name="Shape 90"/>
        <p:cNvGrpSpPr/>
        <p:nvPr/>
      </p:nvGrpSpPr>
      <p:grpSpPr>
        <a:xfrm>
          <a:off x="0" y="0"/>
          <a:ext cx="0" cy="0"/>
          <a:chOff x="0" y="0"/>
          <a:chExt cx="0" cy="0"/>
        </a:xfrm>
      </p:grpSpPr>
      <p:sp>
        <p:nvSpPr>
          <p:cNvPr id="91" name="Google Shape;91;p2: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92" name="Google Shape;92;p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6" name="Shape 96"/>
        <p:cNvGrpSpPr/>
        <p:nvPr/>
      </p:nvGrpSpPr>
      <p:grpSpPr>
        <a:xfrm>
          <a:off x="0" y="0"/>
          <a:ext cx="0" cy="0"/>
          <a:chOff x="0" y="0"/>
          <a:chExt cx="0" cy="0"/>
        </a:xfrm>
      </p:grpSpPr>
      <p:sp>
        <p:nvSpPr>
          <p:cNvPr id="97" name="Google Shape;97;p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98" name="Google Shape;98;p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Closed assemblies with Illumina paired end data are downloaded from NCBI.  Reads are mapped against the closed genome to calculate coverage and variants against the reference genome. Mapped reads are then extracted.  Assembly is performed on Raw and Mapped read sets using shovil with spades and skesa assemblers. Assembly metrics are calculated using quast.  Resistance genes are identified in each of the assemblies using RGI</a:t>
            </a:r>
            <a:endParaRPr/>
          </a:p>
        </p:txBody>
      </p:sp>
      <p:sp>
        <p:nvSpPr>
          <p:cNvPr id="99" name="Google Shape;99;p3: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6" name="Shape 126"/>
        <p:cNvGrpSpPr/>
        <p:nvPr/>
      </p:nvGrpSpPr>
      <p:grpSpPr>
        <a:xfrm>
          <a:off x="0" y="0"/>
          <a:ext cx="0" cy="0"/>
          <a:chOff x="0" y="0"/>
          <a:chExt cx="0" cy="0"/>
        </a:xfrm>
      </p:grpSpPr>
      <p:sp>
        <p:nvSpPr>
          <p:cNvPr id="127" name="Google Shape;127;p4: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28" name="Google Shape;128;p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3" name="Shape 133"/>
        <p:cNvGrpSpPr/>
        <p:nvPr/>
      </p:nvGrpSpPr>
      <p:grpSpPr>
        <a:xfrm>
          <a:off x="0" y="0"/>
          <a:ext cx="0" cy="0"/>
          <a:chOff x="0" y="0"/>
          <a:chExt cx="0" cy="0"/>
        </a:xfrm>
      </p:grpSpPr>
      <p:sp>
        <p:nvSpPr>
          <p:cNvPr id="134" name="Google Shape;134;p5: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35" name="Google Shape;135;p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0" name="Shape 140"/>
        <p:cNvGrpSpPr/>
        <p:nvPr/>
      </p:nvGrpSpPr>
      <p:grpSpPr>
        <a:xfrm>
          <a:off x="0" y="0"/>
          <a:ext cx="0" cy="0"/>
          <a:chOff x="0" y="0"/>
          <a:chExt cx="0" cy="0"/>
        </a:xfrm>
      </p:grpSpPr>
      <p:sp>
        <p:nvSpPr>
          <p:cNvPr id="141" name="Google Shape;141;p6: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42" name="Google Shape;142;p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7" name="Shape 147"/>
        <p:cNvGrpSpPr/>
        <p:nvPr/>
      </p:nvGrpSpPr>
      <p:grpSpPr>
        <a:xfrm>
          <a:off x="0" y="0"/>
          <a:ext cx="0" cy="0"/>
          <a:chOff x="0" y="0"/>
          <a:chExt cx="0" cy="0"/>
        </a:xfrm>
      </p:grpSpPr>
      <p:sp>
        <p:nvSpPr>
          <p:cNvPr id="148" name="Google Shape;148;p7: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49" name="Google Shape;149;p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3" name="Shape 153"/>
        <p:cNvGrpSpPr/>
        <p:nvPr/>
      </p:nvGrpSpPr>
      <p:grpSpPr>
        <a:xfrm>
          <a:off x="0" y="0"/>
          <a:ext cx="0" cy="0"/>
          <a:chOff x="0" y="0"/>
          <a:chExt cx="0" cy="0"/>
        </a:xfrm>
      </p:grpSpPr>
      <p:sp>
        <p:nvSpPr>
          <p:cNvPr id="154" name="Google Shape;154;p8: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55" name="Google Shape;155;p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15" name="Shape 15"/>
        <p:cNvGrpSpPr/>
        <p:nvPr/>
      </p:nvGrpSpPr>
      <p:grpSpPr>
        <a:xfrm>
          <a:off x="0" y="0"/>
          <a:ext cx="0" cy="0"/>
          <a:chOff x="0" y="0"/>
          <a:chExt cx="0" cy="0"/>
        </a:xfrm>
      </p:grpSpPr>
      <p:sp>
        <p:nvSpPr>
          <p:cNvPr id="16" name="Google Shape;16;p10"/>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7" name="Google Shape;17;p10"/>
          <p:cNvSpPr txBox="1"/>
          <p:nvPr>
            <p:ph idx="1" type="body"/>
          </p:nvPr>
        </p:nvSpPr>
        <p:spPr>
          <a:xfrm>
            <a:off x="838200" y="1825625"/>
            <a:ext cx="10515600" cy="435133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18" name="Google Shape;18;p10"/>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9" name="Google Shape;19;p10"/>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0" name="Google Shape;20;p10"/>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Vertical Text" type="vertTx">
  <p:cSld name="VERTICAL_TEXT">
    <p:spTree>
      <p:nvGrpSpPr>
        <p:cNvPr id="72" name="Shape 72"/>
        <p:cNvGrpSpPr/>
        <p:nvPr/>
      </p:nvGrpSpPr>
      <p:grpSpPr>
        <a:xfrm>
          <a:off x="0" y="0"/>
          <a:ext cx="0" cy="0"/>
          <a:chOff x="0" y="0"/>
          <a:chExt cx="0" cy="0"/>
        </a:xfrm>
      </p:grpSpPr>
      <p:sp>
        <p:nvSpPr>
          <p:cNvPr id="73" name="Google Shape;73;p19"/>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74" name="Google Shape;74;p19"/>
          <p:cNvSpPr txBox="1"/>
          <p:nvPr>
            <p:ph idx="1" type="body"/>
          </p:nvPr>
        </p:nvSpPr>
        <p:spPr>
          <a:xfrm rot="5400000">
            <a:off x="3920331" y="-1256506"/>
            <a:ext cx="4351338" cy="10515600"/>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75" name="Google Shape;75;p19"/>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6" name="Google Shape;76;p19"/>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7" name="Google Shape;77;p19"/>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Vertical Title and Text" type="vertTitleAndTx">
  <p:cSld name="VERTICAL_TITLE_AND_VERTICAL_TEXT">
    <p:spTree>
      <p:nvGrpSpPr>
        <p:cNvPr id="78" name="Shape 78"/>
        <p:cNvGrpSpPr/>
        <p:nvPr/>
      </p:nvGrpSpPr>
      <p:grpSpPr>
        <a:xfrm>
          <a:off x="0" y="0"/>
          <a:ext cx="0" cy="0"/>
          <a:chOff x="0" y="0"/>
          <a:chExt cx="0" cy="0"/>
        </a:xfrm>
      </p:grpSpPr>
      <p:sp>
        <p:nvSpPr>
          <p:cNvPr id="79" name="Google Shape;79;p20"/>
          <p:cNvSpPr txBox="1"/>
          <p:nvPr>
            <p:ph type="title"/>
          </p:nvPr>
        </p:nvSpPr>
        <p:spPr>
          <a:xfrm rot="5400000">
            <a:off x="7133431" y="1956594"/>
            <a:ext cx="5811838" cy="262890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80" name="Google Shape;80;p20"/>
          <p:cNvSpPr txBox="1"/>
          <p:nvPr>
            <p:ph idx="1" type="body"/>
          </p:nvPr>
        </p:nvSpPr>
        <p:spPr>
          <a:xfrm rot="5400000">
            <a:off x="1799431" y="-596106"/>
            <a:ext cx="5811838" cy="7734300"/>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81" name="Google Shape;81;p20"/>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2" name="Google Shape;82;p20"/>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3" name="Google Shape;83;p20"/>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21" name="Shape 21"/>
        <p:cNvGrpSpPr/>
        <p:nvPr/>
      </p:nvGrpSpPr>
      <p:grpSpPr>
        <a:xfrm>
          <a:off x="0" y="0"/>
          <a:ext cx="0" cy="0"/>
          <a:chOff x="0" y="0"/>
          <a:chExt cx="0" cy="0"/>
        </a:xfrm>
      </p:grpSpPr>
      <p:sp>
        <p:nvSpPr>
          <p:cNvPr id="22" name="Google Shape;22;p11"/>
          <p:cNvSpPr txBox="1"/>
          <p:nvPr>
            <p:ph type="ctrTitle"/>
          </p:nvPr>
        </p:nvSpPr>
        <p:spPr>
          <a:xfrm>
            <a:off x="1524000" y="1122363"/>
            <a:ext cx="9144000" cy="2387600"/>
          </a:xfrm>
          <a:prstGeom prst="rect">
            <a:avLst/>
          </a:prstGeom>
          <a:noFill/>
          <a:ln>
            <a:noFill/>
          </a:ln>
        </p:spPr>
        <p:txBody>
          <a:bodyPr anchorCtr="0" anchor="b" bIns="45700" lIns="91425" spcFirstLastPara="1" rIns="91425" wrap="square" tIns="45700">
            <a:normAutofit/>
          </a:bodyPr>
          <a:lstStyle>
            <a:lvl1pPr lvl="0" algn="ctr">
              <a:lnSpc>
                <a:spcPct val="90000"/>
              </a:lnSpc>
              <a:spcBef>
                <a:spcPts val="0"/>
              </a:spcBef>
              <a:spcAft>
                <a:spcPts val="0"/>
              </a:spcAft>
              <a:buClr>
                <a:schemeClr val="dk1"/>
              </a:buClr>
              <a:buSzPts val="6000"/>
              <a:buFont typeface="Calibri"/>
              <a:buNone/>
              <a:defRPr sz="6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3" name="Google Shape;23;p11"/>
          <p:cNvSpPr txBox="1"/>
          <p:nvPr>
            <p:ph idx="1" type="subTitle"/>
          </p:nvPr>
        </p:nvSpPr>
        <p:spPr>
          <a:xfrm>
            <a:off x="1524000" y="3602038"/>
            <a:ext cx="9144000" cy="1655762"/>
          </a:xfrm>
          <a:prstGeom prst="rect">
            <a:avLst/>
          </a:prstGeom>
          <a:noFill/>
          <a:ln>
            <a:noFill/>
          </a:ln>
        </p:spPr>
        <p:txBody>
          <a:bodyPr anchorCtr="0" anchor="t" bIns="45700" lIns="91425" spcFirstLastPara="1" rIns="91425" wrap="square" tIns="45700">
            <a:normAutofit/>
          </a:bodyPr>
          <a:lstStyle>
            <a:lvl1pPr lvl="0" algn="ctr">
              <a:lnSpc>
                <a:spcPct val="90000"/>
              </a:lnSpc>
              <a:spcBef>
                <a:spcPts val="1000"/>
              </a:spcBef>
              <a:spcAft>
                <a:spcPts val="0"/>
              </a:spcAft>
              <a:buClr>
                <a:schemeClr val="dk1"/>
              </a:buClr>
              <a:buSzPts val="2400"/>
              <a:buNone/>
              <a:defRPr sz="2400"/>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p:txBody>
      </p:sp>
      <p:sp>
        <p:nvSpPr>
          <p:cNvPr id="24" name="Google Shape;24;p11"/>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5" name="Google Shape;25;p11"/>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6" name="Google Shape;26;p11"/>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27" name="Shape 27"/>
        <p:cNvGrpSpPr/>
        <p:nvPr/>
      </p:nvGrpSpPr>
      <p:grpSpPr>
        <a:xfrm>
          <a:off x="0" y="0"/>
          <a:ext cx="0" cy="0"/>
          <a:chOff x="0" y="0"/>
          <a:chExt cx="0" cy="0"/>
        </a:xfrm>
      </p:grpSpPr>
      <p:sp>
        <p:nvSpPr>
          <p:cNvPr id="28" name="Google Shape;28;p12"/>
          <p:cNvSpPr txBox="1"/>
          <p:nvPr>
            <p:ph type="title"/>
          </p:nvPr>
        </p:nvSpPr>
        <p:spPr>
          <a:xfrm>
            <a:off x="831850" y="1709738"/>
            <a:ext cx="10515600" cy="2852737"/>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6000"/>
              <a:buFont typeface="Calibri"/>
              <a:buNone/>
              <a:defRPr sz="6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9" name="Google Shape;29;p12"/>
          <p:cNvSpPr txBox="1"/>
          <p:nvPr>
            <p:ph idx="1" type="body"/>
          </p:nvPr>
        </p:nvSpPr>
        <p:spPr>
          <a:xfrm>
            <a:off x="831850" y="4589463"/>
            <a:ext cx="10515600" cy="1500187"/>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rgbClr val="888888"/>
              </a:buClr>
              <a:buSzPts val="2400"/>
              <a:buNone/>
              <a:defRPr sz="2400">
                <a:solidFill>
                  <a:srgbClr val="888888"/>
                </a:solidFill>
              </a:defRPr>
            </a:lvl1pPr>
            <a:lvl2pPr indent="-228600" lvl="1" marL="914400" algn="l">
              <a:lnSpc>
                <a:spcPct val="90000"/>
              </a:lnSpc>
              <a:spcBef>
                <a:spcPts val="500"/>
              </a:spcBef>
              <a:spcAft>
                <a:spcPts val="0"/>
              </a:spcAft>
              <a:buClr>
                <a:srgbClr val="888888"/>
              </a:buClr>
              <a:buSzPts val="2000"/>
              <a:buNone/>
              <a:defRPr sz="2000">
                <a:solidFill>
                  <a:srgbClr val="888888"/>
                </a:solidFill>
              </a:defRPr>
            </a:lvl2pPr>
            <a:lvl3pPr indent="-228600" lvl="2" marL="1371600" algn="l">
              <a:lnSpc>
                <a:spcPct val="90000"/>
              </a:lnSpc>
              <a:spcBef>
                <a:spcPts val="500"/>
              </a:spcBef>
              <a:spcAft>
                <a:spcPts val="0"/>
              </a:spcAft>
              <a:buClr>
                <a:srgbClr val="888888"/>
              </a:buClr>
              <a:buSzPts val="1800"/>
              <a:buNone/>
              <a:defRPr sz="1800">
                <a:solidFill>
                  <a:srgbClr val="888888"/>
                </a:solidFill>
              </a:defRPr>
            </a:lvl3pPr>
            <a:lvl4pPr indent="-228600" lvl="3" marL="1828800" algn="l">
              <a:lnSpc>
                <a:spcPct val="90000"/>
              </a:lnSpc>
              <a:spcBef>
                <a:spcPts val="500"/>
              </a:spcBef>
              <a:spcAft>
                <a:spcPts val="0"/>
              </a:spcAft>
              <a:buClr>
                <a:srgbClr val="888888"/>
              </a:buClr>
              <a:buSzPts val="1600"/>
              <a:buNone/>
              <a:defRPr sz="1600">
                <a:solidFill>
                  <a:srgbClr val="888888"/>
                </a:solidFill>
              </a:defRPr>
            </a:lvl4pPr>
            <a:lvl5pPr indent="-228600" lvl="4" marL="2286000" algn="l">
              <a:lnSpc>
                <a:spcPct val="90000"/>
              </a:lnSpc>
              <a:spcBef>
                <a:spcPts val="500"/>
              </a:spcBef>
              <a:spcAft>
                <a:spcPts val="0"/>
              </a:spcAft>
              <a:buClr>
                <a:srgbClr val="888888"/>
              </a:buClr>
              <a:buSzPts val="1600"/>
              <a:buNone/>
              <a:defRPr sz="1600">
                <a:solidFill>
                  <a:srgbClr val="888888"/>
                </a:solidFill>
              </a:defRPr>
            </a:lvl5pPr>
            <a:lvl6pPr indent="-228600" lvl="5" marL="2743200" algn="l">
              <a:lnSpc>
                <a:spcPct val="90000"/>
              </a:lnSpc>
              <a:spcBef>
                <a:spcPts val="500"/>
              </a:spcBef>
              <a:spcAft>
                <a:spcPts val="0"/>
              </a:spcAft>
              <a:buClr>
                <a:srgbClr val="888888"/>
              </a:buClr>
              <a:buSzPts val="1600"/>
              <a:buNone/>
              <a:defRPr sz="1600">
                <a:solidFill>
                  <a:srgbClr val="888888"/>
                </a:solidFill>
              </a:defRPr>
            </a:lvl6pPr>
            <a:lvl7pPr indent="-228600" lvl="6" marL="3200400" algn="l">
              <a:lnSpc>
                <a:spcPct val="90000"/>
              </a:lnSpc>
              <a:spcBef>
                <a:spcPts val="500"/>
              </a:spcBef>
              <a:spcAft>
                <a:spcPts val="0"/>
              </a:spcAft>
              <a:buClr>
                <a:srgbClr val="888888"/>
              </a:buClr>
              <a:buSzPts val="1600"/>
              <a:buNone/>
              <a:defRPr sz="1600">
                <a:solidFill>
                  <a:srgbClr val="888888"/>
                </a:solidFill>
              </a:defRPr>
            </a:lvl7pPr>
            <a:lvl8pPr indent="-228600" lvl="7" marL="3657600" algn="l">
              <a:lnSpc>
                <a:spcPct val="90000"/>
              </a:lnSpc>
              <a:spcBef>
                <a:spcPts val="500"/>
              </a:spcBef>
              <a:spcAft>
                <a:spcPts val="0"/>
              </a:spcAft>
              <a:buClr>
                <a:srgbClr val="888888"/>
              </a:buClr>
              <a:buSzPts val="1600"/>
              <a:buNone/>
              <a:defRPr sz="1600">
                <a:solidFill>
                  <a:srgbClr val="888888"/>
                </a:solidFill>
              </a:defRPr>
            </a:lvl8pPr>
            <a:lvl9pPr indent="-228600" lvl="8" marL="4114800" algn="l">
              <a:lnSpc>
                <a:spcPct val="90000"/>
              </a:lnSpc>
              <a:spcBef>
                <a:spcPts val="500"/>
              </a:spcBef>
              <a:spcAft>
                <a:spcPts val="0"/>
              </a:spcAft>
              <a:buClr>
                <a:srgbClr val="888888"/>
              </a:buClr>
              <a:buSzPts val="1600"/>
              <a:buNone/>
              <a:defRPr sz="1600">
                <a:solidFill>
                  <a:srgbClr val="888888"/>
                </a:solidFill>
              </a:defRPr>
            </a:lvl9pPr>
          </a:lstStyle>
          <a:p/>
        </p:txBody>
      </p:sp>
      <p:sp>
        <p:nvSpPr>
          <p:cNvPr id="30" name="Google Shape;30;p12"/>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1" name="Google Shape;31;p12"/>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2" name="Google Shape;32;p12"/>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ntent" type="twoObj">
  <p:cSld name="TWO_OBJECTS">
    <p:spTree>
      <p:nvGrpSpPr>
        <p:cNvPr id="33" name="Shape 33"/>
        <p:cNvGrpSpPr/>
        <p:nvPr/>
      </p:nvGrpSpPr>
      <p:grpSpPr>
        <a:xfrm>
          <a:off x="0" y="0"/>
          <a:ext cx="0" cy="0"/>
          <a:chOff x="0" y="0"/>
          <a:chExt cx="0" cy="0"/>
        </a:xfrm>
      </p:grpSpPr>
      <p:sp>
        <p:nvSpPr>
          <p:cNvPr id="34" name="Google Shape;34;p13"/>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35" name="Google Shape;35;p13"/>
          <p:cNvSpPr txBox="1"/>
          <p:nvPr>
            <p:ph idx="1" type="body"/>
          </p:nvPr>
        </p:nvSpPr>
        <p:spPr>
          <a:xfrm>
            <a:off x="838200" y="1825625"/>
            <a:ext cx="5181600" cy="435133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36" name="Google Shape;36;p13"/>
          <p:cNvSpPr txBox="1"/>
          <p:nvPr>
            <p:ph idx="2" type="body"/>
          </p:nvPr>
        </p:nvSpPr>
        <p:spPr>
          <a:xfrm>
            <a:off x="6172200" y="1825625"/>
            <a:ext cx="5181600" cy="435133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37" name="Google Shape;37;p13"/>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8" name="Google Shape;38;p13"/>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9" name="Google Shape;39;p13"/>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ison" type="twoTxTwoObj">
  <p:cSld name="TWO_OBJECTS_WITH_TEXT">
    <p:spTree>
      <p:nvGrpSpPr>
        <p:cNvPr id="40" name="Shape 40"/>
        <p:cNvGrpSpPr/>
        <p:nvPr/>
      </p:nvGrpSpPr>
      <p:grpSpPr>
        <a:xfrm>
          <a:off x="0" y="0"/>
          <a:ext cx="0" cy="0"/>
          <a:chOff x="0" y="0"/>
          <a:chExt cx="0" cy="0"/>
        </a:xfrm>
      </p:grpSpPr>
      <p:sp>
        <p:nvSpPr>
          <p:cNvPr id="41" name="Google Shape;41;p14"/>
          <p:cNvSpPr txBox="1"/>
          <p:nvPr>
            <p:ph type="title"/>
          </p:nvPr>
        </p:nvSpPr>
        <p:spPr>
          <a:xfrm>
            <a:off x="839788" y="365125"/>
            <a:ext cx="105156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42" name="Google Shape;42;p14"/>
          <p:cNvSpPr txBox="1"/>
          <p:nvPr>
            <p:ph idx="1" type="body"/>
          </p:nvPr>
        </p:nvSpPr>
        <p:spPr>
          <a:xfrm>
            <a:off x="839788" y="1681163"/>
            <a:ext cx="5157787" cy="823912"/>
          </a:xfrm>
          <a:prstGeom prst="rect">
            <a:avLst/>
          </a:prstGeom>
          <a:noFill/>
          <a:ln>
            <a:noFill/>
          </a:ln>
        </p:spPr>
        <p:txBody>
          <a:bodyPr anchorCtr="0" anchor="b"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2400"/>
              <a:buNone/>
              <a:defRPr b="1" sz="2400"/>
            </a:lvl1pPr>
            <a:lvl2pPr indent="-228600" lvl="1" marL="914400" algn="l">
              <a:lnSpc>
                <a:spcPct val="90000"/>
              </a:lnSpc>
              <a:spcBef>
                <a:spcPts val="500"/>
              </a:spcBef>
              <a:spcAft>
                <a:spcPts val="0"/>
              </a:spcAft>
              <a:buClr>
                <a:schemeClr val="dk1"/>
              </a:buClr>
              <a:buSzPts val="2000"/>
              <a:buNone/>
              <a:defRPr b="1" sz="2000"/>
            </a:lvl2pPr>
            <a:lvl3pPr indent="-228600" lvl="2" marL="1371600" algn="l">
              <a:lnSpc>
                <a:spcPct val="90000"/>
              </a:lnSpc>
              <a:spcBef>
                <a:spcPts val="500"/>
              </a:spcBef>
              <a:spcAft>
                <a:spcPts val="0"/>
              </a:spcAft>
              <a:buClr>
                <a:schemeClr val="dk1"/>
              </a:buClr>
              <a:buSzPts val="1800"/>
              <a:buNone/>
              <a:defRPr b="1" sz="1800"/>
            </a:lvl3pPr>
            <a:lvl4pPr indent="-228600" lvl="3" marL="1828800" algn="l">
              <a:lnSpc>
                <a:spcPct val="90000"/>
              </a:lnSpc>
              <a:spcBef>
                <a:spcPts val="500"/>
              </a:spcBef>
              <a:spcAft>
                <a:spcPts val="0"/>
              </a:spcAft>
              <a:buClr>
                <a:schemeClr val="dk1"/>
              </a:buClr>
              <a:buSzPts val="1600"/>
              <a:buNone/>
              <a:defRPr b="1" sz="1600"/>
            </a:lvl4pPr>
            <a:lvl5pPr indent="-228600" lvl="4" marL="2286000" algn="l">
              <a:lnSpc>
                <a:spcPct val="90000"/>
              </a:lnSpc>
              <a:spcBef>
                <a:spcPts val="500"/>
              </a:spcBef>
              <a:spcAft>
                <a:spcPts val="0"/>
              </a:spcAft>
              <a:buClr>
                <a:schemeClr val="dk1"/>
              </a:buClr>
              <a:buSzPts val="1600"/>
              <a:buNone/>
              <a:defRPr b="1" sz="1600"/>
            </a:lvl5pPr>
            <a:lvl6pPr indent="-228600" lvl="5" marL="2743200" algn="l">
              <a:lnSpc>
                <a:spcPct val="90000"/>
              </a:lnSpc>
              <a:spcBef>
                <a:spcPts val="500"/>
              </a:spcBef>
              <a:spcAft>
                <a:spcPts val="0"/>
              </a:spcAft>
              <a:buClr>
                <a:schemeClr val="dk1"/>
              </a:buClr>
              <a:buSzPts val="1600"/>
              <a:buNone/>
              <a:defRPr b="1" sz="1600"/>
            </a:lvl6pPr>
            <a:lvl7pPr indent="-228600" lvl="6" marL="3200400" algn="l">
              <a:lnSpc>
                <a:spcPct val="90000"/>
              </a:lnSpc>
              <a:spcBef>
                <a:spcPts val="500"/>
              </a:spcBef>
              <a:spcAft>
                <a:spcPts val="0"/>
              </a:spcAft>
              <a:buClr>
                <a:schemeClr val="dk1"/>
              </a:buClr>
              <a:buSzPts val="1600"/>
              <a:buNone/>
              <a:defRPr b="1" sz="1600"/>
            </a:lvl7pPr>
            <a:lvl8pPr indent="-228600" lvl="7" marL="3657600" algn="l">
              <a:lnSpc>
                <a:spcPct val="90000"/>
              </a:lnSpc>
              <a:spcBef>
                <a:spcPts val="500"/>
              </a:spcBef>
              <a:spcAft>
                <a:spcPts val="0"/>
              </a:spcAft>
              <a:buClr>
                <a:schemeClr val="dk1"/>
              </a:buClr>
              <a:buSzPts val="1600"/>
              <a:buNone/>
              <a:defRPr b="1" sz="1600"/>
            </a:lvl8pPr>
            <a:lvl9pPr indent="-228600" lvl="8" marL="4114800" algn="l">
              <a:lnSpc>
                <a:spcPct val="90000"/>
              </a:lnSpc>
              <a:spcBef>
                <a:spcPts val="500"/>
              </a:spcBef>
              <a:spcAft>
                <a:spcPts val="0"/>
              </a:spcAft>
              <a:buClr>
                <a:schemeClr val="dk1"/>
              </a:buClr>
              <a:buSzPts val="1600"/>
              <a:buNone/>
              <a:defRPr b="1" sz="1600"/>
            </a:lvl9pPr>
          </a:lstStyle>
          <a:p/>
        </p:txBody>
      </p:sp>
      <p:sp>
        <p:nvSpPr>
          <p:cNvPr id="43" name="Google Shape;43;p14"/>
          <p:cNvSpPr txBox="1"/>
          <p:nvPr>
            <p:ph idx="2" type="body"/>
          </p:nvPr>
        </p:nvSpPr>
        <p:spPr>
          <a:xfrm>
            <a:off x="839788" y="2505075"/>
            <a:ext cx="5157787" cy="368458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44" name="Google Shape;44;p14"/>
          <p:cNvSpPr txBox="1"/>
          <p:nvPr>
            <p:ph idx="3" type="body"/>
          </p:nvPr>
        </p:nvSpPr>
        <p:spPr>
          <a:xfrm>
            <a:off x="6172200" y="1681163"/>
            <a:ext cx="5183188" cy="823912"/>
          </a:xfrm>
          <a:prstGeom prst="rect">
            <a:avLst/>
          </a:prstGeom>
          <a:noFill/>
          <a:ln>
            <a:noFill/>
          </a:ln>
        </p:spPr>
        <p:txBody>
          <a:bodyPr anchorCtr="0" anchor="b"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2400"/>
              <a:buNone/>
              <a:defRPr b="1" sz="2400"/>
            </a:lvl1pPr>
            <a:lvl2pPr indent="-228600" lvl="1" marL="914400" algn="l">
              <a:lnSpc>
                <a:spcPct val="90000"/>
              </a:lnSpc>
              <a:spcBef>
                <a:spcPts val="500"/>
              </a:spcBef>
              <a:spcAft>
                <a:spcPts val="0"/>
              </a:spcAft>
              <a:buClr>
                <a:schemeClr val="dk1"/>
              </a:buClr>
              <a:buSzPts val="2000"/>
              <a:buNone/>
              <a:defRPr b="1" sz="2000"/>
            </a:lvl2pPr>
            <a:lvl3pPr indent="-228600" lvl="2" marL="1371600" algn="l">
              <a:lnSpc>
                <a:spcPct val="90000"/>
              </a:lnSpc>
              <a:spcBef>
                <a:spcPts val="500"/>
              </a:spcBef>
              <a:spcAft>
                <a:spcPts val="0"/>
              </a:spcAft>
              <a:buClr>
                <a:schemeClr val="dk1"/>
              </a:buClr>
              <a:buSzPts val="1800"/>
              <a:buNone/>
              <a:defRPr b="1" sz="1800"/>
            </a:lvl3pPr>
            <a:lvl4pPr indent="-228600" lvl="3" marL="1828800" algn="l">
              <a:lnSpc>
                <a:spcPct val="90000"/>
              </a:lnSpc>
              <a:spcBef>
                <a:spcPts val="500"/>
              </a:spcBef>
              <a:spcAft>
                <a:spcPts val="0"/>
              </a:spcAft>
              <a:buClr>
                <a:schemeClr val="dk1"/>
              </a:buClr>
              <a:buSzPts val="1600"/>
              <a:buNone/>
              <a:defRPr b="1" sz="1600"/>
            </a:lvl4pPr>
            <a:lvl5pPr indent="-228600" lvl="4" marL="2286000" algn="l">
              <a:lnSpc>
                <a:spcPct val="90000"/>
              </a:lnSpc>
              <a:spcBef>
                <a:spcPts val="500"/>
              </a:spcBef>
              <a:spcAft>
                <a:spcPts val="0"/>
              </a:spcAft>
              <a:buClr>
                <a:schemeClr val="dk1"/>
              </a:buClr>
              <a:buSzPts val="1600"/>
              <a:buNone/>
              <a:defRPr b="1" sz="1600"/>
            </a:lvl5pPr>
            <a:lvl6pPr indent="-228600" lvl="5" marL="2743200" algn="l">
              <a:lnSpc>
                <a:spcPct val="90000"/>
              </a:lnSpc>
              <a:spcBef>
                <a:spcPts val="500"/>
              </a:spcBef>
              <a:spcAft>
                <a:spcPts val="0"/>
              </a:spcAft>
              <a:buClr>
                <a:schemeClr val="dk1"/>
              </a:buClr>
              <a:buSzPts val="1600"/>
              <a:buNone/>
              <a:defRPr b="1" sz="1600"/>
            </a:lvl6pPr>
            <a:lvl7pPr indent="-228600" lvl="6" marL="3200400" algn="l">
              <a:lnSpc>
                <a:spcPct val="90000"/>
              </a:lnSpc>
              <a:spcBef>
                <a:spcPts val="500"/>
              </a:spcBef>
              <a:spcAft>
                <a:spcPts val="0"/>
              </a:spcAft>
              <a:buClr>
                <a:schemeClr val="dk1"/>
              </a:buClr>
              <a:buSzPts val="1600"/>
              <a:buNone/>
              <a:defRPr b="1" sz="1600"/>
            </a:lvl7pPr>
            <a:lvl8pPr indent="-228600" lvl="7" marL="3657600" algn="l">
              <a:lnSpc>
                <a:spcPct val="90000"/>
              </a:lnSpc>
              <a:spcBef>
                <a:spcPts val="500"/>
              </a:spcBef>
              <a:spcAft>
                <a:spcPts val="0"/>
              </a:spcAft>
              <a:buClr>
                <a:schemeClr val="dk1"/>
              </a:buClr>
              <a:buSzPts val="1600"/>
              <a:buNone/>
              <a:defRPr b="1" sz="1600"/>
            </a:lvl8pPr>
            <a:lvl9pPr indent="-228600" lvl="8" marL="4114800" algn="l">
              <a:lnSpc>
                <a:spcPct val="90000"/>
              </a:lnSpc>
              <a:spcBef>
                <a:spcPts val="500"/>
              </a:spcBef>
              <a:spcAft>
                <a:spcPts val="0"/>
              </a:spcAft>
              <a:buClr>
                <a:schemeClr val="dk1"/>
              </a:buClr>
              <a:buSzPts val="1600"/>
              <a:buNone/>
              <a:defRPr b="1" sz="1600"/>
            </a:lvl9pPr>
          </a:lstStyle>
          <a:p/>
        </p:txBody>
      </p:sp>
      <p:sp>
        <p:nvSpPr>
          <p:cNvPr id="45" name="Google Shape;45;p14"/>
          <p:cNvSpPr txBox="1"/>
          <p:nvPr>
            <p:ph idx="4" type="body"/>
          </p:nvPr>
        </p:nvSpPr>
        <p:spPr>
          <a:xfrm>
            <a:off x="6172200" y="2505075"/>
            <a:ext cx="5183188" cy="368458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46" name="Google Shape;46;p14"/>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7" name="Google Shape;47;p14"/>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8" name="Google Shape;48;p14"/>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49" name="Shape 49"/>
        <p:cNvGrpSpPr/>
        <p:nvPr/>
      </p:nvGrpSpPr>
      <p:grpSpPr>
        <a:xfrm>
          <a:off x="0" y="0"/>
          <a:ext cx="0" cy="0"/>
          <a:chOff x="0" y="0"/>
          <a:chExt cx="0" cy="0"/>
        </a:xfrm>
      </p:grpSpPr>
      <p:sp>
        <p:nvSpPr>
          <p:cNvPr id="50" name="Google Shape;50;p15"/>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51" name="Google Shape;51;p15"/>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2" name="Google Shape;52;p15"/>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3" name="Google Shape;53;p15"/>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54" name="Shape 54"/>
        <p:cNvGrpSpPr/>
        <p:nvPr/>
      </p:nvGrpSpPr>
      <p:grpSpPr>
        <a:xfrm>
          <a:off x="0" y="0"/>
          <a:ext cx="0" cy="0"/>
          <a:chOff x="0" y="0"/>
          <a:chExt cx="0" cy="0"/>
        </a:xfrm>
      </p:grpSpPr>
      <p:sp>
        <p:nvSpPr>
          <p:cNvPr id="55" name="Google Shape;55;p16"/>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6" name="Google Shape;56;p16"/>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7" name="Google Shape;57;p16"/>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type="objTx">
  <p:cSld name="OBJECT_WITH_CAPTION_TEXT">
    <p:spTree>
      <p:nvGrpSpPr>
        <p:cNvPr id="58" name="Shape 58"/>
        <p:cNvGrpSpPr/>
        <p:nvPr/>
      </p:nvGrpSpPr>
      <p:grpSpPr>
        <a:xfrm>
          <a:off x="0" y="0"/>
          <a:ext cx="0" cy="0"/>
          <a:chOff x="0" y="0"/>
          <a:chExt cx="0" cy="0"/>
        </a:xfrm>
      </p:grpSpPr>
      <p:sp>
        <p:nvSpPr>
          <p:cNvPr id="59" name="Google Shape;59;p17"/>
          <p:cNvSpPr txBox="1"/>
          <p:nvPr>
            <p:ph type="title"/>
          </p:nvPr>
        </p:nvSpPr>
        <p:spPr>
          <a:xfrm>
            <a:off x="839788" y="457200"/>
            <a:ext cx="3932237" cy="1600200"/>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3200"/>
              <a:buFont typeface="Calibri"/>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60" name="Google Shape;60;p17"/>
          <p:cNvSpPr txBox="1"/>
          <p:nvPr>
            <p:ph idx="1" type="body"/>
          </p:nvPr>
        </p:nvSpPr>
        <p:spPr>
          <a:xfrm>
            <a:off x="5183188" y="987425"/>
            <a:ext cx="6172200" cy="4873625"/>
          </a:xfrm>
          <a:prstGeom prst="rect">
            <a:avLst/>
          </a:prstGeom>
          <a:noFill/>
          <a:ln>
            <a:noFill/>
          </a:ln>
        </p:spPr>
        <p:txBody>
          <a:bodyPr anchorCtr="0" anchor="t" bIns="45700" lIns="91425" spcFirstLastPara="1" rIns="91425" wrap="square" tIns="45700">
            <a:normAutofit/>
          </a:bodyPr>
          <a:lstStyle>
            <a:lvl1pPr indent="-431800" lvl="0" marL="457200" algn="l">
              <a:lnSpc>
                <a:spcPct val="90000"/>
              </a:lnSpc>
              <a:spcBef>
                <a:spcPts val="1000"/>
              </a:spcBef>
              <a:spcAft>
                <a:spcPts val="0"/>
              </a:spcAft>
              <a:buClr>
                <a:schemeClr val="dk1"/>
              </a:buClr>
              <a:buSzPts val="3200"/>
              <a:buChar char="•"/>
              <a:defRPr sz="3200"/>
            </a:lvl1pPr>
            <a:lvl2pPr indent="-406400" lvl="1" marL="914400" algn="l">
              <a:lnSpc>
                <a:spcPct val="90000"/>
              </a:lnSpc>
              <a:spcBef>
                <a:spcPts val="500"/>
              </a:spcBef>
              <a:spcAft>
                <a:spcPts val="0"/>
              </a:spcAft>
              <a:buClr>
                <a:schemeClr val="dk1"/>
              </a:buClr>
              <a:buSzPts val="2800"/>
              <a:buChar char="•"/>
              <a:defRPr sz="2800"/>
            </a:lvl2pPr>
            <a:lvl3pPr indent="-381000" lvl="2" marL="1371600" algn="l">
              <a:lnSpc>
                <a:spcPct val="90000"/>
              </a:lnSpc>
              <a:spcBef>
                <a:spcPts val="500"/>
              </a:spcBef>
              <a:spcAft>
                <a:spcPts val="0"/>
              </a:spcAft>
              <a:buClr>
                <a:schemeClr val="dk1"/>
              </a:buClr>
              <a:buSzPts val="2400"/>
              <a:buChar char="•"/>
              <a:defRPr sz="2400"/>
            </a:lvl3pPr>
            <a:lvl4pPr indent="-355600" lvl="3" marL="1828800" algn="l">
              <a:lnSpc>
                <a:spcPct val="90000"/>
              </a:lnSpc>
              <a:spcBef>
                <a:spcPts val="500"/>
              </a:spcBef>
              <a:spcAft>
                <a:spcPts val="0"/>
              </a:spcAft>
              <a:buClr>
                <a:schemeClr val="dk1"/>
              </a:buClr>
              <a:buSzPts val="2000"/>
              <a:buChar char="•"/>
              <a:defRPr sz="2000"/>
            </a:lvl4pPr>
            <a:lvl5pPr indent="-355600" lvl="4" marL="2286000" algn="l">
              <a:lnSpc>
                <a:spcPct val="90000"/>
              </a:lnSpc>
              <a:spcBef>
                <a:spcPts val="500"/>
              </a:spcBef>
              <a:spcAft>
                <a:spcPts val="0"/>
              </a:spcAft>
              <a:buClr>
                <a:schemeClr val="dk1"/>
              </a:buClr>
              <a:buSzPts val="2000"/>
              <a:buChar char="•"/>
              <a:defRPr sz="2000"/>
            </a:lvl5pPr>
            <a:lvl6pPr indent="-355600" lvl="5" marL="2743200" algn="l">
              <a:lnSpc>
                <a:spcPct val="90000"/>
              </a:lnSpc>
              <a:spcBef>
                <a:spcPts val="500"/>
              </a:spcBef>
              <a:spcAft>
                <a:spcPts val="0"/>
              </a:spcAft>
              <a:buClr>
                <a:schemeClr val="dk1"/>
              </a:buClr>
              <a:buSzPts val="2000"/>
              <a:buChar char="•"/>
              <a:defRPr sz="2000"/>
            </a:lvl6pPr>
            <a:lvl7pPr indent="-355600" lvl="6" marL="3200400" algn="l">
              <a:lnSpc>
                <a:spcPct val="90000"/>
              </a:lnSpc>
              <a:spcBef>
                <a:spcPts val="500"/>
              </a:spcBef>
              <a:spcAft>
                <a:spcPts val="0"/>
              </a:spcAft>
              <a:buClr>
                <a:schemeClr val="dk1"/>
              </a:buClr>
              <a:buSzPts val="2000"/>
              <a:buChar char="•"/>
              <a:defRPr sz="2000"/>
            </a:lvl7pPr>
            <a:lvl8pPr indent="-355600" lvl="7" marL="3657600" algn="l">
              <a:lnSpc>
                <a:spcPct val="90000"/>
              </a:lnSpc>
              <a:spcBef>
                <a:spcPts val="500"/>
              </a:spcBef>
              <a:spcAft>
                <a:spcPts val="0"/>
              </a:spcAft>
              <a:buClr>
                <a:schemeClr val="dk1"/>
              </a:buClr>
              <a:buSzPts val="2000"/>
              <a:buChar char="•"/>
              <a:defRPr sz="2000"/>
            </a:lvl8pPr>
            <a:lvl9pPr indent="-355600" lvl="8" marL="4114800" algn="l">
              <a:lnSpc>
                <a:spcPct val="90000"/>
              </a:lnSpc>
              <a:spcBef>
                <a:spcPts val="500"/>
              </a:spcBef>
              <a:spcAft>
                <a:spcPts val="0"/>
              </a:spcAft>
              <a:buClr>
                <a:schemeClr val="dk1"/>
              </a:buClr>
              <a:buSzPts val="2000"/>
              <a:buChar char="•"/>
              <a:defRPr sz="2000"/>
            </a:lvl9pPr>
          </a:lstStyle>
          <a:p/>
        </p:txBody>
      </p:sp>
      <p:sp>
        <p:nvSpPr>
          <p:cNvPr id="61" name="Google Shape;61;p17"/>
          <p:cNvSpPr txBox="1"/>
          <p:nvPr>
            <p:ph idx="2" type="body"/>
          </p:nvPr>
        </p:nvSpPr>
        <p:spPr>
          <a:xfrm>
            <a:off x="839788" y="2057400"/>
            <a:ext cx="3932237" cy="3811588"/>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1600"/>
              <a:buNone/>
              <a:defRPr sz="1600"/>
            </a:lvl1pPr>
            <a:lvl2pPr indent="-228600" lvl="1" marL="914400" algn="l">
              <a:lnSpc>
                <a:spcPct val="90000"/>
              </a:lnSpc>
              <a:spcBef>
                <a:spcPts val="500"/>
              </a:spcBef>
              <a:spcAft>
                <a:spcPts val="0"/>
              </a:spcAft>
              <a:buClr>
                <a:schemeClr val="dk1"/>
              </a:buClr>
              <a:buSzPts val="1400"/>
              <a:buNone/>
              <a:defRPr sz="1400"/>
            </a:lvl2pPr>
            <a:lvl3pPr indent="-228600" lvl="2" marL="1371600" algn="l">
              <a:lnSpc>
                <a:spcPct val="90000"/>
              </a:lnSpc>
              <a:spcBef>
                <a:spcPts val="500"/>
              </a:spcBef>
              <a:spcAft>
                <a:spcPts val="0"/>
              </a:spcAft>
              <a:buClr>
                <a:schemeClr val="dk1"/>
              </a:buClr>
              <a:buSzPts val="1200"/>
              <a:buNone/>
              <a:defRPr sz="1200"/>
            </a:lvl3pPr>
            <a:lvl4pPr indent="-228600" lvl="3" marL="1828800" algn="l">
              <a:lnSpc>
                <a:spcPct val="90000"/>
              </a:lnSpc>
              <a:spcBef>
                <a:spcPts val="500"/>
              </a:spcBef>
              <a:spcAft>
                <a:spcPts val="0"/>
              </a:spcAft>
              <a:buClr>
                <a:schemeClr val="dk1"/>
              </a:buClr>
              <a:buSzPts val="1000"/>
              <a:buNone/>
              <a:defRPr sz="1000"/>
            </a:lvl4pPr>
            <a:lvl5pPr indent="-228600" lvl="4" marL="2286000" algn="l">
              <a:lnSpc>
                <a:spcPct val="90000"/>
              </a:lnSpc>
              <a:spcBef>
                <a:spcPts val="500"/>
              </a:spcBef>
              <a:spcAft>
                <a:spcPts val="0"/>
              </a:spcAft>
              <a:buClr>
                <a:schemeClr val="dk1"/>
              </a:buClr>
              <a:buSzPts val="1000"/>
              <a:buNone/>
              <a:defRPr sz="1000"/>
            </a:lvl5pPr>
            <a:lvl6pPr indent="-228600" lvl="5" marL="2743200" algn="l">
              <a:lnSpc>
                <a:spcPct val="90000"/>
              </a:lnSpc>
              <a:spcBef>
                <a:spcPts val="500"/>
              </a:spcBef>
              <a:spcAft>
                <a:spcPts val="0"/>
              </a:spcAft>
              <a:buClr>
                <a:schemeClr val="dk1"/>
              </a:buClr>
              <a:buSzPts val="1000"/>
              <a:buNone/>
              <a:defRPr sz="1000"/>
            </a:lvl6pPr>
            <a:lvl7pPr indent="-228600" lvl="6" marL="3200400" algn="l">
              <a:lnSpc>
                <a:spcPct val="90000"/>
              </a:lnSpc>
              <a:spcBef>
                <a:spcPts val="500"/>
              </a:spcBef>
              <a:spcAft>
                <a:spcPts val="0"/>
              </a:spcAft>
              <a:buClr>
                <a:schemeClr val="dk1"/>
              </a:buClr>
              <a:buSzPts val="1000"/>
              <a:buNone/>
              <a:defRPr sz="1000"/>
            </a:lvl7pPr>
            <a:lvl8pPr indent="-228600" lvl="7" marL="3657600" algn="l">
              <a:lnSpc>
                <a:spcPct val="90000"/>
              </a:lnSpc>
              <a:spcBef>
                <a:spcPts val="500"/>
              </a:spcBef>
              <a:spcAft>
                <a:spcPts val="0"/>
              </a:spcAft>
              <a:buClr>
                <a:schemeClr val="dk1"/>
              </a:buClr>
              <a:buSzPts val="1000"/>
              <a:buNone/>
              <a:defRPr sz="1000"/>
            </a:lvl8pPr>
            <a:lvl9pPr indent="-228600" lvl="8" marL="4114800" algn="l">
              <a:lnSpc>
                <a:spcPct val="90000"/>
              </a:lnSpc>
              <a:spcBef>
                <a:spcPts val="500"/>
              </a:spcBef>
              <a:spcAft>
                <a:spcPts val="0"/>
              </a:spcAft>
              <a:buClr>
                <a:schemeClr val="dk1"/>
              </a:buClr>
              <a:buSzPts val="1000"/>
              <a:buNone/>
              <a:defRPr sz="1000"/>
            </a:lvl9pPr>
          </a:lstStyle>
          <a:p/>
        </p:txBody>
      </p:sp>
      <p:sp>
        <p:nvSpPr>
          <p:cNvPr id="62" name="Google Shape;62;p17"/>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3" name="Google Shape;63;p17"/>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4" name="Google Shape;64;p17"/>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icture with Caption" type="picTx">
  <p:cSld name="PICTURE_WITH_CAPTION_TEXT">
    <p:spTree>
      <p:nvGrpSpPr>
        <p:cNvPr id="65" name="Shape 65"/>
        <p:cNvGrpSpPr/>
        <p:nvPr/>
      </p:nvGrpSpPr>
      <p:grpSpPr>
        <a:xfrm>
          <a:off x="0" y="0"/>
          <a:ext cx="0" cy="0"/>
          <a:chOff x="0" y="0"/>
          <a:chExt cx="0" cy="0"/>
        </a:xfrm>
      </p:grpSpPr>
      <p:sp>
        <p:nvSpPr>
          <p:cNvPr id="66" name="Google Shape;66;p18"/>
          <p:cNvSpPr txBox="1"/>
          <p:nvPr>
            <p:ph type="title"/>
          </p:nvPr>
        </p:nvSpPr>
        <p:spPr>
          <a:xfrm>
            <a:off x="839788" y="457200"/>
            <a:ext cx="3932237" cy="1600200"/>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3200"/>
              <a:buFont typeface="Calibri"/>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67" name="Google Shape;67;p18"/>
          <p:cNvSpPr/>
          <p:nvPr>
            <p:ph idx="2" type="pic"/>
          </p:nvPr>
        </p:nvSpPr>
        <p:spPr>
          <a:xfrm>
            <a:off x="5183188" y="987425"/>
            <a:ext cx="6172200" cy="4873625"/>
          </a:xfrm>
          <a:prstGeom prst="rect">
            <a:avLst/>
          </a:prstGeom>
          <a:noFill/>
          <a:ln>
            <a:noFill/>
          </a:ln>
        </p:spPr>
      </p:sp>
      <p:sp>
        <p:nvSpPr>
          <p:cNvPr id="68" name="Google Shape;68;p18"/>
          <p:cNvSpPr txBox="1"/>
          <p:nvPr>
            <p:ph idx="1" type="body"/>
          </p:nvPr>
        </p:nvSpPr>
        <p:spPr>
          <a:xfrm>
            <a:off x="839788" y="2057400"/>
            <a:ext cx="3932237" cy="3811588"/>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1600"/>
              <a:buNone/>
              <a:defRPr sz="1600"/>
            </a:lvl1pPr>
            <a:lvl2pPr indent="-228600" lvl="1" marL="914400" algn="l">
              <a:lnSpc>
                <a:spcPct val="90000"/>
              </a:lnSpc>
              <a:spcBef>
                <a:spcPts val="500"/>
              </a:spcBef>
              <a:spcAft>
                <a:spcPts val="0"/>
              </a:spcAft>
              <a:buClr>
                <a:schemeClr val="dk1"/>
              </a:buClr>
              <a:buSzPts val="1400"/>
              <a:buNone/>
              <a:defRPr sz="1400"/>
            </a:lvl2pPr>
            <a:lvl3pPr indent="-228600" lvl="2" marL="1371600" algn="l">
              <a:lnSpc>
                <a:spcPct val="90000"/>
              </a:lnSpc>
              <a:spcBef>
                <a:spcPts val="500"/>
              </a:spcBef>
              <a:spcAft>
                <a:spcPts val="0"/>
              </a:spcAft>
              <a:buClr>
                <a:schemeClr val="dk1"/>
              </a:buClr>
              <a:buSzPts val="1200"/>
              <a:buNone/>
              <a:defRPr sz="1200"/>
            </a:lvl3pPr>
            <a:lvl4pPr indent="-228600" lvl="3" marL="1828800" algn="l">
              <a:lnSpc>
                <a:spcPct val="90000"/>
              </a:lnSpc>
              <a:spcBef>
                <a:spcPts val="500"/>
              </a:spcBef>
              <a:spcAft>
                <a:spcPts val="0"/>
              </a:spcAft>
              <a:buClr>
                <a:schemeClr val="dk1"/>
              </a:buClr>
              <a:buSzPts val="1000"/>
              <a:buNone/>
              <a:defRPr sz="1000"/>
            </a:lvl4pPr>
            <a:lvl5pPr indent="-228600" lvl="4" marL="2286000" algn="l">
              <a:lnSpc>
                <a:spcPct val="90000"/>
              </a:lnSpc>
              <a:spcBef>
                <a:spcPts val="500"/>
              </a:spcBef>
              <a:spcAft>
                <a:spcPts val="0"/>
              </a:spcAft>
              <a:buClr>
                <a:schemeClr val="dk1"/>
              </a:buClr>
              <a:buSzPts val="1000"/>
              <a:buNone/>
              <a:defRPr sz="1000"/>
            </a:lvl5pPr>
            <a:lvl6pPr indent="-228600" lvl="5" marL="2743200" algn="l">
              <a:lnSpc>
                <a:spcPct val="90000"/>
              </a:lnSpc>
              <a:spcBef>
                <a:spcPts val="500"/>
              </a:spcBef>
              <a:spcAft>
                <a:spcPts val="0"/>
              </a:spcAft>
              <a:buClr>
                <a:schemeClr val="dk1"/>
              </a:buClr>
              <a:buSzPts val="1000"/>
              <a:buNone/>
              <a:defRPr sz="1000"/>
            </a:lvl6pPr>
            <a:lvl7pPr indent="-228600" lvl="6" marL="3200400" algn="l">
              <a:lnSpc>
                <a:spcPct val="90000"/>
              </a:lnSpc>
              <a:spcBef>
                <a:spcPts val="500"/>
              </a:spcBef>
              <a:spcAft>
                <a:spcPts val="0"/>
              </a:spcAft>
              <a:buClr>
                <a:schemeClr val="dk1"/>
              </a:buClr>
              <a:buSzPts val="1000"/>
              <a:buNone/>
              <a:defRPr sz="1000"/>
            </a:lvl7pPr>
            <a:lvl8pPr indent="-228600" lvl="7" marL="3657600" algn="l">
              <a:lnSpc>
                <a:spcPct val="90000"/>
              </a:lnSpc>
              <a:spcBef>
                <a:spcPts val="500"/>
              </a:spcBef>
              <a:spcAft>
                <a:spcPts val="0"/>
              </a:spcAft>
              <a:buClr>
                <a:schemeClr val="dk1"/>
              </a:buClr>
              <a:buSzPts val="1000"/>
              <a:buNone/>
              <a:defRPr sz="1000"/>
            </a:lvl8pPr>
            <a:lvl9pPr indent="-228600" lvl="8" marL="4114800" algn="l">
              <a:lnSpc>
                <a:spcPct val="90000"/>
              </a:lnSpc>
              <a:spcBef>
                <a:spcPts val="500"/>
              </a:spcBef>
              <a:spcAft>
                <a:spcPts val="0"/>
              </a:spcAft>
              <a:buClr>
                <a:schemeClr val="dk1"/>
              </a:buClr>
              <a:buSzPts val="1000"/>
              <a:buNone/>
              <a:defRPr sz="1000"/>
            </a:lvl9pPr>
          </a:lstStyle>
          <a:p/>
        </p:txBody>
      </p:sp>
      <p:sp>
        <p:nvSpPr>
          <p:cNvPr id="69" name="Google Shape;69;p18"/>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0" name="Google Shape;70;p18"/>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1" name="Google Shape;71;p18"/>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9" name="Shape 9"/>
        <p:cNvGrpSpPr/>
        <p:nvPr/>
      </p:nvGrpSpPr>
      <p:grpSpPr>
        <a:xfrm>
          <a:off x="0" y="0"/>
          <a:ext cx="0" cy="0"/>
          <a:chOff x="0" y="0"/>
          <a:chExt cx="0" cy="0"/>
        </a:xfrm>
      </p:grpSpPr>
      <p:sp>
        <p:nvSpPr>
          <p:cNvPr id="10" name="Google Shape;10;p9"/>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lvl1pPr lvl="0" marR="0" rtl="0" algn="l">
              <a:lnSpc>
                <a:spcPct val="90000"/>
              </a:lnSpc>
              <a:spcBef>
                <a:spcPts val="0"/>
              </a:spcBef>
              <a:spcAft>
                <a:spcPts val="0"/>
              </a:spcAft>
              <a:buClr>
                <a:schemeClr val="dk1"/>
              </a:buClr>
              <a:buSzPts val="4400"/>
              <a:buFont typeface="Calibri"/>
              <a:buNone/>
              <a:defRPr b="0" i="0" sz="4400" u="none" cap="none" strike="noStrik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11" name="Google Shape;11;p9"/>
          <p:cNvSpPr txBox="1"/>
          <p:nvPr>
            <p:ph idx="1" type="body"/>
          </p:nvPr>
        </p:nvSpPr>
        <p:spPr>
          <a:xfrm>
            <a:off x="838200" y="1825625"/>
            <a:ext cx="10515600" cy="4351338"/>
          </a:xfrm>
          <a:prstGeom prst="rect">
            <a:avLst/>
          </a:prstGeom>
          <a:noFill/>
          <a:ln>
            <a:noFill/>
          </a:ln>
        </p:spPr>
        <p:txBody>
          <a:bodyPr anchorCtr="0" anchor="t" bIns="45700" lIns="91425" spcFirstLastPara="1" rIns="91425" wrap="square" tIns="45700">
            <a:normAutofit/>
          </a:bodyPr>
          <a:lstStyle>
            <a:lvl1pPr indent="-406400" lvl="0" marL="45720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indent="-381000" lvl="1" marL="914400"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indent="-355600" lvl="2" marL="1371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indent="-342900" lvl="3" marL="1828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indent="-342900" lvl="4" marL="22860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12" name="Google Shape;12;p9"/>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marR="0" rtl="0" algn="l">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13" name="Google Shape;13;p9"/>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marR="0" rtl="0" algn="ctr">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14" name="Google Shape;14;p9"/>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b="0" i="0" sz="1200" u="none" cap="none" strike="noStrike">
                <a:solidFill>
                  <a:srgbClr val="888888"/>
                </a:solidFill>
                <a:latin typeface="Calibri"/>
                <a:ea typeface="Calibri"/>
                <a:cs typeface="Calibri"/>
                <a:sym typeface="Calibri"/>
              </a:defRPr>
            </a:lvl1pPr>
            <a:lvl2pPr indent="0" lvl="1" marL="0" marR="0" rtl="0" algn="r">
              <a:spcBef>
                <a:spcPts val="0"/>
              </a:spcBef>
              <a:buNone/>
              <a:defRPr b="0" i="0" sz="1200" u="none" cap="none" strike="noStrike">
                <a:solidFill>
                  <a:srgbClr val="888888"/>
                </a:solidFill>
                <a:latin typeface="Calibri"/>
                <a:ea typeface="Calibri"/>
                <a:cs typeface="Calibri"/>
                <a:sym typeface="Calibri"/>
              </a:defRPr>
            </a:lvl2pPr>
            <a:lvl3pPr indent="0" lvl="2" marL="0" marR="0" rtl="0" algn="r">
              <a:spcBef>
                <a:spcPts val="0"/>
              </a:spcBef>
              <a:buNone/>
              <a:defRPr b="0" i="0" sz="1200" u="none" cap="none" strike="noStrike">
                <a:solidFill>
                  <a:srgbClr val="888888"/>
                </a:solidFill>
                <a:latin typeface="Calibri"/>
                <a:ea typeface="Calibri"/>
                <a:cs typeface="Calibri"/>
                <a:sym typeface="Calibri"/>
              </a:defRPr>
            </a:lvl3pPr>
            <a:lvl4pPr indent="0" lvl="3" marL="0" marR="0" rtl="0" algn="r">
              <a:spcBef>
                <a:spcPts val="0"/>
              </a:spcBef>
              <a:buNone/>
              <a:defRPr b="0" i="0" sz="1200" u="none" cap="none" strike="noStrike">
                <a:solidFill>
                  <a:srgbClr val="888888"/>
                </a:solidFill>
                <a:latin typeface="Calibri"/>
                <a:ea typeface="Calibri"/>
                <a:cs typeface="Calibri"/>
                <a:sym typeface="Calibri"/>
              </a:defRPr>
            </a:lvl4pPr>
            <a:lvl5pPr indent="0" lvl="4" marL="0" marR="0" rtl="0" algn="r">
              <a:spcBef>
                <a:spcPts val="0"/>
              </a:spcBef>
              <a:buNone/>
              <a:defRPr b="0" i="0" sz="1200" u="none" cap="none" strike="noStrike">
                <a:solidFill>
                  <a:srgbClr val="888888"/>
                </a:solidFill>
                <a:latin typeface="Calibri"/>
                <a:ea typeface="Calibri"/>
                <a:cs typeface="Calibri"/>
                <a:sym typeface="Calibri"/>
              </a:defRPr>
            </a:lvl5pPr>
            <a:lvl6pPr indent="0" lvl="5" marL="0" marR="0" rtl="0" algn="r">
              <a:spcBef>
                <a:spcPts val="0"/>
              </a:spcBef>
              <a:buNone/>
              <a:defRPr b="0" i="0" sz="1200" u="none" cap="none" strike="noStrike">
                <a:solidFill>
                  <a:srgbClr val="888888"/>
                </a:solidFill>
                <a:latin typeface="Calibri"/>
                <a:ea typeface="Calibri"/>
                <a:cs typeface="Calibri"/>
                <a:sym typeface="Calibri"/>
              </a:defRPr>
            </a:lvl6pPr>
            <a:lvl7pPr indent="0" lvl="6" marL="0" marR="0" rtl="0" algn="r">
              <a:spcBef>
                <a:spcPts val="0"/>
              </a:spcBef>
              <a:buNone/>
              <a:defRPr b="0" i="0" sz="1200" u="none" cap="none" strike="noStrike">
                <a:solidFill>
                  <a:srgbClr val="888888"/>
                </a:solidFill>
                <a:latin typeface="Calibri"/>
                <a:ea typeface="Calibri"/>
                <a:cs typeface="Calibri"/>
                <a:sym typeface="Calibri"/>
              </a:defRPr>
            </a:lvl7pPr>
            <a:lvl8pPr indent="0" lvl="7" marL="0" marR="0" rtl="0" algn="r">
              <a:spcBef>
                <a:spcPts val="0"/>
              </a:spcBef>
              <a:buNone/>
              <a:defRPr b="0" i="0" sz="1200" u="none" cap="none" strike="noStrike">
                <a:solidFill>
                  <a:srgbClr val="888888"/>
                </a:solidFill>
                <a:latin typeface="Calibri"/>
                <a:ea typeface="Calibri"/>
                <a:cs typeface="Calibri"/>
                <a:sym typeface="Calibri"/>
              </a:defRPr>
            </a:lvl8pPr>
            <a:lvl9pPr indent="0" lvl="8" marL="0" marR="0" rtl="0" algn="r">
              <a:spcBef>
                <a:spcPts val="0"/>
              </a:spcBef>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xml"/><Relationship Id="rId3" Type="http://schemas.openxmlformats.org/officeDocument/2006/relationships/image" Target="../media/image1.png"/><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7" name="Shape 87"/>
        <p:cNvGrpSpPr/>
        <p:nvPr/>
      </p:nvGrpSpPr>
      <p:grpSpPr>
        <a:xfrm>
          <a:off x="0" y="0"/>
          <a:ext cx="0" cy="0"/>
          <a:chOff x="0" y="0"/>
          <a:chExt cx="0" cy="0"/>
        </a:xfrm>
      </p:grpSpPr>
      <p:sp>
        <p:nvSpPr>
          <p:cNvPr id="88" name="Google Shape;88;p1"/>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dk1"/>
              </a:buClr>
              <a:buSzPts val="4400"/>
              <a:buFont typeface="Calibri"/>
              <a:buNone/>
            </a:pPr>
            <a:r>
              <a:rPr lang="en-US"/>
              <a:t>Benchmarking Datasets (Real and Simulated)</a:t>
            </a:r>
            <a:endParaRPr/>
          </a:p>
        </p:txBody>
      </p:sp>
      <p:sp>
        <p:nvSpPr>
          <p:cNvPr id="89" name="Google Shape;89;p1"/>
          <p:cNvSpPr txBox="1"/>
          <p:nvPr>
            <p:ph idx="1" type="body"/>
          </p:nvPr>
        </p:nvSpPr>
        <p:spPr>
          <a:xfrm>
            <a:off x="838200" y="1825625"/>
            <a:ext cx="10515600" cy="4351338"/>
          </a:xfrm>
          <a:prstGeom prst="rect">
            <a:avLst/>
          </a:prstGeom>
          <a:noFill/>
          <a:ln>
            <a:noFill/>
          </a:ln>
        </p:spPr>
        <p:txBody>
          <a:bodyPr anchorCtr="0" anchor="t" bIns="45700" lIns="91425" spcFirstLastPara="1" rIns="91425" wrap="square" tIns="45700">
            <a:normAutofit/>
          </a:bodyPr>
          <a:lstStyle/>
          <a:p>
            <a:pPr indent="-228600" lvl="0" marL="228600" rtl="0" algn="l">
              <a:lnSpc>
                <a:spcPct val="90000"/>
              </a:lnSpc>
              <a:spcBef>
                <a:spcPts val="0"/>
              </a:spcBef>
              <a:spcAft>
                <a:spcPts val="0"/>
              </a:spcAft>
              <a:buClr>
                <a:schemeClr val="dk1"/>
              </a:buClr>
              <a:buSzPts val="2800"/>
              <a:buChar char="•"/>
            </a:pPr>
            <a:r>
              <a:rPr b="0" i="0" lang="en-US">
                <a:latin typeface="Arial"/>
                <a:ea typeface="Arial"/>
                <a:cs typeface="Arial"/>
                <a:sym typeface="Arial"/>
              </a:rPr>
              <a:t>This project is around the creation of standardised benchmarking datasets for genomic, metagenomic, assembled and unassembled data. This will allow for the fair evaluation and measurement of bioinformatics pipelines/methods.</a:t>
            </a:r>
            <a:endParaRPr b="0" i="0">
              <a:latin typeface="Arial"/>
              <a:ea typeface="Arial"/>
              <a:cs typeface="Arial"/>
              <a:sym typeface="Arial"/>
            </a:endParaRPr>
          </a:p>
          <a:p>
            <a:pPr indent="0" lvl="0" marL="0" rtl="0" algn="l">
              <a:lnSpc>
                <a:spcPct val="90000"/>
              </a:lnSpc>
              <a:spcBef>
                <a:spcPts val="0"/>
              </a:spcBef>
              <a:spcAft>
                <a:spcPts val="0"/>
              </a:spcAft>
              <a:buNone/>
            </a:pPr>
            <a:r>
              <a:t/>
            </a:r>
            <a:endParaRPr>
              <a:latin typeface="Arial"/>
              <a:ea typeface="Arial"/>
              <a:cs typeface="Arial"/>
              <a:sym typeface="Arial"/>
            </a:endParaRPr>
          </a:p>
          <a:p>
            <a:pPr indent="0" lvl="0" marL="0" rtl="0" algn="l">
              <a:lnSpc>
                <a:spcPct val="90000"/>
              </a:lnSpc>
              <a:spcBef>
                <a:spcPts val="0"/>
              </a:spcBef>
              <a:spcAft>
                <a:spcPts val="0"/>
              </a:spcAft>
              <a:buNone/>
            </a:pPr>
            <a:r>
              <a:t/>
            </a:r>
            <a:endParaRPr>
              <a:latin typeface="Arial"/>
              <a:ea typeface="Arial"/>
              <a:cs typeface="Arial"/>
              <a:sym typeface="Arial"/>
            </a:endParaRPr>
          </a:p>
          <a:p>
            <a:pPr indent="-342900" lvl="0" marL="457200" rtl="0" algn="l">
              <a:lnSpc>
                <a:spcPct val="90000"/>
              </a:lnSpc>
              <a:spcBef>
                <a:spcPts val="0"/>
              </a:spcBef>
              <a:spcAft>
                <a:spcPts val="0"/>
              </a:spcAft>
              <a:buSzPts val="1800"/>
              <a:buFont typeface="Arial"/>
              <a:buChar char="•"/>
            </a:pPr>
            <a:r>
              <a:rPr lang="en-US">
                <a:latin typeface="Arial"/>
                <a:ea typeface="Arial"/>
                <a:cs typeface="Arial"/>
                <a:sym typeface="Arial"/>
              </a:rPr>
              <a:t>NCBI Database Repository for Genome Access</a:t>
            </a:r>
            <a:endParaRPr>
              <a:latin typeface="Arial"/>
              <a:ea typeface="Arial"/>
              <a:cs typeface="Arial"/>
              <a:sym typeface="Arial"/>
            </a:endParaRPr>
          </a:p>
          <a:p>
            <a:pPr indent="0" lvl="0" marL="0" rtl="0" algn="l">
              <a:lnSpc>
                <a:spcPct val="90000"/>
              </a:lnSpc>
              <a:spcBef>
                <a:spcPts val="0"/>
              </a:spcBef>
              <a:spcAft>
                <a:spcPts val="0"/>
              </a:spcAft>
              <a:buNone/>
            </a:pPr>
            <a:r>
              <a:t/>
            </a:r>
            <a:endParaRPr>
              <a:latin typeface="Arial"/>
              <a:ea typeface="Arial"/>
              <a:cs typeface="Arial"/>
              <a:sym typeface="Arial"/>
            </a:endParaRPr>
          </a:p>
          <a:p>
            <a:pPr indent="-342900" lvl="0" marL="457200" rtl="0" algn="l">
              <a:lnSpc>
                <a:spcPct val="90000"/>
              </a:lnSpc>
              <a:spcBef>
                <a:spcPts val="0"/>
              </a:spcBef>
              <a:spcAft>
                <a:spcPts val="0"/>
              </a:spcAft>
              <a:buSzPts val="1800"/>
              <a:buFont typeface="Arial"/>
              <a:buChar char="•"/>
            </a:pPr>
            <a:r>
              <a:rPr lang="en-US">
                <a:latin typeface="Arial"/>
                <a:ea typeface="Arial"/>
                <a:cs typeface="Arial"/>
                <a:sym typeface="Arial"/>
              </a:rPr>
              <a:t>ESKAPE pathogens / closed assemblies / Illumina sequencing</a:t>
            </a:r>
            <a:endParaRPr>
              <a:latin typeface="Arial"/>
              <a:ea typeface="Arial"/>
              <a:cs typeface="Arial"/>
              <a:sym typeface="Arial"/>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3" name="Shape 93"/>
        <p:cNvGrpSpPr/>
        <p:nvPr/>
      </p:nvGrpSpPr>
      <p:grpSpPr>
        <a:xfrm>
          <a:off x="0" y="0"/>
          <a:ext cx="0" cy="0"/>
          <a:chOff x="0" y="0"/>
          <a:chExt cx="0" cy="0"/>
        </a:xfrm>
      </p:grpSpPr>
      <p:sp>
        <p:nvSpPr>
          <p:cNvPr id="94" name="Google Shape;94;p2"/>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dk1"/>
              </a:buClr>
              <a:buSzPts val="4400"/>
              <a:buFont typeface="Calibri"/>
              <a:buNone/>
            </a:pPr>
            <a:r>
              <a:rPr lang="en-US"/>
              <a:t>Data Sanity checks</a:t>
            </a:r>
            <a:endParaRPr/>
          </a:p>
        </p:txBody>
      </p:sp>
      <p:sp>
        <p:nvSpPr>
          <p:cNvPr id="95" name="Google Shape;95;p2"/>
          <p:cNvSpPr txBox="1"/>
          <p:nvPr>
            <p:ph idx="1" type="body"/>
          </p:nvPr>
        </p:nvSpPr>
        <p:spPr>
          <a:xfrm>
            <a:off x="838200" y="1825625"/>
            <a:ext cx="10515600" cy="4351338"/>
          </a:xfrm>
          <a:prstGeom prst="rect">
            <a:avLst/>
          </a:prstGeom>
          <a:noFill/>
          <a:ln>
            <a:noFill/>
          </a:ln>
        </p:spPr>
        <p:txBody>
          <a:bodyPr anchorCtr="0" anchor="t" bIns="45700" lIns="91425" spcFirstLastPara="1" rIns="91425" wrap="square" tIns="45700">
            <a:normAutofit/>
          </a:bodyPr>
          <a:lstStyle/>
          <a:p>
            <a:pPr indent="-228600" lvl="0" marL="228600" rtl="0" algn="l">
              <a:lnSpc>
                <a:spcPct val="90000"/>
              </a:lnSpc>
              <a:spcBef>
                <a:spcPts val="0"/>
              </a:spcBef>
              <a:spcAft>
                <a:spcPts val="0"/>
              </a:spcAft>
              <a:buClr>
                <a:schemeClr val="dk1"/>
              </a:buClr>
              <a:buSzPts val="2800"/>
              <a:buChar char="•"/>
            </a:pPr>
            <a:r>
              <a:rPr lang="en-US"/>
              <a:t>Sufficient Raw and mapped Illumina coverage (&gt; 40X)</a:t>
            </a:r>
            <a:endParaRPr/>
          </a:p>
          <a:p>
            <a:pPr indent="-228600" lvl="0" marL="228600" rtl="0" algn="l">
              <a:lnSpc>
                <a:spcPct val="90000"/>
              </a:lnSpc>
              <a:spcBef>
                <a:spcPts val="1000"/>
              </a:spcBef>
              <a:spcAft>
                <a:spcPts val="0"/>
              </a:spcAft>
              <a:buClr>
                <a:schemeClr val="dk1"/>
              </a:buClr>
              <a:buSzPts val="2800"/>
              <a:buChar char="•"/>
            </a:pPr>
            <a:r>
              <a:rPr lang="en-US"/>
              <a:t>Assemblies N50 &gt; 50K, Num contigs &lt; 1000 </a:t>
            </a:r>
            <a:endParaRPr/>
          </a:p>
          <a:p>
            <a:pPr indent="-228600" lvl="0" marL="228600" rtl="0" algn="l">
              <a:lnSpc>
                <a:spcPct val="90000"/>
              </a:lnSpc>
              <a:spcBef>
                <a:spcPts val="1000"/>
              </a:spcBef>
              <a:spcAft>
                <a:spcPts val="0"/>
              </a:spcAft>
              <a:buClr>
                <a:schemeClr val="dk1"/>
              </a:buClr>
              <a:buSzPts val="2800"/>
              <a:buChar char="•"/>
            </a:pPr>
            <a:r>
              <a:rPr lang="en-US"/>
              <a:t>&lt; 10 SNPs from Raw reads against GenBank Assembly</a:t>
            </a:r>
            <a:endParaRPr/>
          </a:p>
          <a:p>
            <a:pPr indent="-228600" lvl="0" marL="228600" rtl="0" algn="l">
              <a:lnSpc>
                <a:spcPct val="90000"/>
              </a:lnSpc>
              <a:spcBef>
                <a:spcPts val="1000"/>
              </a:spcBef>
              <a:spcAft>
                <a:spcPts val="0"/>
              </a:spcAft>
              <a:buClr>
                <a:schemeClr val="dk1"/>
              </a:buClr>
              <a:buSzPts val="2800"/>
              <a:buChar char="•"/>
            </a:pPr>
            <a:r>
              <a:rPr lang="en-US"/>
              <a:t>&lt; 200Kb missing Illumina coverage (missing coverage is only nanopore or pacbio)</a:t>
            </a:r>
            <a:endParaRPr/>
          </a:p>
          <a:p>
            <a:pPr indent="-228600" lvl="0" marL="228600" rtl="0" algn="l">
              <a:lnSpc>
                <a:spcPct val="90000"/>
              </a:lnSpc>
              <a:spcBef>
                <a:spcPts val="1000"/>
              </a:spcBef>
              <a:spcAft>
                <a:spcPts val="0"/>
              </a:spcAft>
              <a:buClr>
                <a:schemeClr val="dk1"/>
              </a:buClr>
              <a:buSzPts val="2800"/>
              <a:buChar char="•"/>
            </a:pPr>
            <a:r>
              <a:rPr lang="en-US"/>
              <a:t>RGI Resistance genes present consistently in all assemblies (skesa/spades)</a:t>
            </a: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0" name="Shape 100"/>
        <p:cNvGrpSpPr/>
        <p:nvPr/>
      </p:nvGrpSpPr>
      <p:grpSpPr>
        <a:xfrm>
          <a:off x="0" y="0"/>
          <a:ext cx="0" cy="0"/>
          <a:chOff x="0" y="0"/>
          <a:chExt cx="0" cy="0"/>
        </a:xfrm>
      </p:grpSpPr>
      <p:sp>
        <p:nvSpPr>
          <p:cNvPr id="101" name="Google Shape;101;p3"/>
          <p:cNvSpPr/>
          <p:nvPr/>
        </p:nvSpPr>
        <p:spPr>
          <a:xfrm>
            <a:off x="654740" y="426141"/>
            <a:ext cx="1921566" cy="662609"/>
          </a:xfrm>
          <a:prstGeom prst="rect">
            <a:avLst/>
          </a:prstGeom>
          <a:noFill/>
          <a:ln cap="flat" cmpd="sng" w="57150">
            <a:solidFill>
              <a:srgbClr val="0070C0"/>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b="0" i="0" lang="en-US" sz="1800" u="none" cap="none" strike="noStrike">
                <a:solidFill>
                  <a:schemeClr val="dk1"/>
                </a:solidFill>
                <a:latin typeface="Calibri"/>
                <a:ea typeface="Calibri"/>
                <a:cs typeface="Calibri"/>
                <a:sym typeface="Calibri"/>
              </a:rPr>
              <a:t>Closed Genomes</a:t>
            </a:r>
            <a:endParaRPr/>
          </a:p>
        </p:txBody>
      </p:sp>
      <p:sp>
        <p:nvSpPr>
          <p:cNvPr id="102" name="Google Shape;102;p3"/>
          <p:cNvSpPr/>
          <p:nvPr/>
        </p:nvSpPr>
        <p:spPr>
          <a:xfrm>
            <a:off x="3086514" y="426140"/>
            <a:ext cx="1921566" cy="662609"/>
          </a:xfrm>
          <a:prstGeom prst="rect">
            <a:avLst/>
          </a:prstGeom>
          <a:noFill/>
          <a:ln cap="flat" cmpd="sng" w="57150">
            <a:solidFill>
              <a:srgbClr val="0070C0"/>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b="0" i="0" lang="en-US" sz="1800" u="none" cap="none" strike="noStrike">
                <a:solidFill>
                  <a:schemeClr val="dk1"/>
                </a:solidFill>
                <a:latin typeface="Calibri"/>
                <a:ea typeface="Calibri"/>
                <a:cs typeface="Calibri"/>
                <a:sym typeface="Calibri"/>
              </a:rPr>
              <a:t>SRA</a:t>
            </a:r>
            <a:endParaRPr/>
          </a:p>
        </p:txBody>
      </p:sp>
      <p:sp>
        <p:nvSpPr>
          <p:cNvPr id="103" name="Google Shape;103;p3"/>
          <p:cNvSpPr/>
          <p:nvPr/>
        </p:nvSpPr>
        <p:spPr>
          <a:xfrm>
            <a:off x="2125731" y="3222353"/>
            <a:ext cx="1921566" cy="662609"/>
          </a:xfrm>
          <a:prstGeom prst="rect">
            <a:avLst/>
          </a:prstGeom>
          <a:noFill/>
          <a:ln cap="flat" cmpd="sng" w="57150">
            <a:solidFill>
              <a:srgbClr val="0070C0"/>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b="0" i="0" lang="en-US" sz="1800" u="none" cap="none" strike="noStrike">
                <a:solidFill>
                  <a:schemeClr val="dk1"/>
                </a:solidFill>
                <a:latin typeface="Calibri"/>
                <a:ea typeface="Calibri"/>
                <a:cs typeface="Calibri"/>
                <a:sym typeface="Calibri"/>
              </a:rPr>
              <a:t>SNIPPY</a:t>
            </a:r>
            <a:endParaRPr/>
          </a:p>
        </p:txBody>
      </p:sp>
      <p:sp>
        <p:nvSpPr>
          <p:cNvPr id="104" name="Google Shape;104;p3"/>
          <p:cNvSpPr/>
          <p:nvPr/>
        </p:nvSpPr>
        <p:spPr>
          <a:xfrm>
            <a:off x="5604427" y="1433305"/>
            <a:ext cx="1921566" cy="662609"/>
          </a:xfrm>
          <a:prstGeom prst="rect">
            <a:avLst/>
          </a:prstGeom>
          <a:noFill/>
          <a:ln cap="flat" cmpd="sng" w="57150">
            <a:solidFill>
              <a:srgbClr val="0070C0"/>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b="0" i="0" lang="en-US" sz="1800" u="none" cap="none" strike="noStrike">
                <a:solidFill>
                  <a:schemeClr val="dk1"/>
                </a:solidFill>
                <a:latin typeface="Calibri"/>
                <a:ea typeface="Calibri"/>
                <a:cs typeface="Calibri"/>
                <a:sym typeface="Calibri"/>
              </a:rPr>
              <a:t>SHOVILL</a:t>
            </a:r>
            <a:endParaRPr/>
          </a:p>
        </p:txBody>
      </p:sp>
      <p:sp>
        <p:nvSpPr>
          <p:cNvPr id="105" name="Google Shape;105;p3"/>
          <p:cNvSpPr/>
          <p:nvPr/>
        </p:nvSpPr>
        <p:spPr>
          <a:xfrm>
            <a:off x="893279" y="1307410"/>
            <a:ext cx="1444487" cy="914400"/>
          </a:xfrm>
          <a:prstGeom prst="roundRect">
            <a:avLst>
              <a:gd fmla="val 16667" name="adj"/>
            </a:avLst>
          </a:prstGeom>
          <a:noFill/>
          <a:ln cap="flat" cmpd="sng" w="38100">
            <a:solidFill>
              <a:srgbClr val="548135"/>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b="0" i="0" lang="en-US" sz="1800" u="none" cap="none" strike="noStrike">
                <a:solidFill>
                  <a:schemeClr val="dk1"/>
                </a:solidFill>
                <a:latin typeface="Calibri"/>
                <a:ea typeface="Calibri"/>
                <a:cs typeface="Calibri"/>
                <a:sym typeface="Calibri"/>
              </a:rPr>
              <a:t>Assembly</a:t>
            </a:r>
            <a:endParaRPr/>
          </a:p>
        </p:txBody>
      </p:sp>
      <p:sp>
        <p:nvSpPr>
          <p:cNvPr id="106" name="Google Shape;106;p3"/>
          <p:cNvSpPr/>
          <p:nvPr/>
        </p:nvSpPr>
        <p:spPr>
          <a:xfrm>
            <a:off x="3325053" y="1307410"/>
            <a:ext cx="1444487" cy="914400"/>
          </a:xfrm>
          <a:prstGeom prst="roundRect">
            <a:avLst>
              <a:gd fmla="val 16667" name="adj"/>
            </a:avLst>
          </a:prstGeom>
          <a:noFill/>
          <a:ln cap="flat" cmpd="sng" w="38100">
            <a:solidFill>
              <a:srgbClr val="548135"/>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b="0" i="0" lang="en-US" sz="1800" u="none" cap="none" strike="noStrike">
                <a:solidFill>
                  <a:schemeClr val="dk1"/>
                </a:solidFill>
                <a:latin typeface="Calibri"/>
                <a:ea typeface="Calibri"/>
                <a:cs typeface="Calibri"/>
                <a:sym typeface="Calibri"/>
              </a:rPr>
              <a:t>FastQ</a:t>
            </a:r>
            <a:endParaRPr b="0" i="0" sz="1800" u="none" cap="none" strike="noStrike">
              <a:solidFill>
                <a:schemeClr val="dk1"/>
              </a:solidFill>
              <a:latin typeface="Calibri"/>
              <a:ea typeface="Calibri"/>
              <a:cs typeface="Calibri"/>
              <a:sym typeface="Calibri"/>
            </a:endParaRPr>
          </a:p>
        </p:txBody>
      </p:sp>
      <p:cxnSp>
        <p:nvCxnSpPr>
          <p:cNvPr id="107" name="Google Shape;107;p3"/>
          <p:cNvCxnSpPr/>
          <p:nvPr/>
        </p:nvCxnSpPr>
        <p:spPr>
          <a:xfrm rot="10800000">
            <a:off x="1666875" y="5948984"/>
            <a:ext cx="470453" cy="0"/>
          </a:xfrm>
          <a:prstGeom prst="straightConnector1">
            <a:avLst/>
          </a:prstGeom>
          <a:noFill/>
          <a:ln cap="flat" cmpd="sng" w="76200">
            <a:solidFill>
              <a:srgbClr val="C55A11"/>
            </a:solidFill>
            <a:prstDash val="solid"/>
            <a:miter lim="800000"/>
            <a:headEnd len="sm" w="sm" type="none"/>
            <a:tailEnd len="med" w="med" type="triangle"/>
          </a:ln>
        </p:spPr>
      </p:cxnSp>
      <p:cxnSp>
        <p:nvCxnSpPr>
          <p:cNvPr id="108" name="Google Shape;108;p3"/>
          <p:cNvCxnSpPr/>
          <p:nvPr/>
        </p:nvCxnSpPr>
        <p:spPr>
          <a:xfrm>
            <a:off x="1887193" y="2420593"/>
            <a:ext cx="914399" cy="682487"/>
          </a:xfrm>
          <a:prstGeom prst="straightConnector1">
            <a:avLst/>
          </a:prstGeom>
          <a:noFill/>
          <a:ln cap="flat" cmpd="sng" w="76200">
            <a:solidFill>
              <a:srgbClr val="C55A11"/>
            </a:solidFill>
            <a:prstDash val="solid"/>
            <a:miter lim="800000"/>
            <a:headEnd len="sm" w="sm" type="none"/>
            <a:tailEnd len="med" w="med" type="triangle"/>
          </a:ln>
        </p:spPr>
      </p:cxnSp>
      <p:cxnSp>
        <p:nvCxnSpPr>
          <p:cNvPr id="109" name="Google Shape;109;p3"/>
          <p:cNvCxnSpPr/>
          <p:nvPr/>
        </p:nvCxnSpPr>
        <p:spPr>
          <a:xfrm flipH="1">
            <a:off x="3325053" y="2341083"/>
            <a:ext cx="722243" cy="761997"/>
          </a:xfrm>
          <a:prstGeom prst="straightConnector1">
            <a:avLst/>
          </a:prstGeom>
          <a:noFill/>
          <a:ln cap="flat" cmpd="sng" w="76200">
            <a:solidFill>
              <a:srgbClr val="C55A11"/>
            </a:solidFill>
            <a:prstDash val="solid"/>
            <a:miter lim="800000"/>
            <a:headEnd len="sm" w="sm" type="none"/>
            <a:tailEnd len="med" w="med" type="triangle"/>
          </a:ln>
        </p:spPr>
      </p:cxnSp>
      <p:sp>
        <p:nvSpPr>
          <p:cNvPr id="110" name="Google Shape;110;p3"/>
          <p:cNvSpPr/>
          <p:nvPr/>
        </p:nvSpPr>
        <p:spPr>
          <a:xfrm>
            <a:off x="7890426" y="631549"/>
            <a:ext cx="1444487" cy="914400"/>
          </a:xfrm>
          <a:prstGeom prst="roundRect">
            <a:avLst>
              <a:gd fmla="val 16667" name="adj"/>
            </a:avLst>
          </a:prstGeom>
          <a:noFill/>
          <a:ln cap="flat" cmpd="sng" w="38100">
            <a:solidFill>
              <a:srgbClr val="548135"/>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b="0" i="0" lang="en-US" sz="1800" u="none" cap="none" strike="noStrike">
                <a:solidFill>
                  <a:schemeClr val="dk1"/>
                </a:solidFill>
                <a:latin typeface="Calibri"/>
                <a:ea typeface="Calibri"/>
                <a:cs typeface="Calibri"/>
                <a:sym typeface="Calibri"/>
              </a:rPr>
              <a:t>SPADES Assembly</a:t>
            </a:r>
            <a:endParaRPr/>
          </a:p>
        </p:txBody>
      </p:sp>
      <p:sp>
        <p:nvSpPr>
          <p:cNvPr id="111" name="Google Shape;111;p3"/>
          <p:cNvSpPr/>
          <p:nvPr/>
        </p:nvSpPr>
        <p:spPr>
          <a:xfrm>
            <a:off x="7890427" y="1807679"/>
            <a:ext cx="1444487" cy="914400"/>
          </a:xfrm>
          <a:prstGeom prst="roundRect">
            <a:avLst>
              <a:gd fmla="val 16667" name="adj"/>
            </a:avLst>
          </a:prstGeom>
          <a:noFill/>
          <a:ln cap="flat" cmpd="sng" w="38100">
            <a:solidFill>
              <a:srgbClr val="548135"/>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b="0" i="0" lang="en-US" sz="1800" u="none" cap="none" strike="noStrike">
                <a:solidFill>
                  <a:schemeClr val="dk1"/>
                </a:solidFill>
                <a:latin typeface="Calibri"/>
                <a:ea typeface="Calibri"/>
                <a:cs typeface="Calibri"/>
                <a:sym typeface="Calibri"/>
              </a:rPr>
              <a:t>SKESA Assembly</a:t>
            </a:r>
            <a:endParaRPr/>
          </a:p>
        </p:txBody>
      </p:sp>
      <p:cxnSp>
        <p:nvCxnSpPr>
          <p:cNvPr id="112" name="Google Shape;112;p3"/>
          <p:cNvCxnSpPr>
            <a:endCxn id="110" idx="1"/>
          </p:cNvCxnSpPr>
          <p:nvPr/>
        </p:nvCxnSpPr>
        <p:spPr>
          <a:xfrm flipH="1" rot="10800000">
            <a:off x="7539126" y="1088749"/>
            <a:ext cx="351300" cy="457200"/>
          </a:xfrm>
          <a:prstGeom prst="straightConnector1">
            <a:avLst/>
          </a:prstGeom>
          <a:noFill/>
          <a:ln cap="flat" cmpd="sng" w="76200">
            <a:solidFill>
              <a:srgbClr val="C55A11"/>
            </a:solidFill>
            <a:prstDash val="solid"/>
            <a:miter lim="800000"/>
            <a:headEnd len="sm" w="sm" type="none"/>
            <a:tailEnd len="med" w="med" type="triangle"/>
          </a:ln>
        </p:spPr>
      </p:cxnSp>
      <p:cxnSp>
        <p:nvCxnSpPr>
          <p:cNvPr id="113" name="Google Shape;113;p3"/>
          <p:cNvCxnSpPr/>
          <p:nvPr/>
        </p:nvCxnSpPr>
        <p:spPr>
          <a:xfrm>
            <a:off x="7539244" y="2148921"/>
            <a:ext cx="351182" cy="271672"/>
          </a:xfrm>
          <a:prstGeom prst="straightConnector1">
            <a:avLst/>
          </a:prstGeom>
          <a:noFill/>
          <a:ln cap="flat" cmpd="sng" w="76200">
            <a:solidFill>
              <a:srgbClr val="C55A11"/>
            </a:solidFill>
            <a:prstDash val="solid"/>
            <a:miter lim="800000"/>
            <a:headEnd len="sm" w="sm" type="none"/>
            <a:tailEnd len="med" w="med" type="triangle"/>
          </a:ln>
        </p:spPr>
      </p:cxnSp>
      <p:sp>
        <p:nvSpPr>
          <p:cNvPr id="114" name="Google Shape;114;p3"/>
          <p:cNvSpPr/>
          <p:nvPr/>
        </p:nvSpPr>
        <p:spPr>
          <a:xfrm>
            <a:off x="2364270" y="4103623"/>
            <a:ext cx="1444487" cy="914400"/>
          </a:xfrm>
          <a:prstGeom prst="roundRect">
            <a:avLst>
              <a:gd fmla="val 16667" name="adj"/>
            </a:avLst>
          </a:prstGeom>
          <a:noFill/>
          <a:ln cap="flat" cmpd="sng" w="38100">
            <a:solidFill>
              <a:srgbClr val="548135"/>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b="0" i="0" lang="en-US" sz="1800" u="none" cap="none" strike="noStrike">
                <a:solidFill>
                  <a:schemeClr val="dk1"/>
                </a:solidFill>
                <a:latin typeface="Calibri"/>
                <a:ea typeface="Calibri"/>
                <a:cs typeface="Calibri"/>
                <a:sym typeface="Calibri"/>
              </a:rPr>
              <a:t>Mapped Reads (BAM)</a:t>
            </a:r>
            <a:endParaRPr/>
          </a:p>
        </p:txBody>
      </p:sp>
      <p:cxnSp>
        <p:nvCxnSpPr>
          <p:cNvPr id="115" name="Google Shape;115;p3"/>
          <p:cNvCxnSpPr/>
          <p:nvPr/>
        </p:nvCxnSpPr>
        <p:spPr>
          <a:xfrm rot="10800000">
            <a:off x="1887193" y="4560823"/>
            <a:ext cx="357808" cy="0"/>
          </a:xfrm>
          <a:prstGeom prst="straightConnector1">
            <a:avLst/>
          </a:prstGeom>
          <a:noFill/>
          <a:ln cap="flat" cmpd="sng" w="76200">
            <a:solidFill>
              <a:srgbClr val="C55A11"/>
            </a:solidFill>
            <a:prstDash val="solid"/>
            <a:miter lim="800000"/>
            <a:headEnd len="sm" w="sm" type="none"/>
            <a:tailEnd len="med" w="med" type="triangle"/>
          </a:ln>
        </p:spPr>
      </p:cxnSp>
      <p:sp>
        <p:nvSpPr>
          <p:cNvPr id="116" name="Google Shape;116;p3"/>
          <p:cNvSpPr/>
          <p:nvPr/>
        </p:nvSpPr>
        <p:spPr>
          <a:xfrm>
            <a:off x="4882183" y="4103623"/>
            <a:ext cx="1444487" cy="914400"/>
          </a:xfrm>
          <a:prstGeom prst="roundRect">
            <a:avLst>
              <a:gd fmla="val 16667" name="adj"/>
            </a:avLst>
          </a:prstGeom>
          <a:noFill/>
          <a:ln cap="flat" cmpd="sng" w="38100">
            <a:solidFill>
              <a:srgbClr val="548135"/>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b="0" i="0" lang="en-US" sz="1800" u="none" cap="none" strike="noStrike">
                <a:solidFill>
                  <a:schemeClr val="dk1"/>
                </a:solidFill>
                <a:latin typeface="Calibri"/>
                <a:ea typeface="Calibri"/>
                <a:cs typeface="Calibri"/>
                <a:sym typeface="Calibri"/>
              </a:rPr>
              <a:t>Filtered</a:t>
            </a:r>
            <a:endParaRPr/>
          </a:p>
          <a:p>
            <a:pPr indent="0" lvl="0" marL="0" marR="0" rtl="0" algn="ctr">
              <a:spcBef>
                <a:spcPts val="0"/>
              </a:spcBef>
              <a:spcAft>
                <a:spcPts val="0"/>
              </a:spcAft>
              <a:buNone/>
            </a:pPr>
            <a:r>
              <a:rPr b="0" i="0" lang="en-US" sz="1800" u="none" cap="none" strike="noStrike">
                <a:solidFill>
                  <a:schemeClr val="dk1"/>
                </a:solidFill>
                <a:latin typeface="Calibri"/>
                <a:ea typeface="Calibri"/>
                <a:cs typeface="Calibri"/>
                <a:sym typeface="Calibri"/>
              </a:rPr>
              <a:t>FastQ</a:t>
            </a:r>
            <a:endParaRPr b="0" i="0" sz="1800" u="none" cap="none" strike="noStrike">
              <a:solidFill>
                <a:schemeClr val="dk1"/>
              </a:solidFill>
              <a:latin typeface="Calibri"/>
              <a:ea typeface="Calibri"/>
              <a:cs typeface="Calibri"/>
              <a:sym typeface="Calibri"/>
            </a:endParaRPr>
          </a:p>
        </p:txBody>
      </p:sp>
      <p:cxnSp>
        <p:nvCxnSpPr>
          <p:cNvPr id="117" name="Google Shape;117;p3"/>
          <p:cNvCxnSpPr/>
          <p:nvPr/>
        </p:nvCxnSpPr>
        <p:spPr>
          <a:xfrm>
            <a:off x="3086513" y="5150541"/>
            <a:ext cx="0" cy="430696"/>
          </a:xfrm>
          <a:prstGeom prst="straightConnector1">
            <a:avLst/>
          </a:prstGeom>
          <a:noFill/>
          <a:ln cap="flat" cmpd="sng" w="76200">
            <a:solidFill>
              <a:srgbClr val="C55A11"/>
            </a:solidFill>
            <a:prstDash val="solid"/>
            <a:miter lim="800000"/>
            <a:headEnd len="sm" w="sm" type="none"/>
            <a:tailEnd len="med" w="med" type="triangle"/>
          </a:ln>
        </p:spPr>
      </p:cxnSp>
      <p:sp>
        <p:nvSpPr>
          <p:cNvPr id="118" name="Google Shape;118;p3"/>
          <p:cNvSpPr/>
          <p:nvPr/>
        </p:nvSpPr>
        <p:spPr>
          <a:xfrm>
            <a:off x="2245001" y="5617680"/>
            <a:ext cx="1921566" cy="662609"/>
          </a:xfrm>
          <a:prstGeom prst="rect">
            <a:avLst/>
          </a:prstGeom>
          <a:noFill/>
          <a:ln cap="flat" cmpd="sng" w="57150">
            <a:solidFill>
              <a:srgbClr val="0070C0"/>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b="0" i="0" lang="en-US" sz="1800" u="none" cap="none" strike="noStrike">
                <a:solidFill>
                  <a:schemeClr val="dk1"/>
                </a:solidFill>
                <a:latin typeface="Calibri"/>
                <a:ea typeface="Calibri"/>
                <a:cs typeface="Calibri"/>
                <a:sym typeface="Calibri"/>
              </a:rPr>
              <a:t>BEDTools</a:t>
            </a:r>
            <a:endParaRPr b="0" i="0" sz="1800" u="none" cap="none" strike="noStrike">
              <a:solidFill>
                <a:schemeClr val="dk1"/>
              </a:solidFill>
              <a:latin typeface="Calibri"/>
              <a:ea typeface="Calibri"/>
              <a:cs typeface="Calibri"/>
              <a:sym typeface="Calibri"/>
            </a:endParaRPr>
          </a:p>
        </p:txBody>
      </p:sp>
      <p:cxnSp>
        <p:nvCxnSpPr>
          <p:cNvPr id="119" name="Google Shape;119;p3"/>
          <p:cNvCxnSpPr/>
          <p:nvPr/>
        </p:nvCxnSpPr>
        <p:spPr>
          <a:xfrm>
            <a:off x="5008080" y="1764610"/>
            <a:ext cx="351182" cy="0"/>
          </a:xfrm>
          <a:prstGeom prst="straightConnector1">
            <a:avLst/>
          </a:prstGeom>
          <a:noFill/>
          <a:ln cap="flat" cmpd="sng" w="76200">
            <a:solidFill>
              <a:srgbClr val="C55A11"/>
            </a:solidFill>
            <a:prstDash val="solid"/>
            <a:miter lim="800000"/>
            <a:headEnd len="sm" w="sm" type="none"/>
            <a:tailEnd len="med" w="med" type="triangle"/>
          </a:ln>
        </p:spPr>
      </p:cxnSp>
      <p:sp>
        <p:nvSpPr>
          <p:cNvPr id="120" name="Google Shape;120;p3"/>
          <p:cNvSpPr/>
          <p:nvPr/>
        </p:nvSpPr>
        <p:spPr>
          <a:xfrm>
            <a:off x="95247" y="5365889"/>
            <a:ext cx="1444487" cy="914400"/>
          </a:xfrm>
          <a:prstGeom prst="roundRect">
            <a:avLst>
              <a:gd fmla="val 16667" name="adj"/>
            </a:avLst>
          </a:prstGeom>
          <a:noFill/>
          <a:ln cap="flat" cmpd="sng" w="38100">
            <a:solidFill>
              <a:srgbClr val="548135"/>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b="0" i="0" lang="en-US" sz="1800" u="none" cap="none" strike="noStrike">
                <a:solidFill>
                  <a:schemeClr val="dk1"/>
                </a:solidFill>
                <a:latin typeface="Calibri"/>
                <a:ea typeface="Calibri"/>
                <a:cs typeface="Calibri"/>
                <a:sym typeface="Calibri"/>
              </a:rPr>
              <a:t>Coverage Info</a:t>
            </a:r>
            <a:endParaRPr/>
          </a:p>
        </p:txBody>
      </p:sp>
      <p:cxnSp>
        <p:nvCxnSpPr>
          <p:cNvPr id="121" name="Google Shape;121;p3"/>
          <p:cNvCxnSpPr/>
          <p:nvPr/>
        </p:nvCxnSpPr>
        <p:spPr>
          <a:xfrm>
            <a:off x="4264924" y="4510505"/>
            <a:ext cx="351182" cy="0"/>
          </a:xfrm>
          <a:prstGeom prst="straightConnector1">
            <a:avLst/>
          </a:prstGeom>
          <a:noFill/>
          <a:ln cap="flat" cmpd="sng" w="76200">
            <a:solidFill>
              <a:srgbClr val="C55A11"/>
            </a:solidFill>
            <a:prstDash val="solid"/>
            <a:miter lim="800000"/>
            <a:headEnd len="sm" w="sm" type="none"/>
            <a:tailEnd len="med" w="med" type="triangle"/>
          </a:ln>
        </p:spPr>
      </p:cxnSp>
      <p:sp>
        <p:nvSpPr>
          <p:cNvPr id="122" name="Google Shape;122;p3"/>
          <p:cNvSpPr/>
          <p:nvPr/>
        </p:nvSpPr>
        <p:spPr>
          <a:xfrm>
            <a:off x="71128" y="3900496"/>
            <a:ext cx="1444487" cy="914400"/>
          </a:xfrm>
          <a:prstGeom prst="roundRect">
            <a:avLst>
              <a:gd fmla="val 16667" name="adj"/>
            </a:avLst>
          </a:prstGeom>
          <a:noFill/>
          <a:ln cap="flat" cmpd="sng" w="38100">
            <a:solidFill>
              <a:srgbClr val="548135"/>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b="0" i="0" lang="en-US" sz="1800" u="none" cap="none" strike="noStrike">
                <a:solidFill>
                  <a:schemeClr val="dk1"/>
                </a:solidFill>
                <a:latin typeface="Calibri"/>
                <a:ea typeface="Calibri"/>
                <a:cs typeface="Calibri"/>
                <a:sym typeface="Calibri"/>
              </a:rPr>
              <a:t>Variants</a:t>
            </a:r>
            <a:endParaRPr/>
          </a:p>
        </p:txBody>
      </p:sp>
      <p:sp>
        <p:nvSpPr>
          <p:cNvPr id="123" name="Google Shape;123;p3"/>
          <p:cNvSpPr/>
          <p:nvPr/>
        </p:nvSpPr>
        <p:spPr>
          <a:xfrm>
            <a:off x="9472613" y="842963"/>
            <a:ext cx="614362" cy="1577630"/>
          </a:xfrm>
          <a:prstGeom prst="rightBrace">
            <a:avLst>
              <a:gd fmla="val 8333" name="adj1"/>
              <a:gd fmla="val 50000" name="adj2"/>
            </a:avLst>
          </a:prstGeom>
          <a:noFill/>
          <a:ln cap="flat" cmpd="sng" w="57150">
            <a:solidFill>
              <a:srgbClr val="C55A1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sp>
        <p:nvSpPr>
          <p:cNvPr id="124" name="Google Shape;124;p3"/>
          <p:cNvSpPr/>
          <p:nvPr/>
        </p:nvSpPr>
        <p:spPr>
          <a:xfrm>
            <a:off x="10159861" y="1317349"/>
            <a:ext cx="1921566" cy="662609"/>
          </a:xfrm>
          <a:prstGeom prst="rect">
            <a:avLst/>
          </a:prstGeom>
          <a:noFill/>
          <a:ln cap="flat" cmpd="sng" w="57150">
            <a:solidFill>
              <a:srgbClr val="0070C0"/>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b="0" i="0" lang="en-US" sz="1800" u="none" cap="none" strike="noStrike">
                <a:solidFill>
                  <a:schemeClr val="dk1"/>
                </a:solidFill>
                <a:latin typeface="Calibri"/>
                <a:ea typeface="Calibri"/>
                <a:cs typeface="Calibri"/>
                <a:sym typeface="Calibri"/>
              </a:rPr>
              <a:t>QUAST</a:t>
            </a:r>
            <a:endParaRPr/>
          </a:p>
        </p:txBody>
      </p:sp>
      <p:cxnSp>
        <p:nvCxnSpPr>
          <p:cNvPr id="125" name="Google Shape;125;p3"/>
          <p:cNvCxnSpPr/>
          <p:nvPr/>
        </p:nvCxnSpPr>
        <p:spPr>
          <a:xfrm flipH="1" rot="10800000">
            <a:off x="5604426" y="2221810"/>
            <a:ext cx="722244" cy="1810070"/>
          </a:xfrm>
          <a:prstGeom prst="straightConnector1">
            <a:avLst/>
          </a:prstGeom>
          <a:noFill/>
          <a:ln cap="flat" cmpd="sng" w="76200">
            <a:solidFill>
              <a:srgbClr val="C55A11"/>
            </a:solidFill>
            <a:prstDash val="solid"/>
            <a:miter lim="800000"/>
            <a:headEnd len="sm" w="sm" type="none"/>
            <a:tailEnd len="med" w="med" type="triangle"/>
          </a:ln>
        </p:spPr>
      </p:cxn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9" name="Shape 129"/>
        <p:cNvGrpSpPr/>
        <p:nvPr/>
      </p:nvGrpSpPr>
      <p:grpSpPr>
        <a:xfrm>
          <a:off x="0" y="0"/>
          <a:ext cx="0" cy="0"/>
          <a:chOff x="0" y="0"/>
          <a:chExt cx="0" cy="0"/>
        </a:xfrm>
      </p:grpSpPr>
      <p:sp>
        <p:nvSpPr>
          <p:cNvPr id="130" name="Google Shape;130;p4"/>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dk1"/>
              </a:buClr>
              <a:buSzPts val="4400"/>
              <a:buFont typeface="Calibri"/>
              <a:buNone/>
            </a:pPr>
            <a:r>
              <a:rPr lang="en-US"/>
              <a:t>Real Data</a:t>
            </a:r>
            <a:endParaRPr/>
          </a:p>
        </p:txBody>
      </p:sp>
      <p:sp>
        <p:nvSpPr>
          <p:cNvPr id="131" name="Google Shape;131;p4"/>
          <p:cNvSpPr txBox="1"/>
          <p:nvPr>
            <p:ph idx="1" type="body"/>
          </p:nvPr>
        </p:nvSpPr>
        <p:spPr>
          <a:xfrm>
            <a:off x="6242475" y="687575"/>
            <a:ext cx="5778600" cy="5801700"/>
          </a:xfrm>
          <a:prstGeom prst="rect">
            <a:avLst/>
          </a:prstGeom>
          <a:noFill/>
          <a:ln>
            <a:noFill/>
          </a:ln>
        </p:spPr>
        <p:txBody>
          <a:bodyPr anchorCtr="0" anchor="t" bIns="45700" lIns="91425" spcFirstLastPara="1" rIns="91425" wrap="square" tIns="45700">
            <a:normAutofit lnSpcReduction="20000"/>
          </a:bodyPr>
          <a:lstStyle/>
          <a:p>
            <a:pPr indent="-228600" lvl="0" marL="228600" rtl="0" algn="l">
              <a:lnSpc>
                <a:spcPct val="90000"/>
              </a:lnSpc>
              <a:spcBef>
                <a:spcPts val="0"/>
              </a:spcBef>
              <a:spcAft>
                <a:spcPts val="0"/>
              </a:spcAft>
              <a:buClr>
                <a:schemeClr val="dk1"/>
              </a:buClr>
              <a:buSzPts val="1800"/>
              <a:buChar char="•"/>
            </a:pPr>
            <a:r>
              <a:rPr i="1" lang="en-US" sz="1800"/>
              <a:t>5 Acinetobacter baumannii</a:t>
            </a:r>
            <a:endParaRPr i="1" sz="1800"/>
          </a:p>
          <a:p>
            <a:pPr indent="-228600" lvl="0" marL="228600" rtl="0" algn="l">
              <a:lnSpc>
                <a:spcPct val="90000"/>
              </a:lnSpc>
              <a:spcBef>
                <a:spcPts val="1000"/>
              </a:spcBef>
              <a:spcAft>
                <a:spcPts val="0"/>
              </a:spcAft>
              <a:buClr>
                <a:schemeClr val="dk1"/>
              </a:buClr>
              <a:buSzPts val="1800"/>
              <a:buChar char="•"/>
            </a:pPr>
            <a:r>
              <a:rPr i="1" lang="en-US" sz="1800"/>
              <a:t>3 Enterobacter asburiae</a:t>
            </a:r>
            <a:endParaRPr i="1" sz="1800"/>
          </a:p>
          <a:p>
            <a:pPr indent="-228600" lvl="0" marL="228600" rtl="0" algn="l">
              <a:lnSpc>
                <a:spcPct val="90000"/>
              </a:lnSpc>
              <a:spcBef>
                <a:spcPts val="1000"/>
              </a:spcBef>
              <a:spcAft>
                <a:spcPts val="0"/>
              </a:spcAft>
              <a:buClr>
                <a:schemeClr val="dk1"/>
              </a:buClr>
              <a:buSzPts val="1800"/>
              <a:buChar char="•"/>
            </a:pPr>
            <a:r>
              <a:rPr i="1" lang="en-US" sz="1800"/>
              <a:t>   1 Enterobacter bugandensis</a:t>
            </a:r>
            <a:endParaRPr i="1" sz="1800"/>
          </a:p>
          <a:p>
            <a:pPr indent="-228600" lvl="0" marL="228600" rtl="0" algn="l">
              <a:lnSpc>
                <a:spcPct val="90000"/>
              </a:lnSpc>
              <a:spcBef>
                <a:spcPts val="1000"/>
              </a:spcBef>
              <a:spcAft>
                <a:spcPts val="0"/>
              </a:spcAft>
              <a:buClr>
                <a:schemeClr val="dk1"/>
              </a:buClr>
              <a:buSzPts val="1800"/>
              <a:buChar char="•"/>
            </a:pPr>
            <a:r>
              <a:rPr i="1" lang="en-US" sz="1800"/>
              <a:t>   1 Enterobacter cancerogenus</a:t>
            </a:r>
            <a:endParaRPr i="1" sz="1800"/>
          </a:p>
          <a:p>
            <a:pPr indent="-228600" lvl="0" marL="228600" rtl="0" algn="l">
              <a:lnSpc>
                <a:spcPct val="90000"/>
              </a:lnSpc>
              <a:spcBef>
                <a:spcPts val="1000"/>
              </a:spcBef>
              <a:spcAft>
                <a:spcPts val="0"/>
              </a:spcAft>
              <a:buClr>
                <a:schemeClr val="dk1"/>
              </a:buClr>
              <a:buSzPts val="1800"/>
              <a:buChar char="•"/>
            </a:pPr>
            <a:r>
              <a:rPr i="1" lang="en-US" sz="1800"/>
              <a:t>   1 Enterobacter cloacae</a:t>
            </a:r>
            <a:endParaRPr/>
          </a:p>
          <a:p>
            <a:pPr indent="-228600" lvl="0" marL="228600" rtl="0" algn="l">
              <a:lnSpc>
                <a:spcPct val="90000"/>
              </a:lnSpc>
              <a:spcBef>
                <a:spcPts val="1000"/>
              </a:spcBef>
              <a:spcAft>
                <a:spcPts val="0"/>
              </a:spcAft>
              <a:buClr>
                <a:schemeClr val="dk1"/>
              </a:buClr>
              <a:buSzPts val="1800"/>
              <a:buChar char="•"/>
            </a:pPr>
            <a:r>
              <a:rPr i="1" lang="en-US" sz="1800"/>
              <a:t>   1 Enterobacter cloacae complex sp.</a:t>
            </a:r>
            <a:endParaRPr/>
          </a:p>
          <a:p>
            <a:pPr indent="-228600" lvl="0" marL="228600" rtl="0" algn="l">
              <a:lnSpc>
                <a:spcPct val="90000"/>
              </a:lnSpc>
              <a:spcBef>
                <a:spcPts val="1000"/>
              </a:spcBef>
              <a:spcAft>
                <a:spcPts val="0"/>
              </a:spcAft>
              <a:buClr>
                <a:schemeClr val="dk1"/>
              </a:buClr>
              <a:buSzPts val="1800"/>
              <a:buChar char="•"/>
            </a:pPr>
            <a:r>
              <a:rPr i="1" lang="en-US" sz="1800"/>
              <a:t>   9 Enterobacter hormaechei</a:t>
            </a:r>
            <a:endParaRPr i="1" sz="1800"/>
          </a:p>
          <a:p>
            <a:pPr indent="-228600" lvl="0" marL="228600" rtl="0" algn="l">
              <a:lnSpc>
                <a:spcPct val="90000"/>
              </a:lnSpc>
              <a:spcBef>
                <a:spcPts val="1000"/>
              </a:spcBef>
              <a:spcAft>
                <a:spcPts val="0"/>
              </a:spcAft>
              <a:buClr>
                <a:schemeClr val="dk1"/>
              </a:buClr>
              <a:buSzPts val="1800"/>
              <a:buChar char="•"/>
            </a:pPr>
            <a:r>
              <a:rPr i="1" lang="en-US" sz="1800"/>
              <a:t>   2 Enterobacter hormaechei subsp. hoffmannii</a:t>
            </a:r>
            <a:endParaRPr i="1" sz="1800"/>
          </a:p>
          <a:p>
            <a:pPr indent="-228600" lvl="0" marL="228600" rtl="0" algn="l">
              <a:lnSpc>
                <a:spcPct val="90000"/>
              </a:lnSpc>
              <a:spcBef>
                <a:spcPts val="1000"/>
              </a:spcBef>
              <a:spcAft>
                <a:spcPts val="0"/>
              </a:spcAft>
              <a:buClr>
                <a:schemeClr val="dk1"/>
              </a:buClr>
              <a:buSzPts val="1800"/>
              <a:buChar char="•"/>
            </a:pPr>
            <a:r>
              <a:rPr i="1" lang="en-US" sz="1800"/>
              <a:t>   2 Enterobacter roggenkampii</a:t>
            </a:r>
            <a:endParaRPr i="1" sz="1800"/>
          </a:p>
          <a:p>
            <a:pPr indent="-228600" lvl="0" marL="228600" rtl="0" algn="l">
              <a:lnSpc>
                <a:spcPct val="90000"/>
              </a:lnSpc>
              <a:spcBef>
                <a:spcPts val="1000"/>
              </a:spcBef>
              <a:spcAft>
                <a:spcPts val="0"/>
              </a:spcAft>
              <a:buClr>
                <a:schemeClr val="dk1"/>
              </a:buClr>
              <a:buSzPts val="1800"/>
              <a:buChar char="•"/>
            </a:pPr>
            <a:r>
              <a:rPr i="1" lang="en-US" sz="1800"/>
              <a:t>   3 Enterococcus faecium</a:t>
            </a:r>
            <a:endParaRPr/>
          </a:p>
          <a:p>
            <a:pPr indent="-228600" lvl="0" marL="228600" rtl="0" algn="l">
              <a:lnSpc>
                <a:spcPct val="90000"/>
              </a:lnSpc>
              <a:spcBef>
                <a:spcPts val="1000"/>
              </a:spcBef>
              <a:spcAft>
                <a:spcPts val="0"/>
              </a:spcAft>
              <a:buClr>
                <a:schemeClr val="dk1"/>
              </a:buClr>
              <a:buSzPts val="1800"/>
              <a:buChar char="•"/>
            </a:pPr>
            <a:r>
              <a:rPr i="1" lang="en-US" sz="1800"/>
              <a:t>   1 Enterococcus gallinarum</a:t>
            </a:r>
            <a:endParaRPr i="1" sz="1800"/>
          </a:p>
          <a:p>
            <a:pPr indent="-228600" lvl="0" marL="228600" rtl="0" algn="l">
              <a:lnSpc>
                <a:spcPct val="90000"/>
              </a:lnSpc>
              <a:spcBef>
                <a:spcPts val="1000"/>
              </a:spcBef>
              <a:spcAft>
                <a:spcPts val="0"/>
              </a:spcAft>
              <a:buClr>
                <a:schemeClr val="dk1"/>
              </a:buClr>
              <a:buSzPts val="1800"/>
              <a:buChar char="•"/>
            </a:pPr>
            <a:r>
              <a:rPr i="1" lang="en-US" sz="1800"/>
              <a:t>  30 Escherichia coli</a:t>
            </a:r>
            <a:endParaRPr/>
          </a:p>
          <a:p>
            <a:pPr indent="-228600" lvl="0" marL="228600" rtl="0" algn="l">
              <a:lnSpc>
                <a:spcPct val="90000"/>
              </a:lnSpc>
              <a:spcBef>
                <a:spcPts val="1000"/>
              </a:spcBef>
              <a:spcAft>
                <a:spcPts val="0"/>
              </a:spcAft>
              <a:buClr>
                <a:schemeClr val="dk1"/>
              </a:buClr>
              <a:buSzPts val="1800"/>
              <a:buChar char="•"/>
            </a:pPr>
            <a:r>
              <a:rPr i="1" lang="en-US" sz="1800"/>
              <a:t>63 Klebsiella pneumoniae</a:t>
            </a:r>
            <a:endParaRPr/>
          </a:p>
          <a:p>
            <a:pPr indent="-228600" lvl="0" marL="228600" rtl="0" algn="l">
              <a:lnSpc>
                <a:spcPct val="90000"/>
              </a:lnSpc>
              <a:spcBef>
                <a:spcPts val="1000"/>
              </a:spcBef>
              <a:spcAft>
                <a:spcPts val="0"/>
              </a:spcAft>
              <a:buClr>
                <a:schemeClr val="dk1"/>
              </a:buClr>
              <a:buSzPts val="1800"/>
              <a:buChar char="•"/>
            </a:pPr>
            <a:r>
              <a:rPr i="1" lang="en-US" sz="1800"/>
              <a:t>   6 Klebsiella pneumoniae subsp. pneumoniae</a:t>
            </a:r>
            <a:endParaRPr/>
          </a:p>
          <a:p>
            <a:pPr indent="-228600" lvl="0" marL="228600" rtl="0" algn="l">
              <a:lnSpc>
                <a:spcPct val="90000"/>
              </a:lnSpc>
              <a:spcBef>
                <a:spcPts val="1000"/>
              </a:spcBef>
              <a:spcAft>
                <a:spcPts val="0"/>
              </a:spcAft>
              <a:buClr>
                <a:schemeClr val="dk1"/>
              </a:buClr>
              <a:buSzPts val="1800"/>
              <a:buChar char="•"/>
            </a:pPr>
            <a:r>
              <a:rPr i="1" lang="en-US" sz="1800"/>
              <a:t>8 Pseudomonas aeruginosa</a:t>
            </a:r>
            <a:endParaRPr/>
          </a:p>
          <a:p>
            <a:pPr indent="-228600" lvl="0" marL="228600" rtl="0" algn="l">
              <a:lnSpc>
                <a:spcPct val="90000"/>
              </a:lnSpc>
              <a:spcBef>
                <a:spcPts val="1000"/>
              </a:spcBef>
              <a:spcAft>
                <a:spcPts val="0"/>
              </a:spcAft>
              <a:buClr>
                <a:schemeClr val="dk1"/>
              </a:buClr>
              <a:buSzPts val="1800"/>
              <a:buChar char="•"/>
            </a:pPr>
            <a:r>
              <a:rPr i="1" lang="en-US" sz="1800"/>
              <a:t>32 Staphyl</a:t>
            </a:r>
            <a:r>
              <a:rPr i="1" lang="en-US" sz="1800"/>
              <a:t>o</a:t>
            </a:r>
            <a:r>
              <a:rPr i="1" lang="en-US" sz="1800"/>
              <a:t>coccus aureus</a:t>
            </a:r>
            <a:endParaRPr sz="1800"/>
          </a:p>
        </p:txBody>
      </p:sp>
      <p:sp>
        <p:nvSpPr>
          <p:cNvPr id="132" name="Google Shape;132;p4"/>
          <p:cNvSpPr txBox="1"/>
          <p:nvPr/>
        </p:nvSpPr>
        <p:spPr>
          <a:xfrm>
            <a:off x="603200" y="2156975"/>
            <a:ext cx="5186700" cy="2862900"/>
          </a:xfrm>
          <a:prstGeom prst="rect">
            <a:avLst/>
          </a:prstGeom>
          <a:noFill/>
          <a:ln>
            <a:noFill/>
          </a:ln>
        </p:spPr>
        <p:txBody>
          <a:bodyPr anchorCtr="0" anchor="t" bIns="45700" lIns="91425" spcFirstLastPara="1" rIns="91425" wrap="square" tIns="45700">
            <a:spAutoFit/>
          </a:bodyPr>
          <a:lstStyle/>
          <a:p>
            <a:pPr indent="-285750" lvl="0" marL="285750" marR="0" rtl="0" algn="l">
              <a:spcBef>
                <a:spcPts val="0"/>
              </a:spcBef>
              <a:spcAft>
                <a:spcPts val="0"/>
              </a:spcAft>
              <a:buClr>
                <a:schemeClr val="dk1"/>
              </a:buClr>
              <a:buSzPts val="1800"/>
              <a:buFont typeface="Arial"/>
              <a:buChar char="•"/>
            </a:pPr>
            <a:r>
              <a:rPr b="1" i="0" lang="en-US" sz="1800" u="none" cap="none" strike="noStrike">
                <a:solidFill>
                  <a:schemeClr val="dk1"/>
                </a:solidFill>
                <a:latin typeface="Calibri"/>
                <a:ea typeface="Calibri"/>
                <a:cs typeface="Calibri"/>
                <a:sym typeface="Calibri"/>
              </a:rPr>
              <a:t>400 GB Data of Assemblies and Reads</a:t>
            </a:r>
            <a:endParaRPr b="1" i="0" sz="1800" u="none" cap="none" strike="noStrike">
              <a:solidFill>
                <a:schemeClr val="dk1"/>
              </a:solidFill>
              <a:latin typeface="Calibri"/>
              <a:ea typeface="Calibri"/>
              <a:cs typeface="Calibri"/>
              <a:sym typeface="Calibri"/>
            </a:endParaRPr>
          </a:p>
          <a:p>
            <a:pPr indent="0" lvl="0" marL="457200" marR="0" rtl="0" algn="l">
              <a:spcBef>
                <a:spcPts val="0"/>
              </a:spcBef>
              <a:spcAft>
                <a:spcPts val="0"/>
              </a:spcAft>
              <a:buNone/>
            </a:pPr>
            <a:r>
              <a:t/>
            </a:r>
            <a:endParaRPr b="1" sz="1800">
              <a:solidFill>
                <a:schemeClr val="dk1"/>
              </a:solidFill>
              <a:latin typeface="Calibri"/>
              <a:ea typeface="Calibri"/>
              <a:cs typeface="Calibri"/>
              <a:sym typeface="Calibri"/>
            </a:endParaRPr>
          </a:p>
          <a:p>
            <a:pPr indent="-285750" lvl="0" marL="285750" marR="0" rtl="0" algn="l">
              <a:spcBef>
                <a:spcPts val="0"/>
              </a:spcBef>
              <a:spcAft>
                <a:spcPts val="0"/>
              </a:spcAft>
              <a:buClr>
                <a:schemeClr val="dk1"/>
              </a:buClr>
              <a:buSzPts val="1800"/>
              <a:buFont typeface="Arial"/>
              <a:buChar char="•"/>
            </a:pPr>
            <a:r>
              <a:rPr b="1" lang="en-US" sz="1800">
                <a:solidFill>
                  <a:schemeClr val="dk1"/>
                </a:solidFill>
                <a:latin typeface="Calibri"/>
                <a:ea typeface="Calibri"/>
                <a:cs typeface="Calibri"/>
                <a:sym typeface="Calibri"/>
              </a:rPr>
              <a:t>F</a:t>
            </a:r>
            <a:r>
              <a:rPr b="1" i="0" lang="en-US" sz="1800" u="none" cap="none" strike="noStrike">
                <a:solidFill>
                  <a:schemeClr val="dk1"/>
                </a:solidFill>
                <a:latin typeface="Calibri"/>
                <a:ea typeface="Calibri"/>
                <a:cs typeface="Calibri"/>
                <a:sym typeface="Calibri"/>
              </a:rPr>
              <a:t>rozen snapshot to inhibit any future corrections</a:t>
            </a:r>
            <a:endParaRPr/>
          </a:p>
          <a:p>
            <a:pPr indent="0" lvl="0" marL="457200" marR="0" rtl="0" algn="l">
              <a:spcBef>
                <a:spcPts val="0"/>
              </a:spcBef>
              <a:spcAft>
                <a:spcPts val="0"/>
              </a:spcAft>
              <a:buNone/>
            </a:pPr>
            <a:r>
              <a:t/>
            </a:r>
            <a:endParaRPr b="1" sz="1800">
              <a:solidFill>
                <a:schemeClr val="dk1"/>
              </a:solidFill>
              <a:latin typeface="Calibri"/>
              <a:ea typeface="Calibri"/>
              <a:cs typeface="Calibri"/>
              <a:sym typeface="Calibri"/>
            </a:endParaRPr>
          </a:p>
          <a:p>
            <a:pPr indent="-285750" lvl="0" marL="285750" marR="0" rtl="0" algn="l">
              <a:spcBef>
                <a:spcPts val="0"/>
              </a:spcBef>
              <a:spcAft>
                <a:spcPts val="0"/>
              </a:spcAft>
              <a:buClr>
                <a:schemeClr val="dk1"/>
              </a:buClr>
              <a:buSzPts val="1800"/>
              <a:buFont typeface="Arial"/>
              <a:buChar char="•"/>
            </a:pPr>
            <a:r>
              <a:rPr b="1" lang="en-US" sz="1800">
                <a:solidFill>
                  <a:schemeClr val="dk1"/>
                </a:solidFill>
                <a:latin typeface="Calibri"/>
                <a:ea typeface="Calibri"/>
                <a:cs typeface="Calibri"/>
                <a:sym typeface="Calibri"/>
              </a:rPr>
              <a:t>Storage  (Zenodo)?</a:t>
            </a:r>
            <a:endParaRPr/>
          </a:p>
          <a:p>
            <a:pPr indent="0" lvl="0" marL="0" marR="0" rtl="0" algn="l">
              <a:spcBef>
                <a:spcPts val="0"/>
              </a:spcBef>
              <a:spcAft>
                <a:spcPts val="0"/>
              </a:spcAft>
              <a:buNone/>
            </a:pPr>
            <a:r>
              <a:t/>
            </a:r>
            <a:endParaRPr b="1" sz="1800">
              <a:solidFill>
                <a:schemeClr val="dk1"/>
              </a:solidFill>
              <a:latin typeface="Calibri"/>
              <a:ea typeface="Calibri"/>
              <a:cs typeface="Calibri"/>
              <a:sym typeface="Calibri"/>
            </a:endParaRPr>
          </a:p>
          <a:p>
            <a:pPr indent="-285750" lvl="0" marL="285750" marR="0" rtl="0" algn="l">
              <a:spcBef>
                <a:spcPts val="0"/>
              </a:spcBef>
              <a:spcAft>
                <a:spcPts val="0"/>
              </a:spcAft>
              <a:buClr>
                <a:schemeClr val="dk1"/>
              </a:buClr>
              <a:buSzPts val="1800"/>
              <a:buFont typeface="Arial"/>
              <a:buChar char="•"/>
            </a:pPr>
            <a:r>
              <a:rPr b="1" lang="en-US" sz="1800">
                <a:solidFill>
                  <a:schemeClr val="dk1"/>
                </a:solidFill>
                <a:latin typeface="Calibri"/>
                <a:ea typeface="Calibri"/>
                <a:cs typeface="Calibri"/>
                <a:sym typeface="Calibri"/>
              </a:rPr>
              <a:t>Develop scripts that inserts genes or transposons into data for simulated data generation on the fly (otherwise simulated data too big to reasonably store))</a:t>
            </a:r>
            <a:endParaRPr b="1" sz="1800">
              <a:solidFill>
                <a:schemeClr val="dk1"/>
              </a:solidFill>
              <a:latin typeface="Calibri"/>
              <a:ea typeface="Calibri"/>
              <a:cs typeface="Calibri"/>
              <a:sym typeface="Calibri"/>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6" name="Shape 136"/>
        <p:cNvGrpSpPr/>
        <p:nvPr/>
      </p:nvGrpSpPr>
      <p:grpSpPr>
        <a:xfrm>
          <a:off x="0" y="0"/>
          <a:ext cx="0" cy="0"/>
          <a:chOff x="0" y="0"/>
          <a:chExt cx="0" cy="0"/>
        </a:xfrm>
      </p:grpSpPr>
      <p:sp>
        <p:nvSpPr>
          <p:cNvPr id="137" name="Google Shape;137;p5"/>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dk1"/>
              </a:buClr>
              <a:buSzPts val="4400"/>
              <a:buFont typeface="Calibri"/>
              <a:buNone/>
            </a:pPr>
            <a:r>
              <a:rPr lang="en-US"/>
              <a:t>OXA-48 Frequency in Dataset from CARD</a:t>
            </a:r>
            <a:endParaRPr/>
          </a:p>
        </p:txBody>
      </p:sp>
      <p:sp>
        <p:nvSpPr>
          <p:cNvPr id="138" name="Google Shape;138;p5"/>
          <p:cNvSpPr txBox="1"/>
          <p:nvPr>
            <p:ph idx="1" type="body"/>
          </p:nvPr>
        </p:nvSpPr>
        <p:spPr>
          <a:xfrm>
            <a:off x="838200" y="1825625"/>
            <a:ext cx="4859215" cy="4351338"/>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1000"/>
              </a:spcBef>
              <a:spcAft>
                <a:spcPts val="0"/>
              </a:spcAft>
              <a:buClr>
                <a:schemeClr val="dk1"/>
              </a:buClr>
              <a:buSzPts val="2800"/>
              <a:buNone/>
            </a:pPr>
            <a:r>
              <a:rPr lang="en-US"/>
              <a:t>ESKAPE pathogens = </a:t>
            </a:r>
            <a:endParaRPr/>
          </a:p>
          <a:p>
            <a:pPr indent="0" lvl="0" marL="0" rtl="0" algn="l">
              <a:lnSpc>
                <a:spcPct val="90000"/>
              </a:lnSpc>
              <a:spcBef>
                <a:spcPts val="1000"/>
              </a:spcBef>
              <a:spcAft>
                <a:spcPts val="0"/>
              </a:spcAft>
              <a:buClr>
                <a:schemeClr val="dk1"/>
              </a:buClr>
              <a:buSzPts val="2800"/>
              <a:buNone/>
            </a:pPr>
            <a:r>
              <a:t/>
            </a:r>
            <a:endParaRPr/>
          </a:p>
          <a:p>
            <a:pPr indent="0" lvl="0" marL="0" rtl="0" algn="l">
              <a:lnSpc>
                <a:spcPct val="90000"/>
              </a:lnSpc>
              <a:spcBef>
                <a:spcPts val="1000"/>
              </a:spcBef>
              <a:spcAft>
                <a:spcPts val="0"/>
              </a:spcAft>
              <a:buClr>
                <a:schemeClr val="dk1"/>
              </a:buClr>
              <a:buSzPts val="2800"/>
              <a:buNone/>
            </a:pPr>
            <a:r>
              <a:rPr lang="en-US"/>
              <a:t>Enterobacter spp.</a:t>
            </a:r>
            <a:endParaRPr/>
          </a:p>
          <a:p>
            <a:pPr indent="0" lvl="0" marL="0" rtl="0" algn="l">
              <a:lnSpc>
                <a:spcPct val="90000"/>
              </a:lnSpc>
              <a:spcBef>
                <a:spcPts val="1000"/>
              </a:spcBef>
              <a:spcAft>
                <a:spcPts val="0"/>
              </a:spcAft>
              <a:buClr>
                <a:schemeClr val="dk1"/>
              </a:buClr>
              <a:buSzPts val="2800"/>
              <a:buNone/>
            </a:pPr>
            <a:r>
              <a:rPr i="1" lang="en-US"/>
              <a:t>E. coli</a:t>
            </a:r>
            <a:endParaRPr i="1"/>
          </a:p>
          <a:p>
            <a:pPr indent="0" lvl="0" marL="0" rtl="0" algn="l">
              <a:lnSpc>
                <a:spcPct val="90000"/>
              </a:lnSpc>
              <a:spcBef>
                <a:spcPts val="1000"/>
              </a:spcBef>
              <a:spcAft>
                <a:spcPts val="0"/>
              </a:spcAft>
              <a:buClr>
                <a:schemeClr val="dk1"/>
              </a:buClr>
              <a:buSzPts val="2800"/>
              <a:buNone/>
            </a:pPr>
            <a:r>
              <a:rPr i="1" lang="en-US"/>
              <a:t>K. pneumoniae</a:t>
            </a:r>
            <a:endParaRPr i="1"/>
          </a:p>
        </p:txBody>
      </p:sp>
      <p:sp>
        <p:nvSpPr>
          <p:cNvPr id="139" name="Google Shape;139;p5"/>
          <p:cNvSpPr/>
          <p:nvPr/>
        </p:nvSpPr>
        <p:spPr>
          <a:xfrm>
            <a:off x="5805462" y="1690711"/>
            <a:ext cx="4650900" cy="5232300"/>
          </a:xfrm>
          <a:prstGeom prst="rect">
            <a:avLst/>
          </a:prstGeom>
          <a:noFill/>
          <a:ln>
            <a:noFill/>
          </a:ln>
        </p:spPr>
        <p:txBody>
          <a:bodyPr anchorCtr="0" anchor="ctr" bIns="0" lIns="0" spcFirstLastPara="1" rIns="0" wrap="square" tIns="0">
            <a:spAutoFit/>
          </a:bodyPr>
          <a:lstStyle/>
          <a:p>
            <a:pPr indent="0" lvl="0" marL="0" marR="0" rtl="0" algn="l">
              <a:lnSpc>
                <a:spcPct val="100000"/>
              </a:lnSpc>
              <a:spcBef>
                <a:spcPts val="0"/>
              </a:spcBef>
              <a:spcAft>
                <a:spcPts val="0"/>
              </a:spcAft>
              <a:buClr>
                <a:srgbClr val="24292F"/>
              </a:buClr>
              <a:buSzPts val="2000"/>
              <a:buFont typeface="Calibri"/>
              <a:buNone/>
            </a:pPr>
            <a:r>
              <a:rPr b="0" i="0" lang="en-US" sz="2000" u="none" cap="none" strike="noStrike">
                <a:solidFill>
                  <a:srgbClr val="24292F"/>
                </a:solidFill>
                <a:latin typeface="Calibri"/>
                <a:ea typeface="Calibri"/>
                <a:cs typeface="Calibri"/>
                <a:sym typeface="Calibri"/>
              </a:rPr>
              <a:t>Citrobacter freundii 3 </a:t>
            </a:r>
            <a:endParaRPr b="0" i="0" sz="2000" u="none" cap="none" strike="noStrike">
              <a:solidFill>
                <a:srgbClr val="24292F"/>
              </a:solidFill>
              <a:latin typeface="Calibri"/>
              <a:ea typeface="Calibri"/>
              <a:cs typeface="Calibri"/>
              <a:sym typeface="Calibri"/>
            </a:endParaRPr>
          </a:p>
          <a:p>
            <a:pPr indent="0" lvl="0" marL="0" marR="0" rtl="0" algn="l">
              <a:lnSpc>
                <a:spcPct val="100000"/>
              </a:lnSpc>
              <a:spcBef>
                <a:spcPts val="0"/>
              </a:spcBef>
              <a:spcAft>
                <a:spcPts val="0"/>
              </a:spcAft>
              <a:buClr>
                <a:srgbClr val="24292F"/>
              </a:buClr>
              <a:buSzPts val="2000"/>
              <a:buFont typeface="Calibri"/>
              <a:buNone/>
            </a:pPr>
            <a:r>
              <a:rPr b="0" i="0" lang="en-US" sz="2000" u="none" cap="none" strike="noStrike">
                <a:solidFill>
                  <a:srgbClr val="24292F"/>
                </a:solidFill>
                <a:latin typeface="Calibri"/>
                <a:ea typeface="Calibri"/>
                <a:cs typeface="Calibri"/>
                <a:sym typeface="Calibri"/>
              </a:rPr>
              <a:t>Citrobacter koseri 1</a:t>
            </a:r>
            <a:endParaRPr b="0" i="0" sz="2000" u="none" cap="none" strike="noStrike">
              <a:solidFill>
                <a:srgbClr val="24292F"/>
              </a:solidFill>
              <a:latin typeface="Calibri"/>
              <a:ea typeface="Calibri"/>
              <a:cs typeface="Calibri"/>
              <a:sym typeface="Calibri"/>
            </a:endParaRPr>
          </a:p>
          <a:p>
            <a:pPr indent="0" lvl="0" marL="0" marR="0" rtl="0" algn="l">
              <a:lnSpc>
                <a:spcPct val="100000"/>
              </a:lnSpc>
              <a:spcBef>
                <a:spcPts val="0"/>
              </a:spcBef>
              <a:spcAft>
                <a:spcPts val="0"/>
              </a:spcAft>
              <a:buClr>
                <a:srgbClr val="24292F"/>
              </a:buClr>
              <a:buSzPts val="2000"/>
              <a:buFont typeface="Calibri"/>
              <a:buNone/>
            </a:pPr>
            <a:r>
              <a:rPr b="0" i="0" lang="en-US" sz="2000" u="none" cap="none" strike="noStrike">
                <a:solidFill>
                  <a:srgbClr val="24292F"/>
                </a:solidFill>
                <a:latin typeface="Calibri"/>
                <a:ea typeface="Calibri"/>
                <a:cs typeface="Calibri"/>
                <a:sym typeface="Calibri"/>
              </a:rPr>
              <a:t> Citrobacter werkmanii 1</a:t>
            </a:r>
            <a:endParaRPr b="0" i="0" sz="2000" u="none" cap="none" strike="noStrike">
              <a:solidFill>
                <a:srgbClr val="24292F"/>
              </a:solidFill>
              <a:latin typeface="Calibri"/>
              <a:ea typeface="Calibri"/>
              <a:cs typeface="Calibri"/>
              <a:sym typeface="Calibri"/>
            </a:endParaRPr>
          </a:p>
          <a:p>
            <a:pPr indent="0" lvl="0" marL="0" marR="0" rtl="0" algn="l">
              <a:lnSpc>
                <a:spcPct val="100000"/>
              </a:lnSpc>
              <a:spcBef>
                <a:spcPts val="0"/>
              </a:spcBef>
              <a:spcAft>
                <a:spcPts val="0"/>
              </a:spcAft>
              <a:buClr>
                <a:srgbClr val="24292F"/>
              </a:buClr>
              <a:buSzPts val="2000"/>
              <a:buFont typeface="Calibri"/>
              <a:buNone/>
            </a:pPr>
            <a:r>
              <a:rPr b="0" i="0" lang="en-US" sz="2000" u="none" cap="none" strike="noStrike">
                <a:solidFill>
                  <a:srgbClr val="24292F"/>
                </a:solidFill>
                <a:latin typeface="Calibri"/>
                <a:ea typeface="Calibri"/>
                <a:cs typeface="Calibri"/>
                <a:sym typeface="Calibri"/>
              </a:rPr>
              <a:t>Citrobacter youngae 1 </a:t>
            </a:r>
            <a:endParaRPr b="0" i="0" sz="2000" u="none" cap="none" strike="noStrike">
              <a:solidFill>
                <a:srgbClr val="24292F"/>
              </a:solidFill>
              <a:latin typeface="Calibri"/>
              <a:ea typeface="Calibri"/>
              <a:cs typeface="Calibri"/>
              <a:sym typeface="Calibri"/>
            </a:endParaRPr>
          </a:p>
          <a:p>
            <a:pPr indent="0" lvl="0" marL="0" marR="0" rtl="0" algn="l">
              <a:lnSpc>
                <a:spcPct val="100000"/>
              </a:lnSpc>
              <a:spcBef>
                <a:spcPts val="0"/>
              </a:spcBef>
              <a:spcAft>
                <a:spcPts val="0"/>
              </a:spcAft>
              <a:buClr>
                <a:srgbClr val="24292F"/>
              </a:buClr>
              <a:buSzPts val="2000"/>
              <a:buFont typeface="Calibri"/>
              <a:buNone/>
            </a:pPr>
            <a:r>
              <a:rPr b="0" i="0" lang="en-US" sz="2000" u="none" cap="none" strike="noStrike">
                <a:solidFill>
                  <a:srgbClr val="24292F"/>
                </a:solidFill>
                <a:latin typeface="Calibri"/>
                <a:ea typeface="Calibri"/>
                <a:cs typeface="Calibri"/>
                <a:sym typeface="Calibri"/>
              </a:rPr>
              <a:t>Enterobacter chengduensis 3 </a:t>
            </a:r>
            <a:endParaRPr b="0" i="0" sz="2000" u="none" cap="none" strike="noStrike">
              <a:solidFill>
                <a:srgbClr val="24292F"/>
              </a:solidFill>
              <a:latin typeface="Calibri"/>
              <a:ea typeface="Calibri"/>
              <a:cs typeface="Calibri"/>
              <a:sym typeface="Calibri"/>
            </a:endParaRPr>
          </a:p>
          <a:p>
            <a:pPr indent="0" lvl="0" marL="0" marR="0" rtl="0" algn="l">
              <a:lnSpc>
                <a:spcPct val="100000"/>
              </a:lnSpc>
              <a:spcBef>
                <a:spcPts val="0"/>
              </a:spcBef>
              <a:spcAft>
                <a:spcPts val="0"/>
              </a:spcAft>
              <a:buClr>
                <a:srgbClr val="24292F"/>
              </a:buClr>
              <a:buSzPts val="2000"/>
              <a:buFont typeface="Calibri"/>
              <a:buNone/>
            </a:pPr>
            <a:r>
              <a:rPr b="0" i="0" lang="en-US" sz="2000" u="none" cap="none" strike="noStrike">
                <a:solidFill>
                  <a:srgbClr val="24292F"/>
                </a:solidFill>
                <a:latin typeface="Calibri"/>
                <a:ea typeface="Calibri"/>
                <a:cs typeface="Calibri"/>
                <a:sym typeface="Calibri"/>
              </a:rPr>
              <a:t>Enterobacter cloacae 29 </a:t>
            </a:r>
            <a:endParaRPr b="0" i="0" sz="2000" u="none" cap="none" strike="noStrike">
              <a:solidFill>
                <a:srgbClr val="24292F"/>
              </a:solidFill>
              <a:latin typeface="Calibri"/>
              <a:ea typeface="Calibri"/>
              <a:cs typeface="Calibri"/>
              <a:sym typeface="Calibri"/>
            </a:endParaRPr>
          </a:p>
          <a:p>
            <a:pPr indent="0" lvl="0" marL="0" marR="0" rtl="0" algn="l">
              <a:lnSpc>
                <a:spcPct val="100000"/>
              </a:lnSpc>
              <a:spcBef>
                <a:spcPts val="0"/>
              </a:spcBef>
              <a:spcAft>
                <a:spcPts val="0"/>
              </a:spcAft>
              <a:buClr>
                <a:srgbClr val="24292F"/>
              </a:buClr>
              <a:buSzPts val="2000"/>
              <a:buFont typeface="Calibri"/>
              <a:buNone/>
            </a:pPr>
            <a:r>
              <a:rPr b="0" i="0" lang="en-US" sz="2000" u="none" cap="none" strike="noStrike">
                <a:solidFill>
                  <a:srgbClr val="24292F"/>
                </a:solidFill>
                <a:latin typeface="Calibri"/>
                <a:ea typeface="Calibri"/>
                <a:cs typeface="Calibri"/>
                <a:sym typeface="Calibri"/>
              </a:rPr>
              <a:t>Enterobacter hormaechei 1 </a:t>
            </a:r>
            <a:endParaRPr b="0" i="0" sz="2000" u="none" cap="none" strike="noStrike">
              <a:solidFill>
                <a:srgbClr val="24292F"/>
              </a:solidFill>
              <a:latin typeface="Calibri"/>
              <a:ea typeface="Calibri"/>
              <a:cs typeface="Calibri"/>
              <a:sym typeface="Calibri"/>
            </a:endParaRPr>
          </a:p>
          <a:p>
            <a:pPr indent="0" lvl="0" marL="0" marR="0" rtl="0" algn="l">
              <a:lnSpc>
                <a:spcPct val="100000"/>
              </a:lnSpc>
              <a:spcBef>
                <a:spcPts val="0"/>
              </a:spcBef>
              <a:spcAft>
                <a:spcPts val="0"/>
              </a:spcAft>
              <a:buClr>
                <a:srgbClr val="24292F"/>
              </a:buClr>
              <a:buSzPts val="2000"/>
              <a:buFont typeface="Calibri"/>
              <a:buNone/>
            </a:pPr>
            <a:r>
              <a:rPr b="0" i="0" lang="en-US" sz="2000" u="none" cap="none" strike="noStrike">
                <a:solidFill>
                  <a:srgbClr val="24292F"/>
                </a:solidFill>
                <a:latin typeface="Calibri"/>
                <a:ea typeface="Calibri"/>
                <a:cs typeface="Calibri"/>
                <a:sym typeface="Calibri"/>
              </a:rPr>
              <a:t>Enterobacter kobei 1 </a:t>
            </a:r>
            <a:endParaRPr b="0" i="0" sz="2000" u="none" cap="none" strike="noStrike">
              <a:solidFill>
                <a:srgbClr val="24292F"/>
              </a:solidFill>
              <a:latin typeface="Calibri"/>
              <a:ea typeface="Calibri"/>
              <a:cs typeface="Calibri"/>
              <a:sym typeface="Calibri"/>
            </a:endParaRPr>
          </a:p>
          <a:p>
            <a:pPr indent="0" lvl="0" marL="0" marR="0" rtl="0" algn="l">
              <a:lnSpc>
                <a:spcPct val="100000"/>
              </a:lnSpc>
              <a:spcBef>
                <a:spcPts val="0"/>
              </a:spcBef>
              <a:spcAft>
                <a:spcPts val="0"/>
              </a:spcAft>
              <a:buClr>
                <a:srgbClr val="24292F"/>
              </a:buClr>
              <a:buSzPts val="2000"/>
              <a:buFont typeface="Calibri"/>
              <a:buNone/>
            </a:pPr>
            <a:r>
              <a:rPr b="0" i="0" lang="en-US" sz="2000" u="none" cap="none" strike="noStrike">
                <a:solidFill>
                  <a:srgbClr val="24292F"/>
                </a:solidFill>
                <a:latin typeface="Calibri"/>
                <a:ea typeface="Calibri"/>
                <a:cs typeface="Calibri"/>
                <a:sym typeface="Calibri"/>
              </a:rPr>
              <a:t>Enterobacter roggenkampii 85 </a:t>
            </a:r>
            <a:endParaRPr b="0" i="0" sz="2000" u="none" cap="none" strike="noStrike">
              <a:solidFill>
                <a:srgbClr val="24292F"/>
              </a:solidFill>
              <a:latin typeface="Calibri"/>
              <a:ea typeface="Calibri"/>
              <a:cs typeface="Calibri"/>
              <a:sym typeface="Calibri"/>
            </a:endParaRPr>
          </a:p>
          <a:p>
            <a:pPr indent="0" lvl="0" marL="0" marR="0" rtl="0" algn="l">
              <a:lnSpc>
                <a:spcPct val="100000"/>
              </a:lnSpc>
              <a:spcBef>
                <a:spcPts val="0"/>
              </a:spcBef>
              <a:spcAft>
                <a:spcPts val="0"/>
              </a:spcAft>
              <a:buClr>
                <a:srgbClr val="24292F"/>
              </a:buClr>
              <a:buSzPts val="2000"/>
              <a:buFont typeface="Calibri"/>
              <a:buNone/>
            </a:pPr>
            <a:r>
              <a:rPr b="0" i="0" lang="en-US" sz="2000" u="none" cap="none" strike="noStrike">
                <a:solidFill>
                  <a:srgbClr val="24292F"/>
                </a:solidFill>
                <a:latin typeface="Calibri"/>
                <a:ea typeface="Calibri"/>
                <a:cs typeface="Calibri"/>
                <a:sym typeface="Calibri"/>
              </a:rPr>
              <a:t>Escherichia coli 2 </a:t>
            </a:r>
            <a:endParaRPr b="0" i="0" sz="2000" u="none" cap="none" strike="noStrike">
              <a:solidFill>
                <a:srgbClr val="24292F"/>
              </a:solidFill>
              <a:latin typeface="Calibri"/>
              <a:ea typeface="Calibri"/>
              <a:cs typeface="Calibri"/>
              <a:sym typeface="Calibri"/>
            </a:endParaRPr>
          </a:p>
          <a:p>
            <a:pPr indent="0" lvl="0" marL="0" marR="0" rtl="0" algn="l">
              <a:lnSpc>
                <a:spcPct val="100000"/>
              </a:lnSpc>
              <a:spcBef>
                <a:spcPts val="0"/>
              </a:spcBef>
              <a:spcAft>
                <a:spcPts val="0"/>
              </a:spcAft>
              <a:buClr>
                <a:srgbClr val="24292F"/>
              </a:buClr>
              <a:buSzPts val="2000"/>
              <a:buFont typeface="Calibri"/>
              <a:buNone/>
            </a:pPr>
            <a:r>
              <a:rPr b="0" i="0" lang="en-US" sz="2000" u="none" cap="none" strike="noStrike">
                <a:solidFill>
                  <a:srgbClr val="24292F"/>
                </a:solidFill>
                <a:latin typeface="Calibri"/>
                <a:ea typeface="Calibri"/>
                <a:cs typeface="Calibri"/>
                <a:sym typeface="Calibri"/>
              </a:rPr>
              <a:t>Klebsiella michiganensis 2 </a:t>
            </a:r>
            <a:endParaRPr b="0" i="0" sz="2000" u="none" cap="none" strike="noStrike">
              <a:solidFill>
                <a:srgbClr val="24292F"/>
              </a:solidFill>
              <a:latin typeface="Calibri"/>
              <a:ea typeface="Calibri"/>
              <a:cs typeface="Calibri"/>
              <a:sym typeface="Calibri"/>
            </a:endParaRPr>
          </a:p>
          <a:p>
            <a:pPr indent="0" lvl="0" marL="0" marR="0" rtl="0" algn="l">
              <a:lnSpc>
                <a:spcPct val="100000"/>
              </a:lnSpc>
              <a:spcBef>
                <a:spcPts val="0"/>
              </a:spcBef>
              <a:spcAft>
                <a:spcPts val="0"/>
              </a:spcAft>
              <a:buClr>
                <a:srgbClr val="24292F"/>
              </a:buClr>
              <a:buSzPts val="2000"/>
              <a:buFont typeface="Calibri"/>
              <a:buNone/>
            </a:pPr>
            <a:r>
              <a:rPr b="0" i="0" lang="en-US" sz="2000" u="none" cap="none" strike="noStrike">
                <a:solidFill>
                  <a:srgbClr val="24292F"/>
                </a:solidFill>
                <a:latin typeface="Calibri"/>
                <a:ea typeface="Calibri"/>
                <a:cs typeface="Calibri"/>
                <a:sym typeface="Calibri"/>
              </a:rPr>
              <a:t>Klebsiella oxytoca 694 </a:t>
            </a:r>
            <a:endParaRPr b="0" i="0" sz="2000" u="none" cap="none" strike="noStrike">
              <a:solidFill>
                <a:srgbClr val="24292F"/>
              </a:solidFill>
              <a:latin typeface="Calibri"/>
              <a:ea typeface="Calibri"/>
              <a:cs typeface="Calibri"/>
              <a:sym typeface="Calibri"/>
            </a:endParaRPr>
          </a:p>
          <a:p>
            <a:pPr indent="0" lvl="0" marL="0" marR="0" rtl="0" algn="l">
              <a:lnSpc>
                <a:spcPct val="100000"/>
              </a:lnSpc>
              <a:spcBef>
                <a:spcPts val="0"/>
              </a:spcBef>
              <a:spcAft>
                <a:spcPts val="0"/>
              </a:spcAft>
              <a:buClr>
                <a:srgbClr val="24292F"/>
              </a:buClr>
              <a:buSzPts val="2000"/>
              <a:buFont typeface="Calibri"/>
              <a:buNone/>
            </a:pPr>
            <a:r>
              <a:rPr b="0" i="0" lang="en-US" sz="2000" u="none" cap="none" strike="noStrike">
                <a:solidFill>
                  <a:srgbClr val="24292F"/>
                </a:solidFill>
                <a:latin typeface="Calibri"/>
                <a:ea typeface="Calibri"/>
                <a:cs typeface="Calibri"/>
                <a:sym typeface="Calibri"/>
              </a:rPr>
              <a:t>Klebsiella pneumoniae 9 </a:t>
            </a:r>
            <a:endParaRPr b="0" i="0" sz="2000" u="none" cap="none" strike="noStrike">
              <a:solidFill>
                <a:srgbClr val="24292F"/>
              </a:solidFill>
              <a:latin typeface="Calibri"/>
              <a:ea typeface="Calibri"/>
              <a:cs typeface="Calibri"/>
              <a:sym typeface="Calibri"/>
            </a:endParaRPr>
          </a:p>
          <a:p>
            <a:pPr indent="0" lvl="0" marL="0" marR="0" rtl="0" algn="l">
              <a:lnSpc>
                <a:spcPct val="100000"/>
              </a:lnSpc>
              <a:spcBef>
                <a:spcPts val="0"/>
              </a:spcBef>
              <a:spcAft>
                <a:spcPts val="0"/>
              </a:spcAft>
              <a:buClr>
                <a:srgbClr val="24292F"/>
              </a:buClr>
              <a:buSzPts val="2000"/>
              <a:buFont typeface="Calibri"/>
              <a:buNone/>
            </a:pPr>
            <a:r>
              <a:rPr b="0" i="0" lang="en-US" sz="2000" u="none" cap="none" strike="noStrike">
                <a:solidFill>
                  <a:srgbClr val="24292F"/>
                </a:solidFill>
                <a:latin typeface="Calibri"/>
                <a:ea typeface="Calibri"/>
                <a:cs typeface="Calibri"/>
                <a:sym typeface="Calibri"/>
              </a:rPr>
              <a:t>Klebsiella quasipneumoniae 2 </a:t>
            </a:r>
            <a:endParaRPr b="0" i="0" sz="2000" u="none" cap="none" strike="noStrike">
              <a:solidFill>
                <a:srgbClr val="24292F"/>
              </a:solidFill>
              <a:latin typeface="Calibri"/>
              <a:ea typeface="Calibri"/>
              <a:cs typeface="Calibri"/>
              <a:sym typeface="Calibri"/>
            </a:endParaRPr>
          </a:p>
          <a:p>
            <a:pPr indent="0" lvl="0" marL="0" marR="0" rtl="0" algn="l">
              <a:lnSpc>
                <a:spcPct val="100000"/>
              </a:lnSpc>
              <a:spcBef>
                <a:spcPts val="0"/>
              </a:spcBef>
              <a:spcAft>
                <a:spcPts val="0"/>
              </a:spcAft>
              <a:buClr>
                <a:srgbClr val="24292F"/>
              </a:buClr>
              <a:buSzPts val="2000"/>
              <a:buFont typeface="Calibri"/>
              <a:buNone/>
            </a:pPr>
            <a:r>
              <a:rPr b="0" i="0" lang="en-US" sz="2000" u="none" cap="none" strike="noStrike">
                <a:solidFill>
                  <a:srgbClr val="24292F"/>
                </a:solidFill>
                <a:latin typeface="Calibri"/>
                <a:ea typeface="Calibri"/>
                <a:cs typeface="Calibri"/>
                <a:sym typeface="Calibri"/>
              </a:rPr>
              <a:t>Proteus mirabilis 1 </a:t>
            </a:r>
            <a:endParaRPr b="0" i="0" sz="2000" u="none" cap="none" strike="noStrike">
              <a:solidFill>
                <a:srgbClr val="24292F"/>
              </a:solidFill>
              <a:latin typeface="Calibri"/>
              <a:ea typeface="Calibri"/>
              <a:cs typeface="Calibri"/>
              <a:sym typeface="Calibri"/>
            </a:endParaRPr>
          </a:p>
          <a:p>
            <a:pPr indent="0" lvl="0" marL="0" marR="0" rtl="0" algn="l">
              <a:lnSpc>
                <a:spcPct val="100000"/>
              </a:lnSpc>
              <a:spcBef>
                <a:spcPts val="0"/>
              </a:spcBef>
              <a:spcAft>
                <a:spcPts val="0"/>
              </a:spcAft>
              <a:buClr>
                <a:srgbClr val="24292F"/>
              </a:buClr>
              <a:buSzPts val="2000"/>
              <a:buFont typeface="Calibri"/>
              <a:buNone/>
            </a:pPr>
            <a:r>
              <a:rPr b="0" i="0" lang="en-US" sz="2000" u="none" cap="none" strike="noStrike">
                <a:solidFill>
                  <a:srgbClr val="24292F"/>
                </a:solidFill>
                <a:latin typeface="Calibri"/>
                <a:ea typeface="Calibri"/>
                <a:cs typeface="Calibri"/>
                <a:sym typeface="Calibri"/>
              </a:rPr>
              <a:t>Raoultella planticola 16 Serratia marcescens </a:t>
            </a:r>
            <a:br>
              <a:rPr b="0" i="0" lang="en-US" sz="2000" u="none" cap="none" strike="noStrike">
                <a:solidFill>
                  <a:schemeClr val="dk1"/>
                </a:solidFill>
                <a:latin typeface="Calibri"/>
                <a:ea typeface="Calibri"/>
                <a:cs typeface="Calibri"/>
                <a:sym typeface="Calibri"/>
              </a:rPr>
            </a:br>
            <a:endParaRPr b="0" i="0" sz="2000" u="none" cap="none" strike="noStrike">
              <a:solidFill>
                <a:schemeClr val="dk1"/>
              </a:solidFill>
              <a:latin typeface="Calibri"/>
              <a:ea typeface="Calibri"/>
              <a:cs typeface="Calibri"/>
              <a:sym typeface="Calibri"/>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3" name="Shape 143"/>
        <p:cNvGrpSpPr/>
        <p:nvPr/>
      </p:nvGrpSpPr>
      <p:grpSpPr>
        <a:xfrm>
          <a:off x="0" y="0"/>
          <a:ext cx="0" cy="0"/>
          <a:chOff x="0" y="0"/>
          <a:chExt cx="0" cy="0"/>
        </a:xfrm>
      </p:grpSpPr>
      <p:sp>
        <p:nvSpPr>
          <p:cNvPr id="144" name="Google Shape;144;p6"/>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dk1"/>
              </a:buClr>
              <a:buSzPts val="4400"/>
              <a:buFont typeface="Calibri"/>
              <a:buNone/>
            </a:pPr>
            <a:r>
              <a:rPr lang="en-US"/>
              <a:t>Simulated Data</a:t>
            </a:r>
            <a:endParaRPr/>
          </a:p>
        </p:txBody>
      </p:sp>
      <p:sp>
        <p:nvSpPr>
          <p:cNvPr id="145" name="Google Shape;145;p6"/>
          <p:cNvSpPr txBox="1"/>
          <p:nvPr>
            <p:ph idx="1" type="body"/>
          </p:nvPr>
        </p:nvSpPr>
        <p:spPr>
          <a:xfrm>
            <a:off x="501000" y="2060625"/>
            <a:ext cx="11190000" cy="4351500"/>
          </a:xfrm>
          <a:prstGeom prst="rect">
            <a:avLst/>
          </a:prstGeom>
          <a:noFill/>
          <a:ln>
            <a:noFill/>
          </a:ln>
        </p:spPr>
        <p:txBody>
          <a:bodyPr anchorCtr="0" anchor="t" bIns="45700" lIns="91425" spcFirstLastPara="1" rIns="91425" wrap="square" tIns="45700">
            <a:normAutofit/>
          </a:bodyPr>
          <a:lstStyle/>
          <a:p>
            <a:pPr indent="-228600" lvl="0" marL="228600" rtl="0" algn="l">
              <a:lnSpc>
                <a:spcPct val="90000"/>
              </a:lnSpc>
              <a:spcBef>
                <a:spcPts val="0"/>
              </a:spcBef>
              <a:spcAft>
                <a:spcPts val="0"/>
              </a:spcAft>
              <a:buClr>
                <a:schemeClr val="dk1"/>
              </a:buClr>
              <a:buSzPts val="2800"/>
              <a:buChar char="•"/>
            </a:pPr>
            <a:r>
              <a:rPr lang="en-US"/>
              <a:t>Chose </a:t>
            </a:r>
            <a:r>
              <a:rPr i="1" lang="en-US"/>
              <a:t>Klebsiella pneumoniae </a:t>
            </a:r>
            <a:r>
              <a:rPr lang="en-US"/>
              <a:t>and </a:t>
            </a:r>
            <a:r>
              <a:rPr i="1" lang="en-US"/>
              <a:t>OXA-48</a:t>
            </a:r>
            <a:r>
              <a:rPr lang="en-US"/>
              <a:t> as test </a:t>
            </a:r>
            <a:endParaRPr/>
          </a:p>
          <a:p>
            <a:pPr indent="-228600" lvl="0" marL="228600" rtl="0" algn="l">
              <a:lnSpc>
                <a:spcPct val="90000"/>
              </a:lnSpc>
              <a:spcBef>
                <a:spcPts val="1000"/>
              </a:spcBef>
              <a:spcAft>
                <a:spcPts val="0"/>
              </a:spcAft>
              <a:buClr>
                <a:schemeClr val="dk1"/>
              </a:buClr>
              <a:buSzPts val="2800"/>
              <a:buChar char="•"/>
            </a:pPr>
            <a:r>
              <a:rPr lang="en-US"/>
              <a:t>Insertion of OXA-48 gene in negative isolates via Injecta</a:t>
            </a:r>
            <a:endParaRPr/>
          </a:p>
          <a:p>
            <a:pPr indent="-165100" lvl="0" marL="228600" rtl="0" algn="l">
              <a:lnSpc>
                <a:spcPct val="90000"/>
              </a:lnSpc>
              <a:spcBef>
                <a:spcPts val="1000"/>
              </a:spcBef>
              <a:spcAft>
                <a:spcPts val="0"/>
              </a:spcAft>
              <a:buSzPts val="1800"/>
              <a:buChar char="•"/>
            </a:pPr>
            <a:r>
              <a:rPr lang="en-US"/>
              <a:t> Inserts in contigs at designated region within a contig</a:t>
            </a:r>
            <a:endParaRPr/>
          </a:p>
          <a:p>
            <a:pPr indent="-228600" lvl="0" marL="228600" rtl="0" algn="l">
              <a:lnSpc>
                <a:spcPct val="90000"/>
              </a:lnSpc>
              <a:spcBef>
                <a:spcPts val="1000"/>
              </a:spcBef>
              <a:spcAft>
                <a:spcPts val="0"/>
              </a:spcAft>
              <a:buClr>
                <a:schemeClr val="dk1"/>
              </a:buClr>
              <a:buSzPts val="2800"/>
              <a:buChar char="•"/>
            </a:pPr>
            <a:r>
              <a:rPr lang="en-US"/>
              <a:t> Then use Art-Illumina – to generate reads from this simulated contig data.</a:t>
            </a:r>
            <a:endParaRPr/>
          </a:p>
        </p:txBody>
      </p:sp>
      <p:sp>
        <p:nvSpPr>
          <p:cNvPr id="146" name="Google Shape;146;p6"/>
          <p:cNvSpPr/>
          <p:nvPr/>
        </p:nvSpPr>
        <p:spPr>
          <a:xfrm>
            <a:off x="0" y="0"/>
            <a:ext cx="12192000" cy="457200"/>
          </a:xfrm>
          <a:prstGeom prst="rect">
            <a:avLst/>
          </a:prstGeom>
          <a:noFill/>
          <a:ln>
            <a:noFill/>
          </a:ln>
        </p:spPr>
        <p:txBody>
          <a:bodyPr anchorCtr="0" anchor="ctr" bIns="0" lIns="0" spcFirstLastPara="1" rIns="0" wrap="square" tIns="0">
            <a:spAutoFit/>
          </a:bodyPr>
          <a:lstStyle/>
          <a:p>
            <a:pPr indent="0" lvl="0" marL="0" marR="0" rtl="0" algn="l">
              <a:lnSpc>
                <a:spcPct val="100000"/>
              </a:lnSpc>
              <a:spcBef>
                <a:spcPts val="0"/>
              </a:spcBef>
              <a:spcAft>
                <a:spcPts val="0"/>
              </a:spcAft>
              <a:buClr>
                <a:srgbClr val="24292F"/>
              </a:buClr>
              <a:buSzPts val="800"/>
              <a:buFont typeface="Arial"/>
              <a:buNone/>
            </a:pPr>
            <a:r>
              <a:rPr b="0" i="0" lang="en-US" sz="800" u="none" cap="none" strike="noStrike">
                <a:solidFill>
                  <a:srgbClr val="24292F"/>
                </a:solidFill>
                <a:latin typeface="Arial"/>
                <a:ea typeface="Arial"/>
                <a:cs typeface="Arial"/>
                <a:sym typeface="Arial"/>
              </a:rPr>
              <a:t>grep 3001782 index-for-model-sequences.txt | grep Perfect | cut -f6 | sort -h | uniq -c 52 Citrobacter freundii 3 Citrobacter koseri 1 Citrobacter werkmanii 1 Citrobacter youngae 1 Enterobacter chengduensis 3 Enterobacter cloacae 29 Enterobacter hormaechei 1 Enterobacter kobei 1 Enterobacter roggenkampii 85 Escherichia coli 2 Klebsiella michiganensis 2 Klebsiella oxytoca 694 Klebsiella pneumoniae 9 Klebsiella quasipneumoniae 2 Proteus mirabilis 1 Raoultella planticola 16 Serratia marcescens </a:t>
            </a:r>
            <a:br>
              <a:rPr b="0" i="0" lang="en-US" sz="800" u="none" cap="none" strike="noStrike">
                <a:solidFill>
                  <a:schemeClr val="dk1"/>
                </a:solidFill>
                <a:latin typeface="Calibri"/>
                <a:ea typeface="Calibri"/>
                <a:cs typeface="Calibri"/>
                <a:sym typeface="Calibri"/>
              </a:rPr>
            </a:br>
            <a:endParaRPr b="0" i="0" sz="1800" u="none" cap="none" strike="noStrike">
              <a:solidFill>
                <a:schemeClr val="dk1"/>
              </a:solidFill>
              <a:latin typeface="Arial"/>
              <a:ea typeface="Arial"/>
              <a:cs typeface="Arial"/>
              <a:sym typeface="Arial"/>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0" name="Shape 150"/>
        <p:cNvGrpSpPr/>
        <p:nvPr/>
      </p:nvGrpSpPr>
      <p:grpSpPr>
        <a:xfrm>
          <a:off x="0" y="0"/>
          <a:ext cx="0" cy="0"/>
          <a:chOff x="0" y="0"/>
          <a:chExt cx="0" cy="0"/>
        </a:xfrm>
      </p:grpSpPr>
      <p:sp>
        <p:nvSpPr>
          <p:cNvPr id="151" name="Google Shape;151;p7"/>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dk1"/>
              </a:buClr>
              <a:buSzPts val="4400"/>
              <a:buFont typeface="Calibri"/>
              <a:buNone/>
            </a:pPr>
            <a:r>
              <a:rPr lang="en-US"/>
              <a:t>Write up of Workflow</a:t>
            </a:r>
            <a:endParaRPr/>
          </a:p>
        </p:txBody>
      </p:sp>
      <p:sp>
        <p:nvSpPr>
          <p:cNvPr id="152" name="Google Shape;152;p7"/>
          <p:cNvSpPr txBox="1"/>
          <p:nvPr>
            <p:ph idx="1" type="body"/>
          </p:nvPr>
        </p:nvSpPr>
        <p:spPr>
          <a:xfrm>
            <a:off x="838200" y="1825625"/>
            <a:ext cx="10515600" cy="4351338"/>
          </a:xfrm>
          <a:prstGeom prst="rect">
            <a:avLst/>
          </a:prstGeom>
          <a:noFill/>
          <a:ln>
            <a:noFill/>
          </a:ln>
        </p:spPr>
        <p:txBody>
          <a:bodyPr anchorCtr="0" anchor="t" bIns="45700" lIns="91425" spcFirstLastPara="1" rIns="91425" wrap="square" tIns="45700">
            <a:normAutofit/>
          </a:bodyPr>
          <a:lstStyle/>
          <a:p>
            <a:pPr indent="-228600" lvl="0" marL="228600" rtl="0" algn="l">
              <a:lnSpc>
                <a:spcPct val="90000"/>
              </a:lnSpc>
              <a:spcBef>
                <a:spcPts val="0"/>
              </a:spcBef>
              <a:spcAft>
                <a:spcPts val="0"/>
              </a:spcAft>
              <a:buClr>
                <a:schemeClr val="dk1"/>
              </a:buClr>
              <a:buSzPts val="2800"/>
              <a:buChar char="•"/>
            </a:pPr>
            <a:r>
              <a:rPr lang="en-US"/>
              <a:t>Possible automation of the process</a:t>
            </a:r>
            <a:endParaRPr/>
          </a:p>
          <a:p>
            <a:pPr indent="-228600" lvl="0" marL="228600" rtl="0" algn="l">
              <a:lnSpc>
                <a:spcPct val="90000"/>
              </a:lnSpc>
              <a:spcBef>
                <a:spcPts val="1000"/>
              </a:spcBef>
              <a:spcAft>
                <a:spcPts val="0"/>
              </a:spcAft>
              <a:buClr>
                <a:schemeClr val="dk1"/>
              </a:buClr>
              <a:buSzPts val="2800"/>
              <a:buChar char="•"/>
            </a:pPr>
            <a:r>
              <a:rPr lang="en-US"/>
              <a:t>Reproduction of Hackathon datasets</a:t>
            </a:r>
            <a:endParaRPr/>
          </a:p>
          <a:p>
            <a:pPr indent="-228600" lvl="0" marL="228600" rtl="0" algn="l">
              <a:lnSpc>
                <a:spcPct val="90000"/>
              </a:lnSpc>
              <a:spcBef>
                <a:spcPts val="1000"/>
              </a:spcBef>
              <a:spcAft>
                <a:spcPts val="0"/>
              </a:spcAft>
              <a:buClr>
                <a:schemeClr val="dk1"/>
              </a:buClr>
              <a:buSzPts val="2800"/>
              <a:buChar char="•"/>
            </a:pPr>
            <a:r>
              <a:rPr lang="en-US"/>
              <a:t>Generation of new data sets (standardisation)</a:t>
            </a:r>
            <a:endParaRPr/>
          </a:p>
          <a:p>
            <a:pPr indent="-50800" lvl="0" marL="228600" rtl="0" algn="l">
              <a:lnSpc>
                <a:spcPct val="90000"/>
              </a:lnSpc>
              <a:spcBef>
                <a:spcPts val="1000"/>
              </a:spcBef>
              <a:spcAft>
                <a:spcPts val="0"/>
              </a:spcAft>
              <a:buClr>
                <a:schemeClr val="dk1"/>
              </a:buClr>
              <a:buSzPts val="2800"/>
              <a:buNone/>
            </a:pPr>
            <a:r>
              <a:t/>
            </a:r>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6" name="Shape 156"/>
        <p:cNvGrpSpPr/>
        <p:nvPr/>
      </p:nvGrpSpPr>
      <p:grpSpPr>
        <a:xfrm>
          <a:off x="0" y="0"/>
          <a:ext cx="0" cy="0"/>
          <a:chOff x="0" y="0"/>
          <a:chExt cx="0" cy="0"/>
        </a:xfrm>
      </p:grpSpPr>
      <p:pic>
        <p:nvPicPr>
          <p:cNvPr id="157" name="Google Shape;157;p8"/>
          <p:cNvPicPr preferRelativeResize="0"/>
          <p:nvPr/>
        </p:nvPicPr>
        <p:blipFill rotWithShape="1">
          <a:blip r:embed="rId3">
            <a:alphaModFix/>
          </a:blip>
          <a:srcRect b="0" l="0" r="0" t="0"/>
          <a:stretch/>
        </p:blipFill>
        <p:spPr>
          <a:xfrm>
            <a:off x="281354" y="466786"/>
            <a:ext cx="8260029" cy="3337245"/>
          </a:xfrm>
          <a:prstGeom prst="rect">
            <a:avLst/>
          </a:prstGeom>
          <a:noFill/>
          <a:ln cap="flat" cmpd="sng" w="9525">
            <a:solidFill>
              <a:schemeClr val="dk1"/>
            </a:solidFill>
            <a:prstDash val="solid"/>
            <a:round/>
            <a:headEnd len="sm" w="sm" type="none"/>
            <a:tailEnd len="sm" w="sm" type="none"/>
          </a:ln>
        </p:spPr>
      </p:pic>
      <p:pic>
        <p:nvPicPr>
          <p:cNvPr id="158" name="Google Shape;158;p8"/>
          <p:cNvPicPr preferRelativeResize="0"/>
          <p:nvPr/>
        </p:nvPicPr>
        <p:blipFill rotWithShape="1">
          <a:blip r:embed="rId4">
            <a:alphaModFix/>
          </a:blip>
          <a:srcRect b="0" l="0" r="0" t="0"/>
          <a:stretch/>
        </p:blipFill>
        <p:spPr>
          <a:xfrm>
            <a:off x="4253370" y="3195347"/>
            <a:ext cx="7446261" cy="3195867"/>
          </a:xfrm>
          <a:prstGeom prst="rect">
            <a:avLst/>
          </a:prstGeom>
          <a:noFill/>
          <a:ln cap="flat" cmpd="sng" w="9525">
            <a:solidFill>
              <a:schemeClr val="dk1"/>
            </a:solidFill>
            <a:prstDash val="solid"/>
            <a:round/>
            <a:headEnd len="sm" w="sm" type="none"/>
            <a:tailEnd len="sm" w="sm" type="none"/>
          </a:ln>
        </p:spPr>
      </p:pic>
    </p:spTree>
  </p:cSld>
  <p:clrMapOvr>
    <a:masterClrMapping/>
  </p:clrMapOvr>
</p:sld>
</file>

<file path=ppt/theme/theme1.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2021-10-13T15:04:02Z</dcterms:created>
  <dc:creator>Microsoft Office User</dc:creator>
</cp:coreProperties>
</file>