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23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1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8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33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2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0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6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02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8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26EF9-1095-4EC2-A5F2-4F1CE4F75B8A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A2846-5494-438E-B84E-24026A564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1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5903" y="887491"/>
            <a:ext cx="543392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ESKAPE Pathogens / Closed Chromosomes / Illumina Read Data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882714" y="264254"/>
            <a:ext cx="5902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NCBI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71116" y="5690725"/>
            <a:ext cx="840364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Real and Simulated Datasets  (simulated data obtained from real data)  stored and available at ????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35682" y="1497927"/>
            <a:ext cx="7268705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Re-run reads using RGI. Processed sets to </a:t>
            </a:r>
            <a:r>
              <a:rPr lang="en-GB" sz="1600" dirty="0" err="1"/>
              <a:t>github</a:t>
            </a:r>
            <a:r>
              <a:rPr lang="en-GB" sz="1600" dirty="0"/>
              <a:t> and quality filter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De Novo Minimum Coverage  (NB. 20x for genes, 40x for SNPs)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Average Read Length  – 100bp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Total contigs fewer than 1000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321" y="2805826"/>
            <a:ext cx="721742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For Table 2 (Petrillo et al.) ‘Translate’ antibiotics to gene ontologies for each species 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96641" y="4533157"/>
            <a:ext cx="401244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Determine composition of Simulated </a:t>
            </a:r>
            <a:r>
              <a:rPr lang="en-GB" sz="1600" dirty="0" smtClean="0"/>
              <a:t>Datasets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135823" y="3136471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134778" y="4330442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147883" y="4903418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95666" y="3954373"/>
            <a:ext cx="55728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Compare </a:t>
            </a:r>
            <a:r>
              <a:rPr lang="en-GB" sz="1600" i="1" dirty="0"/>
              <a:t>E. coli </a:t>
            </a:r>
            <a:r>
              <a:rPr lang="en-GB" sz="1600" dirty="0"/>
              <a:t>list AMR gene (Petrillo et al.) with  NCBI </a:t>
            </a:r>
            <a:r>
              <a:rPr lang="en-GB" sz="1600" i="1" dirty="0"/>
              <a:t>E. coli </a:t>
            </a:r>
            <a:r>
              <a:rPr lang="en-GB" sz="1600" dirty="0"/>
              <a:t>list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149972" y="679953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175738" y="1289922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CB989F8-9335-48F0-B248-BD716AF4DC03}"/>
              </a:ext>
            </a:extLst>
          </p:cNvPr>
          <p:cNvCxnSpPr/>
          <p:nvPr/>
        </p:nvCxnSpPr>
        <p:spPr>
          <a:xfrm flipH="1">
            <a:off x="4147883" y="2583648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16479F9-B402-4BDB-99F1-8C99E4360283}"/>
              </a:ext>
            </a:extLst>
          </p:cNvPr>
          <p:cNvSpPr txBox="1"/>
          <p:nvPr/>
        </p:nvSpPr>
        <p:spPr>
          <a:xfrm>
            <a:off x="2134890" y="3335579"/>
            <a:ext cx="408169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Use </a:t>
            </a:r>
            <a:r>
              <a:rPr lang="en-GB" sz="1600" i="1" dirty="0"/>
              <a:t>E. coli </a:t>
            </a:r>
            <a:r>
              <a:rPr lang="en-GB" sz="1600" dirty="0"/>
              <a:t>as an example due to time pressure </a:t>
            </a:r>
            <a:endParaRPr lang="en-US" sz="16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59F6DCD-1E22-4B06-81C2-6FD1A346AB8A}"/>
              </a:ext>
            </a:extLst>
          </p:cNvPr>
          <p:cNvCxnSpPr/>
          <p:nvPr/>
        </p:nvCxnSpPr>
        <p:spPr>
          <a:xfrm flipH="1">
            <a:off x="4151063" y="3685111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2845B91-396D-4DBA-A441-1343AE3E2A84}"/>
              </a:ext>
            </a:extLst>
          </p:cNvPr>
          <p:cNvSpPr txBox="1"/>
          <p:nvPr/>
        </p:nvSpPr>
        <p:spPr>
          <a:xfrm>
            <a:off x="3029243" y="5111941"/>
            <a:ext cx="223727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Generate simulated data</a:t>
            </a:r>
            <a:endParaRPr lang="en-US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60CBF4F-99B4-48D8-84B8-C7849FB95751}"/>
              </a:ext>
            </a:extLst>
          </p:cNvPr>
          <p:cNvCxnSpPr/>
          <p:nvPr/>
        </p:nvCxnSpPr>
        <p:spPr>
          <a:xfrm flipH="1">
            <a:off x="4155503" y="5467298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DADD11F-ADF5-47D5-A0A1-8C474C4D8F4C}"/>
              </a:ext>
            </a:extLst>
          </p:cNvPr>
          <p:cNvCxnSpPr/>
          <p:nvPr/>
        </p:nvCxnSpPr>
        <p:spPr>
          <a:xfrm flipH="1">
            <a:off x="4155503" y="6023558"/>
            <a:ext cx="2089" cy="199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CA74529-9658-4B34-B9F0-C9C2B42CB1D0}"/>
              </a:ext>
            </a:extLst>
          </p:cNvPr>
          <p:cNvSpPr txBox="1"/>
          <p:nvPr/>
        </p:nvSpPr>
        <p:spPr>
          <a:xfrm>
            <a:off x="998975" y="6265505"/>
            <a:ext cx="62978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Publish in Datasets, </a:t>
            </a:r>
            <a:r>
              <a:rPr lang="en-GB" sz="1600" dirty="0" err="1"/>
              <a:t>Gigascience</a:t>
            </a:r>
            <a:r>
              <a:rPr lang="en-GB" sz="1600" dirty="0"/>
              <a:t>, Microbial Resource announcements etc?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605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130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Erasmus 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Hays</dc:creator>
  <cp:lastModifiedBy>John Hays</cp:lastModifiedBy>
  <cp:revision>41</cp:revision>
  <dcterms:created xsi:type="dcterms:W3CDTF">2021-10-12T07:17:52Z</dcterms:created>
  <dcterms:modified xsi:type="dcterms:W3CDTF">2021-10-12T15:45:13Z</dcterms:modified>
</cp:coreProperties>
</file>