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3" r:id="rId2"/>
    <p:sldId id="262" r:id="rId3"/>
    <p:sldId id="266" r:id="rId4"/>
    <p:sldId id="256" r:id="rId5"/>
    <p:sldId id="259" r:id="rId6"/>
    <p:sldId id="261" r:id="rId7"/>
    <p:sldId id="267" r:id="rId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5127" autoAdjust="0"/>
    <p:restoredTop sz="75518" autoAdjust="0"/>
  </p:normalViewPr>
  <p:slideViewPr>
    <p:cSldViewPr snapToGrid="0">
      <p:cViewPr varScale="1">
        <p:scale>
          <a:sx n="66" d="100"/>
          <a:sy n="66" d="100"/>
        </p:scale>
        <p:origin x="38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23D560-6331-4138-B02B-8C8600D2B521}" type="datetimeFigureOut">
              <a:rPr lang="it-IT" smtClean="0"/>
              <a:t>10/05/2022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C76A3-E1C2-487F-8108-7BD2C1B2FF4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0236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EF9B9-4A77-4116-9C17-F25AB3D5BA8A}" type="datetimeFigureOut">
              <a:rPr lang="it-IT" smtClean="0"/>
              <a:t>10/05/2022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978F8-0D45-4AE3-97C3-788FB0A6AA7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4171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EF9B9-4A77-4116-9C17-F25AB3D5BA8A}" type="datetimeFigureOut">
              <a:rPr lang="it-IT" smtClean="0"/>
              <a:t>10/05/2022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978F8-0D45-4AE3-97C3-788FB0A6AA7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0926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EF9B9-4A77-4116-9C17-F25AB3D5BA8A}" type="datetimeFigureOut">
              <a:rPr lang="it-IT" smtClean="0"/>
              <a:t>10/05/2022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978F8-0D45-4AE3-97C3-788FB0A6AA7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0083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EF9B9-4A77-4116-9C17-F25AB3D5BA8A}" type="datetimeFigureOut">
              <a:rPr lang="it-IT" smtClean="0"/>
              <a:t>10/05/2022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978F8-0D45-4AE3-97C3-788FB0A6AA7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2215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EF9B9-4A77-4116-9C17-F25AB3D5BA8A}" type="datetimeFigureOut">
              <a:rPr lang="it-IT" smtClean="0"/>
              <a:t>10/05/2022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978F8-0D45-4AE3-97C3-788FB0A6AA7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8418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EF9B9-4A77-4116-9C17-F25AB3D5BA8A}" type="datetimeFigureOut">
              <a:rPr lang="it-IT" smtClean="0"/>
              <a:t>10/05/2022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978F8-0D45-4AE3-97C3-788FB0A6AA7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5022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EF9B9-4A77-4116-9C17-F25AB3D5BA8A}" type="datetimeFigureOut">
              <a:rPr lang="it-IT" smtClean="0"/>
              <a:t>10/05/2022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978F8-0D45-4AE3-97C3-788FB0A6AA7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8143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EF9B9-4A77-4116-9C17-F25AB3D5BA8A}" type="datetimeFigureOut">
              <a:rPr lang="it-IT" smtClean="0"/>
              <a:t>10/05/2022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978F8-0D45-4AE3-97C3-788FB0A6AA7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0363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EF9B9-4A77-4116-9C17-F25AB3D5BA8A}" type="datetimeFigureOut">
              <a:rPr lang="it-IT" smtClean="0"/>
              <a:t>10/05/2022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978F8-0D45-4AE3-97C3-788FB0A6AA7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621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EF9B9-4A77-4116-9C17-F25AB3D5BA8A}" type="datetimeFigureOut">
              <a:rPr lang="it-IT" smtClean="0"/>
              <a:t>10/05/2022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978F8-0D45-4AE3-97C3-788FB0A6AA7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49968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EF9B9-4A77-4116-9C17-F25AB3D5BA8A}" type="datetimeFigureOut">
              <a:rPr lang="it-IT" smtClean="0"/>
              <a:t>10/05/2022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978F8-0D45-4AE3-97C3-788FB0A6AA7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33756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EF9B9-4A77-4116-9C17-F25AB3D5BA8A}" type="datetimeFigureOut">
              <a:rPr lang="it-IT" smtClean="0"/>
              <a:t>10/05/2022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9978F8-0D45-4AE3-97C3-788FB0A6AA7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7778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2" t="26722" r="13910" b="20586"/>
          <a:stretch/>
        </p:blipFill>
        <p:spPr>
          <a:xfrm>
            <a:off x="7764650" y="2169762"/>
            <a:ext cx="3743265" cy="277419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5" t="26208" r="13706" b="19971"/>
          <a:stretch/>
        </p:blipFill>
        <p:spPr>
          <a:xfrm>
            <a:off x="4122549" y="2169762"/>
            <a:ext cx="3642102" cy="277419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1" t="28953" r="13300" b="21256"/>
          <a:stretch/>
        </p:blipFill>
        <p:spPr>
          <a:xfrm>
            <a:off x="433953" y="2169762"/>
            <a:ext cx="3688596" cy="27741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6944" y="2185264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77533" y="2278254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1379347" y="3301142"/>
            <a:ext cx="309966" cy="542440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5486398" y="3394131"/>
            <a:ext cx="356461" cy="356461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198605" y="2275628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C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9156913" y="3298561"/>
            <a:ext cx="356461" cy="356461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006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38" t="22746" r="16075" b="14212"/>
          <a:stretch/>
        </p:blipFill>
        <p:spPr>
          <a:xfrm>
            <a:off x="3905576" y="1316348"/>
            <a:ext cx="4507910" cy="30541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3" t="19538" r="14203" b="21524"/>
          <a:stretch/>
        </p:blipFill>
        <p:spPr>
          <a:xfrm>
            <a:off x="92992" y="1316347"/>
            <a:ext cx="3797085" cy="305417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5" t="16797" r="11804" b="12473"/>
          <a:stretch/>
        </p:blipFill>
        <p:spPr>
          <a:xfrm>
            <a:off x="8208935" y="1332855"/>
            <a:ext cx="3983065" cy="30376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1479" y="1472341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29559" y="1441345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464949" y="3053169"/>
            <a:ext cx="309966" cy="542440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5005951" y="2758701"/>
            <a:ext cx="356461" cy="356461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353586" y="1438719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C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9218906" y="2942098"/>
            <a:ext cx="356461" cy="356461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215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74" t="25988" r="15725" b="22260"/>
          <a:stretch/>
        </p:blipFill>
        <p:spPr>
          <a:xfrm>
            <a:off x="3471621" y="2200759"/>
            <a:ext cx="4711484" cy="3549112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4633993" y="2975675"/>
            <a:ext cx="449451" cy="325464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7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0" t="23176" r="8051" b="6866"/>
          <a:stretch/>
        </p:blipFill>
        <p:spPr>
          <a:xfrm>
            <a:off x="1826707" y="1875296"/>
            <a:ext cx="4562778" cy="39985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7700" t="23427" r="21247" b="10489"/>
          <a:stretch/>
        </p:blipFill>
        <p:spPr>
          <a:xfrm>
            <a:off x="6230319" y="1875296"/>
            <a:ext cx="3977407" cy="39985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47254" y="2123268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02278" y="2216258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3146156" y="4355024"/>
            <a:ext cx="309966" cy="542440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8958020" y="3642102"/>
            <a:ext cx="356461" cy="356461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115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95" r="6553" b="24289"/>
          <a:stretch/>
        </p:blipFill>
        <p:spPr>
          <a:xfrm>
            <a:off x="8085838" y="2045776"/>
            <a:ext cx="3785864" cy="30996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7" t="13680" r="16129" b="16301"/>
          <a:stretch/>
        </p:blipFill>
        <p:spPr>
          <a:xfrm>
            <a:off x="4757979" y="2045777"/>
            <a:ext cx="3327859" cy="309966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3" t="15071" r="14228" b="14739"/>
          <a:stretch/>
        </p:blipFill>
        <p:spPr>
          <a:xfrm>
            <a:off x="247972" y="2045777"/>
            <a:ext cx="4510007" cy="309966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3439" y="2169765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8977" y="2138771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1100382" y="3533620"/>
            <a:ext cx="309966" cy="542440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5811864" y="3471626"/>
            <a:ext cx="356461" cy="356461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245100" y="2260129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C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9203410" y="3143581"/>
            <a:ext cx="356461" cy="356461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45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1" t="15108" r="11115" b="10349"/>
          <a:stretch/>
        </p:blipFill>
        <p:spPr>
          <a:xfrm>
            <a:off x="4060557" y="1656510"/>
            <a:ext cx="3431123" cy="26812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1" t="13553" r="10170" b="9971"/>
          <a:stretch/>
        </p:blipFill>
        <p:spPr>
          <a:xfrm>
            <a:off x="7491680" y="1656510"/>
            <a:ext cx="3478322" cy="268120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82" t="20004" r="17573" b="19956"/>
          <a:stretch/>
        </p:blipFill>
        <p:spPr>
          <a:xfrm>
            <a:off x="0" y="1656510"/>
            <a:ext cx="4060557" cy="26812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3471" y="175131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14060" y="1766810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666424" y="3239156"/>
            <a:ext cx="309966" cy="542440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5021449" y="3239151"/>
            <a:ext cx="356461" cy="356461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594170" y="1764184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C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 flipV="1">
            <a:off x="8676462" y="3252068"/>
            <a:ext cx="356461" cy="356461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041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biloma rif t2 co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8" t="16254" r="7913" b="26498"/>
          <a:stretch/>
        </p:blipFill>
        <p:spPr bwMode="auto">
          <a:xfrm>
            <a:off x="5507387" y="154346"/>
            <a:ext cx="4752491" cy="3209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 descr="bilma rif epas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t="10522" r="7547" b="12944"/>
          <a:stretch>
            <a:fillRect/>
          </a:stretch>
        </p:blipFill>
        <p:spPr bwMode="auto">
          <a:xfrm>
            <a:off x="1246533" y="3363642"/>
            <a:ext cx="4495800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0" descr="biloma rif epasp cor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6" t="19552" r="20139" b="38748"/>
          <a:stretch/>
        </p:blipFill>
        <p:spPr bwMode="auto">
          <a:xfrm>
            <a:off x="5548352" y="3363641"/>
            <a:ext cx="4679178" cy="315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1" descr="biloma rif t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4" t="14810" r="8945" b="20674"/>
          <a:stretch>
            <a:fillRect/>
          </a:stretch>
        </p:blipFill>
        <p:spPr bwMode="auto">
          <a:xfrm>
            <a:off x="1246533" y="154345"/>
            <a:ext cx="4260854" cy="3209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31235" y="278296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A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42333" y="397565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31235" y="3558209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C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42333" y="3717235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D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2703443" y="1113183"/>
            <a:ext cx="178905" cy="178904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7348334" y="1404729"/>
            <a:ext cx="178905" cy="178904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2577551" y="4366593"/>
            <a:ext cx="178905" cy="178904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6950769" y="4465985"/>
            <a:ext cx="178905" cy="178904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274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18</Words>
  <Application>Microsoft Office PowerPoint</Application>
  <PresentationFormat>Widescreen</PresentationFormat>
  <Paragraphs>18</Paragraphs>
  <Slides>7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IGEA SpA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Roberta Fusco</dc:creator>
  <cp:lastModifiedBy>Roberta Fusco</cp:lastModifiedBy>
  <cp:revision>24</cp:revision>
  <dcterms:created xsi:type="dcterms:W3CDTF">2022-02-15T11:44:20Z</dcterms:created>
  <dcterms:modified xsi:type="dcterms:W3CDTF">2022-05-10T07:18:47Z</dcterms:modified>
</cp:coreProperties>
</file>