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88" d="100"/>
          <a:sy n="88" d="100"/>
        </p:scale>
        <p:origin x="720" y="-25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DA3DE8-13B8-49EB-9389-B1356A423A0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5A0A259-A9E3-4532-A8B0-52C9FE90E7B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D076F7-C7BC-4DC9-A443-336565CE1C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25D412-6339-4E68-903D-5EA1A37439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4F3D905-A62A-4006-BBE2-74CCC1639E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1792960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9176EA-9845-401E-ADF9-8EF51D8E6C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8676B39-E66D-423E-A5B0-72226E6767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8E42F3D-4694-400E-8EDB-CE5725561F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657B1A-ADD1-4F4D-90A7-B0D269874F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6B06FE-08D2-40E8-A37C-9BE2DEF5D3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2076015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DE7FE10-78AC-4DF8-808A-81BA616059E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3D22EDC-4715-4D49-BE41-8F66B2CA839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AC95DB-061B-49F7-AFEB-EB2CEEF36E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F01E68-CC01-4107-A82C-54C9419174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55EC1D5-5F61-4DAB-A54B-946670B7B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5817396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9F75E4-D22C-4917-B281-97D4591A72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0AB94C-2FEB-4EC6-A051-DC0FFD1F13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B5C508-F222-4D8F-9D75-D163283680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826890-5B10-4157-A591-DD54763E69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36AC80B-4FB8-45C1-B117-C21D9B0888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929911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A38789-DFBC-43C0-8E69-36BDF2EE54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BF0D397-04EE-4905-89D9-7D39C632B2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DD84CE-30C5-474C-9F48-016BCD47EA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7986CA-FE9E-4F0E-BB9A-9A0E9B4C79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103681-1407-4373-901E-72FBA3A5D5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539813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C10BB4-6819-4AB2-B8A0-310E865055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8FC75E-6E98-4EEA-9C11-97FD96C717E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54671AB-C7C7-486C-86D6-7D8A643759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4E75867-1FB4-46D5-AA70-2C39229D5C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8ABCEE3-7307-4696-968D-A6EEB69A46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615ECD3-A828-4210-9F44-00F3F4CC31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618267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98798A-514B-44F6-B30E-799115CC99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254BA89-9DC9-414E-9669-D7BD03D0C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7448246-2099-43C3-BD58-C78E306953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BE05A57-F4A1-4AD6-A7EF-A643AF503DF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E2DBC0B-BCDD-49F6-9EE4-0DC8293D93E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DE62B01-A972-4E77-A203-C22519C394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1130082-3C67-4611-98D0-176DE23AF1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23DC330-9C39-44AE-A525-5CDFEFF307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0672002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2CACFD-723A-41F3-B93A-868418A206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280BB06-DBE3-4AB8-9A76-CD7A90302A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B808BF5-437B-4DF3-865D-F5DBDA4B41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C0908B0-D6AB-43D3-8008-A3EE0B2870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898315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AF0BB7A-7242-4C57-AFCF-60BA9FDDEE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0148CC-9DE0-426F-8820-4F9135C862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CC870FA-C9BC-4016-8B98-D3C0443D9C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7140287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AAC6CF-2F15-4BED-A33E-310B020C54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9CD8F8C-3FEB-44E5-83C9-13491A3DCE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E6A6DD5-3F8E-4048-B005-7AAADBEB23D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DCEF3E8-5776-45DD-89ED-3E7A8EF522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6E1C2A9-DB7E-4082-B76B-E4D5718C4D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6BAE8D-5ADC-4019-9AF6-A3F6F54A07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5955941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71F72C-AFD3-42A3-AE12-A3FF25BCBB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809F06F-1CBF-482C-9218-7AFC541E86B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495F290-9F30-4E2E-99CB-D74A64BD4D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8560D75-89D5-4871-918E-83AB77B00F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5944BD7-8174-448B-822B-09684B22E7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3801E9C-37EB-4896-A23C-9FDBA611F9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669480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4478645-5E30-48F7-9B25-09B0CC8C7E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5FF46E4-7463-4FA9-968F-EF1D673D1C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DB2695-10E1-49BD-AFA5-1BC006EEF6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42A410-473D-483A-BF1A-32C17A7FD32F}" type="datetimeFigureOut">
              <a:rPr lang="en-NL" smtClean="0"/>
              <a:t>16/02/2022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994757-20BE-49F7-896C-E44B78B96AD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957875-5692-4A53-BF30-116D54D6551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D93599-C3A4-4667-B1E0-F2147F6884A1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449256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>
            <a:extLst>
              <a:ext uri="{FF2B5EF4-FFF2-40B4-BE49-F238E27FC236}">
                <a16:creationId xmlns:a16="http://schemas.microsoft.com/office/drawing/2014/main" id="{19F5607F-FD38-42DB-89D2-035267F3CCC3}"/>
              </a:ext>
            </a:extLst>
          </p:cNvPr>
          <p:cNvGrpSpPr/>
          <p:nvPr/>
        </p:nvGrpSpPr>
        <p:grpSpPr>
          <a:xfrm>
            <a:off x="1082655" y="356689"/>
            <a:ext cx="4530474" cy="3796135"/>
            <a:chOff x="210879" y="1100577"/>
            <a:chExt cx="4530474" cy="3796135"/>
          </a:xfrm>
        </p:grpSpPr>
        <p:sp>
          <p:nvSpPr>
            <p:cNvPr id="4" name="Oval 3">
              <a:extLst>
                <a:ext uri="{FF2B5EF4-FFF2-40B4-BE49-F238E27FC236}">
                  <a16:creationId xmlns:a16="http://schemas.microsoft.com/office/drawing/2014/main" id="{6895B982-86EC-4AC0-B950-29C28257BED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10879" y="3044465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0</a:t>
              </a:r>
              <a:endParaRPr lang="en-NL" dirty="0"/>
            </a:p>
          </p:txBody>
        </p: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BA5463B6-1425-4E63-8705-9D6DFEF9894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38457" y="2021287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1</a:t>
              </a:r>
              <a:endParaRPr lang="en-NL" dirty="0"/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3F6FFDE8-CEBF-4A86-8C33-3E7DC57FF54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238457" y="4176712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2</a:t>
              </a:r>
              <a:endParaRPr lang="en-NL" dirty="0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7FB8F19F-9310-4ED9-B653-085AA031D07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497450" y="1100577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6</a:t>
              </a:r>
              <a:endParaRPr lang="en-NL" dirty="0"/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F6BF2C5E-D869-4F70-AA7D-9B05427A987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498087" y="3016903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5</a:t>
              </a:r>
              <a:endParaRPr lang="en-NL" dirty="0"/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1ABBA6DC-C8AC-48EB-9E12-E693C83C303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497450" y="4171068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3</a:t>
              </a:r>
              <a:endParaRPr lang="en-NL" dirty="0"/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A2204F00-5CFD-47FE-AB1F-8E30B3EA602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21353" y="3016903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4</a:t>
              </a:r>
              <a:endParaRPr lang="en-NL" dirty="0"/>
            </a:p>
          </p:txBody>
        </p:sp>
        <p:cxnSp>
          <p:nvCxnSpPr>
            <p:cNvPr id="12" name="Straight Arrow Connector 11">
              <a:extLst>
                <a:ext uri="{FF2B5EF4-FFF2-40B4-BE49-F238E27FC236}">
                  <a16:creationId xmlns:a16="http://schemas.microsoft.com/office/drawing/2014/main" id="{366956B4-A313-4695-9A01-AF57E6BBAF43}"/>
                </a:ext>
              </a:extLst>
            </p:cNvPr>
            <p:cNvCxnSpPr>
              <a:cxnSpLocks/>
              <a:stCxn id="4" idx="7"/>
              <a:endCxn id="5" idx="3"/>
            </p:cNvCxnSpPr>
            <p:nvPr/>
          </p:nvCxnSpPr>
          <p:spPr>
            <a:xfrm flipV="1">
              <a:off x="825437" y="2635845"/>
              <a:ext cx="518462" cy="514062"/>
            </a:xfrm>
            <a:prstGeom prst="straightConnector1">
              <a:avLst/>
            </a:prstGeom>
            <a:ln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14" name="Straight Arrow Connector 13">
              <a:extLst>
                <a:ext uri="{FF2B5EF4-FFF2-40B4-BE49-F238E27FC236}">
                  <a16:creationId xmlns:a16="http://schemas.microsoft.com/office/drawing/2014/main" id="{A73C648F-CA22-44E6-A6AF-2ABDFFA9B8DA}"/>
                </a:ext>
              </a:extLst>
            </p:cNvPr>
            <p:cNvCxnSpPr>
              <a:cxnSpLocks/>
              <a:stCxn id="4" idx="5"/>
              <a:endCxn id="6" idx="1"/>
            </p:cNvCxnSpPr>
            <p:nvPr/>
          </p:nvCxnSpPr>
          <p:spPr>
            <a:xfrm>
              <a:off x="825437" y="3659023"/>
              <a:ext cx="518462" cy="623131"/>
            </a:xfrm>
            <a:prstGeom prst="straightConnector1">
              <a:avLst/>
            </a:prstGeom>
            <a:ln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22" name="Straight Arrow Connector 21">
              <a:extLst>
                <a:ext uri="{FF2B5EF4-FFF2-40B4-BE49-F238E27FC236}">
                  <a16:creationId xmlns:a16="http://schemas.microsoft.com/office/drawing/2014/main" id="{5848D522-9B28-48F4-9099-893646C883D7}"/>
                </a:ext>
              </a:extLst>
            </p:cNvPr>
            <p:cNvCxnSpPr>
              <a:cxnSpLocks/>
              <a:stCxn id="6" idx="6"/>
              <a:endCxn id="9" idx="2"/>
            </p:cNvCxnSpPr>
            <p:nvPr/>
          </p:nvCxnSpPr>
          <p:spPr>
            <a:xfrm flipV="1">
              <a:off x="1958457" y="4531068"/>
              <a:ext cx="538993" cy="5644"/>
            </a:xfrm>
            <a:prstGeom prst="straightConnector1">
              <a:avLst/>
            </a:prstGeom>
            <a:ln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25" name="Straight Arrow Connector 24">
              <a:extLst>
                <a:ext uri="{FF2B5EF4-FFF2-40B4-BE49-F238E27FC236}">
                  <a16:creationId xmlns:a16="http://schemas.microsoft.com/office/drawing/2014/main" id="{A24BE713-2177-4E98-9E3C-6DF4F5125850}"/>
                </a:ext>
              </a:extLst>
            </p:cNvPr>
            <p:cNvCxnSpPr>
              <a:cxnSpLocks/>
              <a:stCxn id="5" idx="4"/>
              <a:endCxn id="6" idx="0"/>
            </p:cNvCxnSpPr>
            <p:nvPr/>
          </p:nvCxnSpPr>
          <p:spPr>
            <a:xfrm>
              <a:off x="1598457" y="2741287"/>
              <a:ext cx="0" cy="1435425"/>
            </a:xfrm>
            <a:prstGeom prst="straightConnector1">
              <a:avLst/>
            </a:prstGeom>
            <a:ln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28" name="Straight Arrow Connector 27">
              <a:extLst>
                <a:ext uri="{FF2B5EF4-FFF2-40B4-BE49-F238E27FC236}">
                  <a16:creationId xmlns:a16="http://schemas.microsoft.com/office/drawing/2014/main" id="{95D21C23-FC15-4ED5-8554-5463C6EDBA05}"/>
                </a:ext>
              </a:extLst>
            </p:cNvPr>
            <p:cNvCxnSpPr>
              <a:cxnSpLocks/>
              <a:stCxn id="5" idx="5"/>
              <a:endCxn id="8" idx="1"/>
            </p:cNvCxnSpPr>
            <p:nvPr/>
          </p:nvCxnSpPr>
          <p:spPr>
            <a:xfrm>
              <a:off x="1853015" y="2635845"/>
              <a:ext cx="750514" cy="486500"/>
            </a:xfrm>
            <a:prstGeom prst="straightConnector1">
              <a:avLst/>
            </a:prstGeom>
            <a:ln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32" name="Straight Arrow Connector 31">
              <a:extLst>
                <a:ext uri="{FF2B5EF4-FFF2-40B4-BE49-F238E27FC236}">
                  <a16:creationId xmlns:a16="http://schemas.microsoft.com/office/drawing/2014/main" id="{F2F45C8B-9075-4C73-B170-2E2602F0D73C}"/>
                </a:ext>
              </a:extLst>
            </p:cNvPr>
            <p:cNvCxnSpPr>
              <a:cxnSpLocks/>
              <a:stCxn id="7" idx="3"/>
              <a:endCxn id="5" idx="7"/>
            </p:cNvCxnSpPr>
            <p:nvPr/>
          </p:nvCxnSpPr>
          <p:spPr>
            <a:xfrm flipH="1">
              <a:off x="1853015" y="1715135"/>
              <a:ext cx="749877" cy="411594"/>
            </a:xfrm>
            <a:prstGeom prst="straightConnector1">
              <a:avLst/>
            </a:prstGeom>
            <a:ln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40" name="Straight Arrow Connector 39">
              <a:extLst>
                <a:ext uri="{FF2B5EF4-FFF2-40B4-BE49-F238E27FC236}">
                  <a16:creationId xmlns:a16="http://schemas.microsoft.com/office/drawing/2014/main" id="{5098FFBA-C436-4771-A8F1-147C5DFC0976}"/>
                </a:ext>
              </a:extLst>
            </p:cNvPr>
            <p:cNvCxnSpPr>
              <a:cxnSpLocks/>
              <a:stCxn id="8" idx="4"/>
              <a:endCxn id="9" idx="0"/>
            </p:cNvCxnSpPr>
            <p:nvPr/>
          </p:nvCxnSpPr>
          <p:spPr>
            <a:xfrm flipH="1">
              <a:off x="2857450" y="3736903"/>
              <a:ext cx="637" cy="434165"/>
            </a:xfrm>
            <a:prstGeom prst="straightConnector1">
              <a:avLst/>
            </a:prstGeom>
            <a:ln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43" name="Straight Arrow Connector 42">
              <a:extLst>
                <a:ext uri="{FF2B5EF4-FFF2-40B4-BE49-F238E27FC236}">
                  <a16:creationId xmlns:a16="http://schemas.microsoft.com/office/drawing/2014/main" id="{38EDD28E-193D-4881-8A1B-8C5BBE18E748}"/>
                </a:ext>
              </a:extLst>
            </p:cNvPr>
            <p:cNvCxnSpPr>
              <a:cxnSpLocks/>
              <a:stCxn id="8" idx="6"/>
              <a:endCxn id="10" idx="2"/>
            </p:cNvCxnSpPr>
            <p:nvPr/>
          </p:nvCxnSpPr>
          <p:spPr>
            <a:xfrm>
              <a:off x="3218087" y="3376903"/>
              <a:ext cx="803266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50" name="Straight Arrow Connector 49">
              <a:extLst>
                <a:ext uri="{FF2B5EF4-FFF2-40B4-BE49-F238E27FC236}">
                  <a16:creationId xmlns:a16="http://schemas.microsoft.com/office/drawing/2014/main" id="{39708898-F7F2-4C6D-86D7-0FD820C256A9}"/>
                </a:ext>
              </a:extLst>
            </p:cNvPr>
            <p:cNvCxnSpPr>
              <a:cxnSpLocks/>
              <a:stCxn id="7" idx="4"/>
              <a:endCxn id="8" idx="0"/>
            </p:cNvCxnSpPr>
            <p:nvPr/>
          </p:nvCxnSpPr>
          <p:spPr>
            <a:xfrm>
              <a:off x="2857450" y="1820577"/>
              <a:ext cx="637" cy="1196326"/>
            </a:xfrm>
            <a:prstGeom prst="straightConnector1">
              <a:avLst/>
            </a:prstGeom>
            <a:ln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8964F88F-553E-42EC-A617-EC29157D9B5B}"/>
              </a:ext>
            </a:extLst>
          </p:cNvPr>
          <p:cNvGrpSpPr/>
          <p:nvPr/>
        </p:nvGrpSpPr>
        <p:grpSpPr>
          <a:xfrm>
            <a:off x="935246" y="7434180"/>
            <a:ext cx="6009456" cy="1589603"/>
            <a:chOff x="5795754" y="3301465"/>
            <a:chExt cx="6009456" cy="1589603"/>
          </a:xfrm>
        </p:grpSpPr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55D8A5B7-7CAC-4859-9690-054486C5F15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795754" y="4171068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0</a:t>
              </a:r>
              <a:endParaRPr lang="en-NL" dirty="0"/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A5177828-DAEE-485B-A0AB-ADDF8078A21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677330" y="4171068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6</a:t>
              </a:r>
              <a:endParaRPr lang="en-NL" dirty="0"/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39E226F7-3622-49FB-8407-70C6A559EB6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558906" y="4171068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1</a:t>
              </a:r>
              <a:endParaRPr lang="en-NL" dirty="0"/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4E3DE346-D4CE-465F-9BC9-ED289FBB4CF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440482" y="4171068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5</a:t>
              </a:r>
              <a:endParaRPr lang="en-NL" dirty="0"/>
            </a:p>
          </p:txBody>
        </p:sp>
        <p:sp>
          <p:nvSpPr>
            <p:cNvPr id="59" name="Oval 58">
              <a:extLst>
                <a:ext uri="{FF2B5EF4-FFF2-40B4-BE49-F238E27FC236}">
                  <a16:creationId xmlns:a16="http://schemas.microsoft.com/office/drawing/2014/main" id="{DA007893-F9BE-4E66-8CB5-23E89BC4ADD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322058" y="4171068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4</a:t>
              </a:r>
              <a:endParaRPr lang="en-NL" dirty="0"/>
            </a:p>
          </p:txBody>
        </p: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A5223767-1A0E-44EE-974C-A91F1357306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0203634" y="4171068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2</a:t>
              </a:r>
              <a:endParaRPr lang="en-NL" dirty="0"/>
            </a:p>
          </p:txBody>
        </p: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7BBA20B0-0E41-4FA1-8078-37D6FCD3592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1085210" y="4171068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3</a:t>
              </a:r>
              <a:endParaRPr lang="en-NL" dirty="0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8A600267-10DE-4009-8AA0-81FFFC37AF6F}"/>
                </a:ext>
              </a:extLst>
            </p:cNvPr>
            <p:cNvSpPr/>
            <p:nvPr/>
          </p:nvSpPr>
          <p:spPr>
            <a:xfrm>
              <a:off x="6175717" y="3301465"/>
              <a:ext cx="4328160" cy="857883"/>
            </a:xfrm>
            <a:custGeom>
              <a:avLst/>
              <a:gdLst>
                <a:gd name="connsiteX0" fmla="*/ 0 w 4328160"/>
                <a:gd name="connsiteY0" fmla="*/ 726831 h 731521"/>
                <a:gd name="connsiteX1" fmla="*/ 1946031 w 4328160"/>
                <a:gd name="connsiteY1" fmla="*/ 1 h 731521"/>
                <a:gd name="connsiteX2" fmla="*/ 4328160 w 4328160"/>
                <a:gd name="connsiteY2" fmla="*/ 731521 h 731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328160" h="731521">
                  <a:moveTo>
                    <a:pt x="0" y="726831"/>
                  </a:moveTo>
                  <a:cubicBezTo>
                    <a:pt x="612335" y="363025"/>
                    <a:pt x="1224671" y="-781"/>
                    <a:pt x="1946031" y="1"/>
                  </a:cubicBezTo>
                  <a:cubicBezTo>
                    <a:pt x="2667391" y="783"/>
                    <a:pt x="3497775" y="366152"/>
                    <a:pt x="4328160" y="731521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2343B6A0-9D77-4E5F-8C46-914C102D739E}"/>
                </a:ext>
              </a:extLst>
            </p:cNvPr>
            <p:cNvSpPr/>
            <p:nvPr/>
          </p:nvSpPr>
          <p:spPr>
            <a:xfrm>
              <a:off x="6171028" y="3831101"/>
              <a:ext cx="1744394" cy="332935"/>
            </a:xfrm>
            <a:custGeom>
              <a:avLst/>
              <a:gdLst>
                <a:gd name="connsiteX0" fmla="*/ 0 w 1744394"/>
                <a:gd name="connsiteY0" fmla="*/ 450184 h 450184"/>
                <a:gd name="connsiteX1" fmla="*/ 923778 w 1744394"/>
                <a:gd name="connsiteY1" fmla="*/ 18 h 450184"/>
                <a:gd name="connsiteX2" fmla="*/ 1744394 w 1744394"/>
                <a:gd name="connsiteY2" fmla="*/ 436116 h 450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744394" h="450184">
                  <a:moveTo>
                    <a:pt x="0" y="450184"/>
                  </a:moveTo>
                  <a:cubicBezTo>
                    <a:pt x="316523" y="226273"/>
                    <a:pt x="633046" y="2363"/>
                    <a:pt x="923778" y="18"/>
                  </a:cubicBezTo>
                  <a:cubicBezTo>
                    <a:pt x="1214510" y="-2327"/>
                    <a:pt x="1479452" y="216894"/>
                    <a:pt x="1744394" y="436116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34E4A998-219C-4E5B-85DD-82722890FC5A}"/>
                </a:ext>
              </a:extLst>
            </p:cNvPr>
            <p:cNvSpPr/>
            <p:nvPr/>
          </p:nvSpPr>
          <p:spPr>
            <a:xfrm>
              <a:off x="7061982" y="3990535"/>
              <a:ext cx="839372" cy="154745"/>
            </a:xfrm>
            <a:custGeom>
              <a:avLst/>
              <a:gdLst>
                <a:gd name="connsiteX0" fmla="*/ 0 w 839372"/>
                <a:gd name="connsiteY0" fmla="*/ 154745 h 154745"/>
                <a:gd name="connsiteX1" fmla="*/ 403273 w 839372"/>
                <a:gd name="connsiteY1" fmla="*/ 0 h 154745"/>
                <a:gd name="connsiteX2" fmla="*/ 839372 w 839372"/>
                <a:gd name="connsiteY2" fmla="*/ 154745 h 154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39372" h="154745">
                  <a:moveTo>
                    <a:pt x="0" y="154745"/>
                  </a:moveTo>
                  <a:cubicBezTo>
                    <a:pt x="131689" y="77372"/>
                    <a:pt x="263378" y="0"/>
                    <a:pt x="403273" y="0"/>
                  </a:cubicBezTo>
                  <a:cubicBezTo>
                    <a:pt x="543168" y="0"/>
                    <a:pt x="691270" y="77372"/>
                    <a:pt x="839372" y="154745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DFD4EE8F-8B8F-478F-B09D-7E23798BBB22}"/>
                </a:ext>
              </a:extLst>
            </p:cNvPr>
            <p:cNvSpPr/>
            <p:nvPr/>
          </p:nvSpPr>
          <p:spPr>
            <a:xfrm rot="21435737">
              <a:off x="7034522" y="3574714"/>
              <a:ext cx="1730326" cy="627285"/>
            </a:xfrm>
            <a:custGeom>
              <a:avLst/>
              <a:gdLst>
                <a:gd name="connsiteX0" fmla="*/ 0 w 1730326"/>
                <a:gd name="connsiteY0" fmla="*/ 267546 h 309749"/>
                <a:gd name="connsiteX1" fmla="*/ 914400 w 1730326"/>
                <a:gd name="connsiteY1" fmla="*/ 259 h 309749"/>
                <a:gd name="connsiteX2" fmla="*/ 1730326 w 1730326"/>
                <a:gd name="connsiteY2" fmla="*/ 309749 h 3097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730326" h="309749">
                  <a:moveTo>
                    <a:pt x="0" y="267546"/>
                  </a:moveTo>
                  <a:cubicBezTo>
                    <a:pt x="313006" y="130385"/>
                    <a:pt x="626012" y="-6775"/>
                    <a:pt x="914400" y="259"/>
                  </a:cubicBezTo>
                  <a:cubicBezTo>
                    <a:pt x="1202788" y="7293"/>
                    <a:pt x="1466557" y="158521"/>
                    <a:pt x="1730326" y="309749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F8767CA3-CC5B-46CA-8A74-16B1727CA89C}"/>
                </a:ext>
              </a:extLst>
            </p:cNvPr>
            <p:cNvSpPr/>
            <p:nvPr/>
          </p:nvSpPr>
          <p:spPr>
            <a:xfrm>
              <a:off x="7896665" y="3773547"/>
              <a:ext cx="834683" cy="394015"/>
            </a:xfrm>
            <a:custGeom>
              <a:avLst/>
              <a:gdLst>
                <a:gd name="connsiteX0" fmla="*/ 0 w 834683"/>
                <a:gd name="connsiteY0" fmla="*/ 361190 h 394015"/>
                <a:gd name="connsiteX1" fmla="*/ 332935 w 834683"/>
                <a:gd name="connsiteY1" fmla="*/ 119 h 394015"/>
                <a:gd name="connsiteX2" fmla="*/ 834683 w 834683"/>
                <a:gd name="connsiteY2" fmla="*/ 394015 h 394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34683" h="394015">
                  <a:moveTo>
                    <a:pt x="0" y="361190"/>
                  </a:moveTo>
                  <a:cubicBezTo>
                    <a:pt x="96910" y="177919"/>
                    <a:pt x="193821" y="-5352"/>
                    <a:pt x="332935" y="119"/>
                  </a:cubicBezTo>
                  <a:cubicBezTo>
                    <a:pt x="472049" y="5590"/>
                    <a:pt x="653366" y="199802"/>
                    <a:pt x="834683" y="394015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2"/>
            </a:lnRef>
            <a:fillRef idx="0">
              <a:schemeClr val="accent2"/>
            </a:fillRef>
            <a:effectRef idx="2">
              <a:schemeClr val="accent2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 dirty="0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4F1648D6-167F-41B1-8560-8709EC817C5F}"/>
                </a:ext>
              </a:extLst>
            </p:cNvPr>
            <p:cNvSpPr/>
            <p:nvPr/>
          </p:nvSpPr>
          <p:spPr>
            <a:xfrm>
              <a:off x="7883091" y="3657527"/>
              <a:ext cx="2584383" cy="490961"/>
            </a:xfrm>
            <a:custGeom>
              <a:avLst/>
              <a:gdLst>
                <a:gd name="connsiteX0" fmla="*/ 0 w 2584383"/>
                <a:gd name="connsiteY0" fmla="*/ 490961 h 490961"/>
                <a:gd name="connsiteX1" fmla="*/ 1164656 w 2584383"/>
                <a:gd name="connsiteY1" fmla="*/ 73 h 490961"/>
                <a:gd name="connsiteX2" fmla="*/ 2584383 w 2584383"/>
                <a:gd name="connsiteY2" fmla="*/ 462086 h 4909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584383" h="490961">
                  <a:moveTo>
                    <a:pt x="0" y="490961"/>
                  </a:moveTo>
                  <a:cubicBezTo>
                    <a:pt x="366963" y="247923"/>
                    <a:pt x="733926" y="4885"/>
                    <a:pt x="1164656" y="73"/>
                  </a:cubicBezTo>
                  <a:cubicBezTo>
                    <a:pt x="1595386" y="-4739"/>
                    <a:pt x="2089884" y="228673"/>
                    <a:pt x="2584383" y="462086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2"/>
            </a:lnRef>
            <a:fillRef idx="0">
              <a:schemeClr val="accent2"/>
            </a:fillRef>
            <a:effectRef idx="2">
              <a:schemeClr val="accent2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 dirty="0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C2ABF2D6-C5A0-420F-8E52-CFE5258C2267}"/>
                </a:ext>
              </a:extLst>
            </p:cNvPr>
            <p:cNvSpPr/>
            <p:nvPr/>
          </p:nvSpPr>
          <p:spPr>
            <a:xfrm>
              <a:off x="8797491" y="3990535"/>
              <a:ext cx="827772" cy="172391"/>
            </a:xfrm>
            <a:custGeom>
              <a:avLst/>
              <a:gdLst>
                <a:gd name="connsiteX0" fmla="*/ 0 w 827772"/>
                <a:gd name="connsiteY0" fmla="*/ 259939 h 279189"/>
                <a:gd name="connsiteX1" fmla="*/ 327258 w 827772"/>
                <a:gd name="connsiteY1" fmla="*/ 57 h 279189"/>
                <a:gd name="connsiteX2" fmla="*/ 827772 w 827772"/>
                <a:gd name="connsiteY2" fmla="*/ 279189 h 279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27772" h="279189">
                  <a:moveTo>
                    <a:pt x="0" y="259939"/>
                  </a:moveTo>
                  <a:cubicBezTo>
                    <a:pt x="94648" y="128394"/>
                    <a:pt x="189296" y="-3151"/>
                    <a:pt x="327258" y="57"/>
                  </a:cubicBezTo>
                  <a:cubicBezTo>
                    <a:pt x="465220" y="3265"/>
                    <a:pt x="646496" y="141227"/>
                    <a:pt x="827772" y="279189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92031A4A-BF93-498C-9F16-05C18C6AF8F2}"/>
                </a:ext>
              </a:extLst>
            </p:cNvPr>
            <p:cNvSpPr/>
            <p:nvPr/>
          </p:nvSpPr>
          <p:spPr>
            <a:xfrm>
              <a:off x="8802303" y="3354361"/>
              <a:ext cx="2637322" cy="823003"/>
            </a:xfrm>
            <a:custGeom>
              <a:avLst/>
              <a:gdLst>
                <a:gd name="connsiteX0" fmla="*/ 0 w 2637322"/>
                <a:gd name="connsiteY0" fmla="*/ 794127 h 823003"/>
                <a:gd name="connsiteX1" fmla="*/ 1424539 w 2637322"/>
                <a:gd name="connsiteY1" fmla="*/ 43 h 823003"/>
                <a:gd name="connsiteX2" fmla="*/ 2637322 w 2637322"/>
                <a:gd name="connsiteY2" fmla="*/ 823003 h 8230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637322" h="823003">
                  <a:moveTo>
                    <a:pt x="0" y="794127"/>
                  </a:moveTo>
                  <a:cubicBezTo>
                    <a:pt x="492492" y="394678"/>
                    <a:pt x="984985" y="-4770"/>
                    <a:pt x="1424539" y="43"/>
                  </a:cubicBezTo>
                  <a:cubicBezTo>
                    <a:pt x="1864093" y="4856"/>
                    <a:pt x="2250707" y="413929"/>
                    <a:pt x="2637322" y="823003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A9650BD3-4F12-4103-BC50-EE80FA40DA18}"/>
                </a:ext>
              </a:extLst>
            </p:cNvPr>
            <p:cNvSpPr/>
            <p:nvPr/>
          </p:nvSpPr>
          <p:spPr>
            <a:xfrm>
              <a:off x="10525225" y="3845182"/>
              <a:ext cx="875899" cy="327370"/>
            </a:xfrm>
            <a:custGeom>
              <a:avLst/>
              <a:gdLst>
                <a:gd name="connsiteX0" fmla="*/ 0 w 875899"/>
                <a:gd name="connsiteY0" fmla="*/ 298494 h 327370"/>
                <a:gd name="connsiteX1" fmla="*/ 452388 w 875899"/>
                <a:gd name="connsiteY1" fmla="*/ 111 h 327370"/>
                <a:gd name="connsiteX2" fmla="*/ 875899 w 875899"/>
                <a:gd name="connsiteY2" fmla="*/ 327370 h 327370"/>
                <a:gd name="connsiteX3" fmla="*/ 875899 w 875899"/>
                <a:gd name="connsiteY3" fmla="*/ 327370 h 3273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75899" h="327370">
                  <a:moveTo>
                    <a:pt x="0" y="298494"/>
                  </a:moveTo>
                  <a:cubicBezTo>
                    <a:pt x="153202" y="146896"/>
                    <a:pt x="306405" y="-4702"/>
                    <a:pt x="452388" y="111"/>
                  </a:cubicBezTo>
                  <a:cubicBezTo>
                    <a:pt x="598371" y="4924"/>
                    <a:pt x="875899" y="327370"/>
                    <a:pt x="875899" y="327370"/>
                  </a:cubicBezTo>
                  <a:lnTo>
                    <a:pt x="875899" y="327370"/>
                  </a:ln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4"/>
            </a:lnRef>
            <a:fillRef idx="0">
              <a:schemeClr val="accent4"/>
            </a:fillRef>
            <a:effectRef idx="2">
              <a:schemeClr val="accent4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</p:grpSp>
      <p:sp>
        <p:nvSpPr>
          <p:cNvPr id="76" name="TextBox 75">
            <a:extLst>
              <a:ext uri="{FF2B5EF4-FFF2-40B4-BE49-F238E27FC236}">
                <a16:creationId xmlns:a16="http://schemas.microsoft.com/office/drawing/2014/main" id="{C377E794-3271-45F3-BE38-AB85ED8D39DA}"/>
              </a:ext>
            </a:extLst>
          </p:cNvPr>
          <p:cNvSpPr txBox="1"/>
          <p:nvPr/>
        </p:nvSpPr>
        <p:spPr>
          <a:xfrm>
            <a:off x="7897586" y="2345779"/>
            <a:ext cx="16489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Unsorted graph</a:t>
            </a:r>
            <a:endParaRPr lang="en-NL" dirty="0"/>
          </a:p>
        </p:txBody>
      </p:sp>
      <p:grpSp>
        <p:nvGrpSpPr>
          <p:cNvPr id="105" name="Group 104">
            <a:extLst>
              <a:ext uri="{FF2B5EF4-FFF2-40B4-BE49-F238E27FC236}">
                <a16:creationId xmlns:a16="http://schemas.microsoft.com/office/drawing/2014/main" id="{9D1CD47F-B108-4284-888B-A3A381447255}"/>
              </a:ext>
            </a:extLst>
          </p:cNvPr>
          <p:cNvGrpSpPr/>
          <p:nvPr/>
        </p:nvGrpSpPr>
        <p:grpSpPr>
          <a:xfrm>
            <a:off x="892578" y="5192337"/>
            <a:ext cx="6009456" cy="1335320"/>
            <a:chOff x="892578" y="5192337"/>
            <a:chExt cx="6009456" cy="1335320"/>
          </a:xfrm>
        </p:grpSpPr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300ADB38-510C-48E5-8D55-BCFEC663D97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92578" y="5807657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0</a:t>
              </a:r>
              <a:endParaRPr lang="en-NL" dirty="0"/>
            </a:p>
          </p:txBody>
        </p:sp>
        <p:sp>
          <p:nvSpPr>
            <p:cNvPr id="80" name="Oval 79">
              <a:extLst>
                <a:ext uri="{FF2B5EF4-FFF2-40B4-BE49-F238E27FC236}">
                  <a16:creationId xmlns:a16="http://schemas.microsoft.com/office/drawing/2014/main" id="{0BF71E3F-1255-4E0D-8510-918E8F9271E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774154" y="5807657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6</a:t>
              </a:r>
              <a:endParaRPr lang="en-NL" dirty="0"/>
            </a:p>
          </p:txBody>
        </p:sp>
        <p:sp>
          <p:nvSpPr>
            <p:cNvPr id="81" name="Oval 80">
              <a:extLst>
                <a:ext uri="{FF2B5EF4-FFF2-40B4-BE49-F238E27FC236}">
                  <a16:creationId xmlns:a16="http://schemas.microsoft.com/office/drawing/2014/main" id="{CA3F4756-6A46-4264-9355-DB49E3C72E3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55730" y="5807657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1</a:t>
              </a:r>
              <a:endParaRPr lang="en-NL" dirty="0"/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B80F8C85-E6AC-4644-B46C-85B678C8D68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537306" y="5807657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2</a:t>
              </a:r>
              <a:endParaRPr lang="en-NL" dirty="0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3CD504AD-083E-4BBC-B768-0CC6745361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18882" y="5807657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5</a:t>
              </a:r>
              <a:endParaRPr lang="en-NL" dirty="0"/>
            </a:p>
          </p:txBody>
        </p:sp>
        <p:sp>
          <p:nvSpPr>
            <p:cNvPr id="84" name="Oval 83">
              <a:extLst>
                <a:ext uri="{FF2B5EF4-FFF2-40B4-BE49-F238E27FC236}">
                  <a16:creationId xmlns:a16="http://schemas.microsoft.com/office/drawing/2014/main" id="{3E469C4D-D4DB-4E02-BE89-8E11BF723B9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300458" y="5807657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3</a:t>
              </a:r>
              <a:endParaRPr lang="en-NL" dirty="0"/>
            </a:p>
          </p:txBody>
        </p:sp>
        <p:sp>
          <p:nvSpPr>
            <p:cNvPr id="85" name="Oval 84">
              <a:extLst>
                <a:ext uri="{FF2B5EF4-FFF2-40B4-BE49-F238E27FC236}">
                  <a16:creationId xmlns:a16="http://schemas.microsoft.com/office/drawing/2014/main" id="{ECDBF7A2-7D4D-49D3-A3A1-98D61F2DDDB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182034" y="5807657"/>
              <a:ext cx="720000" cy="72000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4</a:t>
              </a:r>
              <a:endParaRPr lang="en-NL" dirty="0"/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D821E4C3-360A-4A3B-8883-785F7FDEA2FB}"/>
                </a:ext>
              </a:extLst>
            </p:cNvPr>
            <p:cNvSpPr/>
            <p:nvPr/>
          </p:nvSpPr>
          <p:spPr>
            <a:xfrm>
              <a:off x="1267852" y="5419764"/>
              <a:ext cx="1744394" cy="380862"/>
            </a:xfrm>
            <a:custGeom>
              <a:avLst/>
              <a:gdLst>
                <a:gd name="connsiteX0" fmla="*/ 0 w 1744394"/>
                <a:gd name="connsiteY0" fmla="*/ 450184 h 450184"/>
                <a:gd name="connsiteX1" fmla="*/ 923778 w 1744394"/>
                <a:gd name="connsiteY1" fmla="*/ 18 h 450184"/>
                <a:gd name="connsiteX2" fmla="*/ 1744394 w 1744394"/>
                <a:gd name="connsiteY2" fmla="*/ 436116 h 450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744394" h="450184">
                  <a:moveTo>
                    <a:pt x="0" y="450184"/>
                  </a:moveTo>
                  <a:cubicBezTo>
                    <a:pt x="316523" y="226273"/>
                    <a:pt x="633046" y="2363"/>
                    <a:pt x="923778" y="18"/>
                  </a:cubicBezTo>
                  <a:cubicBezTo>
                    <a:pt x="1214510" y="-2327"/>
                    <a:pt x="1479452" y="216894"/>
                    <a:pt x="1744394" y="436116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BF0E0608-3308-4FC3-973F-EE097459568F}"/>
                </a:ext>
              </a:extLst>
            </p:cNvPr>
            <p:cNvSpPr/>
            <p:nvPr/>
          </p:nvSpPr>
          <p:spPr>
            <a:xfrm>
              <a:off x="2109819" y="5638010"/>
              <a:ext cx="839372" cy="154745"/>
            </a:xfrm>
            <a:custGeom>
              <a:avLst/>
              <a:gdLst>
                <a:gd name="connsiteX0" fmla="*/ 0 w 839372"/>
                <a:gd name="connsiteY0" fmla="*/ 154745 h 154745"/>
                <a:gd name="connsiteX1" fmla="*/ 403273 w 839372"/>
                <a:gd name="connsiteY1" fmla="*/ 0 h 154745"/>
                <a:gd name="connsiteX2" fmla="*/ 839372 w 839372"/>
                <a:gd name="connsiteY2" fmla="*/ 154745 h 154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39372" h="154745">
                  <a:moveTo>
                    <a:pt x="0" y="154745"/>
                  </a:moveTo>
                  <a:cubicBezTo>
                    <a:pt x="131689" y="77372"/>
                    <a:pt x="263378" y="0"/>
                    <a:pt x="403273" y="0"/>
                  </a:cubicBezTo>
                  <a:cubicBezTo>
                    <a:pt x="543168" y="0"/>
                    <a:pt x="691270" y="77372"/>
                    <a:pt x="839372" y="154745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52C9B61A-662B-43D3-8C7F-2276B42F806E}"/>
                </a:ext>
              </a:extLst>
            </p:cNvPr>
            <p:cNvSpPr/>
            <p:nvPr/>
          </p:nvSpPr>
          <p:spPr>
            <a:xfrm rot="21435737">
              <a:off x="2123732" y="5192337"/>
              <a:ext cx="2595779" cy="627285"/>
            </a:xfrm>
            <a:custGeom>
              <a:avLst/>
              <a:gdLst>
                <a:gd name="connsiteX0" fmla="*/ 0 w 1730326"/>
                <a:gd name="connsiteY0" fmla="*/ 267546 h 309749"/>
                <a:gd name="connsiteX1" fmla="*/ 914400 w 1730326"/>
                <a:gd name="connsiteY1" fmla="*/ 259 h 309749"/>
                <a:gd name="connsiteX2" fmla="*/ 1730326 w 1730326"/>
                <a:gd name="connsiteY2" fmla="*/ 309749 h 3097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730326" h="309749">
                  <a:moveTo>
                    <a:pt x="0" y="267546"/>
                  </a:moveTo>
                  <a:cubicBezTo>
                    <a:pt x="313006" y="130385"/>
                    <a:pt x="626012" y="-6775"/>
                    <a:pt x="914400" y="259"/>
                  </a:cubicBezTo>
                  <a:cubicBezTo>
                    <a:pt x="1202788" y="7293"/>
                    <a:pt x="1466557" y="158521"/>
                    <a:pt x="1730326" y="309749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98" name="Freeform: Shape 97">
              <a:extLst>
                <a:ext uri="{FF2B5EF4-FFF2-40B4-BE49-F238E27FC236}">
                  <a16:creationId xmlns:a16="http://schemas.microsoft.com/office/drawing/2014/main" id="{26F4CEEE-C499-4CF8-A0A9-115E041D897A}"/>
                </a:ext>
              </a:extLst>
            </p:cNvPr>
            <p:cNvSpPr/>
            <p:nvPr/>
          </p:nvSpPr>
          <p:spPr>
            <a:xfrm>
              <a:off x="3033820" y="5610795"/>
              <a:ext cx="834683" cy="184210"/>
            </a:xfrm>
            <a:custGeom>
              <a:avLst/>
              <a:gdLst>
                <a:gd name="connsiteX0" fmla="*/ 0 w 834683"/>
                <a:gd name="connsiteY0" fmla="*/ 361190 h 394015"/>
                <a:gd name="connsiteX1" fmla="*/ 332935 w 834683"/>
                <a:gd name="connsiteY1" fmla="*/ 119 h 394015"/>
                <a:gd name="connsiteX2" fmla="*/ 834683 w 834683"/>
                <a:gd name="connsiteY2" fmla="*/ 394015 h 394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34683" h="394015">
                  <a:moveTo>
                    <a:pt x="0" y="361190"/>
                  </a:moveTo>
                  <a:cubicBezTo>
                    <a:pt x="96910" y="177919"/>
                    <a:pt x="193821" y="-5352"/>
                    <a:pt x="332935" y="119"/>
                  </a:cubicBezTo>
                  <a:cubicBezTo>
                    <a:pt x="472049" y="5590"/>
                    <a:pt x="653366" y="199802"/>
                    <a:pt x="834683" y="394015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2"/>
            </a:lnRef>
            <a:fillRef idx="0">
              <a:schemeClr val="accent2"/>
            </a:fillRef>
            <a:effectRef idx="2">
              <a:schemeClr val="accent2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 dirty="0"/>
            </a:p>
          </p:txBody>
        </p:sp>
        <p:sp>
          <p:nvSpPr>
            <p:cNvPr id="99" name="Freeform: Shape 98">
              <a:extLst>
                <a:ext uri="{FF2B5EF4-FFF2-40B4-BE49-F238E27FC236}">
                  <a16:creationId xmlns:a16="http://schemas.microsoft.com/office/drawing/2014/main" id="{A5B4320B-9798-430D-B77D-D6B1D1F67495}"/>
                </a:ext>
              </a:extLst>
            </p:cNvPr>
            <p:cNvSpPr/>
            <p:nvPr/>
          </p:nvSpPr>
          <p:spPr>
            <a:xfrm>
              <a:off x="3014803" y="5360916"/>
              <a:ext cx="1657423" cy="447673"/>
            </a:xfrm>
            <a:custGeom>
              <a:avLst/>
              <a:gdLst>
                <a:gd name="connsiteX0" fmla="*/ 0 w 2584383"/>
                <a:gd name="connsiteY0" fmla="*/ 490961 h 490961"/>
                <a:gd name="connsiteX1" fmla="*/ 1164656 w 2584383"/>
                <a:gd name="connsiteY1" fmla="*/ 73 h 490961"/>
                <a:gd name="connsiteX2" fmla="*/ 2584383 w 2584383"/>
                <a:gd name="connsiteY2" fmla="*/ 462086 h 4909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584383" h="490961">
                  <a:moveTo>
                    <a:pt x="0" y="490961"/>
                  </a:moveTo>
                  <a:cubicBezTo>
                    <a:pt x="366963" y="247923"/>
                    <a:pt x="733926" y="4885"/>
                    <a:pt x="1164656" y="73"/>
                  </a:cubicBezTo>
                  <a:cubicBezTo>
                    <a:pt x="1595386" y="-4739"/>
                    <a:pt x="2089884" y="228673"/>
                    <a:pt x="2584383" y="462086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2"/>
            </a:lnRef>
            <a:fillRef idx="0">
              <a:schemeClr val="accent2"/>
            </a:fillRef>
            <a:effectRef idx="2">
              <a:schemeClr val="accent2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 dirty="0"/>
            </a:p>
          </p:txBody>
        </p:sp>
        <p:sp>
          <p:nvSpPr>
            <p:cNvPr id="100" name="Freeform: Shape 99">
              <a:extLst>
                <a:ext uri="{FF2B5EF4-FFF2-40B4-BE49-F238E27FC236}">
                  <a16:creationId xmlns:a16="http://schemas.microsoft.com/office/drawing/2014/main" id="{AB0F52B7-4DDE-4B8A-9359-C231831FDF4A}"/>
                </a:ext>
              </a:extLst>
            </p:cNvPr>
            <p:cNvSpPr/>
            <p:nvPr/>
          </p:nvSpPr>
          <p:spPr>
            <a:xfrm>
              <a:off x="4749188" y="5595040"/>
              <a:ext cx="827772" cy="172391"/>
            </a:xfrm>
            <a:custGeom>
              <a:avLst/>
              <a:gdLst>
                <a:gd name="connsiteX0" fmla="*/ 0 w 827772"/>
                <a:gd name="connsiteY0" fmla="*/ 259939 h 279189"/>
                <a:gd name="connsiteX1" fmla="*/ 327258 w 827772"/>
                <a:gd name="connsiteY1" fmla="*/ 57 h 279189"/>
                <a:gd name="connsiteX2" fmla="*/ 827772 w 827772"/>
                <a:gd name="connsiteY2" fmla="*/ 279189 h 279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27772" h="279189">
                  <a:moveTo>
                    <a:pt x="0" y="259939"/>
                  </a:moveTo>
                  <a:cubicBezTo>
                    <a:pt x="94648" y="128394"/>
                    <a:pt x="189296" y="-3151"/>
                    <a:pt x="327258" y="57"/>
                  </a:cubicBezTo>
                  <a:cubicBezTo>
                    <a:pt x="465220" y="3265"/>
                    <a:pt x="646496" y="141227"/>
                    <a:pt x="827772" y="279189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B48799CF-FB66-4B17-8404-F9AEE5D0C58F}"/>
                </a:ext>
              </a:extLst>
            </p:cNvPr>
            <p:cNvSpPr/>
            <p:nvPr/>
          </p:nvSpPr>
          <p:spPr>
            <a:xfrm>
              <a:off x="4754000" y="5203754"/>
              <a:ext cx="1861042" cy="578115"/>
            </a:xfrm>
            <a:custGeom>
              <a:avLst/>
              <a:gdLst>
                <a:gd name="connsiteX0" fmla="*/ 0 w 2637322"/>
                <a:gd name="connsiteY0" fmla="*/ 794127 h 823003"/>
                <a:gd name="connsiteX1" fmla="*/ 1424539 w 2637322"/>
                <a:gd name="connsiteY1" fmla="*/ 43 h 823003"/>
                <a:gd name="connsiteX2" fmla="*/ 2637322 w 2637322"/>
                <a:gd name="connsiteY2" fmla="*/ 823003 h 8230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637322" h="823003">
                  <a:moveTo>
                    <a:pt x="0" y="794127"/>
                  </a:moveTo>
                  <a:cubicBezTo>
                    <a:pt x="492492" y="394678"/>
                    <a:pt x="984985" y="-4770"/>
                    <a:pt x="1424539" y="43"/>
                  </a:cubicBezTo>
                  <a:cubicBezTo>
                    <a:pt x="1864093" y="4856"/>
                    <a:pt x="2250707" y="413929"/>
                    <a:pt x="2637322" y="823003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1A0D3C4F-4B36-4E97-A708-065445CA77F6}"/>
                </a:ext>
              </a:extLst>
            </p:cNvPr>
            <p:cNvSpPr/>
            <p:nvPr/>
          </p:nvSpPr>
          <p:spPr>
            <a:xfrm>
              <a:off x="4009111" y="5229125"/>
              <a:ext cx="1700446" cy="578115"/>
            </a:xfrm>
            <a:custGeom>
              <a:avLst/>
              <a:gdLst>
                <a:gd name="connsiteX0" fmla="*/ 0 w 875899"/>
                <a:gd name="connsiteY0" fmla="*/ 298494 h 327370"/>
                <a:gd name="connsiteX1" fmla="*/ 452388 w 875899"/>
                <a:gd name="connsiteY1" fmla="*/ 111 h 327370"/>
                <a:gd name="connsiteX2" fmla="*/ 875899 w 875899"/>
                <a:gd name="connsiteY2" fmla="*/ 327370 h 327370"/>
                <a:gd name="connsiteX3" fmla="*/ 875899 w 875899"/>
                <a:gd name="connsiteY3" fmla="*/ 327370 h 3273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75899" h="327370">
                  <a:moveTo>
                    <a:pt x="0" y="298494"/>
                  </a:moveTo>
                  <a:cubicBezTo>
                    <a:pt x="153202" y="146896"/>
                    <a:pt x="306405" y="-4702"/>
                    <a:pt x="452388" y="111"/>
                  </a:cubicBezTo>
                  <a:cubicBezTo>
                    <a:pt x="598371" y="4924"/>
                    <a:pt x="875899" y="327370"/>
                    <a:pt x="875899" y="327370"/>
                  </a:cubicBezTo>
                  <a:lnTo>
                    <a:pt x="875899" y="327370"/>
                  </a:ln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accent4"/>
            </a:lnRef>
            <a:fillRef idx="0">
              <a:schemeClr val="accent4"/>
            </a:fillRef>
            <a:effectRef idx="2">
              <a:schemeClr val="accent4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A4E7CA26-7C1A-4EC1-83A0-CEB0CF5DAEE5}"/>
                </a:ext>
              </a:extLst>
            </p:cNvPr>
            <p:cNvSpPr/>
            <p:nvPr/>
          </p:nvSpPr>
          <p:spPr>
            <a:xfrm>
              <a:off x="1205146" y="5193099"/>
              <a:ext cx="2741259" cy="610980"/>
            </a:xfrm>
            <a:custGeom>
              <a:avLst/>
              <a:gdLst>
                <a:gd name="connsiteX0" fmla="*/ 0 w 4328160"/>
                <a:gd name="connsiteY0" fmla="*/ 726831 h 731521"/>
                <a:gd name="connsiteX1" fmla="*/ 1946031 w 4328160"/>
                <a:gd name="connsiteY1" fmla="*/ 1 h 731521"/>
                <a:gd name="connsiteX2" fmla="*/ 4328160 w 4328160"/>
                <a:gd name="connsiteY2" fmla="*/ 731521 h 731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328160" h="731521">
                  <a:moveTo>
                    <a:pt x="0" y="726831"/>
                  </a:moveTo>
                  <a:cubicBezTo>
                    <a:pt x="612335" y="363025"/>
                    <a:pt x="1224671" y="-781"/>
                    <a:pt x="1946031" y="1"/>
                  </a:cubicBezTo>
                  <a:cubicBezTo>
                    <a:pt x="2667391" y="783"/>
                    <a:pt x="3497775" y="366152"/>
                    <a:pt x="4328160" y="731521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NL"/>
            </a:p>
          </p:txBody>
        </p:sp>
      </p:grpSp>
      <p:sp>
        <p:nvSpPr>
          <p:cNvPr id="104" name="TextBox 103">
            <a:extLst>
              <a:ext uri="{FF2B5EF4-FFF2-40B4-BE49-F238E27FC236}">
                <a16:creationId xmlns:a16="http://schemas.microsoft.com/office/drawing/2014/main" id="{BE57D6FE-2BE6-4D97-8D23-5008AFAB07C2}"/>
              </a:ext>
            </a:extLst>
          </p:cNvPr>
          <p:cNvSpPr txBox="1"/>
          <p:nvPr/>
        </p:nvSpPr>
        <p:spPr>
          <a:xfrm>
            <a:off x="7897586" y="5881257"/>
            <a:ext cx="13957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Sorted graph</a:t>
            </a:r>
            <a:endParaRPr lang="en-NL" dirty="0"/>
          </a:p>
        </p:txBody>
      </p:sp>
    </p:spTree>
    <p:extLst>
      <p:ext uri="{BB962C8B-B14F-4D97-AF65-F5344CB8AC3E}">
        <p14:creationId xmlns:p14="http://schemas.microsoft.com/office/powerpoint/2010/main" val="18225723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25</Words>
  <Application>Microsoft Office PowerPoint</Application>
  <PresentationFormat>Widescreen</PresentationFormat>
  <Paragraphs>23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playground</dc:creator>
  <cp:lastModifiedBy>playground</cp:lastModifiedBy>
  <cp:revision>3</cp:revision>
  <dcterms:created xsi:type="dcterms:W3CDTF">2022-02-16T11:40:30Z</dcterms:created>
  <dcterms:modified xsi:type="dcterms:W3CDTF">2022-02-16T12:18:54Z</dcterms:modified>
</cp:coreProperties>
</file>

<file path=docProps/thumbnail.jpeg>
</file>