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6797675" cy="9928225"/>
  <p:embeddedFontLst>
    <p:embeddedFont>
      <p:font typeface="Bauhaus 93" panose="04030905020B02020C02" pitchFamily="82" charset="0"/>
      <p:regular r:id="rId49"/>
    </p:embeddedFont>
    <p:embeddedFont>
      <p:font typeface="Quattrocento Sans" panose="020B0502050000020003" pitchFamily="34" charset="0"/>
      <p:regular r:id="rId50"/>
      <p:bold r:id="rId51"/>
      <p:italic r:id="rId52"/>
      <p:boldItalic r:id="rId53"/>
    </p:embeddedFont>
    <p:embeddedFont>
      <p:font typeface="Verdana" panose="020B0604030504040204" pitchFamily="34" charset="0"/>
      <p:regular r:id="rId54"/>
      <p:bold r:id="rId55"/>
      <p:italic r:id="rId56"/>
      <p:boldItalic r:id="rId5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9" roundtripDataSignature="AMtx7mjWy6FmIKNpe24y9EGrlixFChS8S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ira Sadoth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7D1DB46-89F7-4B88-8E29-E44D3A7E6CD4}">
  <a:tblStyle styleId="{C7D1DB46-89F7-4B88-8E29-E44D3A7E6CD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3D31569-B74D-414D-BC66-02910ECFC381}" styleName="Table_1">
    <a:wholeTbl>
      <a:tcTxStyle b="off" i="off">
        <a:font>
          <a:latin typeface="Tw Cen MT"/>
          <a:ea typeface="Tw Cen MT"/>
          <a:cs typeface="Tw Cen MT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EDE7"/>
          </a:solidFill>
        </a:fill>
      </a:tcStyle>
    </a:wholeTbl>
    <a:band1H>
      <a:tcTxStyle/>
      <a:tcStyle>
        <a:tcBdr/>
        <a:fill>
          <a:solidFill>
            <a:srgbClr val="FFD8CC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FD8CC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26" autoAdjust="0"/>
  </p:normalViewPr>
  <p:slideViewPr>
    <p:cSldViewPr snapToGrid="0">
      <p:cViewPr varScale="1">
        <p:scale>
          <a:sx n="103" d="100"/>
          <a:sy n="103" d="100"/>
        </p:scale>
        <p:origin x="105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8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customschemas.google.com/relationships/presentationmetadata" Target="meta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6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7-24T17:04:57.445" idx="1">
    <p:pos x="1319" y="2518"/>
    <p:text>@peter.lawrence@inova8.com if another entity also have material - will it be linked to this?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NW2l40E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p11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p1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3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14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5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6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7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18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9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20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1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23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24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25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26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8" name="Google Shape;578;p27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8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6" name="Google Shape;58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29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8" name="Google Shape;598;p30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3" name="Google Shape;613;p31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3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1" name="Google Shape;68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33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34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74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35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36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37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38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39:notes"/>
          <p:cNvSpPr txBox="1">
            <a:spLocks noGrp="1"/>
          </p:cNvSpPr>
          <p:nvPr>
            <p:ph type="body" idx="1"/>
          </p:nvPr>
        </p:nvSpPr>
        <p:spPr>
          <a:xfrm>
            <a:off x="992823" y="3271383"/>
            <a:ext cx="7942580" cy="267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827" name="Google Shape;827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40:notes"/>
          <p:cNvSpPr txBox="1">
            <a:spLocks noGrp="1"/>
          </p:cNvSpPr>
          <p:nvPr>
            <p:ph type="body" idx="1"/>
          </p:nvPr>
        </p:nvSpPr>
        <p:spPr>
          <a:xfrm>
            <a:off x="992823" y="3271383"/>
            <a:ext cx="7942580" cy="267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881" name="Google Shape;881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Google Shape;936;p41:notes"/>
          <p:cNvSpPr txBox="1">
            <a:spLocks noGrp="1"/>
          </p:cNvSpPr>
          <p:nvPr>
            <p:ph type="body" idx="1"/>
          </p:nvPr>
        </p:nvSpPr>
        <p:spPr>
          <a:xfrm>
            <a:off x="992823" y="3271383"/>
            <a:ext cx="7942580" cy="267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937" name="Google Shape;937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2" name="Google Shape;1012;p4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Google Shape;1456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7" name="Google Shape;1457;p43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" name="Google Shape;1616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7" name="Google Shape;1617;p44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Google Shape;1622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3" name="Google Shape;1623;p45:notes"/>
          <p:cNvSpPr txBox="1">
            <a:spLocks noGrp="1"/>
          </p:cNvSpPr>
          <p:nvPr>
            <p:ph type="body" idx="1"/>
          </p:nvPr>
        </p:nvSpPr>
        <p:spPr>
          <a:xfrm>
            <a:off x="867461" y="4987028"/>
            <a:ext cx="4771034" cy="4724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 physical data model differs from a process data model.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 start with the plant, and then identify the key elements of the plant: the units and tanks.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Then we place the streams (battery limits) that convey material to and from units.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Next we identify the measurements associated with the tanks and battery limits. These provide the criteria associated with the resources.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Finally the scheduling system provides the material movements that are scheduled to move from one location to another. Operations then confirm that these movements took place.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From this information we can support all of the business processes that manage a plant. </a:t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oogle Shape;2055;p46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6" name="Google Shape;2056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5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8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48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8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7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5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57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57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58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58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8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9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49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9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wentieth Century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0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0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5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8" name="Google Shape;38;p51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1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2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wentieth Century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5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5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5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52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2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3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3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54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4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wentieth Century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5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9" name="Google Shape;59;p55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55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wentieth Century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64" name="Google Shape;64;p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56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56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7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wentieth Century"/>
              <a:buNone/>
              <a:defRPr sz="4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12" name="Google Shape;12;p47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13" name="Google Shape;13;p47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47"/>
          <p:cNvSpPr txBox="1"/>
          <p:nvPr/>
        </p:nvSpPr>
        <p:spPr>
          <a:xfrm>
            <a:off x="0" y="-152400"/>
            <a:ext cx="190500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 dirty="0">
                <a:solidFill>
                  <a:schemeClr val="accent2"/>
                </a:solidFill>
                <a:latin typeface="Bauhaus 93" panose="04030905020B02020C02" pitchFamily="82" charset="0"/>
                <a:ea typeface="Baumans"/>
                <a:cs typeface="Baumans"/>
                <a:sym typeface="Baumans"/>
              </a:rPr>
              <a:t>inova</a:t>
            </a:r>
            <a:r>
              <a:rPr lang="en-US" sz="4000" b="0" i="0" u="none" strike="noStrike" cap="none" dirty="0">
                <a:solidFill>
                  <a:schemeClr val="accent1"/>
                </a:solidFill>
                <a:latin typeface="Bauhaus 93" panose="04030905020B02020C02" pitchFamily="82" charset="0"/>
                <a:ea typeface="Baumans"/>
                <a:cs typeface="Baumans"/>
                <a:sym typeface="Baumans"/>
              </a:rPr>
              <a:t>8</a:t>
            </a:r>
            <a:endParaRPr dirty="0">
              <a:latin typeface="Bauhaus 93" panose="04030905020B02020C02" pitchFamily="82" charset="0"/>
            </a:endParaRPr>
          </a:p>
        </p:txBody>
      </p:sp>
      <p:sp>
        <p:nvSpPr>
          <p:cNvPr id="15" name="Google Shape;15;p47"/>
          <p:cNvSpPr/>
          <p:nvPr/>
        </p:nvSpPr>
        <p:spPr>
          <a:xfrm>
            <a:off x="0" y="6483350"/>
            <a:ext cx="9144000" cy="374650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" name="Google Shape;16;p47"/>
          <p:cNvSpPr/>
          <p:nvPr/>
        </p:nvSpPr>
        <p:spPr>
          <a:xfrm>
            <a:off x="0" y="514350"/>
            <a:ext cx="9144000" cy="704850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" name="Google Shape;17;p47"/>
          <p:cNvCxnSpPr/>
          <p:nvPr/>
        </p:nvCxnSpPr>
        <p:spPr>
          <a:xfrm>
            <a:off x="0" y="477838"/>
            <a:ext cx="9144000" cy="0"/>
          </a:xfrm>
          <a:prstGeom prst="straightConnector1">
            <a:avLst/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Google Shape;18;p47"/>
          <p:cNvSpPr txBox="1"/>
          <p:nvPr/>
        </p:nvSpPr>
        <p:spPr>
          <a:xfrm>
            <a:off x="7315200" y="104775"/>
            <a:ext cx="148668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accen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www.inova8.com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oleObject" Target="../embeddings/oleObject1.bin"/><Relationship Id="rId3" Type="http://schemas.openxmlformats.org/officeDocument/2006/relationships/notesSlide" Target="../notesSlides/notesSlide45.xml"/><Relationship Id="rId7" Type="http://schemas.openxmlformats.org/officeDocument/2006/relationships/image" Target="../media/image9.png"/><Relationship Id="rId12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dictionary.cambridge.org/dictionary/english/idea" TargetMode="External"/><Relationship Id="rId3" Type="http://schemas.openxmlformats.org/officeDocument/2006/relationships/hyperlink" Target="https://dictionary.cambridge.org/dictionary/english/act" TargetMode="External"/><Relationship Id="rId7" Type="http://schemas.openxmlformats.org/officeDocument/2006/relationships/hyperlink" Target="https://dictionary.cambridge.org/dictionary/english/though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ctionary.cambridge.org/dictionary/english/existing" TargetMode="External"/><Relationship Id="rId5" Type="http://schemas.openxmlformats.org/officeDocument/2006/relationships/hyperlink" Target="https://dictionary.cambridge.org/dictionary/english/abstract" TargetMode="External"/><Relationship Id="rId4" Type="http://schemas.openxmlformats.org/officeDocument/2006/relationships/hyperlink" Target="https://dictionary.cambridge.org/dictionary/english/changing" TargetMode="External"/><Relationship Id="rId9" Type="http://schemas.openxmlformats.org/officeDocument/2006/relationships/hyperlink" Target="https://dictionary.cambridge.org/dictionary/english/rea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wentieth Century"/>
              <a:buNone/>
            </a:pPr>
            <a:r>
              <a:rPr lang="en-US">
                <a:solidFill>
                  <a:schemeClr val="accent1"/>
                </a:solidFill>
              </a:rPr>
              <a:t>Knowledge Graph Primer</a:t>
            </a:r>
            <a:endParaRPr/>
          </a:p>
        </p:txBody>
      </p:sp>
      <p:sp>
        <p:nvSpPr>
          <p:cNvPr id="82" name="Google Shape;82;p1"/>
          <p:cNvSpPr txBox="1">
            <a:spLocks noGrp="1"/>
          </p:cNvSpPr>
          <p:nvPr>
            <p:ph type="subTitle" idx="1"/>
          </p:nvPr>
        </p:nvSpPr>
        <p:spPr>
          <a:xfrm>
            <a:off x="1219200" y="3200399"/>
            <a:ext cx="6934200" cy="2239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en-US" dirty="0"/>
              <a:t>Providing answers for users’ information questions – even the ones you had not thought of.</a:t>
            </a:r>
            <a:endParaRPr dirty="0"/>
          </a:p>
          <a:p>
            <a:pPr marL="0" lvl="0" indent="0" algn="ctr" rtl="0"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endParaRPr dirty="0"/>
          </a:p>
          <a:p>
            <a:pPr marL="0" lvl="0" indent="0" algn="ctr" rtl="0"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en-US" dirty="0"/>
              <a:t>Dr. Peter J Lawrence</a:t>
            </a:r>
          </a:p>
          <a:p>
            <a:pPr marL="0" lvl="0" indent="0" algn="ctr" rtl="0"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en-US" dirty="0"/>
              <a:t>Peter.Lawrence@inova8.com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0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1-D to 2-D Verb to Noun Mappings</a:t>
            </a:r>
            <a:endParaRPr/>
          </a:p>
        </p:txBody>
      </p:sp>
      <p:graphicFrame>
        <p:nvGraphicFramePr>
          <p:cNvPr id="216" name="Google Shape;216;p10"/>
          <p:cNvGraphicFramePr/>
          <p:nvPr>
            <p:extLst>
              <p:ext uri="{D42A27DB-BD31-4B8C-83A1-F6EECF244321}">
                <p14:modId xmlns:p14="http://schemas.microsoft.com/office/powerpoint/2010/main" val="875183052"/>
              </p:ext>
            </p:extLst>
          </p:nvPr>
        </p:nvGraphicFramePr>
        <p:xfrm>
          <a:off x="1175173" y="2535560"/>
          <a:ext cx="4057650" cy="3886200"/>
        </p:xfrm>
        <a:graphic>
          <a:graphicData uri="http://schemas.openxmlformats.org/drawingml/2006/table">
            <a:tbl>
              <a:tblPr>
                <a:noFill/>
                <a:tableStyleId>{C7D1DB46-89F7-4B88-8E29-E44D3A7E6CD4}</a:tableStyleId>
              </a:tblPr>
              <a:tblGrid>
                <a:gridCol w="2041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1-D (verb)</a:t>
                      </a:r>
                      <a:endParaRPr sz="3200" u="none" strike="noStrike" cap="none"/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2-D (noun)</a:t>
                      </a:r>
                      <a:endParaRPr sz="3200" u="none" strike="noStrike" cap="none"/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</a:t>
                      </a: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marriedTo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:Marriage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</a:t>
                      </a: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connectedTo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:Connection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</a:t>
                      </a: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connectedFrom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:Connection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</a:t>
                      </a: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partOf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:Assembly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</a:t>
                      </a: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PartWhole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:comprises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:Composition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:constitutes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:Constituent</a:t>
                      </a:r>
                      <a:endParaRPr sz="3200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</a:t>
                      </a: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isAttrubute</a:t>
                      </a:r>
                      <a:endParaRPr sz="1800" b="0" i="0" u="none" strike="noStrike" cap="none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:Attribute</a:t>
                      </a:r>
                      <a:endParaRPr sz="1800" b="0" i="0" u="none" strike="noStrike" cap="none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…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Courier New" panose="02070309020205020404" pitchFamily="49" charset="0"/>
                          <a:ea typeface="Arial"/>
                          <a:cs typeface="Courier New" panose="02070309020205020404" pitchFamily="49" charset="0"/>
                          <a:sym typeface="Arial"/>
                        </a:rPr>
                        <a:t>…</a:t>
                      </a:r>
                      <a:endParaRPr sz="1800" b="0" i="0" u="none" strike="noStrike" cap="none" dirty="0">
                        <a:solidFill>
                          <a:srgbClr val="000000"/>
                        </a:solidFill>
                        <a:latin typeface="Courier New" panose="02070309020205020404" pitchFamily="49" charset="0"/>
                        <a:ea typeface="Arial"/>
                        <a:cs typeface="Courier New" panose="02070309020205020404" pitchFamily="49" charset="0"/>
                        <a:sym typeface="Arial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17" name="Google Shape;217;p10"/>
          <p:cNvSpPr/>
          <p:nvPr/>
        </p:nvSpPr>
        <p:spPr>
          <a:xfrm>
            <a:off x="-142875" y="444659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0"/>
          <p:cNvSpPr/>
          <p:nvPr/>
        </p:nvSpPr>
        <p:spPr>
          <a:xfrm>
            <a:off x="5321511" y="3310744"/>
            <a:ext cx="914400" cy="2709056"/>
          </a:xfrm>
          <a:prstGeom prst="rightBrace">
            <a:avLst>
              <a:gd name="adj1" fmla="val 8333"/>
              <a:gd name="adj2" fmla="val 50000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19" name="Google Shape;219;p10"/>
          <p:cNvSpPr txBox="1"/>
          <p:nvPr/>
        </p:nvSpPr>
        <p:spPr>
          <a:xfrm>
            <a:off x="6314551" y="3839563"/>
            <a:ext cx="25146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These are encountered in plant modeling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Probably all that is required to build a ‘digital twin’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20" name="Google Shape;220;p10"/>
          <p:cNvSpPr txBox="1"/>
          <p:nvPr/>
        </p:nvSpPr>
        <p:spPr>
          <a:xfrm>
            <a:off x="304800" y="1296768"/>
            <a:ext cx="82296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1-D models use ‘verbs’ to link subjects to objects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2-D models use ‘noun phrases’ to which other objectProperties and dataProperties are associated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1-D to 2-D Examples</a:t>
            </a:r>
            <a:endParaRPr/>
          </a:p>
        </p:txBody>
      </p:sp>
      <p:graphicFrame>
        <p:nvGraphicFramePr>
          <p:cNvPr id="226" name="Google Shape;226;p11"/>
          <p:cNvGraphicFramePr/>
          <p:nvPr>
            <p:extLst>
              <p:ext uri="{D42A27DB-BD31-4B8C-83A1-F6EECF244321}">
                <p14:modId xmlns:p14="http://schemas.microsoft.com/office/powerpoint/2010/main" val="2885203746"/>
              </p:ext>
            </p:extLst>
          </p:nvPr>
        </p:nvGraphicFramePr>
        <p:xfrm>
          <a:off x="15073" y="1219200"/>
          <a:ext cx="9144000" cy="5629475"/>
        </p:xfrm>
        <a:graphic>
          <a:graphicData uri="http://schemas.openxmlformats.org/drawingml/2006/table">
            <a:tbl>
              <a:tblPr firstRow="1" bandRow="1">
                <a:noFill/>
                <a:tableStyleId>{B3D31569-B74D-414D-BC66-02910ECFC381}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3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1-D Relation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2-D Relationship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2625">
                <a:tc>
                  <a:txBody>
                    <a:bodyPr/>
                    <a:lstStyle/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:Pump101 :</a:t>
                      </a:r>
                      <a:r>
                        <a:rPr lang="en-US" sz="1200" b="1" u="none" strike="noStrike" cap="none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dischargePressure</a:t>
                      </a: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45;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800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:Pump101-DischargePressure a :Attribute;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:of :Pump101;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:property :</a:t>
                      </a:r>
                      <a:r>
                        <a:rPr lang="en-US" sz="1200" b="1" u="none" strike="noStrike" cap="none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DischargePressure</a:t>
                      </a: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:value 45;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:accuracy .05;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sz="1200" b="1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800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wentieth Century"/>
                        <a:buNone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:Tank101 :</a:t>
                      </a:r>
                      <a:r>
                        <a:rPr lang="en-US" sz="12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partOf</a:t>
                      </a: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:Unit10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/>
                    </a:p>
                  </a:txBody>
                  <a:tcPr marL="10800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:Unit10-part-Tank101 a :</a:t>
                      </a:r>
                      <a:r>
                        <a:rPr lang="en-US" sz="12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PartWhole</a:t>
                      </a: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:whole :Unit10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:property :</a:t>
                      </a:r>
                      <a:r>
                        <a:rPr lang="en-US" sz="1200" b="1" u="none" strike="noStrike" cap="none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OperationalPart</a:t>
                      </a: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;</a:t>
                      </a:r>
                      <a:endParaRPr sz="1200" b="1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:part :Tank101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800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06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wentieth Century"/>
                        <a:buNone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:Blend45 :</a:t>
                      </a:r>
                      <a:r>
                        <a:rPr lang="en-US" sz="12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consistsOf</a:t>
                      </a: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:</a:t>
                      </a:r>
                      <a:r>
                        <a:rPr lang="en-US" sz="12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StraightRunNaptha</a:t>
                      </a:r>
                      <a:endParaRPr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/>
                    </a:p>
                  </a:txBody>
                  <a:tcPr marL="10800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:Blend45-component-SRN a :Constituent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:blend :Blend45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:property :</a:t>
                      </a:r>
                      <a:r>
                        <a:rPr lang="en-US" sz="1200" b="1" u="none" strike="noStrike" cap="none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BulkConstituent</a:t>
                      </a: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:component :SRN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:percentage ’85’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sz="1200" b="1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800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6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wentieth Century"/>
                        <a:buNone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:FT107 :</a:t>
                      </a:r>
                      <a:r>
                        <a:rPr lang="en-US" sz="12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connectedTo</a:t>
                      </a: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:FC107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dirty="0"/>
                    </a:p>
                  </a:txBody>
                  <a:tcPr marL="10800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:FT107-mv-FC107 a :Connection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:from :FT107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</a:t>
                      </a:r>
                      <a:r>
                        <a:rPr lang="en-US" sz="1200" b="1" u="none" strike="noStrike" cap="none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connectionType</a:t>
                      </a: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:</a:t>
                      </a:r>
                      <a:r>
                        <a:rPr lang="en-US" sz="1200" b="1" u="none" strike="noStrike" cap="none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MeasuredVariable</a:t>
                      </a: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:to FC107 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:medium “4-20”;</a:t>
                      </a:r>
                      <a:endParaRPr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u="none" strike="noStrike" cap="none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sz="1200" b="1" u="none" strike="noStrike" cap="none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10800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2"/>
          <p:cNvSpPr/>
          <p:nvPr/>
        </p:nvSpPr>
        <p:spPr>
          <a:xfrm>
            <a:off x="0" y="1219200"/>
            <a:ext cx="9144001" cy="5353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wentieth Century"/>
              <a:ea typeface="Twentieth Century"/>
              <a:cs typeface="Courier New" panose="02070309020205020404" pitchFamily="49" charset="0"/>
              <a:sym typeface="Twentieth Century"/>
            </a:endParaRPr>
          </a:p>
        </p:txBody>
      </p:sp>
      <p:sp>
        <p:nvSpPr>
          <p:cNvPr id="232" name="Google Shape;232;p12"/>
          <p:cNvSpPr/>
          <p:nvPr/>
        </p:nvSpPr>
        <p:spPr>
          <a:xfrm>
            <a:off x="7938" y="1241425"/>
            <a:ext cx="4327525" cy="363538"/>
          </a:xfrm>
          <a:prstGeom prst="rect">
            <a:avLst/>
          </a:prstGeom>
          <a:solidFill>
            <a:srgbClr val="FE863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wentieth Century"/>
              <a:ea typeface="Twentieth Century"/>
              <a:cs typeface="Courier New" panose="02070309020205020404" pitchFamily="49" charset="0"/>
              <a:sym typeface="Twentieth Century"/>
            </a:endParaRPr>
          </a:p>
        </p:txBody>
      </p:sp>
      <p:sp>
        <p:nvSpPr>
          <p:cNvPr id="233" name="Google Shape;233;p12"/>
          <p:cNvSpPr/>
          <p:nvPr/>
        </p:nvSpPr>
        <p:spPr>
          <a:xfrm>
            <a:off x="4335463" y="1241425"/>
            <a:ext cx="4783138" cy="363538"/>
          </a:xfrm>
          <a:prstGeom prst="rect">
            <a:avLst/>
          </a:prstGeom>
          <a:solidFill>
            <a:srgbClr val="FE863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wentieth Century"/>
              <a:ea typeface="Twentieth Century"/>
              <a:cs typeface="Courier New" panose="02070309020205020404" pitchFamily="49" charset="0"/>
              <a:sym typeface="Twentieth Century"/>
            </a:endParaRPr>
          </a:p>
        </p:txBody>
      </p:sp>
      <p:cxnSp>
        <p:nvCxnSpPr>
          <p:cNvPr id="234" name="Google Shape;234;p12"/>
          <p:cNvCxnSpPr/>
          <p:nvPr/>
        </p:nvCxnSpPr>
        <p:spPr>
          <a:xfrm>
            <a:off x="4335463" y="1235075"/>
            <a:ext cx="0" cy="5330825"/>
          </a:xfrm>
          <a:prstGeom prst="straightConnector1">
            <a:avLst/>
          </a:prstGeom>
          <a:noFill/>
          <a:ln w="127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5" name="Google Shape;235;p12"/>
          <p:cNvCxnSpPr/>
          <p:nvPr/>
        </p:nvCxnSpPr>
        <p:spPr>
          <a:xfrm>
            <a:off x="7938" y="1235075"/>
            <a:ext cx="0" cy="5330825"/>
          </a:xfrm>
          <a:prstGeom prst="straightConnector1">
            <a:avLst/>
          </a:prstGeom>
          <a:noFill/>
          <a:ln w="127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6" name="Google Shape;236;p12"/>
          <p:cNvCxnSpPr/>
          <p:nvPr/>
        </p:nvCxnSpPr>
        <p:spPr>
          <a:xfrm>
            <a:off x="9118601" y="1235075"/>
            <a:ext cx="0" cy="5330825"/>
          </a:xfrm>
          <a:prstGeom prst="straightConnector1">
            <a:avLst/>
          </a:prstGeom>
          <a:noFill/>
          <a:ln w="127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7" name="Google Shape;237;p12"/>
          <p:cNvCxnSpPr/>
          <p:nvPr/>
        </p:nvCxnSpPr>
        <p:spPr>
          <a:xfrm>
            <a:off x="1588" y="1241425"/>
            <a:ext cx="9123363" cy="0"/>
          </a:xfrm>
          <a:prstGeom prst="straightConnector1">
            <a:avLst/>
          </a:prstGeom>
          <a:noFill/>
          <a:ln w="127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8" name="Google Shape;238;p12"/>
          <p:cNvSpPr/>
          <p:nvPr/>
        </p:nvSpPr>
        <p:spPr>
          <a:xfrm>
            <a:off x="1584325" y="1292225"/>
            <a:ext cx="214313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wentieth Century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rPr>
              <a:t>1</a:t>
            </a:r>
            <a:endParaRPr sz="1800" b="0" i="0" u="none" strike="noStrike" cap="none">
              <a:solidFill>
                <a:schemeClr val="dk1"/>
              </a:solidFill>
              <a:sym typeface="Arial"/>
            </a:endParaRPr>
          </a:p>
        </p:txBody>
      </p:sp>
      <p:sp>
        <p:nvSpPr>
          <p:cNvPr id="239" name="Google Shape;239;p12"/>
          <p:cNvSpPr/>
          <p:nvPr/>
        </p:nvSpPr>
        <p:spPr>
          <a:xfrm>
            <a:off x="1704975" y="1292225"/>
            <a:ext cx="166688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wentieth Century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rPr>
              <a:t>-</a:t>
            </a:r>
            <a:endParaRPr sz="1800" b="0" i="0" u="none" strike="noStrike" cap="none">
              <a:solidFill>
                <a:schemeClr val="dk1"/>
              </a:solidFill>
              <a:sym typeface="Arial"/>
            </a:endParaRPr>
          </a:p>
        </p:txBody>
      </p:sp>
      <p:sp>
        <p:nvSpPr>
          <p:cNvPr id="240" name="Google Shape;240;p12"/>
          <p:cNvSpPr/>
          <p:nvPr/>
        </p:nvSpPr>
        <p:spPr>
          <a:xfrm>
            <a:off x="1776413" y="1292225"/>
            <a:ext cx="1081088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wentieth Century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rPr>
              <a:t>D Relation</a:t>
            </a:r>
            <a:endParaRPr sz="1800" b="0" i="0" u="none" strike="noStrike" cap="none">
              <a:solidFill>
                <a:schemeClr val="dk1"/>
              </a:solidFill>
              <a:sym typeface="Arial"/>
            </a:endParaRPr>
          </a:p>
        </p:txBody>
      </p:sp>
      <p:sp>
        <p:nvSpPr>
          <p:cNvPr id="241" name="Google Shape;241;p12"/>
          <p:cNvSpPr/>
          <p:nvPr/>
        </p:nvSpPr>
        <p:spPr>
          <a:xfrm>
            <a:off x="5942013" y="1292225"/>
            <a:ext cx="215900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wentieth Century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rPr>
              <a:t>2</a:t>
            </a:r>
            <a:endParaRPr sz="1800" b="0" i="0" u="none" strike="noStrike" cap="none">
              <a:solidFill>
                <a:schemeClr val="dk1"/>
              </a:solidFill>
              <a:sym typeface="Arial"/>
            </a:endParaRPr>
          </a:p>
        </p:txBody>
      </p:sp>
      <p:sp>
        <p:nvSpPr>
          <p:cNvPr id="242" name="Google Shape;242;p12"/>
          <p:cNvSpPr/>
          <p:nvPr/>
        </p:nvSpPr>
        <p:spPr>
          <a:xfrm>
            <a:off x="6062663" y="1292225"/>
            <a:ext cx="166688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wentieth Century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rPr>
              <a:t>-</a:t>
            </a:r>
            <a:endParaRPr sz="1800" b="0" i="0" u="none" strike="noStrike" cap="none">
              <a:solidFill>
                <a:schemeClr val="dk1"/>
              </a:solidFill>
              <a:sym typeface="Arial"/>
            </a:endParaRPr>
          </a:p>
        </p:txBody>
      </p:sp>
      <p:sp>
        <p:nvSpPr>
          <p:cNvPr id="243" name="Google Shape;243;p12"/>
          <p:cNvSpPr/>
          <p:nvPr/>
        </p:nvSpPr>
        <p:spPr>
          <a:xfrm>
            <a:off x="6134101" y="1292225"/>
            <a:ext cx="1479550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Twentieth Century"/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rPr>
              <a:t>D Relationship</a:t>
            </a:r>
            <a:endParaRPr sz="1800" b="0" i="0" u="none" strike="noStrike" cap="none">
              <a:solidFill>
                <a:schemeClr val="dk1"/>
              </a:solidFill>
              <a:sym typeface="Arial"/>
            </a:endParaRPr>
          </a:p>
        </p:txBody>
      </p:sp>
      <p:grpSp>
        <p:nvGrpSpPr>
          <p:cNvPr id="244" name="Google Shape;244;p12"/>
          <p:cNvGrpSpPr/>
          <p:nvPr/>
        </p:nvGrpSpPr>
        <p:grpSpPr>
          <a:xfrm>
            <a:off x="1588" y="1604963"/>
            <a:ext cx="9123363" cy="1457325"/>
            <a:chOff x="1588" y="1604963"/>
            <a:chExt cx="9123363" cy="1457325"/>
          </a:xfrm>
        </p:grpSpPr>
        <p:sp>
          <p:nvSpPr>
            <p:cNvPr id="245" name="Google Shape;245;p12"/>
            <p:cNvSpPr/>
            <p:nvPr/>
          </p:nvSpPr>
          <p:spPr>
            <a:xfrm>
              <a:off x="7938" y="1604963"/>
              <a:ext cx="4327525" cy="1457325"/>
            </a:xfrm>
            <a:prstGeom prst="rect">
              <a:avLst/>
            </a:prstGeom>
            <a:solidFill>
              <a:srgbClr val="FFD9C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endParaRPr>
            </a:p>
          </p:txBody>
        </p:sp>
        <p:sp>
          <p:nvSpPr>
            <p:cNvPr id="246" name="Google Shape;246;p12"/>
            <p:cNvSpPr/>
            <p:nvPr/>
          </p:nvSpPr>
          <p:spPr>
            <a:xfrm>
              <a:off x="4335463" y="1604963"/>
              <a:ext cx="4783138" cy="1457325"/>
            </a:xfrm>
            <a:prstGeom prst="rect">
              <a:avLst/>
            </a:prstGeom>
            <a:solidFill>
              <a:srgbClr val="FFD9C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endParaRPr>
            </a:p>
          </p:txBody>
        </p:sp>
        <p:cxnSp>
          <p:nvCxnSpPr>
            <p:cNvPr id="247" name="Google Shape;247;p12"/>
            <p:cNvCxnSpPr/>
            <p:nvPr/>
          </p:nvCxnSpPr>
          <p:spPr>
            <a:xfrm>
              <a:off x="1588" y="1604963"/>
              <a:ext cx="9123363" cy="0"/>
            </a:xfrm>
            <a:prstGeom prst="straightConnector1">
              <a:avLst/>
            </a:prstGeom>
            <a:noFill/>
            <a:ln w="381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" name="Google Shape;248;p12"/>
            <p:cNvCxnSpPr/>
            <p:nvPr/>
          </p:nvCxnSpPr>
          <p:spPr>
            <a:xfrm>
              <a:off x="1588" y="3062288"/>
              <a:ext cx="9123363" cy="0"/>
            </a:xfrm>
            <a:prstGeom prst="straightConnector1">
              <a:avLst/>
            </a:prstGeom>
            <a:noFill/>
            <a:ln w="127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49" name="Google Shape;249;p12"/>
            <p:cNvSpPr/>
            <p:nvPr/>
          </p:nvSpPr>
          <p:spPr>
            <a:xfrm>
              <a:off x="115888" y="1654175"/>
              <a:ext cx="79057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 dirty="0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:Pump101 :</a:t>
              </a:r>
              <a:endParaRPr sz="1800" b="0" i="0" u="none" strike="noStrike" cap="none" dirty="0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0" name="Google Shape;250;p12"/>
            <p:cNvSpPr/>
            <p:nvPr/>
          </p:nvSpPr>
          <p:spPr>
            <a:xfrm>
              <a:off x="839788" y="1654175"/>
              <a:ext cx="120967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 dirty="0" err="1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dischargePressure</a:t>
              </a:r>
              <a:endParaRPr sz="1800" b="0" i="0" u="none" strike="noStrike" cap="none" dirty="0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1" name="Google Shape;251;p12"/>
            <p:cNvSpPr/>
            <p:nvPr/>
          </p:nvSpPr>
          <p:spPr>
            <a:xfrm>
              <a:off x="2030413" y="1654175"/>
              <a:ext cx="26670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45;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2" name="Google Shape;252;p12"/>
            <p:cNvSpPr/>
            <p:nvPr/>
          </p:nvSpPr>
          <p:spPr>
            <a:xfrm>
              <a:off x="4443413" y="1654175"/>
              <a:ext cx="71120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 dirty="0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:Pump101</a:t>
              </a:r>
              <a:endParaRPr sz="1800" b="0" i="0" u="none" strike="noStrike" cap="none" dirty="0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3" name="Google Shape;253;p12"/>
            <p:cNvSpPr/>
            <p:nvPr/>
          </p:nvSpPr>
          <p:spPr>
            <a:xfrm>
              <a:off x="5086351" y="1654175"/>
              <a:ext cx="10953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4" name="Google Shape;254;p12"/>
            <p:cNvSpPr/>
            <p:nvPr/>
          </p:nvSpPr>
          <p:spPr>
            <a:xfrm>
              <a:off x="5132388" y="1654175"/>
              <a:ext cx="122396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DischargePressure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5" name="Google Shape;255;p12"/>
            <p:cNvSpPr/>
            <p:nvPr/>
          </p:nvSpPr>
          <p:spPr>
            <a:xfrm>
              <a:off x="6342063" y="1654175"/>
              <a:ext cx="80962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a :Attribute;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6" name="Google Shape;256;p12"/>
            <p:cNvSpPr/>
            <p:nvPr/>
          </p:nvSpPr>
          <p:spPr>
            <a:xfrm>
              <a:off x="4899026" y="1836738"/>
              <a:ext cx="31273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:of :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7" name="Google Shape;257;p12"/>
            <p:cNvSpPr/>
            <p:nvPr/>
          </p:nvSpPr>
          <p:spPr>
            <a:xfrm>
              <a:off x="5157788" y="1836738"/>
              <a:ext cx="70961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Pump101;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8" name="Google Shape;258;p12"/>
            <p:cNvSpPr/>
            <p:nvPr/>
          </p:nvSpPr>
          <p:spPr>
            <a:xfrm>
              <a:off x="4899026" y="2019300"/>
              <a:ext cx="71596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:property :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59" name="Google Shape;259;p12"/>
            <p:cNvSpPr/>
            <p:nvPr/>
          </p:nvSpPr>
          <p:spPr>
            <a:xfrm>
              <a:off x="5556251" y="2019300"/>
              <a:ext cx="122396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DischargePressure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60" name="Google Shape;260;p12"/>
            <p:cNvSpPr/>
            <p:nvPr/>
          </p:nvSpPr>
          <p:spPr>
            <a:xfrm>
              <a:off x="6719888" y="2019300"/>
              <a:ext cx="1031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61" name="Google Shape;261;p12"/>
            <p:cNvSpPr/>
            <p:nvPr/>
          </p:nvSpPr>
          <p:spPr>
            <a:xfrm>
              <a:off x="4899026" y="2201863"/>
              <a:ext cx="5016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:value 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62" name="Google Shape;262;p12"/>
            <p:cNvSpPr/>
            <p:nvPr/>
          </p:nvSpPr>
          <p:spPr>
            <a:xfrm>
              <a:off x="5332413" y="2201863"/>
              <a:ext cx="26511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45;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63" name="Google Shape;263;p12"/>
            <p:cNvSpPr/>
            <p:nvPr/>
          </p:nvSpPr>
          <p:spPr>
            <a:xfrm>
              <a:off x="4899026" y="2382838"/>
              <a:ext cx="94297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:accuracy .05;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64" name="Google Shape;264;p12"/>
            <p:cNvSpPr/>
            <p:nvPr/>
          </p:nvSpPr>
          <p:spPr>
            <a:xfrm>
              <a:off x="4899026" y="2565400"/>
              <a:ext cx="21590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…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</p:grpSp>
      <p:grpSp>
        <p:nvGrpSpPr>
          <p:cNvPr id="265" name="Google Shape;265;p12"/>
          <p:cNvGrpSpPr/>
          <p:nvPr/>
        </p:nvGrpSpPr>
        <p:grpSpPr>
          <a:xfrm>
            <a:off x="1588" y="3956050"/>
            <a:ext cx="9123363" cy="1301750"/>
            <a:chOff x="1588" y="3956050"/>
            <a:chExt cx="9123363" cy="1301750"/>
          </a:xfrm>
        </p:grpSpPr>
        <p:sp>
          <p:nvSpPr>
            <p:cNvPr id="266" name="Google Shape;266;p12"/>
            <p:cNvSpPr/>
            <p:nvPr/>
          </p:nvSpPr>
          <p:spPr>
            <a:xfrm>
              <a:off x="7938" y="3956050"/>
              <a:ext cx="4327525" cy="1301750"/>
            </a:xfrm>
            <a:prstGeom prst="rect">
              <a:avLst/>
            </a:prstGeom>
            <a:solidFill>
              <a:srgbClr val="FFD9C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endParaRPr>
            </a:p>
          </p:txBody>
        </p:sp>
        <p:sp>
          <p:nvSpPr>
            <p:cNvPr id="267" name="Google Shape;267;p12"/>
            <p:cNvSpPr/>
            <p:nvPr/>
          </p:nvSpPr>
          <p:spPr>
            <a:xfrm>
              <a:off x="4335463" y="3956050"/>
              <a:ext cx="4783138" cy="1301750"/>
            </a:xfrm>
            <a:prstGeom prst="rect">
              <a:avLst/>
            </a:prstGeom>
            <a:solidFill>
              <a:srgbClr val="FFD9CE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endParaRPr>
            </a:p>
          </p:txBody>
        </p:sp>
        <p:cxnSp>
          <p:nvCxnSpPr>
            <p:cNvPr id="268" name="Google Shape;268;p12"/>
            <p:cNvCxnSpPr/>
            <p:nvPr/>
          </p:nvCxnSpPr>
          <p:spPr>
            <a:xfrm>
              <a:off x="1588" y="5257800"/>
              <a:ext cx="9123363" cy="0"/>
            </a:xfrm>
            <a:prstGeom prst="straightConnector1">
              <a:avLst/>
            </a:prstGeom>
            <a:noFill/>
            <a:ln w="127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69" name="Google Shape;269;p12"/>
            <p:cNvSpPr/>
            <p:nvPr/>
          </p:nvSpPr>
          <p:spPr>
            <a:xfrm>
              <a:off x="115888" y="4005263"/>
              <a:ext cx="70167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:Blend45 :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0" name="Google Shape;270;p12"/>
            <p:cNvSpPr/>
            <p:nvPr/>
          </p:nvSpPr>
          <p:spPr>
            <a:xfrm>
              <a:off x="752475" y="4005263"/>
              <a:ext cx="72231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consistsOf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1" name="Google Shape;271;p12"/>
            <p:cNvSpPr/>
            <p:nvPr/>
          </p:nvSpPr>
          <p:spPr>
            <a:xfrm>
              <a:off x="1460500" y="4005263"/>
              <a:ext cx="1031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2" name="Google Shape;272;p12"/>
            <p:cNvSpPr/>
            <p:nvPr/>
          </p:nvSpPr>
          <p:spPr>
            <a:xfrm>
              <a:off x="1500188" y="4005263"/>
              <a:ext cx="12636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StraightRunNaptha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4443413" y="4005263"/>
              <a:ext cx="62071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:Blend45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4" name="Google Shape;274;p12"/>
            <p:cNvSpPr/>
            <p:nvPr/>
          </p:nvSpPr>
          <p:spPr>
            <a:xfrm>
              <a:off x="4997451" y="4005263"/>
              <a:ext cx="11112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5" name="Google Shape;275;p12"/>
            <p:cNvSpPr/>
            <p:nvPr/>
          </p:nvSpPr>
          <p:spPr>
            <a:xfrm>
              <a:off x="5045076" y="4005263"/>
              <a:ext cx="7635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component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6" name="Google Shape;276;p12"/>
            <p:cNvSpPr/>
            <p:nvPr/>
          </p:nvSpPr>
          <p:spPr>
            <a:xfrm>
              <a:off x="5740401" y="4005263"/>
              <a:ext cx="11112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7" name="Google Shape;277;p12"/>
            <p:cNvSpPr/>
            <p:nvPr/>
          </p:nvSpPr>
          <p:spPr>
            <a:xfrm>
              <a:off x="5788026" y="4005263"/>
              <a:ext cx="132397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SRN a :Constituent 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8" name="Google Shape;278;p12"/>
            <p:cNvSpPr/>
            <p:nvPr/>
          </p:nvSpPr>
          <p:spPr>
            <a:xfrm>
              <a:off x="4899026" y="4187825"/>
              <a:ext cx="4587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:blend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79" name="Google Shape;279;p12"/>
            <p:cNvSpPr/>
            <p:nvPr/>
          </p:nvSpPr>
          <p:spPr>
            <a:xfrm>
              <a:off x="5334001" y="4187825"/>
              <a:ext cx="7000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:Blend45 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80" name="Google Shape;280;p12"/>
            <p:cNvSpPr/>
            <p:nvPr/>
          </p:nvSpPr>
          <p:spPr>
            <a:xfrm>
              <a:off x="4899026" y="4370388"/>
              <a:ext cx="71596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:property :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81" name="Google Shape;281;p12"/>
            <p:cNvSpPr/>
            <p:nvPr/>
          </p:nvSpPr>
          <p:spPr>
            <a:xfrm>
              <a:off x="5556251" y="4370388"/>
              <a:ext cx="10477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BulkConstituent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82" name="Google Shape;282;p12"/>
            <p:cNvSpPr/>
            <p:nvPr/>
          </p:nvSpPr>
          <p:spPr>
            <a:xfrm>
              <a:off x="6578601" y="4370388"/>
              <a:ext cx="1031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83" name="Google Shape;283;p12"/>
            <p:cNvSpPr/>
            <p:nvPr/>
          </p:nvSpPr>
          <p:spPr>
            <a:xfrm>
              <a:off x="4899026" y="4551363"/>
              <a:ext cx="80327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:component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84" name="Google Shape;284;p12"/>
            <p:cNvSpPr/>
            <p:nvPr/>
          </p:nvSpPr>
          <p:spPr>
            <a:xfrm>
              <a:off x="5676901" y="4551363"/>
              <a:ext cx="45085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:SRN 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85" name="Google Shape;285;p12"/>
            <p:cNvSpPr/>
            <p:nvPr/>
          </p:nvSpPr>
          <p:spPr>
            <a:xfrm>
              <a:off x="4899026" y="4733925"/>
              <a:ext cx="115887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:percentage ’85’ 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86" name="Google Shape;286;p12"/>
            <p:cNvSpPr/>
            <p:nvPr/>
          </p:nvSpPr>
          <p:spPr>
            <a:xfrm>
              <a:off x="4899026" y="4916488"/>
              <a:ext cx="21590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…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</p:grpSp>
      <p:grpSp>
        <p:nvGrpSpPr>
          <p:cNvPr id="287" name="Google Shape;287;p12"/>
          <p:cNvGrpSpPr/>
          <p:nvPr/>
        </p:nvGrpSpPr>
        <p:grpSpPr>
          <a:xfrm>
            <a:off x="1588" y="5257800"/>
            <a:ext cx="9123363" cy="1301750"/>
            <a:chOff x="1588" y="5257800"/>
            <a:chExt cx="9123363" cy="1301750"/>
          </a:xfrm>
        </p:grpSpPr>
        <p:sp>
          <p:nvSpPr>
            <p:cNvPr id="288" name="Google Shape;288;p12"/>
            <p:cNvSpPr/>
            <p:nvPr/>
          </p:nvSpPr>
          <p:spPr>
            <a:xfrm>
              <a:off x="7938" y="5257800"/>
              <a:ext cx="4327525" cy="1301750"/>
            </a:xfrm>
            <a:prstGeom prst="rect">
              <a:avLst/>
            </a:prstGeom>
            <a:solidFill>
              <a:srgbClr val="FFEDE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endParaRPr>
            </a:p>
          </p:txBody>
        </p:sp>
        <p:sp>
          <p:nvSpPr>
            <p:cNvPr id="289" name="Google Shape;289;p12"/>
            <p:cNvSpPr/>
            <p:nvPr/>
          </p:nvSpPr>
          <p:spPr>
            <a:xfrm>
              <a:off x="4335463" y="5257800"/>
              <a:ext cx="4783138" cy="1301750"/>
            </a:xfrm>
            <a:prstGeom prst="rect">
              <a:avLst/>
            </a:prstGeom>
            <a:solidFill>
              <a:srgbClr val="FFEDE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Courier New" panose="02070309020205020404" pitchFamily="49" charset="0"/>
                <a:sym typeface="Twentieth Century"/>
              </a:endParaRPr>
            </a:p>
          </p:txBody>
        </p:sp>
        <p:cxnSp>
          <p:nvCxnSpPr>
            <p:cNvPr id="290" name="Google Shape;290;p12"/>
            <p:cNvCxnSpPr/>
            <p:nvPr/>
          </p:nvCxnSpPr>
          <p:spPr>
            <a:xfrm>
              <a:off x="1588" y="6559550"/>
              <a:ext cx="9123363" cy="0"/>
            </a:xfrm>
            <a:prstGeom prst="straightConnector1">
              <a:avLst/>
            </a:prstGeom>
            <a:noFill/>
            <a:ln w="127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91" name="Google Shape;291;p12"/>
            <p:cNvSpPr/>
            <p:nvPr/>
          </p:nvSpPr>
          <p:spPr>
            <a:xfrm>
              <a:off x="115888" y="5307013"/>
              <a:ext cx="57467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 dirty="0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:FT107 :</a:t>
              </a:r>
              <a:endParaRPr sz="1800" b="0" i="0" u="none" strike="noStrike" cap="none" dirty="0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92" name="Google Shape;292;p12"/>
            <p:cNvSpPr/>
            <p:nvPr/>
          </p:nvSpPr>
          <p:spPr>
            <a:xfrm>
              <a:off x="623888" y="5307013"/>
              <a:ext cx="85090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 dirty="0" err="1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connectedTo</a:t>
              </a:r>
              <a:endParaRPr sz="1800" b="0" i="0" u="none" strike="noStrike" cap="none" dirty="0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93" name="Google Shape;293;p12"/>
            <p:cNvSpPr/>
            <p:nvPr/>
          </p:nvSpPr>
          <p:spPr>
            <a:xfrm>
              <a:off x="1438275" y="5307013"/>
              <a:ext cx="5095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 dirty="0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:FC107</a:t>
              </a:r>
              <a:endParaRPr sz="1800" b="0" i="0" u="none" strike="noStrike" cap="none" dirty="0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94" name="Google Shape;294;p12"/>
            <p:cNvSpPr/>
            <p:nvPr/>
          </p:nvSpPr>
          <p:spPr>
            <a:xfrm>
              <a:off x="4443413" y="5307013"/>
              <a:ext cx="49212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:FT107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95" name="Google Shape;295;p12"/>
            <p:cNvSpPr/>
            <p:nvPr/>
          </p:nvSpPr>
          <p:spPr>
            <a:xfrm>
              <a:off x="4870451" y="5307013"/>
              <a:ext cx="11112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96" name="Google Shape;296;p12"/>
            <p:cNvSpPr/>
            <p:nvPr/>
          </p:nvSpPr>
          <p:spPr>
            <a:xfrm>
              <a:off x="4918076" y="5307013"/>
              <a:ext cx="26511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mv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97" name="Google Shape;297;p12"/>
            <p:cNvSpPr/>
            <p:nvPr/>
          </p:nvSpPr>
          <p:spPr>
            <a:xfrm>
              <a:off x="5118101" y="5307013"/>
              <a:ext cx="11112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98" name="Google Shape;298;p12"/>
            <p:cNvSpPr/>
            <p:nvPr/>
          </p:nvSpPr>
          <p:spPr>
            <a:xfrm>
              <a:off x="5164138" y="5307013"/>
              <a:ext cx="14620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FC107 a :Connection 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299" name="Google Shape;299;p12"/>
            <p:cNvSpPr/>
            <p:nvPr/>
          </p:nvSpPr>
          <p:spPr>
            <a:xfrm>
              <a:off x="4899026" y="5489575"/>
              <a:ext cx="95091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:from :FT107 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0" name="Google Shape;300;p12"/>
            <p:cNvSpPr/>
            <p:nvPr/>
          </p:nvSpPr>
          <p:spPr>
            <a:xfrm>
              <a:off x="4899026" y="5670550"/>
              <a:ext cx="1031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1" name="Google Shape;301;p12"/>
            <p:cNvSpPr/>
            <p:nvPr/>
          </p:nvSpPr>
          <p:spPr>
            <a:xfrm>
              <a:off x="4938713" y="5670550"/>
              <a:ext cx="105251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connectionType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5957888" y="5670550"/>
              <a:ext cx="1031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3" name="Google Shape;303;p12"/>
            <p:cNvSpPr/>
            <p:nvPr/>
          </p:nvSpPr>
          <p:spPr>
            <a:xfrm>
              <a:off x="5997576" y="5670550"/>
              <a:ext cx="1223963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MeasuredVariable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4" name="Google Shape;304;p12"/>
            <p:cNvSpPr/>
            <p:nvPr/>
          </p:nvSpPr>
          <p:spPr>
            <a:xfrm>
              <a:off x="7192963" y="5670550"/>
              <a:ext cx="1031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5" name="Google Shape;305;p12"/>
            <p:cNvSpPr/>
            <p:nvPr/>
          </p:nvSpPr>
          <p:spPr>
            <a:xfrm>
              <a:off x="4899026" y="5853113"/>
              <a:ext cx="7508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:to FC107 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6" name="Google Shape;306;p12"/>
            <p:cNvSpPr/>
            <p:nvPr/>
          </p:nvSpPr>
          <p:spPr>
            <a:xfrm>
              <a:off x="4899026" y="6035675"/>
              <a:ext cx="61912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:medium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7" name="Google Shape;307;p12"/>
            <p:cNvSpPr/>
            <p:nvPr/>
          </p:nvSpPr>
          <p:spPr>
            <a:xfrm>
              <a:off x="5494338" y="6035675"/>
              <a:ext cx="21748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“4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8" name="Google Shape;308;p12"/>
            <p:cNvSpPr/>
            <p:nvPr/>
          </p:nvSpPr>
          <p:spPr>
            <a:xfrm>
              <a:off x="5648326" y="6035675"/>
              <a:ext cx="109538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-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09" name="Google Shape;309;p12"/>
            <p:cNvSpPr/>
            <p:nvPr/>
          </p:nvSpPr>
          <p:spPr>
            <a:xfrm>
              <a:off x="5694363" y="6035675"/>
              <a:ext cx="339725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20”;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  <p:sp>
          <p:nvSpPr>
            <p:cNvPr id="310" name="Google Shape;310;p12"/>
            <p:cNvSpPr/>
            <p:nvPr/>
          </p:nvSpPr>
          <p:spPr>
            <a:xfrm>
              <a:off x="4899026" y="6218238"/>
              <a:ext cx="215900" cy="2095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…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</p:grpSp>
      <p:sp>
        <p:nvSpPr>
          <p:cNvPr id="311" name="Google Shape;311;p12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1-D to 2-D Examples</a:t>
            </a:r>
            <a:endParaRPr/>
          </a:p>
        </p:txBody>
      </p:sp>
      <p:grpSp>
        <p:nvGrpSpPr>
          <p:cNvPr id="312" name="Google Shape;312;p12"/>
          <p:cNvGrpSpPr/>
          <p:nvPr/>
        </p:nvGrpSpPr>
        <p:grpSpPr>
          <a:xfrm>
            <a:off x="1588" y="3062288"/>
            <a:ext cx="9123363" cy="955417"/>
            <a:chOff x="1588" y="3062288"/>
            <a:chExt cx="9123363" cy="955417"/>
          </a:xfrm>
        </p:grpSpPr>
        <p:grpSp>
          <p:nvGrpSpPr>
            <p:cNvPr id="313" name="Google Shape;313;p12"/>
            <p:cNvGrpSpPr/>
            <p:nvPr/>
          </p:nvGrpSpPr>
          <p:grpSpPr>
            <a:xfrm>
              <a:off x="1588" y="3062288"/>
              <a:ext cx="9123363" cy="893763"/>
              <a:chOff x="1588" y="3062288"/>
              <a:chExt cx="9123363" cy="893763"/>
            </a:xfrm>
          </p:grpSpPr>
          <p:sp>
            <p:nvSpPr>
              <p:cNvPr id="314" name="Google Shape;314;p12"/>
              <p:cNvSpPr/>
              <p:nvPr/>
            </p:nvSpPr>
            <p:spPr>
              <a:xfrm>
                <a:off x="7938" y="3062288"/>
                <a:ext cx="4327525" cy="893763"/>
              </a:xfrm>
              <a:prstGeom prst="rect">
                <a:avLst/>
              </a:prstGeom>
              <a:solidFill>
                <a:srgbClr val="FFEDE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endParaRPr>
              </a:p>
            </p:txBody>
          </p:sp>
          <p:sp>
            <p:nvSpPr>
              <p:cNvPr id="315" name="Google Shape;315;p12"/>
              <p:cNvSpPr/>
              <p:nvPr/>
            </p:nvSpPr>
            <p:spPr>
              <a:xfrm>
                <a:off x="4335463" y="3062288"/>
                <a:ext cx="4783138" cy="893763"/>
              </a:xfrm>
              <a:prstGeom prst="rect">
                <a:avLst/>
              </a:prstGeom>
              <a:solidFill>
                <a:srgbClr val="FFEDE8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endParaRPr>
              </a:p>
            </p:txBody>
          </p:sp>
          <p:cxnSp>
            <p:nvCxnSpPr>
              <p:cNvPr id="316" name="Google Shape;316;p12"/>
              <p:cNvCxnSpPr/>
              <p:nvPr/>
            </p:nvCxnSpPr>
            <p:spPr>
              <a:xfrm>
                <a:off x="1588" y="3956050"/>
                <a:ext cx="9123363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17" name="Google Shape;317;p12"/>
              <p:cNvSpPr/>
              <p:nvPr/>
            </p:nvSpPr>
            <p:spPr>
              <a:xfrm>
                <a:off x="115888" y="3111500"/>
                <a:ext cx="735013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:Tank101 :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18" name="Google Shape;318;p12"/>
              <p:cNvSpPr/>
              <p:nvPr/>
            </p:nvSpPr>
            <p:spPr>
              <a:xfrm>
                <a:off x="781050" y="3111500"/>
                <a:ext cx="474663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partOf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19" name="Google Shape;319;p12"/>
              <p:cNvSpPr/>
              <p:nvPr/>
            </p:nvSpPr>
            <p:spPr>
              <a:xfrm>
                <a:off x="1247775" y="3111500"/>
                <a:ext cx="522288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:Unit10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0" name="Google Shape;320;p12"/>
              <p:cNvSpPr/>
              <p:nvPr/>
            </p:nvSpPr>
            <p:spPr>
              <a:xfrm>
                <a:off x="4443413" y="3111500"/>
                <a:ext cx="522288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:Unit10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1" name="Google Shape;321;p12"/>
              <p:cNvSpPr/>
              <p:nvPr/>
            </p:nvSpPr>
            <p:spPr>
              <a:xfrm>
                <a:off x="4899026" y="3111500"/>
                <a:ext cx="111125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-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2" name="Google Shape;322;p12"/>
              <p:cNvSpPr/>
              <p:nvPr/>
            </p:nvSpPr>
            <p:spPr>
              <a:xfrm>
                <a:off x="4946651" y="3111500"/>
                <a:ext cx="312738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part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3" name="Google Shape;323;p12"/>
              <p:cNvSpPr/>
              <p:nvPr/>
            </p:nvSpPr>
            <p:spPr>
              <a:xfrm>
                <a:off x="5200651" y="3111500"/>
                <a:ext cx="111125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-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4" name="Google Shape;324;p12"/>
              <p:cNvSpPr/>
              <p:nvPr/>
            </p:nvSpPr>
            <p:spPr>
              <a:xfrm>
                <a:off x="5248276" y="3111500"/>
                <a:ext cx="614363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Tank101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5" name="Google Shape;325;p12"/>
              <p:cNvSpPr/>
              <p:nvPr/>
            </p:nvSpPr>
            <p:spPr>
              <a:xfrm>
                <a:off x="5837238" y="3111500"/>
                <a:ext cx="227013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a :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6" name="Google Shape;326;p12"/>
              <p:cNvSpPr/>
              <p:nvPr/>
            </p:nvSpPr>
            <p:spPr>
              <a:xfrm>
                <a:off x="5999163" y="3111500"/>
                <a:ext cx="706438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PartWhole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7" name="Google Shape;327;p12"/>
              <p:cNvSpPr/>
              <p:nvPr/>
            </p:nvSpPr>
            <p:spPr>
              <a:xfrm>
                <a:off x="6681788" y="3111500"/>
                <a:ext cx="103188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;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8" name="Google Shape;328;p12"/>
              <p:cNvSpPr/>
              <p:nvPr/>
            </p:nvSpPr>
            <p:spPr>
              <a:xfrm>
                <a:off x="4899026" y="3294063"/>
                <a:ext cx="498475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:whole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29" name="Google Shape;329;p12"/>
              <p:cNvSpPr/>
              <p:nvPr/>
            </p:nvSpPr>
            <p:spPr>
              <a:xfrm>
                <a:off x="5372101" y="3294063"/>
                <a:ext cx="104775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: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30" name="Google Shape;330;p12"/>
              <p:cNvSpPr/>
              <p:nvPr/>
            </p:nvSpPr>
            <p:spPr>
              <a:xfrm>
                <a:off x="5411788" y="3294063"/>
                <a:ext cx="563563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Unit10 ;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31" name="Google Shape;331;p12"/>
              <p:cNvSpPr/>
              <p:nvPr/>
            </p:nvSpPr>
            <p:spPr>
              <a:xfrm>
                <a:off x="4899026" y="3476625"/>
                <a:ext cx="715963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:property :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32" name="Google Shape;332;p12"/>
              <p:cNvSpPr/>
              <p:nvPr/>
            </p:nvSpPr>
            <p:spPr>
              <a:xfrm>
                <a:off x="5556251" y="3476625"/>
                <a:ext cx="1069975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OperationalPart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33" name="Google Shape;333;p12"/>
              <p:cNvSpPr/>
              <p:nvPr/>
            </p:nvSpPr>
            <p:spPr>
              <a:xfrm>
                <a:off x="6605588" y="3476625"/>
                <a:ext cx="103188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;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  <p:sp>
            <p:nvSpPr>
              <p:cNvPr id="334" name="Google Shape;334;p12"/>
              <p:cNvSpPr/>
              <p:nvPr/>
            </p:nvSpPr>
            <p:spPr>
              <a:xfrm>
                <a:off x="4899026" y="3659188"/>
                <a:ext cx="1065213" cy="2095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200"/>
                  <a:buFont typeface="Twentieth Century"/>
                  <a:buNone/>
                </a:pPr>
                <a:r>
                  <a:rPr lang="en-US" sz="1200" b="1" i="0" u="none" strike="noStrike" cap="none">
                    <a:solidFill>
                      <a:srgbClr val="000000"/>
                    </a:solidFill>
                    <a:latin typeface="Twentieth Century"/>
                    <a:ea typeface="Twentieth Century"/>
                    <a:cs typeface="Courier New" panose="02070309020205020404" pitchFamily="49" charset="0"/>
                    <a:sym typeface="Twentieth Century"/>
                  </a:rPr>
                  <a:t>:part :Tank101 ;</a:t>
                </a:r>
                <a:endParaRPr sz="1800" b="0" i="0" u="none" strike="noStrike" cap="none">
                  <a:solidFill>
                    <a:schemeClr val="dk1"/>
                  </a:solidFill>
                  <a:sym typeface="Arial"/>
                </a:endParaRPr>
              </a:p>
            </p:txBody>
          </p:sp>
        </p:grpSp>
        <p:sp>
          <p:nvSpPr>
            <p:cNvPr id="335" name="Google Shape;335;p12"/>
            <p:cNvSpPr/>
            <p:nvPr/>
          </p:nvSpPr>
          <p:spPr>
            <a:xfrm rot="10800000" flipH="1">
              <a:off x="4999602" y="3833039"/>
              <a:ext cx="45719" cy="1846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Twentieth Century"/>
                <a:buNone/>
              </a:pPr>
              <a:r>
                <a:rPr lang="en-US" sz="1200" b="1" i="0" u="none" strike="noStrike" cap="none">
                  <a:solidFill>
                    <a:srgbClr val="000000"/>
                  </a:solidFill>
                  <a:latin typeface="Twentieth Century"/>
                  <a:ea typeface="Twentieth Century"/>
                  <a:cs typeface="Courier New" panose="02070309020205020404" pitchFamily="49" charset="0"/>
                  <a:sym typeface="Twentieth Century"/>
                </a:rPr>
                <a:t>…</a:t>
              </a:r>
              <a:endParaRPr sz="1800" b="0" i="0" u="none" strike="noStrike" cap="none">
                <a:solidFill>
                  <a:schemeClr val="dk1"/>
                </a:solidFill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2-D Models Elsewhere</a:t>
            </a:r>
            <a:endParaRPr/>
          </a:p>
        </p:txBody>
      </p:sp>
      <p:sp>
        <p:nvSpPr>
          <p:cNvPr id="341" name="Google Shape;34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‘Reification’ appears in many ‘standard’ models: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SKOS a simple model of a taxonomy of concepts</a:t>
            </a:r>
            <a:endParaRPr/>
          </a:p>
          <a:p>
            <a:pPr marL="114300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SKOS was extended to SKOS-XL, incorporating the 2-D styles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PROV models the provenance of documents/media/ etc</a:t>
            </a:r>
            <a:endParaRPr/>
          </a:p>
          <a:p>
            <a:pPr marL="114300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Built upon the same reification-of-predicates principles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4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PROV</a:t>
            </a:r>
            <a:endParaRPr/>
          </a:p>
        </p:txBody>
      </p:sp>
      <p:sp>
        <p:nvSpPr>
          <p:cNvPr id="347" name="Google Shape;347;p14"/>
          <p:cNvSpPr txBox="1">
            <a:spLocks noGrp="1"/>
          </p:cNvSpPr>
          <p:nvPr>
            <p:ph type="body" idx="1"/>
          </p:nvPr>
        </p:nvSpPr>
        <p:spPr>
          <a:xfrm>
            <a:off x="538903" y="1221873"/>
            <a:ext cx="8498717" cy="750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PROV models provenance:</a:t>
            </a:r>
            <a:endParaRPr/>
          </a:p>
          <a:p>
            <a:pPr marL="1143000" lvl="2" indent="-228600" algn="l" rtl="0"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How some document was written</a:t>
            </a:r>
            <a:endParaRPr/>
          </a:p>
          <a:p>
            <a:pPr marL="1143000" lvl="2" indent="-228600" algn="l" rtl="0"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:Who, why, when it was changed and so on</a:t>
            </a:r>
            <a:endParaRPr/>
          </a:p>
          <a:p>
            <a:pPr marL="342900" lvl="0" indent="-231140" algn="l" rtl="0"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  <p:sp>
        <p:nvSpPr>
          <p:cNvPr id="348" name="Google Shape;348;p14"/>
          <p:cNvSpPr/>
          <p:nvPr/>
        </p:nvSpPr>
        <p:spPr>
          <a:xfrm>
            <a:off x="988942" y="2234487"/>
            <a:ext cx="1040879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Person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49" name="Google Shape;349;p14"/>
          <p:cNvSpPr/>
          <p:nvPr/>
        </p:nvSpPr>
        <p:spPr>
          <a:xfrm>
            <a:off x="7204515" y="2234487"/>
            <a:ext cx="1230330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ContentItem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50" name="Google Shape;350;p14"/>
          <p:cNvCxnSpPr>
            <a:stCxn id="348" idx="3"/>
            <a:endCxn id="349" idx="1"/>
          </p:cNvCxnSpPr>
          <p:nvPr/>
        </p:nvCxnSpPr>
        <p:spPr>
          <a:xfrm>
            <a:off x="2029821" y="2426446"/>
            <a:ext cx="5174700" cy="600"/>
          </a:xfrm>
          <a:prstGeom prst="bentConnector3">
            <a:avLst>
              <a:gd name="adj1" fmla="val 50000"/>
            </a:avLst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51" name="Google Shape;351;p14"/>
          <p:cNvSpPr/>
          <p:nvPr/>
        </p:nvSpPr>
        <p:spPr>
          <a:xfrm>
            <a:off x="988941" y="4611681"/>
            <a:ext cx="1040879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Person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52" name="Google Shape;352;p14"/>
          <p:cNvSpPr/>
          <p:nvPr/>
        </p:nvSpPr>
        <p:spPr>
          <a:xfrm>
            <a:off x="3895375" y="4611681"/>
            <a:ext cx="1136144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Activity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53" name="Google Shape;353;p14"/>
          <p:cNvCxnSpPr>
            <a:stCxn id="352" idx="1"/>
            <a:endCxn id="351" idx="3"/>
          </p:cNvCxnSpPr>
          <p:nvPr/>
        </p:nvCxnSpPr>
        <p:spPr>
          <a:xfrm flipH="1">
            <a:off x="2029675" y="4803640"/>
            <a:ext cx="1865700" cy="600"/>
          </a:xfrm>
          <a:prstGeom prst="bentConnector3">
            <a:avLst>
              <a:gd name="adj1" fmla="val 49996"/>
            </a:avLst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54" name="Google Shape;354;p14"/>
          <p:cNvSpPr/>
          <p:nvPr/>
        </p:nvSpPr>
        <p:spPr>
          <a:xfrm>
            <a:off x="7204515" y="4611681"/>
            <a:ext cx="1230330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ContentItem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55" name="Google Shape;355;p14"/>
          <p:cNvCxnSpPr>
            <a:stCxn id="354" idx="1"/>
            <a:endCxn id="352" idx="3"/>
          </p:cNvCxnSpPr>
          <p:nvPr/>
        </p:nvCxnSpPr>
        <p:spPr>
          <a:xfrm flipH="1">
            <a:off x="5031615" y="4803640"/>
            <a:ext cx="2172900" cy="600"/>
          </a:xfrm>
          <a:prstGeom prst="bentConnector3">
            <a:avLst>
              <a:gd name="adj1" fmla="val 50000"/>
            </a:avLst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56" name="Google Shape;356;p14"/>
          <p:cNvSpPr txBox="1"/>
          <p:nvPr/>
        </p:nvSpPr>
        <p:spPr>
          <a:xfrm>
            <a:off x="774247" y="1810456"/>
            <a:ext cx="756938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1-D RDF</a:t>
            </a:r>
            <a:endParaRPr/>
          </a:p>
        </p:txBody>
      </p:sp>
      <p:sp>
        <p:nvSpPr>
          <p:cNvPr id="357" name="Google Shape;357;p14"/>
          <p:cNvSpPr txBox="1"/>
          <p:nvPr/>
        </p:nvSpPr>
        <p:spPr>
          <a:xfrm>
            <a:off x="538903" y="3515490"/>
            <a:ext cx="897746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2-D PROV</a:t>
            </a:r>
            <a:endParaRPr/>
          </a:p>
        </p:txBody>
      </p:sp>
      <p:sp>
        <p:nvSpPr>
          <p:cNvPr id="358" name="Google Shape;358;p14"/>
          <p:cNvSpPr/>
          <p:nvPr/>
        </p:nvSpPr>
        <p:spPr>
          <a:xfrm>
            <a:off x="0" y="2110538"/>
            <a:ext cx="9144000" cy="1214130"/>
          </a:xfrm>
          <a:prstGeom prst="rect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59" name="Google Shape;359;p14"/>
          <p:cNvSpPr/>
          <p:nvPr/>
        </p:nvSpPr>
        <p:spPr>
          <a:xfrm>
            <a:off x="0" y="3807360"/>
            <a:ext cx="9144000" cy="2745839"/>
          </a:xfrm>
          <a:prstGeom prst="rect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wasGeneratedBy</a:t>
            </a:r>
            <a:endParaRPr sz="13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60" name="Google Shape;360;p14"/>
          <p:cNvSpPr txBox="1"/>
          <p:nvPr/>
        </p:nvSpPr>
        <p:spPr>
          <a:xfrm>
            <a:off x="1865555" y="4454186"/>
            <a:ext cx="22893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:wasAssociatedWith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61" name="Google Shape;361;p14"/>
          <p:cNvSpPr txBox="1"/>
          <p:nvPr/>
        </p:nvSpPr>
        <p:spPr>
          <a:xfrm>
            <a:off x="3732217" y="4403501"/>
            <a:ext cx="470262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:wasGeneratedBy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62" name="Google Shape;362;p14"/>
          <p:cNvCxnSpPr>
            <a:stCxn id="354" idx="0"/>
            <a:endCxn id="351" idx="0"/>
          </p:cNvCxnSpPr>
          <p:nvPr/>
        </p:nvCxnSpPr>
        <p:spPr>
          <a:xfrm rot="5400000">
            <a:off x="4664280" y="1456881"/>
            <a:ext cx="600" cy="6310200"/>
          </a:xfrm>
          <a:prstGeom prst="curvedConnector3">
            <a:avLst>
              <a:gd name="adj1" fmla="val -78909586"/>
            </a:avLst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63" name="Google Shape;363;p14"/>
          <p:cNvSpPr txBox="1"/>
          <p:nvPr/>
        </p:nvSpPr>
        <p:spPr>
          <a:xfrm>
            <a:off x="2128463" y="3786828"/>
            <a:ext cx="470262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:wasAttributedTo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64" name="Google Shape;364;p14"/>
          <p:cNvSpPr txBox="1"/>
          <p:nvPr/>
        </p:nvSpPr>
        <p:spPr>
          <a:xfrm>
            <a:off x="1911844" y="2042901"/>
            <a:ext cx="470262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:involvedIn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65" name="Google Shape;365;p14"/>
          <p:cNvSpPr txBox="1"/>
          <p:nvPr/>
        </p:nvSpPr>
        <p:spPr>
          <a:xfrm>
            <a:off x="1509480" y="2604193"/>
            <a:ext cx="604831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:</a:t>
            </a:r>
            <a:r>
              <a:rPr lang="en-US" sz="1800" b="1" i="1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CharlesDickens</a:t>
            </a: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   :wrote	:</a:t>
            </a:r>
            <a:r>
              <a:rPr lang="en-US" sz="1800" b="1" i="1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TaleOfTwoCities</a:t>
            </a:r>
            <a:endParaRPr sz="1800" b="1" i="1" dirty="0">
              <a:solidFill>
                <a:schemeClr val="dk1"/>
              </a:solidFill>
              <a:latin typeface="Courier New" panose="02070309020205020404" pitchFamily="49" charset="0"/>
              <a:ea typeface="Twentieth Century"/>
              <a:cs typeface="Courier New" panose="02070309020205020404" pitchFamily="49" charset="0"/>
              <a:sym typeface="Twentieth Century"/>
            </a:endParaRPr>
          </a:p>
        </p:txBody>
      </p:sp>
      <p:sp>
        <p:nvSpPr>
          <p:cNvPr id="366" name="Google Shape;366;p14"/>
          <p:cNvSpPr txBox="1"/>
          <p:nvPr/>
        </p:nvSpPr>
        <p:spPr>
          <a:xfrm>
            <a:off x="1646127" y="5075912"/>
            <a:ext cx="6036906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:</a:t>
            </a:r>
            <a:r>
              <a:rPr lang="en-US" sz="1800" b="1" i="1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TaleOfTwoCitiesAuthorship</a:t>
            </a: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 a :Activity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	:</a:t>
            </a:r>
            <a:r>
              <a:rPr lang="en-US" sz="1800" b="1" i="1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wasAssociatedWith</a:t>
            </a: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 :</a:t>
            </a:r>
            <a:r>
              <a:rPr lang="en-US" sz="1800" b="1" i="1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CharlesDickens</a:t>
            </a: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	:activity :Authorship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	:of :</a:t>
            </a:r>
            <a:r>
              <a:rPr lang="en-US" sz="1800" b="1" i="1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TaleOfTwoCities</a:t>
            </a: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	…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67" name="Google Shape;367;p14"/>
          <p:cNvSpPr txBox="1"/>
          <p:nvPr/>
        </p:nvSpPr>
        <p:spPr>
          <a:xfrm>
            <a:off x="1436649" y="2934315"/>
            <a:ext cx="281932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rgbClr val="1E1E1E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:</a:t>
            </a:r>
            <a:r>
              <a:rPr lang="en-US" sz="1800" b="1" i="1" dirty="0" err="1">
                <a:solidFill>
                  <a:srgbClr val="1E1E1E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HenrykSienkiewicz</a:t>
            </a:r>
            <a:endParaRPr sz="1800" b="1" i="1" dirty="0">
              <a:solidFill>
                <a:srgbClr val="1E1E1E"/>
              </a:solidFill>
              <a:latin typeface="Courier New" panose="02070309020205020404" pitchFamily="49" charset="0"/>
              <a:ea typeface="Twentieth Century"/>
              <a:cs typeface="Courier New" panose="02070309020205020404" pitchFamily="49" charset="0"/>
              <a:sym typeface="Twentieth Century"/>
            </a:endParaRPr>
          </a:p>
        </p:txBody>
      </p:sp>
      <p:sp>
        <p:nvSpPr>
          <p:cNvPr id="368" name="Google Shape;368;p14"/>
          <p:cNvSpPr txBox="1"/>
          <p:nvPr/>
        </p:nvSpPr>
        <p:spPr>
          <a:xfrm>
            <a:off x="3964869" y="2915841"/>
            <a:ext cx="107395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:wrote</a:t>
            </a:r>
            <a:endParaRPr sz="1800" dirty="0">
              <a:solidFill>
                <a:schemeClr val="dk1"/>
              </a:solidFill>
              <a:latin typeface="Courier New" panose="02070309020205020404" pitchFamily="49" charset="0"/>
              <a:ea typeface="Twentieth Century"/>
              <a:cs typeface="Courier New" panose="02070309020205020404" pitchFamily="49" charset="0"/>
              <a:sym typeface="Twentieth Century"/>
            </a:endParaRPr>
          </a:p>
        </p:txBody>
      </p:sp>
      <p:sp>
        <p:nvSpPr>
          <p:cNvPr id="369" name="Google Shape;369;p14"/>
          <p:cNvSpPr txBox="1"/>
          <p:nvPr/>
        </p:nvSpPr>
        <p:spPr>
          <a:xfrm>
            <a:off x="5124625" y="2890592"/>
            <a:ext cx="170646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:</a:t>
            </a:r>
            <a:r>
              <a:rPr lang="en-US" sz="1800" b="1" i="1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QuoVadis</a:t>
            </a:r>
            <a:endParaRPr sz="1800" i="1" dirty="0">
              <a:solidFill>
                <a:schemeClr val="dk1"/>
              </a:solidFill>
              <a:latin typeface="Courier New" panose="02070309020205020404" pitchFamily="49" charset="0"/>
              <a:ea typeface="Twentieth Century"/>
              <a:cs typeface="Courier New" panose="02070309020205020404" pitchFamily="49" charset="0"/>
              <a:sym typeface="Twentieth Centur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Purchase Order</a:t>
            </a:r>
            <a:endParaRPr/>
          </a:p>
        </p:txBody>
      </p:sp>
      <p:sp>
        <p:nvSpPr>
          <p:cNvPr id="375" name="Google Shape;375;p15"/>
          <p:cNvSpPr txBox="1">
            <a:spLocks noGrp="1"/>
          </p:cNvSpPr>
          <p:nvPr>
            <p:ph type="body" idx="1"/>
          </p:nvPr>
        </p:nvSpPr>
        <p:spPr>
          <a:xfrm>
            <a:off x="-76200" y="1178924"/>
            <a:ext cx="5557097" cy="58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 classic RDBMS 101 model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376" name="Google Shape;376;p15"/>
          <p:cNvSpPr/>
          <p:nvPr/>
        </p:nvSpPr>
        <p:spPr>
          <a:xfrm>
            <a:off x="988942" y="2239021"/>
            <a:ext cx="1040879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:PO#3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77" name="Google Shape;377;p15"/>
          <p:cNvSpPr/>
          <p:nvPr/>
        </p:nvSpPr>
        <p:spPr>
          <a:xfrm>
            <a:off x="7204515" y="2229953"/>
            <a:ext cx="1230330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:ProductA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78" name="Google Shape;378;p15"/>
          <p:cNvCxnSpPr>
            <a:stCxn id="376" idx="3"/>
            <a:endCxn id="377" idx="1"/>
          </p:cNvCxnSpPr>
          <p:nvPr/>
        </p:nvCxnSpPr>
        <p:spPr>
          <a:xfrm rot="10800000" flipH="1">
            <a:off x="2029821" y="2421981"/>
            <a:ext cx="5174700" cy="9000"/>
          </a:xfrm>
          <a:prstGeom prst="bentConnector3">
            <a:avLst>
              <a:gd name="adj1" fmla="val 50000"/>
            </a:avLst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79" name="Google Shape;379;p15"/>
          <p:cNvSpPr/>
          <p:nvPr/>
        </p:nvSpPr>
        <p:spPr>
          <a:xfrm>
            <a:off x="988941" y="4407739"/>
            <a:ext cx="1040879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:PO#3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80" name="Google Shape;380;p15"/>
          <p:cNvSpPr/>
          <p:nvPr/>
        </p:nvSpPr>
        <p:spPr>
          <a:xfrm>
            <a:off x="4003928" y="3962400"/>
            <a:ext cx="1136144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:PO#3-LineItem2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81" name="Google Shape;381;p15"/>
          <p:cNvSpPr/>
          <p:nvPr/>
        </p:nvSpPr>
        <p:spPr>
          <a:xfrm>
            <a:off x="7204515" y="4407739"/>
            <a:ext cx="1230330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:ProductA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82" name="Google Shape;382;p15"/>
          <p:cNvSpPr txBox="1"/>
          <p:nvPr/>
        </p:nvSpPr>
        <p:spPr>
          <a:xfrm>
            <a:off x="538903" y="1810456"/>
            <a:ext cx="756938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1-D RDF</a:t>
            </a:r>
            <a:endParaRPr/>
          </a:p>
        </p:txBody>
      </p:sp>
      <p:sp>
        <p:nvSpPr>
          <p:cNvPr id="383" name="Google Shape;383;p15"/>
          <p:cNvSpPr txBox="1"/>
          <p:nvPr/>
        </p:nvSpPr>
        <p:spPr>
          <a:xfrm>
            <a:off x="538903" y="3515490"/>
            <a:ext cx="442750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2-D</a:t>
            </a:r>
            <a:endParaRPr/>
          </a:p>
        </p:txBody>
      </p:sp>
      <p:sp>
        <p:nvSpPr>
          <p:cNvPr id="384" name="Google Shape;384;p15"/>
          <p:cNvSpPr/>
          <p:nvPr/>
        </p:nvSpPr>
        <p:spPr>
          <a:xfrm>
            <a:off x="0" y="2110537"/>
            <a:ext cx="9144000" cy="1376380"/>
          </a:xfrm>
          <a:prstGeom prst="rect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85" name="Google Shape;385;p15"/>
          <p:cNvSpPr/>
          <p:nvPr/>
        </p:nvSpPr>
        <p:spPr>
          <a:xfrm>
            <a:off x="0" y="3807360"/>
            <a:ext cx="9144000" cy="2759017"/>
          </a:xfrm>
          <a:prstGeom prst="rect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wasGeneratedBy</a:t>
            </a:r>
            <a:endParaRPr sz="13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86" name="Google Shape;386;p15"/>
          <p:cNvSpPr txBox="1"/>
          <p:nvPr/>
        </p:nvSpPr>
        <p:spPr>
          <a:xfrm>
            <a:off x="1787930" y="4141680"/>
            <a:ext cx="22893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:within</a:t>
            </a:r>
            <a:endParaRPr/>
          </a:p>
        </p:txBody>
      </p:sp>
      <p:sp>
        <p:nvSpPr>
          <p:cNvPr id="387" name="Google Shape;387;p15"/>
          <p:cNvSpPr txBox="1"/>
          <p:nvPr/>
        </p:nvSpPr>
        <p:spPr>
          <a:xfrm>
            <a:off x="5629042" y="4032995"/>
            <a:ext cx="105833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:of</a:t>
            </a:r>
            <a:endParaRPr/>
          </a:p>
        </p:txBody>
      </p:sp>
      <p:sp>
        <p:nvSpPr>
          <p:cNvPr id="388" name="Google Shape;388;p15"/>
          <p:cNvSpPr txBox="1"/>
          <p:nvPr/>
        </p:nvSpPr>
        <p:spPr>
          <a:xfrm>
            <a:off x="1911844" y="2042901"/>
            <a:ext cx="470262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:orderLineItem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89" name="Google Shape;389;p15"/>
          <p:cNvSpPr txBox="1"/>
          <p:nvPr/>
        </p:nvSpPr>
        <p:spPr>
          <a:xfrm>
            <a:off x="-76200" y="5111391"/>
            <a:ext cx="4839386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:PO#3-LineItem2 a :</a:t>
            </a: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LineItem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	:within :PO#3;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	:status :</a:t>
            </a: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backOrdered</a:t>
            </a:r>
            <a:endParaRPr sz="1800" dirty="0">
              <a:solidFill>
                <a:schemeClr val="dk1"/>
              </a:solidFill>
              <a:latin typeface="Courier New" panose="02070309020205020404" pitchFamily="49" charset="0"/>
              <a:ea typeface="Twentieth Century"/>
              <a:cs typeface="Courier New" panose="02070309020205020404" pitchFamily="49" charset="0"/>
              <a:sym typeface="Twentieth Centur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	:of :</a:t>
            </a:r>
            <a:r>
              <a:rPr lang="en-US" sz="1800" dirty="0" err="1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ProductA</a:t>
            </a: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rPr>
              <a:t>	…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390" name="Google Shape;390;p15"/>
          <p:cNvCxnSpPr>
            <a:stCxn id="380" idx="3"/>
            <a:endCxn id="381" idx="1"/>
          </p:cNvCxnSpPr>
          <p:nvPr/>
        </p:nvCxnSpPr>
        <p:spPr>
          <a:xfrm>
            <a:off x="5140072" y="4154360"/>
            <a:ext cx="2064300" cy="445200"/>
          </a:xfrm>
          <a:prstGeom prst="straightConnector1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91" name="Google Shape;391;p15"/>
          <p:cNvCxnSpPr>
            <a:cxnSpLocks/>
            <a:stCxn id="380" idx="1"/>
            <a:endCxn id="379" idx="3"/>
          </p:cNvCxnSpPr>
          <p:nvPr/>
        </p:nvCxnSpPr>
        <p:spPr>
          <a:xfrm flipH="1">
            <a:off x="2029820" y="4154360"/>
            <a:ext cx="1974108" cy="445339"/>
          </a:xfrm>
          <a:prstGeom prst="straightConnector1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92" name="Google Shape;392;p15"/>
          <p:cNvSpPr/>
          <p:nvPr/>
        </p:nvSpPr>
        <p:spPr>
          <a:xfrm>
            <a:off x="3956835" y="4984757"/>
            <a:ext cx="1230330" cy="383919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:backOrdered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93" name="Google Shape;393;p15"/>
          <p:cNvCxnSpPr>
            <a:stCxn id="380" idx="2"/>
            <a:endCxn id="392" idx="0"/>
          </p:cNvCxnSpPr>
          <p:nvPr/>
        </p:nvCxnSpPr>
        <p:spPr>
          <a:xfrm>
            <a:off x="4572000" y="4346319"/>
            <a:ext cx="0" cy="638400"/>
          </a:xfrm>
          <a:prstGeom prst="straightConnector1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94" name="Google Shape;394;p15"/>
          <p:cNvSpPr txBox="1"/>
          <p:nvPr/>
        </p:nvSpPr>
        <p:spPr>
          <a:xfrm>
            <a:off x="4339161" y="4520635"/>
            <a:ext cx="105833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:status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6"/>
          <p:cNvSpPr/>
          <p:nvPr/>
        </p:nvSpPr>
        <p:spPr>
          <a:xfrm>
            <a:off x="-36990" y="2362200"/>
            <a:ext cx="9066764" cy="4495800"/>
          </a:xfrm>
          <a:prstGeom prst="cloud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Entities/ThingsThings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0" name="Google Shape;400;p16"/>
          <p:cNvSpPr/>
          <p:nvPr/>
        </p:nvSpPr>
        <p:spPr>
          <a:xfrm>
            <a:off x="267810" y="3287130"/>
            <a:ext cx="4343400" cy="3392070"/>
          </a:xfrm>
          <a:prstGeom prst="cloud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Continuant/Endurants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1" name="Google Shape;401;p16"/>
          <p:cNvSpPr/>
          <p:nvPr/>
        </p:nvSpPr>
        <p:spPr>
          <a:xfrm>
            <a:off x="4611210" y="3287130"/>
            <a:ext cx="4343400" cy="3392070"/>
          </a:xfrm>
          <a:prstGeom prst="cloud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Occurrent/Perduants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2" name="Google Shape;402;p16"/>
          <p:cNvSpPr txBox="1">
            <a:spLocks noGrp="1"/>
          </p:cNvSpPr>
          <p:nvPr>
            <p:ph type="title"/>
          </p:nvPr>
        </p:nvSpPr>
        <p:spPr>
          <a:xfrm>
            <a:off x="77236" y="533400"/>
            <a:ext cx="9066764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 sz="4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Continuants and Occurrents</a:t>
            </a:r>
            <a:endParaRPr/>
          </a:p>
        </p:txBody>
      </p:sp>
      <p:sp>
        <p:nvSpPr>
          <p:cNvPr id="403" name="Google Shape;403;p16"/>
          <p:cNvSpPr txBox="1">
            <a:spLocks noGrp="1"/>
          </p:cNvSpPr>
          <p:nvPr>
            <p:ph type="body" idx="1"/>
          </p:nvPr>
        </p:nvSpPr>
        <p:spPr>
          <a:xfrm>
            <a:off x="152400" y="1228349"/>
            <a:ext cx="8763000" cy="1425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2-D Models add to the types of ‘things’ in our model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These can be in two groups</a:t>
            </a:r>
            <a:endParaRPr/>
          </a:p>
          <a:p>
            <a:pPr marL="742950" lvl="1" indent="-285750" algn="l" rtl="0">
              <a:spcBef>
                <a:spcPts val="35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Continuants/Endurants: Type of things that have a permanent existence</a:t>
            </a:r>
            <a:endParaRPr/>
          </a:p>
          <a:p>
            <a:pPr marL="742950" lvl="1" indent="-285750" algn="l" rtl="0">
              <a:spcBef>
                <a:spcPts val="35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Occurrents/Perduants: Types of things that express a process or activity that often links things together</a:t>
            </a:r>
            <a:endParaRPr/>
          </a:p>
        </p:txBody>
      </p:sp>
      <p:sp>
        <p:nvSpPr>
          <p:cNvPr id="404" name="Google Shape;404;p16"/>
          <p:cNvSpPr/>
          <p:nvPr/>
        </p:nvSpPr>
        <p:spPr>
          <a:xfrm>
            <a:off x="2868685" y="4265772"/>
            <a:ext cx="1040879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:Tank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5" name="Google Shape;405;p16"/>
          <p:cNvSpPr/>
          <p:nvPr/>
        </p:nvSpPr>
        <p:spPr>
          <a:xfrm>
            <a:off x="2663657" y="4711946"/>
            <a:ext cx="1040879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:Unit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6" name="Google Shape;406;p16"/>
          <p:cNvSpPr/>
          <p:nvPr/>
        </p:nvSpPr>
        <p:spPr>
          <a:xfrm>
            <a:off x="1463692" y="5108816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:FlowMeter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7" name="Google Shape;407;p16"/>
          <p:cNvSpPr/>
          <p:nvPr/>
        </p:nvSpPr>
        <p:spPr>
          <a:xfrm>
            <a:off x="480298" y="4774200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:Material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8" name="Google Shape;408;p16"/>
          <p:cNvSpPr/>
          <p:nvPr/>
        </p:nvSpPr>
        <p:spPr>
          <a:xfrm>
            <a:off x="1387052" y="5845507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:…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9" name="Google Shape;409;p16"/>
          <p:cNvSpPr/>
          <p:nvPr/>
        </p:nvSpPr>
        <p:spPr>
          <a:xfrm>
            <a:off x="5394622" y="4222141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:Attribute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0" name="Google Shape;410;p16"/>
          <p:cNvSpPr/>
          <p:nvPr/>
        </p:nvSpPr>
        <p:spPr>
          <a:xfrm>
            <a:off x="1216226" y="4283214"/>
            <a:ext cx="1040879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:Person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1" name="Google Shape;411;p16"/>
          <p:cNvSpPr/>
          <p:nvPr/>
        </p:nvSpPr>
        <p:spPr>
          <a:xfrm>
            <a:off x="5746484" y="4830873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:Marriage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2" name="Google Shape;412;p16"/>
          <p:cNvSpPr/>
          <p:nvPr/>
        </p:nvSpPr>
        <p:spPr>
          <a:xfrm>
            <a:off x="6841384" y="4564682"/>
            <a:ext cx="1319849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:Connection</a:t>
            </a:r>
            <a:endParaRPr sz="1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3" name="Google Shape;413;p16"/>
          <p:cNvSpPr/>
          <p:nvPr/>
        </p:nvSpPr>
        <p:spPr>
          <a:xfrm>
            <a:off x="5396968" y="5300775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:PartWhole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4" name="Google Shape;414;p16"/>
          <p:cNvSpPr/>
          <p:nvPr/>
        </p:nvSpPr>
        <p:spPr>
          <a:xfrm>
            <a:off x="5310939" y="5868193"/>
            <a:ext cx="1333415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:Constituent</a:t>
            </a:r>
            <a:endParaRPr sz="1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5" name="Google Shape;415;p16"/>
          <p:cNvSpPr/>
          <p:nvPr/>
        </p:nvSpPr>
        <p:spPr>
          <a:xfrm>
            <a:off x="6869753" y="5733807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:…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6" name="Google Shape;416;p16"/>
          <p:cNvSpPr/>
          <p:nvPr/>
        </p:nvSpPr>
        <p:spPr>
          <a:xfrm>
            <a:off x="2556273" y="5591293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:Instrument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7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 sz="2800" dirty="0"/>
              <a:t>Initial Type structure (aka taxonomy)  for 2-D Models</a:t>
            </a:r>
            <a:endParaRPr sz="2800" dirty="0"/>
          </a:p>
        </p:txBody>
      </p:sp>
      <p:sp>
        <p:nvSpPr>
          <p:cNvPr id="422" name="Google Shape;422;p17"/>
          <p:cNvSpPr/>
          <p:nvPr/>
        </p:nvSpPr>
        <p:spPr>
          <a:xfrm>
            <a:off x="2112033" y="3538027"/>
            <a:ext cx="1169639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:Tank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23" name="Google Shape;423;p17"/>
          <p:cNvSpPr/>
          <p:nvPr/>
        </p:nvSpPr>
        <p:spPr>
          <a:xfrm>
            <a:off x="2072852" y="4439072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:Unit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24" name="Google Shape;424;p17"/>
          <p:cNvSpPr/>
          <p:nvPr/>
        </p:nvSpPr>
        <p:spPr>
          <a:xfrm>
            <a:off x="2062473" y="4926374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:FlowMeter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25" name="Google Shape;425;p17"/>
          <p:cNvSpPr/>
          <p:nvPr/>
        </p:nvSpPr>
        <p:spPr>
          <a:xfrm>
            <a:off x="2094447" y="3998323"/>
            <a:ext cx="1187225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Material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26" name="Google Shape;426;p17"/>
          <p:cNvSpPr/>
          <p:nvPr/>
        </p:nvSpPr>
        <p:spPr>
          <a:xfrm>
            <a:off x="2094448" y="5882058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:…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27" name="Google Shape;427;p17"/>
          <p:cNvSpPr/>
          <p:nvPr/>
        </p:nvSpPr>
        <p:spPr>
          <a:xfrm>
            <a:off x="5980817" y="3164808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:Attribute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28" name="Google Shape;428;p17"/>
          <p:cNvSpPr/>
          <p:nvPr/>
        </p:nvSpPr>
        <p:spPr>
          <a:xfrm>
            <a:off x="2062473" y="3087302"/>
            <a:ext cx="1169639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:Person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29" name="Google Shape;429;p17"/>
          <p:cNvSpPr/>
          <p:nvPr/>
        </p:nvSpPr>
        <p:spPr>
          <a:xfrm>
            <a:off x="5980817" y="2657003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:Marriage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0" name="Google Shape;430;p17"/>
          <p:cNvSpPr/>
          <p:nvPr/>
        </p:nvSpPr>
        <p:spPr>
          <a:xfrm>
            <a:off x="5980816" y="3693188"/>
            <a:ext cx="1264899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:Connection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1" name="Google Shape;431;p17"/>
          <p:cNvSpPr/>
          <p:nvPr/>
        </p:nvSpPr>
        <p:spPr>
          <a:xfrm>
            <a:off x="5980817" y="4208293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:PartWhole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2" name="Google Shape;432;p17"/>
          <p:cNvSpPr/>
          <p:nvPr/>
        </p:nvSpPr>
        <p:spPr>
          <a:xfrm>
            <a:off x="5980817" y="4735811"/>
            <a:ext cx="1308746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:Constituent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3" name="Google Shape;433;p17"/>
          <p:cNvSpPr/>
          <p:nvPr/>
        </p:nvSpPr>
        <p:spPr>
          <a:xfrm>
            <a:off x="6026516" y="5413722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:…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4" name="Google Shape;434;p17"/>
          <p:cNvSpPr/>
          <p:nvPr/>
        </p:nvSpPr>
        <p:spPr>
          <a:xfrm>
            <a:off x="2094448" y="5413722"/>
            <a:ext cx="12192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:Instrument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5" name="Google Shape;435;p17"/>
          <p:cNvSpPr/>
          <p:nvPr/>
        </p:nvSpPr>
        <p:spPr>
          <a:xfrm>
            <a:off x="1108613" y="2542571"/>
            <a:ext cx="1405987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:Continuant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6" name="Google Shape;436;p17"/>
          <p:cNvSpPr/>
          <p:nvPr/>
        </p:nvSpPr>
        <p:spPr>
          <a:xfrm>
            <a:off x="5101892" y="2034297"/>
            <a:ext cx="1405987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:Occurrent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7" name="Google Shape;437;p17"/>
          <p:cNvSpPr/>
          <p:nvPr/>
        </p:nvSpPr>
        <p:spPr>
          <a:xfrm>
            <a:off x="89502" y="1524000"/>
            <a:ext cx="1405987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:Entity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438" name="Google Shape;438;p17"/>
          <p:cNvCxnSpPr>
            <a:stCxn id="437" idx="4"/>
            <a:endCxn id="435" idx="2"/>
          </p:cNvCxnSpPr>
          <p:nvPr/>
        </p:nvCxnSpPr>
        <p:spPr>
          <a:xfrm rot="-5400000" flipH="1">
            <a:off x="537345" y="2163069"/>
            <a:ext cx="826500" cy="3162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9" name="Google Shape;439;p17"/>
          <p:cNvCxnSpPr>
            <a:stCxn id="435" idx="4"/>
            <a:endCxn id="428" idx="2"/>
          </p:cNvCxnSpPr>
          <p:nvPr/>
        </p:nvCxnSpPr>
        <p:spPr>
          <a:xfrm rot="-5400000" flipH="1">
            <a:off x="1760606" y="2977490"/>
            <a:ext cx="352800" cy="2508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0" name="Google Shape;440;p17"/>
          <p:cNvCxnSpPr>
            <a:stCxn id="435" idx="4"/>
            <a:endCxn id="422" idx="2"/>
          </p:cNvCxnSpPr>
          <p:nvPr/>
        </p:nvCxnSpPr>
        <p:spPr>
          <a:xfrm rot="-5400000" flipH="1">
            <a:off x="1560056" y="3178040"/>
            <a:ext cx="803400" cy="3003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1" name="Google Shape;441;p17"/>
          <p:cNvCxnSpPr>
            <a:stCxn id="435" idx="4"/>
            <a:endCxn id="425" idx="2"/>
          </p:cNvCxnSpPr>
          <p:nvPr/>
        </p:nvCxnSpPr>
        <p:spPr>
          <a:xfrm rot="-5400000" flipH="1">
            <a:off x="1321106" y="3416990"/>
            <a:ext cx="1263900" cy="2829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2" name="Google Shape;442;p17"/>
          <p:cNvCxnSpPr>
            <a:endCxn id="423" idx="2"/>
          </p:cNvCxnSpPr>
          <p:nvPr/>
        </p:nvCxnSpPr>
        <p:spPr>
          <a:xfrm rot="-5400000" flipH="1">
            <a:off x="1118402" y="3676581"/>
            <a:ext cx="1647600" cy="2613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3" name="Google Shape;443;p17"/>
          <p:cNvCxnSpPr>
            <a:stCxn id="435" idx="4"/>
            <a:endCxn id="424" idx="2"/>
          </p:cNvCxnSpPr>
          <p:nvPr/>
        </p:nvCxnSpPr>
        <p:spPr>
          <a:xfrm rot="-5400000" flipH="1">
            <a:off x="841106" y="3896990"/>
            <a:ext cx="2191800" cy="2508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4" name="Google Shape;444;p17"/>
          <p:cNvCxnSpPr>
            <a:stCxn id="435" idx="4"/>
            <a:endCxn id="434" idx="2"/>
          </p:cNvCxnSpPr>
          <p:nvPr/>
        </p:nvCxnSpPr>
        <p:spPr>
          <a:xfrm rot="-5400000" flipH="1">
            <a:off x="613406" y="4124690"/>
            <a:ext cx="2679300" cy="2829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5" name="Google Shape;445;p17"/>
          <p:cNvCxnSpPr>
            <a:stCxn id="435" idx="4"/>
            <a:endCxn id="426" idx="2"/>
          </p:cNvCxnSpPr>
          <p:nvPr/>
        </p:nvCxnSpPr>
        <p:spPr>
          <a:xfrm rot="-5400000" flipH="1">
            <a:off x="379256" y="4358840"/>
            <a:ext cx="3147600" cy="2829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6" name="Google Shape;446;p17"/>
          <p:cNvCxnSpPr>
            <a:stCxn id="436" idx="4"/>
            <a:endCxn id="433" idx="2"/>
          </p:cNvCxnSpPr>
          <p:nvPr/>
        </p:nvCxnSpPr>
        <p:spPr>
          <a:xfrm rot="-5400000" flipH="1">
            <a:off x="4321986" y="3901116"/>
            <a:ext cx="3187500" cy="2217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7" name="Google Shape;447;p17"/>
          <p:cNvCxnSpPr>
            <a:cxnSpLocks/>
            <a:stCxn id="436" idx="4"/>
            <a:endCxn id="432" idx="2"/>
          </p:cNvCxnSpPr>
          <p:nvPr/>
        </p:nvCxnSpPr>
        <p:spPr>
          <a:xfrm rot="16200000" flipH="1">
            <a:off x="4638074" y="3585027"/>
            <a:ext cx="2509555" cy="175931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8" name="Google Shape;448;p17"/>
          <p:cNvCxnSpPr>
            <a:stCxn id="436" idx="4"/>
            <a:endCxn id="431" idx="2"/>
          </p:cNvCxnSpPr>
          <p:nvPr/>
        </p:nvCxnSpPr>
        <p:spPr>
          <a:xfrm rot="-5400000" flipH="1">
            <a:off x="4901736" y="3321366"/>
            <a:ext cx="1982100" cy="1758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9" name="Google Shape;449;p17"/>
          <p:cNvCxnSpPr>
            <a:stCxn id="436" idx="4"/>
            <a:endCxn id="429" idx="2"/>
          </p:cNvCxnSpPr>
          <p:nvPr/>
        </p:nvCxnSpPr>
        <p:spPr>
          <a:xfrm rot="-5400000" flipH="1">
            <a:off x="5677386" y="2545716"/>
            <a:ext cx="430800" cy="1758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50" name="Google Shape;450;p17"/>
          <p:cNvCxnSpPr>
            <a:stCxn id="436" idx="4"/>
            <a:endCxn id="427" idx="2"/>
          </p:cNvCxnSpPr>
          <p:nvPr/>
        </p:nvCxnSpPr>
        <p:spPr>
          <a:xfrm rot="-5400000" flipH="1">
            <a:off x="5423436" y="2799666"/>
            <a:ext cx="938700" cy="1758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51" name="Google Shape;451;p17"/>
          <p:cNvCxnSpPr>
            <a:cxnSpLocks/>
            <a:stCxn id="436" idx="4"/>
            <a:endCxn id="430" idx="2"/>
          </p:cNvCxnSpPr>
          <p:nvPr/>
        </p:nvCxnSpPr>
        <p:spPr>
          <a:xfrm rot="16200000" flipH="1">
            <a:off x="5159385" y="3063717"/>
            <a:ext cx="1466932" cy="17593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52" name="Google Shape;452;p17"/>
          <p:cNvCxnSpPr>
            <a:stCxn id="437" idx="4"/>
            <a:endCxn id="436" idx="2"/>
          </p:cNvCxnSpPr>
          <p:nvPr/>
        </p:nvCxnSpPr>
        <p:spPr>
          <a:xfrm rot="-5400000" flipH="1">
            <a:off x="2788095" y="-87681"/>
            <a:ext cx="318300" cy="4309500"/>
          </a:xfrm>
          <a:prstGeom prst="bentConnector2">
            <a:avLst/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53" name="Google Shape;453;p17"/>
          <p:cNvSpPr/>
          <p:nvPr/>
        </p:nvSpPr>
        <p:spPr>
          <a:xfrm>
            <a:off x="6805709" y="3118839"/>
            <a:ext cx="914400" cy="2031031"/>
          </a:xfrm>
          <a:prstGeom prst="rightBrace">
            <a:avLst>
              <a:gd name="adj1" fmla="val 8333"/>
              <a:gd name="adj2" fmla="val 50000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54" name="Google Shape;454;p17"/>
          <p:cNvSpPr txBox="1"/>
          <p:nvPr/>
        </p:nvSpPr>
        <p:spPr>
          <a:xfrm>
            <a:off x="7375948" y="3491514"/>
            <a:ext cx="2012414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Only 4 types of occurrents are required for plant modeling/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digital-twin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(I believe!)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55" name="Google Shape;455;p17"/>
          <p:cNvSpPr txBox="1"/>
          <p:nvPr/>
        </p:nvSpPr>
        <p:spPr>
          <a:xfrm>
            <a:off x="3742846" y="3471221"/>
            <a:ext cx="1691852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1000’s of types of continuants maybe required for plant modeling (eq ISO 15926).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Let’s explore this further! 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56" name="Google Shape;456;p17"/>
          <p:cNvSpPr/>
          <p:nvPr/>
        </p:nvSpPr>
        <p:spPr>
          <a:xfrm>
            <a:off x="2969470" y="2921890"/>
            <a:ext cx="914400" cy="3344087"/>
          </a:xfrm>
          <a:prstGeom prst="rightBrace">
            <a:avLst>
              <a:gd name="adj1" fmla="val 8333"/>
              <a:gd name="adj2" fmla="val 50000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 sz="4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3-D Models: Temporal Changes</a:t>
            </a:r>
            <a:endParaRPr/>
          </a:p>
        </p:txBody>
      </p:sp>
      <p:sp>
        <p:nvSpPr>
          <p:cNvPr id="462" name="Google Shape;462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A model captures the state of entities, but not only at a point in time, but also as that model changes over time.</a:t>
            </a:r>
            <a:endParaRPr/>
          </a:p>
          <a:p>
            <a:pPr marL="342900" lvl="0" indent="-34290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Changes occur for many reasons, but they can be loosely categorized as:</a:t>
            </a:r>
            <a:endParaRPr/>
          </a:p>
          <a:p>
            <a:pPr marL="742950" lvl="1" indent="-285750" algn="l" rtl="0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Corrections when the state was recorded incorrectly so now the model has to change to reflect the correct state.</a:t>
            </a:r>
            <a:endParaRPr/>
          </a:p>
          <a:p>
            <a:pPr marL="1143000" lvl="2" indent="-228600" algn="l" rtl="0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These changes need not be part of the ‘current’ model, so a change-logging approach is best suited to this case</a:t>
            </a:r>
            <a:endParaRPr/>
          </a:p>
          <a:p>
            <a:pPr marL="742950" lvl="1" indent="-285750" algn="l" rtl="0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Evolutions when the state is evolving over time.</a:t>
            </a:r>
            <a:endParaRPr/>
          </a:p>
          <a:p>
            <a:pPr marL="1143000" lvl="2" indent="-228600" algn="l" rtl="0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There are two approaches </a:t>
            </a:r>
            <a:endParaRPr/>
          </a:p>
          <a:p>
            <a:pPr marL="1600200" lvl="3" indent="-22860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3-D modeling</a:t>
            </a:r>
            <a:endParaRPr/>
          </a:p>
          <a:p>
            <a:pPr marL="1600200" lvl="3" indent="-22860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4-D modeling</a:t>
            </a:r>
            <a:endParaRPr/>
          </a:p>
          <a:p>
            <a:pPr marL="342900" lvl="0" indent="-170180" algn="l" rtl="0">
              <a:spcBef>
                <a:spcPts val="5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19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3-D How?</a:t>
            </a:r>
            <a:endParaRPr/>
          </a:p>
        </p:txBody>
      </p:sp>
      <p:sp>
        <p:nvSpPr>
          <p:cNvPr id="468" name="Google Shape;468;p19"/>
          <p:cNvSpPr txBox="1">
            <a:spLocks noGrp="1"/>
          </p:cNvSpPr>
          <p:nvPr>
            <p:ph type="body" idx="1"/>
          </p:nvPr>
        </p:nvSpPr>
        <p:spPr>
          <a:xfrm>
            <a:off x="381000" y="1239954"/>
            <a:ext cx="8229600" cy="522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lvl="0" indent="-1549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</p:txBody>
      </p:sp>
      <p:sp>
        <p:nvSpPr>
          <p:cNvPr id="469" name="Google Shape;469;p19"/>
          <p:cNvSpPr/>
          <p:nvPr/>
        </p:nvSpPr>
        <p:spPr>
          <a:xfrm>
            <a:off x="1286910" y="3450775"/>
            <a:ext cx="1718549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:Reboiler-001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70" name="Google Shape;470;p19"/>
          <p:cNvSpPr/>
          <p:nvPr/>
        </p:nvSpPr>
        <p:spPr>
          <a:xfrm>
            <a:off x="5180395" y="3450775"/>
            <a:ext cx="144780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:Pipe-003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71" name="Google Shape;471;p19"/>
          <p:cNvSpPr/>
          <p:nvPr/>
        </p:nvSpPr>
        <p:spPr>
          <a:xfrm>
            <a:off x="2667000" y="2590800"/>
            <a:ext cx="2839278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:Reboiler-001-Pipe-003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472" name="Google Shape;472;p19"/>
          <p:cNvCxnSpPr>
            <a:stCxn id="469" idx="7"/>
            <a:endCxn id="471" idx="3"/>
          </p:cNvCxnSpPr>
          <p:nvPr/>
        </p:nvCxnSpPr>
        <p:spPr>
          <a:xfrm rot="10800000" flipH="1">
            <a:off x="2753783" y="2918399"/>
            <a:ext cx="329100" cy="588600"/>
          </a:xfrm>
          <a:prstGeom prst="straightConnector1">
            <a:avLst/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73" name="Google Shape;473;p19"/>
          <p:cNvSpPr txBox="1"/>
          <p:nvPr/>
        </p:nvSpPr>
        <p:spPr>
          <a:xfrm>
            <a:off x="2102265" y="2991098"/>
            <a:ext cx="146560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4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connectorFrom</a:t>
            </a:r>
            <a:endParaRPr sz="1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474" name="Google Shape;474;p19"/>
          <p:cNvCxnSpPr>
            <a:stCxn id="470" idx="1"/>
            <a:endCxn id="471" idx="5"/>
          </p:cNvCxnSpPr>
          <p:nvPr/>
        </p:nvCxnSpPr>
        <p:spPr>
          <a:xfrm rot="10800000">
            <a:off x="5090620" y="2918399"/>
            <a:ext cx="301800" cy="588600"/>
          </a:xfrm>
          <a:prstGeom prst="straightConnector1">
            <a:avLst/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75" name="Google Shape;475;p19"/>
          <p:cNvSpPr txBox="1"/>
          <p:nvPr/>
        </p:nvSpPr>
        <p:spPr>
          <a:xfrm>
            <a:off x="5332110" y="2956348"/>
            <a:ext cx="120286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4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connectorTo</a:t>
            </a:r>
            <a:endParaRPr sz="1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76" name="Google Shape;476;p19"/>
          <p:cNvSpPr/>
          <p:nvPr/>
        </p:nvSpPr>
        <p:spPr>
          <a:xfrm>
            <a:off x="3079459" y="3715337"/>
            <a:ext cx="193716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4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ProcessConnector</a:t>
            </a:r>
            <a:endParaRPr sz="1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477" name="Google Shape;477;p19"/>
          <p:cNvCxnSpPr>
            <a:cxnSpLocks/>
            <a:stCxn id="471" idx="4"/>
            <a:endCxn id="476" idx="0"/>
          </p:cNvCxnSpPr>
          <p:nvPr/>
        </p:nvCxnSpPr>
        <p:spPr>
          <a:xfrm flipH="1">
            <a:off x="4048039" y="2974719"/>
            <a:ext cx="38600" cy="740618"/>
          </a:xfrm>
          <a:prstGeom prst="straightConnector1">
            <a:avLst/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78" name="Google Shape;478;p19"/>
          <p:cNvSpPr/>
          <p:nvPr/>
        </p:nvSpPr>
        <p:spPr>
          <a:xfrm>
            <a:off x="153058" y="2588686"/>
            <a:ext cx="2058969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:Connector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479" name="Google Shape;479;p19"/>
          <p:cNvCxnSpPr>
            <a:stCxn id="471" idx="2"/>
            <a:endCxn id="478" idx="6"/>
          </p:cNvCxnSpPr>
          <p:nvPr/>
        </p:nvCxnSpPr>
        <p:spPr>
          <a:xfrm rot="10800000">
            <a:off x="2211900" y="2780660"/>
            <a:ext cx="455100" cy="2100"/>
          </a:xfrm>
          <a:prstGeom prst="straightConnector1">
            <a:avLst/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80" name="Google Shape;480;p19"/>
          <p:cNvSpPr txBox="1"/>
          <p:nvPr/>
        </p:nvSpPr>
        <p:spPr>
          <a:xfrm>
            <a:off x="2332699" y="2425157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81" name="Google Shape;481;p19"/>
          <p:cNvSpPr txBox="1"/>
          <p:nvPr/>
        </p:nvSpPr>
        <p:spPr>
          <a:xfrm>
            <a:off x="3992711" y="3199222"/>
            <a:ext cx="133939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4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connectorType</a:t>
            </a:r>
            <a:endParaRPr sz="1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82" name="Google Shape;482;p19"/>
          <p:cNvSpPr txBox="1"/>
          <p:nvPr/>
        </p:nvSpPr>
        <p:spPr>
          <a:xfrm>
            <a:off x="567101" y="4281794"/>
            <a:ext cx="8653099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:Connector-Reboiler-001-process-Pipe-005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:connectorFrom :Reboiler-001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:connectorTo :Pipe-005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:connectorType :ProcessConnector ;</a:t>
            </a:r>
            <a:endParaRPr/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</a:t>
            </a:r>
            <a:endParaRPr/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83" name="Google Shape;483;p19"/>
          <p:cNvSpPr/>
          <p:nvPr/>
        </p:nvSpPr>
        <p:spPr>
          <a:xfrm>
            <a:off x="6846239" y="2581871"/>
            <a:ext cx="1841656" cy="383919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:Period1</a:t>
            </a:r>
            <a:endParaRPr sz="1400" b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484" name="Google Shape;484;p19"/>
          <p:cNvCxnSpPr>
            <a:stCxn id="471" idx="6"/>
            <a:endCxn id="483" idx="2"/>
          </p:cNvCxnSpPr>
          <p:nvPr/>
        </p:nvCxnSpPr>
        <p:spPr>
          <a:xfrm rot="10800000" flipH="1">
            <a:off x="5506278" y="2773760"/>
            <a:ext cx="1340100" cy="9000"/>
          </a:xfrm>
          <a:prstGeom prst="straightConnector1">
            <a:avLst/>
          </a:prstGeom>
          <a:noFill/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85" name="Google Shape;485;p19"/>
          <p:cNvSpPr txBox="1"/>
          <p:nvPr/>
        </p:nvSpPr>
        <p:spPr>
          <a:xfrm>
            <a:off x="5550099" y="2442221"/>
            <a:ext cx="160273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400" b="1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connectorPeriod</a:t>
            </a:r>
            <a:endParaRPr sz="1400" b="1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86" name="Google Shape;486;p19"/>
          <p:cNvSpPr/>
          <p:nvPr/>
        </p:nvSpPr>
        <p:spPr>
          <a:xfrm>
            <a:off x="6738367" y="1936808"/>
            <a:ext cx="2057400" cy="275451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09-03-2002^xsd:dateTime</a:t>
            </a:r>
            <a:endParaRPr sz="1400" b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87" name="Google Shape;487;p19"/>
          <p:cNvSpPr/>
          <p:nvPr/>
        </p:nvSpPr>
        <p:spPr>
          <a:xfrm>
            <a:off x="6738367" y="3347924"/>
            <a:ext cx="2057400" cy="275451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04-01-2021^xsd:dateTime</a:t>
            </a:r>
            <a:endParaRPr sz="1400" b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488" name="Google Shape;488;p19"/>
          <p:cNvCxnSpPr>
            <a:stCxn id="483" idx="0"/>
            <a:endCxn id="486" idx="2"/>
          </p:cNvCxnSpPr>
          <p:nvPr/>
        </p:nvCxnSpPr>
        <p:spPr>
          <a:xfrm rot="10800000">
            <a:off x="7767067" y="2212271"/>
            <a:ext cx="0" cy="369600"/>
          </a:xfrm>
          <a:prstGeom prst="straightConnector1">
            <a:avLst/>
          </a:prstGeom>
          <a:noFill/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89" name="Google Shape;489;p19"/>
          <p:cNvCxnSpPr>
            <a:stCxn id="483" idx="4"/>
            <a:endCxn id="487" idx="0"/>
          </p:cNvCxnSpPr>
          <p:nvPr/>
        </p:nvCxnSpPr>
        <p:spPr>
          <a:xfrm>
            <a:off x="7767067" y="2965790"/>
            <a:ext cx="0" cy="382200"/>
          </a:xfrm>
          <a:prstGeom prst="straightConnector1">
            <a:avLst/>
          </a:prstGeom>
          <a:noFill/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90" name="Google Shape;490;p19"/>
          <p:cNvSpPr txBox="1"/>
          <p:nvPr/>
        </p:nvSpPr>
        <p:spPr>
          <a:xfrm>
            <a:off x="7943428" y="2207286"/>
            <a:ext cx="89719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:starting</a:t>
            </a:r>
            <a:endParaRPr sz="1400" b="1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91" name="Google Shape;491;p19"/>
          <p:cNvSpPr txBox="1"/>
          <p:nvPr/>
        </p:nvSpPr>
        <p:spPr>
          <a:xfrm>
            <a:off x="7901817" y="2978968"/>
            <a:ext cx="74652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:until</a:t>
            </a:r>
            <a:endParaRPr sz="1400" b="1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92" name="Google Shape;492;p19"/>
          <p:cNvSpPr txBox="1"/>
          <p:nvPr/>
        </p:nvSpPr>
        <p:spPr>
          <a:xfrm>
            <a:off x="567101" y="5449669"/>
            <a:ext cx="865309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</a:t>
            </a: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:connectorPeriod [ 	:starting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09-03-2002^xsd:dateTime ;</a:t>
            </a:r>
            <a:endParaRPr/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			:until </a:t>
            </a:r>
            <a:r>
              <a:rPr lang="en-US" sz="18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04-01-2021^xsd:dateTime ]</a:t>
            </a:r>
            <a:endParaRPr sz="1800"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>
            <a:spLocks noGrp="1"/>
          </p:cNvSpPr>
          <p:nvPr>
            <p:ph type="ctrTitle"/>
          </p:nvPr>
        </p:nvSpPr>
        <p:spPr>
          <a:xfrm>
            <a:off x="190500" y="1295400"/>
            <a:ext cx="8763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42950" lvl="0" indent="-7429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wentieth Century"/>
              <a:buAutoNum type="arabicPeriod" startAt="3"/>
            </a:pPr>
            <a:r>
              <a:rPr lang="en-US" b="1" dirty="0"/>
              <a:t>Creating a realistic plant model:</a:t>
            </a:r>
            <a:br>
              <a:rPr lang="en-US" b="1" dirty="0"/>
            </a:br>
            <a:r>
              <a:rPr lang="en-US" b="1" dirty="0"/>
              <a:t>a digital-twin</a:t>
            </a:r>
            <a:endParaRPr dirty="0"/>
          </a:p>
        </p:txBody>
      </p:sp>
      <p:sp>
        <p:nvSpPr>
          <p:cNvPr id="88" name="Google Shape;88;p2"/>
          <p:cNvSpPr txBox="1">
            <a:spLocks noGrp="1"/>
          </p:cNvSpPr>
          <p:nvPr>
            <p:ph type="subTitle" idx="1"/>
          </p:nvPr>
        </p:nvSpPr>
        <p:spPr>
          <a:xfrm>
            <a:off x="381000" y="3200400"/>
            <a:ext cx="876300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Twentieth Century"/>
              <a:buAutoNum type="arabicPeriod"/>
            </a:pPr>
            <a:r>
              <a:rPr lang="en-US" dirty="0"/>
              <a:t>What are the issues to be solved applying knowledge graphs to an industrial application</a:t>
            </a:r>
            <a:endParaRPr dirty="0"/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Twentieth Century"/>
              <a:buAutoNum type="arabicPeriod"/>
            </a:pPr>
            <a:r>
              <a:rPr lang="en-US" dirty="0"/>
              <a:t>Limitations of 1D modeling (simple subject-property-object)</a:t>
            </a:r>
          </a:p>
          <a:p>
            <a:pPr marL="514350" indent="-514350" algn="l">
              <a:spcBef>
                <a:spcPts val="448"/>
              </a:spcBef>
              <a:buSzPct val="100000"/>
              <a:buFont typeface="Twentieth Century"/>
              <a:buAutoNum type="arabicPeriod"/>
            </a:pPr>
            <a:r>
              <a:rPr lang="en-US" dirty="0"/>
              <a:t>Useful concepts from Basic Formal Ontology</a:t>
            </a:r>
            <a:endParaRPr dirty="0"/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Twentieth Century"/>
              <a:buAutoNum type="arabicPeriod"/>
            </a:pPr>
            <a:r>
              <a:rPr lang="en-US" dirty="0"/>
              <a:t>Extension to 2D modeling (reified statements so we can have other data such as </a:t>
            </a:r>
            <a:r>
              <a:rPr lang="en-US" dirty="0" err="1"/>
              <a:t>UnitsOfMeasure</a:t>
            </a:r>
            <a:r>
              <a:rPr lang="en-US" dirty="0"/>
              <a:t>, accuracy, version and so on)</a:t>
            </a:r>
            <a:endParaRPr dirty="0"/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Twentieth Century"/>
              <a:buAutoNum type="arabicPeriod"/>
            </a:pPr>
            <a:r>
              <a:rPr lang="en-US" dirty="0"/>
              <a:t>Extension to 3D modeling (so we can capture the fact that knowledge is always changing over time)</a:t>
            </a:r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Twentieth Century"/>
              <a:buAutoNum type="arabicPeriod"/>
            </a:pPr>
            <a:r>
              <a:rPr lang="en-US" dirty="0"/>
              <a:t>Avoiding complex taxonomies with shapes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0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3-D Advantages</a:t>
            </a:r>
            <a:endParaRPr/>
          </a:p>
        </p:txBody>
      </p:sp>
      <p:sp>
        <p:nvSpPr>
          <p:cNvPr id="498" name="Google Shape;498;p20"/>
          <p:cNvSpPr txBox="1">
            <a:spLocks noGrp="1"/>
          </p:cNvSpPr>
          <p:nvPr>
            <p:ph type="body" idx="1"/>
          </p:nvPr>
        </p:nvSpPr>
        <p:spPr>
          <a:xfrm>
            <a:off x="0" y="1600200"/>
            <a:ext cx="9050694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The advantage of this 2-D/3-D model is that</a:t>
            </a:r>
            <a:endParaRPr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/>
              <a:t>Any 2-D model can be extended to 3-D</a:t>
            </a:r>
            <a:endParaRPr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:starting </a:t>
            </a:r>
            <a:r>
              <a:rPr lang="en-US" dirty="0"/>
              <a:t>and/or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:ending </a:t>
            </a:r>
            <a:r>
              <a:rPr lang="en-US" dirty="0"/>
              <a:t>are not essential/optional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This allows any model to evolve over time in a very consistent way.</a:t>
            </a:r>
            <a:endParaRPr dirty="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2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4-D Modeling (alternative to 3-D)</a:t>
            </a:r>
            <a:endParaRPr/>
          </a:p>
        </p:txBody>
      </p:sp>
      <p:sp>
        <p:nvSpPr>
          <p:cNvPr id="504" name="Google Shape;504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3-D is not the only approach to time-varying plant models.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3200" b="0" i="0" u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4D models regard everything as perpetual ‘things’ that are brought together for a period. 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0" i="0" u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Thus, an attribute persists for ever, but it is brought together with its target for a certain period. 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0" i="0" u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Similarly, an asset is perpetual, but is brought together with its plant tag for the period during which it performs the function of that tag.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3200" b="0" i="0" u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Used in ISO 15926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2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3-D Alternatives</a:t>
            </a:r>
            <a:endParaRPr/>
          </a:p>
        </p:txBody>
      </p:sp>
      <p:sp>
        <p:nvSpPr>
          <p:cNvPr id="510" name="Google Shape;510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Personally, I find 4-D models less intuitive and more complex than 3-D models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However, this demonstrates the flexibility of graph-models: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how the facts are captured is very flexible,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2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Change logging</a:t>
            </a:r>
            <a:endParaRPr/>
          </a:p>
        </p:txBody>
      </p:sp>
      <p:sp>
        <p:nvSpPr>
          <p:cNvPr id="516" name="Google Shape;516;p23"/>
          <p:cNvSpPr txBox="1">
            <a:spLocks noGrp="1"/>
          </p:cNvSpPr>
          <p:nvPr>
            <p:ph type="body" idx="1"/>
          </p:nvPr>
        </p:nvSpPr>
        <p:spPr>
          <a:xfrm>
            <a:off x="190500" y="1243484"/>
            <a:ext cx="8763000" cy="4928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Logging added and deleted triples in such a way that</a:t>
            </a:r>
            <a:endParaRPr sz="4000" b="0" dirty="0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–"/>
            </a:pPr>
            <a:r>
              <a:rPr lang="en-US" sz="18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time of the change is recorded</a:t>
            </a:r>
            <a:endParaRPr dirty="0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–"/>
            </a:pPr>
            <a:r>
              <a:rPr lang="en-US" sz="18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By whom the change was executed</a:t>
            </a:r>
            <a:endParaRPr dirty="0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–"/>
            </a:pPr>
            <a:r>
              <a:rPr lang="en-US" sz="18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set of triples that were changed</a:t>
            </a:r>
            <a:endParaRPr dirty="0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–"/>
            </a:pPr>
            <a:r>
              <a:rPr lang="en-US" sz="18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ability to rollback a change</a:t>
            </a:r>
            <a:endParaRPr dirty="0"/>
          </a:p>
          <a:p>
            <a:pPr marL="742950" lvl="1" indent="-18002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RDBMS, O-O, NoSQL worlds, change logging can be complex because of all the different structures that are being managed.</a:t>
            </a:r>
            <a:endParaRPr dirty="0"/>
          </a:p>
          <a:p>
            <a:pPr marL="342900" lvl="0" indent="-20193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400" b="0" i="0" u="none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the RDF Graph world, there is only one data building block: </a:t>
            </a:r>
            <a:endParaRPr dirty="0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–"/>
            </a:pPr>
            <a:r>
              <a:rPr lang="en-U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subject-property-object triples</a:t>
            </a:r>
            <a:endParaRPr dirty="0"/>
          </a:p>
          <a:p>
            <a:pPr marL="742950" lvl="1" indent="-18002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Therefore, change logging requires recording the triple before and after change, together with the time and other meta data about the change.</a:t>
            </a:r>
            <a:endParaRPr dirty="0"/>
          </a:p>
          <a:p>
            <a:pPr marL="342900" lvl="0" indent="-20193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400" b="0" i="0" u="none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 only is this conceptually very simple, it is also very easy to rollback changes</a:t>
            </a:r>
            <a:endParaRPr sz="2400" b="0" i="0" u="none" strike="noStrik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24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Change Logging in the Graph World</a:t>
            </a:r>
            <a:endParaRPr/>
          </a:p>
        </p:txBody>
      </p:sp>
      <p:sp>
        <p:nvSpPr>
          <p:cNvPr id="522" name="Google Shape;522;p24"/>
          <p:cNvSpPr txBox="1">
            <a:spLocks noGrp="1"/>
          </p:cNvSpPr>
          <p:nvPr>
            <p:ph type="body" idx="1"/>
          </p:nvPr>
        </p:nvSpPr>
        <p:spPr>
          <a:xfrm>
            <a:off x="457200" y="1309176"/>
            <a:ext cx="8229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Suppose a pump’s maximum discharge pressure was incorrectly recorded</a:t>
            </a:r>
            <a:endParaRPr/>
          </a:p>
        </p:txBody>
      </p:sp>
      <p:sp>
        <p:nvSpPr>
          <p:cNvPr id="523" name="Google Shape;523;p24"/>
          <p:cNvSpPr/>
          <p:nvPr/>
        </p:nvSpPr>
        <p:spPr>
          <a:xfrm>
            <a:off x="414472" y="1900392"/>
            <a:ext cx="1145860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:Pump101</a:t>
            </a:r>
            <a:endParaRPr sz="1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24" name="Google Shape;524;p24"/>
          <p:cNvSpPr/>
          <p:nvPr/>
        </p:nvSpPr>
        <p:spPr>
          <a:xfrm>
            <a:off x="2998307" y="1902081"/>
            <a:ext cx="1437976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42^^xsd:float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25" name="Google Shape;525;p24"/>
          <p:cNvSpPr txBox="1"/>
          <p:nvPr/>
        </p:nvSpPr>
        <p:spPr>
          <a:xfrm>
            <a:off x="1130083" y="1659483"/>
            <a:ext cx="231636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4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maximumDischargePressure</a:t>
            </a:r>
            <a:endParaRPr sz="1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526" name="Google Shape;526;p24"/>
          <p:cNvCxnSpPr>
            <a:cxnSpLocks/>
            <a:stCxn id="523" idx="6"/>
            <a:endCxn id="524" idx="2"/>
          </p:cNvCxnSpPr>
          <p:nvPr/>
        </p:nvCxnSpPr>
        <p:spPr>
          <a:xfrm>
            <a:off x="1560332" y="2092352"/>
            <a:ext cx="1437975" cy="1689"/>
          </a:xfrm>
          <a:prstGeom prst="straightConnector1">
            <a:avLst/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527" name="Google Shape;527;p24"/>
          <p:cNvGrpSpPr/>
          <p:nvPr/>
        </p:nvGrpSpPr>
        <p:grpSpPr>
          <a:xfrm>
            <a:off x="183321" y="2567742"/>
            <a:ext cx="4388678" cy="4060001"/>
            <a:chOff x="183321" y="2567742"/>
            <a:chExt cx="4388678" cy="4060001"/>
          </a:xfrm>
        </p:grpSpPr>
        <p:sp>
          <p:nvSpPr>
            <p:cNvPr id="528" name="Google Shape;528;p24"/>
            <p:cNvSpPr/>
            <p:nvPr/>
          </p:nvSpPr>
          <p:spPr>
            <a:xfrm>
              <a:off x="414472" y="5483673"/>
              <a:ext cx="1145860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:Pump101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29" name="Google Shape;529;p24"/>
            <p:cNvSpPr/>
            <p:nvPr/>
          </p:nvSpPr>
          <p:spPr>
            <a:xfrm>
              <a:off x="2998307" y="5483672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43^^xsd:float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30" name="Google Shape;530;p24"/>
            <p:cNvSpPr txBox="1"/>
            <p:nvPr/>
          </p:nvSpPr>
          <p:spPr>
            <a:xfrm>
              <a:off x="1227702" y="5302033"/>
              <a:ext cx="23017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maximumDischargePressure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531" name="Google Shape;531;p24"/>
            <p:cNvCxnSpPr>
              <a:cxnSpLocks/>
              <a:stCxn id="528" idx="6"/>
              <a:endCxn id="529" idx="2"/>
            </p:cNvCxnSpPr>
            <p:nvPr/>
          </p:nvCxnSpPr>
          <p:spPr>
            <a:xfrm flipV="1">
              <a:off x="1560332" y="5675632"/>
              <a:ext cx="1437975" cy="1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532" name="Google Shape;532;p24"/>
            <p:cNvSpPr/>
            <p:nvPr/>
          </p:nvSpPr>
          <p:spPr>
            <a:xfrm>
              <a:off x="1339745" y="2567742"/>
              <a:ext cx="2106706" cy="2858293"/>
            </a:xfrm>
            <a:prstGeom prst="downArrow">
              <a:avLst>
                <a:gd name="adj1" fmla="val 70033"/>
                <a:gd name="adj2" fmla="val 48602"/>
              </a:avLst>
            </a:prstGeom>
            <a:solidFill>
              <a:schemeClr val="l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Change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33" name="Google Shape;533;p24"/>
            <p:cNvSpPr/>
            <p:nvPr/>
          </p:nvSpPr>
          <p:spPr>
            <a:xfrm rot="5400000">
              <a:off x="2107023" y="4162768"/>
              <a:ext cx="541273" cy="4388678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4"/>
            <p:cNvSpPr txBox="1"/>
            <p:nvPr/>
          </p:nvSpPr>
          <p:spPr>
            <a:xfrm>
              <a:off x="196508" y="6086452"/>
              <a:ext cx="4362256" cy="1913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Current Graph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535" name="Google Shape;535;p24"/>
          <p:cNvGrpSpPr/>
          <p:nvPr/>
        </p:nvGrpSpPr>
        <p:grpSpPr>
          <a:xfrm>
            <a:off x="4612444" y="2164370"/>
            <a:ext cx="4388678" cy="4516348"/>
            <a:chOff x="4612444" y="2164370"/>
            <a:chExt cx="4388678" cy="4516348"/>
          </a:xfrm>
        </p:grpSpPr>
        <p:sp>
          <p:nvSpPr>
            <p:cNvPr id="536" name="Google Shape;536;p24"/>
            <p:cNvSpPr/>
            <p:nvPr/>
          </p:nvSpPr>
          <p:spPr>
            <a:xfrm>
              <a:off x="4830072" y="3904414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:aChange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37" name="Google Shape;537;p24"/>
            <p:cNvSpPr/>
            <p:nvPr/>
          </p:nvSpPr>
          <p:spPr>
            <a:xfrm>
              <a:off x="4820302" y="2957046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:Change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538" name="Google Shape;538;p24"/>
            <p:cNvCxnSpPr>
              <a:stCxn id="536" idx="0"/>
              <a:endCxn id="537" idx="4"/>
            </p:cNvCxnSpPr>
            <p:nvPr/>
          </p:nvCxnSpPr>
          <p:spPr>
            <a:xfrm rot="10800000">
              <a:off x="5539160" y="3341014"/>
              <a:ext cx="9900" cy="563400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539" name="Google Shape;539;p24"/>
            <p:cNvSpPr txBox="1"/>
            <p:nvPr/>
          </p:nvSpPr>
          <p:spPr>
            <a:xfrm>
              <a:off x="5652341" y="3456090"/>
              <a:ext cx="284052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a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40" name="Google Shape;540;p24"/>
            <p:cNvSpPr/>
            <p:nvPr/>
          </p:nvSpPr>
          <p:spPr>
            <a:xfrm>
              <a:off x="5534192" y="2164370"/>
              <a:ext cx="2106706" cy="718667"/>
            </a:xfrm>
            <a:prstGeom prst="downArrow">
              <a:avLst>
                <a:gd name="adj1" fmla="val 70033"/>
                <a:gd name="adj2" fmla="val 48602"/>
              </a:avLst>
            </a:prstGeom>
            <a:solidFill>
              <a:schemeClr val="l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Log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41" name="Google Shape;541;p24"/>
            <p:cNvSpPr/>
            <p:nvPr/>
          </p:nvSpPr>
          <p:spPr>
            <a:xfrm rot="5400000">
              <a:off x="6536146" y="4215743"/>
              <a:ext cx="541273" cy="4388678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4"/>
            <p:cNvSpPr txBox="1"/>
            <p:nvPr/>
          </p:nvSpPr>
          <p:spPr>
            <a:xfrm>
              <a:off x="4625633" y="6139427"/>
              <a:ext cx="4362256" cy="1913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Change Logging Graph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543" name="Google Shape;543;p24"/>
          <p:cNvGrpSpPr/>
          <p:nvPr/>
        </p:nvGrpSpPr>
        <p:grpSpPr>
          <a:xfrm>
            <a:off x="4993113" y="4288332"/>
            <a:ext cx="3985625" cy="1499622"/>
            <a:chOff x="4993113" y="4288332"/>
            <a:chExt cx="3985625" cy="1499622"/>
          </a:xfrm>
        </p:grpSpPr>
        <p:sp>
          <p:nvSpPr>
            <p:cNvPr id="544" name="Google Shape;544;p24"/>
            <p:cNvSpPr/>
            <p:nvPr/>
          </p:nvSpPr>
          <p:spPr>
            <a:xfrm>
              <a:off x="4993113" y="5404035"/>
              <a:ext cx="110541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:Pump101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45" name="Google Shape;545;p24"/>
            <p:cNvSpPr/>
            <p:nvPr/>
          </p:nvSpPr>
          <p:spPr>
            <a:xfrm>
              <a:off x="7540762" y="5387397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42^^xsd:float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46" name="Google Shape;546;p24"/>
            <p:cNvSpPr txBox="1"/>
            <p:nvPr/>
          </p:nvSpPr>
          <p:spPr>
            <a:xfrm>
              <a:off x="5718346" y="5123562"/>
              <a:ext cx="2345144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maximumDischargePressure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547" name="Google Shape;547;p24"/>
            <p:cNvCxnSpPr>
              <a:cxnSpLocks/>
              <a:stCxn id="544" idx="6"/>
              <a:endCxn id="545" idx="2"/>
            </p:cNvCxnSpPr>
            <p:nvPr/>
          </p:nvCxnSpPr>
          <p:spPr>
            <a:xfrm flipV="1">
              <a:off x="6098529" y="5579357"/>
              <a:ext cx="1442233" cy="16638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548" name="Google Shape;548;p24"/>
            <p:cNvCxnSpPr>
              <a:cxnSpLocks/>
              <a:stCxn id="536" idx="4"/>
              <a:endCxn id="544" idx="0"/>
            </p:cNvCxnSpPr>
            <p:nvPr/>
          </p:nvCxnSpPr>
          <p:spPr>
            <a:xfrm rot="5400000">
              <a:off x="4989590" y="4844565"/>
              <a:ext cx="1115702" cy="3239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549" name="Google Shape;549;p24"/>
            <p:cNvSpPr txBox="1"/>
            <p:nvPr/>
          </p:nvSpPr>
          <p:spPr>
            <a:xfrm>
              <a:off x="5215082" y="4831513"/>
              <a:ext cx="805429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:subject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50" name="Google Shape;550;p24"/>
            <p:cNvSpPr txBox="1"/>
            <p:nvPr/>
          </p:nvSpPr>
          <p:spPr>
            <a:xfrm>
              <a:off x="6331514" y="4773781"/>
              <a:ext cx="941930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:property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51" name="Google Shape;551;p24"/>
            <p:cNvSpPr txBox="1"/>
            <p:nvPr/>
          </p:nvSpPr>
          <p:spPr>
            <a:xfrm>
              <a:off x="7692563" y="4651545"/>
              <a:ext cx="703680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:object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552" name="Google Shape;552;p24"/>
            <p:cNvCxnSpPr>
              <a:stCxn id="536" idx="4"/>
              <a:endCxn id="545" idx="0"/>
            </p:cNvCxnSpPr>
            <p:nvPr/>
          </p:nvCxnSpPr>
          <p:spPr>
            <a:xfrm rot="-5400000" flipH="1">
              <a:off x="6354860" y="3482533"/>
              <a:ext cx="1099200" cy="2710800"/>
            </a:xfrm>
            <a:prstGeom prst="curvedConnector3">
              <a:avLst>
                <a:gd name="adj1" fmla="val 28784"/>
              </a:avLst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553" name="Google Shape;553;p24"/>
            <p:cNvCxnSpPr>
              <a:cxnSpLocks/>
              <a:stCxn id="536" idx="4"/>
              <a:endCxn id="546" idx="0"/>
            </p:cNvCxnSpPr>
            <p:nvPr/>
          </p:nvCxnSpPr>
          <p:spPr>
            <a:xfrm rot="16200000" flipH="1">
              <a:off x="5802375" y="4035018"/>
              <a:ext cx="835229" cy="1341858"/>
            </a:xfrm>
            <a:prstGeom prst="curvedConnector3">
              <a:avLst>
                <a:gd name="adj1" fmla="val 50000"/>
              </a:avLst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pSp>
        <p:nvGrpSpPr>
          <p:cNvPr id="554" name="Google Shape;554;p24"/>
          <p:cNvGrpSpPr/>
          <p:nvPr/>
        </p:nvGrpSpPr>
        <p:grpSpPr>
          <a:xfrm>
            <a:off x="6268048" y="2810868"/>
            <a:ext cx="2730029" cy="1475023"/>
            <a:chOff x="6268048" y="2810868"/>
            <a:chExt cx="2730029" cy="1475023"/>
          </a:xfrm>
        </p:grpSpPr>
        <p:sp>
          <p:nvSpPr>
            <p:cNvPr id="555" name="Google Shape;555;p24"/>
            <p:cNvSpPr/>
            <p:nvPr/>
          </p:nvSpPr>
          <p:spPr>
            <a:xfrm>
              <a:off x="7550331" y="2938691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:PJL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56" name="Google Shape;556;p24"/>
            <p:cNvSpPr txBox="1"/>
            <p:nvPr/>
          </p:nvSpPr>
          <p:spPr>
            <a:xfrm>
              <a:off x="6862274" y="2810868"/>
              <a:ext cx="571732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:by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57" name="Google Shape;557;p24"/>
            <p:cNvSpPr/>
            <p:nvPr/>
          </p:nvSpPr>
          <p:spPr>
            <a:xfrm>
              <a:off x="7550331" y="3425086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03/05/2020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58" name="Google Shape;558;p24"/>
            <p:cNvSpPr txBox="1"/>
            <p:nvPr/>
          </p:nvSpPr>
          <p:spPr>
            <a:xfrm>
              <a:off x="6967365" y="3292334"/>
              <a:ext cx="419241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:at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559" name="Google Shape;559;p24"/>
            <p:cNvSpPr/>
            <p:nvPr/>
          </p:nvSpPr>
          <p:spPr>
            <a:xfrm>
              <a:off x="7560101" y="3901972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:Update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560" name="Google Shape;560;p24"/>
            <p:cNvCxnSpPr>
              <a:stCxn id="536" idx="6"/>
              <a:endCxn id="559" idx="2"/>
            </p:cNvCxnSpPr>
            <p:nvPr/>
          </p:nvCxnSpPr>
          <p:spPr>
            <a:xfrm rot="10800000" flipH="1">
              <a:off x="6268048" y="4093974"/>
              <a:ext cx="1292100" cy="24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561" name="Google Shape;561;p24"/>
            <p:cNvCxnSpPr>
              <a:stCxn id="536" idx="6"/>
              <a:endCxn id="555" idx="2"/>
            </p:cNvCxnSpPr>
            <p:nvPr/>
          </p:nvCxnSpPr>
          <p:spPr>
            <a:xfrm rot="10800000" flipH="1">
              <a:off x="6268048" y="3130674"/>
              <a:ext cx="1282200" cy="965700"/>
            </a:xfrm>
            <a:prstGeom prst="curvedConnector3">
              <a:avLst>
                <a:gd name="adj1" fmla="val 50000"/>
              </a:avLst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562" name="Google Shape;562;p24"/>
            <p:cNvCxnSpPr>
              <a:stCxn id="536" idx="6"/>
              <a:endCxn id="557" idx="2"/>
            </p:cNvCxnSpPr>
            <p:nvPr/>
          </p:nvCxnSpPr>
          <p:spPr>
            <a:xfrm rot="10800000" flipH="1">
              <a:off x="6268048" y="3616974"/>
              <a:ext cx="1282200" cy="479400"/>
            </a:xfrm>
            <a:prstGeom prst="curvedConnector3">
              <a:avLst>
                <a:gd name="adj1" fmla="val 50000"/>
              </a:avLst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563" name="Google Shape;563;p24"/>
            <p:cNvSpPr txBox="1"/>
            <p:nvPr/>
          </p:nvSpPr>
          <p:spPr>
            <a:xfrm>
              <a:off x="6967366" y="3763867"/>
              <a:ext cx="747856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:reason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2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3-D Models are not Taxonomies</a:t>
            </a:r>
            <a:endParaRPr/>
          </a:p>
        </p:txBody>
      </p:sp>
      <p:sp>
        <p:nvSpPr>
          <p:cNvPr id="569" name="Google Shape;569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 b="0" i="0" u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3-D models capture the processes by which equipment is assembled, and deployed, attributes are assigned, and their values changed.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3-D imply nothing about ‘taxonomies’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26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Why do we like taxonomies?</a:t>
            </a:r>
            <a:endParaRPr/>
          </a:p>
        </p:txBody>
      </p:sp>
      <p:sp>
        <p:nvSpPr>
          <p:cNvPr id="575" name="Google Shape;575;p26"/>
          <p:cNvSpPr txBox="1">
            <a:spLocks noGrp="1"/>
          </p:cNvSpPr>
          <p:nvPr>
            <p:ph type="body" idx="1"/>
          </p:nvPr>
        </p:nvSpPr>
        <p:spPr>
          <a:xfrm>
            <a:off x="0" y="1231760"/>
            <a:ext cx="91440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A  taxonomy can be a short-hand for grouping </a:t>
            </a:r>
            <a:r>
              <a:rPr lang="en-US" dirty="0" err="1"/>
              <a:t>behaviours</a:t>
            </a:r>
            <a:r>
              <a:rPr lang="en-US" dirty="0"/>
              <a:t>:</a:t>
            </a:r>
            <a:endParaRPr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/>
              <a:t>Every subtype of Instrument can be expected to have a signal connection</a:t>
            </a:r>
            <a:endParaRPr dirty="0"/>
          </a:p>
          <a:p>
            <a:pPr marL="114300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They will, though, have other characteristics such as status signal, local indication, and so on.</a:t>
            </a:r>
            <a:endParaRPr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/>
              <a:t>Every subtype of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:Pump </a:t>
            </a:r>
            <a:r>
              <a:rPr lang="en-US" dirty="0"/>
              <a:t>can be expected to have an inlet and outlet flow (hopefully with a pressure increase) </a:t>
            </a:r>
            <a:endParaRPr dirty="0"/>
          </a:p>
          <a:p>
            <a:pPr marL="114300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dirty="0"/>
              <a:t>They will, though, have other characteristics such as drive type, accuracy, and so on.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27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Gorilla-Gorilla-Gorilla!</a:t>
            </a:r>
            <a:endParaRPr/>
          </a:p>
        </p:txBody>
      </p:sp>
      <p:sp>
        <p:nvSpPr>
          <p:cNvPr id="581" name="Google Shape;581;p27"/>
          <p:cNvSpPr txBox="1">
            <a:spLocks noGrp="1"/>
          </p:cNvSpPr>
          <p:nvPr>
            <p:ph type="body" idx="1"/>
          </p:nvPr>
        </p:nvSpPr>
        <p:spPr>
          <a:xfrm>
            <a:off x="152400" y="1295401"/>
            <a:ext cx="8915400" cy="1142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Forcing one into a strict taxonomy, can create anomalies, such as the reclassification of gorillas:</a:t>
            </a:r>
            <a:endParaRPr/>
          </a:p>
        </p:txBody>
      </p:sp>
      <p:pic>
        <p:nvPicPr>
          <p:cNvPr id="582" name="Google Shape;582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0" y="2436724"/>
            <a:ext cx="5410200" cy="3575319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p27"/>
          <p:cNvSpPr/>
          <p:nvPr/>
        </p:nvSpPr>
        <p:spPr>
          <a:xfrm>
            <a:off x="4800600" y="5940559"/>
            <a:ext cx="2705100" cy="768081"/>
          </a:xfrm>
          <a:prstGeom prst="wedgeEllipseCallout">
            <a:avLst>
              <a:gd name="adj1" fmla="val -18670"/>
              <a:gd name="adj2" fmla="val -94427"/>
            </a:avLst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Gorilla-Gorilla Gorilla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4C073A-9A2F-7958-2C35-2462611DE328}"/>
              </a:ext>
            </a:extLst>
          </p:cNvPr>
          <p:cNvSpPr txBox="1"/>
          <p:nvPr/>
        </p:nvSpPr>
        <p:spPr>
          <a:xfrm>
            <a:off x="85725" y="2514601"/>
            <a:ext cx="2133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Originally unaware there were different types of Gorilla, but then sub-categories emerged. That meant the originally identified instances had to be recategorized as Gorilla-Gorilla-Gorilla!</a:t>
            </a: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2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Avoiding Taxonomies</a:t>
            </a:r>
            <a:endParaRPr/>
          </a:p>
        </p:txBody>
      </p:sp>
      <p:sp>
        <p:nvSpPr>
          <p:cNvPr id="589" name="Google Shape;589;p28"/>
          <p:cNvSpPr txBox="1">
            <a:spLocks noGrp="1"/>
          </p:cNvSpPr>
          <p:nvPr>
            <p:ph type="body" idx="1"/>
          </p:nvPr>
        </p:nvSpPr>
        <p:spPr>
          <a:xfrm>
            <a:off x="-76200" y="1295400"/>
            <a:ext cx="92202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Taxonomies are used as a shorthand for describing behaviours.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A technique reinforced by the object-orientated paradigm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Alternatively separate </a:t>
            </a:r>
            <a:r>
              <a:rPr lang="en-US" b="1"/>
              <a:t>grouping-model</a:t>
            </a:r>
            <a:r>
              <a:rPr lang="en-US"/>
              <a:t> from </a:t>
            </a:r>
            <a:r>
              <a:rPr lang="en-US" b="1"/>
              <a:t>behaviour-model</a:t>
            </a:r>
            <a:endParaRPr/>
          </a:p>
          <a:p>
            <a:pPr marL="742950" lvl="1" indent="-285750" algn="l" rtl="0">
              <a:spcBef>
                <a:spcPts val="703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sz="3800" b="1"/>
              <a:t>Behaviour-model</a:t>
            </a:r>
            <a:endParaRPr/>
          </a:p>
          <a:p>
            <a:pPr marL="1143000" lvl="2" indent="-22860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We can use graph shape-description languages to capture the rules of any thing that we want to model</a:t>
            </a:r>
            <a:endParaRPr/>
          </a:p>
          <a:p>
            <a:pPr marL="1143000" lvl="2" indent="-22860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OWL, SHACL, SHEX, …</a:t>
            </a:r>
            <a:endParaRPr/>
          </a:p>
          <a:p>
            <a:pPr marL="742950" lvl="1" indent="-285750" algn="l" rtl="0">
              <a:spcBef>
                <a:spcPts val="703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sz="3800" b="1"/>
              <a:t>Grouping-model</a:t>
            </a:r>
            <a:endParaRPr/>
          </a:p>
          <a:p>
            <a:pPr marL="1143000" lvl="2" indent="-228600" algn="l" rtl="0"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We can use loose taxonomies such as SKOS to capture groupings of things that enhance our search capabilities without imposing unnecessary meaning on the subclasses (known as broader/narrower in SKOS)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29"/>
          <p:cNvSpPr txBox="1">
            <a:spLocks noGrp="1"/>
          </p:cNvSpPr>
          <p:nvPr>
            <p:ph type="title"/>
          </p:nvPr>
        </p:nvSpPr>
        <p:spPr>
          <a:xfrm>
            <a:off x="-152401" y="533400"/>
            <a:ext cx="9625413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 sz="3600" dirty="0" err="1"/>
              <a:t>Behaviour</a:t>
            </a:r>
            <a:r>
              <a:rPr lang="en-US" sz="3600" dirty="0"/>
              <a:t> Model: Shaping Things with SHACL</a:t>
            </a:r>
            <a:endParaRPr sz="3600" dirty="0"/>
          </a:p>
        </p:txBody>
      </p:sp>
      <p:sp>
        <p:nvSpPr>
          <p:cNvPr id="595" name="Google Shape;595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3200" b="0" i="0" u="sng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SHACL</a:t>
            </a:r>
            <a:r>
              <a:rPr lang="en-US" sz="3200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allows many different things to be described by the ‘shape’ of its nodes and edges. 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The advantage of using SHACL (or alternatively </a:t>
            </a:r>
            <a:r>
              <a:rPr lang="en-US" b="0" i="0" u="sng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SHEX</a:t>
            </a:r>
            <a:r>
              <a:rPr lang="en-US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) is that many different yet similar ‘things’ can be declared without the need to have a complex taxonomy of classes, complex RDFS, or OWL.</a:t>
            </a:r>
            <a:endParaRPr b="0" dirty="0"/>
          </a:p>
          <a:p>
            <a:pPr marL="342900" lvl="0" indent="-34290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3200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For example 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an </a:t>
            </a:r>
            <a:r>
              <a:rPr lang="en-US" b="0" i="0" u="none" strike="noStrike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wentieth Century"/>
              </a:rPr>
              <a:t>:</a:t>
            </a:r>
            <a:r>
              <a:rPr lang="en-US" b="1" i="1" u="none" strike="noStrike" dirty="0" err="1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wentieth Century"/>
              </a:rPr>
              <a:t>ElectricallyDriven</a:t>
            </a:r>
            <a:r>
              <a:rPr lang="en-US" b="1" i="1" u="none" strike="noStrike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wentieth Century"/>
              </a:rPr>
              <a:t>-Rotary-Metering-Pump</a:t>
            </a:r>
            <a:r>
              <a:rPr lang="en-US" b="0" i="0" u="none" strike="noStrike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wentieth Century"/>
              </a:rPr>
              <a:t> 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143000" lvl="2" indent="-228600" algn="l" rtl="0"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 petrol-station fuel pump meter 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is similar to a </a:t>
            </a:r>
            <a:r>
              <a:rPr lang="en-US" b="0" i="0" u="none" strike="noStrike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wentieth Century"/>
              </a:rPr>
              <a:t>:</a:t>
            </a:r>
            <a:r>
              <a:rPr lang="en-US" b="1" i="1" u="none" strike="noStrike" dirty="0" err="1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wentieth Century"/>
              </a:rPr>
              <a:t>PressureDifferentialDriven</a:t>
            </a:r>
            <a:r>
              <a:rPr lang="en-US" b="1" i="1" u="none" strike="noStrike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wentieth Century"/>
              </a:rPr>
              <a:t>-</a:t>
            </a:r>
            <a:r>
              <a:rPr lang="en-US" b="1" i="1" u="none" strike="noStrike" dirty="0" err="1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wentieth Century"/>
              </a:rPr>
              <a:t>PositiveDisplacement</a:t>
            </a:r>
            <a:r>
              <a:rPr lang="en-US" b="1" i="1" u="none" strike="noStrike" dirty="0">
                <a:solidFill>
                  <a:schemeClr val="dk1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Twentieth Century"/>
              </a:rPr>
              <a:t>-Metering-Pump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143000" lvl="2" indent="-228600" algn="l" rtl="0"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 residential gas meter, 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but it would be difficult to describe in RDFS. 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0" i="0" u="none" strike="noStrik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 am sure OWL devotees would want to prove this to be incorrect!</a:t>
            </a:r>
            <a:endParaRPr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1-D Modeling</a:t>
            </a:r>
            <a:endParaRPr/>
          </a:p>
        </p:txBody>
      </p:sp>
      <p:sp>
        <p:nvSpPr>
          <p:cNvPr id="94" name="Google Shape;94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1-D using simple statements to create the schema and model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1-D Schema consists of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A taxonomy of classes aka Types of thing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Attributes/dataProperties of these types of things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Relations/objectProperties linking types of things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 other words, simple RDF/RDFS/OWL/RDFS+ types of model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30"/>
          <p:cNvSpPr txBox="1">
            <a:spLocks noGrp="1"/>
          </p:cNvSpPr>
          <p:nvPr>
            <p:ph type="title"/>
          </p:nvPr>
        </p:nvSpPr>
        <p:spPr>
          <a:xfrm>
            <a:off x="0" y="492472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Pump-Motor :G102A Description</a:t>
            </a:r>
            <a:endParaRPr/>
          </a:p>
        </p:txBody>
      </p:sp>
      <p:sp>
        <p:nvSpPr>
          <p:cNvPr id="601" name="Google Shape;601;p30"/>
          <p:cNvSpPr txBox="1">
            <a:spLocks noGrp="1"/>
          </p:cNvSpPr>
          <p:nvPr>
            <p:ph type="body" idx="1"/>
          </p:nvPr>
        </p:nvSpPr>
        <p:spPr>
          <a:xfrm>
            <a:off x="190500" y="3580905"/>
            <a:ext cx="8953500" cy="3124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For something to be classified as, say, a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:Pump-Motor</a:t>
            </a:r>
            <a:r>
              <a:rPr lang="en-US" dirty="0"/>
              <a:t> set it requires the following assembly:</a:t>
            </a:r>
            <a:endParaRPr dirty="0"/>
          </a:p>
          <a:p>
            <a:pPr marL="742950" lvl="1" indent="-2857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:G102A </a:t>
            </a:r>
            <a:r>
              <a:rPr lang="en-US" dirty="0"/>
              <a:t>is a functional ‘tag’ on a P&amp;ID/PFD</a:t>
            </a:r>
            <a:endParaRPr dirty="0"/>
          </a:p>
          <a:p>
            <a:pPr marL="742950" lvl="1" indent="-2857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In reality, it requires a pump, currently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:A6789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And a driver, currently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:M235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It also needs to be plumbed into its service, inputting</a:t>
            </a:r>
            <a:r>
              <a:rPr lang="en-US" b="1" dirty="0"/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:SRN-Feed </a:t>
            </a:r>
            <a:r>
              <a:rPr lang="en-US" dirty="0"/>
              <a:t>and exhausting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:SRN-Exhaust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lvl="0" indent="-342900" algn="l" rtl="0"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In the context of this assembly of parts, we can immediately infer what a component ‘is’ by seeing the role that it performs in this assembly:</a:t>
            </a:r>
            <a:endParaRPr dirty="0"/>
          </a:p>
          <a:p>
            <a:pPr marL="742950" lvl="1" indent="-2857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:G102A </a:t>
            </a:r>
            <a:r>
              <a:rPr lang="en-US" dirty="0"/>
              <a:t>is a functional item within the context of a P&amp;ID or PFD</a:t>
            </a:r>
            <a:endParaRPr dirty="0"/>
          </a:p>
          <a:p>
            <a:pPr marL="742950" lvl="1" indent="-2857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:A6789 </a:t>
            </a:r>
            <a:r>
              <a:rPr lang="en-US" dirty="0"/>
              <a:t>functions as a pump part of that assembly because it takes a feed and produces an exhaust</a:t>
            </a:r>
            <a:endParaRPr dirty="0"/>
          </a:p>
          <a:p>
            <a:pPr marL="742950" lvl="1" indent="-2857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:M235 </a:t>
            </a:r>
            <a:r>
              <a:rPr lang="en-US" dirty="0"/>
              <a:t>functions as driver of that assembly. </a:t>
            </a:r>
            <a:endParaRPr dirty="0"/>
          </a:p>
        </p:txBody>
      </p:sp>
      <p:grpSp>
        <p:nvGrpSpPr>
          <p:cNvPr id="602" name="Google Shape;602;p30"/>
          <p:cNvGrpSpPr/>
          <p:nvPr/>
        </p:nvGrpSpPr>
        <p:grpSpPr>
          <a:xfrm>
            <a:off x="2819400" y="1258038"/>
            <a:ext cx="4506310" cy="2313723"/>
            <a:chOff x="2819400" y="1258038"/>
            <a:chExt cx="4506310" cy="2313723"/>
          </a:xfrm>
        </p:grpSpPr>
        <p:pic>
          <p:nvPicPr>
            <p:cNvPr id="603" name="Google Shape;603;p30" descr="Difference Between Pump and Motor | Difference Between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19400" y="1600200"/>
              <a:ext cx="2686050" cy="19715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04" name="Google Shape;604;p30"/>
            <p:cNvSpPr txBox="1"/>
            <p:nvPr/>
          </p:nvSpPr>
          <p:spPr>
            <a:xfrm>
              <a:off x="3333931" y="2971800"/>
              <a:ext cx="933269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:G102A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05" name="Google Shape;605;p30"/>
            <p:cNvSpPr txBox="1"/>
            <p:nvPr/>
          </p:nvSpPr>
          <p:spPr>
            <a:xfrm>
              <a:off x="4267200" y="1609344"/>
              <a:ext cx="881973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:A6789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06" name="Google Shape;606;p30"/>
            <p:cNvSpPr txBox="1"/>
            <p:nvPr/>
          </p:nvSpPr>
          <p:spPr>
            <a:xfrm>
              <a:off x="3014938" y="1270988"/>
              <a:ext cx="7938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:M235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07" name="Google Shape;607;p30"/>
            <p:cNvSpPr/>
            <p:nvPr/>
          </p:nvSpPr>
          <p:spPr>
            <a:xfrm rot="10800000">
              <a:off x="5149173" y="1366135"/>
              <a:ext cx="500973" cy="495562"/>
            </a:xfrm>
            <a:prstGeom prst="bentUpArrow">
              <a:avLst>
                <a:gd name="adj1" fmla="val 25000"/>
                <a:gd name="adj2" fmla="val 25000"/>
                <a:gd name="adj3" fmla="val 25000"/>
              </a:avLst>
            </a:prstGeom>
            <a:solidFill>
              <a:schemeClr val="accen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08" name="Google Shape;608;p30"/>
            <p:cNvSpPr/>
            <p:nvPr/>
          </p:nvSpPr>
          <p:spPr>
            <a:xfrm>
              <a:off x="5505450" y="2404872"/>
              <a:ext cx="500973" cy="304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09" name="Google Shape;609;p30"/>
            <p:cNvSpPr txBox="1"/>
            <p:nvPr/>
          </p:nvSpPr>
          <p:spPr>
            <a:xfrm>
              <a:off x="5773250" y="1258038"/>
              <a:ext cx="11583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:SRN-Feed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10" name="Google Shape;610;p30"/>
            <p:cNvSpPr txBox="1"/>
            <p:nvPr/>
          </p:nvSpPr>
          <p:spPr>
            <a:xfrm>
              <a:off x="5943600" y="2342495"/>
              <a:ext cx="13821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:SRN-Exhaust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31"/>
          <p:cNvSpPr txBox="1">
            <a:spLocks noGrp="1"/>
          </p:cNvSpPr>
          <p:nvPr>
            <p:ph type="title"/>
          </p:nvPr>
        </p:nvSpPr>
        <p:spPr>
          <a:xfrm>
            <a:off x="62144" y="470036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Pump-Motor :G102A Graph</a:t>
            </a:r>
            <a:endParaRPr/>
          </a:p>
        </p:txBody>
      </p:sp>
      <p:sp>
        <p:nvSpPr>
          <p:cNvPr id="616" name="Google Shape;616;p31"/>
          <p:cNvSpPr/>
          <p:nvPr/>
        </p:nvSpPr>
        <p:spPr>
          <a:xfrm>
            <a:off x="2044653" y="1889678"/>
            <a:ext cx="1437976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:G102A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617" name="Google Shape;617;p31"/>
          <p:cNvGrpSpPr/>
          <p:nvPr/>
        </p:nvGrpSpPr>
        <p:grpSpPr>
          <a:xfrm>
            <a:off x="285161" y="2217372"/>
            <a:ext cx="4871364" cy="2257453"/>
            <a:chOff x="285161" y="2217372"/>
            <a:chExt cx="4871364" cy="2257453"/>
          </a:xfrm>
        </p:grpSpPr>
        <p:cxnSp>
          <p:nvCxnSpPr>
            <p:cNvPr id="618" name="Google Shape;618;p31"/>
            <p:cNvCxnSpPr>
              <a:cxnSpLocks/>
              <a:stCxn id="619" idx="2"/>
              <a:endCxn id="620" idx="6"/>
            </p:cNvCxnSpPr>
            <p:nvPr/>
          </p:nvCxnSpPr>
          <p:spPr>
            <a:xfrm rot="10800000" flipV="1">
              <a:off x="3358286" y="3058529"/>
              <a:ext cx="194785" cy="1"/>
            </a:xfrm>
            <a:prstGeom prst="curvedConnector3">
              <a:avLst>
                <a:gd name="adj1" fmla="val 50000"/>
              </a:avLst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621" name="Google Shape;621;p31"/>
            <p:cNvSpPr txBox="1"/>
            <p:nvPr/>
          </p:nvSpPr>
          <p:spPr>
            <a:xfrm>
              <a:off x="1824407" y="2672882"/>
              <a:ext cx="464879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:as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22" name="Google Shape;622;p31"/>
            <p:cNvSpPr txBox="1"/>
            <p:nvPr/>
          </p:nvSpPr>
          <p:spPr>
            <a:xfrm>
              <a:off x="3300825" y="2660293"/>
              <a:ext cx="464879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:as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23" name="Google Shape;623;p31"/>
            <p:cNvSpPr txBox="1"/>
            <p:nvPr/>
          </p:nvSpPr>
          <p:spPr>
            <a:xfrm>
              <a:off x="1086197" y="3371214"/>
              <a:ext cx="4680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:of</a:t>
              </a:r>
              <a:endParaRPr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grpSp>
          <p:nvGrpSpPr>
            <p:cNvPr id="624" name="Google Shape;624;p31"/>
            <p:cNvGrpSpPr/>
            <p:nvPr/>
          </p:nvGrpSpPr>
          <p:grpSpPr>
            <a:xfrm>
              <a:off x="285161" y="2217372"/>
              <a:ext cx="4871364" cy="2257453"/>
              <a:chOff x="285161" y="2217372"/>
              <a:chExt cx="4871364" cy="2257453"/>
            </a:xfrm>
          </p:grpSpPr>
          <p:sp>
            <p:nvSpPr>
              <p:cNvPr id="625" name="Google Shape;625;p31"/>
              <p:cNvSpPr/>
              <p:nvPr/>
            </p:nvSpPr>
            <p:spPr>
              <a:xfrm>
                <a:off x="285161" y="2851611"/>
                <a:ext cx="1603455" cy="383919"/>
              </a:xfrm>
              <a:prstGeom prst="ellipse">
                <a:avLst/>
              </a:prstGeom>
              <a:solidFill>
                <a:schemeClr val="accent5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:AssemblyPart1</a:t>
                </a:r>
                <a:endParaRPr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19" name="Google Shape;619;p31"/>
              <p:cNvSpPr/>
              <p:nvPr/>
            </p:nvSpPr>
            <p:spPr>
              <a:xfrm>
                <a:off x="3553070" y="2866570"/>
                <a:ext cx="1603455" cy="383919"/>
              </a:xfrm>
              <a:prstGeom prst="ellipse">
                <a:avLst/>
              </a:prstGeom>
              <a:solidFill>
                <a:schemeClr val="accent5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:AssemblyPart2</a:t>
                </a:r>
                <a:endParaRPr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626" name="Google Shape;626;p31"/>
              <p:cNvCxnSpPr>
                <a:cxnSpLocks/>
                <a:stCxn id="616" idx="3"/>
                <a:endCxn id="625" idx="0"/>
              </p:cNvCxnSpPr>
              <p:nvPr/>
            </p:nvCxnSpPr>
            <p:spPr>
              <a:xfrm rot="5400000">
                <a:off x="1353946" y="1950317"/>
                <a:ext cx="634238" cy="1168351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cxnSp>
            <p:nvCxnSpPr>
              <p:cNvPr id="627" name="Google Shape;627;p31"/>
              <p:cNvCxnSpPr>
                <a:cxnSpLocks/>
                <a:stCxn id="616" idx="5"/>
                <a:endCxn id="619" idx="0"/>
              </p:cNvCxnSpPr>
              <p:nvPr/>
            </p:nvCxnSpPr>
            <p:spPr>
              <a:xfrm rot="16200000" flipH="1">
                <a:off x="3488822" y="2000593"/>
                <a:ext cx="649197" cy="1082756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628" name="Google Shape;628;p31"/>
              <p:cNvSpPr txBox="1"/>
              <p:nvPr/>
            </p:nvSpPr>
            <p:spPr>
              <a:xfrm>
                <a:off x="964398" y="2236265"/>
                <a:ext cx="992485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</a:t>
                </a:r>
                <a:r>
                  <a:rPr lang="en-US" sz="1800" dirty="0" err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hasPart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29" name="Google Shape;629;p31"/>
              <p:cNvSpPr txBox="1"/>
              <p:nvPr/>
            </p:nvSpPr>
            <p:spPr>
              <a:xfrm>
                <a:off x="3780395" y="2280421"/>
                <a:ext cx="1008808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</a:t>
                </a:r>
                <a:r>
                  <a:rPr lang="en-US" sz="1800" dirty="0" err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hasPart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20" name="Google Shape;620;p31"/>
              <p:cNvSpPr/>
              <p:nvPr/>
            </p:nvSpPr>
            <p:spPr>
              <a:xfrm>
                <a:off x="2168996" y="2891814"/>
                <a:ext cx="1189289" cy="333433"/>
              </a:xfrm>
              <a:prstGeom prst="ellipse">
                <a:avLst/>
              </a:prstGeom>
              <a:solidFill>
                <a:srgbClr val="00B050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:Deployed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630" name="Google Shape;630;p31"/>
              <p:cNvCxnSpPr>
                <a:cxnSpLocks/>
                <a:stCxn id="625" idx="6"/>
                <a:endCxn id="620" idx="2"/>
              </p:cNvCxnSpPr>
              <p:nvPr/>
            </p:nvCxnSpPr>
            <p:spPr>
              <a:xfrm>
                <a:off x="1888616" y="3043571"/>
                <a:ext cx="280380" cy="14960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631" name="Google Shape;631;p31"/>
              <p:cNvSpPr/>
              <p:nvPr/>
            </p:nvSpPr>
            <p:spPr>
              <a:xfrm>
                <a:off x="3660548" y="4090905"/>
                <a:ext cx="1437976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:A6789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32" name="Google Shape;632;p31"/>
              <p:cNvSpPr/>
              <p:nvPr/>
            </p:nvSpPr>
            <p:spPr>
              <a:xfrm>
                <a:off x="367209" y="4090906"/>
                <a:ext cx="1437976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:M235</a:t>
                </a:r>
                <a:endParaRPr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633" name="Google Shape;633;p31"/>
              <p:cNvCxnSpPr>
                <a:cxnSpLocks/>
                <a:stCxn id="619" idx="4"/>
                <a:endCxn id="631" idx="0"/>
              </p:cNvCxnSpPr>
              <p:nvPr/>
            </p:nvCxnSpPr>
            <p:spPr>
              <a:xfrm rot="16200000" flipH="1">
                <a:off x="3946959" y="3658328"/>
                <a:ext cx="840416" cy="24738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cxnSp>
            <p:nvCxnSpPr>
              <p:cNvPr id="634" name="Google Shape;634;p31"/>
              <p:cNvCxnSpPr>
                <a:cxnSpLocks/>
                <a:stCxn id="625" idx="4"/>
                <a:endCxn id="632" idx="0"/>
              </p:cNvCxnSpPr>
              <p:nvPr/>
            </p:nvCxnSpPr>
            <p:spPr>
              <a:xfrm rot="5400000">
                <a:off x="658855" y="3662872"/>
                <a:ext cx="855376" cy="692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635" name="Google Shape;635;p31"/>
              <p:cNvSpPr txBox="1"/>
              <p:nvPr/>
            </p:nvSpPr>
            <p:spPr>
              <a:xfrm>
                <a:off x="4295145" y="3445487"/>
                <a:ext cx="49405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:of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</p:grpSp>
      <p:grpSp>
        <p:nvGrpSpPr>
          <p:cNvPr id="636" name="Google Shape;636;p31"/>
          <p:cNvGrpSpPr/>
          <p:nvPr/>
        </p:nvGrpSpPr>
        <p:grpSpPr>
          <a:xfrm>
            <a:off x="1594471" y="3548586"/>
            <a:ext cx="2276802" cy="1130433"/>
            <a:chOff x="1594471" y="3548586"/>
            <a:chExt cx="2276802" cy="1130433"/>
          </a:xfrm>
        </p:grpSpPr>
        <p:cxnSp>
          <p:nvCxnSpPr>
            <p:cNvPr id="637" name="Google Shape;637;p31"/>
            <p:cNvCxnSpPr>
              <a:cxnSpLocks/>
              <a:stCxn id="638" idx="4"/>
              <a:endCxn id="639" idx="0"/>
            </p:cNvCxnSpPr>
            <p:nvPr/>
          </p:nvCxnSpPr>
          <p:spPr>
            <a:xfrm rot="5400000">
              <a:off x="2467822" y="4137535"/>
              <a:ext cx="413081" cy="3021"/>
            </a:xfrm>
            <a:prstGeom prst="curvedConnector3">
              <a:avLst>
                <a:gd name="adj1" fmla="val 50000"/>
              </a:avLst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grpSp>
          <p:nvGrpSpPr>
            <p:cNvPr id="640" name="Google Shape;640;p31"/>
            <p:cNvGrpSpPr/>
            <p:nvPr/>
          </p:nvGrpSpPr>
          <p:grpSpPr>
            <a:xfrm>
              <a:off x="1594471" y="3548586"/>
              <a:ext cx="2276802" cy="1130433"/>
              <a:chOff x="1594471" y="3548586"/>
              <a:chExt cx="2276802" cy="1130433"/>
            </a:xfrm>
          </p:grpSpPr>
          <p:sp>
            <p:nvSpPr>
              <p:cNvPr id="638" name="Google Shape;638;p31"/>
              <p:cNvSpPr/>
              <p:nvPr/>
            </p:nvSpPr>
            <p:spPr>
              <a:xfrm>
                <a:off x="1956884" y="3548586"/>
                <a:ext cx="1437976" cy="383919"/>
              </a:xfrm>
              <a:prstGeom prst="ellipse">
                <a:avLst/>
              </a:prstGeom>
              <a:solidFill>
                <a:schemeClr val="accent5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:Transfer1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641" name="Google Shape;641;p31"/>
              <p:cNvCxnSpPr>
                <a:stCxn id="638" idx="3"/>
                <a:endCxn id="632" idx="7"/>
              </p:cNvCxnSpPr>
              <p:nvPr/>
            </p:nvCxnSpPr>
            <p:spPr>
              <a:xfrm rot="5400000">
                <a:off x="1745521" y="3725231"/>
                <a:ext cx="270900" cy="573000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cxnSp>
            <p:nvCxnSpPr>
              <p:cNvPr id="642" name="Google Shape;642;p31"/>
              <p:cNvCxnSpPr>
                <a:stCxn id="638" idx="5"/>
                <a:endCxn id="631" idx="1"/>
              </p:cNvCxnSpPr>
              <p:nvPr/>
            </p:nvCxnSpPr>
            <p:spPr>
              <a:xfrm rot="-5400000" flipH="1">
                <a:off x="3392323" y="3668231"/>
                <a:ext cx="270900" cy="687000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643" name="Google Shape;643;p31"/>
              <p:cNvSpPr txBox="1"/>
              <p:nvPr/>
            </p:nvSpPr>
            <p:spPr>
              <a:xfrm>
                <a:off x="1872201" y="3915420"/>
                <a:ext cx="717890" cy="3692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:from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44" name="Google Shape;644;p31"/>
              <p:cNvSpPr txBox="1"/>
              <p:nvPr/>
            </p:nvSpPr>
            <p:spPr>
              <a:xfrm>
                <a:off x="3172438" y="3946433"/>
                <a:ext cx="48810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:to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39" name="Google Shape;639;p31"/>
              <p:cNvSpPr/>
              <p:nvPr/>
            </p:nvSpPr>
            <p:spPr>
              <a:xfrm>
                <a:off x="2025170" y="4345586"/>
                <a:ext cx="1295361" cy="333433"/>
              </a:xfrm>
              <a:prstGeom prst="ellipse">
                <a:avLst/>
              </a:prstGeom>
              <a:solidFill>
                <a:srgbClr val="00B050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</a:t>
                </a:r>
                <a:r>
                  <a:rPr lang="en-US" sz="1400" dirty="0" err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DrivePower</a:t>
                </a:r>
                <a:endParaRPr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45" name="Google Shape;645;p31"/>
              <p:cNvSpPr txBox="1"/>
              <p:nvPr/>
            </p:nvSpPr>
            <p:spPr>
              <a:xfrm>
                <a:off x="2630033" y="3915420"/>
                <a:ext cx="54240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:of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</p:grpSp>
      <p:grpSp>
        <p:nvGrpSpPr>
          <p:cNvPr id="646" name="Google Shape;646;p31"/>
          <p:cNvGrpSpPr/>
          <p:nvPr/>
        </p:nvGrpSpPr>
        <p:grpSpPr>
          <a:xfrm>
            <a:off x="1900621" y="4418600"/>
            <a:ext cx="4962771" cy="1874091"/>
            <a:chOff x="1900621" y="4418600"/>
            <a:chExt cx="4962771" cy="1874091"/>
          </a:xfrm>
        </p:grpSpPr>
        <p:sp>
          <p:nvSpPr>
            <p:cNvPr id="647" name="Google Shape;647;p31"/>
            <p:cNvSpPr/>
            <p:nvPr/>
          </p:nvSpPr>
          <p:spPr>
            <a:xfrm>
              <a:off x="3849142" y="5218097"/>
              <a:ext cx="1189289" cy="333433"/>
            </a:xfrm>
            <a:prstGeom prst="ellipse">
              <a:avLst/>
            </a:prstGeom>
            <a:solidFill>
              <a:srgbClr val="00B050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:Process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grpSp>
          <p:nvGrpSpPr>
            <p:cNvPr id="648" name="Google Shape;648;p31"/>
            <p:cNvGrpSpPr/>
            <p:nvPr/>
          </p:nvGrpSpPr>
          <p:grpSpPr>
            <a:xfrm>
              <a:off x="1900621" y="4418600"/>
              <a:ext cx="4962771" cy="1874091"/>
              <a:chOff x="1900621" y="4418600"/>
              <a:chExt cx="4962771" cy="1874091"/>
            </a:xfrm>
          </p:grpSpPr>
          <p:sp>
            <p:nvSpPr>
              <p:cNvPr id="649" name="Google Shape;649;p31"/>
              <p:cNvSpPr/>
              <p:nvPr/>
            </p:nvSpPr>
            <p:spPr>
              <a:xfrm>
                <a:off x="1905441" y="5908772"/>
                <a:ext cx="1437976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:SRN-Feed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50" name="Google Shape;650;p31"/>
              <p:cNvSpPr/>
              <p:nvPr/>
            </p:nvSpPr>
            <p:spPr>
              <a:xfrm>
                <a:off x="5425416" y="5908771"/>
                <a:ext cx="1437976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:SRN-Exhaust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51" name="Google Shape;651;p31"/>
              <p:cNvSpPr/>
              <p:nvPr/>
            </p:nvSpPr>
            <p:spPr>
              <a:xfrm>
                <a:off x="1900621" y="5201999"/>
                <a:ext cx="1437976" cy="383919"/>
              </a:xfrm>
              <a:prstGeom prst="ellipse">
                <a:avLst/>
              </a:prstGeom>
              <a:solidFill>
                <a:schemeClr val="accent5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:Connector1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52" name="Google Shape;652;p31"/>
              <p:cNvSpPr/>
              <p:nvPr/>
            </p:nvSpPr>
            <p:spPr>
              <a:xfrm>
                <a:off x="5416272" y="5192855"/>
                <a:ext cx="1437976" cy="383919"/>
              </a:xfrm>
              <a:prstGeom prst="ellipse">
                <a:avLst/>
              </a:prstGeom>
              <a:solidFill>
                <a:schemeClr val="accent5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:Connector2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653" name="Google Shape;653;p31"/>
              <p:cNvCxnSpPr>
                <a:stCxn id="631" idx="5"/>
                <a:endCxn id="652" idx="0"/>
              </p:cNvCxnSpPr>
              <p:nvPr/>
            </p:nvCxnSpPr>
            <p:spPr>
              <a:xfrm rot="-5400000" flipH="1">
                <a:off x="5124487" y="4182050"/>
                <a:ext cx="774300" cy="1247400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triangle" w="med" len="med"/>
                <a:tailEnd type="none" w="sm" len="sm"/>
              </a:ln>
            </p:spPr>
          </p:cxnSp>
          <p:cxnSp>
            <p:nvCxnSpPr>
              <p:cNvPr id="654" name="Google Shape;654;p31"/>
              <p:cNvCxnSpPr>
                <a:stCxn id="631" idx="3"/>
                <a:endCxn id="651" idx="0"/>
              </p:cNvCxnSpPr>
              <p:nvPr/>
            </p:nvCxnSpPr>
            <p:spPr>
              <a:xfrm rot="5400000">
                <a:off x="2853685" y="4184450"/>
                <a:ext cx="783300" cy="1251600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cxnSp>
            <p:nvCxnSpPr>
              <p:cNvPr id="655" name="Google Shape;655;p31"/>
              <p:cNvCxnSpPr>
                <a:stCxn id="651" idx="4"/>
                <a:endCxn id="649" idx="0"/>
              </p:cNvCxnSpPr>
              <p:nvPr/>
            </p:nvCxnSpPr>
            <p:spPr>
              <a:xfrm rot="-5400000" flipH="1">
                <a:off x="2460609" y="5744918"/>
                <a:ext cx="322800" cy="4800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cxnSp>
            <p:nvCxnSpPr>
              <p:cNvPr id="656" name="Google Shape;656;p31"/>
              <p:cNvCxnSpPr>
                <a:stCxn id="652" idx="4"/>
                <a:endCxn id="650" idx="0"/>
              </p:cNvCxnSpPr>
              <p:nvPr/>
            </p:nvCxnSpPr>
            <p:spPr>
              <a:xfrm rot="-5400000" flipH="1">
                <a:off x="5973710" y="5738324"/>
                <a:ext cx="332100" cy="9000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triangle" w="med" len="med"/>
                <a:tailEnd type="none" w="sm" len="sm"/>
              </a:ln>
            </p:spPr>
          </p:cxnSp>
          <p:sp>
            <p:nvSpPr>
              <p:cNvPr id="657" name="Google Shape;657;p31"/>
              <p:cNvSpPr txBox="1"/>
              <p:nvPr/>
            </p:nvSpPr>
            <p:spPr>
              <a:xfrm>
                <a:off x="2564574" y="5544831"/>
                <a:ext cx="70746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:from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58" name="Google Shape;658;p31"/>
              <p:cNvSpPr txBox="1"/>
              <p:nvPr/>
            </p:nvSpPr>
            <p:spPr>
              <a:xfrm>
                <a:off x="3573445" y="4491120"/>
                <a:ext cx="46599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:to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59" name="Google Shape;659;p31"/>
              <p:cNvSpPr txBox="1"/>
              <p:nvPr/>
            </p:nvSpPr>
            <p:spPr>
              <a:xfrm>
                <a:off x="6284631" y="5522367"/>
                <a:ext cx="56047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:to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60" name="Google Shape;660;p31"/>
              <p:cNvSpPr txBox="1"/>
              <p:nvPr/>
            </p:nvSpPr>
            <p:spPr>
              <a:xfrm>
                <a:off x="4351696" y="4512303"/>
                <a:ext cx="74682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:from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661" name="Google Shape;661;p31"/>
              <p:cNvCxnSpPr>
                <a:stCxn id="652" idx="2"/>
                <a:endCxn id="647" idx="6"/>
              </p:cNvCxnSpPr>
              <p:nvPr/>
            </p:nvCxnSpPr>
            <p:spPr>
              <a:xfrm flipH="1">
                <a:off x="5038572" y="5384815"/>
                <a:ext cx="377700" cy="600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cxnSp>
            <p:nvCxnSpPr>
              <p:cNvPr id="662" name="Google Shape;662;p31"/>
              <p:cNvCxnSpPr>
                <a:stCxn id="651" idx="6"/>
                <a:endCxn id="647" idx="2"/>
              </p:cNvCxnSpPr>
              <p:nvPr/>
            </p:nvCxnSpPr>
            <p:spPr>
              <a:xfrm rot="10800000" flipH="1">
                <a:off x="3338597" y="5384958"/>
                <a:ext cx="510600" cy="9000"/>
              </a:xfrm>
              <a:prstGeom prst="curvedConnector3">
                <a:avLst>
                  <a:gd name="adj1" fmla="val 50000"/>
                </a:avLst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663" name="Google Shape;663;p31"/>
              <p:cNvSpPr txBox="1"/>
              <p:nvPr/>
            </p:nvSpPr>
            <p:spPr>
              <a:xfrm>
                <a:off x="3358413" y="5024626"/>
                <a:ext cx="5106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:of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664" name="Google Shape;664;p31"/>
              <p:cNvSpPr txBox="1"/>
              <p:nvPr/>
            </p:nvSpPr>
            <p:spPr>
              <a:xfrm>
                <a:off x="5037906" y="5002862"/>
                <a:ext cx="44334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:of</a:t>
                </a:r>
                <a:endParaRPr sz="1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</p:grpSp>
      <p:sp>
        <p:nvSpPr>
          <p:cNvPr id="665" name="Google Shape;665;p31"/>
          <p:cNvSpPr txBox="1"/>
          <p:nvPr/>
        </p:nvSpPr>
        <p:spPr>
          <a:xfrm>
            <a:off x="7459464" y="2620053"/>
            <a:ext cx="1600200" cy="808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400" i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Note, not showing the 3-D temporal nodes but could be added</a:t>
            </a:r>
            <a:endParaRPr sz="1400" i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66" name="Google Shape;666;p31"/>
          <p:cNvSpPr/>
          <p:nvPr/>
        </p:nvSpPr>
        <p:spPr>
          <a:xfrm>
            <a:off x="7543800" y="1333460"/>
            <a:ext cx="1437976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Continuant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67" name="Google Shape;667;p31"/>
          <p:cNvSpPr/>
          <p:nvPr/>
        </p:nvSpPr>
        <p:spPr>
          <a:xfrm>
            <a:off x="7543800" y="1740295"/>
            <a:ext cx="1437976" cy="383919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Occurrent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68" name="Google Shape;668;p31"/>
          <p:cNvSpPr/>
          <p:nvPr/>
        </p:nvSpPr>
        <p:spPr>
          <a:xfrm>
            <a:off x="7610176" y="2191677"/>
            <a:ext cx="1371600" cy="333433"/>
          </a:xfrm>
          <a:prstGeom prst="ellipse">
            <a:avLst/>
          </a:prstGeom>
          <a:solidFill>
            <a:srgbClr val="00B05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OccurrentType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69" name="Google Shape;669;p31"/>
          <p:cNvSpPr txBox="1"/>
          <p:nvPr/>
        </p:nvSpPr>
        <p:spPr>
          <a:xfrm>
            <a:off x="5968572" y="2796678"/>
            <a:ext cx="3071045" cy="1079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670" name="Google Shape;670;p31"/>
          <p:cNvGrpSpPr/>
          <p:nvPr/>
        </p:nvGrpSpPr>
        <p:grpSpPr>
          <a:xfrm>
            <a:off x="4926190" y="1370435"/>
            <a:ext cx="2330449" cy="1196178"/>
            <a:chOff x="2819400" y="1258038"/>
            <a:chExt cx="4507701" cy="2313723"/>
          </a:xfrm>
        </p:grpSpPr>
        <p:pic>
          <p:nvPicPr>
            <p:cNvPr id="671" name="Google Shape;671;p31" descr="Difference Between Pump and Motor | Difference Between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19400" y="1600200"/>
              <a:ext cx="2686050" cy="19715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2" name="Google Shape;672;p31"/>
            <p:cNvSpPr txBox="1"/>
            <p:nvPr/>
          </p:nvSpPr>
          <p:spPr>
            <a:xfrm>
              <a:off x="3333931" y="2971801"/>
              <a:ext cx="999024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:G102A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73" name="Google Shape;673;p31"/>
            <p:cNvSpPr txBox="1"/>
            <p:nvPr/>
          </p:nvSpPr>
          <p:spPr>
            <a:xfrm>
              <a:off x="4267200" y="1609345"/>
              <a:ext cx="955615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:A6789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74" name="Google Shape;674;p31"/>
            <p:cNvSpPr txBox="1"/>
            <p:nvPr/>
          </p:nvSpPr>
          <p:spPr>
            <a:xfrm>
              <a:off x="3014939" y="1270988"/>
              <a:ext cx="878097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:M235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75" name="Google Shape;675;p31"/>
            <p:cNvSpPr/>
            <p:nvPr/>
          </p:nvSpPr>
          <p:spPr>
            <a:xfrm rot="10800000">
              <a:off x="5149173" y="1366135"/>
              <a:ext cx="500973" cy="495562"/>
            </a:xfrm>
            <a:prstGeom prst="bentUpArrow">
              <a:avLst>
                <a:gd name="adj1" fmla="val 25000"/>
                <a:gd name="adj2" fmla="val 25000"/>
                <a:gd name="adj3" fmla="val 25000"/>
              </a:avLst>
            </a:prstGeom>
            <a:solidFill>
              <a:schemeClr val="accen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76" name="Google Shape;676;p31"/>
            <p:cNvSpPr/>
            <p:nvPr/>
          </p:nvSpPr>
          <p:spPr>
            <a:xfrm>
              <a:off x="5505450" y="2404872"/>
              <a:ext cx="500973" cy="304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77" name="Google Shape;677;p31"/>
            <p:cNvSpPr txBox="1"/>
            <p:nvPr/>
          </p:nvSpPr>
          <p:spPr>
            <a:xfrm>
              <a:off x="5773250" y="1258038"/>
              <a:ext cx="1191262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:SRN-Feed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678" name="Google Shape;678;p31"/>
            <p:cNvSpPr txBox="1"/>
            <p:nvPr/>
          </p:nvSpPr>
          <p:spPr>
            <a:xfrm>
              <a:off x="5943600" y="2342494"/>
              <a:ext cx="1383501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:SRN-Exhaust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32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Pump-Motor Graph Shape</a:t>
            </a:r>
            <a:endParaRPr/>
          </a:p>
        </p:txBody>
      </p:sp>
      <p:sp>
        <p:nvSpPr>
          <p:cNvPr id="684" name="Google Shape;684;p32"/>
          <p:cNvSpPr/>
          <p:nvPr/>
        </p:nvSpPr>
        <p:spPr>
          <a:xfrm>
            <a:off x="2044653" y="1889678"/>
            <a:ext cx="1437976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&lt;anyTag&gt;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85" name="Google Shape;685;p32"/>
          <p:cNvSpPr/>
          <p:nvPr/>
        </p:nvSpPr>
        <p:spPr>
          <a:xfrm>
            <a:off x="3660548" y="4090905"/>
            <a:ext cx="1437976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&lt;anyPump&gt;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86" name="Google Shape;686;p32"/>
          <p:cNvSpPr/>
          <p:nvPr/>
        </p:nvSpPr>
        <p:spPr>
          <a:xfrm>
            <a:off x="367209" y="4090906"/>
            <a:ext cx="1437976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&lt;anyDriver&gt;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87" name="Google Shape;687;p32"/>
          <p:cNvSpPr/>
          <p:nvPr/>
        </p:nvSpPr>
        <p:spPr>
          <a:xfrm>
            <a:off x="313944" y="2871072"/>
            <a:ext cx="1544507" cy="383919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:&lt;any&gt;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688" name="Google Shape;688;p32"/>
          <p:cNvCxnSpPr>
            <a:stCxn id="689" idx="4"/>
            <a:endCxn id="685" idx="0"/>
          </p:cNvCxnSpPr>
          <p:nvPr/>
        </p:nvCxnSpPr>
        <p:spPr>
          <a:xfrm rot="-5400000" flipH="1">
            <a:off x="3956127" y="3667502"/>
            <a:ext cx="844200" cy="2700"/>
          </a:xfrm>
          <a:prstGeom prst="curvedConnector3">
            <a:avLst>
              <a:gd name="adj1" fmla="val 49997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90" name="Google Shape;690;p32"/>
          <p:cNvCxnSpPr>
            <a:stCxn id="687" idx="4"/>
            <a:endCxn id="686" idx="0"/>
          </p:cNvCxnSpPr>
          <p:nvPr/>
        </p:nvCxnSpPr>
        <p:spPr>
          <a:xfrm rot="-5400000" flipH="1">
            <a:off x="668597" y="3672591"/>
            <a:ext cx="835800" cy="600"/>
          </a:xfrm>
          <a:prstGeom prst="curvedConnector3">
            <a:avLst>
              <a:gd name="adj1" fmla="val 50007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89" name="Google Shape;689;p32"/>
          <p:cNvSpPr/>
          <p:nvPr/>
        </p:nvSpPr>
        <p:spPr>
          <a:xfrm>
            <a:off x="3604623" y="2862833"/>
            <a:ext cx="1544507" cy="383919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:&lt;any&gt;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691" name="Google Shape;691;p32"/>
          <p:cNvCxnSpPr>
            <a:stCxn id="684" idx="3"/>
            <a:endCxn id="687" idx="0"/>
          </p:cNvCxnSpPr>
          <p:nvPr/>
        </p:nvCxnSpPr>
        <p:spPr>
          <a:xfrm rot="5400000">
            <a:off x="1343840" y="1959673"/>
            <a:ext cx="653700" cy="1169100"/>
          </a:xfrm>
          <a:prstGeom prst="curvedConnector3">
            <a:avLst>
              <a:gd name="adj1" fmla="val 50000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92" name="Google Shape;692;p32"/>
          <p:cNvCxnSpPr>
            <a:stCxn id="684" idx="5"/>
            <a:endCxn id="689" idx="0"/>
          </p:cNvCxnSpPr>
          <p:nvPr/>
        </p:nvCxnSpPr>
        <p:spPr>
          <a:xfrm rot="-5400000" flipH="1">
            <a:off x="3501692" y="1987723"/>
            <a:ext cx="645600" cy="1104900"/>
          </a:xfrm>
          <a:prstGeom prst="curvedConnector3">
            <a:avLst>
              <a:gd name="adj1" fmla="val 49989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93" name="Google Shape;693;p32"/>
          <p:cNvSpPr/>
          <p:nvPr/>
        </p:nvSpPr>
        <p:spPr>
          <a:xfrm>
            <a:off x="1956884" y="3548586"/>
            <a:ext cx="1437976" cy="383919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:&lt;any&gt;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694" name="Google Shape;694;p32"/>
          <p:cNvCxnSpPr>
            <a:stCxn id="693" idx="3"/>
            <a:endCxn id="686" idx="7"/>
          </p:cNvCxnSpPr>
          <p:nvPr/>
        </p:nvCxnSpPr>
        <p:spPr>
          <a:xfrm rot="5400000">
            <a:off x="1745521" y="3725231"/>
            <a:ext cx="270900" cy="573000"/>
          </a:xfrm>
          <a:prstGeom prst="curvedConnector3">
            <a:avLst>
              <a:gd name="adj1" fmla="val 49990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95" name="Google Shape;695;p32"/>
          <p:cNvCxnSpPr>
            <a:stCxn id="693" idx="5"/>
            <a:endCxn id="685" idx="1"/>
          </p:cNvCxnSpPr>
          <p:nvPr/>
        </p:nvCxnSpPr>
        <p:spPr>
          <a:xfrm rot="-5400000" flipH="1">
            <a:off x="3392323" y="3668231"/>
            <a:ext cx="270900" cy="687000"/>
          </a:xfrm>
          <a:prstGeom prst="curvedConnector3">
            <a:avLst>
              <a:gd name="adj1" fmla="val 49990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96" name="Google Shape;696;p32"/>
          <p:cNvSpPr/>
          <p:nvPr/>
        </p:nvSpPr>
        <p:spPr>
          <a:xfrm>
            <a:off x="1905441" y="5908772"/>
            <a:ext cx="1437976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&lt;anyFeed&gt;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97" name="Google Shape;697;p32"/>
          <p:cNvSpPr/>
          <p:nvPr/>
        </p:nvSpPr>
        <p:spPr>
          <a:xfrm>
            <a:off x="5380868" y="5908771"/>
            <a:ext cx="1508784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&lt;anyExhaust&gt;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98" name="Google Shape;698;p32"/>
          <p:cNvSpPr/>
          <p:nvPr/>
        </p:nvSpPr>
        <p:spPr>
          <a:xfrm>
            <a:off x="1900621" y="5201999"/>
            <a:ext cx="1437976" cy="383919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:&lt;any&gt;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99" name="Google Shape;699;p32"/>
          <p:cNvSpPr/>
          <p:nvPr/>
        </p:nvSpPr>
        <p:spPr>
          <a:xfrm>
            <a:off x="5416272" y="5192855"/>
            <a:ext cx="1437976" cy="383919"/>
          </a:xfrm>
          <a:prstGeom prst="ellipse">
            <a:avLst/>
          </a:prstGeom>
          <a:solidFill>
            <a:schemeClr val="accent5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:&lt;any&gt;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700" name="Google Shape;700;p32"/>
          <p:cNvCxnSpPr>
            <a:stCxn id="685" idx="5"/>
            <a:endCxn id="699" idx="0"/>
          </p:cNvCxnSpPr>
          <p:nvPr/>
        </p:nvCxnSpPr>
        <p:spPr>
          <a:xfrm rot="-5400000" flipH="1">
            <a:off x="5124487" y="4182050"/>
            <a:ext cx="774300" cy="1247400"/>
          </a:xfrm>
          <a:prstGeom prst="curvedConnector3">
            <a:avLst>
              <a:gd name="adj1" fmla="val 49997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701" name="Google Shape;701;p32"/>
          <p:cNvCxnSpPr>
            <a:stCxn id="685" idx="3"/>
            <a:endCxn id="698" idx="0"/>
          </p:cNvCxnSpPr>
          <p:nvPr/>
        </p:nvCxnSpPr>
        <p:spPr>
          <a:xfrm rot="5400000">
            <a:off x="2853685" y="4184450"/>
            <a:ext cx="783300" cy="1251600"/>
          </a:xfrm>
          <a:prstGeom prst="curvedConnector3">
            <a:avLst>
              <a:gd name="adj1" fmla="val 50006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02" name="Google Shape;702;p32"/>
          <p:cNvCxnSpPr>
            <a:stCxn id="698" idx="4"/>
            <a:endCxn id="696" idx="0"/>
          </p:cNvCxnSpPr>
          <p:nvPr/>
        </p:nvCxnSpPr>
        <p:spPr>
          <a:xfrm rot="-5400000" flipH="1">
            <a:off x="2460609" y="5744918"/>
            <a:ext cx="322800" cy="4800"/>
          </a:xfrm>
          <a:prstGeom prst="curvedConnector3">
            <a:avLst>
              <a:gd name="adj1" fmla="val 50008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03" name="Google Shape;703;p32"/>
          <p:cNvCxnSpPr>
            <a:stCxn id="699" idx="4"/>
            <a:endCxn id="697" idx="0"/>
          </p:cNvCxnSpPr>
          <p:nvPr/>
        </p:nvCxnSpPr>
        <p:spPr>
          <a:xfrm rot="5400000">
            <a:off x="5969262" y="5742772"/>
            <a:ext cx="331997" cy="12700"/>
          </a:xfrm>
          <a:prstGeom prst="curvedConnector3">
            <a:avLst>
              <a:gd name="adj1" fmla="val 50000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triangle" w="med" len="med"/>
            <a:tailEnd type="none" w="sm" len="sm"/>
          </a:ln>
        </p:spPr>
      </p:cxnSp>
      <p:sp>
        <p:nvSpPr>
          <p:cNvPr id="704" name="Google Shape;704;p32"/>
          <p:cNvSpPr txBox="1"/>
          <p:nvPr/>
        </p:nvSpPr>
        <p:spPr>
          <a:xfrm>
            <a:off x="964398" y="2236265"/>
            <a:ext cx="9636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8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hasPart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05" name="Google Shape;705;p32"/>
          <p:cNvSpPr txBox="1"/>
          <p:nvPr/>
        </p:nvSpPr>
        <p:spPr>
          <a:xfrm>
            <a:off x="3780394" y="2280421"/>
            <a:ext cx="9866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8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hasPart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06" name="Google Shape;706;p32"/>
          <p:cNvSpPr txBox="1"/>
          <p:nvPr/>
        </p:nvSpPr>
        <p:spPr>
          <a:xfrm>
            <a:off x="1086196" y="3371214"/>
            <a:ext cx="4648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:of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07" name="Google Shape;707;p32"/>
          <p:cNvSpPr txBox="1"/>
          <p:nvPr/>
        </p:nvSpPr>
        <p:spPr>
          <a:xfrm>
            <a:off x="4295146" y="3445487"/>
            <a:ext cx="46486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:of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08" name="Google Shape;708;p32"/>
          <p:cNvSpPr txBox="1"/>
          <p:nvPr/>
        </p:nvSpPr>
        <p:spPr>
          <a:xfrm>
            <a:off x="1855611" y="3913533"/>
            <a:ext cx="7089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:from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09" name="Google Shape;709;p32"/>
          <p:cNvSpPr txBox="1"/>
          <p:nvPr/>
        </p:nvSpPr>
        <p:spPr>
          <a:xfrm>
            <a:off x="3172439" y="3946433"/>
            <a:ext cx="4533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:to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10" name="Google Shape;710;p32"/>
          <p:cNvSpPr txBox="1"/>
          <p:nvPr/>
        </p:nvSpPr>
        <p:spPr>
          <a:xfrm>
            <a:off x="2564574" y="5544831"/>
            <a:ext cx="70746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:from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11" name="Google Shape;711;p32"/>
          <p:cNvSpPr txBox="1"/>
          <p:nvPr/>
        </p:nvSpPr>
        <p:spPr>
          <a:xfrm>
            <a:off x="3573445" y="4491120"/>
            <a:ext cx="49528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:to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12" name="Google Shape;712;p32"/>
          <p:cNvSpPr txBox="1"/>
          <p:nvPr/>
        </p:nvSpPr>
        <p:spPr>
          <a:xfrm>
            <a:off x="6284630" y="5522367"/>
            <a:ext cx="4793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:to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13" name="Google Shape;713;p32"/>
          <p:cNvSpPr txBox="1"/>
          <p:nvPr/>
        </p:nvSpPr>
        <p:spPr>
          <a:xfrm>
            <a:off x="4351696" y="4512303"/>
            <a:ext cx="74682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:from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14" name="Google Shape;714;p32"/>
          <p:cNvSpPr/>
          <p:nvPr/>
        </p:nvSpPr>
        <p:spPr>
          <a:xfrm>
            <a:off x="2168996" y="2891814"/>
            <a:ext cx="1189289" cy="333433"/>
          </a:xfrm>
          <a:prstGeom prst="ellipse">
            <a:avLst/>
          </a:prstGeom>
          <a:solidFill>
            <a:srgbClr val="00B05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:Deployed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715" name="Google Shape;715;p32"/>
          <p:cNvCxnSpPr>
            <a:stCxn id="687" idx="6"/>
            <a:endCxn id="714" idx="2"/>
          </p:cNvCxnSpPr>
          <p:nvPr/>
        </p:nvCxnSpPr>
        <p:spPr>
          <a:xfrm rot="10800000" flipH="1">
            <a:off x="1858451" y="3058532"/>
            <a:ext cx="310500" cy="4500"/>
          </a:xfrm>
          <a:prstGeom prst="curvedConnector3">
            <a:avLst>
              <a:gd name="adj1" fmla="val 50007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16" name="Google Shape;716;p32"/>
          <p:cNvCxnSpPr>
            <a:stCxn id="689" idx="2"/>
            <a:endCxn id="714" idx="6"/>
          </p:cNvCxnSpPr>
          <p:nvPr/>
        </p:nvCxnSpPr>
        <p:spPr>
          <a:xfrm flipH="1">
            <a:off x="3358323" y="3054793"/>
            <a:ext cx="246300" cy="3600"/>
          </a:xfrm>
          <a:prstGeom prst="curvedConnector3">
            <a:avLst>
              <a:gd name="adj1" fmla="val 50008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17" name="Google Shape;717;p32"/>
          <p:cNvSpPr txBox="1"/>
          <p:nvPr/>
        </p:nvSpPr>
        <p:spPr>
          <a:xfrm>
            <a:off x="1824407" y="2672882"/>
            <a:ext cx="464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:as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18" name="Google Shape;718;p32"/>
          <p:cNvSpPr txBox="1"/>
          <p:nvPr/>
        </p:nvSpPr>
        <p:spPr>
          <a:xfrm>
            <a:off x="3300825" y="2660293"/>
            <a:ext cx="4648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:as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19" name="Google Shape;719;p32"/>
          <p:cNvSpPr/>
          <p:nvPr/>
        </p:nvSpPr>
        <p:spPr>
          <a:xfrm>
            <a:off x="2030368" y="4315765"/>
            <a:ext cx="1308989" cy="333433"/>
          </a:xfrm>
          <a:prstGeom prst="ellipse">
            <a:avLst/>
          </a:prstGeom>
          <a:solidFill>
            <a:srgbClr val="00B05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</a:t>
            </a:r>
            <a:r>
              <a:rPr lang="en-US" sz="14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DrivePower</a:t>
            </a:r>
            <a:endParaRPr sz="1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720" name="Google Shape;720;p32"/>
          <p:cNvCxnSpPr>
            <a:cxnSpLocks/>
            <a:stCxn id="693" idx="4"/>
            <a:endCxn id="719" idx="0"/>
          </p:cNvCxnSpPr>
          <p:nvPr/>
        </p:nvCxnSpPr>
        <p:spPr>
          <a:xfrm rot="16200000" flipH="1">
            <a:off x="2488737" y="4119639"/>
            <a:ext cx="383260" cy="8991"/>
          </a:xfrm>
          <a:prstGeom prst="curvedConnector3">
            <a:avLst>
              <a:gd name="adj1" fmla="val 50000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21" name="Google Shape;721;p32"/>
          <p:cNvSpPr txBox="1"/>
          <p:nvPr/>
        </p:nvSpPr>
        <p:spPr>
          <a:xfrm>
            <a:off x="2630033" y="3915420"/>
            <a:ext cx="4533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:of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22" name="Google Shape;722;p32"/>
          <p:cNvSpPr/>
          <p:nvPr/>
        </p:nvSpPr>
        <p:spPr>
          <a:xfrm>
            <a:off x="3849142" y="5218097"/>
            <a:ext cx="1189289" cy="333433"/>
          </a:xfrm>
          <a:prstGeom prst="ellipse">
            <a:avLst/>
          </a:prstGeom>
          <a:solidFill>
            <a:srgbClr val="00B050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:Process</a:t>
            </a:r>
            <a:endParaRPr sz="1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723" name="Google Shape;723;p32"/>
          <p:cNvCxnSpPr>
            <a:stCxn id="699" idx="2"/>
            <a:endCxn id="722" idx="6"/>
          </p:cNvCxnSpPr>
          <p:nvPr/>
        </p:nvCxnSpPr>
        <p:spPr>
          <a:xfrm flipH="1">
            <a:off x="5038572" y="5384815"/>
            <a:ext cx="377700" cy="600"/>
          </a:xfrm>
          <a:prstGeom prst="curvedConnector3">
            <a:avLst>
              <a:gd name="adj1" fmla="val 50018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24" name="Google Shape;724;p32"/>
          <p:cNvCxnSpPr>
            <a:stCxn id="698" idx="6"/>
            <a:endCxn id="722" idx="2"/>
          </p:cNvCxnSpPr>
          <p:nvPr/>
        </p:nvCxnSpPr>
        <p:spPr>
          <a:xfrm rot="10800000" flipH="1">
            <a:off x="3338597" y="5384958"/>
            <a:ext cx="510600" cy="9000"/>
          </a:xfrm>
          <a:prstGeom prst="curvedConnector3">
            <a:avLst>
              <a:gd name="adj1" fmla="val 49995"/>
            </a:avLst>
          </a:prstGeom>
          <a:noFill/>
          <a:ln w="25400" cap="flat" cmpd="sng">
            <a:solidFill>
              <a:srgbClr val="FF680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25" name="Google Shape;725;p32"/>
          <p:cNvSpPr txBox="1"/>
          <p:nvPr/>
        </p:nvSpPr>
        <p:spPr>
          <a:xfrm>
            <a:off x="3358414" y="5024626"/>
            <a:ext cx="510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:of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26" name="Google Shape;726;p32"/>
          <p:cNvSpPr txBox="1"/>
          <p:nvPr/>
        </p:nvSpPr>
        <p:spPr>
          <a:xfrm>
            <a:off x="5037905" y="5002862"/>
            <a:ext cx="4627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:of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27" name="Google Shape;727;p32"/>
          <p:cNvSpPr txBox="1">
            <a:spLocks noGrp="1"/>
          </p:cNvSpPr>
          <p:nvPr>
            <p:ph type="body" idx="1"/>
          </p:nvPr>
        </p:nvSpPr>
        <p:spPr>
          <a:xfrm>
            <a:off x="141780" y="1221062"/>
            <a:ext cx="8735054" cy="71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This graph fragment represents the ‘shape’ we want our Pump-Motor installation data to take for it to be classified as valid installation.</a:t>
            </a:r>
            <a:endParaRPr/>
          </a:p>
        </p:txBody>
      </p:sp>
      <p:sp>
        <p:nvSpPr>
          <p:cNvPr id="728" name="Google Shape;728;p32"/>
          <p:cNvSpPr txBox="1"/>
          <p:nvPr/>
        </p:nvSpPr>
        <p:spPr>
          <a:xfrm>
            <a:off x="5617307" y="3051400"/>
            <a:ext cx="3475497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SHACL is one graph specification we can use to describe this pattern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These patterns would be called Reference Data Library in ISO-15926 terminology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729" name="Google Shape;729;p32"/>
          <p:cNvGrpSpPr/>
          <p:nvPr/>
        </p:nvGrpSpPr>
        <p:grpSpPr>
          <a:xfrm>
            <a:off x="6360182" y="1851263"/>
            <a:ext cx="2415408" cy="1196178"/>
            <a:chOff x="2819400" y="1258038"/>
            <a:chExt cx="4672036" cy="2313723"/>
          </a:xfrm>
        </p:grpSpPr>
        <p:pic>
          <p:nvPicPr>
            <p:cNvPr id="730" name="Google Shape;730;p32" descr="Difference Between Pump and Motor | Difference Between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19400" y="1600200"/>
              <a:ext cx="2686050" cy="19715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31" name="Google Shape;731;p32"/>
            <p:cNvSpPr txBox="1"/>
            <p:nvPr/>
          </p:nvSpPr>
          <p:spPr>
            <a:xfrm>
              <a:off x="3333931" y="2971801"/>
              <a:ext cx="1222268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&lt;anyTag&gt;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32" name="Google Shape;732;p32"/>
            <p:cNvSpPr txBox="1"/>
            <p:nvPr/>
          </p:nvSpPr>
          <p:spPr>
            <a:xfrm>
              <a:off x="3986470" y="1633366"/>
              <a:ext cx="1346293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&lt;anyPump&gt;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33" name="Google Shape;733;p32"/>
            <p:cNvSpPr txBox="1"/>
            <p:nvPr/>
          </p:nvSpPr>
          <p:spPr>
            <a:xfrm>
              <a:off x="3014939" y="1270988"/>
              <a:ext cx="1399004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&lt;anyDriver&gt;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34" name="Google Shape;734;p32"/>
            <p:cNvSpPr/>
            <p:nvPr/>
          </p:nvSpPr>
          <p:spPr>
            <a:xfrm rot="10800000">
              <a:off x="5149173" y="1366135"/>
              <a:ext cx="500973" cy="495562"/>
            </a:xfrm>
            <a:prstGeom prst="bentUpArrow">
              <a:avLst>
                <a:gd name="adj1" fmla="val 25000"/>
                <a:gd name="adj2" fmla="val 25000"/>
                <a:gd name="adj3" fmla="val 25000"/>
              </a:avLst>
            </a:prstGeom>
            <a:solidFill>
              <a:schemeClr val="accen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35" name="Google Shape;735;p32"/>
            <p:cNvSpPr/>
            <p:nvPr/>
          </p:nvSpPr>
          <p:spPr>
            <a:xfrm>
              <a:off x="5505450" y="2404872"/>
              <a:ext cx="500973" cy="304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36" name="Google Shape;736;p32"/>
            <p:cNvSpPr txBox="1"/>
            <p:nvPr/>
          </p:nvSpPr>
          <p:spPr>
            <a:xfrm>
              <a:off x="5773250" y="1258038"/>
              <a:ext cx="1312187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&lt;anyFeed&gt;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37" name="Google Shape;737;p32"/>
            <p:cNvSpPr txBox="1"/>
            <p:nvPr/>
          </p:nvSpPr>
          <p:spPr>
            <a:xfrm>
              <a:off x="5943601" y="2342494"/>
              <a:ext cx="1547835" cy="416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:&lt;anyExhaust&gt;</a:t>
              </a: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3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Pump-Motor SHACL</a:t>
            </a:r>
            <a:endParaRPr/>
          </a:p>
        </p:txBody>
      </p:sp>
      <p:sp>
        <p:nvSpPr>
          <p:cNvPr id="743" name="Google Shape;743;p33"/>
          <p:cNvSpPr txBox="1">
            <a:spLocks noGrp="1"/>
          </p:cNvSpPr>
          <p:nvPr>
            <p:ph type="body" idx="1"/>
          </p:nvPr>
        </p:nvSpPr>
        <p:spPr>
          <a:xfrm>
            <a:off x="152399" y="1232917"/>
            <a:ext cx="9055693" cy="519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The following illustrates how a shape can be specified:</a:t>
            </a:r>
            <a:endParaRPr dirty="0"/>
          </a:p>
        </p:txBody>
      </p:sp>
      <p:sp>
        <p:nvSpPr>
          <p:cNvPr id="744" name="Google Shape;744;p33"/>
          <p:cNvSpPr txBox="1"/>
          <p:nvPr/>
        </p:nvSpPr>
        <p:spPr>
          <a:xfrm>
            <a:off x="304800" y="1766317"/>
            <a:ext cx="8610600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:pumpMotorShape</a:t>
            </a:r>
            <a:endParaRPr sz="12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a :NodeShape ;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:property [ 	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:description “Installation must have one motor deployed” 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:path :hasPart 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:maxcount 1 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:node [ 	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a :NodeShape 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:description “need an occurrence of an assembly” 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:property [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	:description “must be a :Deployed occurrent” 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	:path :as 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	:hasValue :Deployed ]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:property [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	:description “must be a motor thing”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	:path :of 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	:node [ … description of a valid motor…]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	]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]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:property [ 	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:description “Installation must have one pump deployed” ;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… and so on		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]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34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Shape Advantages</a:t>
            </a:r>
            <a:endParaRPr/>
          </a:p>
        </p:txBody>
      </p:sp>
      <p:sp>
        <p:nvSpPr>
          <p:cNvPr id="750" name="Google Shape;750;p34"/>
          <p:cNvSpPr txBox="1">
            <a:spLocks noGrp="1"/>
          </p:cNvSpPr>
          <p:nvPr>
            <p:ph type="body" idx="1"/>
          </p:nvPr>
        </p:nvSpPr>
        <p:spPr>
          <a:xfrm>
            <a:off x="0" y="1220724"/>
            <a:ext cx="91440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i="1" dirty="0"/>
              <a:t>If it quacks and has feathers it is a duck!</a:t>
            </a:r>
            <a:endParaRPr dirty="0"/>
          </a:p>
          <a:p>
            <a:pPr marL="0" lvl="0" indent="0" algn="ctr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i="1" dirty="0" err="1"/>
              <a:t>Jeśli</a:t>
            </a:r>
            <a:r>
              <a:rPr lang="en-US" i="1" dirty="0"/>
              <a:t> </a:t>
            </a:r>
            <a:r>
              <a:rPr lang="en-US" i="1" dirty="0" err="1"/>
              <a:t>kwaka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ma </a:t>
            </a:r>
            <a:r>
              <a:rPr lang="en-US" i="1" dirty="0" err="1"/>
              <a:t>pióra</a:t>
            </a:r>
            <a:r>
              <a:rPr lang="en-US" i="1" dirty="0"/>
              <a:t>, to jest </a:t>
            </a:r>
            <a:r>
              <a:rPr lang="en-US" i="1" dirty="0" err="1"/>
              <a:t>kaczka</a:t>
            </a:r>
            <a:r>
              <a:rPr lang="en-US" i="1" dirty="0"/>
              <a:t>!</a:t>
            </a:r>
            <a:endParaRPr i="1" dirty="0"/>
          </a:p>
          <a:p>
            <a:pPr marL="342900" lvl="0" indent="-34290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O-O: 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1" dirty="0"/>
              <a:t>Declares</a:t>
            </a:r>
            <a:r>
              <a:rPr lang="en-US" dirty="0"/>
              <a:t> something as being of type Pump-Motor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Leads to a complex hierarchy/taxonomy of types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Rigid structure that inhibits evolution </a:t>
            </a:r>
            <a:endParaRPr dirty="0"/>
          </a:p>
          <a:p>
            <a:pPr marL="342900" lvl="0" indent="-34290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Graph Shape: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b="1" dirty="0"/>
              <a:t>Deduces</a:t>
            </a:r>
            <a:r>
              <a:rPr lang="en-US" dirty="0"/>
              <a:t> something is a Pump-Motor from the role (aka data) in the graph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No need for hierarchy of types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Shapes can evolve, </a:t>
            </a:r>
            <a:endParaRPr dirty="0"/>
          </a:p>
          <a:p>
            <a:pPr marL="1143000" lvl="2" indent="-228600" algn="l" rtl="0"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which might show some things lose their validity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Same ‘thing’ can satisfy more than one shape </a:t>
            </a:r>
            <a:endParaRPr dirty="0"/>
          </a:p>
          <a:p>
            <a:pPr marL="1143000" lvl="2" indent="-228600" algn="l" rtl="0"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Motor, Maintenance-Item, Electrical equipment and so on</a:t>
            </a:r>
            <a:endParaRPr dirty="0"/>
          </a:p>
          <a:p>
            <a:pPr marL="742950" lvl="1" indent="-28575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Can be used to define a user-interface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3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Grouping Model: SKOS ontology</a:t>
            </a:r>
            <a:endParaRPr/>
          </a:p>
        </p:txBody>
      </p:sp>
      <p:sp>
        <p:nvSpPr>
          <p:cNvPr id="756" name="Google Shape;756;p35"/>
          <p:cNvSpPr txBox="1">
            <a:spLocks noGrp="1"/>
          </p:cNvSpPr>
          <p:nvPr>
            <p:ph type="body" idx="1"/>
          </p:nvPr>
        </p:nvSpPr>
        <p:spPr>
          <a:xfrm>
            <a:off x="-51620" y="1226574"/>
            <a:ext cx="9271819" cy="5479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We should avoid taxonomies as a way of defining the behavior of individuals</a:t>
            </a:r>
            <a:endParaRPr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/>
              <a:t>Graphs and shapes of graphs provide a much better way.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However, we like to see ‘trees’ of things:</a:t>
            </a:r>
            <a:endParaRPr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/>
              <a:t>A visually easy way to find things</a:t>
            </a:r>
            <a:endParaRPr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/>
              <a:t>Allows categorization into different groups/collections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dirty="0"/>
              <a:t>To solve this dichotomy, we can use SKOS</a:t>
            </a:r>
            <a:endParaRPr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b="1" dirty="0"/>
              <a:t>S</a:t>
            </a:r>
            <a:r>
              <a:rPr lang="en-US" dirty="0"/>
              <a:t>imple </a:t>
            </a:r>
            <a:r>
              <a:rPr lang="en-US" b="1" dirty="0"/>
              <a:t>K</a:t>
            </a:r>
            <a:r>
              <a:rPr lang="en-US" dirty="0"/>
              <a:t>nowledge </a:t>
            </a:r>
            <a:r>
              <a:rPr lang="en-US" b="1" dirty="0"/>
              <a:t>O</a:t>
            </a:r>
            <a:r>
              <a:rPr lang="en-US" dirty="0"/>
              <a:t>rganization </a:t>
            </a:r>
            <a:r>
              <a:rPr lang="en-US" b="1" dirty="0"/>
              <a:t>S</a:t>
            </a:r>
            <a:r>
              <a:rPr lang="en-US" dirty="0"/>
              <a:t>ystem</a:t>
            </a:r>
            <a:endParaRPr dirty="0"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/>
              <a:t>Simply has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:Concepts </a:t>
            </a:r>
            <a:r>
              <a:rPr lang="en-US" dirty="0"/>
              <a:t>linked together with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:broader/:narrower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dirty="0"/>
              <a:t>(ok a bit more than that but not much)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36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SKOS Example</a:t>
            </a:r>
            <a:endParaRPr/>
          </a:p>
        </p:txBody>
      </p:sp>
      <p:sp>
        <p:nvSpPr>
          <p:cNvPr id="762" name="Google Shape;762;p36"/>
          <p:cNvSpPr txBox="1">
            <a:spLocks noGrp="1"/>
          </p:cNvSpPr>
          <p:nvPr>
            <p:ph type="body" idx="1"/>
          </p:nvPr>
        </p:nvSpPr>
        <p:spPr>
          <a:xfrm>
            <a:off x="38100" y="1371600"/>
            <a:ext cx="90678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5715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 i="1"/>
              <a:t>ElectricallyDriven-Rotary-Metering-Pump</a:t>
            </a:r>
            <a:r>
              <a:rPr lang="en-US" sz="2800"/>
              <a:t> </a:t>
            </a:r>
            <a:endParaRPr/>
          </a:p>
          <a:p>
            <a:pPr marL="57150" lvl="0" indent="0" algn="l" rtl="0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800"/>
          </a:p>
          <a:p>
            <a:pPr marL="114300" lvl="0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:ElectricallyDriven-Rotary-Metering-Pump </a:t>
            </a:r>
            <a:endParaRPr/>
          </a:p>
          <a:p>
            <a:pPr marL="114300" lvl="0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	a skos:Concept</a:t>
            </a:r>
            <a:endParaRPr/>
          </a:p>
          <a:p>
            <a:pPr marL="114300" lvl="0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	skos:broader :ElectricalEquipment ;</a:t>
            </a:r>
            <a:endParaRPr/>
          </a:p>
          <a:p>
            <a:pPr marL="1371600" lvl="3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:RotaryEquipment ;</a:t>
            </a:r>
            <a:endParaRPr/>
          </a:p>
          <a:p>
            <a:pPr marL="1371600" lvl="3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:Instrumentation ;</a:t>
            </a:r>
            <a:endParaRPr/>
          </a:p>
          <a:p>
            <a:pPr marL="1371600" lvl="3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:Pump</a:t>
            </a: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;</a:t>
            </a:r>
            <a:endParaRPr/>
          </a:p>
          <a:p>
            <a:pPr marL="57150" lvl="0" indent="0" algn="l" rtl="0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 i="1"/>
              <a:t>PressureDifferentialDriven-PositiveDisplacement-Metering-Pump</a:t>
            </a:r>
            <a:endParaRPr/>
          </a:p>
          <a:p>
            <a:pPr marL="57150" lvl="0" indent="0" algn="l" rtl="0"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800"/>
          </a:p>
          <a:p>
            <a:pPr marL="114300" lvl="0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:PressureDifferentialDriven-PositiveDisplacement-Metering-Pump 	</a:t>
            </a:r>
            <a:endParaRPr/>
          </a:p>
          <a:p>
            <a:pPr marL="114300" lvl="0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	a skos:Concept ;</a:t>
            </a:r>
            <a:endParaRPr/>
          </a:p>
          <a:p>
            <a:pPr marL="114300" lvl="0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	skos:broader :PositiveDisplacmentEquipment ;</a:t>
            </a:r>
            <a:endParaRPr/>
          </a:p>
          <a:p>
            <a:pPr marL="1371600" lvl="3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:Instrumentation ;</a:t>
            </a:r>
            <a:endParaRPr/>
          </a:p>
          <a:p>
            <a:pPr marL="1371600" lvl="3" indent="0" algn="l" rtl="0">
              <a:spcBef>
                <a:spcPts val="30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i="1">
                <a:latin typeface="Courier New"/>
                <a:ea typeface="Courier New"/>
                <a:cs typeface="Courier New"/>
                <a:sym typeface="Courier New"/>
              </a:rPr>
              <a:t>:Pump</a:t>
            </a: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  ;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37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SKOS Example</a:t>
            </a:r>
            <a:endParaRPr/>
          </a:p>
        </p:txBody>
      </p:sp>
      <p:sp>
        <p:nvSpPr>
          <p:cNvPr id="768" name="Google Shape;768;p37"/>
          <p:cNvSpPr txBox="1">
            <a:spLocks noGrp="1"/>
          </p:cNvSpPr>
          <p:nvPr>
            <p:ph type="body" idx="1"/>
          </p:nvPr>
        </p:nvSpPr>
        <p:spPr>
          <a:xfrm>
            <a:off x="5515944" y="1313695"/>
            <a:ext cx="3501665" cy="2154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SKOS is very flexible.</a:t>
            </a:r>
            <a:endParaRPr dirty="0"/>
          </a:p>
          <a:p>
            <a:pPr marL="342900" lvl="0" indent="-342900" algn="l" rtl="0"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It can be used to construct a taxonomy of plant equipment</a:t>
            </a:r>
            <a:endParaRPr dirty="0"/>
          </a:p>
          <a:p>
            <a:pPr marL="342900" lvl="0" indent="-342900" algn="l" rtl="0"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However, it is not intended to convey the behavior of the equipment</a:t>
            </a:r>
            <a:endParaRPr dirty="0"/>
          </a:p>
          <a:p>
            <a:pPr marL="742950" lvl="1" indent="-285750" algn="l" rtl="0"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dirty="0"/>
              <a:t>That is achieved using rules such as SHACL</a:t>
            </a:r>
            <a:endParaRPr dirty="0"/>
          </a:p>
        </p:txBody>
      </p:sp>
      <p:sp>
        <p:nvSpPr>
          <p:cNvPr id="769" name="Google Shape;769;p37"/>
          <p:cNvSpPr/>
          <p:nvPr/>
        </p:nvSpPr>
        <p:spPr>
          <a:xfrm>
            <a:off x="304800" y="1575253"/>
            <a:ext cx="1437976" cy="383919"/>
          </a:xfrm>
          <a:prstGeom prst="ellipse">
            <a:avLst/>
          </a:prstGeom>
          <a:solidFill>
            <a:schemeClr val="accent4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:PlantItem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70" name="Google Shape;770;p37"/>
          <p:cNvSpPr/>
          <p:nvPr/>
        </p:nvSpPr>
        <p:spPr>
          <a:xfrm rot="5400000">
            <a:off x="806459" y="4120935"/>
            <a:ext cx="228600" cy="1283131"/>
          </a:xfrm>
          <a:prstGeom prst="rightBrace">
            <a:avLst>
              <a:gd name="adj1" fmla="val 8333"/>
              <a:gd name="adj2" fmla="val 50000"/>
            </a:avLst>
          </a:prstGeom>
          <a:noFill/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71" name="Google Shape;771;p37"/>
          <p:cNvSpPr txBox="1"/>
          <p:nvPr/>
        </p:nvSpPr>
        <p:spPr>
          <a:xfrm>
            <a:off x="304800" y="4773716"/>
            <a:ext cx="127066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Top concept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772" name="Google Shape;772;p37"/>
          <p:cNvGrpSpPr/>
          <p:nvPr/>
        </p:nvGrpSpPr>
        <p:grpSpPr>
          <a:xfrm>
            <a:off x="958572" y="1915015"/>
            <a:ext cx="4375428" cy="3876486"/>
            <a:chOff x="958572" y="1915015"/>
            <a:chExt cx="4375428" cy="3876486"/>
          </a:xfrm>
        </p:grpSpPr>
        <p:sp>
          <p:nvSpPr>
            <p:cNvPr id="773" name="Google Shape;773;p37"/>
            <p:cNvSpPr/>
            <p:nvPr/>
          </p:nvSpPr>
          <p:spPr>
            <a:xfrm>
              <a:off x="2971800" y="1989485"/>
              <a:ext cx="2362200" cy="254312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:ElectricalEquipment</a:t>
              </a: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74" name="Google Shape;774;p37"/>
            <p:cNvSpPr/>
            <p:nvPr/>
          </p:nvSpPr>
          <p:spPr>
            <a:xfrm>
              <a:off x="2497487" y="2317301"/>
              <a:ext cx="2362200" cy="254312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:RotaryEquipment</a:t>
              </a: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75" name="Google Shape;775;p37"/>
            <p:cNvSpPr/>
            <p:nvPr/>
          </p:nvSpPr>
          <p:spPr>
            <a:xfrm>
              <a:off x="1654200" y="3086826"/>
              <a:ext cx="2362200" cy="254312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:Instrumentation</a:t>
              </a: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76" name="Google Shape;776;p37"/>
            <p:cNvSpPr/>
            <p:nvPr/>
          </p:nvSpPr>
          <p:spPr>
            <a:xfrm>
              <a:off x="1182138" y="3489719"/>
              <a:ext cx="2362200" cy="254312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:Pump</a:t>
              </a: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77" name="Google Shape;777;p37"/>
            <p:cNvSpPr/>
            <p:nvPr/>
          </p:nvSpPr>
          <p:spPr>
            <a:xfrm>
              <a:off x="1836145" y="2672412"/>
              <a:ext cx="2613572" cy="254312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05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PositiveDisplacementEquipment</a:t>
              </a:r>
              <a:endParaRPr sz="105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778" name="Google Shape;778;p37"/>
            <p:cNvCxnSpPr>
              <a:stCxn id="773" idx="2"/>
              <a:endCxn id="769" idx="4"/>
            </p:cNvCxnSpPr>
            <p:nvPr/>
          </p:nvCxnSpPr>
          <p:spPr>
            <a:xfrm rot="10800000">
              <a:off x="1023900" y="1959141"/>
              <a:ext cx="1947900" cy="157500"/>
            </a:xfrm>
            <a:prstGeom prst="bentConnector2">
              <a:avLst/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779" name="Google Shape;779;p37"/>
            <p:cNvCxnSpPr>
              <a:stCxn id="774" idx="2"/>
              <a:endCxn id="769" idx="4"/>
            </p:cNvCxnSpPr>
            <p:nvPr/>
          </p:nvCxnSpPr>
          <p:spPr>
            <a:xfrm rot="10800000">
              <a:off x="1023887" y="1959057"/>
              <a:ext cx="1473600" cy="485400"/>
            </a:xfrm>
            <a:prstGeom prst="bentConnector2">
              <a:avLst/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780" name="Google Shape;780;p37"/>
            <p:cNvCxnSpPr>
              <a:cxnSpLocks/>
              <a:stCxn id="777" idx="2"/>
              <a:endCxn id="769" idx="4"/>
            </p:cNvCxnSpPr>
            <p:nvPr/>
          </p:nvCxnSpPr>
          <p:spPr>
            <a:xfrm rot="10800000">
              <a:off x="1023789" y="1959172"/>
              <a:ext cx="812357" cy="840396"/>
            </a:xfrm>
            <a:prstGeom prst="bentConnector2">
              <a:avLst/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781" name="Google Shape;781;p37"/>
            <p:cNvCxnSpPr>
              <a:stCxn id="775" idx="2"/>
              <a:endCxn id="769" idx="4"/>
            </p:cNvCxnSpPr>
            <p:nvPr/>
          </p:nvCxnSpPr>
          <p:spPr>
            <a:xfrm rot="10800000">
              <a:off x="1023900" y="1959082"/>
              <a:ext cx="630300" cy="1254900"/>
            </a:xfrm>
            <a:prstGeom prst="bentConnector2">
              <a:avLst/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782" name="Google Shape;782;p37"/>
            <p:cNvCxnSpPr>
              <a:stCxn id="776" idx="2"/>
              <a:endCxn id="769" idx="4"/>
            </p:cNvCxnSpPr>
            <p:nvPr/>
          </p:nvCxnSpPr>
          <p:spPr>
            <a:xfrm rot="10800000">
              <a:off x="1023738" y="1959075"/>
              <a:ext cx="158400" cy="1657800"/>
            </a:xfrm>
            <a:prstGeom prst="bentConnector2">
              <a:avLst/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783" name="Google Shape;783;p37"/>
            <p:cNvSpPr/>
            <p:nvPr/>
          </p:nvSpPr>
          <p:spPr>
            <a:xfrm rot="5400000">
              <a:off x="2975823" y="3477001"/>
              <a:ext cx="228600" cy="3795881"/>
            </a:xfrm>
            <a:prstGeom prst="rightBrace">
              <a:avLst>
                <a:gd name="adj1" fmla="val 0"/>
                <a:gd name="adj2" fmla="val 50000"/>
              </a:avLst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84" name="Google Shape;784;p37"/>
            <p:cNvSpPr txBox="1"/>
            <p:nvPr/>
          </p:nvSpPr>
          <p:spPr>
            <a:xfrm>
              <a:off x="2133600" y="5422169"/>
              <a:ext cx="19656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Collection Concepts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85" name="Google Shape;785;p37"/>
            <p:cNvSpPr txBox="1"/>
            <p:nvPr/>
          </p:nvSpPr>
          <p:spPr>
            <a:xfrm>
              <a:off x="1006704" y="1915015"/>
              <a:ext cx="73607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skos:broader</a:t>
              </a:r>
              <a:endParaRPr sz="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86" name="Google Shape;786;p37"/>
            <p:cNvSpPr txBox="1"/>
            <p:nvPr/>
          </p:nvSpPr>
          <p:spPr>
            <a:xfrm>
              <a:off x="994980" y="2220308"/>
              <a:ext cx="73607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skos:broader</a:t>
              </a:r>
              <a:endParaRPr sz="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87" name="Google Shape;787;p37"/>
            <p:cNvSpPr txBox="1"/>
            <p:nvPr/>
          </p:nvSpPr>
          <p:spPr>
            <a:xfrm>
              <a:off x="969368" y="2569123"/>
              <a:ext cx="773408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skos:broader</a:t>
              </a:r>
              <a:endParaRPr sz="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88" name="Google Shape;788;p37"/>
            <p:cNvSpPr txBox="1"/>
            <p:nvPr/>
          </p:nvSpPr>
          <p:spPr>
            <a:xfrm>
              <a:off x="969368" y="2967092"/>
              <a:ext cx="76168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skos:broader</a:t>
              </a:r>
              <a:endParaRPr sz="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89" name="Google Shape;789;p37"/>
            <p:cNvSpPr txBox="1"/>
            <p:nvPr/>
          </p:nvSpPr>
          <p:spPr>
            <a:xfrm>
              <a:off x="958572" y="3319024"/>
              <a:ext cx="78420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skos:broader</a:t>
              </a:r>
              <a:endParaRPr sz="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790" name="Google Shape;790;p37"/>
          <p:cNvGrpSpPr/>
          <p:nvPr/>
        </p:nvGrpSpPr>
        <p:grpSpPr>
          <a:xfrm>
            <a:off x="6382986" y="4096507"/>
            <a:ext cx="2634623" cy="2362495"/>
            <a:chOff x="6382986" y="4096507"/>
            <a:chExt cx="2634623" cy="2362495"/>
          </a:xfrm>
        </p:grpSpPr>
        <p:sp>
          <p:nvSpPr>
            <p:cNvPr id="791" name="Google Shape;791;p37"/>
            <p:cNvSpPr/>
            <p:nvPr/>
          </p:nvSpPr>
          <p:spPr>
            <a:xfrm>
              <a:off x="7054795" y="4096507"/>
              <a:ext cx="1952677" cy="416289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050" i="1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M1234</a:t>
              </a: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792" name="Google Shape;792;p37"/>
            <p:cNvCxnSpPr>
              <a:stCxn id="791" idx="2"/>
              <a:endCxn id="793" idx="4"/>
            </p:cNvCxnSpPr>
            <p:nvPr/>
          </p:nvCxnSpPr>
          <p:spPr>
            <a:xfrm rot="10800000">
              <a:off x="6389695" y="4167852"/>
              <a:ext cx="665100" cy="136800"/>
            </a:xfrm>
            <a:prstGeom prst="bentConnector2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794" name="Google Shape;794;p37"/>
            <p:cNvSpPr/>
            <p:nvPr/>
          </p:nvSpPr>
          <p:spPr>
            <a:xfrm>
              <a:off x="7103886" y="5000807"/>
              <a:ext cx="1855909" cy="416289"/>
            </a:xfrm>
            <a:prstGeom prst="ellipse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050" i="1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PD743</a:t>
              </a: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795" name="Google Shape;795;p37"/>
            <p:cNvCxnSpPr>
              <a:stCxn id="794" idx="2"/>
              <a:endCxn id="796" idx="4"/>
            </p:cNvCxnSpPr>
            <p:nvPr/>
          </p:nvCxnSpPr>
          <p:spPr>
            <a:xfrm rot="10800000">
              <a:off x="6382986" y="5110852"/>
              <a:ext cx="720900" cy="98100"/>
            </a:xfrm>
            <a:prstGeom prst="bentConnector2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797" name="Google Shape;797;p37"/>
            <p:cNvSpPr/>
            <p:nvPr/>
          </p:nvSpPr>
          <p:spPr>
            <a:xfrm rot="5400000">
              <a:off x="8004666" y="5043978"/>
              <a:ext cx="228600" cy="1681658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98" name="Google Shape;798;p37"/>
            <p:cNvSpPr txBox="1"/>
            <p:nvPr/>
          </p:nvSpPr>
          <p:spPr>
            <a:xfrm>
              <a:off x="7220322" y="6089670"/>
              <a:ext cx="1797287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Instance Concepts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799" name="Google Shape;799;p37"/>
            <p:cNvSpPr txBox="1"/>
            <p:nvPr/>
          </p:nvSpPr>
          <p:spPr>
            <a:xfrm>
              <a:off x="6452967" y="4100812"/>
              <a:ext cx="825169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skos:broader</a:t>
              </a:r>
              <a:endParaRPr sz="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800" name="Google Shape;800;p37"/>
            <p:cNvSpPr txBox="1"/>
            <p:nvPr/>
          </p:nvSpPr>
          <p:spPr>
            <a:xfrm>
              <a:off x="6452968" y="5025811"/>
              <a:ext cx="767354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skos:broader</a:t>
              </a:r>
              <a:endParaRPr sz="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801" name="Google Shape;801;p37"/>
          <p:cNvGrpSpPr/>
          <p:nvPr/>
        </p:nvGrpSpPr>
        <p:grpSpPr>
          <a:xfrm>
            <a:off x="3198379" y="2206662"/>
            <a:ext cx="4389815" cy="3863473"/>
            <a:chOff x="3198379" y="2206662"/>
            <a:chExt cx="4389815" cy="3863473"/>
          </a:xfrm>
        </p:grpSpPr>
        <p:grpSp>
          <p:nvGrpSpPr>
            <p:cNvPr id="802" name="Google Shape;802;p37"/>
            <p:cNvGrpSpPr/>
            <p:nvPr/>
          </p:nvGrpSpPr>
          <p:grpSpPr>
            <a:xfrm>
              <a:off x="3198379" y="2206662"/>
              <a:ext cx="4389815" cy="3863473"/>
              <a:chOff x="3198379" y="2206662"/>
              <a:chExt cx="4389815" cy="3863473"/>
            </a:xfrm>
          </p:grpSpPr>
          <p:cxnSp>
            <p:nvCxnSpPr>
              <p:cNvPr id="803" name="Google Shape;803;p37"/>
              <p:cNvCxnSpPr>
                <a:stCxn id="793" idx="2"/>
                <a:endCxn id="775" idx="5"/>
              </p:cNvCxnSpPr>
              <p:nvPr/>
            </p:nvCxnSpPr>
            <p:spPr>
              <a:xfrm rot="10800000">
                <a:off x="3670579" y="3303762"/>
                <a:ext cx="1520400" cy="655800"/>
              </a:xfrm>
              <a:prstGeom prst="bentConnector2">
                <a:avLst/>
              </a:prstGeom>
              <a:noFill/>
              <a:ln w="127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grpSp>
            <p:nvGrpSpPr>
              <p:cNvPr id="804" name="Google Shape;804;p37"/>
              <p:cNvGrpSpPr/>
              <p:nvPr/>
            </p:nvGrpSpPr>
            <p:grpSpPr>
              <a:xfrm>
                <a:off x="3198379" y="2206662"/>
                <a:ext cx="4389815" cy="3863473"/>
                <a:chOff x="3198379" y="2206662"/>
                <a:chExt cx="4389815" cy="3863473"/>
              </a:xfrm>
            </p:grpSpPr>
            <p:sp>
              <p:nvSpPr>
                <p:cNvPr id="805" name="Google Shape;805;p37"/>
                <p:cNvSpPr/>
                <p:nvPr/>
              </p:nvSpPr>
              <p:spPr>
                <a:xfrm rot="5400000">
                  <a:off x="6037332" y="4490601"/>
                  <a:ext cx="228600" cy="2327137"/>
                </a:xfrm>
                <a:prstGeom prst="rightBrace">
                  <a:avLst>
                    <a:gd name="adj1" fmla="val 8333"/>
                    <a:gd name="adj2" fmla="val 50000"/>
                  </a:avLst>
                </a:prstGeom>
                <a:noFill/>
                <a:ln w="12700" cap="flat" cmpd="sng">
                  <a:solidFill>
                    <a:srgbClr val="FF680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806" name="Google Shape;806;p37"/>
                <p:cNvSpPr txBox="1"/>
                <p:nvPr/>
              </p:nvSpPr>
              <p:spPr>
                <a:xfrm>
                  <a:off x="5040621" y="5700803"/>
                  <a:ext cx="238558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Sub-Collection Concepts</a:t>
                  </a: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grpSp>
              <p:nvGrpSpPr>
                <p:cNvPr id="807" name="Google Shape;807;p37"/>
                <p:cNvGrpSpPr/>
                <p:nvPr/>
              </p:nvGrpSpPr>
              <p:grpSpPr>
                <a:xfrm>
                  <a:off x="3198379" y="2206662"/>
                  <a:ext cx="4389815" cy="2904175"/>
                  <a:chOff x="3198379" y="2206662"/>
                  <a:chExt cx="4389815" cy="2904175"/>
                </a:xfrm>
              </p:grpSpPr>
              <p:sp>
                <p:nvSpPr>
                  <p:cNvPr id="793" name="Google Shape;793;p37"/>
                  <p:cNvSpPr/>
                  <p:nvPr/>
                </p:nvSpPr>
                <p:spPr>
                  <a:xfrm>
                    <a:off x="5190979" y="3751418"/>
                    <a:ext cx="2397215" cy="416289"/>
                  </a:xfrm>
                  <a:prstGeom prst="ellipse">
                    <a:avLst/>
                  </a:prstGeom>
                  <a:solidFill>
                    <a:schemeClr val="accent4"/>
                  </a:solidFill>
                  <a:ln w="9525" cap="flat" cmpd="sng">
                    <a:solidFill>
                      <a:schemeClr val="accent6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0" tIns="45700" rIns="0" bIns="45700" anchor="ctr" anchorCtr="0">
                    <a:noAutofit/>
                  </a:bodyPr>
                  <a:lstStyle/>
                  <a:p>
                    <a:pPr marL="0" marR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05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:</a:t>
                    </a:r>
                    <a:r>
                      <a:rPr lang="en-US" sz="1050" i="1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rPr>
                      <a:t>ElectricallyDriven-Rotary-Metering-Pump</a:t>
                    </a:r>
                    <a:endParaRPr sz="105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796" name="Google Shape;796;p37"/>
                  <p:cNvSpPr/>
                  <p:nvPr/>
                </p:nvSpPr>
                <p:spPr>
                  <a:xfrm>
                    <a:off x="5184460" y="4446674"/>
                    <a:ext cx="2397215" cy="664163"/>
                  </a:xfrm>
                  <a:prstGeom prst="ellipse">
                    <a:avLst/>
                  </a:prstGeom>
                  <a:solidFill>
                    <a:schemeClr val="accent4"/>
                  </a:solidFill>
                  <a:ln w="9525" cap="flat" cmpd="sng">
                    <a:solidFill>
                      <a:schemeClr val="accent6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0" tIns="45700" rIns="0" bIns="45700" anchor="ctr" anchorCtr="0">
                    <a:noAutofit/>
                  </a:bodyPr>
                  <a:lstStyle/>
                  <a:p>
                    <a:pPr marL="0" marR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105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:</a:t>
                    </a:r>
                    <a:r>
                      <a:rPr lang="en-US" sz="1050" i="1">
                        <a:solidFill>
                          <a:schemeClr val="dk1"/>
                        </a:solidFill>
                        <a:latin typeface="Courier New"/>
                        <a:ea typeface="Courier New"/>
                        <a:cs typeface="Courier New"/>
                        <a:sym typeface="Courier New"/>
                      </a:rPr>
                      <a:t>PressureDifferentialPositiveDisplacement-Metering-Pump</a:t>
                    </a:r>
                    <a:endParaRPr sz="105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cxnSp>
                <p:nvCxnSpPr>
                  <p:cNvPr id="808" name="Google Shape;808;p37"/>
                  <p:cNvCxnSpPr>
                    <a:stCxn id="793" idx="2"/>
                    <a:endCxn id="773" idx="5"/>
                  </p:cNvCxnSpPr>
                  <p:nvPr/>
                </p:nvCxnSpPr>
                <p:spPr>
                  <a:xfrm rot="10800000">
                    <a:off x="4988179" y="2206662"/>
                    <a:ext cx="202800" cy="1752900"/>
                  </a:xfrm>
                  <a:prstGeom prst="bentConnector2">
                    <a:avLst/>
                  </a:prstGeom>
                  <a:noFill/>
                  <a:ln w="12700" cap="flat" cmpd="sng">
                    <a:solidFill>
                      <a:srgbClr val="FF6803"/>
                    </a:solidFill>
                    <a:prstDash val="solid"/>
                    <a:round/>
                    <a:headEnd type="none" w="sm" len="sm"/>
                    <a:tailEnd type="triangle" w="med" len="med"/>
                  </a:ln>
                </p:spPr>
              </p:cxnSp>
              <p:cxnSp>
                <p:nvCxnSpPr>
                  <p:cNvPr id="809" name="Google Shape;809;p37"/>
                  <p:cNvCxnSpPr>
                    <a:stCxn id="793" idx="2"/>
                    <a:endCxn id="774" idx="5"/>
                  </p:cNvCxnSpPr>
                  <p:nvPr/>
                </p:nvCxnSpPr>
                <p:spPr>
                  <a:xfrm rot="10800000">
                    <a:off x="4513879" y="2534262"/>
                    <a:ext cx="677100" cy="1425300"/>
                  </a:xfrm>
                  <a:prstGeom prst="bentConnector2">
                    <a:avLst/>
                  </a:prstGeom>
                  <a:noFill/>
                  <a:ln w="12700" cap="flat" cmpd="sng">
                    <a:solidFill>
                      <a:srgbClr val="FF6803"/>
                    </a:solidFill>
                    <a:prstDash val="solid"/>
                    <a:round/>
                    <a:headEnd type="none" w="sm" len="sm"/>
                    <a:tailEnd type="triangle" w="med" len="med"/>
                  </a:ln>
                </p:spPr>
              </p:cxnSp>
              <p:cxnSp>
                <p:nvCxnSpPr>
                  <p:cNvPr id="810" name="Google Shape;810;p37"/>
                  <p:cNvCxnSpPr>
                    <a:stCxn id="793" idx="2"/>
                    <a:endCxn id="776" idx="5"/>
                  </p:cNvCxnSpPr>
                  <p:nvPr/>
                </p:nvCxnSpPr>
                <p:spPr>
                  <a:xfrm rot="10800000">
                    <a:off x="3198379" y="3706662"/>
                    <a:ext cx="1992600" cy="252900"/>
                  </a:xfrm>
                  <a:prstGeom prst="bentConnector2">
                    <a:avLst/>
                  </a:prstGeom>
                  <a:noFill/>
                  <a:ln w="12700" cap="flat" cmpd="sng">
                    <a:solidFill>
                      <a:srgbClr val="FF6803"/>
                    </a:solidFill>
                    <a:prstDash val="solid"/>
                    <a:round/>
                    <a:headEnd type="none" w="sm" len="sm"/>
                    <a:tailEnd type="triangle" w="med" len="med"/>
                  </a:ln>
                </p:spPr>
              </p:cxnSp>
              <p:cxnSp>
                <p:nvCxnSpPr>
                  <p:cNvPr id="811" name="Google Shape;811;p37"/>
                  <p:cNvCxnSpPr>
                    <a:cxnSpLocks/>
                    <a:stCxn id="796" idx="2"/>
                    <a:endCxn id="777" idx="5"/>
                  </p:cNvCxnSpPr>
                  <p:nvPr/>
                </p:nvCxnSpPr>
                <p:spPr>
                  <a:xfrm rot="10800000">
                    <a:off x="4066968" y="2889482"/>
                    <a:ext cx="1117492" cy="1889275"/>
                  </a:xfrm>
                  <a:prstGeom prst="bentConnector2">
                    <a:avLst/>
                  </a:prstGeom>
                  <a:noFill/>
                  <a:ln w="12700" cap="flat" cmpd="sng">
                    <a:solidFill>
                      <a:srgbClr val="FF6803"/>
                    </a:solidFill>
                    <a:prstDash val="solid"/>
                    <a:round/>
                    <a:headEnd type="none" w="sm" len="sm"/>
                    <a:tailEnd type="triangle" w="med" len="med"/>
                  </a:ln>
                </p:spPr>
              </p:cxnSp>
              <p:cxnSp>
                <p:nvCxnSpPr>
                  <p:cNvPr id="812" name="Google Shape;812;p37"/>
                  <p:cNvCxnSpPr>
                    <a:stCxn id="796" idx="2"/>
                    <a:endCxn id="776" idx="5"/>
                  </p:cNvCxnSpPr>
                  <p:nvPr/>
                </p:nvCxnSpPr>
                <p:spPr>
                  <a:xfrm rot="10800000">
                    <a:off x="3198460" y="3706855"/>
                    <a:ext cx="1986000" cy="1071900"/>
                  </a:xfrm>
                  <a:prstGeom prst="bentConnector2">
                    <a:avLst/>
                  </a:prstGeom>
                  <a:noFill/>
                  <a:ln w="12700" cap="flat" cmpd="sng">
                    <a:solidFill>
                      <a:srgbClr val="FF6803"/>
                    </a:solidFill>
                    <a:prstDash val="solid"/>
                    <a:round/>
                    <a:headEnd type="none" w="sm" len="sm"/>
                    <a:tailEnd type="triangle" w="med" len="med"/>
                  </a:ln>
                </p:spPr>
              </p:cxnSp>
              <p:sp>
                <p:nvSpPr>
                  <p:cNvPr id="813" name="Google Shape;813;p37"/>
                  <p:cNvSpPr txBox="1"/>
                  <p:nvPr/>
                </p:nvSpPr>
                <p:spPr>
                  <a:xfrm>
                    <a:off x="4942943" y="3054090"/>
                    <a:ext cx="765648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800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skos:broader</a:t>
                    </a:r>
                    <a:endParaRPr sz="8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814" name="Google Shape;814;p37"/>
                  <p:cNvSpPr txBox="1"/>
                  <p:nvPr/>
                </p:nvSpPr>
                <p:spPr>
                  <a:xfrm>
                    <a:off x="4489492" y="3319024"/>
                    <a:ext cx="765648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800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skos:broader</a:t>
                    </a:r>
                    <a:endParaRPr sz="8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815" name="Google Shape;815;p37"/>
                  <p:cNvSpPr txBox="1"/>
                  <p:nvPr/>
                </p:nvSpPr>
                <p:spPr>
                  <a:xfrm>
                    <a:off x="3954252" y="3470153"/>
                    <a:ext cx="75062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800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skos:broader</a:t>
                    </a:r>
                    <a:endParaRPr sz="8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816" name="Google Shape;816;p37"/>
                  <p:cNvSpPr txBox="1"/>
                  <p:nvPr/>
                </p:nvSpPr>
                <p:spPr>
                  <a:xfrm>
                    <a:off x="3610335" y="3652685"/>
                    <a:ext cx="768872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800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skos:broader</a:t>
                    </a:r>
                    <a:endParaRPr sz="8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817" name="Google Shape;817;p37"/>
                  <p:cNvSpPr txBox="1"/>
                  <p:nvPr/>
                </p:nvSpPr>
                <p:spPr>
                  <a:xfrm>
                    <a:off x="3224646" y="3770278"/>
                    <a:ext cx="772752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800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skos:broader</a:t>
                    </a:r>
                    <a:endParaRPr sz="8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818" name="Google Shape;818;p37"/>
                  <p:cNvSpPr txBox="1"/>
                  <p:nvPr/>
                </p:nvSpPr>
                <p:spPr>
                  <a:xfrm>
                    <a:off x="3202494" y="4514493"/>
                    <a:ext cx="772598" cy="2154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800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skos:broader</a:t>
                    </a:r>
                    <a:endParaRPr sz="8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</p:grpSp>
        </p:grpSp>
        <p:cxnSp>
          <p:nvCxnSpPr>
            <p:cNvPr id="819" name="Google Shape;819;p37"/>
            <p:cNvCxnSpPr>
              <a:stCxn id="796" idx="2"/>
              <a:endCxn id="775" idx="5"/>
            </p:cNvCxnSpPr>
            <p:nvPr/>
          </p:nvCxnSpPr>
          <p:spPr>
            <a:xfrm rot="10800000">
              <a:off x="3670360" y="3303955"/>
              <a:ext cx="1514100" cy="1474800"/>
            </a:xfrm>
            <a:prstGeom prst="bentConnector2">
              <a:avLst/>
            </a:prstGeom>
            <a:noFill/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38"/>
          <p:cNvSpPr txBox="1">
            <a:spLocks noGrp="1"/>
          </p:cNvSpPr>
          <p:nvPr>
            <p:ph type="title"/>
          </p:nvPr>
        </p:nvSpPr>
        <p:spPr>
          <a:xfrm>
            <a:off x="609600" y="21336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Putting it all together: </a:t>
            </a:r>
            <a:br>
              <a:rPr lang="en-US"/>
            </a:br>
            <a:r>
              <a:rPr lang="en-US"/>
              <a:t>Digital Twin Modeling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39"/>
          <p:cNvSpPr/>
          <p:nvPr/>
        </p:nvSpPr>
        <p:spPr>
          <a:xfrm>
            <a:off x="2547223" y="5026223"/>
            <a:ext cx="4348172" cy="1257362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30" name="Google Shape;830;p39"/>
          <p:cNvSpPr/>
          <p:nvPr/>
        </p:nvSpPr>
        <p:spPr>
          <a:xfrm>
            <a:off x="2927487" y="5159295"/>
            <a:ext cx="3366099" cy="935686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31" name="Google Shape;831;p39"/>
          <p:cNvSpPr txBox="1">
            <a:spLocks noGrp="1"/>
          </p:cNvSpPr>
          <p:nvPr>
            <p:ph type="title"/>
          </p:nvPr>
        </p:nvSpPr>
        <p:spPr>
          <a:xfrm>
            <a:off x="457200" y="397752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>
                <a:latin typeface="Twentieth Century"/>
                <a:ea typeface="Twentieth Century"/>
                <a:cs typeface="Twentieth Century"/>
                <a:sym typeface="Twentieth Century"/>
              </a:rPr>
              <a:t>Modelling Concept Building Blocks</a:t>
            </a:r>
            <a:endParaRPr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32" name="Google Shape;832;p39"/>
          <p:cNvSpPr/>
          <p:nvPr/>
        </p:nvSpPr>
        <p:spPr>
          <a:xfrm>
            <a:off x="393529" y="2147239"/>
            <a:ext cx="2057400" cy="554598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33" name="Google Shape;833;p39"/>
          <p:cNvSpPr/>
          <p:nvPr/>
        </p:nvSpPr>
        <p:spPr>
          <a:xfrm>
            <a:off x="1428760" y="2880935"/>
            <a:ext cx="2057400" cy="554598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34" name="Google Shape;834;p39"/>
          <p:cNvSpPr/>
          <p:nvPr/>
        </p:nvSpPr>
        <p:spPr>
          <a:xfrm>
            <a:off x="1422229" y="3863571"/>
            <a:ext cx="2057400" cy="554598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35" name="Google Shape;835;p39"/>
          <p:cNvSpPr/>
          <p:nvPr/>
        </p:nvSpPr>
        <p:spPr>
          <a:xfrm>
            <a:off x="1450531" y="4612910"/>
            <a:ext cx="2057400" cy="554598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36" name="Google Shape;836;p39"/>
          <p:cNvSpPr/>
          <p:nvPr/>
        </p:nvSpPr>
        <p:spPr>
          <a:xfrm>
            <a:off x="3313995" y="5315445"/>
            <a:ext cx="2057400" cy="571903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837" name="Google Shape;837;p39"/>
          <p:cNvCxnSpPr>
            <a:stCxn id="832" idx="3"/>
            <a:endCxn id="833" idx="2"/>
          </p:cNvCxnSpPr>
          <p:nvPr/>
        </p:nvCxnSpPr>
        <p:spPr>
          <a:xfrm rot="-5400000" flipH="1">
            <a:off x="792928" y="2522518"/>
            <a:ext cx="537600" cy="733800"/>
          </a:xfrm>
          <a:prstGeom prst="bentConnector2">
            <a:avLst/>
          </a:prstGeom>
          <a:noFill/>
          <a:ln w="3492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38" name="Google Shape;838;p39"/>
          <p:cNvCxnSpPr>
            <a:stCxn id="832" idx="3"/>
            <a:endCxn id="834" idx="2"/>
          </p:cNvCxnSpPr>
          <p:nvPr/>
        </p:nvCxnSpPr>
        <p:spPr>
          <a:xfrm rot="-5400000" flipH="1">
            <a:off x="298378" y="3017068"/>
            <a:ext cx="1520400" cy="727500"/>
          </a:xfrm>
          <a:prstGeom prst="bentConnector2">
            <a:avLst/>
          </a:prstGeom>
          <a:noFill/>
          <a:ln w="3492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39" name="Google Shape;839;p39"/>
          <p:cNvCxnSpPr>
            <a:stCxn id="832" idx="3"/>
            <a:endCxn id="835" idx="2"/>
          </p:cNvCxnSpPr>
          <p:nvPr/>
        </p:nvCxnSpPr>
        <p:spPr>
          <a:xfrm rot="-5400000" flipH="1">
            <a:off x="-62072" y="3377518"/>
            <a:ext cx="2269500" cy="755700"/>
          </a:xfrm>
          <a:prstGeom prst="bentConnector2">
            <a:avLst/>
          </a:prstGeom>
          <a:noFill/>
          <a:ln w="3492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40" name="Google Shape;840;p39"/>
          <p:cNvCxnSpPr>
            <a:stCxn id="836" idx="2"/>
            <a:endCxn id="835" idx="3"/>
          </p:cNvCxnSpPr>
          <p:nvPr/>
        </p:nvCxnSpPr>
        <p:spPr>
          <a:xfrm rot="10800000">
            <a:off x="1751895" y="5086296"/>
            <a:ext cx="1562100" cy="515100"/>
          </a:xfrm>
          <a:prstGeom prst="bentConnector2">
            <a:avLst/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841" name="Google Shape;841;p39"/>
          <p:cNvSpPr/>
          <p:nvPr/>
        </p:nvSpPr>
        <p:spPr>
          <a:xfrm>
            <a:off x="6563007" y="2550825"/>
            <a:ext cx="1403169" cy="39079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42" name="Google Shape;842;p39"/>
          <p:cNvSpPr/>
          <p:nvPr/>
        </p:nvSpPr>
        <p:spPr>
          <a:xfrm>
            <a:off x="6560830" y="3003949"/>
            <a:ext cx="1403169" cy="39079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43" name="Google Shape;843;p39"/>
          <p:cNvSpPr/>
          <p:nvPr/>
        </p:nvSpPr>
        <p:spPr>
          <a:xfrm>
            <a:off x="6560829" y="3450803"/>
            <a:ext cx="1403169" cy="39079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844" name="Google Shape;844;p39"/>
          <p:cNvCxnSpPr>
            <a:stCxn id="833" idx="7"/>
            <a:endCxn id="841" idx="1"/>
          </p:cNvCxnSpPr>
          <p:nvPr/>
        </p:nvCxnSpPr>
        <p:spPr>
          <a:xfrm rot="-5400000">
            <a:off x="4765861" y="1165154"/>
            <a:ext cx="216000" cy="3378000"/>
          </a:xfrm>
          <a:prstGeom prst="curvedConnector2">
            <a:avLst/>
          </a:prstGeom>
          <a:noFill/>
          <a:ln w="28575" cap="flat" cmpd="sng">
            <a:solidFill>
              <a:schemeClr val="accent5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45" name="Google Shape;845;p39"/>
          <p:cNvCxnSpPr>
            <a:stCxn id="833" idx="6"/>
            <a:endCxn id="842" idx="1"/>
          </p:cNvCxnSpPr>
          <p:nvPr/>
        </p:nvCxnSpPr>
        <p:spPr>
          <a:xfrm>
            <a:off x="3486160" y="3158234"/>
            <a:ext cx="3074700" cy="411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5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46" name="Google Shape;846;p39"/>
          <p:cNvCxnSpPr>
            <a:stCxn id="833" idx="5"/>
            <a:endCxn id="843" idx="1"/>
          </p:cNvCxnSpPr>
          <p:nvPr/>
        </p:nvCxnSpPr>
        <p:spPr>
          <a:xfrm rot="-5400000" flipH="1">
            <a:off x="4726861" y="1812314"/>
            <a:ext cx="291900" cy="3375900"/>
          </a:xfrm>
          <a:prstGeom prst="curvedConnector2">
            <a:avLst/>
          </a:prstGeom>
          <a:noFill/>
          <a:ln w="28575" cap="flat" cmpd="sng">
            <a:solidFill>
              <a:schemeClr val="accent5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847" name="Google Shape;847;p39"/>
          <p:cNvSpPr/>
          <p:nvPr/>
        </p:nvSpPr>
        <p:spPr>
          <a:xfrm>
            <a:off x="3593929" y="3853773"/>
            <a:ext cx="2057400" cy="554598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48" name="Google Shape;848;p39"/>
          <p:cNvSpPr/>
          <p:nvPr/>
        </p:nvSpPr>
        <p:spPr>
          <a:xfrm>
            <a:off x="5765629" y="3853773"/>
            <a:ext cx="2057400" cy="554598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849" name="Google Shape;849;p39"/>
          <p:cNvCxnSpPr>
            <a:stCxn id="834" idx="5"/>
            <a:endCxn id="847" idx="3"/>
          </p:cNvCxnSpPr>
          <p:nvPr/>
        </p:nvCxnSpPr>
        <p:spPr>
          <a:xfrm rot="-5400000">
            <a:off x="3531880" y="3973500"/>
            <a:ext cx="9900" cy="717000"/>
          </a:xfrm>
          <a:prstGeom prst="curvedConnector3">
            <a:avLst>
              <a:gd name="adj1" fmla="val -3129485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cxnSp>
        <p:nvCxnSpPr>
          <p:cNvPr id="850" name="Google Shape;850;p39"/>
          <p:cNvCxnSpPr>
            <a:stCxn id="847" idx="5"/>
            <a:endCxn id="848" idx="3"/>
          </p:cNvCxnSpPr>
          <p:nvPr/>
        </p:nvCxnSpPr>
        <p:spPr>
          <a:xfrm rot="-5400000" flipH="1">
            <a:off x="5708230" y="3968952"/>
            <a:ext cx="600" cy="717000"/>
          </a:xfrm>
          <a:prstGeom prst="curvedConnector3">
            <a:avLst>
              <a:gd name="adj1" fmla="val 50578173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sp>
        <p:nvSpPr>
          <p:cNvPr id="851" name="Google Shape;851;p39"/>
          <p:cNvSpPr/>
          <p:nvPr/>
        </p:nvSpPr>
        <p:spPr>
          <a:xfrm>
            <a:off x="8233102" y="3853773"/>
            <a:ext cx="2057400" cy="554598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852" name="Google Shape;852;p39"/>
          <p:cNvCxnSpPr>
            <a:stCxn id="848" idx="5"/>
            <a:endCxn id="851" idx="3"/>
          </p:cNvCxnSpPr>
          <p:nvPr/>
        </p:nvCxnSpPr>
        <p:spPr>
          <a:xfrm rot="-5400000" flipH="1">
            <a:off x="8027830" y="3821052"/>
            <a:ext cx="600" cy="1012800"/>
          </a:xfrm>
          <a:prstGeom prst="curvedConnector3">
            <a:avLst>
              <a:gd name="adj1" fmla="val 50578090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cxnSp>
        <p:nvCxnSpPr>
          <p:cNvPr id="853" name="Google Shape;853;p39"/>
          <p:cNvCxnSpPr>
            <a:stCxn id="829" idx="6"/>
            <a:endCxn id="830" idx="6"/>
          </p:cNvCxnSpPr>
          <p:nvPr/>
        </p:nvCxnSpPr>
        <p:spPr>
          <a:xfrm rot="10800000">
            <a:off x="6293595" y="5627004"/>
            <a:ext cx="601800" cy="27900"/>
          </a:xfrm>
          <a:prstGeom prst="bentConnector3">
            <a:avLst>
              <a:gd name="adj1" fmla="val -37986"/>
            </a:avLst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triangle" w="med" len="med"/>
          </a:ln>
        </p:spPr>
      </p:cxnSp>
      <p:cxnSp>
        <p:nvCxnSpPr>
          <p:cNvPr id="854" name="Google Shape;854;p39"/>
          <p:cNvCxnSpPr>
            <a:stCxn id="830" idx="6"/>
            <a:endCxn id="836" idx="6"/>
          </p:cNvCxnSpPr>
          <p:nvPr/>
        </p:nvCxnSpPr>
        <p:spPr>
          <a:xfrm rot="10800000">
            <a:off x="5371386" y="5601338"/>
            <a:ext cx="922200" cy="25800"/>
          </a:xfrm>
          <a:prstGeom prst="bentConnector3">
            <a:avLst>
              <a:gd name="adj1" fmla="val -24789"/>
            </a:avLst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triangle" w="med" len="med"/>
          </a:ln>
        </p:spPr>
      </p:cxnSp>
      <p:sp>
        <p:nvSpPr>
          <p:cNvPr id="855" name="Google Shape;855;p39"/>
          <p:cNvSpPr txBox="1"/>
          <p:nvPr/>
        </p:nvSpPr>
        <p:spPr>
          <a:xfrm>
            <a:off x="4289027" y="2830015"/>
            <a:ext cx="11631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Attributes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56" name="Google Shape;856;p39"/>
          <p:cNvSpPr txBox="1"/>
          <p:nvPr/>
        </p:nvSpPr>
        <p:spPr>
          <a:xfrm>
            <a:off x="5379430" y="5523526"/>
            <a:ext cx="138950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Constituents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57" name="Google Shape;857;p39"/>
          <p:cNvSpPr txBox="1"/>
          <p:nvPr/>
        </p:nvSpPr>
        <p:spPr>
          <a:xfrm>
            <a:off x="5185035" y="4552050"/>
            <a:ext cx="1162693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Transfers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58" name="Google Shape;858;p39"/>
          <p:cNvSpPr txBox="1"/>
          <p:nvPr/>
        </p:nvSpPr>
        <p:spPr>
          <a:xfrm>
            <a:off x="-76200" y="5013609"/>
            <a:ext cx="11902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Parthoods</a:t>
            </a:r>
            <a:endParaRPr sz="18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859" name="Google Shape;859;p39"/>
          <p:cNvGrpSpPr/>
          <p:nvPr/>
        </p:nvGrpSpPr>
        <p:grpSpPr>
          <a:xfrm>
            <a:off x="2479231" y="1277271"/>
            <a:ext cx="4315098" cy="1146974"/>
            <a:chOff x="2478457" y="974071"/>
            <a:chExt cx="5376212" cy="1429023"/>
          </a:xfrm>
        </p:grpSpPr>
        <p:sp>
          <p:nvSpPr>
            <p:cNvPr id="860" name="Google Shape;860;p39"/>
            <p:cNvSpPr/>
            <p:nvPr/>
          </p:nvSpPr>
          <p:spPr>
            <a:xfrm>
              <a:off x="2482380" y="1037142"/>
              <a:ext cx="5340650" cy="1365952"/>
            </a:xfrm>
            <a:prstGeom prst="rect">
              <a:avLst/>
            </a:prstGeom>
            <a:solidFill>
              <a:schemeClr val="l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wentieth Century"/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grpSp>
          <p:nvGrpSpPr>
            <p:cNvPr id="861" name="Google Shape;861;p39"/>
            <p:cNvGrpSpPr/>
            <p:nvPr/>
          </p:nvGrpSpPr>
          <p:grpSpPr>
            <a:xfrm>
              <a:off x="2478457" y="993503"/>
              <a:ext cx="1214749" cy="956482"/>
              <a:chOff x="2478457" y="993503"/>
              <a:chExt cx="1214749" cy="956482"/>
            </a:xfrm>
          </p:grpSpPr>
          <p:sp>
            <p:nvSpPr>
              <p:cNvPr id="862" name="Google Shape;862;p39"/>
              <p:cNvSpPr/>
              <p:nvPr/>
            </p:nvSpPr>
            <p:spPr>
              <a:xfrm>
                <a:off x="2733061" y="1437989"/>
                <a:ext cx="712896" cy="158097"/>
              </a:xfrm>
              <a:prstGeom prst="rect">
                <a:avLst/>
              </a:prstGeom>
              <a:solidFill>
                <a:schemeClr val="lt1"/>
              </a:solidFill>
              <a:ln w="25400" cap="flat" cmpd="sng">
                <a:solidFill>
                  <a:srgbClr val="B9612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endParaRPr sz="12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863" name="Google Shape;863;p39"/>
              <p:cNvSpPr/>
              <p:nvPr/>
            </p:nvSpPr>
            <p:spPr>
              <a:xfrm>
                <a:off x="2741869" y="1723512"/>
                <a:ext cx="737760" cy="226473"/>
              </a:xfrm>
              <a:prstGeom prst="ellipse">
                <a:avLst/>
              </a:prstGeom>
              <a:solidFill>
                <a:schemeClr val="lt1"/>
              </a:solidFill>
              <a:ln w="25400" cap="flat" cmpd="sng">
                <a:solidFill>
                  <a:srgbClr val="B9612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endParaRPr sz="12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864" name="Google Shape;864;p39"/>
              <p:cNvSpPr txBox="1"/>
              <p:nvPr/>
            </p:nvSpPr>
            <p:spPr>
              <a:xfrm>
                <a:off x="2478457" y="993503"/>
                <a:ext cx="1214749" cy="3451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r>
                  <a:rPr lang="en-US" sz="1200" b="1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Continuants</a:t>
                </a:r>
                <a:endParaRPr sz="1200" b="1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  <p:grpSp>
          <p:nvGrpSpPr>
            <p:cNvPr id="865" name="Google Shape;865;p39"/>
            <p:cNvGrpSpPr/>
            <p:nvPr/>
          </p:nvGrpSpPr>
          <p:grpSpPr>
            <a:xfrm>
              <a:off x="3733799" y="974071"/>
              <a:ext cx="2113381" cy="1367591"/>
              <a:chOff x="3733799" y="974071"/>
              <a:chExt cx="2113381" cy="1367591"/>
            </a:xfrm>
          </p:grpSpPr>
          <p:grpSp>
            <p:nvGrpSpPr>
              <p:cNvPr id="866" name="Google Shape;866;p39"/>
              <p:cNvGrpSpPr/>
              <p:nvPr/>
            </p:nvGrpSpPr>
            <p:grpSpPr>
              <a:xfrm>
                <a:off x="3844999" y="1143328"/>
                <a:ext cx="2002181" cy="1198334"/>
                <a:chOff x="2493623" y="1111126"/>
                <a:chExt cx="2002181" cy="1198334"/>
              </a:xfrm>
            </p:grpSpPr>
            <p:cxnSp>
              <p:nvCxnSpPr>
                <p:cNvPr id="867" name="Google Shape;867;p39"/>
                <p:cNvCxnSpPr/>
                <p:nvPr/>
              </p:nvCxnSpPr>
              <p:spPr>
                <a:xfrm rot="10800000">
                  <a:off x="3765466" y="2218893"/>
                  <a:ext cx="730335" cy="1"/>
                </a:xfrm>
                <a:prstGeom prst="bentConnector3">
                  <a:avLst>
                    <a:gd name="adj1" fmla="val 310055"/>
                  </a:avLst>
                </a:prstGeom>
                <a:noFill/>
                <a:ln w="28575" cap="flat" cmpd="sng">
                  <a:solidFill>
                    <a:srgbClr val="FF6803"/>
                  </a:solidFill>
                  <a:prstDash val="lgDash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868" name="Google Shape;868;p39"/>
                <p:cNvCxnSpPr/>
                <p:nvPr/>
              </p:nvCxnSpPr>
              <p:spPr>
                <a:xfrm flipH="1">
                  <a:off x="3746205" y="1370778"/>
                  <a:ext cx="749599" cy="3915"/>
                </a:xfrm>
                <a:prstGeom prst="curvedConnector3">
                  <a:avLst>
                    <a:gd name="adj1" fmla="val 311372"/>
                  </a:avLst>
                </a:prstGeom>
                <a:noFill/>
                <a:ln w="28575" cap="flat" cmpd="sng">
                  <a:solidFill>
                    <a:schemeClr val="accent4"/>
                  </a:solidFill>
                  <a:prstDash val="dot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869" name="Google Shape;869;p39"/>
                <p:cNvCxnSpPr/>
                <p:nvPr/>
              </p:nvCxnSpPr>
              <p:spPr>
                <a:xfrm rot="10800000">
                  <a:off x="3746204" y="1641196"/>
                  <a:ext cx="749596" cy="1"/>
                </a:xfrm>
                <a:prstGeom prst="curvedConnector3">
                  <a:avLst>
                    <a:gd name="adj1" fmla="val 308974"/>
                  </a:avLst>
                </a:prstGeom>
                <a:noFill/>
                <a:ln w="28575" cap="flat" cmpd="sng">
                  <a:solidFill>
                    <a:schemeClr val="accent5"/>
                  </a:solidFill>
                  <a:prstDash val="dash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870" name="Google Shape;870;p39"/>
                <p:cNvCxnSpPr/>
                <p:nvPr/>
              </p:nvCxnSpPr>
              <p:spPr>
                <a:xfrm rot="10800000">
                  <a:off x="3756894" y="1918886"/>
                  <a:ext cx="738906" cy="1916"/>
                </a:xfrm>
                <a:prstGeom prst="bentConnector3">
                  <a:avLst>
                    <a:gd name="adj1" fmla="val 307851"/>
                  </a:avLst>
                </a:prstGeom>
                <a:noFill/>
                <a:ln w="28575" cap="flat" cmpd="sng">
                  <a:solidFill>
                    <a:schemeClr val="accent6"/>
                  </a:solidFill>
                  <a:prstDash val="dash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871" name="Google Shape;871;p39"/>
                <p:cNvSpPr txBox="1"/>
                <p:nvPr/>
              </p:nvSpPr>
              <p:spPr>
                <a:xfrm>
                  <a:off x="2504788" y="1111126"/>
                  <a:ext cx="957056" cy="3450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Transfers</a:t>
                  </a:r>
                  <a:endParaRPr sz="12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872" name="Google Shape;872;p39"/>
                <p:cNvSpPr txBox="1"/>
                <p:nvPr/>
              </p:nvSpPr>
              <p:spPr>
                <a:xfrm>
                  <a:off x="2515891" y="1629722"/>
                  <a:ext cx="1036433" cy="3451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dirty="0" err="1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Parthoods</a:t>
                  </a:r>
                  <a:endParaRPr sz="12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873" name="Google Shape;873;p39"/>
                <p:cNvSpPr txBox="1"/>
                <p:nvPr/>
              </p:nvSpPr>
              <p:spPr>
                <a:xfrm>
                  <a:off x="2533311" y="1367659"/>
                  <a:ext cx="1050896" cy="3451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Attributes</a:t>
                  </a:r>
                  <a:endParaRPr sz="12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874" name="Google Shape;874;p39"/>
                <p:cNvSpPr txBox="1"/>
                <p:nvPr/>
              </p:nvSpPr>
              <p:spPr>
                <a:xfrm>
                  <a:off x="2493623" y="1964345"/>
                  <a:ext cx="1209865" cy="3451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Constituents</a:t>
                  </a:r>
                  <a:endParaRPr sz="12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</p:grpSp>
          <p:sp>
            <p:nvSpPr>
              <p:cNvPr id="875" name="Google Shape;875;p39"/>
              <p:cNvSpPr txBox="1"/>
              <p:nvPr/>
            </p:nvSpPr>
            <p:spPr>
              <a:xfrm>
                <a:off x="3733799" y="974071"/>
                <a:ext cx="1108849" cy="3451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r>
                  <a:rPr lang="en-US" sz="1200" b="1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Occurrents</a:t>
                </a:r>
                <a:endParaRPr sz="1200" b="1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  <p:grpSp>
          <p:nvGrpSpPr>
            <p:cNvPr id="876" name="Google Shape;876;p39"/>
            <p:cNvGrpSpPr/>
            <p:nvPr/>
          </p:nvGrpSpPr>
          <p:grpSpPr>
            <a:xfrm>
              <a:off x="5943600" y="974071"/>
              <a:ext cx="1911069" cy="1159196"/>
              <a:chOff x="5943600" y="974071"/>
              <a:chExt cx="1911069" cy="1159196"/>
            </a:xfrm>
          </p:grpSpPr>
          <p:sp>
            <p:nvSpPr>
              <p:cNvPr id="877" name="Google Shape;877;p39"/>
              <p:cNvSpPr txBox="1"/>
              <p:nvPr/>
            </p:nvSpPr>
            <p:spPr>
              <a:xfrm>
                <a:off x="5943600" y="1212960"/>
                <a:ext cx="1911069" cy="9203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50"/>
                  <a:buFont typeface="Twentieth Century"/>
                  <a:buNone/>
                </a:pPr>
                <a:r>
                  <a:rPr lang="en-US" sz="1050" i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Relationship properties:</a:t>
                </a:r>
                <a:endParaRPr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  <a:p>
                <a:pPr marL="285750" marR="0" lvl="0" indent="-28575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50"/>
                  <a:buFont typeface="Arial"/>
                  <a:buChar char="•"/>
                </a:pPr>
                <a:r>
                  <a:rPr lang="en-US" sz="1050" i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Edge kind</a:t>
                </a:r>
                <a:endParaRPr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  <a:p>
                <a:pPr marL="285750" marR="0" lvl="0" indent="-28575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50"/>
                  <a:buFont typeface="Arial"/>
                  <a:buChar char="•"/>
                </a:pPr>
                <a:r>
                  <a:rPr lang="en-US" sz="1050" i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Effective period</a:t>
                </a:r>
                <a:endParaRPr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  <a:p>
                <a:pPr marL="285750" marR="0" lvl="0" indent="-28575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50"/>
                  <a:buFont typeface="Arial"/>
                  <a:buChar char="•"/>
                </a:pPr>
                <a:r>
                  <a:rPr lang="en-US" sz="1050" i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…any user-defined</a:t>
                </a:r>
                <a:endParaRPr sz="1050" i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878" name="Google Shape;878;p39"/>
              <p:cNvSpPr txBox="1"/>
              <p:nvPr/>
            </p:nvSpPr>
            <p:spPr>
              <a:xfrm>
                <a:off x="5943600" y="974071"/>
                <a:ext cx="453762" cy="3451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r>
                  <a:rPr lang="en-US" sz="1200" b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3D</a:t>
                </a:r>
                <a:endParaRPr sz="1200" b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Limitations of 1-D Models</a:t>
            </a:r>
            <a:endParaRPr/>
          </a:p>
        </p:txBody>
      </p:sp>
      <p:sp>
        <p:nvSpPr>
          <p:cNvPr id="100" name="Google Shape;100;p4"/>
          <p:cNvSpPr txBox="1"/>
          <p:nvPr/>
        </p:nvSpPr>
        <p:spPr>
          <a:xfrm>
            <a:off x="0" y="1151007"/>
            <a:ext cx="622670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 relationship alone does not have enough information</a:t>
            </a:r>
            <a:endParaRPr/>
          </a:p>
        </p:txBody>
      </p:sp>
      <p:grpSp>
        <p:nvGrpSpPr>
          <p:cNvPr id="101" name="Google Shape;101;p4"/>
          <p:cNvGrpSpPr/>
          <p:nvPr/>
        </p:nvGrpSpPr>
        <p:grpSpPr>
          <a:xfrm>
            <a:off x="-138676" y="1371600"/>
            <a:ext cx="9150756" cy="673973"/>
            <a:chOff x="-138676" y="1371600"/>
            <a:chExt cx="9150756" cy="673973"/>
          </a:xfrm>
        </p:grpSpPr>
        <p:cxnSp>
          <p:nvCxnSpPr>
            <p:cNvPr id="102" name="Google Shape;102;p4"/>
            <p:cNvCxnSpPr>
              <a:stCxn id="103" idx="6"/>
              <a:endCxn id="104" idx="2"/>
            </p:cNvCxnSpPr>
            <p:nvPr/>
          </p:nvCxnSpPr>
          <p:spPr>
            <a:xfrm>
              <a:off x="5865095" y="1737015"/>
              <a:ext cx="1699200" cy="600"/>
            </a:xfrm>
            <a:prstGeom prst="bentConnector3">
              <a:avLst>
                <a:gd name="adj1" fmla="val 50000"/>
              </a:avLst>
            </a:prstGeom>
            <a:noFill/>
            <a:ln w="22225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grpSp>
          <p:nvGrpSpPr>
            <p:cNvPr id="105" name="Google Shape;105;p4"/>
            <p:cNvGrpSpPr/>
            <p:nvPr/>
          </p:nvGrpSpPr>
          <p:grpSpPr>
            <a:xfrm>
              <a:off x="4824216" y="1371600"/>
              <a:ext cx="4187864" cy="557375"/>
              <a:chOff x="4824216" y="1371600"/>
              <a:chExt cx="4187864" cy="557375"/>
            </a:xfrm>
          </p:grpSpPr>
          <p:sp>
            <p:nvSpPr>
              <p:cNvPr id="103" name="Google Shape;103;p4"/>
              <p:cNvSpPr/>
              <p:nvPr/>
            </p:nvSpPr>
            <p:spPr>
              <a:xfrm>
                <a:off x="4824216" y="1545056"/>
                <a:ext cx="1040879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:Peter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104" name="Google Shape;104;p4"/>
              <p:cNvSpPr/>
              <p:nvPr/>
            </p:nvSpPr>
            <p:spPr>
              <a:xfrm>
                <a:off x="7564280" y="1545056"/>
                <a:ext cx="1447800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:Beth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106" name="Google Shape;106;p4"/>
              <p:cNvSpPr txBox="1"/>
              <p:nvPr/>
            </p:nvSpPr>
            <p:spPr>
              <a:xfrm>
                <a:off x="5962596" y="1371600"/>
                <a:ext cx="107486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</a:t>
                </a:r>
                <a:r>
                  <a:rPr lang="en-US" sz="1400" dirty="0" err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marriedTo</a:t>
                </a:r>
                <a:endParaRPr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  <p:sp>
          <p:nvSpPr>
            <p:cNvPr id="107" name="Google Shape;107;p4"/>
            <p:cNvSpPr txBox="1"/>
            <p:nvPr/>
          </p:nvSpPr>
          <p:spPr>
            <a:xfrm>
              <a:off x="-138676" y="1460838"/>
              <a:ext cx="4747846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:Peter :</a:t>
              </a:r>
              <a:r>
                <a:rPr lang="en-US" b="0" i="0" u="none" strike="noStrike" cap="none" dirty="0" err="1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marriedTo</a:t>
              </a: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 :Beth</a:t>
              </a:r>
              <a:endParaRPr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914400" marR="0" lvl="2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0" i="0" u="none" strike="noStrike" cap="none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When, where, by whom, how, why, …?</a:t>
              </a:r>
              <a:endParaRPr dirty="0"/>
            </a:p>
          </p:txBody>
        </p:sp>
      </p:grpSp>
      <p:grpSp>
        <p:nvGrpSpPr>
          <p:cNvPr id="108" name="Google Shape;108;p4"/>
          <p:cNvGrpSpPr/>
          <p:nvPr/>
        </p:nvGrpSpPr>
        <p:grpSpPr>
          <a:xfrm>
            <a:off x="-197617" y="2195562"/>
            <a:ext cx="9169728" cy="603809"/>
            <a:chOff x="-197617" y="2195562"/>
            <a:chExt cx="9169728" cy="603809"/>
          </a:xfrm>
        </p:grpSpPr>
        <p:sp>
          <p:nvSpPr>
            <p:cNvPr id="109" name="Google Shape;109;p4"/>
            <p:cNvSpPr/>
            <p:nvPr/>
          </p:nvSpPr>
          <p:spPr>
            <a:xfrm>
              <a:off x="4721551" y="2415452"/>
              <a:ext cx="1113399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:Pump101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0" name="Google Shape;110;p4"/>
            <p:cNvSpPr/>
            <p:nvPr/>
          </p:nvSpPr>
          <p:spPr>
            <a:xfrm>
              <a:off x="7534135" y="2415452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42^^xsd:float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11" name="Google Shape;111;p4"/>
            <p:cNvCxnSpPr>
              <a:cxnSpLocks/>
              <a:stCxn id="109" idx="6"/>
              <a:endCxn id="110" idx="2"/>
            </p:cNvCxnSpPr>
            <p:nvPr/>
          </p:nvCxnSpPr>
          <p:spPr>
            <a:xfrm>
              <a:off x="5834950" y="2607412"/>
              <a:ext cx="1699185" cy="12700"/>
            </a:xfrm>
            <a:prstGeom prst="bentConnector3">
              <a:avLst>
                <a:gd name="adj1" fmla="val 50000"/>
              </a:avLst>
            </a:prstGeom>
            <a:noFill/>
            <a:ln w="22225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12" name="Google Shape;112;p4"/>
            <p:cNvSpPr txBox="1"/>
            <p:nvPr/>
          </p:nvSpPr>
          <p:spPr>
            <a:xfrm>
              <a:off x="5920953" y="2241996"/>
              <a:ext cx="1613182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dischargePressure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3" name="Google Shape;113;p4"/>
            <p:cNvSpPr txBox="1"/>
            <p:nvPr/>
          </p:nvSpPr>
          <p:spPr>
            <a:xfrm>
              <a:off x="-197617" y="2195562"/>
              <a:ext cx="4747846" cy="584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:Pump101 :</a:t>
              </a:r>
              <a:r>
                <a:rPr lang="en-US" b="0" i="0" u="none" strike="noStrike" cap="none" dirty="0" err="1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dischargePressure</a:t>
              </a: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 45</a:t>
              </a:r>
              <a:endParaRPr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914400" marR="0" lvl="2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0" i="0" u="none" strike="noStrike" cap="none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When, what units, what accuracy, …</a:t>
              </a:r>
              <a:endParaRPr dirty="0"/>
            </a:p>
          </p:txBody>
        </p:sp>
      </p:grpSp>
      <p:grpSp>
        <p:nvGrpSpPr>
          <p:cNvPr id="114" name="Google Shape;114;p4"/>
          <p:cNvGrpSpPr/>
          <p:nvPr/>
        </p:nvGrpSpPr>
        <p:grpSpPr>
          <a:xfrm>
            <a:off x="-247308" y="2863379"/>
            <a:ext cx="9219419" cy="1138733"/>
            <a:chOff x="-247308" y="2863379"/>
            <a:chExt cx="9219419" cy="1138733"/>
          </a:xfrm>
        </p:grpSpPr>
        <p:sp>
          <p:nvSpPr>
            <p:cNvPr id="115" name="Google Shape;115;p4"/>
            <p:cNvSpPr/>
            <p:nvPr/>
          </p:nvSpPr>
          <p:spPr>
            <a:xfrm>
              <a:off x="4794071" y="3256807"/>
              <a:ext cx="1040879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:Tank101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7534135" y="3256807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:Unit10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7" name="Google Shape;117;p4"/>
            <p:cNvSpPr txBox="1"/>
            <p:nvPr/>
          </p:nvSpPr>
          <p:spPr>
            <a:xfrm>
              <a:off x="6373681" y="3045010"/>
              <a:ext cx="731675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:partOf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18" name="Google Shape;118;p4"/>
            <p:cNvCxnSpPr>
              <a:stCxn id="115" idx="6"/>
              <a:endCxn id="116" idx="2"/>
            </p:cNvCxnSpPr>
            <p:nvPr/>
          </p:nvCxnSpPr>
          <p:spPr>
            <a:xfrm>
              <a:off x="5834950" y="3448767"/>
              <a:ext cx="1699200" cy="600"/>
            </a:xfrm>
            <a:prstGeom prst="bentConnector3">
              <a:avLst>
                <a:gd name="adj1" fmla="val 50000"/>
              </a:avLst>
            </a:prstGeom>
            <a:noFill/>
            <a:ln w="22225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19" name="Google Shape;119;p4"/>
            <p:cNvSpPr txBox="1"/>
            <p:nvPr/>
          </p:nvSpPr>
          <p:spPr>
            <a:xfrm>
              <a:off x="-247308" y="2863379"/>
              <a:ext cx="5063477" cy="11387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:Tank101 :</a:t>
              </a:r>
              <a:r>
                <a:rPr lang="en-US" b="0" i="0" u="none" strike="noStrike" cap="none" dirty="0" err="1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partOf</a:t>
              </a: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 :Unit10</a:t>
              </a:r>
              <a:endParaRPr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914400" marR="0" lvl="2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0" i="0" u="none" strike="noStrike" cap="none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Geographically part of, organizationally part of, in the same maintenance hierarchy, …?</a:t>
              </a:r>
              <a:endParaRPr sz="2000" b="0" i="0" u="none" strike="noStrike" cap="none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120" name="Google Shape;120;p4"/>
          <p:cNvGrpSpPr/>
          <p:nvPr/>
        </p:nvGrpSpPr>
        <p:grpSpPr>
          <a:xfrm>
            <a:off x="-264530" y="4167784"/>
            <a:ext cx="9322644" cy="861734"/>
            <a:chOff x="-264530" y="4167784"/>
            <a:chExt cx="9322644" cy="861734"/>
          </a:xfrm>
        </p:grpSpPr>
        <p:sp>
          <p:nvSpPr>
            <p:cNvPr id="121" name="Google Shape;121;p4"/>
            <p:cNvSpPr/>
            <p:nvPr/>
          </p:nvSpPr>
          <p:spPr>
            <a:xfrm>
              <a:off x="4880074" y="4499909"/>
              <a:ext cx="1040879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:Blend45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7620138" y="4499909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:SRN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3" name="Google Shape;123;p4"/>
            <p:cNvSpPr txBox="1"/>
            <p:nvPr/>
          </p:nvSpPr>
          <p:spPr>
            <a:xfrm>
              <a:off x="6276893" y="4290122"/>
              <a:ext cx="978486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consistsOf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24" name="Google Shape;124;p4"/>
            <p:cNvCxnSpPr>
              <a:stCxn id="121" idx="6"/>
              <a:endCxn id="122" idx="2"/>
            </p:cNvCxnSpPr>
            <p:nvPr/>
          </p:nvCxnSpPr>
          <p:spPr>
            <a:xfrm>
              <a:off x="5920953" y="4691868"/>
              <a:ext cx="1699200" cy="600"/>
            </a:xfrm>
            <a:prstGeom prst="bentConnector3">
              <a:avLst>
                <a:gd name="adj1" fmla="val 50000"/>
              </a:avLst>
            </a:prstGeom>
            <a:noFill/>
            <a:ln w="22225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25" name="Google Shape;125;p4"/>
            <p:cNvSpPr txBox="1"/>
            <p:nvPr/>
          </p:nvSpPr>
          <p:spPr>
            <a:xfrm>
              <a:off x="-264530" y="4167784"/>
              <a:ext cx="4917491" cy="8617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:Blend45 :</a:t>
              </a:r>
              <a:r>
                <a:rPr lang="en-US" b="0" i="0" u="none" strike="noStrike" cap="none" dirty="0" err="1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consistsOf</a:t>
              </a: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 : </a:t>
              </a:r>
              <a:r>
                <a:rPr lang="en-US" b="0" i="0" u="none" strike="noStrike" cap="none" dirty="0" err="1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StraightRunNaptha</a:t>
              </a:r>
              <a:endParaRPr b="0" i="0" u="none" strike="noStrike" cap="none" dirty="0">
                <a:solidFill>
                  <a:schemeClr val="dk1"/>
                </a:solidFill>
                <a:latin typeface="Courier New" panose="02070309020205020404" pitchFamily="49" charset="0"/>
                <a:ea typeface="Twentieth Century"/>
                <a:cs typeface="Courier New" panose="02070309020205020404" pitchFamily="49" charset="0"/>
                <a:sym typeface="Twentieth Century"/>
              </a:endParaRPr>
            </a:p>
            <a:p>
              <a:pPr marL="914400" marR="0" lvl="2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0" i="0" u="none" strike="noStrike" cap="none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What percentage of SRN in this blend, how was SRN added, why added, …</a:t>
              </a:r>
              <a:endParaRPr dirty="0"/>
            </a:p>
          </p:txBody>
        </p:sp>
      </p:grpSp>
      <p:grpSp>
        <p:nvGrpSpPr>
          <p:cNvPr id="126" name="Google Shape;126;p4"/>
          <p:cNvGrpSpPr/>
          <p:nvPr/>
        </p:nvGrpSpPr>
        <p:grpSpPr>
          <a:xfrm>
            <a:off x="-159610" y="5338249"/>
            <a:ext cx="9173365" cy="861734"/>
            <a:chOff x="-159610" y="5338249"/>
            <a:chExt cx="9173365" cy="861734"/>
          </a:xfrm>
        </p:grpSpPr>
        <p:sp>
          <p:nvSpPr>
            <p:cNvPr id="127" name="Google Shape;127;p4"/>
            <p:cNvSpPr/>
            <p:nvPr/>
          </p:nvSpPr>
          <p:spPr>
            <a:xfrm>
              <a:off x="4835715" y="5675889"/>
              <a:ext cx="1040879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:FT107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7575779" y="5675889"/>
              <a:ext cx="143797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:FC107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9" name="Google Shape;129;p4"/>
            <p:cNvSpPr txBox="1"/>
            <p:nvPr/>
          </p:nvSpPr>
          <p:spPr>
            <a:xfrm>
              <a:off x="6226702" y="5456699"/>
              <a:ext cx="1216685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connectedTo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30" name="Google Shape;130;p4"/>
            <p:cNvCxnSpPr>
              <a:stCxn id="127" idx="6"/>
              <a:endCxn id="128" idx="2"/>
            </p:cNvCxnSpPr>
            <p:nvPr/>
          </p:nvCxnSpPr>
          <p:spPr>
            <a:xfrm>
              <a:off x="5876594" y="5867849"/>
              <a:ext cx="1699200" cy="600"/>
            </a:xfrm>
            <a:prstGeom prst="bentConnector3">
              <a:avLst>
                <a:gd name="adj1" fmla="val 50000"/>
              </a:avLst>
            </a:prstGeom>
            <a:noFill/>
            <a:ln w="22225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31" name="Google Shape;131;p4"/>
            <p:cNvSpPr txBox="1"/>
            <p:nvPr/>
          </p:nvSpPr>
          <p:spPr>
            <a:xfrm>
              <a:off x="-159610" y="5338249"/>
              <a:ext cx="4707652" cy="8617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:FT107 :</a:t>
              </a:r>
              <a:r>
                <a:rPr lang="en-US" b="0" i="0" u="none" strike="noStrike" cap="none" dirty="0" err="1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connectedTo</a:t>
              </a:r>
              <a:r>
                <a:rPr lang="en-US" b="0" i="0" u="none" strike="noStrike" cap="none" dirty="0">
                  <a:solidFill>
                    <a:schemeClr val="dk1"/>
                  </a:solidFill>
                  <a:latin typeface="Courier New" panose="02070309020205020404" pitchFamily="49" charset="0"/>
                  <a:ea typeface="Twentieth Century"/>
                  <a:cs typeface="Courier New" panose="02070309020205020404" pitchFamily="49" charset="0"/>
                  <a:sym typeface="Twentieth Century"/>
                </a:rPr>
                <a:t> :FC107</a:t>
              </a:r>
              <a:endParaRPr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914400" marR="0" lvl="2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0" i="0" u="none" strike="noStrike" cap="none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How connected, why connected, has it always been connected this way, …</a:t>
              </a:r>
              <a:endParaRPr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40"/>
          <p:cNvSpPr/>
          <p:nvPr/>
        </p:nvSpPr>
        <p:spPr>
          <a:xfrm>
            <a:off x="2446157" y="5289264"/>
            <a:ext cx="4348172" cy="1507773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84" name="Google Shape;884;p40"/>
          <p:cNvSpPr/>
          <p:nvPr/>
        </p:nvSpPr>
        <p:spPr>
          <a:xfrm>
            <a:off x="2826421" y="5486400"/>
            <a:ext cx="3366099" cy="1122033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85" name="Google Shape;885;p40"/>
          <p:cNvSpPr txBox="1">
            <a:spLocks noGrp="1"/>
          </p:cNvSpPr>
          <p:nvPr>
            <p:ph type="title"/>
          </p:nvPr>
        </p:nvSpPr>
        <p:spPr>
          <a:xfrm>
            <a:off x="457200" y="509642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Modelling Concept Building Blocks</a:t>
            </a:r>
            <a:endParaRPr/>
          </a:p>
        </p:txBody>
      </p:sp>
      <p:sp>
        <p:nvSpPr>
          <p:cNvPr id="886" name="Google Shape;886;p40"/>
          <p:cNvSpPr/>
          <p:nvPr/>
        </p:nvSpPr>
        <p:spPr>
          <a:xfrm>
            <a:off x="393529" y="1844039"/>
            <a:ext cx="2057400" cy="685800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:Reactor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87" name="Google Shape;887;p40"/>
          <p:cNvSpPr/>
          <p:nvPr/>
        </p:nvSpPr>
        <p:spPr>
          <a:xfrm>
            <a:off x="1428760" y="2577735"/>
            <a:ext cx="2057400" cy="685800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:CWR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88" name="Google Shape;888;p40"/>
          <p:cNvSpPr/>
          <p:nvPr/>
        </p:nvSpPr>
        <p:spPr>
          <a:xfrm>
            <a:off x="1422229" y="3724004"/>
            <a:ext cx="2057400" cy="685800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:Feed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89" name="Google Shape;889;p40"/>
          <p:cNvSpPr/>
          <p:nvPr/>
        </p:nvSpPr>
        <p:spPr>
          <a:xfrm>
            <a:off x="1450531" y="4800600"/>
            <a:ext cx="2057400" cy="685800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:V101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90" name="Google Shape;890;p40"/>
          <p:cNvSpPr/>
          <p:nvPr/>
        </p:nvSpPr>
        <p:spPr>
          <a:xfrm>
            <a:off x="3212929" y="5714999"/>
            <a:ext cx="2057400" cy="685801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:Reactant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891" name="Google Shape;891;p40"/>
          <p:cNvCxnSpPr>
            <a:stCxn id="886" idx="3"/>
            <a:endCxn id="887" idx="2"/>
          </p:cNvCxnSpPr>
          <p:nvPr/>
        </p:nvCxnSpPr>
        <p:spPr>
          <a:xfrm rot="-5400000" flipH="1">
            <a:off x="816178" y="2308056"/>
            <a:ext cx="491100" cy="733800"/>
          </a:xfrm>
          <a:prstGeom prst="bentConnector2">
            <a:avLst/>
          </a:prstGeom>
          <a:noFill/>
          <a:ln w="3492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92" name="Google Shape;892;p40"/>
          <p:cNvCxnSpPr>
            <a:stCxn id="886" idx="3"/>
            <a:endCxn id="888" idx="2"/>
          </p:cNvCxnSpPr>
          <p:nvPr/>
        </p:nvCxnSpPr>
        <p:spPr>
          <a:xfrm rot="-5400000" flipH="1">
            <a:off x="239878" y="2884356"/>
            <a:ext cx="1637400" cy="727500"/>
          </a:xfrm>
          <a:prstGeom prst="bentConnector2">
            <a:avLst/>
          </a:prstGeom>
          <a:noFill/>
          <a:ln w="3492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93" name="Google Shape;893;p40"/>
          <p:cNvCxnSpPr>
            <a:stCxn id="886" idx="3"/>
            <a:endCxn id="889" idx="2"/>
          </p:cNvCxnSpPr>
          <p:nvPr/>
        </p:nvCxnSpPr>
        <p:spPr>
          <a:xfrm rot="-5400000" flipH="1">
            <a:off x="-284372" y="3408606"/>
            <a:ext cx="2714100" cy="755700"/>
          </a:xfrm>
          <a:prstGeom prst="bentConnector2">
            <a:avLst/>
          </a:prstGeom>
          <a:noFill/>
          <a:ln w="3492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94" name="Google Shape;894;p40"/>
          <p:cNvCxnSpPr>
            <a:stCxn id="890" idx="2"/>
            <a:endCxn id="889" idx="3"/>
          </p:cNvCxnSpPr>
          <p:nvPr/>
        </p:nvCxnSpPr>
        <p:spPr>
          <a:xfrm rot="10800000">
            <a:off x="1751929" y="5385899"/>
            <a:ext cx="1461000" cy="672000"/>
          </a:xfrm>
          <a:prstGeom prst="bentConnector2">
            <a:avLst/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895" name="Google Shape;895;p40"/>
          <p:cNvSpPr/>
          <p:nvPr/>
        </p:nvSpPr>
        <p:spPr>
          <a:xfrm>
            <a:off x="6563007" y="2247625"/>
            <a:ext cx="2504793" cy="39079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Twentieth Century"/>
              <a:buNone/>
            </a:pPr>
            <a:r>
              <a:rPr lang="en-US"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$this.getSignal("&lt;SEEQ://host.docker.internal:34216/api/signals/6608A381-5AC4-4D2A-94A4-39A55A226815</a:t>
            </a:r>
            <a:endParaRPr sz="32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96" name="Google Shape;896;p40"/>
          <p:cNvSpPr/>
          <p:nvPr/>
        </p:nvSpPr>
        <p:spPr>
          <a:xfrm>
            <a:off x="6560830" y="2700749"/>
            <a:ext cx="1403169" cy="39079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42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97" name="Google Shape;897;p40"/>
          <p:cNvSpPr/>
          <p:nvPr/>
        </p:nvSpPr>
        <p:spPr>
          <a:xfrm>
            <a:off x="6560829" y="3147603"/>
            <a:ext cx="1403169" cy="39079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898" name="Google Shape;898;p40"/>
          <p:cNvCxnSpPr>
            <a:stCxn id="887" idx="7"/>
            <a:endCxn id="895" idx="1"/>
          </p:cNvCxnSpPr>
          <p:nvPr/>
        </p:nvCxnSpPr>
        <p:spPr>
          <a:xfrm rot="-5400000">
            <a:off x="4756261" y="871568"/>
            <a:ext cx="235200" cy="3378000"/>
          </a:xfrm>
          <a:prstGeom prst="curvedConnector2">
            <a:avLst/>
          </a:prstGeom>
          <a:noFill/>
          <a:ln w="28575" cap="flat" cmpd="sng">
            <a:solidFill>
              <a:schemeClr val="accent5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899" name="Google Shape;899;p40"/>
          <p:cNvCxnSpPr>
            <a:stCxn id="887" idx="6"/>
            <a:endCxn id="896" idx="1"/>
          </p:cNvCxnSpPr>
          <p:nvPr/>
        </p:nvCxnSpPr>
        <p:spPr>
          <a:xfrm rot="10800000" flipH="1">
            <a:off x="3486160" y="2896035"/>
            <a:ext cx="3074700" cy="246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5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900" name="Google Shape;900;p40"/>
          <p:cNvCxnSpPr>
            <a:stCxn id="887" idx="5"/>
            <a:endCxn id="897" idx="1"/>
          </p:cNvCxnSpPr>
          <p:nvPr/>
        </p:nvCxnSpPr>
        <p:spPr>
          <a:xfrm rot="-5400000" flipH="1">
            <a:off x="4782811" y="1565152"/>
            <a:ext cx="180000" cy="3375900"/>
          </a:xfrm>
          <a:prstGeom prst="curvedConnector2">
            <a:avLst/>
          </a:prstGeom>
          <a:noFill/>
          <a:ln w="28575" cap="flat" cmpd="sng">
            <a:solidFill>
              <a:schemeClr val="accent5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901" name="Google Shape;901;p40"/>
          <p:cNvSpPr/>
          <p:nvPr/>
        </p:nvSpPr>
        <p:spPr>
          <a:xfrm>
            <a:off x="3593928" y="3714206"/>
            <a:ext cx="2806872" cy="685800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:Stripper.Overhead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02" name="Google Shape;902;p40"/>
          <p:cNvSpPr/>
          <p:nvPr/>
        </p:nvSpPr>
        <p:spPr>
          <a:xfrm>
            <a:off x="6560829" y="3679610"/>
            <a:ext cx="2057400" cy="685800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903" name="Google Shape;903;p40"/>
          <p:cNvCxnSpPr>
            <a:stCxn id="888" idx="5"/>
            <a:endCxn id="901" idx="3"/>
          </p:cNvCxnSpPr>
          <p:nvPr/>
        </p:nvCxnSpPr>
        <p:spPr>
          <a:xfrm rot="-5400000">
            <a:off x="3586780" y="3891021"/>
            <a:ext cx="9900" cy="826800"/>
          </a:xfrm>
          <a:prstGeom prst="curvedConnector3">
            <a:avLst>
              <a:gd name="adj1" fmla="val -3323562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cxnSp>
        <p:nvCxnSpPr>
          <p:cNvPr id="904" name="Google Shape;904;p40"/>
          <p:cNvCxnSpPr>
            <a:stCxn id="901" idx="5"/>
            <a:endCxn id="902" idx="3"/>
          </p:cNvCxnSpPr>
          <p:nvPr/>
        </p:nvCxnSpPr>
        <p:spPr>
          <a:xfrm rot="-5400000">
            <a:off x="6408693" y="3846123"/>
            <a:ext cx="34500" cy="872400"/>
          </a:xfrm>
          <a:prstGeom prst="curvedConnector3">
            <a:avLst>
              <a:gd name="adj1" fmla="val -953717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cxnSp>
        <p:nvCxnSpPr>
          <p:cNvPr id="905" name="Google Shape;905;p40"/>
          <p:cNvCxnSpPr>
            <a:stCxn id="902" idx="5"/>
          </p:cNvCxnSpPr>
          <p:nvPr/>
        </p:nvCxnSpPr>
        <p:spPr>
          <a:xfrm rot="-5400000" flipH="1">
            <a:off x="8708880" y="3873027"/>
            <a:ext cx="12600" cy="796500"/>
          </a:xfrm>
          <a:prstGeom prst="curvedConnector3">
            <a:avLst>
              <a:gd name="adj1" fmla="val 2560978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cxnSp>
        <p:nvCxnSpPr>
          <p:cNvPr id="906" name="Google Shape;906;p40"/>
          <p:cNvCxnSpPr>
            <a:stCxn id="883" idx="6"/>
            <a:endCxn id="884" idx="6"/>
          </p:cNvCxnSpPr>
          <p:nvPr/>
        </p:nvCxnSpPr>
        <p:spPr>
          <a:xfrm flipH="1">
            <a:off x="6192529" y="6043151"/>
            <a:ext cx="601800" cy="4200"/>
          </a:xfrm>
          <a:prstGeom prst="bentConnector3">
            <a:avLst>
              <a:gd name="adj1" fmla="val -37986"/>
            </a:avLst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triangle" w="med" len="med"/>
          </a:ln>
        </p:spPr>
      </p:cxnSp>
      <p:cxnSp>
        <p:nvCxnSpPr>
          <p:cNvPr id="907" name="Google Shape;907;p40"/>
          <p:cNvCxnSpPr>
            <a:stCxn id="884" idx="6"/>
            <a:endCxn id="890" idx="6"/>
          </p:cNvCxnSpPr>
          <p:nvPr/>
        </p:nvCxnSpPr>
        <p:spPr>
          <a:xfrm flipH="1">
            <a:off x="5270320" y="6047417"/>
            <a:ext cx="922200" cy="10500"/>
          </a:xfrm>
          <a:prstGeom prst="bentConnector3">
            <a:avLst>
              <a:gd name="adj1" fmla="val -24789"/>
            </a:avLst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triangle" w="med" len="med"/>
          </a:ln>
        </p:spPr>
      </p:cxnSp>
      <p:sp>
        <p:nvSpPr>
          <p:cNvPr id="908" name="Google Shape;908;p40"/>
          <p:cNvSpPr txBox="1"/>
          <p:nvPr/>
        </p:nvSpPr>
        <p:spPr>
          <a:xfrm>
            <a:off x="4344340" y="2427118"/>
            <a:ext cx="175084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i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:Temperature</a:t>
            </a:r>
            <a:endParaRPr sz="1200" i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09" name="Google Shape;909;p40"/>
          <p:cNvSpPr txBox="1"/>
          <p:nvPr/>
        </p:nvSpPr>
        <p:spPr>
          <a:xfrm>
            <a:off x="3167262" y="4275013"/>
            <a:ext cx="91194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i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:Unit-Unit</a:t>
            </a:r>
            <a:endParaRPr sz="1200" i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10" name="Google Shape;910;p40"/>
          <p:cNvSpPr txBox="1"/>
          <p:nvPr/>
        </p:nvSpPr>
        <p:spPr>
          <a:xfrm>
            <a:off x="1637829" y="6059697"/>
            <a:ext cx="99533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i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:Stored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11" name="Google Shape;911;p40"/>
          <p:cNvSpPr txBox="1"/>
          <p:nvPr/>
        </p:nvSpPr>
        <p:spPr>
          <a:xfrm>
            <a:off x="194595" y="5168515"/>
            <a:ext cx="149842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i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:ContainedWithin</a:t>
            </a:r>
            <a:endParaRPr sz="1200" i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12" name="Google Shape;912;p40"/>
          <p:cNvSpPr txBox="1"/>
          <p:nvPr/>
        </p:nvSpPr>
        <p:spPr>
          <a:xfrm>
            <a:off x="701767" y="3777082"/>
            <a:ext cx="73891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i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:FeedTo</a:t>
            </a:r>
            <a:endParaRPr sz="1200" i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13" name="Google Shape;913;p40"/>
          <p:cNvSpPr txBox="1"/>
          <p:nvPr/>
        </p:nvSpPr>
        <p:spPr>
          <a:xfrm>
            <a:off x="624363" y="2961005"/>
            <a:ext cx="114132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i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:ReturnFrom</a:t>
            </a:r>
            <a:endParaRPr sz="1200" i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14" name="Google Shape;914;p40"/>
          <p:cNvSpPr txBox="1"/>
          <p:nvPr/>
        </p:nvSpPr>
        <p:spPr>
          <a:xfrm>
            <a:off x="5937442" y="4271304"/>
            <a:ext cx="104568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i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:Movement</a:t>
            </a:r>
            <a:endParaRPr sz="1200" i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915" name="Google Shape;915;p40"/>
          <p:cNvGrpSpPr/>
          <p:nvPr/>
        </p:nvGrpSpPr>
        <p:grpSpPr>
          <a:xfrm>
            <a:off x="2482380" y="1128143"/>
            <a:ext cx="4311949" cy="1146974"/>
            <a:chOff x="2482380" y="974071"/>
            <a:chExt cx="5372289" cy="1429023"/>
          </a:xfrm>
        </p:grpSpPr>
        <p:sp>
          <p:nvSpPr>
            <p:cNvPr id="916" name="Google Shape;916;p40"/>
            <p:cNvSpPr/>
            <p:nvPr/>
          </p:nvSpPr>
          <p:spPr>
            <a:xfrm>
              <a:off x="2482380" y="1037142"/>
              <a:ext cx="5340650" cy="1365952"/>
            </a:xfrm>
            <a:prstGeom prst="rect">
              <a:avLst/>
            </a:prstGeom>
            <a:solidFill>
              <a:schemeClr val="l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Twentieth Century"/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grpSp>
          <p:nvGrpSpPr>
            <p:cNvPr id="917" name="Google Shape;917;p40"/>
            <p:cNvGrpSpPr/>
            <p:nvPr/>
          </p:nvGrpSpPr>
          <p:grpSpPr>
            <a:xfrm>
              <a:off x="2516370" y="974071"/>
              <a:ext cx="1243751" cy="975914"/>
              <a:chOff x="2516370" y="974071"/>
              <a:chExt cx="1243751" cy="975914"/>
            </a:xfrm>
          </p:grpSpPr>
          <p:sp>
            <p:nvSpPr>
              <p:cNvPr id="918" name="Google Shape;918;p40"/>
              <p:cNvSpPr/>
              <p:nvPr/>
            </p:nvSpPr>
            <p:spPr>
              <a:xfrm>
                <a:off x="2733061" y="1437989"/>
                <a:ext cx="712896" cy="158097"/>
              </a:xfrm>
              <a:prstGeom prst="rect">
                <a:avLst/>
              </a:prstGeom>
              <a:solidFill>
                <a:schemeClr val="lt1"/>
              </a:solidFill>
              <a:ln w="25400" cap="flat" cmpd="sng">
                <a:solidFill>
                  <a:srgbClr val="B9612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endParaRPr sz="12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919" name="Google Shape;919;p40"/>
              <p:cNvSpPr/>
              <p:nvPr/>
            </p:nvSpPr>
            <p:spPr>
              <a:xfrm>
                <a:off x="2741869" y="1723512"/>
                <a:ext cx="737760" cy="226473"/>
              </a:xfrm>
              <a:prstGeom prst="ellipse">
                <a:avLst/>
              </a:prstGeom>
              <a:solidFill>
                <a:schemeClr val="lt1"/>
              </a:solidFill>
              <a:ln w="25400" cap="flat" cmpd="sng">
                <a:solidFill>
                  <a:srgbClr val="B9612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endParaRPr sz="12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920" name="Google Shape;920;p40"/>
              <p:cNvSpPr txBox="1"/>
              <p:nvPr/>
            </p:nvSpPr>
            <p:spPr>
              <a:xfrm>
                <a:off x="2516370" y="974071"/>
                <a:ext cx="1243751" cy="3451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r>
                  <a:rPr lang="en-US" sz="1200" b="1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Continuants</a:t>
                </a:r>
                <a:endParaRPr sz="1200" b="1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  <p:grpSp>
          <p:nvGrpSpPr>
            <p:cNvPr id="921" name="Google Shape;921;p40"/>
            <p:cNvGrpSpPr/>
            <p:nvPr/>
          </p:nvGrpSpPr>
          <p:grpSpPr>
            <a:xfrm>
              <a:off x="3787218" y="974459"/>
              <a:ext cx="2059962" cy="1352429"/>
              <a:chOff x="3787218" y="974459"/>
              <a:chExt cx="2059962" cy="1352429"/>
            </a:xfrm>
          </p:grpSpPr>
          <p:grpSp>
            <p:nvGrpSpPr>
              <p:cNvPr id="922" name="Google Shape;922;p40"/>
              <p:cNvGrpSpPr/>
              <p:nvPr/>
            </p:nvGrpSpPr>
            <p:grpSpPr>
              <a:xfrm>
                <a:off x="3794964" y="1139778"/>
                <a:ext cx="2052216" cy="1187110"/>
                <a:chOff x="2443588" y="1107576"/>
                <a:chExt cx="2052216" cy="1187110"/>
              </a:xfrm>
            </p:grpSpPr>
            <p:cxnSp>
              <p:nvCxnSpPr>
                <p:cNvPr id="923" name="Google Shape;923;p40"/>
                <p:cNvCxnSpPr/>
                <p:nvPr/>
              </p:nvCxnSpPr>
              <p:spPr>
                <a:xfrm rot="10800000">
                  <a:off x="3765466" y="2218893"/>
                  <a:ext cx="730335" cy="1"/>
                </a:xfrm>
                <a:prstGeom prst="bentConnector3">
                  <a:avLst>
                    <a:gd name="adj1" fmla="val 310055"/>
                  </a:avLst>
                </a:prstGeom>
                <a:noFill/>
                <a:ln w="28575" cap="flat" cmpd="sng">
                  <a:solidFill>
                    <a:srgbClr val="FF6803"/>
                  </a:solidFill>
                  <a:prstDash val="lgDash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924" name="Google Shape;924;p40"/>
                <p:cNvCxnSpPr/>
                <p:nvPr/>
              </p:nvCxnSpPr>
              <p:spPr>
                <a:xfrm flipH="1">
                  <a:off x="3746205" y="1370778"/>
                  <a:ext cx="749599" cy="3915"/>
                </a:xfrm>
                <a:prstGeom prst="curvedConnector3">
                  <a:avLst>
                    <a:gd name="adj1" fmla="val 311372"/>
                  </a:avLst>
                </a:prstGeom>
                <a:noFill/>
                <a:ln w="28575" cap="flat" cmpd="sng">
                  <a:solidFill>
                    <a:schemeClr val="accent4"/>
                  </a:solidFill>
                  <a:prstDash val="dot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925" name="Google Shape;925;p40"/>
                <p:cNvCxnSpPr/>
                <p:nvPr/>
              </p:nvCxnSpPr>
              <p:spPr>
                <a:xfrm rot="10800000">
                  <a:off x="3746204" y="1641196"/>
                  <a:ext cx="749596" cy="1"/>
                </a:xfrm>
                <a:prstGeom prst="curvedConnector3">
                  <a:avLst>
                    <a:gd name="adj1" fmla="val 308974"/>
                  </a:avLst>
                </a:prstGeom>
                <a:noFill/>
                <a:ln w="28575" cap="flat" cmpd="sng">
                  <a:solidFill>
                    <a:schemeClr val="accent5"/>
                  </a:solidFill>
                  <a:prstDash val="dash"/>
                  <a:round/>
                  <a:headEnd type="none" w="sm" len="sm"/>
                  <a:tailEnd type="triangle" w="med" len="med"/>
                </a:ln>
              </p:spPr>
            </p:cxnSp>
            <p:cxnSp>
              <p:nvCxnSpPr>
                <p:cNvPr id="926" name="Google Shape;926;p40"/>
                <p:cNvCxnSpPr/>
                <p:nvPr/>
              </p:nvCxnSpPr>
              <p:spPr>
                <a:xfrm rot="10800000">
                  <a:off x="3756894" y="1918886"/>
                  <a:ext cx="738906" cy="1916"/>
                </a:xfrm>
                <a:prstGeom prst="bentConnector3">
                  <a:avLst>
                    <a:gd name="adj1" fmla="val 307851"/>
                  </a:avLst>
                </a:prstGeom>
                <a:noFill/>
                <a:ln w="28575" cap="flat" cmpd="sng">
                  <a:solidFill>
                    <a:schemeClr val="accent6"/>
                  </a:solidFill>
                  <a:prstDash val="dash"/>
                  <a:round/>
                  <a:headEnd type="none" w="sm" len="sm"/>
                  <a:tailEnd type="triangle" w="med" len="med"/>
                </a:ln>
              </p:spPr>
            </p:cxnSp>
            <p:sp>
              <p:nvSpPr>
                <p:cNvPr id="927" name="Google Shape;927;p40"/>
                <p:cNvSpPr txBox="1"/>
                <p:nvPr/>
              </p:nvSpPr>
              <p:spPr>
                <a:xfrm>
                  <a:off x="2504851" y="1107576"/>
                  <a:ext cx="957055" cy="3450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Transfers</a:t>
                  </a:r>
                  <a:endParaRPr sz="12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928" name="Google Shape;928;p40"/>
                <p:cNvSpPr txBox="1"/>
                <p:nvPr/>
              </p:nvSpPr>
              <p:spPr>
                <a:xfrm>
                  <a:off x="2489128" y="1634407"/>
                  <a:ext cx="1061861" cy="3451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dirty="0" err="1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Parthoods</a:t>
                  </a:r>
                  <a:endParaRPr sz="12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929" name="Google Shape;929;p40"/>
                <p:cNvSpPr txBox="1"/>
                <p:nvPr/>
              </p:nvSpPr>
              <p:spPr>
                <a:xfrm>
                  <a:off x="2480138" y="1335293"/>
                  <a:ext cx="1070851" cy="3450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Attributes</a:t>
                  </a:r>
                  <a:endParaRPr sz="12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930" name="Google Shape;930;p40"/>
                <p:cNvSpPr txBox="1"/>
                <p:nvPr/>
              </p:nvSpPr>
              <p:spPr>
                <a:xfrm>
                  <a:off x="2443588" y="1949571"/>
                  <a:ext cx="1209865" cy="3451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Constituents</a:t>
                  </a:r>
                  <a:endParaRPr sz="12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</p:grpSp>
          <p:sp>
            <p:nvSpPr>
              <p:cNvPr id="931" name="Google Shape;931;p40"/>
              <p:cNvSpPr txBox="1"/>
              <p:nvPr/>
            </p:nvSpPr>
            <p:spPr>
              <a:xfrm>
                <a:off x="3787218" y="974459"/>
                <a:ext cx="1184733" cy="3451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r>
                  <a:rPr lang="en-US" sz="1200" b="1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Occurrents</a:t>
                </a:r>
                <a:endParaRPr sz="1200" b="1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  <p:grpSp>
          <p:nvGrpSpPr>
            <p:cNvPr id="932" name="Google Shape;932;p40"/>
            <p:cNvGrpSpPr/>
            <p:nvPr/>
          </p:nvGrpSpPr>
          <p:grpSpPr>
            <a:xfrm>
              <a:off x="5943600" y="974071"/>
              <a:ext cx="1911069" cy="1159196"/>
              <a:chOff x="5943600" y="974071"/>
              <a:chExt cx="1911069" cy="1159196"/>
            </a:xfrm>
          </p:grpSpPr>
          <p:sp>
            <p:nvSpPr>
              <p:cNvPr id="933" name="Google Shape;933;p40"/>
              <p:cNvSpPr txBox="1"/>
              <p:nvPr/>
            </p:nvSpPr>
            <p:spPr>
              <a:xfrm>
                <a:off x="5943600" y="1212960"/>
                <a:ext cx="1911069" cy="9203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50"/>
                  <a:buFont typeface="Twentieth Century"/>
                  <a:buNone/>
                </a:pPr>
                <a:r>
                  <a:rPr lang="en-US" sz="1050" i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Relationship properties:</a:t>
                </a:r>
                <a:endParaRPr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  <a:p>
                <a:pPr marL="285750" marR="0" lvl="0" indent="-28575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50"/>
                  <a:buFont typeface="Arial"/>
                  <a:buChar char="•"/>
                </a:pPr>
                <a:r>
                  <a:rPr lang="en-US" sz="1050" i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Edge kind</a:t>
                </a:r>
                <a:endParaRPr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  <a:p>
                <a:pPr marL="285750" marR="0" lvl="0" indent="-28575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50"/>
                  <a:buFont typeface="Arial"/>
                  <a:buChar char="•"/>
                </a:pPr>
                <a:r>
                  <a:rPr lang="en-US" sz="1050" i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Effective period</a:t>
                </a:r>
                <a:endParaRPr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  <a:p>
                <a:pPr marL="285750" marR="0" lvl="0" indent="-28575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50"/>
                  <a:buFont typeface="Arial"/>
                  <a:buChar char="•"/>
                </a:pPr>
                <a:r>
                  <a:rPr lang="en-US" sz="1050" i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…any user-defined</a:t>
                </a:r>
                <a:endParaRPr sz="1050" i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934" name="Google Shape;934;p40"/>
              <p:cNvSpPr txBox="1"/>
              <p:nvPr/>
            </p:nvSpPr>
            <p:spPr>
              <a:xfrm>
                <a:off x="5943600" y="974071"/>
                <a:ext cx="453762" cy="3451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r>
                  <a:rPr lang="en-US" sz="1200" b="1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3D</a:t>
                </a:r>
                <a:endParaRPr sz="1200" b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Google Shape;939;p41"/>
          <p:cNvSpPr txBox="1">
            <a:spLocks noGrp="1"/>
          </p:cNvSpPr>
          <p:nvPr>
            <p:ph type="title"/>
          </p:nvPr>
        </p:nvSpPr>
        <p:spPr>
          <a:xfrm>
            <a:off x="616873" y="546722"/>
            <a:ext cx="7886700" cy="563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>
                <a:latin typeface="Twentieth Century"/>
                <a:ea typeface="Twentieth Century"/>
                <a:cs typeface="Twentieth Century"/>
                <a:sym typeface="Twentieth Century"/>
              </a:rPr>
              <a:t>Production Modeling Vocabulary</a:t>
            </a:r>
            <a:endParaRPr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0" name="Google Shape;940;p41"/>
          <p:cNvSpPr/>
          <p:nvPr/>
        </p:nvSpPr>
        <p:spPr>
          <a:xfrm>
            <a:off x="319438" y="1792505"/>
            <a:ext cx="3045089" cy="2649354"/>
          </a:xfrm>
          <a:prstGeom prst="cloud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wentieth Century"/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UnitA</a:t>
            </a:r>
            <a:endParaRPr sz="13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1" name="Google Shape;941;p41"/>
          <p:cNvSpPr/>
          <p:nvPr/>
        </p:nvSpPr>
        <p:spPr>
          <a:xfrm>
            <a:off x="6756233" y="2502712"/>
            <a:ext cx="2156962" cy="1726552"/>
          </a:xfrm>
          <a:prstGeom prst="cloud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wentieth Century"/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UnitB</a:t>
            </a:r>
            <a:endParaRPr sz="13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2" name="Google Shape;942;p41"/>
          <p:cNvSpPr/>
          <p:nvPr/>
        </p:nvSpPr>
        <p:spPr>
          <a:xfrm>
            <a:off x="3800375" y="2599163"/>
            <a:ext cx="1904740" cy="330744"/>
          </a:xfrm>
          <a:prstGeom prst="cloud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34275" rIns="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wentieth Century"/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MaterialA</a:t>
            </a:r>
            <a:endParaRPr sz="13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3" name="Google Shape;943;p41"/>
          <p:cNvSpPr/>
          <p:nvPr/>
        </p:nvSpPr>
        <p:spPr>
          <a:xfrm>
            <a:off x="2081063" y="3214517"/>
            <a:ext cx="613611" cy="512546"/>
          </a:xfrm>
          <a:prstGeom prst="can">
            <a:avLst>
              <a:gd name="adj" fmla="val 25000"/>
            </a:avLst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wentieth Century"/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Tank1</a:t>
            </a:r>
            <a:endParaRPr sz="13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4" name="Google Shape;944;p41"/>
          <p:cNvSpPr/>
          <p:nvPr/>
        </p:nvSpPr>
        <p:spPr>
          <a:xfrm>
            <a:off x="3432209" y="3088306"/>
            <a:ext cx="368166" cy="220178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wentieth Century"/>
              <a:buNone/>
            </a:pPr>
            <a:endParaRPr sz="13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5" name="Google Shape;945;p41"/>
          <p:cNvSpPr/>
          <p:nvPr/>
        </p:nvSpPr>
        <p:spPr>
          <a:xfrm>
            <a:off x="6482212" y="3104429"/>
            <a:ext cx="368166" cy="220178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wentieth Century"/>
              <a:buNone/>
            </a:pPr>
            <a:endParaRPr sz="13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6" name="Google Shape;946;p41"/>
          <p:cNvSpPr/>
          <p:nvPr/>
        </p:nvSpPr>
        <p:spPr>
          <a:xfrm>
            <a:off x="3950483" y="3060997"/>
            <a:ext cx="2277369" cy="307043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wentieth Century"/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LineupX</a:t>
            </a:r>
            <a:endParaRPr sz="13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7" name="Google Shape;947;p41"/>
          <p:cNvSpPr/>
          <p:nvPr/>
        </p:nvSpPr>
        <p:spPr>
          <a:xfrm>
            <a:off x="573245" y="3097912"/>
            <a:ext cx="823272" cy="366963"/>
          </a:xfrm>
          <a:prstGeom prst="cloud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34275" rIns="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wentieth Century"/>
              <a:buNone/>
            </a:pPr>
            <a:r>
              <a:rPr lang="en-US" sz="10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MaterialA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8" name="Google Shape;948;p41"/>
          <p:cNvSpPr/>
          <p:nvPr/>
        </p:nvSpPr>
        <p:spPr>
          <a:xfrm>
            <a:off x="7137791" y="3579048"/>
            <a:ext cx="1110516" cy="497051"/>
          </a:xfrm>
          <a:prstGeom prst="cloud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34275" rIns="0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wentieth Century"/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MaterialB</a:t>
            </a:r>
            <a:endParaRPr sz="13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949" name="Google Shape;949;p41"/>
          <p:cNvCxnSpPr>
            <a:stCxn id="950" idx="2"/>
            <a:endCxn id="947" idx="3"/>
          </p:cNvCxnSpPr>
          <p:nvPr/>
        </p:nvCxnSpPr>
        <p:spPr>
          <a:xfrm rot="5400000">
            <a:off x="1207903" y="2530778"/>
            <a:ext cx="365100" cy="811200"/>
          </a:xfrm>
          <a:prstGeom prst="curvedConnector3">
            <a:avLst>
              <a:gd name="adj1" fmla="val 49995"/>
            </a:avLst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triangle" w="med" len="med"/>
          </a:ln>
        </p:spPr>
      </p:cxnSp>
      <p:cxnSp>
        <p:nvCxnSpPr>
          <p:cNvPr id="951" name="Google Shape;951;p41"/>
          <p:cNvCxnSpPr>
            <a:stCxn id="950" idx="2"/>
            <a:endCxn id="943" idx="2"/>
          </p:cNvCxnSpPr>
          <p:nvPr/>
        </p:nvCxnSpPr>
        <p:spPr>
          <a:xfrm rot="-5400000" flipH="1">
            <a:off x="1580053" y="2969828"/>
            <a:ext cx="717000" cy="285000"/>
          </a:xfrm>
          <a:prstGeom prst="curvedConnector2">
            <a:avLst/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triangle" w="med" len="med"/>
          </a:ln>
        </p:spPr>
      </p:cxnSp>
      <p:cxnSp>
        <p:nvCxnSpPr>
          <p:cNvPr id="952" name="Google Shape;952;p41"/>
          <p:cNvCxnSpPr>
            <a:stCxn id="953" idx="3"/>
          </p:cNvCxnSpPr>
          <p:nvPr/>
        </p:nvCxnSpPr>
        <p:spPr>
          <a:xfrm flipH="1">
            <a:off x="3298595" y="1605972"/>
            <a:ext cx="735300" cy="822300"/>
          </a:xfrm>
          <a:prstGeom prst="curvedConnector2">
            <a:avLst/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cxnSp>
        <p:nvCxnSpPr>
          <p:cNvPr id="954" name="Google Shape;954;p41"/>
          <p:cNvCxnSpPr>
            <a:stCxn id="953" idx="7"/>
            <a:endCxn id="941" idx="3"/>
          </p:cNvCxnSpPr>
          <p:nvPr/>
        </p:nvCxnSpPr>
        <p:spPr>
          <a:xfrm>
            <a:off x="6553414" y="1606029"/>
            <a:ext cx="1281300" cy="995400"/>
          </a:xfrm>
          <a:prstGeom prst="curvedConnector2">
            <a:avLst/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cxnSp>
        <p:nvCxnSpPr>
          <p:cNvPr id="955" name="Google Shape;955;p41"/>
          <p:cNvCxnSpPr>
            <a:cxnSpLocks/>
            <a:stCxn id="956" idx="2"/>
          </p:cNvCxnSpPr>
          <p:nvPr/>
        </p:nvCxnSpPr>
        <p:spPr>
          <a:xfrm rot="16200000" flipH="1">
            <a:off x="5189095" y="2385410"/>
            <a:ext cx="888300" cy="578496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triangle" w="med" len="med"/>
          </a:ln>
        </p:spPr>
      </p:cxnSp>
      <p:cxnSp>
        <p:nvCxnSpPr>
          <p:cNvPr id="957" name="Google Shape;957;p41"/>
          <p:cNvCxnSpPr>
            <a:stCxn id="944" idx="2"/>
            <a:endCxn id="946" idx="4"/>
          </p:cNvCxnSpPr>
          <p:nvPr/>
        </p:nvCxnSpPr>
        <p:spPr>
          <a:xfrm rot="-5400000">
            <a:off x="3708847" y="2913384"/>
            <a:ext cx="247500" cy="542700"/>
          </a:xfrm>
          <a:prstGeom prst="curvedConnector3">
            <a:avLst>
              <a:gd name="adj1" fmla="val -116426"/>
            </a:avLst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958" name="Google Shape;958;p41"/>
          <p:cNvCxnSpPr>
            <a:stCxn id="945" idx="2"/>
            <a:endCxn id="946" idx="6"/>
          </p:cNvCxnSpPr>
          <p:nvPr/>
        </p:nvCxnSpPr>
        <p:spPr>
          <a:xfrm rot="5400000">
            <a:off x="6321001" y="3077857"/>
            <a:ext cx="43500" cy="537000"/>
          </a:xfrm>
          <a:prstGeom prst="curvedConnector3">
            <a:avLst>
              <a:gd name="adj1" fmla="val 625362"/>
            </a:avLst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959" name="Google Shape;959;p41"/>
          <p:cNvCxnSpPr>
            <a:cxnSpLocks/>
            <a:stCxn id="960" idx="2"/>
            <a:endCxn id="948" idx="3"/>
          </p:cNvCxnSpPr>
          <p:nvPr/>
        </p:nvCxnSpPr>
        <p:spPr>
          <a:xfrm rot="16200000" flipH="1">
            <a:off x="7483639" y="3398056"/>
            <a:ext cx="344841" cy="73979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triangle" w="med" len="med"/>
          </a:ln>
        </p:spPr>
      </p:cxnSp>
      <p:cxnSp>
        <p:nvCxnSpPr>
          <p:cNvPr id="961" name="Google Shape;961;p41"/>
          <p:cNvCxnSpPr>
            <a:stCxn id="943" idx="1"/>
          </p:cNvCxnSpPr>
          <p:nvPr/>
        </p:nvCxnSpPr>
        <p:spPr>
          <a:xfrm rot="-5400000">
            <a:off x="1829869" y="2349617"/>
            <a:ext cx="1422900" cy="306900"/>
          </a:xfrm>
          <a:prstGeom prst="curvedConnector3">
            <a:avLst>
              <a:gd name="adj1" fmla="val 49995"/>
            </a:avLst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962" name="Google Shape;962;p41"/>
          <p:cNvSpPr/>
          <p:nvPr/>
        </p:nvSpPr>
        <p:spPr>
          <a:xfrm>
            <a:off x="156856" y="1242126"/>
            <a:ext cx="8910944" cy="3723886"/>
          </a:xfrm>
          <a:prstGeom prst="rect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Plant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963" name="Google Shape;963;p41"/>
          <p:cNvCxnSpPr/>
          <p:nvPr/>
        </p:nvCxnSpPr>
        <p:spPr>
          <a:xfrm rot="5400000" flipH="1">
            <a:off x="2141978" y="1524156"/>
            <a:ext cx="514200" cy="22500"/>
          </a:xfrm>
          <a:prstGeom prst="curvedConnector3">
            <a:avLst>
              <a:gd name="adj1" fmla="val 49992"/>
            </a:avLst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964" name="Google Shape;964;p41"/>
          <p:cNvCxnSpPr/>
          <p:nvPr/>
        </p:nvCxnSpPr>
        <p:spPr>
          <a:xfrm rot="5400000" flipH="1">
            <a:off x="7437152" y="1481662"/>
            <a:ext cx="1224300" cy="817800"/>
          </a:xfrm>
          <a:prstGeom prst="curvedConnector3">
            <a:avLst>
              <a:gd name="adj1" fmla="val 50001"/>
            </a:avLst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965" name="Google Shape;965;p41"/>
          <p:cNvCxnSpPr>
            <a:stCxn id="946" idx="5"/>
          </p:cNvCxnSpPr>
          <p:nvPr/>
        </p:nvCxnSpPr>
        <p:spPr>
          <a:xfrm rot="-5400000" flipH="1">
            <a:off x="6023480" y="3111847"/>
            <a:ext cx="1674600" cy="1572900"/>
          </a:xfrm>
          <a:prstGeom prst="curvedConnector3">
            <a:avLst>
              <a:gd name="adj1" fmla="val 63755"/>
            </a:avLst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966" name="Google Shape;966;p41"/>
          <p:cNvCxnSpPr>
            <a:stCxn id="945" idx="0"/>
          </p:cNvCxnSpPr>
          <p:nvPr/>
        </p:nvCxnSpPr>
        <p:spPr>
          <a:xfrm rot="-5400000">
            <a:off x="6768901" y="2829479"/>
            <a:ext cx="117300" cy="432600"/>
          </a:xfrm>
          <a:prstGeom prst="curvedConnector2">
            <a:avLst/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967" name="Google Shape;967;p41"/>
          <p:cNvCxnSpPr>
            <a:stCxn id="944" idx="0"/>
          </p:cNvCxnSpPr>
          <p:nvPr/>
        </p:nvCxnSpPr>
        <p:spPr>
          <a:xfrm rot="5400000" flipH="1">
            <a:off x="3352747" y="2879806"/>
            <a:ext cx="220200" cy="196800"/>
          </a:xfrm>
          <a:prstGeom prst="curvedConnector3">
            <a:avLst>
              <a:gd name="adj1" fmla="val 49995"/>
            </a:avLst>
          </a:prstGeom>
          <a:noFill/>
          <a:ln w="28575" cap="flat" cmpd="sng">
            <a:solidFill>
              <a:schemeClr val="accent6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953" name="Google Shape;953;p41"/>
          <p:cNvSpPr/>
          <p:nvPr/>
        </p:nvSpPr>
        <p:spPr>
          <a:xfrm>
            <a:off x="4033895" y="1452451"/>
            <a:ext cx="2519412" cy="307043"/>
          </a:xfrm>
          <a:prstGeom prst="left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Twentieth Century"/>
              <a:buNone/>
            </a:pPr>
            <a:r>
              <a:rPr lang="en-US"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TransferY</a:t>
            </a:r>
            <a:endParaRPr sz="13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968" name="Google Shape;968;p41"/>
          <p:cNvCxnSpPr>
            <a:cxnSpLocks/>
            <a:stCxn id="956" idx="2"/>
            <a:endCxn id="942" idx="3"/>
          </p:cNvCxnSpPr>
          <p:nvPr/>
        </p:nvCxnSpPr>
        <p:spPr>
          <a:xfrm rot="5400000">
            <a:off x="4854588" y="2128665"/>
            <a:ext cx="387566" cy="591252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triangle" w="med" len="med"/>
          </a:ln>
        </p:spPr>
      </p:cxnSp>
      <p:sp>
        <p:nvSpPr>
          <p:cNvPr id="950" name="Google Shape;950;p41"/>
          <p:cNvSpPr/>
          <p:nvPr/>
        </p:nvSpPr>
        <p:spPr>
          <a:xfrm>
            <a:off x="1454937" y="2453640"/>
            <a:ext cx="682231" cy="300188"/>
          </a:xfrm>
          <a:prstGeom prst="rect">
            <a:avLst/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ContentsZ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969" name="Google Shape;969;p41"/>
          <p:cNvCxnSpPr>
            <a:stCxn id="950" idx="0"/>
            <a:endCxn id="940" idx="3"/>
          </p:cNvCxnSpPr>
          <p:nvPr/>
        </p:nvCxnSpPr>
        <p:spPr>
          <a:xfrm rot="-5400000">
            <a:off x="1564153" y="2175840"/>
            <a:ext cx="509700" cy="45900"/>
          </a:xfrm>
          <a:prstGeom prst="curvedConnector3">
            <a:avLst>
              <a:gd name="adj1" fmla="val 90841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sp>
        <p:nvSpPr>
          <p:cNvPr id="960" name="Google Shape;960;p41"/>
          <p:cNvSpPr/>
          <p:nvPr/>
        </p:nvSpPr>
        <p:spPr>
          <a:xfrm>
            <a:off x="7239612" y="2962438"/>
            <a:ext cx="758915" cy="300188"/>
          </a:xfrm>
          <a:prstGeom prst="rect">
            <a:avLst/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ContentsW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970" name="Google Shape;970;p41"/>
          <p:cNvCxnSpPr>
            <a:cxnSpLocks/>
            <a:stCxn id="960" idx="0"/>
          </p:cNvCxnSpPr>
          <p:nvPr/>
        </p:nvCxnSpPr>
        <p:spPr>
          <a:xfrm rot="5400000" flipH="1" flipV="1">
            <a:off x="7407599" y="2733211"/>
            <a:ext cx="440699" cy="17756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sp>
        <p:nvSpPr>
          <p:cNvPr id="971" name="Google Shape;971;p41"/>
          <p:cNvSpPr txBox="1"/>
          <p:nvPr/>
        </p:nvSpPr>
        <p:spPr>
          <a:xfrm>
            <a:off x="1736802" y="2057342"/>
            <a:ext cx="31130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at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72" name="Google Shape;972;p41"/>
          <p:cNvSpPr txBox="1"/>
          <p:nvPr/>
        </p:nvSpPr>
        <p:spPr>
          <a:xfrm>
            <a:off x="1175693" y="2890713"/>
            <a:ext cx="52022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what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73" name="Google Shape;973;p41"/>
          <p:cNvSpPr txBox="1"/>
          <p:nvPr/>
        </p:nvSpPr>
        <p:spPr>
          <a:xfrm>
            <a:off x="1695919" y="2929054"/>
            <a:ext cx="58595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where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74" name="Google Shape;974;p41"/>
          <p:cNvSpPr txBox="1"/>
          <p:nvPr/>
        </p:nvSpPr>
        <p:spPr>
          <a:xfrm>
            <a:off x="5407408" y="2247388"/>
            <a:ext cx="61204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where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75" name="Google Shape;975;p41"/>
          <p:cNvSpPr txBox="1"/>
          <p:nvPr/>
        </p:nvSpPr>
        <p:spPr>
          <a:xfrm>
            <a:off x="4512872" y="2279567"/>
            <a:ext cx="53283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what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76" name="Google Shape;976;p41"/>
          <p:cNvSpPr txBox="1"/>
          <p:nvPr/>
        </p:nvSpPr>
        <p:spPr>
          <a:xfrm>
            <a:off x="3432067" y="1780417"/>
            <a:ext cx="49117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from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77" name="Google Shape;977;p41"/>
          <p:cNvSpPr txBox="1"/>
          <p:nvPr/>
        </p:nvSpPr>
        <p:spPr>
          <a:xfrm>
            <a:off x="6898947" y="1740283"/>
            <a:ext cx="38966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to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78" name="Google Shape;978;p41"/>
          <p:cNvSpPr txBox="1"/>
          <p:nvPr/>
        </p:nvSpPr>
        <p:spPr>
          <a:xfrm>
            <a:off x="3619954" y="3555970"/>
            <a:ext cx="42647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to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79" name="Google Shape;979;p41"/>
          <p:cNvSpPr txBox="1"/>
          <p:nvPr/>
        </p:nvSpPr>
        <p:spPr>
          <a:xfrm>
            <a:off x="6198255" y="3579048"/>
            <a:ext cx="51215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from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80" name="Google Shape;980;p41"/>
          <p:cNvSpPr txBox="1"/>
          <p:nvPr/>
        </p:nvSpPr>
        <p:spPr>
          <a:xfrm>
            <a:off x="3335469" y="2796523"/>
            <a:ext cx="84025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produced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81" name="Google Shape;981;p41"/>
          <p:cNvSpPr txBox="1"/>
          <p:nvPr/>
        </p:nvSpPr>
        <p:spPr>
          <a:xfrm>
            <a:off x="6430492" y="2761922"/>
            <a:ext cx="47481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feed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82" name="Google Shape;982;p41"/>
          <p:cNvSpPr txBox="1"/>
          <p:nvPr/>
        </p:nvSpPr>
        <p:spPr>
          <a:xfrm>
            <a:off x="7677761" y="3278971"/>
            <a:ext cx="61907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what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83" name="Google Shape;983;p41"/>
          <p:cNvSpPr txBox="1"/>
          <p:nvPr/>
        </p:nvSpPr>
        <p:spPr>
          <a:xfrm>
            <a:off x="7522110" y="2646078"/>
            <a:ext cx="619077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where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984" name="Google Shape;984;p41"/>
          <p:cNvGrpSpPr/>
          <p:nvPr/>
        </p:nvGrpSpPr>
        <p:grpSpPr>
          <a:xfrm>
            <a:off x="1752493" y="5105400"/>
            <a:ext cx="2859438" cy="1146975"/>
            <a:chOff x="76200" y="5332471"/>
            <a:chExt cx="2859438" cy="1146975"/>
          </a:xfrm>
        </p:grpSpPr>
        <p:grpSp>
          <p:nvGrpSpPr>
            <p:cNvPr id="985" name="Google Shape;985;p41"/>
            <p:cNvGrpSpPr/>
            <p:nvPr/>
          </p:nvGrpSpPr>
          <p:grpSpPr>
            <a:xfrm>
              <a:off x="76200" y="5332471"/>
              <a:ext cx="2859438" cy="1146975"/>
              <a:chOff x="2482382" y="974071"/>
              <a:chExt cx="3562595" cy="1429024"/>
            </a:xfrm>
          </p:grpSpPr>
          <p:sp>
            <p:nvSpPr>
              <p:cNvPr id="986" name="Google Shape;986;p41"/>
              <p:cNvSpPr/>
              <p:nvPr/>
            </p:nvSpPr>
            <p:spPr>
              <a:xfrm>
                <a:off x="2482382" y="1037143"/>
                <a:ext cx="3562595" cy="1365952"/>
              </a:xfrm>
              <a:prstGeom prst="rect">
                <a:avLst/>
              </a:prstGeom>
              <a:solidFill>
                <a:schemeClr val="lt1"/>
              </a:solidFill>
              <a:ln w="25400" cap="flat" cmpd="sng">
                <a:solidFill>
                  <a:srgbClr val="B9612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wentieth Century"/>
                  <a:buNone/>
                </a:pPr>
                <a:endParaRPr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grpSp>
            <p:nvGrpSpPr>
              <p:cNvPr id="987" name="Google Shape;987;p41"/>
              <p:cNvGrpSpPr/>
              <p:nvPr/>
            </p:nvGrpSpPr>
            <p:grpSpPr>
              <a:xfrm>
                <a:off x="2516370" y="974071"/>
                <a:ext cx="1217429" cy="975914"/>
                <a:chOff x="2516370" y="974071"/>
                <a:chExt cx="1217429" cy="975914"/>
              </a:xfrm>
            </p:grpSpPr>
            <p:sp>
              <p:nvSpPr>
                <p:cNvPr id="988" name="Google Shape;988;p41"/>
                <p:cNvSpPr/>
                <p:nvPr/>
              </p:nvSpPr>
              <p:spPr>
                <a:xfrm>
                  <a:off x="2733061" y="1437989"/>
                  <a:ext cx="712896" cy="158097"/>
                </a:xfrm>
                <a:prstGeom prst="rect">
                  <a:avLst/>
                </a:prstGeom>
                <a:solidFill>
                  <a:schemeClr val="lt1"/>
                </a:solidFill>
                <a:ln w="25400" cap="flat" cmpd="sng">
                  <a:solidFill>
                    <a:srgbClr val="B9612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endParaRPr sz="1200">
                    <a:solidFill>
                      <a:schemeClr val="lt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989" name="Google Shape;989;p41"/>
                <p:cNvSpPr/>
                <p:nvPr/>
              </p:nvSpPr>
              <p:spPr>
                <a:xfrm>
                  <a:off x="2741869" y="1723512"/>
                  <a:ext cx="737760" cy="226473"/>
                </a:xfrm>
                <a:prstGeom prst="ellipse">
                  <a:avLst/>
                </a:prstGeom>
                <a:solidFill>
                  <a:schemeClr val="lt1"/>
                </a:solidFill>
                <a:ln w="25400" cap="flat" cmpd="sng">
                  <a:solidFill>
                    <a:srgbClr val="B9612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endParaRPr sz="1200">
                    <a:solidFill>
                      <a:schemeClr val="lt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990" name="Google Shape;990;p41"/>
                <p:cNvSpPr txBox="1"/>
                <p:nvPr/>
              </p:nvSpPr>
              <p:spPr>
                <a:xfrm>
                  <a:off x="2516370" y="974071"/>
                  <a:ext cx="1217429" cy="3451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b="1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Continuants</a:t>
                  </a:r>
                  <a:endParaRPr sz="1200" b="1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</p:grpSp>
          <p:grpSp>
            <p:nvGrpSpPr>
              <p:cNvPr id="991" name="Google Shape;991;p41"/>
              <p:cNvGrpSpPr/>
              <p:nvPr/>
            </p:nvGrpSpPr>
            <p:grpSpPr>
              <a:xfrm>
                <a:off x="3676960" y="974071"/>
                <a:ext cx="2170220" cy="1342566"/>
                <a:chOff x="3676960" y="974071"/>
                <a:chExt cx="2170220" cy="1342566"/>
              </a:xfrm>
            </p:grpSpPr>
            <p:grpSp>
              <p:nvGrpSpPr>
                <p:cNvPr id="992" name="Google Shape;992;p41"/>
                <p:cNvGrpSpPr/>
                <p:nvPr/>
              </p:nvGrpSpPr>
              <p:grpSpPr>
                <a:xfrm>
                  <a:off x="3676960" y="1135220"/>
                  <a:ext cx="2170220" cy="1181417"/>
                  <a:chOff x="2325584" y="1103018"/>
                  <a:chExt cx="2170220" cy="1181417"/>
                </a:xfrm>
              </p:grpSpPr>
              <p:cxnSp>
                <p:nvCxnSpPr>
                  <p:cNvPr id="993" name="Google Shape;993;p41"/>
                  <p:cNvCxnSpPr/>
                  <p:nvPr/>
                </p:nvCxnSpPr>
                <p:spPr>
                  <a:xfrm rot="10800000">
                    <a:off x="3765466" y="2218893"/>
                    <a:ext cx="730335" cy="1"/>
                  </a:xfrm>
                  <a:prstGeom prst="bentConnector3">
                    <a:avLst>
                      <a:gd name="adj1" fmla="val 335635"/>
                    </a:avLst>
                  </a:prstGeom>
                  <a:noFill/>
                  <a:ln w="28575" cap="flat" cmpd="sng">
                    <a:solidFill>
                      <a:srgbClr val="FF6803"/>
                    </a:solidFill>
                    <a:prstDash val="lgDash"/>
                    <a:round/>
                    <a:headEnd type="none" w="sm" len="sm"/>
                    <a:tailEnd type="triangle" w="med" len="med"/>
                  </a:ln>
                </p:spPr>
              </p:cxnSp>
              <p:cxnSp>
                <p:nvCxnSpPr>
                  <p:cNvPr id="994" name="Google Shape;994;p41"/>
                  <p:cNvCxnSpPr/>
                  <p:nvPr/>
                </p:nvCxnSpPr>
                <p:spPr>
                  <a:xfrm flipH="1">
                    <a:off x="3746205" y="1370778"/>
                    <a:ext cx="749599" cy="3915"/>
                  </a:xfrm>
                  <a:prstGeom prst="curvedConnector3">
                    <a:avLst>
                      <a:gd name="adj1" fmla="val 330386"/>
                    </a:avLst>
                  </a:prstGeom>
                  <a:noFill/>
                  <a:ln w="28575" cap="flat" cmpd="sng">
                    <a:solidFill>
                      <a:schemeClr val="accent4"/>
                    </a:solidFill>
                    <a:prstDash val="dot"/>
                    <a:round/>
                    <a:headEnd type="none" w="sm" len="sm"/>
                    <a:tailEnd type="triangle" w="med" len="med"/>
                  </a:ln>
                </p:spPr>
              </p:cxnSp>
              <p:cxnSp>
                <p:nvCxnSpPr>
                  <p:cNvPr id="995" name="Google Shape;995;p41"/>
                  <p:cNvCxnSpPr/>
                  <p:nvPr/>
                </p:nvCxnSpPr>
                <p:spPr>
                  <a:xfrm rot="10800000">
                    <a:off x="3746204" y="1641196"/>
                    <a:ext cx="749596" cy="1"/>
                  </a:xfrm>
                  <a:prstGeom prst="curvedConnector3">
                    <a:avLst>
                      <a:gd name="adj1" fmla="val 334571"/>
                    </a:avLst>
                  </a:prstGeom>
                  <a:noFill/>
                  <a:ln w="28575" cap="flat" cmpd="sng">
                    <a:solidFill>
                      <a:schemeClr val="accent5"/>
                    </a:solidFill>
                    <a:prstDash val="dash"/>
                    <a:round/>
                    <a:headEnd type="none" w="sm" len="sm"/>
                    <a:tailEnd type="triangle" w="med" len="med"/>
                  </a:ln>
                </p:spPr>
              </p:cxnSp>
              <p:cxnSp>
                <p:nvCxnSpPr>
                  <p:cNvPr id="996" name="Google Shape;996;p41"/>
                  <p:cNvCxnSpPr/>
                  <p:nvPr/>
                </p:nvCxnSpPr>
                <p:spPr>
                  <a:xfrm rot="10800000">
                    <a:off x="3756894" y="1918886"/>
                    <a:ext cx="738906" cy="1916"/>
                  </a:xfrm>
                  <a:prstGeom prst="bentConnector3">
                    <a:avLst>
                      <a:gd name="adj1" fmla="val 331615"/>
                    </a:avLst>
                  </a:prstGeom>
                  <a:noFill/>
                  <a:ln w="28575" cap="flat" cmpd="sng">
                    <a:solidFill>
                      <a:schemeClr val="accent6"/>
                    </a:solidFill>
                    <a:prstDash val="dash"/>
                    <a:round/>
                    <a:headEnd type="none" w="sm" len="sm"/>
                    <a:tailEnd type="triangle" w="med" len="med"/>
                  </a:ln>
                </p:spPr>
              </p:cxnSp>
              <p:sp>
                <p:nvSpPr>
                  <p:cNvPr id="997" name="Google Shape;997;p41"/>
                  <p:cNvSpPr txBox="1"/>
                  <p:nvPr/>
                </p:nvSpPr>
                <p:spPr>
                  <a:xfrm>
                    <a:off x="2372670" y="1103018"/>
                    <a:ext cx="997248" cy="3450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dk1"/>
                      </a:buClr>
                      <a:buSzPts val="1200"/>
                      <a:buFont typeface="Twentieth Century"/>
                      <a:buNone/>
                    </a:pPr>
                    <a:r>
                      <a:rPr lang="en-US" sz="1200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Transfers</a:t>
                    </a:r>
                    <a:endParaRPr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998" name="Google Shape;998;p41"/>
                  <p:cNvSpPr txBox="1"/>
                  <p:nvPr/>
                </p:nvSpPr>
                <p:spPr>
                  <a:xfrm>
                    <a:off x="2338534" y="1636769"/>
                    <a:ext cx="1065517" cy="34511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dk1"/>
                      </a:buClr>
                      <a:buSzPts val="1200"/>
                      <a:buFont typeface="Twentieth Century"/>
                      <a:buNone/>
                    </a:pPr>
                    <a:r>
                      <a:rPr lang="en-US" sz="1200" dirty="0" err="1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Parthoods</a:t>
                    </a:r>
                    <a:endParaRPr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999" name="Google Shape;999;p41"/>
                  <p:cNvSpPr txBox="1"/>
                  <p:nvPr/>
                </p:nvSpPr>
                <p:spPr>
                  <a:xfrm>
                    <a:off x="2345260" y="1357470"/>
                    <a:ext cx="1188020" cy="34511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dk1"/>
                      </a:buClr>
                      <a:buSzPts val="1200"/>
                      <a:buFont typeface="Twentieth Century"/>
                      <a:buNone/>
                    </a:pPr>
                    <a:r>
                      <a:rPr lang="en-US" sz="1200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Attributes</a:t>
                    </a:r>
                    <a:endParaRPr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000" name="Google Shape;1000;p41"/>
                  <p:cNvSpPr txBox="1"/>
                  <p:nvPr/>
                </p:nvSpPr>
                <p:spPr>
                  <a:xfrm>
                    <a:off x="2325584" y="1939320"/>
                    <a:ext cx="1248638" cy="34511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sp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dk1"/>
                      </a:buClr>
                      <a:buSzPts val="1200"/>
                      <a:buFont typeface="Twentieth Century"/>
                      <a:buNone/>
                    </a:pPr>
                    <a:r>
                      <a:rPr lang="en-US" sz="1200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rPr>
                      <a:t>Constituents</a:t>
                    </a:r>
                    <a:endParaRPr sz="1200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sp>
              <p:nvSpPr>
                <p:cNvPr id="1001" name="Google Shape;1001;p41"/>
                <p:cNvSpPr txBox="1"/>
                <p:nvPr/>
              </p:nvSpPr>
              <p:spPr>
                <a:xfrm>
                  <a:off x="3763208" y="974071"/>
                  <a:ext cx="1188020" cy="3451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wentieth Century"/>
                    <a:buNone/>
                  </a:pPr>
                  <a:r>
                    <a:rPr lang="en-US" sz="1200" b="1" dirty="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rPr>
                    <a:t>Occurrents</a:t>
                  </a:r>
                  <a:endParaRPr sz="1200" b="1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</p:grpSp>
        </p:grpSp>
        <p:sp>
          <p:nvSpPr>
            <p:cNvPr id="1002" name="Google Shape;1002;p41"/>
            <p:cNvSpPr/>
            <p:nvPr/>
          </p:nvSpPr>
          <p:spPr>
            <a:xfrm>
              <a:off x="319438" y="6192413"/>
              <a:ext cx="550408" cy="207638"/>
            </a:xfrm>
            <a:prstGeom prst="cloud">
              <a:avLst/>
            </a:prstGeom>
            <a:noFill/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34275" rIns="0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50"/>
                <a:buFont typeface="Twentieth Century"/>
                <a:buNone/>
              </a:pPr>
              <a:endParaRPr sz="13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003" name="Google Shape;1003;p41"/>
          <p:cNvSpPr txBox="1"/>
          <p:nvPr/>
        </p:nvSpPr>
        <p:spPr>
          <a:xfrm>
            <a:off x="2410328" y="1285680"/>
            <a:ext cx="62055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part of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04" name="Google Shape;1004;p41"/>
          <p:cNvSpPr txBox="1"/>
          <p:nvPr/>
        </p:nvSpPr>
        <p:spPr>
          <a:xfrm>
            <a:off x="7854896" y="1353703"/>
            <a:ext cx="62055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part of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05" name="Google Shape;1005;p41"/>
          <p:cNvSpPr txBox="1"/>
          <p:nvPr/>
        </p:nvSpPr>
        <p:spPr>
          <a:xfrm>
            <a:off x="2396527" y="2509005"/>
            <a:ext cx="62055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part of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06" name="Google Shape;1006;p41"/>
          <p:cNvSpPr txBox="1"/>
          <p:nvPr/>
        </p:nvSpPr>
        <p:spPr>
          <a:xfrm>
            <a:off x="5825393" y="4373713"/>
            <a:ext cx="62055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part of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56" name="Google Shape;956;p41"/>
          <p:cNvSpPr/>
          <p:nvPr/>
        </p:nvSpPr>
        <p:spPr>
          <a:xfrm>
            <a:off x="4982879" y="1930320"/>
            <a:ext cx="722236" cy="300188"/>
          </a:xfrm>
          <a:prstGeom prst="rect">
            <a:avLst/>
          </a:prstGeom>
          <a:noFill/>
          <a:ln w="28575" cap="flat" cmpd="sng">
            <a:solidFill>
              <a:srgbClr val="FF6803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dirty="0" err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ContentsW</a:t>
            </a:r>
            <a:endParaRPr sz="12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07" name="Google Shape;1007;p41"/>
          <p:cNvCxnSpPr>
            <a:cxnSpLocks/>
            <a:stCxn id="953" idx="5"/>
            <a:endCxn id="956" idx="0"/>
          </p:cNvCxnSpPr>
          <p:nvPr/>
        </p:nvCxnSpPr>
        <p:spPr>
          <a:xfrm rot="16200000" flipH="1">
            <a:off x="5195006" y="1781328"/>
            <a:ext cx="247587" cy="50396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dot"/>
            <a:round/>
            <a:headEnd type="none" w="sm" len="sm"/>
            <a:tailEnd type="triangle" w="med" len="med"/>
          </a:ln>
        </p:spPr>
      </p:cxnSp>
      <p:sp>
        <p:nvSpPr>
          <p:cNvPr id="1008" name="Google Shape;1008;p41"/>
          <p:cNvSpPr txBox="1"/>
          <p:nvPr/>
        </p:nvSpPr>
        <p:spPr>
          <a:xfrm>
            <a:off x="5282634" y="1641727"/>
            <a:ext cx="31290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09" name="Google Shape;1009;p41"/>
          <p:cNvSpPr txBox="1"/>
          <p:nvPr/>
        </p:nvSpPr>
        <p:spPr>
          <a:xfrm>
            <a:off x="5043245" y="5005373"/>
            <a:ext cx="3186355" cy="1474087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 b="1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Edges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where 	== location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	== continuant performing role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what 	== what is being acted upon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from 	== source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to 	== destination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part of/produced/to/feed/from</a:t>
            </a: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wentieth Century"/>
              <a:buNone/>
            </a:pPr>
            <a:r>
              <a:rPr lang="en-US"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	== part-whole </a:t>
            </a: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0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" name="Google Shape;1014;p42"/>
          <p:cNvSpPr txBox="1">
            <a:spLocks noGrp="1"/>
          </p:cNvSpPr>
          <p:nvPr>
            <p:ph type="title"/>
          </p:nvPr>
        </p:nvSpPr>
        <p:spPr>
          <a:xfrm>
            <a:off x="0" y="533400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wentieth Century"/>
              <a:buNone/>
            </a:pPr>
            <a:r>
              <a:rPr lang="en-US" sz="2800"/>
              <a:t>Putting it all together: Tennessee-Eastman Plant Digital Twin</a:t>
            </a:r>
            <a:endParaRPr sz="2800"/>
          </a:p>
        </p:txBody>
      </p:sp>
      <p:sp>
        <p:nvSpPr>
          <p:cNvPr id="1015" name="Google Shape;1015;p42"/>
          <p:cNvSpPr/>
          <p:nvPr/>
        </p:nvSpPr>
        <p:spPr>
          <a:xfrm>
            <a:off x="2929415" y="4116310"/>
            <a:ext cx="680071" cy="503954"/>
          </a:xfrm>
          <a:prstGeom prst="rect">
            <a:avLst/>
          </a:prstGeom>
          <a:solidFill>
            <a:srgbClr val="FBEAA9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Reactant</a:t>
            </a: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16" name="Google Shape;1016;p42"/>
          <p:cNvSpPr/>
          <p:nvPr/>
        </p:nvSpPr>
        <p:spPr>
          <a:xfrm>
            <a:off x="5381550" y="4880837"/>
            <a:ext cx="311659" cy="299772"/>
          </a:xfrm>
          <a:prstGeom prst="rect">
            <a:avLst/>
          </a:prstGeom>
          <a:solidFill>
            <a:srgbClr val="FBEAA9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17" name="Google Shape;1017;p42"/>
          <p:cNvSpPr/>
          <p:nvPr/>
        </p:nvSpPr>
        <p:spPr>
          <a:xfrm>
            <a:off x="6604058" y="3704750"/>
            <a:ext cx="295825" cy="257179"/>
          </a:xfrm>
          <a:prstGeom prst="rect">
            <a:avLst/>
          </a:prstGeom>
          <a:solidFill>
            <a:srgbClr val="FBEAA9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Sep.Liq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18" name="Google Shape;1018;p42"/>
          <p:cNvSpPr/>
          <p:nvPr/>
        </p:nvSpPr>
        <p:spPr>
          <a:xfrm>
            <a:off x="1037701" y="2397413"/>
            <a:ext cx="6904621" cy="3677447"/>
          </a:xfrm>
          <a:prstGeom prst="rect">
            <a:avLst/>
          </a:prstGeom>
          <a:noFill/>
          <a:ln w="22225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19" name="Google Shape;1019;p42"/>
          <p:cNvSpPr txBox="1"/>
          <p:nvPr/>
        </p:nvSpPr>
        <p:spPr>
          <a:xfrm>
            <a:off x="3181054" y="2397413"/>
            <a:ext cx="65915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42547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TestPlant</a:t>
            </a:r>
            <a:endParaRPr sz="1050">
              <a:solidFill>
                <a:srgbClr val="42547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0" name="Google Shape;1020;p42"/>
          <p:cNvSpPr/>
          <p:nvPr/>
        </p:nvSpPr>
        <p:spPr>
          <a:xfrm rot="10800000">
            <a:off x="6520540" y="2705748"/>
            <a:ext cx="167844" cy="9586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1" name="Google Shape;1021;p42"/>
          <p:cNvSpPr/>
          <p:nvPr/>
        </p:nvSpPr>
        <p:spPr>
          <a:xfrm rot="-5400000">
            <a:off x="6706006" y="3083273"/>
            <a:ext cx="143791" cy="111896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2" name="Google Shape;1022;p42"/>
          <p:cNvSpPr/>
          <p:nvPr/>
        </p:nvSpPr>
        <p:spPr>
          <a:xfrm rot="10800000">
            <a:off x="5779227" y="4188206"/>
            <a:ext cx="167844" cy="9586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3" name="Google Shape;1023;p42"/>
          <p:cNvSpPr/>
          <p:nvPr/>
        </p:nvSpPr>
        <p:spPr>
          <a:xfrm>
            <a:off x="2509060" y="4524403"/>
            <a:ext cx="167844" cy="9586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4" name="Google Shape;1024;p42"/>
          <p:cNvSpPr/>
          <p:nvPr/>
        </p:nvSpPr>
        <p:spPr>
          <a:xfrm>
            <a:off x="6984420" y="5674274"/>
            <a:ext cx="167844" cy="9586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5" name="Google Shape;1025;p42"/>
          <p:cNvSpPr/>
          <p:nvPr/>
        </p:nvSpPr>
        <p:spPr>
          <a:xfrm rot="5400000">
            <a:off x="4062457" y="3470908"/>
            <a:ext cx="143791" cy="111896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6" name="Google Shape;1026;p42"/>
          <p:cNvSpPr/>
          <p:nvPr/>
        </p:nvSpPr>
        <p:spPr>
          <a:xfrm>
            <a:off x="3683970" y="2909155"/>
            <a:ext cx="167844" cy="9586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7" name="Google Shape;1027;p42"/>
          <p:cNvSpPr/>
          <p:nvPr/>
        </p:nvSpPr>
        <p:spPr>
          <a:xfrm>
            <a:off x="4760972" y="4891070"/>
            <a:ext cx="167844" cy="9586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8" name="Google Shape;1028;p42"/>
          <p:cNvSpPr/>
          <p:nvPr/>
        </p:nvSpPr>
        <p:spPr>
          <a:xfrm rot="-5400000">
            <a:off x="3385585" y="2901136"/>
            <a:ext cx="143791" cy="111896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29" name="Google Shape;1029;p42"/>
          <p:cNvSpPr/>
          <p:nvPr/>
        </p:nvSpPr>
        <p:spPr>
          <a:xfrm rot="-5400000">
            <a:off x="5475583" y="4132258"/>
            <a:ext cx="143791" cy="111896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30" name="Google Shape;1030;p42"/>
          <p:cNvSpPr/>
          <p:nvPr/>
        </p:nvSpPr>
        <p:spPr>
          <a:xfrm rot="10800000">
            <a:off x="5611382" y="4476473"/>
            <a:ext cx="167844" cy="9586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31" name="Google Shape;1031;p42"/>
          <p:cNvCxnSpPr/>
          <p:nvPr/>
        </p:nvCxnSpPr>
        <p:spPr>
          <a:xfrm>
            <a:off x="6688384" y="3172771"/>
            <a:ext cx="595745" cy="0"/>
          </a:xfrm>
          <a:prstGeom prst="straightConnector1">
            <a:avLst/>
          </a:prstGeom>
          <a:noFill/>
          <a:ln w="25400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32" name="Google Shape;1032;p42"/>
          <p:cNvCxnSpPr/>
          <p:nvPr/>
        </p:nvCxnSpPr>
        <p:spPr>
          <a:xfrm rot="10800000">
            <a:off x="5628167" y="2444059"/>
            <a:ext cx="0" cy="357550"/>
          </a:xfrm>
          <a:prstGeom prst="straightConnector1">
            <a:avLst/>
          </a:prstGeom>
          <a:noFill/>
          <a:ln w="25400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3" name="Google Shape;1033;p42"/>
          <p:cNvSpPr txBox="1"/>
          <p:nvPr/>
        </p:nvSpPr>
        <p:spPr>
          <a:xfrm>
            <a:off x="5633498" y="4079021"/>
            <a:ext cx="365806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Condensate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34" name="Google Shape;1034;p42"/>
          <p:cNvSpPr txBox="1"/>
          <p:nvPr/>
        </p:nvSpPr>
        <p:spPr>
          <a:xfrm>
            <a:off x="4220372" y="3526855"/>
            <a:ext cx="365806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Condensate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35" name="Google Shape;1035;p42"/>
          <p:cNvSpPr/>
          <p:nvPr/>
        </p:nvSpPr>
        <p:spPr>
          <a:xfrm>
            <a:off x="5771271" y="3608935"/>
            <a:ext cx="167844" cy="9586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36" name="Google Shape;1036;p42"/>
          <p:cNvSpPr txBox="1"/>
          <p:nvPr/>
        </p:nvSpPr>
        <p:spPr>
          <a:xfrm>
            <a:off x="5633498" y="3488377"/>
            <a:ext cx="44275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CondensateFeed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37" name="Google Shape;1037;p42"/>
          <p:cNvSpPr txBox="1"/>
          <p:nvPr/>
        </p:nvSpPr>
        <p:spPr>
          <a:xfrm>
            <a:off x="6480412" y="3188972"/>
            <a:ext cx="343364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Overhead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38" name="Google Shape;1038;p42"/>
          <p:cNvSpPr txBox="1"/>
          <p:nvPr/>
        </p:nvSpPr>
        <p:spPr>
          <a:xfrm>
            <a:off x="6394471" y="2776375"/>
            <a:ext cx="26161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Feed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39" name="Google Shape;1039;p42"/>
          <p:cNvSpPr txBox="1"/>
          <p:nvPr/>
        </p:nvSpPr>
        <p:spPr>
          <a:xfrm>
            <a:off x="5560428" y="2793201"/>
            <a:ext cx="300082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Product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40" name="Google Shape;1040;p42"/>
          <p:cNvSpPr txBox="1"/>
          <p:nvPr/>
        </p:nvSpPr>
        <p:spPr>
          <a:xfrm>
            <a:off x="3584052" y="2776375"/>
            <a:ext cx="2984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Vapour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41" name="Google Shape;1041;p42"/>
          <p:cNvCxnSpPr/>
          <p:nvPr/>
        </p:nvCxnSpPr>
        <p:spPr>
          <a:xfrm rot="10800000">
            <a:off x="5121836" y="2885190"/>
            <a:ext cx="0" cy="641666"/>
          </a:xfrm>
          <a:prstGeom prst="straightConnector1">
            <a:avLst/>
          </a:prstGeom>
          <a:noFill/>
          <a:ln w="25400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42" name="Google Shape;1042;p42"/>
          <p:cNvSpPr txBox="1"/>
          <p:nvPr/>
        </p:nvSpPr>
        <p:spPr>
          <a:xfrm>
            <a:off x="2592981" y="4446029"/>
            <a:ext cx="26161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Feed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43" name="Google Shape;1043;p42"/>
          <p:cNvSpPr txBox="1"/>
          <p:nvPr/>
        </p:nvSpPr>
        <p:spPr>
          <a:xfrm>
            <a:off x="3305475" y="3036372"/>
            <a:ext cx="300082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Product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44" name="Google Shape;1044;p42"/>
          <p:cNvSpPr txBox="1"/>
          <p:nvPr/>
        </p:nvSpPr>
        <p:spPr>
          <a:xfrm>
            <a:off x="6866652" y="5540845"/>
            <a:ext cx="30328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Bottoms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45" name="Google Shape;1045;p42"/>
          <p:cNvSpPr txBox="1"/>
          <p:nvPr/>
        </p:nvSpPr>
        <p:spPr>
          <a:xfrm>
            <a:off x="4760061" y="4757641"/>
            <a:ext cx="26161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Feed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46" name="Google Shape;1046;p42"/>
          <p:cNvSpPr txBox="1"/>
          <p:nvPr/>
        </p:nvSpPr>
        <p:spPr>
          <a:xfrm>
            <a:off x="5429304" y="4544722"/>
            <a:ext cx="365806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Condensate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47" name="Google Shape;1047;p42"/>
          <p:cNvSpPr txBox="1"/>
          <p:nvPr/>
        </p:nvSpPr>
        <p:spPr>
          <a:xfrm>
            <a:off x="5181579" y="4236136"/>
            <a:ext cx="343364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Overhead</a:t>
            </a:r>
            <a:endParaRPr sz="3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48" name="Google Shape;1048;p42"/>
          <p:cNvSpPr/>
          <p:nvPr/>
        </p:nvSpPr>
        <p:spPr>
          <a:xfrm>
            <a:off x="5024104" y="4279714"/>
            <a:ext cx="167845" cy="166741"/>
          </a:xfrm>
          <a:prstGeom prst="ellipse">
            <a:avLst/>
          </a:prstGeom>
          <a:noFill/>
          <a:ln w="25400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PI</a:t>
            </a:r>
            <a:endParaRPr sz="2000" b="1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49" name="Google Shape;1049;p42"/>
          <p:cNvCxnSpPr/>
          <p:nvPr/>
        </p:nvCxnSpPr>
        <p:spPr>
          <a:xfrm>
            <a:off x="5191948" y="4363084"/>
            <a:ext cx="355529" cy="0"/>
          </a:xfrm>
          <a:prstGeom prst="straightConnector1">
            <a:avLst/>
          </a:prstGeom>
          <a:noFill/>
          <a:ln w="22225" cap="flat" cmpd="sng">
            <a:solidFill>
              <a:srgbClr val="FF680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0" name="Google Shape;1050;p42"/>
          <p:cNvSpPr txBox="1"/>
          <p:nvPr/>
        </p:nvSpPr>
        <p:spPr>
          <a:xfrm>
            <a:off x="4756810" y="4263617"/>
            <a:ext cx="377026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Y16</a:t>
            </a:r>
            <a:endParaRPr sz="9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51" name="Google Shape;1051;p42"/>
          <p:cNvSpPr/>
          <p:nvPr/>
        </p:nvSpPr>
        <p:spPr>
          <a:xfrm rot="10800000">
            <a:off x="5560428" y="2710707"/>
            <a:ext cx="167844" cy="95860"/>
          </a:xfrm>
          <a:prstGeom prst="homePlate">
            <a:avLst>
              <a:gd name="adj" fmla="val 50000"/>
            </a:avLst>
          </a:prstGeom>
          <a:solidFill>
            <a:schemeClr val="lt1"/>
          </a:solidFill>
          <a:ln w="22225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52" name="Google Shape;1052;p42"/>
          <p:cNvCxnSpPr/>
          <p:nvPr/>
        </p:nvCxnSpPr>
        <p:spPr>
          <a:xfrm rot="10800000">
            <a:off x="7068343" y="4724948"/>
            <a:ext cx="0" cy="1140432"/>
          </a:xfrm>
          <a:prstGeom prst="straightConnector1">
            <a:avLst/>
          </a:prstGeom>
          <a:noFill/>
          <a:ln w="25400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3" name="Google Shape;1053;p42"/>
          <p:cNvCxnSpPr/>
          <p:nvPr/>
        </p:nvCxnSpPr>
        <p:spPr>
          <a:xfrm>
            <a:off x="6866652" y="4715714"/>
            <a:ext cx="201691" cy="0"/>
          </a:xfrm>
          <a:prstGeom prst="straightConnector1">
            <a:avLst/>
          </a:prstGeom>
          <a:noFill/>
          <a:ln w="25400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54" name="Google Shape;1054;p42"/>
          <p:cNvCxnSpPr/>
          <p:nvPr/>
        </p:nvCxnSpPr>
        <p:spPr>
          <a:xfrm>
            <a:off x="6866652" y="5865380"/>
            <a:ext cx="201691" cy="0"/>
          </a:xfrm>
          <a:prstGeom prst="straightConnector1">
            <a:avLst/>
          </a:prstGeom>
          <a:noFill/>
          <a:ln w="25400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5" name="Google Shape;1055;p42"/>
          <p:cNvSpPr txBox="1"/>
          <p:nvPr/>
        </p:nvSpPr>
        <p:spPr>
          <a:xfrm>
            <a:off x="2891786" y="3874328"/>
            <a:ext cx="57853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V101</a:t>
            </a:r>
            <a:endParaRPr sz="8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56" name="Google Shape;1056;p42"/>
          <p:cNvSpPr txBox="1"/>
          <p:nvPr/>
        </p:nvSpPr>
        <p:spPr>
          <a:xfrm>
            <a:off x="3845849" y="3139221"/>
            <a:ext cx="578537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V102</a:t>
            </a:r>
            <a:endParaRPr sz="5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57" name="Google Shape;1057;p42"/>
          <p:cNvSpPr txBox="1"/>
          <p:nvPr/>
        </p:nvSpPr>
        <p:spPr>
          <a:xfrm>
            <a:off x="5369713" y="4691605"/>
            <a:ext cx="578537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V103</a:t>
            </a:r>
            <a:endParaRPr sz="5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58" name="Google Shape;1058;p42"/>
          <p:cNvSpPr txBox="1"/>
          <p:nvPr/>
        </p:nvSpPr>
        <p:spPr>
          <a:xfrm>
            <a:off x="6579038" y="3522893"/>
            <a:ext cx="397727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V104</a:t>
            </a:r>
            <a:endParaRPr sz="4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59" name="Google Shape;1059;p42"/>
          <p:cNvSpPr txBox="1"/>
          <p:nvPr/>
        </p:nvSpPr>
        <p:spPr>
          <a:xfrm>
            <a:off x="3126901" y="3429454"/>
            <a:ext cx="304011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S101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0" name="Google Shape;1060;p42"/>
          <p:cNvSpPr txBox="1"/>
          <p:nvPr/>
        </p:nvSpPr>
        <p:spPr>
          <a:xfrm>
            <a:off x="6036534" y="2663352"/>
            <a:ext cx="330104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G101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1" name="Google Shape;1061;p42"/>
          <p:cNvSpPr txBox="1"/>
          <p:nvPr/>
        </p:nvSpPr>
        <p:spPr>
          <a:xfrm>
            <a:off x="6625254" y="4165491"/>
            <a:ext cx="274629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G104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2" name="Google Shape;1062;p42"/>
          <p:cNvSpPr txBox="1"/>
          <p:nvPr/>
        </p:nvSpPr>
        <p:spPr>
          <a:xfrm>
            <a:off x="5376306" y="5642875"/>
            <a:ext cx="335713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G103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3" name="Google Shape;1063;p42"/>
          <p:cNvSpPr txBox="1"/>
          <p:nvPr/>
        </p:nvSpPr>
        <p:spPr>
          <a:xfrm>
            <a:off x="5719020" y="5180610"/>
            <a:ext cx="3116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B103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4" name="Google Shape;1064;p42"/>
          <p:cNvSpPr txBox="1"/>
          <p:nvPr/>
        </p:nvSpPr>
        <p:spPr>
          <a:xfrm>
            <a:off x="3709500" y="4161138"/>
            <a:ext cx="3116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H101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5" name="Google Shape;1065;p42"/>
          <p:cNvSpPr txBox="1"/>
          <p:nvPr/>
        </p:nvSpPr>
        <p:spPr>
          <a:xfrm>
            <a:off x="3704202" y="4327452"/>
            <a:ext cx="3116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H102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6" name="Google Shape;1066;p42"/>
          <p:cNvSpPr/>
          <p:nvPr/>
        </p:nvSpPr>
        <p:spPr>
          <a:xfrm>
            <a:off x="4675558" y="3938986"/>
            <a:ext cx="816315" cy="308016"/>
          </a:xfrm>
          <a:prstGeom prst="irregularSeal2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Feed + Condensate - Bottoms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7" name="Google Shape;1067;p42"/>
          <p:cNvSpPr/>
          <p:nvPr/>
        </p:nvSpPr>
        <p:spPr>
          <a:xfrm>
            <a:off x="6670526" y="2974719"/>
            <a:ext cx="963478" cy="233427"/>
          </a:xfrm>
          <a:prstGeom prst="irregularSeal2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CondensateFeed-Condensate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8" name="Google Shape;1068;p42"/>
          <p:cNvSpPr/>
          <p:nvPr/>
        </p:nvSpPr>
        <p:spPr>
          <a:xfrm>
            <a:off x="2889870" y="2783633"/>
            <a:ext cx="454634" cy="173452"/>
          </a:xfrm>
          <a:prstGeom prst="irregularSeal2">
            <a:avLst/>
          </a:prstGeom>
          <a:noFill/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">
                <a:solidFill>
                  <a:srgbClr val="3B3D4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Feed</a:t>
            </a:r>
            <a:endParaRPr sz="300">
              <a:solidFill>
                <a:srgbClr val="3B3D4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69" name="Google Shape;1069;p42"/>
          <p:cNvSpPr txBox="1"/>
          <p:nvPr/>
        </p:nvSpPr>
        <p:spPr>
          <a:xfrm>
            <a:off x="2483433" y="4090033"/>
            <a:ext cx="391547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70" name="Google Shape;1070;p42"/>
          <p:cNvSpPr/>
          <p:nvPr/>
        </p:nvSpPr>
        <p:spPr>
          <a:xfrm>
            <a:off x="1093366" y="1607425"/>
            <a:ext cx="6904621" cy="358174"/>
          </a:xfrm>
          <a:prstGeom prst="rect">
            <a:avLst/>
          </a:prstGeom>
          <a:noFill/>
          <a:ln w="22225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71" name="Google Shape;1071;p42"/>
          <p:cNvSpPr txBox="1"/>
          <p:nvPr/>
        </p:nvSpPr>
        <p:spPr>
          <a:xfrm>
            <a:off x="1999651" y="1617423"/>
            <a:ext cx="101881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42547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TestOffsite</a:t>
            </a:r>
            <a:endParaRPr sz="1050">
              <a:solidFill>
                <a:srgbClr val="42547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72" name="Google Shape;1072;p42"/>
          <p:cNvSpPr/>
          <p:nvPr/>
        </p:nvSpPr>
        <p:spPr>
          <a:xfrm>
            <a:off x="797174" y="2710707"/>
            <a:ext cx="72926" cy="72926"/>
          </a:xfrm>
          <a:prstGeom prst="ellipse">
            <a:avLst/>
          </a:prstGeom>
          <a:solidFill>
            <a:srgbClr val="FBEAA9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73" name="Google Shape;1073;p42"/>
          <p:cNvCxnSpPr>
            <a:stCxn id="1070" idx="1"/>
            <a:endCxn id="1072" idx="2"/>
          </p:cNvCxnSpPr>
          <p:nvPr/>
        </p:nvCxnSpPr>
        <p:spPr>
          <a:xfrm flipH="1">
            <a:off x="797266" y="1786512"/>
            <a:ext cx="296100" cy="960600"/>
          </a:xfrm>
          <a:prstGeom prst="bentConnector3">
            <a:avLst>
              <a:gd name="adj1" fmla="val 157367"/>
            </a:avLst>
          </a:prstGeom>
          <a:noFill/>
          <a:ln w="50800" cap="flat" cmpd="sng">
            <a:solidFill>
              <a:srgbClr val="FBEAA9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74" name="Google Shape;1074;p42"/>
          <p:cNvSpPr/>
          <p:nvPr/>
        </p:nvSpPr>
        <p:spPr>
          <a:xfrm>
            <a:off x="797294" y="3339690"/>
            <a:ext cx="72926" cy="72926"/>
          </a:xfrm>
          <a:prstGeom prst="ellipse">
            <a:avLst/>
          </a:prstGeom>
          <a:solidFill>
            <a:srgbClr val="FBEAA9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75" name="Google Shape;1075;p42"/>
          <p:cNvSpPr/>
          <p:nvPr/>
        </p:nvSpPr>
        <p:spPr>
          <a:xfrm>
            <a:off x="792103" y="3776147"/>
            <a:ext cx="72926" cy="72926"/>
          </a:xfrm>
          <a:prstGeom prst="ellipse">
            <a:avLst/>
          </a:prstGeom>
          <a:solidFill>
            <a:srgbClr val="FBEAA9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76" name="Google Shape;1076;p42"/>
          <p:cNvSpPr/>
          <p:nvPr/>
        </p:nvSpPr>
        <p:spPr>
          <a:xfrm>
            <a:off x="807318" y="5522972"/>
            <a:ext cx="72926" cy="72926"/>
          </a:xfrm>
          <a:prstGeom prst="ellipse">
            <a:avLst/>
          </a:prstGeom>
          <a:solidFill>
            <a:srgbClr val="FBEAA9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77" name="Google Shape;1077;p42"/>
          <p:cNvSpPr/>
          <p:nvPr/>
        </p:nvSpPr>
        <p:spPr>
          <a:xfrm>
            <a:off x="8186991" y="2900607"/>
            <a:ext cx="72926" cy="72926"/>
          </a:xfrm>
          <a:prstGeom prst="ellipse">
            <a:avLst/>
          </a:prstGeom>
          <a:solidFill>
            <a:srgbClr val="FBEAA9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78" name="Google Shape;1078;p42"/>
          <p:cNvSpPr/>
          <p:nvPr/>
        </p:nvSpPr>
        <p:spPr>
          <a:xfrm>
            <a:off x="8182848" y="5671872"/>
            <a:ext cx="72926" cy="72926"/>
          </a:xfrm>
          <a:prstGeom prst="ellipse">
            <a:avLst/>
          </a:prstGeom>
          <a:solidFill>
            <a:srgbClr val="FBEAA9"/>
          </a:solidFill>
          <a:ln w="25400" cap="flat" cmpd="sng">
            <a:solidFill>
              <a:srgbClr val="B9612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79" name="Google Shape;1079;p42"/>
          <p:cNvCxnSpPr>
            <a:stCxn id="1070" idx="1"/>
            <a:endCxn id="1074" idx="2"/>
          </p:cNvCxnSpPr>
          <p:nvPr/>
        </p:nvCxnSpPr>
        <p:spPr>
          <a:xfrm flipH="1">
            <a:off x="797266" y="1786512"/>
            <a:ext cx="296100" cy="1589700"/>
          </a:xfrm>
          <a:prstGeom prst="bentConnector3">
            <a:avLst>
              <a:gd name="adj1" fmla="val 186784"/>
            </a:avLst>
          </a:prstGeom>
          <a:noFill/>
          <a:ln w="50800" cap="flat" cmpd="sng">
            <a:solidFill>
              <a:srgbClr val="FBEAA9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080" name="Google Shape;1080;p42"/>
          <p:cNvCxnSpPr>
            <a:stCxn id="1070" idx="1"/>
            <a:endCxn id="1075" idx="2"/>
          </p:cNvCxnSpPr>
          <p:nvPr/>
        </p:nvCxnSpPr>
        <p:spPr>
          <a:xfrm flipH="1">
            <a:off x="792166" y="1786512"/>
            <a:ext cx="301200" cy="2026200"/>
          </a:xfrm>
          <a:prstGeom prst="bentConnector3">
            <a:avLst>
              <a:gd name="adj1" fmla="val 210167"/>
            </a:avLst>
          </a:prstGeom>
          <a:noFill/>
          <a:ln w="50800" cap="flat" cmpd="sng">
            <a:solidFill>
              <a:srgbClr val="FBEAA9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081" name="Google Shape;1081;p42"/>
          <p:cNvCxnSpPr>
            <a:stCxn id="1070" idx="1"/>
            <a:endCxn id="1076" idx="2"/>
          </p:cNvCxnSpPr>
          <p:nvPr/>
        </p:nvCxnSpPr>
        <p:spPr>
          <a:xfrm flipH="1">
            <a:off x="807466" y="1786512"/>
            <a:ext cx="285900" cy="3772800"/>
          </a:xfrm>
          <a:prstGeom prst="bentConnector3">
            <a:avLst>
              <a:gd name="adj1" fmla="val 253137"/>
            </a:avLst>
          </a:prstGeom>
          <a:noFill/>
          <a:ln w="50800" cap="flat" cmpd="sng">
            <a:solidFill>
              <a:srgbClr val="FBEAA9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082" name="Google Shape;1082;p42"/>
          <p:cNvCxnSpPr>
            <a:stCxn id="1078" idx="6"/>
            <a:endCxn id="1070" idx="3"/>
          </p:cNvCxnSpPr>
          <p:nvPr/>
        </p:nvCxnSpPr>
        <p:spPr>
          <a:xfrm rot="10800000">
            <a:off x="7998074" y="1786435"/>
            <a:ext cx="257700" cy="3921900"/>
          </a:xfrm>
          <a:prstGeom prst="bentConnector3">
            <a:avLst>
              <a:gd name="adj1" fmla="val -172255"/>
            </a:avLst>
          </a:prstGeom>
          <a:noFill/>
          <a:ln w="50800" cap="flat" cmpd="sng">
            <a:solidFill>
              <a:srgbClr val="FBEAA9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083" name="Google Shape;1083;p42"/>
          <p:cNvCxnSpPr>
            <a:stCxn id="1077" idx="6"/>
            <a:endCxn id="1070" idx="3"/>
          </p:cNvCxnSpPr>
          <p:nvPr/>
        </p:nvCxnSpPr>
        <p:spPr>
          <a:xfrm rot="10800000">
            <a:off x="7998017" y="1786570"/>
            <a:ext cx="261900" cy="1150500"/>
          </a:xfrm>
          <a:prstGeom prst="bentConnector3">
            <a:avLst>
              <a:gd name="adj1" fmla="val -64823"/>
            </a:avLst>
          </a:prstGeom>
          <a:noFill/>
          <a:ln w="50800" cap="flat" cmpd="sng">
            <a:solidFill>
              <a:srgbClr val="FBEAA9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84" name="Google Shape;1084;p42"/>
          <p:cNvSpPr txBox="1"/>
          <p:nvPr/>
        </p:nvSpPr>
        <p:spPr>
          <a:xfrm>
            <a:off x="605038" y="2463541"/>
            <a:ext cx="26642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85" name="Google Shape;1085;p42"/>
          <p:cNvSpPr txBox="1"/>
          <p:nvPr/>
        </p:nvSpPr>
        <p:spPr>
          <a:xfrm>
            <a:off x="561218" y="3103713"/>
            <a:ext cx="26642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86" name="Google Shape;1086;p42"/>
          <p:cNvSpPr txBox="1"/>
          <p:nvPr/>
        </p:nvSpPr>
        <p:spPr>
          <a:xfrm>
            <a:off x="556146" y="3543430"/>
            <a:ext cx="243978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87" name="Google Shape;1087;p42"/>
          <p:cNvSpPr txBox="1"/>
          <p:nvPr/>
        </p:nvSpPr>
        <p:spPr>
          <a:xfrm>
            <a:off x="430441" y="5253872"/>
            <a:ext cx="437940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A+C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88" name="Google Shape;1088;p42"/>
          <p:cNvSpPr txBox="1"/>
          <p:nvPr/>
        </p:nvSpPr>
        <p:spPr>
          <a:xfrm>
            <a:off x="8233204" y="5455341"/>
            <a:ext cx="288862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89" name="Google Shape;1089;p42"/>
          <p:cNvSpPr txBox="1"/>
          <p:nvPr/>
        </p:nvSpPr>
        <p:spPr>
          <a:xfrm>
            <a:off x="8233204" y="2686210"/>
            <a:ext cx="243978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90" name="Google Shape;1090;p42"/>
          <p:cNvCxnSpPr>
            <a:stCxn id="1078" idx="5"/>
            <a:endCxn id="1070" idx="3"/>
          </p:cNvCxnSpPr>
          <p:nvPr/>
        </p:nvCxnSpPr>
        <p:spPr>
          <a:xfrm rot="5400000" flipH="1">
            <a:off x="6147644" y="3636668"/>
            <a:ext cx="3947700" cy="247200"/>
          </a:xfrm>
          <a:prstGeom prst="bentConnector4">
            <a:avLst>
              <a:gd name="adj1" fmla="val -4301"/>
              <a:gd name="adj2" fmla="val -242386"/>
            </a:avLst>
          </a:prstGeom>
          <a:noFill/>
          <a:ln w="50800" cap="flat" cmpd="sng">
            <a:solidFill>
              <a:srgbClr val="FBEAA9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091" name="Google Shape;1091;p42"/>
          <p:cNvCxnSpPr>
            <a:stCxn id="1077" idx="5"/>
            <a:endCxn id="1070" idx="3"/>
          </p:cNvCxnSpPr>
          <p:nvPr/>
        </p:nvCxnSpPr>
        <p:spPr>
          <a:xfrm rot="5400000" flipH="1">
            <a:off x="7535537" y="2249153"/>
            <a:ext cx="1176300" cy="251100"/>
          </a:xfrm>
          <a:prstGeom prst="bentConnector4">
            <a:avLst>
              <a:gd name="adj1" fmla="val -14433"/>
              <a:gd name="adj2" fmla="val -125993"/>
            </a:avLst>
          </a:prstGeom>
          <a:noFill/>
          <a:ln w="50800" cap="flat" cmpd="sng">
            <a:solidFill>
              <a:srgbClr val="FBEAA9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092" name="Google Shape;1092;p42"/>
          <p:cNvSpPr txBox="1"/>
          <p:nvPr/>
        </p:nvSpPr>
        <p:spPr>
          <a:xfrm>
            <a:off x="8212199" y="3077843"/>
            <a:ext cx="369741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2F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93" name="Google Shape;1093;p42"/>
          <p:cNvSpPr txBox="1"/>
          <p:nvPr/>
        </p:nvSpPr>
        <p:spPr>
          <a:xfrm>
            <a:off x="8247143" y="5849108"/>
            <a:ext cx="449527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</a:t>
            </a: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94" name="Google Shape;1094;p42"/>
          <p:cNvSpPr/>
          <p:nvPr/>
        </p:nvSpPr>
        <p:spPr>
          <a:xfrm>
            <a:off x="255147" y="2144687"/>
            <a:ext cx="8672435" cy="4043355"/>
          </a:xfrm>
          <a:prstGeom prst="rect">
            <a:avLst/>
          </a:prstGeom>
          <a:noFill/>
          <a:ln w="22225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95" name="Google Shape;1095;p42"/>
          <p:cNvSpPr txBox="1"/>
          <p:nvPr/>
        </p:nvSpPr>
        <p:spPr>
          <a:xfrm>
            <a:off x="2052799" y="2104381"/>
            <a:ext cx="4526239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42547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TestOnsite</a:t>
            </a:r>
            <a:endParaRPr sz="1050">
              <a:solidFill>
                <a:srgbClr val="42547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96" name="Google Shape;1096;p42"/>
          <p:cNvSpPr/>
          <p:nvPr/>
        </p:nvSpPr>
        <p:spPr>
          <a:xfrm>
            <a:off x="62011" y="1388121"/>
            <a:ext cx="8978753" cy="5002849"/>
          </a:xfrm>
          <a:prstGeom prst="rect">
            <a:avLst/>
          </a:prstGeom>
          <a:noFill/>
          <a:ln w="22225" cap="flat" cmpd="sng">
            <a:solidFill>
              <a:srgbClr val="3B3D4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97" name="Google Shape;1097;p42"/>
          <p:cNvSpPr txBox="1"/>
          <p:nvPr/>
        </p:nvSpPr>
        <p:spPr>
          <a:xfrm>
            <a:off x="360692" y="1361770"/>
            <a:ext cx="1018815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42547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TestSite</a:t>
            </a:r>
            <a:endParaRPr sz="1050">
              <a:solidFill>
                <a:srgbClr val="42547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98" name="Google Shape;1098;p42"/>
          <p:cNvSpPr txBox="1"/>
          <p:nvPr/>
        </p:nvSpPr>
        <p:spPr>
          <a:xfrm>
            <a:off x="5567017" y="3720930"/>
            <a:ext cx="260008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1099" name="Google Shape;1099;p42"/>
          <p:cNvSpPr txBox="1"/>
          <p:nvPr/>
        </p:nvSpPr>
        <p:spPr>
          <a:xfrm>
            <a:off x="5725756" y="3016369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Y20</a:t>
            </a:r>
            <a:endParaRPr/>
          </a:p>
        </p:txBody>
      </p:sp>
      <p:sp>
        <p:nvSpPr>
          <p:cNvPr id="1100" name="Google Shape;1100;p42"/>
          <p:cNvSpPr txBox="1"/>
          <p:nvPr/>
        </p:nvSpPr>
        <p:spPr>
          <a:xfrm>
            <a:off x="6021809" y="3264797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Y12</a:t>
            </a:r>
            <a:endParaRPr/>
          </a:p>
        </p:txBody>
      </p:sp>
      <p:sp>
        <p:nvSpPr>
          <p:cNvPr id="1101" name="Google Shape;1101;p42"/>
          <p:cNvSpPr/>
          <p:nvPr/>
        </p:nvSpPr>
        <p:spPr>
          <a:xfrm>
            <a:off x="6343950" y="3287030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02" name="Google Shape;1102;p42"/>
          <p:cNvSpPr txBox="1"/>
          <p:nvPr/>
        </p:nvSpPr>
        <p:spPr>
          <a:xfrm>
            <a:off x="6284860" y="3276338"/>
            <a:ext cx="27122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L1</a:t>
            </a:r>
            <a:endParaRPr/>
          </a:p>
        </p:txBody>
      </p:sp>
      <p:sp>
        <p:nvSpPr>
          <p:cNvPr id="1103" name="Google Shape;1103;p42"/>
          <p:cNvSpPr/>
          <p:nvPr/>
        </p:nvSpPr>
        <p:spPr>
          <a:xfrm>
            <a:off x="7429886" y="4587439"/>
            <a:ext cx="160065" cy="898743"/>
          </a:xfrm>
          <a:custGeom>
            <a:avLst/>
            <a:gdLst/>
            <a:ahLst/>
            <a:cxnLst/>
            <a:rect l="l" t="t" r="r" b="b"/>
            <a:pathLst>
              <a:path w="215528" h="1210162" extrusionOk="0">
                <a:moveTo>
                  <a:pt x="0" y="0"/>
                </a:moveTo>
                <a:lnTo>
                  <a:pt x="215529" y="0"/>
                </a:lnTo>
                <a:lnTo>
                  <a:pt x="215529" y="1210162"/>
                </a:lnTo>
                <a:lnTo>
                  <a:pt x="0" y="1210162"/>
                </a:lnTo>
                <a:close/>
              </a:path>
            </a:pathLst>
          </a:custGeom>
          <a:noFill/>
          <a:ln w="10275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04" name="Google Shape;1104;p42"/>
          <p:cNvSpPr/>
          <p:nvPr/>
        </p:nvSpPr>
        <p:spPr>
          <a:xfrm>
            <a:off x="7429886" y="3322891"/>
            <a:ext cx="157823" cy="878834"/>
          </a:xfrm>
          <a:custGeom>
            <a:avLst/>
            <a:gdLst/>
            <a:ahLst/>
            <a:cxnLst/>
            <a:rect l="l" t="t" r="r" b="b"/>
            <a:pathLst>
              <a:path w="212509" h="1183354" extrusionOk="0">
                <a:moveTo>
                  <a:pt x="0" y="0"/>
                </a:moveTo>
                <a:lnTo>
                  <a:pt x="212509" y="0"/>
                </a:lnTo>
                <a:lnTo>
                  <a:pt x="212509" y="1183355"/>
                </a:lnTo>
                <a:lnTo>
                  <a:pt x="0" y="1183355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05" name="Google Shape;1105;p42"/>
          <p:cNvSpPr/>
          <p:nvPr/>
        </p:nvSpPr>
        <p:spPr>
          <a:xfrm>
            <a:off x="7720306" y="3219671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2" y="181849"/>
                  <a:pt x="-1" y="141141"/>
                  <a:pt x="-1" y="90924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06" name="Google Shape;1106;p42"/>
          <p:cNvSpPr txBox="1"/>
          <p:nvPr/>
        </p:nvSpPr>
        <p:spPr>
          <a:xfrm>
            <a:off x="7664206" y="3206495"/>
            <a:ext cx="28725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XA</a:t>
            </a:r>
            <a:endParaRPr/>
          </a:p>
        </p:txBody>
      </p:sp>
      <p:sp>
        <p:nvSpPr>
          <p:cNvPr id="1107" name="Google Shape;1107;p42"/>
          <p:cNvSpPr/>
          <p:nvPr/>
        </p:nvSpPr>
        <p:spPr>
          <a:xfrm>
            <a:off x="7719044" y="3387994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08" name="Google Shape;1108;p42"/>
          <p:cNvSpPr/>
          <p:nvPr/>
        </p:nvSpPr>
        <p:spPr>
          <a:xfrm>
            <a:off x="7718270" y="3555831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2" y="181849"/>
                  <a:pt x="-1" y="141141"/>
                  <a:pt x="-1" y="90924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09" name="Google Shape;1109;p42"/>
          <p:cNvSpPr txBox="1"/>
          <p:nvPr/>
        </p:nvSpPr>
        <p:spPr>
          <a:xfrm>
            <a:off x="7665151" y="3542651"/>
            <a:ext cx="29206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XC</a:t>
            </a:r>
            <a:endParaRPr/>
          </a:p>
        </p:txBody>
      </p:sp>
      <p:sp>
        <p:nvSpPr>
          <p:cNvPr id="1110" name="Google Shape;1110;p42"/>
          <p:cNvSpPr/>
          <p:nvPr/>
        </p:nvSpPr>
        <p:spPr>
          <a:xfrm>
            <a:off x="7718270" y="3713447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2" y="181849"/>
                  <a:pt x="-1" y="141141"/>
                  <a:pt x="-1" y="90924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11" name="Google Shape;1111;p42"/>
          <p:cNvSpPr txBox="1"/>
          <p:nvPr/>
        </p:nvSpPr>
        <p:spPr>
          <a:xfrm>
            <a:off x="7659186" y="3702752"/>
            <a:ext cx="29206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XD</a:t>
            </a:r>
            <a:endParaRPr/>
          </a:p>
        </p:txBody>
      </p:sp>
      <p:sp>
        <p:nvSpPr>
          <p:cNvPr id="1112" name="Google Shape;1112;p42"/>
          <p:cNvSpPr/>
          <p:nvPr/>
        </p:nvSpPr>
        <p:spPr>
          <a:xfrm>
            <a:off x="7718270" y="3871063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2" y="181849"/>
                  <a:pt x="-1" y="141141"/>
                  <a:pt x="-1" y="90924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13" name="Google Shape;1113;p42"/>
          <p:cNvSpPr txBox="1"/>
          <p:nvPr/>
        </p:nvSpPr>
        <p:spPr>
          <a:xfrm>
            <a:off x="7659186" y="3860376"/>
            <a:ext cx="28725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XE</a:t>
            </a:r>
            <a:endParaRPr/>
          </a:p>
        </p:txBody>
      </p:sp>
      <p:sp>
        <p:nvSpPr>
          <p:cNvPr id="1114" name="Google Shape;1114;p42"/>
          <p:cNvSpPr/>
          <p:nvPr/>
        </p:nvSpPr>
        <p:spPr>
          <a:xfrm>
            <a:off x="7717206" y="4020005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2" y="181849"/>
                  <a:pt x="-1" y="141141"/>
                  <a:pt x="-1" y="90924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15" name="Google Shape;1115;p42"/>
          <p:cNvSpPr txBox="1"/>
          <p:nvPr/>
        </p:nvSpPr>
        <p:spPr>
          <a:xfrm>
            <a:off x="7658113" y="4009311"/>
            <a:ext cx="28245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XF</a:t>
            </a:r>
            <a:endParaRPr/>
          </a:p>
        </p:txBody>
      </p:sp>
      <p:sp>
        <p:nvSpPr>
          <p:cNvPr id="1116" name="Google Shape;1116;p42"/>
          <p:cNvSpPr/>
          <p:nvPr/>
        </p:nvSpPr>
        <p:spPr>
          <a:xfrm>
            <a:off x="7720306" y="4174139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4" y="181849"/>
                  <a:pt x="111818" y="181849"/>
                </a:cubicBezTo>
                <a:cubicBezTo>
                  <a:pt x="50062" y="181849"/>
                  <a:pt x="-1" y="141140"/>
                  <a:pt x="-1" y="90924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17" name="Google Shape;1117;p42"/>
          <p:cNvSpPr txBox="1"/>
          <p:nvPr/>
        </p:nvSpPr>
        <p:spPr>
          <a:xfrm>
            <a:off x="7661220" y="4163442"/>
            <a:ext cx="29527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XG</a:t>
            </a:r>
            <a:endParaRPr/>
          </a:p>
        </p:txBody>
      </p:sp>
      <p:sp>
        <p:nvSpPr>
          <p:cNvPr id="1118" name="Google Shape;1118;p42"/>
          <p:cNvSpPr/>
          <p:nvPr/>
        </p:nvSpPr>
        <p:spPr>
          <a:xfrm>
            <a:off x="7721427" y="4329300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4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19" name="Google Shape;1119;p42"/>
          <p:cNvSpPr txBox="1"/>
          <p:nvPr/>
        </p:nvSpPr>
        <p:spPr>
          <a:xfrm>
            <a:off x="7662341" y="4318613"/>
            <a:ext cx="29206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XH</a:t>
            </a:r>
            <a:endParaRPr/>
          </a:p>
        </p:txBody>
      </p:sp>
      <p:sp>
        <p:nvSpPr>
          <p:cNvPr id="1120" name="Google Shape;1120;p42"/>
          <p:cNvSpPr txBox="1"/>
          <p:nvPr/>
        </p:nvSpPr>
        <p:spPr>
          <a:xfrm>
            <a:off x="7665087" y="3372093"/>
            <a:ext cx="28725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XB</a:t>
            </a:r>
            <a:endParaRPr/>
          </a:p>
        </p:txBody>
      </p:sp>
      <p:sp>
        <p:nvSpPr>
          <p:cNvPr id="1121" name="Google Shape;1121;p42"/>
          <p:cNvSpPr txBox="1"/>
          <p:nvPr/>
        </p:nvSpPr>
        <p:spPr>
          <a:xfrm>
            <a:off x="7867498" y="3361752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Y30</a:t>
            </a:r>
            <a:endParaRPr/>
          </a:p>
        </p:txBody>
      </p:sp>
      <p:sp>
        <p:nvSpPr>
          <p:cNvPr id="1122" name="Google Shape;1122;p42"/>
          <p:cNvSpPr txBox="1"/>
          <p:nvPr/>
        </p:nvSpPr>
        <p:spPr>
          <a:xfrm>
            <a:off x="7879437" y="3518210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Y31</a:t>
            </a:r>
            <a:endParaRPr/>
          </a:p>
        </p:txBody>
      </p:sp>
      <p:sp>
        <p:nvSpPr>
          <p:cNvPr id="1123" name="Google Shape;1123;p42"/>
          <p:cNvSpPr txBox="1"/>
          <p:nvPr/>
        </p:nvSpPr>
        <p:spPr>
          <a:xfrm>
            <a:off x="7888387" y="3689573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Y32</a:t>
            </a:r>
            <a:endParaRPr/>
          </a:p>
        </p:txBody>
      </p:sp>
      <p:sp>
        <p:nvSpPr>
          <p:cNvPr id="1124" name="Google Shape;1124;p42"/>
          <p:cNvSpPr txBox="1"/>
          <p:nvPr/>
        </p:nvSpPr>
        <p:spPr>
          <a:xfrm>
            <a:off x="7891373" y="3858450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Y33</a:t>
            </a:r>
            <a:endParaRPr/>
          </a:p>
        </p:txBody>
      </p:sp>
      <p:sp>
        <p:nvSpPr>
          <p:cNvPr id="1125" name="Google Shape;1125;p42"/>
          <p:cNvSpPr txBox="1"/>
          <p:nvPr/>
        </p:nvSpPr>
        <p:spPr>
          <a:xfrm>
            <a:off x="7903312" y="4000009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Y34</a:t>
            </a:r>
            <a:endParaRPr/>
          </a:p>
        </p:txBody>
      </p:sp>
      <p:sp>
        <p:nvSpPr>
          <p:cNvPr id="1126" name="Google Shape;1126;p42"/>
          <p:cNvSpPr txBox="1"/>
          <p:nvPr/>
        </p:nvSpPr>
        <p:spPr>
          <a:xfrm>
            <a:off x="7903312" y="4168886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Y35</a:t>
            </a:r>
            <a:endParaRPr/>
          </a:p>
        </p:txBody>
      </p:sp>
      <p:sp>
        <p:nvSpPr>
          <p:cNvPr id="1127" name="Google Shape;1127;p42"/>
          <p:cNvSpPr txBox="1"/>
          <p:nvPr/>
        </p:nvSpPr>
        <p:spPr>
          <a:xfrm>
            <a:off x="7903312" y="4317894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Y36</a:t>
            </a:r>
            <a:endParaRPr/>
          </a:p>
        </p:txBody>
      </p:sp>
      <p:sp>
        <p:nvSpPr>
          <p:cNvPr id="1128" name="Google Shape;1128;p42"/>
          <p:cNvSpPr/>
          <p:nvPr/>
        </p:nvSpPr>
        <p:spPr>
          <a:xfrm>
            <a:off x="7706075" y="2883474"/>
            <a:ext cx="473468" cy="135205"/>
          </a:xfrm>
          <a:custGeom>
            <a:avLst/>
            <a:gdLst/>
            <a:ahLst/>
            <a:cxnLst/>
            <a:rect l="l" t="t" r="r" b="b"/>
            <a:pathLst>
              <a:path w="637527" h="182054" extrusionOk="0">
                <a:moveTo>
                  <a:pt x="0" y="0"/>
                </a:moveTo>
                <a:lnTo>
                  <a:pt x="531273" y="0"/>
                </a:lnTo>
                <a:lnTo>
                  <a:pt x="637527" y="91027"/>
                </a:lnTo>
                <a:lnTo>
                  <a:pt x="531273" y="182055"/>
                </a:lnTo>
                <a:lnTo>
                  <a:pt x="0" y="182055"/>
                </a:lnTo>
                <a:close/>
              </a:path>
            </a:pathLst>
          </a:custGeom>
          <a:noFill/>
          <a:ln w="1047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29" name="Google Shape;1129;p42"/>
          <p:cNvSpPr/>
          <p:nvPr/>
        </p:nvSpPr>
        <p:spPr>
          <a:xfrm>
            <a:off x="7706075" y="5655182"/>
            <a:ext cx="495350" cy="135205"/>
          </a:xfrm>
          <a:custGeom>
            <a:avLst/>
            <a:gdLst/>
            <a:ahLst/>
            <a:cxnLst/>
            <a:rect l="l" t="t" r="r" b="b"/>
            <a:pathLst>
              <a:path w="666991" h="182054" extrusionOk="0">
                <a:moveTo>
                  <a:pt x="0" y="0"/>
                </a:moveTo>
                <a:lnTo>
                  <a:pt x="550473" y="0"/>
                </a:lnTo>
                <a:lnTo>
                  <a:pt x="666992" y="91027"/>
                </a:lnTo>
                <a:lnTo>
                  <a:pt x="553469" y="182055"/>
                </a:lnTo>
                <a:lnTo>
                  <a:pt x="0" y="182055"/>
                </a:lnTo>
                <a:close/>
              </a:path>
            </a:pathLst>
          </a:custGeom>
          <a:noFill/>
          <a:ln w="1047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30" name="Google Shape;1130;p42"/>
          <p:cNvSpPr txBox="1"/>
          <p:nvPr/>
        </p:nvSpPr>
        <p:spPr>
          <a:xfrm>
            <a:off x="7661036" y="5637556"/>
            <a:ext cx="45076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Product</a:t>
            </a:r>
            <a:endParaRPr/>
          </a:p>
        </p:txBody>
      </p:sp>
      <p:sp>
        <p:nvSpPr>
          <p:cNvPr id="1131" name="Google Shape;1131;p42"/>
          <p:cNvSpPr txBox="1"/>
          <p:nvPr/>
        </p:nvSpPr>
        <p:spPr>
          <a:xfrm>
            <a:off x="7666776" y="2863244"/>
            <a:ext cx="39145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Purge</a:t>
            </a:r>
            <a:endParaRPr/>
          </a:p>
        </p:txBody>
      </p:sp>
      <p:grpSp>
        <p:nvGrpSpPr>
          <p:cNvPr id="1132" name="Google Shape;1132;p42"/>
          <p:cNvGrpSpPr/>
          <p:nvPr/>
        </p:nvGrpSpPr>
        <p:grpSpPr>
          <a:xfrm>
            <a:off x="5953684" y="4174855"/>
            <a:ext cx="111588" cy="93152"/>
            <a:chOff x="7991889" y="3811074"/>
            <a:chExt cx="150254" cy="125429"/>
          </a:xfrm>
        </p:grpSpPr>
        <p:sp>
          <p:nvSpPr>
            <p:cNvPr id="1133" name="Google Shape;1133;p42"/>
            <p:cNvSpPr/>
            <p:nvPr/>
          </p:nvSpPr>
          <p:spPr>
            <a:xfrm>
              <a:off x="7991889" y="3849559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177" y="87191"/>
                  </a:moveTo>
                  <a:lnTo>
                    <a:pt x="-177" y="246"/>
                  </a:lnTo>
                  <a:lnTo>
                    <a:pt x="74955" y="43459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34" name="Google Shape;1134;p42"/>
            <p:cNvSpPr/>
            <p:nvPr/>
          </p:nvSpPr>
          <p:spPr>
            <a:xfrm>
              <a:off x="8067021" y="3849039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4945" y="246"/>
                  </a:moveTo>
                  <a:lnTo>
                    <a:pt x="74945" y="87191"/>
                  </a:lnTo>
                  <a:lnTo>
                    <a:pt x="-177" y="43979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35" name="Google Shape;1135;p42"/>
            <p:cNvSpPr/>
            <p:nvPr/>
          </p:nvSpPr>
          <p:spPr>
            <a:xfrm rot="10800000">
              <a:off x="8025369" y="3811074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7193" y="684"/>
                  </a:moveTo>
                  <a:cubicBezTo>
                    <a:pt x="86885" y="18012"/>
                    <a:pt x="67801" y="31941"/>
                    <a:pt x="44351" y="31947"/>
                  </a:cubicBezTo>
                  <a:cubicBezTo>
                    <a:pt x="20901" y="31953"/>
                    <a:pt x="1796" y="18034"/>
                    <a:pt x="1477" y="707"/>
                  </a:cubicBezTo>
                  <a:lnTo>
                    <a:pt x="44330" y="269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36" name="Google Shape;1136;p42"/>
            <p:cNvSpPr/>
            <p:nvPr/>
          </p:nvSpPr>
          <p:spPr>
            <a:xfrm>
              <a:off x="8067021" y="3842753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177" y="50266"/>
                  </a:moveTo>
                  <a:cubicBezTo>
                    <a:pt x="1034" y="247"/>
                    <a:pt x="1034" y="247"/>
                    <a:pt x="1034" y="247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1137" name="Google Shape;1137;p42"/>
          <p:cNvGrpSpPr/>
          <p:nvPr/>
        </p:nvGrpSpPr>
        <p:grpSpPr>
          <a:xfrm>
            <a:off x="7236145" y="2891801"/>
            <a:ext cx="111588" cy="93152"/>
            <a:chOff x="9718730" y="2083435"/>
            <a:chExt cx="150254" cy="125429"/>
          </a:xfrm>
        </p:grpSpPr>
        <p:sp>
          <p:nvSpPr>
            <p:cNvPr id="1138" name="Google Shape;1138;p42"/>
            <p:cNvSpPr/>
            <p:nvPr/>
          </p:nvSpPr>
          <p:spPr>
            <a:xfrm>
              <a:off x="9718730" y="2121920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15" y="87002"/>
                  </a:moveTo>
                  <a:lnTo>
                    <a:pt x="-15" y="57"/>
                  </a:lnTo>
                  <a:lnTo>
                    <a:pt x="75118" y="43269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39" name="Google Shape;1139;p42"/>
            <p:cNvSpPr/>
            <p:nvPr/>
          </p:nvSpPr>
          <p:spPr>
            <a:xfrm>
              <a:off x="9793862" y="2121400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5107" y="57"/>
                  </a:moveTo>
                  <a:lnTo>
                    <a:pt x="75107" y="87002"/>
                  </a:lnTo>
                  <a:lnTo>
                    <a:pt x="-15" y="43789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40" name="Google Shape;1140;p42"/>
            <p:cNvSpPr/>
            <p:nvPr/>
          </p:nvSpPr>
          <p:spPr>
            <a:xfrm rot="10800000">
              <a:off x="9752211" y="2083435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7356" y="495"/>
                  </a:moveTo>
                  <a:cubicBezTo>
                    <a:pt x="87047" y="17823"/>
                    <a:pt x="67964" y="31751"/>
                    <a:pt x="44514" y="31757"/>
                  </a:cubicBezTo>
                  <a:cubicBezTo>
                    <a:pt x="21063" y="31763"/>
                    <a:pt x="1959" y="17844"/>
                    <a:pt x="1640" y="517"/>
                  </a:cubicBezTo>
                  <a:lnTo>
                    <a:pt x="44492" y="79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41" name="Google Shape;1141;p42"/>
            <p:cNvSpPr/>
            <p:nvPr/>
          </p:nvSpPr>
          <p:spPr>
            <a:xfrm>
              <a:off x="9793862" y="2115113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15" y="50076"/>
                  </a:moveTo>
                  <a:cubicBezTo>
                    <a:pt x="1197" y="57"/>
                    <a:pt x="1197" y="57"/>
                    <a:pt x="1197" y="57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142" name="Google Shape;1142;p42"/>
          <p:cNvSpPr txBox="1"/>
          <p:nvPr/>
        </p:nvSpPr>
        <p:spPr>
          <a:xfrm>
            <a:off x="7423380" y="2817656"/>
            <a:ext cx="22794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/>
          </a:p>
        </p:txBody>
      </p:sp>
      <p:sp>
        <p:nvSpPr>
          <p:cNvPr id="1143" name="Google Shape;1143;p42"/>
          <p:cNvSpPr/>
          <p:nvPr/>
        </p:nvSpPr>
        <p:spPr>
          <a:xfrm>
            <a:off x="7508055" y="2951077"/>
            <a:ext cx="741" cy="372179"/>
          </a:xfrm>
          <a:custGeom>
            <a:avLst/>
            <a:gdLst/>
            <a:ahLst/>
            <a:cxnLst/>
            <a:rect l="l" t="t" r="r" b="b"/>
            <a:pathLst>
              <a:path w="998" h="501141" extrusionOk="0">
                <a:moveTo>
                  <a:pt x="0" y="501142"/>
                </a:moveTo>
                <a:lnTo>
                  <a:pt x="999" y="0"/>
                </a:lnTo>
              </a:path>
            </a:pathLst>
          </a:custGeom>
          <a:noFill/>
          <a:ln w="10450" cap="flat" cmpd="sng">
            <a:solidFill>
              <a:srgbClr val="000000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44" name="Google Shape;1144;p42"/>
          <p:cNvSpPr/>
          <p:nvPr/>
        </p:nvSpPr>
        <p:spPr>
          <a:xfrm>
            <a:off x="7713038" y="4695024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5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3" y="181849"/>
                  <a:pt x="0" y="141141"/>
                  <a:pt x="0" y="90925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5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45" name="Google Shape;1145;p42"/>
          <p:cNvSpPr txBox="1"/>
          <p:nvPr/>
        </p:nvSpPr>
        <p:spPr>
          <a:xfrm>
            <a:off x="7653950" y="4684334"/>
            <a:ext cx="29206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XD</a:t>
            </a:r>
            <a:endParaRPr/>
          </a:p>
        </p:txBody>
      </p:sp>
      <p:sp>
        <p:nvSpPr>
          <p:cNvPr id="1146" name="Google Shape;1146;p42"/>
          <p:cNvSpPr/>
          <p:nvPr/>
        </p:nvSpPr>
        <p:spPr>
          <a:xfrm>
            <a:off x="7713038" y="4852639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4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47" name="Google Shape;1147;p42"/>
          <p:cNvSpPr txBox="1"/>
          <p:nvPr/>
        </p:nvSpPr>
        <p:spPr>
          <a:xfrm>
            <a:off x="7653950" y="4841951"/>
            <a:ext cx="28725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XE</a:t>
            </a:r>
            <a:endParaRPr/>
          </a:p>
        </p:txBody>
      </p:sp>
      <p:sp>
        <p:nvSpPr>
          <p:cNvPr id="1148" name="Google Shape;1148;p42"/>
          <p:cNvSpPr/>
          <p:nvPr/>
        </p:nvSpPr>
        <p:spPr>
          <a:xfrm>
            <a:off x="7711973" y="5001582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49" name="Google Shape;1149;p42"/>
          <p:cNvSpPr txBox="1"/>
          <p:nvPr/>
        </p:nvSpPr>
        <p:spPr>
          <a:xfrm>
            <a:off x="7652886" y="4990885"/>
            <a:ext cx="28245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XF</a:t>
            </a:r>
            <a:endParaRPr/>
          </a:p>
        </p:txBody>
      </p:sp>
      <p:sp>
        <p:nvSpPr>
          <p:cNvPr id="1150" name="Google Shape;1150;p42"/>
          <p:cNvSpPr/>
          <p:nvPr/>
        </p:nvSpPr>
        <p:spPr>
          <a:xfrm>
            <a:off x="7715075" y="5155716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4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51" name="Google Shape;1151;p42"/>
          <p:cNvSpPr txBox="1"/>
          <p:nvPr/>
        </p:nvSpPr>
        <p:spPr>
          <a:xfrm>
            <a:off x="7655984" y="5145023"/>
            <a:ext cx="29527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XG</a:t>
            </a:r>
            <a:endParaRPr/>
          </a:p>
        </p:txBody>
      </p:sp>
      <p:sp>
        <p:nvSpPr>
          <p:cNvPr id="1152" name="Google Shape;1152;p42"/>
          <p:cNvSpPr/>
          <p:nvPr/>
        </p:nvSpPr>
        <p:spPr>
          <a:xfrm>
            <a:off x="7716195" y="5310877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5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2" y="181849"/>
                  <a:pt x="-1" y="141141"/>
                  <a:pt x="-1" y="90925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5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53" name="Google Shape;1153;p42"/>
          <p:cNvSpPr txBox="1"/>
          <p:nvPr/>
        </p:nvSpPr>
        <p:spPr>
          <a:xfrm>
            <a:off x="7657105" y="5300187"/>
            <a:ext cx="29206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XH</a:t>
            </a:r>
            <a:endParaRPr/>
          </a:p>
        </p:txBody>
      </p:sp>
      <p:sp>
        <p:nvSpPr>
          <p:cNvPr id="1154" name="Google Shape;1154;p42"/>
          <p:cNvSpPr/>
          <p:nvPr/>
        </p:nvSpPr>
        <p:spPr>
          <a:xfrm>
            <a:off x="7508308" y="5486176"/>
            <a:ext cx="489" cy="236609"/>
          </a:xfrm>
          <a:custGeom>
            <a:avLst/>
            <a:gdLst/>
            <a:ahLst/>
            <a:cxnLst/>
            <a:rect l="l" t="t" r="r" b="b"/>
            <a:pathLst>
              <a:path w="658" h="318595" extrusionOk="0">
                <a:moveTo>
                  <a:pt x="0" y="318595"/>
                </a:moveTo>
                <a:lnTo>
                  <a:pt x="659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155" name="Google Shape;1155;p42"/>
          <p:cNvGrpSpPr/>
          <p:nvPr/>
        </p:nvGrpSpPr>
        <p:grpSpPr>
          <a:xfrm>
            <a:off x="6595450" y="5655948"/>
            <a:ext cx="111589" cy="93152"/>
            <a:chOff x="8856031" y="5805372"/>
            <a:chExt cx="150255" cy="125429"/>
          </a:xfrm>
        </p:grpSpPr>
        <p:sp>
          <p:nvSpPr>
            <p:cNvPr id="1156" name="Google Shape;1156;p42"/>
            <p:cNvSpPr/>
            <p:nvPr/>
          </p:nvSpPr>
          <p:spPr>
            <a:xfrm>
              <a:off x="8856031" y="5843857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96" y="87411"/>
                  </a:moveTo>
                  <a:lnTo>
                    <a:pt x="-96" y="466"/>
                  </a:lnTo>
                  <a:lnTo>
                    <a:pt x="75037" y="43678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57" name="Google Shape;1157;p42"/>
            <p:cNvSpPr/>
            <p:nvPr/>
          </p:nvSpPr>
          <p:spPr>
            <a:xfrm>
              <a:off x="8931164" y="5843337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5026" y="466"/>
                  </a:moveTo>
                  <a:lnTo>
                    <a:pt x="75026" y="87411"/>
                  </a:lnTo>
                  <a:lnTo>
                    <a:pt x="-96" y="44198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58" name="Google Shape;1158;p42"/>
            <p:cNvSpPr/>
            <p:nvPr/>
          </p:nvSpPr>
          <p:spPr>
            <a:xfrm rot="10800000">
              <a:off x="8889512" y="5805372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7274" y="904"/>
                  </a:moveTo>
                  <a:cubicBezTo>
                    <a:pt x="86966" y="18232"/>
                    <a:pt x="67883" y="32160"/>
                    <a:pt x="44433" y="32166"/>
                  </a:cubicBezTo>
                  <a:cubicBezTo>
                    <a:pt x="20982" y="32172"/>
                    <a:pt x="1878" y="18253"/>
                    <a:pt x="1559" y="926"/>
                  </a:cubicBezTo>
                  <a:lnTo>
                    <a:pt x="44411" y="488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59" name="Google Shape;1159;p42"/>
            <p:cNvSpPr/>
            <p:nvPr/>
          </p:nvSpPr>
          <p:spPr>
            <a:xfrm>
              <a:off x="8931164" y="5837051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96" y="50485"/>
                  </a:moveTo>
                  <a:cubicBezTo>
                    <a:pt x="1116" y="466"/>
                    <a:pt x="1116" y="466"/>
                    <a:pt x="1116" y="466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160" name="Google Shape;1160;p42"/>
          <p:cNvSpPr txBox="1"/>
          <p:nvPr/>
        </p:nvSpPr>
        <p:spPr>
          <a:xfrm>
            <a:off x="6520698" y="5478101"/>
            <a:ext cx="28405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U8</a:t>
            </a:r>
            <a:endParaRPr/>
          </a:p>
        </p:txBody>
      </p:sp>
      <p:grpSp>
        <p:nvGrpSpPr>
          <p:cNvPr id="1161" name="Google Shape;1161;p42"/>
          <p:cNvGrpSpPr/>
          <p:nvPr/>
        </p:nvGrpSpPr>
        <p:grpSpPr>
          <a:xfrm>
            <a:off x="1997012" y="2896785"/>
            <a:ext cx="111588" cy="93152"/>
            <a:chOff x="2664212" y="2090146"/>
            <a:chExt cx="150254" cy="125429"/>
          </a:xfrm>
        </p:grpSpPr>
        <p:sp>
          <p:nvSpPr>
            <p:cNvPr id="1162" name="Google Shape;1162;p42"/>
            <p:cNvSpPr/>
            <p:nvPr/>
          </p:nvSpPr>
          <p:spPr>
            <a:xfrm>
              <a:off x="2664212" y="2128631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678" y="87002"/>
                  </a:moveTo>
                  <a:lnTo>
                    <a:pt x="-678" y="57"/>
                  </a:lnTo>
                  <a:lnTo>
                    <a:pt x="74454" y="43270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63" name="Google Shape;1163;p42"/>
            <p:cNvSpPr/>
            <p:nvPr/>
          </p:nvSpPr>
          <p:spPr>
            <a:xfrm>
              <a:off x="2739344" y="2128111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4444" y="57"/>
                  </a:moveTo>
                  <a:lnTo>
                    <a:pt x="74444" y="87002"/>
                  </a:lnTo>
                  <a:lnTo>
                    <a:pt x="-678" y="43790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64" name="Google Shape;1164;p42"/>
            <p:cNvSpPr/>
            <p:nvPr/>
          </p:nvSpPr>
          <p:spPr>
            <a:xfrm rot="10800000">
              <a:off x="2697693" y="2090146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6692" y="495"/>
                  </a:moveTo>
                  <a:cubicBezTo>
                    <a:pt x="86384" y="17823"/>
                    <a:pt x="67300" y="31752"/>
                    <a:pt x="43850" y="31758"/>
                  </a:cubicBezTo>
                  <a:cubicBezTo>
                    <a:pt x="20399" y="31764"/>
                    <a:pt x="1295" y="17845"/>
                    <a:pt x="976" y="518"/>
                  </a:cubicBezTo>
                  <a:lnTo>
                    <a:pt x="43829" y="80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65" name="Google Shape;1165;p42"/>
            <p:cNvSpPr/>
            <p:nvPr/>
          </p:nvSpPr>
          <p:spPr>
            <a:xfrm>
              <a:off x="2739344" y="2121825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678" y="50076"/>
                  </a:moveTo>
                  <a:cubicBezTo>
                    <a:pt x="533" y="57"/>
                    <a:pt x="533" y="57"/>
                    <a:pt x="533" y="57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166" name="Google Shape;1166;p42"/>
          <p:cNvSpPr txBox="1"/>
          <p:nvPr/>
        </p:nvSpPr>
        <p:spPr>
          <a:xfrm>
            <a:off x="2217660" y="2736321"/>
            <a:ext cx="22794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167" name="Google Shape;1167;p42"/>
          <p:cNvSpPr txBox="1"/>
          <p:nvPr/>
        </p:nvSpPr>
        <p:spPr>
          <a:xfrm>
            <a:off x="2226692" y="3233001"/>
            <a:ext cx="22794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1168" name="Google Shape;1168;p42"/>
          <p:cNvSpPr txBox="1"/>
          <p:nvPr/>
        </p:nvSpPr>
        <p:spPr>
          <a:xfrm>
            <a:off x="1918125" y="2745137"/>
            <a:ext cx="28405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U3</a:t>
            </a:r>
            <a:endParaRPr/>
          </a:p>
        </p:txBody>
      </p:sp>
      <p:sp>
        <p:nvSpPr>
          <p:cNvPr id="1169" name="Google Shape;1169;p42"/>
          <p:cNvSpPr/>
          <p:nvPr/>
        </p:nvSpPr>
        <p:spPr>
          <a:xfrm>
            <a:off x="1393897" y="2646123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0" name="Google Shape;1170;p42"/>
          <p:cNvSpPr/>
          <p:nvPr/>
        </p:nvSpPr>
        <p:spPr>
          <a:xfrm>
            <a:off x="3683328" y="3653605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3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1" name="Google Shape;1171;p42"/>
          <p:cNvSpPr/>
          <p:nvPr/>
        </p:nvSpPr>
        <p:spPr>
          <a:xfrm>
            <a:off x="3794553" y="4536293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2" name="Google Shape;1172;p42"/>
          <p:cNvSpPr/>
          <p:nvPr/>
        </p:nvSpPr>
        <p:spPr>
          <a:xfrm>
            <a:off x="2585994" y="4723511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2" y="181849"/>
                  <a:pt x="0" y="141141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3" name="Google Shape;1173;p42"/>
          <p:cNvSpPr/>
          <p:nvPr/>
        </p:nvSpPr>
        <p:spPr>
          <a:xfrm>
            <a:off x="3404968" y="4846508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4" name="Google Shape;1174;p42"/>
          <p:cNvSpPr/>
          <p:nvPr/>
        </p:nvSpPr>
        <p:spPr>
          <a:xfrm>
            <a:off x="6202652" y="5437814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4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5" name="Google Shape;1175;p42"/>
          <p:cNvSpPr/>
          <p:nvPr/>
        </p:nvSpPr>
        <p:spPr>
          <a:xfrm>
            <a:off x="6478202" y="4910291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6" name="Google Shape;1176;p42"/>
          <p:cNvSpPr/>
          <p:nvPr/>
        </p:nvSpPr>
        <p:spPr>
          <a:xfrm>
            <a:off x="4455217" y="3216187"/>
            <a:ext cx="164489" cy="139763"/>
          </a:xfrm>
          <a:custGeom>
            <a:avLst/>
            <a:gdLst/>
            <a:ahLst/>
            <a:cxnLst/>
            <a:rect l="l" t="t" r="r" b="b"/>
            <a:pathLst>
              <a:path w="221485" h="188191" extrusionOk="0">
                <a:moveTo>
                  <a:pt x="221486" y="94096"/>
                </a:moveTo>
                <a:cubicBezTo>
                  <a:pt x="221486" y="146063"/>
                  <a:pt x="171904" y="188192"/>
                  <a:pt x="110743" y="188192"/>
                </a:cubicBezTo>
                <a:cubicBezTo>
                  <a:pt x="49581" y="188192"/>
                  <a:pt x="0" y="146063"/>
                  <a:pt x="0" y="94096"/>
                </a:cubicBezTo>
                <a:cubicBezTo>
                  <a:pt x="0" y="42128"/>
                  <a:pt x="49581" y="0"/>
                  <a:pt x="110743" y="0"/>
                </a:cubicBezTo>
                <a:cubicBezTo>
                  <a:pt x="171904" y="0"/>
                  <a:pt x="221486" y="42128"/>
                  <a:pt x="221486" y="94096"/>
                </a:cubicBezTo>
                <a:close/>
              </a:path>
            </a:pathLst>
          </a:custGeom>
          <a:noFill/>
          <a:ln w="12975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7" name="Google Shape;1177;p42"/>
          <p:cNvSpPr/>
          <p:nvPr/>
        </p:nvSpPr>
        <p:spPr>
          <a:xfrm>
            <a:off x="5610982" y="2472078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8" name="Google Shape;1178;p42"/>
          <p:cNvSpPr/>
          <p:nvPr/>
        </p:nvSpPr>
        <p:spPr>
          <a:xfrm>
            <a:off x="3155648" y="3110019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9" name="Google Shape;1179;p42"/>
          <p:cNvSpPr/>
          <p:nvPr/>
        </p:nvSpPr>
        <p:spPr>
          <a:xfrm>
            <a:off x="2648176" y="3662867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0" name="Google Shape;1180;p42"/>
          <p:cNvSpPr/>
          <p:nvPr/>
        </p:nvSpPr>
        <p:spPr>
          <a:xfrm>
            <a:off x="5005314" y="5049944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4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1" name="Google Shape;1181;p42"/>
          <p:cNvSpPr/>
          <p:nvPr/>
        </p:nvSpPr>
        <p:spPr>
          <a:xfrm>
            <a:off x="5890818" y="4742014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2" y="181849"/>
                  <a:pt x="-1" y="141141"/>
                  <a:pt x="-1" y="90924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2" name="Google Shape;1182;p42"/>
          <p:cNvSpPr/>
          <p:nvPr/>
        </p:nvSpPr>
        <p:spPr>
          <a:xfrm>
            <a:off x="6361263" y="4025528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2" y="181849"/>
                  <a:pt x="-1" y="141141"/>
                  <a:pt x="-1" y="90924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3" name="Google Shape;1183;p42"/>
          <p:cNvSpPr/>
          <p:nvPr/>
        </p:nvSpPr>
        <p:spPr>
          <a:xfrm>
            <a:off x="6297014" y="3752616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4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4" name="Google Shape;1184;p42"/>
          <p:cNvSpPr/>
          <p:nvPr/>
        </p:nvSpPr>
        <p:spPr>
          <a:xfrm>
            <a:off x="7006861" y="3204900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2" y="181849"/>
                  <a:pt x="-1" y="141141"/>
                  <a:pt x="-1" y="90924"/>
                </a:cubicBezTo>
                <a:cubicBezTo>
                  <a:pt x="-1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5" name="Google Shape;1185;p42"/>
          <p:cNvSpPr/>
          <p:nvPr/>
        </p:nvSpPr>
        <p:spPr>
          <a:xfrm>
            <a:off x="6953091" y="2608059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6" name="Google Shape;1186;p42"/>
          <p:cNvSpPr/>
          <p:nvPr/>
        </p:nvSpPr>
        <p:spPr>
          <a:xfrm>
            <a:off x="919699" y="2883474"/>
            <a:ext cx="355101" cy="135205"/>
          </a:xfrm>
          <a:custGeom>
            <a:avLst/>
            <a:gdLst/>
            <a:ahLst/>
            <a:cxnLst/>
            <a:rect l="l" t="t" r="r" b="b"/>
            <a:pathLst>
              <a:path w="478145" h="182054" extrusionOk="0">
                <a:moveTo>
                  <a:pt x="0" y="0"/>
                </a:moveTo>
                <a:lnTo>
                  <a:pt x="371891" y="0"/>
                </a:lnTo>
                <a:lnTo>
                  <a:pt x="478145" y="91027"/>
                </a:lnTo>
                <a:lnTo>
                  <a:pt x="371891" y="182055"/>
                </a:lnTo>
                <a:lnTo>
                  <a:pt x="0" y="182055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7" name="Google Shape;1187;p42"/>
          <p:cNvSpPr/>
          <p:nvPr/>
        </p:nvSpPr>
        <p:spPr>
          <a:xfrm>
            <a:off x="1274607" y="2951242"/>
            <a:ext cx="722406" cy="676"/>
          </a:xfrm>
          <a:custGeom>
            <a:avLst/>
            <a:gdLst/>
            <a:ahLst/>
            <a:cxnLst/>
            <a:rect l="l" t="t" r="r" b="b"/>
            <a:pathLst>
              <a:path w="972723" h="910" extrusionOk="0">
                <a:moveTo>
                  <a:pt x="0" y="0"/>
                </a:moveTo>
                <a:lnTo>
                  <a:pt x="972723" y="910"/>
                </a:lnTo>
              </a:path>
            </a:pathLst>
          </a:custGeom>
          <a:noFill/>
          <a:ln w="1045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88" name="Google Shape;1188;p42"/>
          <p:cNvSpPr txBox="1"/>
          <p:nvPr/>
        </p:nvSpPr>
        <p:spPr>
          <a:xfrm>
            <a:off x="1355320" y="2624573"/>
            <a:ext cx="2744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189" name="Google Shape;1189;p42"/>
          <p:cNvSpPr/>
          <p:nvPr/>
        </p:nvSpPr>
        <p:spPr>
          <a:xfrm>
            <a:off x="1472078" y="2782070"/>
            <a:ext cx="2610" cy="166083"/>
          </a:xfrm>
          <a:custGeom>
            <a:avLst/>
            <a:gdLst/>
            <a:ahLst/>
            <a:cxnLst/>
            <a:rect l="l" t="t" r="r" b="b"/>
            <a:pathLst>
              <a:path w="3515" h="223632" extrusionOk="0">
                <a:moveTo>
                  <a:pt x="0" y="0"/>
                </a:moveTo>
                <a:lnTo>
                  <a:pt x="3516" y="223632"/>
                </a:lnTo>
              </a:path>
            </a:pathLst>
          </a:custGeom>
          <a:noFill/>
          <a:ln w="1045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190" name="Google Shape;1190;p42"/>
          <p:cNvGrpSpPr/>
          <p:nvPr/>
        </p:nvGrpSpPr>
        <p:grpSpPr>
          <a:xfrm>
            <a:off x="1997731" y="3326726"/>
            <a:ext cx="111588" cy="93152"/>
            <a:chOff x="2665179" y="2669064"/>
            <a:chExt cx="150254" cy="125429"/>
          </a:xfrm>
        </p:grpSpPr>
        <p:sp>
          <p:nvSpPr>
            <p:cNvPr id="1191" name="Google Shape;1191;p42"/>
            <p:cNvSpPr/>
            <p:nvPr/>
          </p:nvSpPr>
          <p:spPr>
            <a:xfrm>
              <a:off x="2665179" y="2707549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678" y="87066"/>
                  </a:moveTo>
                  <a:lnTo>
                    <a:pt x="-678" y="121"/>
                  </a:lnTo>
                  <a:lnTo>
                    <a:pt x="74454" y="43334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92" name="Google Shape;1192;p42"/>
            <p:cNvSpPr/>
            <p:nvPr/>
          </p:nvSpPr>
          <p:spPr>
            <a:xfrm>
              <a:off x="2740311" y="2707029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4444" y="121"/>
                  </a:moveTo>
                  <a:lnTo>
                    <a:pt x="74444" y="87066"/>
                  </a:lnTo>
                  <a:lnTo>
                    <a:pt x="-678" y="43853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93" name="Google Shape;1193;p42"/>
            <p:cNvSpPr/>
            <p:nvPr/>
          </p:nvSpPr>
          <p:spPr>
            <a:xfrm rot="10800000">
              <a:off x="2698660" y="2669064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6692" y="559"/>
                  </a:moveTo>
                  <a:cubicBezTo>
                    <a:pt x="86384" y="17887"/>
                    <a:pt x="67300" y="31816"/>
                    <a:pt x="43850" y="31822"/>
                  </a:cubicBezTo>
                  <a:cubicBezTo>
                    <a:pt x="20399" y="31828"/>
                    <a:pt x="1295" y="17908"/>
                    <a:pt x="976" y="581"/>
                  </a:cubicBezTo>
                  <a:lnTo>
                    <a:pt x="43829" y="143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194" name="Google Shape;1194;p42"/>
            <p:cNvSpPr/>
            <p:nvPr/>
          </p:nvSpPr>
          <p:spPr>
            <a:xfrm>
              <a:off x="2740311" y="2700743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678" y="50140"/>
                  </a:moveTo>
                  <a:cubicBezTo>
                    <a:pt x="533" y="121"/>
                    <a:pt x="533" y="121"/>
                    <a:pt x="533" y="121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195" name="Google Shape;1195;p42"/>
          <p:cNvSpPr/>
          <p:nvPr/>
        </p:nvSpPr>
        <p:spPr>
          <a:xfrm>
            <a:off x="1386403" y="3079713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96" name="Google Shape;1196;p42"/>
          <p:cNvSpPr/>
          <p:nvPr/>
        </p:nvSpPr>
        <p:spPr>
          <a:xfrm>
            <a:off x="919699" y="3322891"/>
            <a:ext cx="355101" cy="135205"/>
          </a:xfrm>
          <a:custGeom>
            <a:avLst/>
            <a:gdLst/>
            <a:ahLst/>
            <a:cxnLst/>
            <a:rect l="l" t="t" r="r" b="b"/>
            <a:pathLst>
              <a:path w="478145" h="182054" extrusionOk="0">
                <a:moveTo>
                  <a:pt x="0" y="0"/>
                </a:moveTo>
                <a:lnTo>
                  <a:pt x="371891" y="0"/>
                </a:lnTo>
                <a:lnTo>
                  <a:pt x="478145" y="91027"/>
                </a:lnTo>
                <a:lnTo>
                  <a:pt x="371891" y="182055"/>
                </a:lnTo>
                <a:lnTo>
                  <a:pt x="0" y="182055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97" name="Google Shape;1197;p42"/>
          <p:cNvSpPr/>
          <p:nvPr/>
        </p:nvSpPr>
        <p:spPr>
          <a:xfrm>
            <a:off x="1274800" y="3390494"/>
            <a:ext cx="719127" cy="1892"/>
          </a:xfrm>
          <a:custGeom>
            <a:avLst/>
            <a:gdLst/>
            <a:ahLst/>
            <a:cxnLst/>
            <a:rect l="l" t="t" r="r" b="b"/>
            <a:pathLst>
              <a:path w="968308" h="2548" extrusionOk="0">
                <a:moveTo>
                  <a:pt x="0" y="0"/>
                </a:moveTo>
                <a:lnTo>
                  <a:pt x="968308" y="2549"/>
                </a:lnTo>
              </a:path>
            </a:pathLst>
          </a:custGeom>
          <a:noFill/>
          <a:ln w="1045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98" name="Google Shape;1198;p42"/>
          <p:cNvSpPr txBox="1"/>
          <p:nvPr/>
        </p:nvSpPr>
        <p:spPr>
          <a:xfrm>
            <a:off x="1347827" y="3058166"/>
            <a:ext cx="2744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199" name="Google Shape;1199;p42"/>
          <p:cNvSpPr/>
          <p:nvPr/>
        </p:nvSpPr>
        <p:spPr>
          <a:xfrm>
            <a:off x="1472078" y="3221487"/>
            <a:ext cx="2610" cy="166086"/>
          </a:xfrm>
          <a:custGeom>
            <a:avLst/>
            <a:gdLst/>
            <a:ahLst/>
            <a:cxnLst/>
            <a:rect l="l" t="t" r="r" b="b"/>
            <a:pathLst>
              <a:path w="3515" h="223635" extrusionOk="0">
                <a:moveTo>
                  <a:pt x="0" y="0"/>
                </a:moveTo>
                <a:lnTo>
                  <a:pt x="3516" y="223636"/>
                </a:lnTo>
              </a:path>
            </a:pathLst>
          </a:custGeom>
          <a:noFill/>
          <a:ln w="1045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200" name="Google Shape;1200;p42"/>
          <p:cNvGrpSpPr/>
          <p:nvPr/>
        </p:nvGrpSpPr>
        <p:grpSpPr>
          <a:xfrm>
            <a:off x="1986273" y="3776115"/>
            <a:ext cx="111588" cy="93152"/>
            <a:chOff x="2649751" y="3274168"/>
            <a:chExt cx="150254" cy="125429"/>
          </a:xfrm>
        </p:grpSpPr>
        <p:sp>
          <p:nvSpPr>
            <p:cNvPr id="1201" name="Google Shape;1201;p42"/>
            <p:cNvSpPr/>
            <p:nvPr/>
          </p:nvSpPr>
          <p:spPr>
            <a:xfrm>
              <a:off x="2649751" y="3312653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680" y="87132"/>
                  </a:moveTo>
                  <a:lnTo>
                    <a:pt x="-680" y="187"/>
                  </a:lnTo>
                  <a:lnTo>
                    <a:pt x="74453" y="43400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02" name="Google Shape;1202;p42"/>
            <p:cNvSpPr/>
            <p:nvPr/>
          </p:nvSpPr>
          <p:spPr>
            <a:xfrm>
              <a:off x="2724883" y="3312133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4442" y="187"/>
                  </a:moveTo>
                  <a:lnTo>
                    <a:pt x="74442" y="87132"/>
                  </a:lnTo>
                  <a:lnTo>
                    <a:pt x="-680" y="43920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03" name="Google Shape;1203;p42"/>
            <p:cNvSpPr/>
            <p:nvPr/>
          </p:nvSpPr>
          <p:spPr>
            <a:xfrm rot="10800000">
              <a:off x="2683232" y="3274168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6690" y="626"/>
                  </a:moveTo>
                  <a:cubicBezTo>
                    <a:pt x="86382" y="17953"/>
                    <a:pt x="67299" y="31882"/>
                    <a:pt x="43849" y="31888"/>
                  </a:cubicBezTo>
                  <a:cubicBezTo>
                    <a:pt x="20398" y="31894"/>
                    <a:pt x="1294" y="17975"/>
                    <a:pt x="975" y="648"/>
                  </a:cubicBezTo>
                  <a:lnTo>
                    <a:pt x="43827" y="210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04" name="Google Shape;1204;p42"/>
            <p:cNvSpPr/>
            <p:nvPr/>
          </p:nvSpPr>
          <p:spPr>
            <a:xfrm>
              <a:off x="2724883" y="3305846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680" y="50207"/>
                  </a:moveTo>
                  <a:cubicBezTo>
                    <a:pt x="532" y="188"/>
                    <a:pt x="532" y="188"/>
                    <a:pt x="532" y="188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205" name="Google Shape;1205;p42"/>
          <p:cNvSpPr/>
          <p:nvPr/>
        </p:nvSpPr>
        <p:spPr>
          <a:xfrm>
            <a:off x="1385385" y="3525451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3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06" name="Google Shape;1206;p42"/>
          <p:cNvSpPr/>
          <p:nvPr/>
        </p:nvSpPr>
        <p:spPr>
          <a:xfrm>
            <a:off x="919699" y="3762308"/>
            <a:ext cx="355101" cy="135205"/>
          </a:xfrm>
          <a:custGeom>
            <a:avLst/>
            <a:gdLst/>
            <a:ahLst/>
            <a:cxnLst/>
            <a:rect l="l" t="t" r="r" b="b"/>
            <a:pathLst>
              <a:path w="478145" h="182054" extrusionOk="0">
                <a:moveTo>
                  <a:pt x="0" y="0"/>
                </a:moveTo>
                <a:lnTo>
                  <a:pt x="371891" y="0"/>
                </a:lnTo>
                <a:lnTo>
                  <a:pt x="478145" y="91027"/>
                </a:lnTo>
                <a:lnTo>
                  <a:pt x="371891" y="182055"/>
                </a:lnTo>
                <a:lnTo>
                  <a:pt x="0" y="182055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07" name="Google Shape;1207;p42"/>
          <p:cNvSpPr/>
          <p:nvPr/>
        </p:nvSpPr>
        <p:spPr>
          <a:xfrm>
            <a:off x="1274800" y="3829910"/>
            <a:ext cx="710202" cy="6760"/>
          </a:xfrm>
          <a:custGeom>
            <a:avLst/>
            <a:gdLst/>
            <a:ahLst/>
            <a:cxnLst/>
            <a:rect l="l" t="t" r="r" b="b"/>
            <a:pathLst>
              <a:path w="956290" h="9102" extrusionOk="0">
                <a:moveTo>
                  <a:pt x="0" y="0"/>
                </a:moveTo>
                <a:lnTo>
                  <a:pt x="956291" y="0"/>
                </a:lnTo>
              </a:path>
            </a:pathLst>
          </a:custGeom>
          <a:noFill/>
          <a:ln w="1045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08" name="Google Shape;1208;p42"/>
          <p:cNvSpPr txBox="1"/>
          <p:nvPr/>
        </p:nvSpPr>
        <p:spPr>
          <a:xfrm>
            <a:off x="1346808" y="3503904"/>
            <a:ext cx="2744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209" name="Google Shape;1209;p42"/>
          <p:cNvSpPr/>
          <p:nvPr/>
        </p:nvSpPr>
        <p:spPr>
          <a:xfrm>
            <a:off x="1472078" y="3660904"/>
            <a:ext cx="7891" cy="169006"/>
          </a:xfrm>
          <a:custGeom>
            <a:avLst/>
            <a:gdLst/>
            <a:ahLst/>
            <a:cxnLst/>
            <a:rect l="l" t="t" r="r" b="b"/>
            <a:pathLst>
              <a:path w="10625" h="227568" extrusionOk="0">
                <a:moveTo>
                  <a:pt x="0" y="0"/>
                </a:moveTo>
                <a:lnTo>
                  <a:pt x="0" y="227568"/>
                </a:lnTo>
              </a:path>
            </a:pathLst>
          </a:custGeom>
          <a:noFill/>
          <a:ln w="1045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210" name="Google Shape;1210;p42"/>
          <p:cNvGrpSpPr/>
          <p:nvPr/>
        </p:nvGrpSpPr>
        <p:grpSpPr>
          <a:xfrm>
            <a:off x="2047571" y="5628312"/>
            <a:ext cx="111589" cy="93152"/>
            <a:chOff x="2732289" y="5768160"/>
            <a:chExt cx="150255" cy="125429"/>
          </a:xfrm>
        </p:grpSpPr>
        <p:sp>
          <p:nvSpPr>
            <p:cNvPr id="1211" name="Google Shape;1211;p42"/>
            <p:cNvSpPr/>
            <p:nvPr/>
          </p:nvSpPr>
          <p:spPr>
            <a:xfrm>
              <a:off x="2732289" y="5806645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672" y="87406"/>
                  </a:moveTo>
                  <a:lnTo>
                    <a:pt x="-672" y="461"/>
                  </a:lnTo>
                  <a:lnTo>
                    <a:pt x="74460" y="43674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12" name="Google Shape;1212;p42"/>
            <p:cNvSpPr/>
            <p:nvPr/>
          </p:nvSpPr>
          <p:spPr>
            <a:xfrm>
              <a:off x="2807422" y="5806125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4450" y="461"/>
                  </a:moveTo>
                  <a:lnTo>
                    <a:pt x="74450" y="87406"/>
                  </a:lnTo>
                  <a:lnTo>
                    <a:pt x="-672" y="44194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13" name="Google Shape;1213;p42"/>
            <p:cNvSpPr/>
            <p:nvPr/>
          </p:nvSpPr>
          <p:spPr>
            <a:xfrm rot="10800000">
              <a:off x="2765770" y="5768160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6698" y="899"/>
                  </a:moveTo>
                  <a:cubicBezTo>
                    <a:pt x="86390" y="18227"/>
                    <a:pt x="67306" y="32156"/>
                    <a:pt x="43856" y="32162"/>
                  </a:cubicBezTo>
                  <a:cubicBezTo>
                    <a:pt x="20406" y="32168"/>
                    <a:pt x="1301" y="18249"/>
                    <a:pt x="982" y="922"/>
                  </a:cubicBezTo>
                  <a:lnTo>
                    <a:pt x="43835" y="484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14" name="Google Shape;1214;p42"/>
            <p:cNvSpPr/>
            <p:nvPr/>
          </p:nvSpPr>
          <p:spPr>
            <a:xfrm>
              <a:off x="2807422" y="5799839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672" y="50481"/>
                  </a:moveTo>
                  <a:cubicBezTo>
                    <a:pt x="539" y="462"/>
                    <a:pt x="539" y="462"/>
                    <a:pt x="539" y="462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215" name="Google Shape;1215;p42"/>
          <p:cNvSpPr/>
          <p:nvPr/>
        </p:nvSpPr>
        <p:spPr>
          <a:xfrm>
            <a:off x="1465306" y="5378567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5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5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4" y="0"/>
                  <a:pt x="223636" y="40708"/>
                  <a:pt x="223636" y="90925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16" name="Google Shape;1216;p42"/>
          <p:cNvSpPr/>
          <p:nvPr/>
        </p:nvSpPr>
        <p:spPr>
          <a:xfrm>
            <a:off x="919699" y="5621380"/>
            <a:ext cx="355101" cy="135205"/>
          </a:xfrm>
          <a:custGeom>
            <a:avLst/>
            <a:gdLst/>
            <a:ahLst/>
            <a:cxnLst/>
            <a:rect l="l" t="t" r="r" b="b"/>
            <a:pathLst>
              <a:path w="478145" h="182054" extrusionOk="0">
                <a:moveTo>
                  <a:pt x="0" y="0"/>
                </a:moveTo>
                <a:lnTo>
                  <a:pt x="371891" y="0"/>
                </a:lnTo>
                <a:lnTo>
                  <a:pt x="478145" y="91027"/>
                </a:lnTo>
                <a:lnTo>
                  <a:pt x="368049" y="178095"/>
                </a:lnTo>
                <a:lnTo>
                  <a:pt x="0" y="182055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17" name="Google Shape;1217;p42"/>
          <p:cNvSpPr txBox="1"/>
          <p:nvPr/>
        </p:nvSpPr>
        <p:spPr>
          <a:xfrm>
            <a:off x="1426729" y="5357018"/>
            <a:ext cx="2744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218" name="Google Shape;1218;p42"/>
          <p:cNvSpPr/>
          <p:nvPr/>
        </p:nvSpPr>
        <p:spPr>
          <a:xfrm>
            <a:off x="1550990" y="5519976"/>
            <a:ext cx="7891" cy="169006"/>
          </a:xfrm>
          <a:custGeom>
            <a:avLst/>
            <a:gdLst/>
            <a:ahLst/>
            <a:cxnLst/>
            <a:rect l="l" t="t" r="r" b="b"/>
            <a:pathLst>
              <a:path w="10625" h="227568" extrusionOk="0">
                <a:moveTo>
                  <a:pt x="0" y="0"/>
                </a:moveTo>
                <a:lnTo>
                  <a:pt x="0" y="227568"/>
                </a:lnTo>
              </a:path>
            </a:pathLst>
          </a:custGeom>
          <a:noFill/>
          <a:ln w="1045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19" name="Google Shape;1219;p42"/>
          <p:cNvSpPr/>
          <p:nvPr/>
        </p:nvSpPr>
        <p:spPr>
          <a:xfrm>
            <a:off x="1274782" y="5688983"/>
            <a:ext cx="828587" cy="13"/>
          </a:xfrm>
          <a:custGeom>
            <a:avLst/>
            <a:gdLst/>
            <a:ahLst/>
            <a:cxnLst/>
            <a:rect l="l" t="t" r="r" b="b"/>
            <a:pathLst>
              <a:path w="1115697" h="18" extrusionOk="0">
                <a:moveTo>
                  <a:pt x="0" y="18"/>
                </a:moveTo>
                <a:lnTo>
                  <a:pt x="1115697" y="0"/>
                </a:lnTo>
              </a:path>
            </a:pathLst>
          </a:custGeom>
          <a:noFill/>
          <a:ln w="1045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20" name="Google Shape;1220;p42"/>
          <p:cNvSpPr txBox="1"/>
          <p:nvPr/>
        </p:nvSpPr>
        <p:spPr>
          <a:xfrm rot="5400000">
            <a:off x="1230858" y="4476475"/>
            <a:ext cx="707886" cy="3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ANALYSER</a:t>
            </a:r>
            <a:endParaRPr/>
          </a:p>
        </p:txBody>
      </p:sp>
      <p:sp>
        <p:nvSpPr>
          <p:cNvPr id="1221" name="Google Shape;1221;p42"/>
          <p:cNvSpPr/>
          <p:nvPr/>
        </p:nvSpPr>
        <p:spPr>
          <a:xfrm>
            <a:off x="1506939" y="4200130"/>
            <a:ext cx="162418" cy="914231"/>
          </a:xfrm>
          <a:custGeom>
            <a:avLst/>
            <a:gdLst/>
            <a:ahLst/>
            <a:cxnLst/>
            <a:rect l="l" t="t" r="r" b="b"/>
            <a:pathLst>
              <a:path w="218696" h="1231016" extrusionOk="0">
                <a:moveTo>
                  <a:pt x="0" y="0"/>
                </a:moveTo>
                <a:lnTo>
                  <a:pt x="218696" y="0"/>
                </a:lnTo>
                <a:lnTo>
                  <a:pt x="218696" y="1231016"/>
                </a:lnTo>
                <a:lnTo>
                  <a:pt x="0" y="1231016"/>
                </a:lnTo>
                <a:close/>
              </a:path>
            </a:pathLst>
          </a:custGeom>
          <a:noFill/>
          <a:ln w="1047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22" name="Google Shape;1222;p42"/>
          <p:cNvSpPr/>
          <p:nvPr/>
        </p:nvSpPr>
        <p:spPr>
          <a:xfrm>
            <a:off x="1212145" y="4205736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23" name="Google Shape;1223;p42"/>
          <p:cNvSpPr txBox="1"/>
          <p:nvPr/>
        </p:nvSpPr>
        <p:spPr>
          <a:xfrm>
            <a:off x="1156016" y="4192567"/>
            <a:ext cx="28725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XA</a:t>
            </a:r>
            <a:endParaRPr/>
          </a:p>
        </p:txBody>
      </p:sp>
      <p:sp>
        <p:nvSpPr>
          <p:cNvPr id="1224" name="Google Shape;1224;p42"/>
          <p:cNvSpPr/>
          <p:nvPr/>
        </p:nvSpPr>
        <p:spPr>
          <a:xfrm>
            <a:off x="1210887" y="4374067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3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25" name="Google Shape;1225;p42"/>
          <p:cNvSpPr/>
          <p:nvPr/>
        </p:nvSpPr>
        <p:spPr>
          <a:xfrm>
            <a:off x="1210112" y="4541897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5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5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5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26" name="Google Shape;1226;p42"/>
          <p:cNvSpPr txBox="1"/>
          <p:nvPr/>
        </p:nvSpPr>
        <p:spPr>
          <a:xfrm>
            <a:off x="1156965" y="4528723"/>
            <a:ext cx="29206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XC</a:t>
            </a:r>
            <a:endParaRPr/>
          </a:p>
        </p:txBody>
      </p:sp>
      <p:sp>
        <p:nvSpPr>
          <p:cNvPr id="1227" name="Google Shape;1227;p42"/>
          <p:cNvSpPr/>
          <p:nvPr/>
        </p:nvSpPr>
        <p:spPr>
          <a:xfrm>
            <a:off x="1210112" y="4699512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3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28" name="Google Shape;1228;p42"/>
          <p:cNvSpPr txBox="1"/>
          <p:nvPr/>
        </p:nvSpPr>
        <p:spPr>
          <a:xfrm>
            <a:off x="1150997" y="4688825"/>
            <a:ext cx="29206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XD</a:t>
            </a:r>
            <a:endParaRPr/>
          </a:p>
        </p:txBody>
      </p:sp>
      <p:sp>
        <p:nvSpPr>
          <p:cNvPr id="1229" name="Google Shape;1229;p42"/>
          <p:cNvSpPr/>
          <p:nvPr/>
        </p:nvSpPr>
        <p:spPr>
          <a:xfrm>
            <a:off x="1210111" y="4857135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0"/>
                  <a:pt x="173573" y="181849"/>
                  <a:pt x="111818" y="181849"/>
                </a:cubicBezTo>
                <a:cubicBezTo>
                  <a:pt x="50063" y="181849"/>
                  <a:pt x="0" y="141140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30" name="Google Shape;1230;p42"/>
          <p:cNvSpPr txBox="1"/>
          <p:nvPr/>
        </p:nvSpPr>
        <p:spPr>
          <a:xfrm>
            <a:off x="1150996" y="4846442"/>
            <a:ext cx="28725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XE</a:t>
            </a:r>
            <a:endParaRPr/>
          </a:p>
        </p:txBody>
      </p:sp>
      <p:sp>
        <p:nvSpPr>
          <p:cNvPr id="1231" name="Google Shape;1231;p42"/>
          <p:cNvSpPr/>
          <p:nvPr/>
        </p:nvSpPr>
        <p:spPr>
          <a:xfrm>
            <a:off x="1209043" y="5006070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3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3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32" name="Google Shape;1232;p42"/>
          <p:cNvSpPr txBox="1"/>
          <p:nvPr/>
        </p:nvSpPr>
        <p:spPr>
          <a:xfrm>
            <a:off x="1149929" y="4995376"/>
            <a:ext cx="28245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XF</a:t>
            </a:r>
            <a:endParaRPr/>
          </a:p>
        </p:txBody>
      </p:sp>
      <p:sp>
        <p:nvSpPr>
          <p:cNvPr id="1233" name="Google Shape;1233;p42"/>
          <p:cNvSpPr txBox="1"/>
          <p:nvPr/>
        </p:nvSpPr>
        <p:spPr>
          <a:xfrm>
            <a:off x="1156901" y="4358166"/>
            <a:ext cx="28725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XB</a:t>
            </a:r>
            <a:endParaRPr/>
          </a:p>
        </p:txBody>
      </p:sp>
      <p:grpSp>
        <p:nvGrpSpPr>
          <p:cNvPr id="1234" name="Google Shape;1234;p42"/>
          <p:cNvGrpSpPr/>
          <p:nvPr/>
        </p:nvGrpSpPr>
        <p:grpSpPr>
          <a:xfrm>
            <a:off x="6608494" y="3503725"/>
            <a:ext cx="294375" cy="493786"/>
            <a:chOff x="8873594" y="2907394"/>
            <a:chExt cx="396377" cy="664885"/>
          </a:xfrm>
        </p:grpSpPr>
        <p:sp>
          <p:nvSpPr>
            <p:cNvPr id="1235" name="Google Shape;1235;p42"/>
            <p:cNvSpPr/>
            <p:nvPr/>
          </p:nvSpPr>
          <p:spPr>
            <a:xfrm>
              <a:off x="8873594" y="2953694"/>
              <a:ext cx="396370" cy="572287"/>
            </a:xfrm>
            <a:custGeom>
              <a:avLst/>
              <a:gdLst/>
              <a:ahLst/>
              <a:cxnLst/>
              <a:rect l="l" t="t" r="r" b="b"/>
              <a:pathLst>
                <a:path w="396370" h="572287" extrusionOk="0">
                  <a:moveTo>
                    <a:pt x="470" y="-246"/>
                  </a:moveTo>
                  <a:lnTo>
                    <a:pt x="396841" y="-246"/>
                  </a:lnTo>
                  <a:lnTo>
                    <a:pt x="396841" y="572042"/>
                  </a:lnTo>
                  <a:lnTo>
                    <a:pt x="470" y="572042"/>
                  </a:lnTo>
                  <a:close/>
                </a:path>
              </a:pathLst>
            </a:custGeom>
            <a:noFill/>
            <a:ln w="12350" cap="sq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36" name="Google Shape;1236;p42"/>
            <p:cNvSpPr/>
            <p:nvPr/>
          </p:nvSpPr>
          <p:spPr>
            <a:xfrm>
              <a:off x="8873594" y="3525983"/>
              <a:ext cx="396377" cy="46296"/>
            </a:xfrm>
            <a:custGeom>
              <a:avLst/>
              <a:gdLst/>
              <a:ahLst/>
              <a:cxnLst/>
              <a:rect l="l" t="t" r="r" b="b"/>
              <a:pathLst>
                <a:path w="396377" h="46296" extrusionOk="0">
                  <a:moveTo>
                    <a:pt x="470" y="-241"/>
                  </a:moveTo>
                  <a:lnTo>
                    <a:pt x="396848" y="-241"/>
                  </a:lnTo>
                  <a:cubicBezTo>
                    <a:pt x="223006" y="62684"/>
                    <a:pt x="163021" y="60279"/>
                    <a:pt x="470" y="-241"/>
                  </a:cubicBezTo>
                  <a:close/>
                </a:path>
              </a:pathLst>
            </a:custGeom>
            <a:noFill/>
            <a:ln w="12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37" name="Google Shape;1237;p42"/>
            <p:cNvSpPr/>
            <p:nvPr/>
          </p:nvSpPr>
          <p:spPr>
            <a:xfrm>
              <a:off x="8873594" y="2907394"/>
              <a:ext cx="396377" cy="46300"/>
            </a:xfrm>
            <a:custGeom>
              <a:avLst/>
              <a:gdLst/>
              <a:ahLst/>
              <a:cxnLst/>
              <a:rect l="l" t="t" r="r" b="b"/>
              <a:pathLst>
                <a:path w="396377" h="46300" extrusionOk="0">
                  <a:moveTo>
                    <a:pt x="396848" y="46050"/>
                  </a:moveTo>
                  <a:lnTo>
                    <a:pt x="470" y="46050"/>
                  </a:lnTo>
                  <a:cubicBezTo>
                    <a:pt x="174299" y="-16875"/>
                    <a:pt x="234285" y="-14481"/>
                    <a:pt x="396848" y="46050"/>
                  </a:cubicBezTo>
                  <a:close/>
                </a:path>
              </a:pathLst>
            </a:custGeom>
            <a:noFill/>
            <a:ln w="12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1238" name="Google Shape;1238;p42"/>
          <p:cNvGrpSpPr/>
          <p:nvPr/>
        </p:nvGrpSpPr>
        <p:grpSpPr>
          <a:xfrm>
            <a:off x="5435812" y="5637353"/>
            <a:ext cx="233775" cy="173536"/>
            <a:chOff x="7294572" y="5780334"/>
            <a:chExt cx="314779" cy="233667"/>
          </a:xfrm>
        </p:grpSpPr>
        <p:sp>
          <p:nvSpPr>
            <p:cNvPr id="1239" name="Google Shape;1239;p42"/>
            <p:cNvSpPr/>
            <p:nvPr/>
          </p:nvSpPr>
          <p:spPr>
            <a:xfrm>
              <a:off x="7313447" y="5784094"/>
              <a:ext cx="223636" cy="187188"/>
            </a:xfrm>
            <a:custGeom>
              <a:avLst/>
              <a:gdLst/>
              <a:ahLst/>
              <a:cxnLst/>
              <a:rect l="l" t="t" r="r" b="b"/>
              <a:pathLst>
                <a:path w="223636" h="187188" extrusionOk="0">
                  <a:moveTo>
                    <a:pt x="223841" y="93670"/>
                  </a:moveTo>
                  <a:cubicBezTo>
                    <a:pt x="223841" y="145361"/>
                    <a:pt x="173778" y="187265"/>
                    <a:pt x="112023" y="187265"/>
                  </a:cubicBezTo>
                  <a:cubicBezTo>
                    <a:pt x="50267" y="187265"/>
                    <a:pt x="205" y="145361"/>
                    <a:pt x="205" y="93670"/>
                  </a:cubicBezTo>
                  <a:cubicBezTo>
                    <a:pt x="205" y="41980"/>
                    <a:pt x="50267" y="76"/>
                    <a:pt x="112023" y="76"/>
                  </a:cubicBezTo>
                  <a:cubicBezTo>
                    <a:pt x="173778" y="76"/>
                    <a:pt x="223841" y="41979"/>
                    <a:pt x="223841" y="93670"/>
                  </a:cubicBezTo>
                  <a:close/>
                </a:path>
              </a:pathLst>
            </a:custGeom>
            <a:noFill/>
            <a:ln w="13000" cap="flat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40" name="Google Shape;1240;p42"/>
            <p:cNvSpPr/>
            <p:nvPr/>
          </p:nvSpPr>
          <p:spPr>
            <a:xfrm>
              <a:off x="7294572" y="5947861"/>
              <a:ext cx="254075" cy="66140"/>
            </a:xfrm>
            <a:custGeom>
              <a:avLst/>
              <a:gdLst/>
              <a:ahLst/>
              <a:cxnLst/>
              <a:rect l="l" t="t" r="r" b="b"/>
              <a:pathLst>
                <a:path w="254075" h="66140" extrusionOk="0">
                  <a:moveTo>
                    <a:pt x="58443" y="1714"/>
                  </a:moveTo>
                  <a:lnTo>
                    <a:pt x="205" y="66216"/>
                  </a:lnTo>
                  <a:lnTo>
                    <a:pt x="254280" y="64196"/>
                  </a:lnTo>
                  <a:lnTo>
                    <a:pt x="199081" y="76"/>
                  </a:lnTo>
                </a:path>
              </a:pathLst>
            </a:custGeom>
            <a:noFill/>
            <a:ln w="10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41" name="Google Shape;1241;p42"/>
            <p:cNvSpPr/>
            <p:nvPr/>
          </p:nvSpPr>
          <p:spPr>
            <a:xfrm>
              <a:off x="7439365" y="5780334"/>
              <a:ext cx="169986" cy="48681"/>
            </a:xfrm>
            <a:custGeom>
              <a:avLst/>
              <a:gdLst/>
              <a:ahLst/>
              <a:cxnLst/>
              <a:rect l="l" t="t" r="r" b="b"/>
              <a:pathLst>
                <a:path w="169986" h="48681" extrusionOk="0">
                  <a:moveTo>
                    <a:pt x="205" y="4227"/>
                  </a:moveTo>
                  <a:lnTo>
                    <a:pt x="167938" y="76"/>
                  </a:lnTo>
                  <a:lnTo>
                    <a:pt x="170191" y="45726"/>
                  </a:lnTo>
                  <a:lnTo>
                    <a:pt x="94070" y="48758"/>
                  </a:lnTo>
                  <a:lnTo>
                    <a:pt x="73977" y="45308"/>
                  </a:lnTo>
                </a:path>
              </a:pathLst>
            </a:custGeom>
            <a:noFill/>
            <a:ln w="10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1242" name="Google Shape;1242;p42"/>
          <p:cNvGrpSpPr/>
          <p:nvPr/>
        </p:nvGrpSpPr>
        <p:grpSpPr>
          <a:xfrm>
            <a:off x="6061208" y="2677651"/>
            <a:ext cx="233774" cy="173536"/>
            <a:chOff x="8136671" y="1795081"/>
            <a:chExt cx="314778" cy="233667"/>
          </a:xfrm>
        </p:grpSpPr>
        <p:sp>
          <p:nvSpPr>
            <p:cNvPr id="1243" name="Google Shape;1243;p42"/>
            <p:cNvSpPr/>
            <p:nvPr/>
          </p:nvSpPr>
          <p:spPr>
            <a:xfrm flipH="1">
              <a:off x="8208939" y="1798841"/>
              <a:ext cx="223636" cy="187188"/>
            </a:xfrm>
            <a:custGeom>
              <a:avLst/>
              <a:gdLst/>
              <a:ahLst/>
              <a:cxnLst/>
              <a:rect l="l" t="t" r="r" b="b"/>
              <a:pathLst>
                <a:path w="223636" h="187188" extrusionOk="0">
                  <a:moveTo>
                    <a:pt x="223925" y="93232"/>
                  </a:moveTo>
                  <a:cubicBezTo>
                    <a:pt x="223925" y="144923"/>
                    <a:pt x="173862" y="186827"/>
                    <a:pt x="112107" y="186827"/>
                  </a:cubicBezTo>
                  <a:cubicBezTo>
                    <a:pt x="50352" y="186827"/>
                    <a:pt x="289" y="144923"/>
                    <a:pt x="289" y="93232"/>
                  </a:cubicBezTo>
                  <a:cubicBezTo>
                    <a:pt x="289" y="41542"/>
                    <a:pt x="50352" y="-362"/>
                    <a:pt x="112107" y="-362"/>
                  </a:cubicBezTo>
                  <a:cubicBezTo>
                    <a:pt x="173862" y="-362"/>
                    <a:pt x="223925" y="41541"/>
                    <a:pt x="223925" y="93232"/>
                  </a:cubicBezTo>
                  <a:close/>
                </a:path>
              </a:pathLst>
            </a:custGeom>
            <a:noFill/>
            <a:ln w="13000" cap="flat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44" name="Google Shape;1244;p42"/>
            <p:cNvSpPr/>
            <p:nvPr/>
          </p:nvSpPr>
          <p:spPr>
            <a:xfrm flipH="1">
              <a:off x="8197374" y="1962608"/>
              <a:ext cx="254075" cy="66140"/>
            </a:xfrm>
            <a:custGeom>
              <a:avLst/>
              <a:gdLst/>
              <a:ahLst/>
              <a:cxnLst/>
              <a:rect l="l" t="t" r="r" b="b"/>
              <a:pathLst>
                <a:path w="254075" h="66140" extrusionOk="0">
                  <a:moveTo>
                    <a:pt x="58528" y="1277"/>
                  </a:moveTo>
                  <a:lnTo>
                    <a:pt x="290" y="65779"/>
                  </a:lnTo>
                  <a:lnTo>
                    <a:pt x="254365" y="63758"/>
                  </a:lnTo>
                  <a:lnTo>
                    <a:pt x="199166" y="-362"/>
                  </a:lnTo>
                </a:path>
              </a:pathLst>
            </a:custGeom>
            <a:noFill/>
            <a:ln w="10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45" name="Google Shape;1245;p42"/>
            <p:cNvSpPr/>
            <p:nvPr/>
          </p:nvSpPr>
          <p:spPr>
            <a:xfrm flipH="1">
              <a:off x="8136671" y="1795081"/>
              <a:ext cx="169986" cy="48681"/>
            </a:xfrm>
            <a:custGeom>
              <a:avLst/>
              <a:gdLst/>
              <a:ahLst/>
              <a:cxnLst/>
              <a:rect l="l" t="t" r="r" b="b"/>
              <a:pathLst>
                <a:path w="169986" h="48681" extrusionOk="0">
                  <a:moveTo>
                    <a:pt x="270" y="3789"/>
                  </a:moveTo>
                  <a:lnTo>
                    <a:pt x="168004" y="-362"/>
                  </a:lnTo>
                  <a:lnTo>
                    <a:pt x="170256" y="45289"/>
                  </a:lnTo>
                  <a:lnTo>
                    <a:pt x="94136" y="48320"/>
                  </a:lnTo>
                  <a:lnTo>
                    <a:pt x="74043" y="44870"/>
                  </a:lnTo>
                </a:path>
              </a:pathLst>
            </a:custGeom>
            <a:noFill/>
            <a:ln w="10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1246" name="Google Shape;1246;p42"/>
          <p:cNvGrpSpPr/>
          <p:nvPr/>
        </p:nvGrpSpPr>
        <p:grpSpPr>
          <a:xfrm>
            <a:off x="6134627" y="2520298"/>
            <a:ext cx="111589" cy="93152"/>
            <a:chOff x="8235530" y="1583204"/>
            <a:chExt cx="150256" cy="125429"/>
          </a:xfrm>
        </p:grpSpPr>
        <p:sp>
          <p:nvSpPr>
            <p:cNvPr id="1247" name="Google Shape;1247;p42"/>
            <p:cNvSpPr/>
            <p:nvPr/>
          </p:nvSpPr>
          <p:spPr>
            <a:xfrm>
              <a:off x="8235530" y="1621689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154" y="86947"/>
                  </a:moveTo>
                  <a:lnTo>
                    <a:pt x="-154" y="2"/>
                  </a:lnTo>
                  <a:lnTo>
                    <a:pt x="74978" y="43214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48" name="Google Shape;1248;p42"/>
            <p:cNvSpPr/>
            <p:nvPr/>
          </p:nvSpPr>
          <p:spPr>
            <a:xfrm>
              <a:off x="8310663" y="1621169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4968" y="2"/>
                  </a:moveTo>
                  <a:lnTo>
                    <a:pt x="74968" y="86947"/>
                  </a:lnTo>
                  <a:lnTo>
                    <a:pt x="-154" y="43734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49" name="Google Shape;1249;p42"/>
            <p:cNvSpPr/>
            <p:nvPr/>
          </p:nvSpPr>
          <p:spPr>
            <a:xfrm rot="10800000">
              <a:off x="8269011" y="1583204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7216" y="440"/>
                  </a:moveTo>
                  <a:cubicBezTo>
                    <a:pt x="86908" y="17768"/>
                    <a:pt x="67824" y="31696"/>
                    <a:pt x="44374" y="31702"/>
                  </a:cubicBezTo>
                  <a:cubicBezTo>
                    <a:pt x="20924" y="31708"/>
                    <a:pt x="1819" y="17789"/>
                    <a:pt x="1500" y="462"/>
                  </a:cubicBezTo>
                  <a:lnTo>
                    <a:pt x="44353" y="24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50" name="Google Shape;1250;p42"/>
            <p:cNvSpPr/>
            <p:nvPr/>
          </p:nvSpPr>
          <p:spPr>
            <a:xfrm>
              <a:off x="8310663" y="1614883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154" y="50021"/>
                  </a:moveTo>
                  <a:cubicBezTo>
                    <a:pt x="1057" y="2"/>
                    <a:pt x="1057" y="2"/>
                    <a:pt x="1057" y="2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251" name="Google Shape;1251;p42"/>
          <p:cNvSpPr txBox="1"/>
          <p:nvPr/>
        </p:nvSpPr>
        <p:spPr>
          <a:xfrm>
            <a:off x="6922132" y="2588609"/>
            <a:ext cx="2744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252" name="Google Shape;1252;p42"/>
          <p:cNvSpPr txBox="1"/>
          <p:nvPr/>
        </p:nvSpPr>
        <p:spPr>
          <a:xfrm>
            <a:off x="6935705" y="2437438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Y10</a:t>
            </a:r>
            <a:endParaRPr/>
          </a:p>
        </p:txBody>
      </p:sp>
      <p:sp>
        <p:nvSpPr>
          <p:cNvPr id="1253" name="Google Shape;1253;p42"/>
          <p:cNvSpPr txBox="1"/>
          <p:nvPr/>
        </p:nvSpPr>
        <p:spPr>
          <a:xfrm>
            <a:off x="5563468" y="2457084"/>
            <a:ext cx="2744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254" name="Google Shape;1254;p42"/>
          <p:cNvSpPr txBox="1"/>
          <p:nvPr/>
        </p:nvSpPr>
        <p:spPr>
          <a:xfrm>
            <a:off x="5370064" y="2463535"/>
            <a:ext cx="27924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Y5</a:t>
            </a:r>
            <a:endParaRPr/>
          </a:p>
        </p:txBody>
      </p:sp>
      <p:sp>
        <p:nvSpPr>
          <p:cNvPr id="1255" name="Google Shape;1255;p42"/>
          <p:cNvSpPr txBox="1"/>
          <p:nvPr/>
        </p:nvSpPr>
        <p:spPr>
          <a:xfrm>
            <a:off x="6197187" y="2410186"/>
            <a:ext cx="298480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U5</a:t>
            </a:r>
            <a:endParaRPr/>
          </a:p>
        </p:txBody>
      </p:sp>
      <p:grpSp>
        <p:nvGrpSpPr>
          <p:cNvPr id="1256" name="Google Shape;1256;p42"/>
          <p:cNvGrpSpPr/>
          <p:nvPr/>
        </p:nvGrpSpPr>
        <p:grpSpPr>
          <a:xfrm>
            <a:off x="6621005" y="4159771"/>
            <a:ext cx="233775" cy="173536"/>
            <a:chOff x="8890440" y="3790763"/>
            <a:chExt cx="314779" cy="233667"/>
          </a:xfrm>
        </p:grpSpPr>
        <p:sp>
          <p:nvSpPr>
            <p:cNvPr id="1257" name="Google Shape;1257;p42"/>
            <p:cNvSpPr/>
            <p:nvPr/>
          </p:nvSpPr>
          <p:spPr>
            <a:xfrm flipH="1">
              <a:off x="8962709" y="3794522"/>
              <a:ext cx="223636" cy="187188"/>
            </a:xfrm>
            <a:custGeom>
              <a:avLst/>
              <a:gdLst/>
              <a:ahLst/>
              <a:cxnLst/>
              <a:rect l="l" t="t" r="r" b="b"/>
              <a:pathLst>
                <a:path w="223636" h="187188" extrusionOk="0">
                  <a:moveTo>
                    <a:pt x="223996" y="93452"/>
                  </a:moveTo>
                  <a:cubicBezTo>
                    <a:pt x="223996" y="145142"/>
                    <a:pt x="173933" y="187046"/>
                    <a:pt x="112178" y="187046"/>
                  </a:cubicBezTo>
                  <a:cubicBezTo>
                    <a:pt x="50423" y="187046"/>
                    <a:pt x="360" y="145143"/>
                    <a:pt x="360" y="93452"/>
                  </a:cubicBezTo>
                  <a:cubicBezTo>
                    <a:pt x="360" y="41761"/>
                    <a:pt x="50423" y="-143"/>
                    <a:pt x="112178" y="-143"/>
                  </a:cubicBezTo>
                  <a:cubicBezTo>
                    <a:pt x="173933" y="-143"/>
                    <a:pt x="223996" y="41761"/>
                    <a:pt x="223996" y="93452"/>
                  </a:cubicBezTo>
                  <a:close/>
                </a:path>
              </a:pathLst>
            </a:custGeom>
            <a:noFill/>
            <a:ln w="13000" cap="flat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58" name="Google Shape;1258;p42"/>
            <p:cNvSpPr/>
            <p:nvPr/>
          </p:nvSpPr>
          <p:spPr>
            <a:xfrm flipH="1">
              <a:off x="8951144" y="3958290"/>
              <a:ext cx="254075" cy="66140"/>
            </a:xfrm>
            <a:custGeom>
              <a:avLst/>
              <a:gdLst/>
              <a:ahLst/>
              <a:cxnLst/>
              <a:rect l="l" t="t" r="r" b="b"/>
              <a:pathLst>
                <a:path w="254075" h="66140" extrusionOk="0">
                  <a:moveTo>
                    <a:pt x="58599" y="1496"/>
                  </a:moveTo>
                  <a:lnTo>
                    <a:pt x="361" y="65998"/>
                  </a:lnTo>
                  <a:lnTo>
                    <a:pt x="254436" y="63977"/>
                  </a:lnTo>
                  <a:lnTo>
                    <a:pt x="199237" y="-143"/>
                  </a:lnTo>
                </a:path>
              </a:pathLst>
            </a:custGeom>
            <a:noFill/>
            <a:ln w="10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59" name="Google Shape;1259;p42"/>
            <p:cNvSpPr/>
            <p:nvPr/>
          </p:nvSpPr>
          <p:spPr>
            <a:xfrm flipH="1">
              <a:off x="8890440" y="3790763"/>
              <a:ext cx="169986" cy="48681"/>
            </a:xfrm>
            <a:custGeom>
              <a:avLst/>
              <a:gdLst/>
              <a:ahLst/>
              <a:cxnLst/>
              <a:rect l="l" t="t" r="r" b="b"/>
              <a:pathLst>
                <a:path w="169986" h="48681" extrusionOk="0">
                  <a:moveTo>
                    <a:pt x="341" y="4009"/>
                  </a:moveTo>
                  <a:lnTo>
                    <a:pt x="168075" y="-143"/>
                  </a:lnTo>
                  <a:lnTo>
                    <a:pt x="170327" y="45508"/>
                  </a:lnTo>
                  <a:lnTo>
                    <a:pt x="94207" y="48539"/>
                  </a:lnTo>
                  <a:lnTo>
                    <a:pt x="74114" y="45089"/>
                  </a:lnTo>
                </a:path>
              </a:pathLst>
            </a:custGeom>
            <a:noFill/>
            <a:ln w="10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260" name="Google Shape;1260;p42"/>
          <p:cNvSpPr/>
          <p:nvPr/>
        </p:nvSpPr>
        <p:spPr>
          <a:xfrm>
            <a:off x="6759139" y="3998918"/>
            <a:ext cx="7891" cy="169006"/>
          </a:xfrm>
          <a:custGeom>
            <a:avLst/>
            <a:gdLst/>
            <a:ahLst/>
            <a:cxnLst/>
            <a:rect l="l" t="t" r="r" b="b"/>
            <a:pathLst>
              <a:path w="10625" h="227568" extrusionOk="0">
                <a:moveTo>
                  <a:pt x="0" y="0"/>
                </a:moveTo>
                <a:lnTo>
                  <a:pt x="0" y="227568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61" name="Google Shape;1261;p42"/>
          <p:cNvSpPr/>
          <p:nvPr/>
        </p:nvSpPr>
        <p:spPr>
          <a:xfrm>
            <a:off x="6286318" y="2748269"/>
            <a:ext cx="472821" cy="751998"/>
          </a:xfrm>
          <a:custGeom>
            <a:avLst/>
            <a:gdLst/>
            <a:ahLst/>
            <a:cxnLst/>
            <a:rect l="l" t="t" r="r" b="b"/>
            <a:pathLst>
              <a:path w="636656" h="1012569" extrusionOk="0">
                <a:moveTo>
                  <a:pt x="636656" y="1012569"/>
                </a:moveTo>
                <a:lnTo>
                  <a:pt x="636656" y="0"/>
                </a:lnTo>
                <a:lnTo>
                  <a:pt x="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62" name="Google Shape;1262;p42"/>
          <p:cNvSpPr/>
          <p:nvPr/>
        </p:nvSpPr>
        <p:spPr>
          <a:xfrm>
            <a:off x="6230765" y="2850674"/>
            <a:ext cx="7891" cy="6760"/>
          </a:xfrm>
          <a:custGeom>
            <a:avLst/>
            <a:gdLst/>
            <a:ahLst/>
            <a:cxnLst/>
            <a:rect l="l" t="t" r="r" b="b"/>
            <a:pathLst>
              <a:path w="10625" h="9102" extrusionOk="0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63" name="Google Shape;1263;p42"/>
          <p:cNvSpPr/>
          <p:nvPr/>
        </p:nvSpPr>
        <p:spPr>
          <a:xfrm>
            <a:off x="6776460" y="2936996"/>
            <a:ext cx="7891" cy="6760"/>
          </a:xfrm>
          <a:custGeom>
            <a:avLst/>
            <a:gdLst/>
            <a:ahLst/>
            <a:cxnLst/>
            <a:rect l="l" t="t" r="r" b="b"/>
            <a:pathLst>
              <a:path w="10625" h="9102" extrusionOk="0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64" name="Google Shape;1264;p42"/>
          <p:cNvSpPr/>
          <p:nvPr/>
        </p:nvSpPr>
        <p:spPr>
          <a:xfrm>
            <a:off x="6759139" y="2951077"/>
            <a:ext cx="473468" cy="6760"/>
          </a:xfrm>
          <a:custGeom>
            <a:avLst/>
            <a:gdLst/>
            <a:ahLst/>
            <a:cxnLst/>
            <a:rect l="l" t="t" r="r" b="b"/>
            <a:pathLst>
              <a:path w="637527" h="9102" extrusionOk="0">
                <a:moveTo>
                  <a:pt x="637527" y="0"/>
                </a:moveTo>
                <a:lnTo>
                  <a:pt x="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65" name="Google Shape;1265;p42"/>
          <p:cNvSpPr/>
          <p:nvPr/>
        </p:nvSpPr>
        <p:spPr>
          <a:xfrm>
            <a:off x="6073826" y="4229605"/>
            <a:ext cx="598424" cy="2582"/>
          </a:xfrm>
          <a:custGeom>
            <a:avLst/>
            <a:gdLst/>
            <a:ahLst/>
            <a:cxnLst/>
            <a:rect l="l" t="t" r="r" b="b"/>
            <a:pathLst>
              <a:path w="805781" h="3477" extrusionOk="0">
                <a:moveTo>
                  <a:pt x="805782" y="3477"/>
                </a:moveTo>
                <a:lnTo>
                  <a:pt x="805782" y="0"/>
                </a:lnTo>
                <a:lnTo>
                  <a:pt x="0" y="0"/>
                </a:lnTo>
              </a:path>
            </a:pathLst>
          </a:custGeom>
          <a:noFill/>
          <a:ln w="1175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66" name="Google Shape;1266;p42"/>
          <p:cNvSpPr/>
          <p:nvPr/>
        </p:nvSpPr>
        <p:spPr>
          <a:xfrm>
            <a:off x="6443494" y="4167924"/>
            <a:ext cx="7891" cy="52872"/>
          </a:xfrm>
          <a:custGeom>
            <a:avLst/>
            <a:gdLst/>
            <a:ahLst/>
            <a:cxnLst/>
            <a:rect l="l" t="t" r="r" b="b"/>
            <a:pathLst>
              <a:path w="10625" h="71192" extrusionOk="0">
                <a:moveTo>
                  <a:pt x="0" y="0"/>
                </a:moveTo>
                <a:cubicBezTo>
                  <a:pt x="0" y="71193"/>
                  <a:pt x="0" y="71193"/>
                  <a:pt x="0" y="71193"/>
                </a:cubicBez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67" name="Google Shape;1267;p42"/>
          <p:cNvSpPr/>
          <p:nvPr/>
        </p:nvSpPr>
        <p:spPr>
          <a:xfrm>
            <a:off x="5381505" y="4430918"/>
            <a:ext cx="312334" cy="751044"/>
          </a:xfrm>
          <a:custGeom>
            <a:avLst/>
            <a:gdLst/>
            <a:ahLst/>
            <a:cxnLst/>
            <a:rect l="l" t="t" r="r" b="b"/>
            <a:pathLst>
              <a:path w="420559" h="1011285" extrusionOk="0">
                <a:moveTo>
                  <a:pt x="0" y="0"/>
                </a:moveTo>
                <a:lnTo>
                  <a:pt x="420559" y="0"/>
                </a:lnTo>
                <a:lnTo>
                  <a:pt x="420559" y="1011286"/>
                </a:lnTo>
                <a:lnTo>
                  <a:pt x="0" y="1011286"/>
                </a:lnTo>
                <a:close/>
              </a:path>
            </a:pathLst>
          </a:custGeom>
          <a:noFill/>
          <a:ln w="12350" cap="sq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68" name="Google Shape;1268;p42"/>
          <p:cNvSpPr/>
          <p:nvPr/>
        </p:nvSpPr>
        <p:spPr>
          <a:xfrm>
            <a:off x="5381504" y="5181964"/>
            <a:ext cx="312331" cy="64843"/>
          </a:xfrm>
          <a:custGeom>
            <a:avLst/>
            <a:gdLst/>
            <a:ahLst/>
            <a:cxnLst/>
            <a:rect l="l" t="t" r="r" b="b"/>
            <a:pathLst>
              <a:path w="420555" h="87311" extrusionOk="0">
                <a:moveTo>
                  <a:pt x="0" y="0"/>
                </a:moveTo>
                <a:lnTo>
                  <a:pt x="420556" y="0"/>
                </a:lnTo>
                <a:cubicBezTo>
                  <a:pt x="248476" y="116415"/>
                  <a:pt x="144560" y="116415"/>
                  <a:pt x="0" y="0"/>
                </a:cubicBezTo>
                <a:close/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69" name="Google Shape;1269;p42"/>
          <p:cNvSpPr/>
          <p:nvPr/>
        </p:nvSpPr>
        <p:spPr>
          <a:xfrm>
            <a:off x="5381504" y="4371080"/>
            <a:ext cx="312331" cy="59839"/>
          </a:xfrm>
          <a:custGeom>
            <a:avLst/>
            <a:gdLst/>
            <a:ahLst/>
            <a:cxnLst/>
            <a:rect l="l" t="t" r="r" b="b"/>
            <a:pathLst>
              <a:path w="420555" h="80573" extrusionOk="0">
                <a:moveTo>
                  <a:pt x="420556" y="80574"/>
                </a:moveTo>
                <a:lnTo>
                  <a:pt x="0" y="80574"/>
                </a:lnTo>
                <a:cubicBezTo>
                  <a:pt x="173833" y="-28941"/>
                  <a:pt x="258008" y="-24754"/>
                  <a:pt x="420556" y="80574"/>
                </a:cubicBezTo>
                <a:close/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70" name="Google Shape;1270;p42"/>
          <p:cNvSpPr txBox="1"/>
          <p:nvPr/>
        </p:nvSpPr>
        <p:spPr>
          <a:xfrm>
            <a:off x="6260098" y="3736696"/>
            <a:ext cx="25199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</a:t>
            </a:r>
            <a:endParaRPr/>
          </a:p>
        </p:txBody>
      </p:sp>
      <p:sp>
        <p:nvSpPr>
          <p:cNvPr id="1271" name="Google Shape;1271;p42"/>
          <p:cNvSpPr/>
          <p:nvPr/>
        </p:nvSpPr>
        <p:spPr>
          <a:xfrm>
            <a:off x="6465968" y="3815451"/>
            <a:ext cx="143571" cy="635"/>
          </a:xfrm>
          <a:custGeom>
            <a:avLst/>
            <a:gdLst/>
            <a:ahLst/>
            <a:cxnLst/>
            <a:rect l="l" t="t" r="r" b="b"/>
            <a:pathLst>
              <a:path w="193319" h="855" extrusionOk="0">
                <a:moveTo>
                  <a:pt x="0" y="0"/>
                </a:moveTo>
                <a:cubicBezTo>
                  <a:pt x="193319" y="856"/>
                  <a:pt x="193319" y="856"/>
                  <a:pt x="193319" y="856"/>
                </a:cubicBezTo>
              </a:path>
            </a:pathLst>
          </a:custGeom>
          <a:noFill/>
          <a:ln w="10450" cap="flat" cmpd="sng">
            <a:solidFill>
              <a:srgbClr val="000000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72" name="Google Shape;1272;p42"/>
          <p:cNvSpPr/>
          <p:nvPr/>
        </p:nvSpPr>
        <p:spPr>
          <a:xfrm>
            <a:off x="6518854" y="3352393"/>
            <a:ext cx="118738" cy="174942"/>
          </a:xfrm>
          <a:custGeom>
            <a:avLst/>
            <a:gdLst/>
            <a:ahLst/>
            <a:cxnLst/>
            <a:rect l="l" t="t" r="r" b="b"/>
            <a:pathLst>
              <a:path w="159881" h="235560" extrusionOk="0">
                <a:moveTo>
                  <a:pt x="0" y="4287"/>
                </a:moveTo>
                <a:lnTo>
                  <a:pt x="158330" y="0"/>
                </a:lnTo>
                <a:lnTo>
                  <a:pt x="159881" y="23556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73" name="Google Shape;1273;p42"/>
          <p:cNvSpPr/>
          <p:nvPr/>
        </p:nvSpPr>
        <p:spPr>
          <a:xfrm>
            <a:off x="6246318" y="2579754"/>
            <a:ext cx="315661" cy="174419"/>
          </a:xfrm>
          <a:custGeom>
            <a:avLst/>
            <a:gdLst/>
            <a:ahLst/>
            <a:cxnLst/>
            <a:rect l="l" t="t" r="r" b="b"/>
            <a:pathLst>
              <a:path w="425039" h="234856" extrusionOk="0">
                <a:moveTo>
                  <a:pt x="0" y="3728"/>
                </a:moveTo>
                <a:lnTo>
                  <a:pt x="422213" y="0"/>
                </a:lnTo>
                <a:lnTo>
                  <a:pt x="425040" y="234857"/>
                </a:lnTo>
                <a:lnTo>
                  <a:pt x="424880" y="226906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74" name="Google Shape;1274;p42"/>
          <p:cNvSpPr/>
          <p:nvPr/>
        </p:nvSpPr>
        <p:spPr>
          <a:xfrm>
            <a:off x="5528651" y="2748269"/>
            <a:ext cx="584126" cy="3213"/>
          </a:xfrm>
          <a:custGeom>
            <a:avLst/>
            <a:gdLst/>
            <a:ahLst/>
            <a:cxnLst/>
            <a:rect l="l" t="t" r="r" b="b"/>
            <a:pathLst>
              <a:path w="786528" h="4326" extrusionOk="0">
                <a:moveTo>
                  <a:pt x="786528" y="0"/>
                </a:moveTo>
                <a:lnTo>
                  <a:pt x="0" y="4327"/>
                </a:lnTo>
                <a:lnTo>
                  <a:pt x="0" y="4327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75" name="Google Shape;1275;p42"/>
          <p:cNvSpPr/>
          <p:nvPr/>
        </p:nvSpPr>
        <p:spPr>
          <a:xfrm>
            <a:off x="5812203" y="2579262"/>
            <a:ext cx="302309" cy="169006"/>
          </a:xfrm>
          <a:custGeom>
            <a:avLst/>
            <a:gdLst/>
            <a:ahLst/>
            <a:cxnLst/>
            <a:rect l="l" t="t" r="r" b="b"/>
            <a:pathLst>
              <a:path w="407061" h="227568" extrusionOk="0">
                <a:moveTo>
                  <a:pt x="0" y="227568"/>
                </a:moveTo>
                <a:lnTo>
                  <a:pt x="0" y="0"/>
                </a:lnTo>
                <a:lnTo>
                  <a:pt x="407061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76" name="Google Shape;1276;p42"/>
          <p:cNvSpPr/>
          <p:nvPr/>
        </p:nvSpPr>
        <p:spPr>
          <a:xfrm>
            <a:off x="5693836" y="2613064"/>
            <a:ext cx="7891" cy="135205"/>
          </a:xfrm>
          <a:custGeom>
            <a:avLst/>
            <a:gdLst/>
            <a:ahLst/>
            <a:cxnLst/>
            <a:rect l="l" t="t" r="r" b="b"/>
            <a:pathLst>
              <a:path w="10625" h="182054" extrusionOk="0">
                <a:moveTo>
                  <a:pt x="0" y="0"/>
                </a:moveTo>
                <a:lnTo>
                  <a:pt x="0" y="182055"/>
                </a:lnTo>
                <a:lnTo>
                  <a:pt x="0" y="182055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77" name="Google Shape;1277;p42"/>
          <p:cNvSpPr/>
          <p:nvPr/>
        </p:nvSpPr>
        <p:spPr>
          <a:xfrm>
            <a:off x="5807605" y="2885857"/>
            <a:ext cx="166086" cy="135052"/>
          </a:xfrm>
          <a:custGeom>
            <a:avLst/>
            <a:gdLst/>
            <a:ahLst/>
            <a:cxnLst/>
            <a:rect l="l" t="t" r="r" b="b"/>
            <a:pathLst>
              <a:path w="223636" h="181848" extrusionOk="0">
                <a:moveTo>
                  <a:pt x="223636" y="90924"/>
                </a:moveTo>
                <a:cubicBezTo>
                  <a:pt x="223636" y="141141"/>
                  <a:pt x="173574" y="181849"/>
                  <a:pt x="111818" y="181849"/>
                </a:cubicBezTo>
                <a:cubicBezTo>
                  <a:pt x="50063" y="181849"/>
                  <a:pt x="0" y="141141"/>
                  <a:pt x="0" y="90924"/>
                </a:cubicBezTo>
                <a:cubicBezTo>
                  <a:pt x="0" y="40708"/>
                  <a:pt x="50062" y="0"/>
                  <a:pt x="111818" y="0"/>
                </a:cubicBezTo>
                <a:cubicBezTo>
                  <a:pt x="173573" y="0"/>
                  <a:pt x="223636" y="40708"/>
                  <a:pt x="223636" y="90924"/>
                </a:cubicBezTo>
                <a:close/>
              </a:path>
            </a:pathLst>
          </a:custGeom>
          <a:noFill/>
          <a:ln w="128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78" name="Google Shape;1278;p42"/>
          <p:cNvSpPr txBox="1"/>
          <p:nvPr/>
        </p:nvSpPr>
        <p:spPr>
          <a:xfrm>
            <a:off x="5774248" y="2868768"/>
            <a:ext cx="24397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JI</a:t>
            </a:r>
            <a:endParaRPr/>
          </a:p>
        </p:txBody>
      </p:sp>
      <p:sp>
        <p:nvSpPr>
          <p:cNvPr id="1279" name="Google Shape;1279;p42"/>
          <p:cNvSpPr/>
          <p:nvPr/>
        </p:nvSpPr>
        <p:spPr>
          <a:xfrm>
            <a:off x="5891114" y="2782070"/>
            <a:ext cx="236734" cy="101403"/>
          </a:xfrm>
          <a:custGeom>
            <a:avLst/>
            <a:gdLst/>
            <a:ahLst/>
            <a:cxnLst/>
            <a:rect l="l" t="t" r="r" b="b"/>
            <a:pathLst>
              <a:path w="318763" h="136540" extrusionOk="0">
                <a:moveTo>
                  <a:pt x="0" y="136541"/>
                </a:moveTo>
                <a:lnTo>
                  <a:pt x="0" y="0"/>
                </a:lnTo>
                <a:lnTo>
                  <a:pt x="318764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80" name="Google Shape;1280;p42"/>
          <p:cNvSpPr txBox="1"/>
          <p:nvPr/>
        </p:nvSpPr>
        <p:spPr>
          <a:xfrm>
            <a:off x="6967159" y="3181928"/>
            <a:ext cx="25680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</a:t>
            </a:r>
            <a:endParaRPr/>
          </a:p>
        </p:txBody>
      </p:sp>
      <p:sp>
        <p:nvSpPr>
          <p:cNvPr id="1281" name="Google Shape;1281;p42"/>
          <p:cNvSpPr/>
          <p:nvPr/>
        </p:nvSpPr>
        <p:spPr>
          <a:xfrm>
            <a:off x="6750602" y="3291469"/>
            <a:ext cx="268306" cy="6760"/>
          </a:xfrm>
          <a:custGeom>
            <a:avLst/>
            <a:gdLst/>
            <a:ahLst/>
            <a:cxnLst/>
            <a:rect l="l" t="t" r="r" b="b"/>
            <a:pathLst>
              <a:path w="361275" h="9102" extrusionOk="0">
                <a:moveTo>
                  <a:pt x="0" y="0"/>
                </a:moveTo>
                <a:lnTo>
                  <a:pt x="361276" y="0"/>
                </a:lnTo>
                <a:lnTo>
                  <a:pt x="361276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82" name="Google Shape;1282;p42"/>
          <p:cNvSpPr txBox="1"/>
          <p:nvPr/>
        </p:nvSpPr>
        <p:spPr>
          <a:xfrm>
            <a:off x="7180512" y="2744377"/>
            <a:ext cx="28405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U6</a:t>
            </a:r>
            <a:endParaRPr/>
          </a:p>
        </p:txBody>
      </p:sp>
      <p:sp>
        <p:nvSpPr>
          <p:cNvPr id="1283" name="Google Shape;1283;p42"/>
          <p:cNvSpPr/>
          <p:nvPr/>
        </p:nvSpPr>
        <p:spPr>
          <a:xfrm>
            <a:off x="5705065" y="4235527"/>
            <a:ext cx="245627" cy="304211"/>
          </a:xfrm>
          <a:custGeom>
            <a:avLst/>
            <a:gdLst/>
            <a:ahLst/>
            <a:cxnLst/>
            <a:rect l="l" t="t" r="r" b="b"/>
            <a:pathLst>
              <a:path w="330738" h="409622" extrusionOk="0">
                <a:moveTo>
                  <a:pt x="330739" y="0"/>
                </a:moveTo>
                <a:lnTo>
                  <a:pt x="91135" y="0"/>
                </a:lnTo>
                <a:lnTo>
                  <a:pt x="91135" y="409623"/>
                </a:lnTo>
                <a:lnTo>
                  <a:pt x="0" y="409623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84" name="Google Shape;1284;p42"/>
          <p:cNvSpPr txBox="1"/>
          <p:nvPr/>
        </p:nvSpPr>
        <p:spPr>
          <a:xfrm>
            <a:off x="6322305" y="3994869"/>
            <a:ext cx="288862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285" name="Google Shape;1285;p42"/>
          <p:cNvSpPr txBox="1"/>
          <p:nvPr/>
        </p:nvSpPr>
        <p:spPr>
          <a:xfrm>
            <a:off x="5846081" y="4721896"/>
            <a:ext cx="25199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</a:t>
            </a:r>
            <a:endParaRPr/>
          </a:p>
        </p:txBody>
      </p:sp>
      <p:sp>
        <p:nvSpPr>
          <p:cNvPr id="1286" name="Google Shape;1286;p42"/>
          <p:cNvSpPr/>
          <p:nvPr/>
        </p:nvSpPr>
        <p:spPr>
          <a:xfrm>
            <a:off x="5693836" y="4810149"/>
            <a:ext cx="197278" cy="6760"/>
          </a:xfrm>
          <a:custGeom>
            <a:avLst/>
            <a:gdLst/>
            <a:ahLst/>
            <a:cxnLst/>
            <a:rect l="l" t="t" r="r" b="b"/>
            <a:pathLst>
              <a:path w="265636" h="9102" extrusionOk="0">
                <a:moveTo>
                  <a:pt x="0" y="0"/>
                </a:moveTo>
                <a:lnTo>
                  <a:pt x="265636" y="0"/>
                </a:lnTo>
                <a:lnTo>
                  <a:pt x="265636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87" name="Google Shape;1287;p42"/>
          <p:cNvSpPr txBox="1"/>
          <p:nvPr/>
        </p:nvSpPr>
        <p:spPr>
          <a:xfrm>
            <a:off x="6013547" y="4722362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Y18</a:t>
            </a:r>
            <a:endParaRPr/>
          </a:p>
        </p:txBody>
      </p:sp>
      <p:sp>
        <p:nvSpPr>
          <p:cNvPr id="1288" name="Google Shape;1288;p42"/>
          <p:cNvSpPr/>
          <p:nvPr/>
        </p:nvSpPr>
        <p:spPr>
          <a:xfrm>
            <a:off x="5528651" y="2751482"/>
            <a:ext cx="3266" cy="1611712"/>
          </a:xfrm>
          <a:custGeom>
            <a:avLst/>
            <a:gdLst/>
            <a:ahLst/>
            <a:cxnLst/>
            <a:rect l="l" t="t" r="r" b="b"/>
            <a:pathLst>
              <a:path w="4398" h="2170178" extrusionOk="0">
                <a:moveTo>
                  <a:pt x="4399" y="2170179"/>
                </a:moveTo>
                <a:lnTo>
                  <a:pt x="53" y="7417"/>
                </a:lnTo>
                <a:lnTo>
                  <a:pt x="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289" name="Google Shape;1289;p42"/>
          <p:cNvGrpSpPr/>
          <p:nvPr/>
        </p:nvGrpSpPr>
        <p:grpSpPr>
          <a:xfrm>
            <a:off x="6193795" y="5085754"/>
            <a:ext cx="111588" cy="93152"/>
            <a:chOff x="8315200" y="5037603"/>
            <a:chExt cx="150254" cy="125429"/>
          </a:xfrm>
        </p:grpSpPr>
        <p:sp>
          <p:nvSpPr>
            <p:cNvPr id="1290" name="Google Shape;1290;p42"/>
            <p:cNvSpPr/>
            <p:nvPr/>
          </p:nvSpPr>
          <p:spPr>
            <a:xfrm>
              <a:off x="8315200" y="5076088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147" y="87326"/>
                  </a:moveTo>
                  <a:lnTo>
                    <a:pt x="-147" y="381"/>
                  </a:lnTo>
                  <a:lnTo>
                    <a:pt x="74986" y="43594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91" name="Google Shape;1291;p42"/>
            <p:cNvSpPr/>
            <p:nvPr/>
          </p:nvSpPr>
          <p:spPr>
            <a:xfrm>
              <a:off x="8390332" y="5075568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4975" y="381"/>
                  </a:moveTo>
                  <a:lnTo>
                    <a:pt x="74975" y="87326"/>
                  </a:lnTo>
                  <a:lnTo>
                    <a:pt x="-147" y="44114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92" name="Google Shape;1292;p42"/>
            <p:cNvSpPr/>
            <p:nvPr/>
          </p:nvSpPr>
          <p:spPr>
            <a:xfrm rot="10800000">
              <a:off x="8348681" y="5037603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7223" y="819"/>
                  </a:moveTo>
                  <a:cubicBezTo>
                    <a:pt x="86915" y="18147"/>
                    <a:pt x="67832" y="32076"/>
                    <a:pt x="44382" y="32082"/>
                  </a:cubicBezTo>
                  <a:cubicBezTo>
                    <a:pt x="20931" y="32088"/>
                    <a:pt x="1827" y="18168"/>
                    <a:pt x="1508" y="841"/>
                  </a:cubicBezTo>
                  <a:lnTo>
                    <a:pt x="44360" y="404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293" name="Google Shape;1293;p42"/>
            <p:cNvSpPr/>
            <p:nvPr/>
          </p:nvSpPr>
          <p:spPr>
            <a:xfrm>
              <a:off x="8390332" y="5069281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147" y="50400"/>
                  </a:moveTo>
                  <a:cubicBezTo>
                    <a:pt x="1065" y="381"/>
                    <a:pt x="1065" y="381"/>
                    <a:pt x="1065" y="381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294" name="Google Shape;1294;p42"/>
          <p:cNvSpPr txBox="1"/>
          <p:nvPr/>
        </p:nvSpPr>
        <p:spPr>
          <a:xfrm>
            <a:off x="924345" y="2865559"/>
            <a:ext cx="261610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/>
          </a:p>
        </p:txBody>
      </p:sp>
      <p:sp>
        <p:nvSpPr>
          <p:cNvPr id="1295" name="Google Shape;1295;p42"/>
          <p:cNvSpPr txBox="1"/>
          <p:nvPr/>
        </p:nvSpPr>
        <p:spPr>
          <a:xfrm>
            <a:off x="932377" y="3310367"/>
            <a:ext cx="24077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endParaRPr/>
          </a:p>
        </p:txBody>
      </p:sp>
      <p:sp>
        <p:nvSpPr>
          <p:cNvPr id="1296" name="Google Shape;1296;p42"/>
          <p:cNvSpPr txBox="1"/>
          <p:nvPr/>
        </p:nvSpPr>
        <p:spPr>
          <a:xfrm>
            <a:off x="951879" y="3753109"/>
            <a:ext cx="23596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endParaRPr/>
          </a:p>
        </p:txBody>
      </p:sp>
      <p:sp>
        <p:nvSpPr>
          <p:cNvPr id="1297" name="Google Shape;1297;p42"/>
          <p:cNvSpPr txBox="1"/>
          <p:nvPr/>
        </p:nvSpPr>
        <p:spPr>
          <a:xfrm>
            <a:off x="936677" y="5610039"/>
            <a:ext cx="24077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/>
          </a:p>
        </p:txBody>
      </p:sp>
      <p:sp>
        <p:nvSpPr>
          <p:cNvPr id="1298" name="Google Shape;1298;p42"/>
          <p:cNvSpPr/>
          <p:nvPr/>
        </p:nvSpPr>
        <p:spPr>
          <a:xfrm>
            <a:off x="2931938" y="3900745"/>
            <a:ext cx="670746" cy="736274"/>
          </a:xfrm>
          <a:custGeom>
            <a:avLst/>
            <a:gdLst/>
            <a:ahLst/>
            <a:cxnLst/>
            <a:rect l="l" t="t" r="r" b="b"/>
            <a:pathLst>
              <a:path w="903163" h="991396" extrusionOk="0">
                <a:moveTo>
                  <a:pt x="0" y="0"/>
                </a:moveTo>
                <a:lnTo>
                  <a:pt x="903164" y="0"/>
                </a:lnTo>
                <a:lnTo>
                  <a:pt x="903164" y="991396"/>
                </a:lnTo>
                <a:lnTo>
                  <a:pt x="0" y="991396"/>
                </a:lnTo>
                <a:close/>
              </a:path>
            </a:pathLst>
          </a:custGeom>
          <a:noFill/>
          <a:ln w="10650" cap="sq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99" name="Google Shape;1299;p42"/>
          <p:cNvSpPr/>
          <p:nvPr/>
        </p:nvSpPr>
        <p:spPr>
          <a:xfrm>
            <a:off x="2931938" y="4637019"/>
            <a:ext cx="670746" cy="131797"/>
          </a:xfrm>
          <a:custGeom>
            <a:avLst/>
            <a:gdLst/>
            <a:ahLst/>
            <a:cxnLst/>
            <a:rect l="l" t="t" r="r" b="b"/>
            <a:pathLst>
              <a:path w="903163" h="177465" extrusionOk="0">
                <a:moveTo>
                  <a:pt x="0" y="0"/>
                </a:moveTo>
                <a:lnTo>
                  <a:pt x="903164" y="2931"/>
                </a:lnTo>
                <a:cubicBezTo>
                  <a:pt x="712320" y="233121"/>
                  <a:pt x="218183" y="239138"/>
                  <a:pt x="0" y="0"/>
                </a:cubicBezTo>
                <a:close/>
              </a:path>
            </a:pathLst>
          </a:custGeom>
          <a:noFill/>
          <a:ln w="106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00" name="Google Shape;1300;p42"/>
          <p:cNvSpPr/>
          <p:nvPr/>
        </p:nvSpPr>
        <p:spPr>
          <a:xfrm>
            <a:off x="2931938" y="3796918"/>
            <a:ext cx="670746" cy="103827"/>
          </a:xfrm>
          <a:custGeom>
            <a:avLst/>
            <a:gdLst/>
            <a:ahLst/>
            <a:cxnLst/>
            <a:rect l="l" t="t" r="r" b="b"/>
            <a:pathLst>
              <a:path w="903163" h="139804" extrusionOk="0">
                <a:moveTo>
                  <a:pt x="903164" y="139804"/>
                </a:moveTo>
                <a:lnTo>
                  <a:pt x="0" y="139804"/>
                </a:lnTo>
                <a:cubicBezTo>
                  <a:pt x="335159" y="-46601"/>
                  <a:pt x="549155" y="-46601"/>
                  <a:pt x="903164" y="139804"/>
                </a:cubicBezTo>
                <a:close/>
              </a:path>
            </a:pathLst>
          </a:custGeom>
          <a:noFill/>
          <a:ln w="106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301" name="Google Shape;1301;p42"/>
          <p:cNvGrpSpPr/>
          <p:nvPr/>
        </p:nvGrpSpPr>
        <p:grpSpPr>
          <a:xfrm>
            <a:off x="3181973" y="3360347"/>
            <a:ext cx="136919" cy="263652"/>
            <a:chOff x="4259767" y="2714334"/>
            <a:chExt cx="184362" cy="355009"/>
          </a:xfrm>
        </p:grpSpPr>
        <p:sp>
          <p:nvSpPr>
            <p:cNvPr id="1302" name="Google Shape;1302;p42"/>
            <p:cNvSpPr/>
            <p:nvPr/>
          </p:nvSpPr>
          <p:spPr>
            <a:xfrm>
              <a:off x="4259767" y="2739056"/>
              <a:ext cx="184359" cy="305567"/>
            </a:xfrm>
            <a:custGeom>
              <a:avLst/>
              <a:gdLst/>
              <a:ahLst/>
              <a:cxnLst/>
              <a:rect l="l" t="t" r="r" b="b"/>
              <a:pathLst>
                <a:path w="184359" h="305567" extrusionOk="0">
                  <a:moveTo>
                    <a:pt x="26" y="-284"/>
                  </a:moveTo>
                  <a:lnTo>
                    <a:pt x="184386" y="-284"/>
                  </a:lnTo>
                  <a:lnTo>
                    <a:pt x="184386" y="305283"/>
                  </a:lnTo>
                  <a:lnTo>
                    <a:pt x="26" y="305283"/>
                  </a:lnTo>
                  <a:close/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03" name="Google Shape;1303;p42"/>
            <p:cNvSpPr/>
            <p:nvPr/>
          </p:nvSpPr>
          <p:spPr>
            <a:xfrm>
              <a:off x="4259767" y="3044624"/>
              <a:ext cx="184362" cy="24719"/>
            </a:xfrm>
            <a:custGeom>
              <a:avLst/>
              <a:gdLst/>
              <a:ahLst/>
              <a:cxnLst/>
              <a:rect l="l" t="t" r="r" b="b"/>
              <a:pathLst>
                <a:path w="184362" h="24719" extrusionOk="0">
                  <a:moveTo>
                    <a:pt x="26" y="-295"/>
                  </a:moveTo>
                  <a:lnTo>
                    <a:pt x="184389" y="-295"/>
                  </a:lnTo>
                  <a:cubicBezTo>
                    <a:pt x="103532" y="33303"/>
                    <a:pt x="75632" y="32019"/>
                    <a:pt x="26" y="-295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04" name="Google Shape;1304;p42"/>
            <p:cNvSpPr/>
            <p:nvPr/>
          </p:nvSpPr>
          <p:spPr>
            <a:xfrm>
              <a:off x="4259767" y="2714334"/>
              <a:ext cx="184362" cy="24721"/>
            </a:xfrm>
            <a:custGeom>
              <a:avLst/>
              <a:gdLst/>
              <a:ahLst/>
              <a:cxnLst/>
              <a:rect l="l" t="t" r="r" b="b"/>
              <a:pathLst>
                <a:path w="184362" h="24721" extrusionOk="0">
                  <a:moveTo>
                    <a:pt x="184389" y="24449"/>
                  </a:moveTo>
                  <a:lnTo>
                    <a:pt x="26" y="24449"/>
                  </a:lnTo>
                  <a:cubicBezTo>
                    <a:pt x="80877" y="-9150"/>
                    <a:pt x="108778" y="-7871"/>
                    <a:pt x="184389" y="2444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1305" name="Google Shape;1305;p42"/>
          <p:cNvGrpSpPr/>
          <p:nvPr/>
        </p:nvGrpSpPr>
        <p:grpSpPr>
          <a:xfrm>
            <a:off x="3811172" y="3142892"/>
            <a:ext cx="596395" cy="189745"/>
            <a:chOff x="5106986" y="2421531"/>
            <a:chExt cx="803048" cy="255493"/>
          </a:xfrm>
        </p:grpSpPr>
        <p:sp>
          <p:nvSpPr>
            <p:cNvPr id="1306" name="Google Shape;1306;p42"/>
            <p:cNvSpPr/>
            <p:nvPr/>
          </p:nvSpPr>
          <p:spPr>
            <a:xfrm rot="5400000">
              <a:off x="5380765" y="2250216"/>
              <a:ext cx="255489" cy="598120"/>
            </a:xfrm>
            <a:custGeom>
              <a:avLst/>
              <a:gdLst/>
              <a:ahLst/>
              <a:cxnLst/>
              <a:rect l="l" t="t" r="r" b="b"/>
              <a:pathLst>
                <a:path w="255489" h="598120" extrusionOk="0">
                  <a:moveTo>
                    <a:pt x="135" y="-322"/>
                  </a:moveTo>
                  <a:lnTo>
                    <a:pt x="255624" y="-322"/>
                  </a:lnTo>
                  <a:lnTo>
                    <a:pt x="255624" y="597798"/>
                  </a:lnTo>
                  <a:lnTo>
                    <a:pt x="135" y="597798"/>
                  </a:lnTo>
                  <a:close/>
                </a:path>
              </a:pathLst>
            </a:custGeom>
            <a:noFill/>
            <a:ln w="9525" cap="sq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7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07" name="Google Shape;1307;p42"/>
            <p:cNvSpPr/>
            <p:nvPr/>
          </p:nvSpPr>
          <p:spPr>
            <a:xfrm rot="5400000">
              <a:off x="5003432" y="2525085"/>
              <a:ext cx="255493" cy="48385"/>
            </a:xfrm>
            <a:custGeom>
              <a:avLst/>
              <a:gdLst/>
              <a:ahLst/>
              <a:cxnLst/>
              <a:rect l="l" t="t" r="r" b="b"/>
              <a:pathLst>
                <a:path w="255493" h="48385" extrusionOk="0">
                  <a:moveTo>
                    <a:pt x="99" y="-351"/>
                  </a:moveTo>
                  <a:lnTo>
                    <a:pt x="255593" y="-351"/>
                  </a:lnTo>
                  <a:cubicBezTo>
                    <a:pt x="143540" y="65415"/>
                    <a:pt x="104875" y="62901"/>
                    <a:pt x="99" y="-35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08" name="Google Shape;1308;p42"/>
            <p:cNvSpPr/>
            <p:nvPr/>
          </p:nvSpPr>
          <p:spPr>
            <a:xfrm rot="5400000">
              <a:off x="5758093" y="2525083"/>
              <a:ext cx="255493" cy="48389"/>
            </a:xfrm>
            <a:custGeom>
              <a:avLst/>
              <a:gdLst/>
              <a:ahLst/>
              <a:cxnLst/>
              <a:rect l="l" t="t" r="r" b="b"/>
              <a:pathLst>
                <a:path w="255493" h="48389" extrusionOk="0">
                  <a:moveTo>
                    <a:pt x="255664" y="48098"/>
                  </a:moveTo>
                  <a:lnTo>
                    <a:pt x="170" y="48098"/>
                  </a:lnTo>
                  <a:cubicBezTo>
                    <a:pt x="112216" y="-17668"/>
                    <a:pt x="150881" y="-15165"/>
                    <a:pt x="255664" y="48098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309" name="Google Shape;1309;p42"/>
          <p:cNvSpPr/>
          <p:nvPr/>
        </p:nvSpPr>
        <p:spPr>
          <a:xfrm>
            <a:off x="4273431" y="3153885"/>
            <a:ext cx="7891" cy="162246"/>
          </a:xfrm>
          <a:custGeom>
            <a:avLst/>
            <a:gdLst/>
            <a:ahLst/>
            <a:cxnLst/>
            <a:rect l="l" t="t" r="r" b="b"/>
            <a:pathLst>
              <a:path w="10625" h="218465" extrusionOk="0">
                <a:moveTo>
                  <a:pt x="0" y="0"/>
                </a:moveTo>
                <a:lnTo>
                  <a:pt x="0" y="218465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10" name="Google Shape;1310;p42"/>
          <p:cNvSpPr/>
          <p:nvPr/>
        </p:nvSpPr>
        <p:spPr>
          <a:xfrm>
            <a:off x="4115609" y="3316827"/>
            <a:ext cx="1380949" cy="344077"/>
          </a:xfrm>
          <a:custGeom>
            <a:avLst/>
            <a:gdLst/>
            <a:ahLst/>
            <a:cxnLst/>
            <a:rect l="l" t="t" r="r" b="b"/>
            <a:pathLst>
              <a:path w="1859454" h="463301" extrusionOk="0">
                <a:moveTo>
                  <a:pt x="0" y="0"/>
                </a:moveTo>
                <a:lnTo>
                  <a:pt x="0" y="463302"/>
                </a:lnTo>
                <a:lnTo>
                  <a:pt x="1859454" y="463302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11" name="Google Shape;1311;p42"/>
          <p:cNvSpPr/>
          <p:nvPr/>
        </p:nvSpPr>
        <p:spPr>
          <a:xfrm>
            <a:off x="5575469" y="3660904"/>
            <a:ext cx="1023993" cy="3184"/>
          </a:xfrm>
          <a:custGeom>
            <a:avLst/>
            <a:gdLst/>
            <a:ahLst/>
            <a:cxnLst/>
            <a:rect l="l" t="t" r="r" b="b"/>
            <a:pathLst>
              <a:path w="1378812" h="4287" extrusionOk="0">
                <a:moveTo>
                  <a:pt x="0" y="0"/>
                </a:moveTo>
                <a:lnTo>
                  <a:pt x="1378812" y="4287"/>
                </a:lnTo>
                <a:lnTo>
                  <a:pt x="1378812" y="4287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12" name="Google Shape;1312;p42"/>
          <p:cNvSpPr/>
          <p:nvPr/>
        </p:nvSpPr>
        <p:spPr>
          <a:xfrm>
            <a:off x="4925121" y="3390494"/>
            <a:ext cx="348180" cy="118500"/>
          </a:xfrm>
          <a:custGeom>
            <a:avLst/>
            <a:gdLst/>
            <a:ahLst/>
            <a:cxnLst/>
            <a:rect l="l" t="t" r="r" b="b"/>
            <a:pathLst>
              <a:path w="468826" h="159561" extrusionOk="0">
                <a:moveTo>
                  <a:pt x="0" y="0"/>
                </a:moveTo>
                <a:lnTo>
                  <a:pt x="386926" y="0"/>
                </a:lnTo>
                <a:lnTo>
                  <a:pt x="468827" y="74897"/>
                </a:lnTo>
                <a:lnTo>
                  <a:pt x="386926" y="159562"/>
                </a:lnTo>
                <a:lnTo>
                  <a:pt x="0" y="159562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13" name="Google Shape;1313;p42"/>
          <p:cNvSpPr/>
          <p:nvPr/>
        </p:nvSpPr>
        <p:spPr>
          <a:xfrm>
            <a:off x="4904723" y="2933834"/>
            <a:ext cx="348488" cy="108746"/>
          </a:xfrm>
          <a:custGeom>
            <a:avLst/>
            <a:gdLst/>
            <a:ahLst/>
            <a:cxnLst/>
            <a:rect l="l" t="t" r="r" b="b"/>
            <a:pathLst>
              <a:path w="469241" h="146427" extrusionOk="0">
                <a:moveTo>
                  <a:pt x="469241" y="0"/>
                </a:moveTo>
                <a:lnTo>
                  <a:pt x="81976" y="0"/>
                </a:lnTo>
                <a:lnTo>
                  <a:pt x="0" y="68731"/>
                </a:lnTo>
                <a:lnTo>
                  <a:pt x="81976" y="146427"/>
                </a:lnTo>
                <a:lnTo>
                  <a:pt x="469241" y="146427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14" name="Google Shape;1314;p42"/>
          <p:cNvSpPr txBox="1"/>
          <p:nvPr/>
        </p:nvSpPr>
        <p:spPr>
          <a:xfrm>
            <a:off x="4906584" y="2907735"/>
            <a:ext cx="36420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CWS</a:t>
            </a:r>
            <a:endParaRPr/>
          </a:p>
        </p:txBody>
      </p:sp>
      <p:sp>
        <p:nvSpPr>
          <p:cNvPr id="1315" name="Google Shape;1315;p42"/>
          <p:cNvSpPr txBox="1"/>
          <p:nvPr/>
        </p:nvSpPr>
        <p:spPr>
          <a:xfrm>
            <a:off x="4880351" y="3370659"/>
            <a:ext cx="36901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CWR</a:t>
            </a:r>
            <a:endParaRPr/>
          </a:p>
        </p:txBody>
      </p:sp>
      <p:sp>
        <p:nvSpPr>
          <p:cNvPr id="1316" name="Google Shape;1316;p42"/>
          <p:cNvSpPr/>
          <p:nvPr/>
        </p:nvSpPr>
        <p:spPr>
          <a:xfrm>
            <a:off x="4312887" y="4708745"/>
            <a:ext cx="339421" cy="135205"/>
          </a:xfrm>
          <a:custGeom>
            <a:avLst/>
            <a:gdLst/>
            <a:ahLst/>
            <a:cxnLst/>
            <a:rect l="l" t="t" r="r" b="b"/>
            <a:pathLst>
              <a:path w="457032" h="182054" extrusionOk="0">
                <a:moveTo>
                  <a:pt x="0" y="0"/>
                </a:moveTo>
                <a:lnTo>
                  <a:pt x="371891" y="0"/>
                </a:lnTo>
                <a:lnTo>
                  <a:pt x="457033" y="91027"/>
                </a:lnTo>
                <a:lnTo>
                  <a:pt x="371891" y="182055"/>
                </a:lnTo>
                <a:lnTo>
                  <a:pt x="0" y="182055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17" name="Google Shape;1317;p42"/>
          <p:cNvSpPr txBox="1"/>
          <p:nvPr/>
        </p:nvSpPr>
        <p:spPr>
          <a:xfrm>
            <a:off x="4256167" y="4690495"/>
            <a:ext cx="36901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CWR</a:t>
            </a:r>
            <a:endParaRPr/>
          </a:p>
        </p:txBody>
      </p:sp>
      <p:sp>
        <p:nvSpPr>
          <p:cNvPr id="1318" name="Google Shape;1318;p42"/>
          <p:cNvSpPr/>
          <p:nvPr/>
        </p:nvSpPr>
        <p:spPr>
          <a:xfrm>
            <a:off x="4287367" y="3904781"/>
            <a:ext cx="349222" cy="121691"/>
          </a:xfrm>
          <a:custGeom>
            <a:avLst/>
            <a:gdLst/>
            <a:ahLst/>
            <a:cxnLst/>
            <a:rect l="l" t="t" r="r" b="b"/>
            <a:pathLst>
              <a:path w="470229" h="163858" extrusionOk="0">
                <a:moveTo>
                  <a:pt x="470229" y="0"/>
                </a:moveTo>
                <a:lnTo>
                  <a:pt x="82156" y="0"/>
                </a:lnTo>
                <a:lnTo>
                  <a:pt x="0" y="76909"/>
                </a:lnTo>
                <a:lnTo>
                  <a:pt x="82156" y="163858"/>
                </a:lnTo>
                <a:lnTo>
                  <a:pt x="470229" y="163858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19" name="Google Shape;1319;p42"/>
          <p:cNvSpPr txBox="1"/>
          <p:nvPr/>
        </p:nvSpPr>
        <p:spPr>
          <a:xfrm>
            <a:off x="4280472" y="3886530"/>
            <a:ext cx="36420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CWS</a:t>
            </a:r>
            <a:endParaRPr/>
          </a:p>
        </p:txBody>
      </p:sp>
      <p:sp>
        <p:nvSpPr>
          <p:cNvPr id="1320" name="Google Shape;1320;p42"/>
          <p:cNvSpPr/>
          <p:nvPr/>
        </p:nvSpPr>
        <p:spPr>
          <a:xfrm>
            <a:off x="3648864" y="4129715"/>
            <a:ext cx="81259" cy="218786"/>
          </a:xfrm>
          <a:custGeom>
            <a:avLst/>
            <a:gdLst/>
            <a:ahLst/>
            <a:cxnLst/>
            <a:rect l="l" t="t" r="r" b="b"/>
            <a:pathLst>
              <a:path w="109416" h="294597" extrusionOk="0">
                <a:moveTo>
                  <a:pt x="0" y="0"/>
                </a:moveTo>
                <a:lnTo>
                  <a:pt x="109417" y="0"/>
                </a:lnTo>
                <a:lnTo>
                  <a:pt x="109417" y="294598"/>
                </a:lnTo>
                <a:lnTo>
                  <a:pt x="0" y="294598"/>
                </a:lnTo>
                <a:close/>
              </a:path>
            </a:pathLst>
          </a:custGeom>
          <a:noFill/>
          <a:ln w="1060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21" name="Google Shape;1321;p42"/>
          <p:cNvSpPr/>
          <p:nvPr/>
        </p:nvSpPr>
        <p:spPr>
          <a:xfrm>
            <a:off x="3645629" y="4398111"/>
            <a:ext cx="84633" cy="233931"/>
          </a:xfrm>
          <a:custGeom>
            <a:avLst/>
            <a:gdLst/>
            <a:ahLst/>
            <a:cxnLst/>
            <a:rect l="l" t="t" r="r" b="b"/>
            <a:pathLst>
              <a:path w="113959" h="314989" extrusionOk="0">
                <a:moveTo>
                  <a:pt x="0" y="0"/>
                </a:moveTo>
                <a:lnTo>
                  <a:pt x="113959" y="0"/>
                </a:lnTo>
                <a:lnTo>
                  <a:pt x="113959" y="314990"/>
                </a:lnTo>
                <a:lnTo>
                  <a:pt x="0" y="314990"/>
                </a:lnTo>
                <a:close/>
              </a:path>
            </a:pathLst>
          </a:custGeom>
          <a:noFill/>
          <a:ln w="11250" cap="flat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22" name="Google Shape;1322;p42"/>
          <p:cNvSpPr/>
          <p:nvPr/>
        </p:nvSpPr>
        <p:spPr>
          <a:xfrm>
            <a:off x="3112262" y="4189381"/>
            <a:ext cx="536602" cy="89506"/>
          </a:xfrm>
          <a:custGeom>
            <a:avLst/>
            <a:gdLst/>
            <a:ahLst/>
            <a:cxnLst/>
            <a:rect l="l" t="t" r="r" b="b"/>
            <a:pathLst>
              <a:path w="722537" h="120520" extrusionOk="0">
                <a:moveTo>
                  <a:pt x="722537" y="0"/>
                </a:moveTo>
                <a:lnTo>
                  <a:pt x="58223" y="0"/>
                </a:lnTo>
                <a:cubicBezTo>
                  <a:pt x="-15337" y="0"/>
                  <a:pt x="-22689" y="110079"/>
                  <a:pt x="56279" y="110480"/>
                </a:cubicBezTo>
                <a:lnTo>
                  <a:pt x="722537" y="113820"/>
                </a:lnTo>
                <a:lnTo>
                  <a:pt x="722537" y="12052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23" name="Google Shape;1323;p42"/>
          <p:cNvSpPr/>
          <p:nvPr/>
        </p:nvSpPr>
        <p:spPr>
          <a:xfrm>
            <a:off x="3132748" y="4202584"/>
            <a:ext cx="514206" cy="63086"/>
          </a:xfrm>
          <a:custGeom>
            <a:avLst/>
            <a:gdLst/>
            <a:ahLst/>
            <a:cxnLst/>
            <a:rect l="l" t="t" r="r" b="b"/>
            <a:pathLst>
              <a:path w="692381" h="84946" extrusionOk="0">
                <a:moveTo>
                  <a:pt x="692381" y="0"/>
                </a:moveTo>
                <a:lnTo>
                  <a:pt x="53866" y="837"/>
                </a:lnTo>
                <a:cubicBezTo>
                  <a:pt x="-12798" y="928"/>
                  <a:pt x="-22266" y="78529"/>
                  <a:pt x="52007" y="78711"/>
                </a:cubicBezTo>
                <a:lnTo>
                  <a:pt x="692381" y="80231"/>
                </a:lnTo>
                <a:lnTo>
                  <a:pt x="692381" y="84947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24" name="Google Shape;1324;p42"/>
          <p:cNvSpPr/>
          <p:nvPr/>
        </p:nvSpPr>
        <p:spPr>
          <a:xfrm>
            <a:off x="3105589" y="4472636"/>
            <a:ext cx="536606" cy="89506"/>
          </a:xfrm>
          <a:custGeom>
            <a:avLst/>
            <a:gdLst/>
            <a:ahLst/>
            <a:cxnLst/>
            <a:rect l="l" t="t" r="r" b="b"/>
            <a:pathLst>
              <a:path w="722542" h="120520" extrusionOk="0">
                <a:moveTo>
                  <a:pt x="722543" y="0"/>
                </a:moveTo>
                <a:lnTo>
                  <a:pt x="58229" y="0"/>
                </a:lnTo>
                <a:cubicBezTo>
                  <a:pt x="-15331" y="0"/>
                  <a:pt x="-22694" y="110079"/>
                  <a:pt x="56274" y="110480"/>
                </a:cubicBezTo>
                <a:lnTo>
                  <a:pt x="722543" y="113820"/>
                </a:lnTo>
                <a:lnTo>
                  <a:pt x="722543" y="12052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25" name="Google Shape;1325;p42"/>
          <p:cNvSpPr/>
          <p:nvPr/>
        </p:nvSpPr>
        <p:spPr>
          <a:xfrm>
            <a:off x="3126078" y="4485839"/>
            <a:ext cx="514200" cy="63086"/>
          </a:xfrm>
          <a:custGeom>
            <a:avLst/>
            <a:gdLst/>
            <a:ahLst/>
            <a:cxnLst/>
            <a:rect l="l" t="t" r="r" b="b"/>
            <a:pathLst>
              <a:path w="692373" h="84946" extrusionOk="0">
                <a:moveTo>
                  <a:pt x="692373" y="0"/>
                </a:moveTo>
                <a:lnTo>
                  <a:pt x="53858" y="837"/>
                </a:lnTo>
                <a:cubicBezTo>
                  <a:pt x="-12795" y="928"/>
                  <a:pt x="-22263" y="78529"/>
                  <a:pt x="51998" y="78711"/>
                </a:cubicBezTo>
                <a:lnTo>
                  <a:pt x="692373" y="80231"/>
                </a:lnTo>
                <a:lnTo>
                  <a:pt x="692373" y="84947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26" name="Google Shape;1326;p42"/>
          <p:cNvSpPr/>
          <p:nvPr/>
        </p:nvSpPr>
        <p:spPr>
          <a:xfrm>
            <a:off x="3688769" y="4351607"/>
            <a:ext cx="726" cy="46618"/>
          </a:xfrm>
          <a:custGeom>
            <a:avLst/>
            <a:gdLst/>
            <a:ahLst/>
            <a:cxnLst/>
            <a:rect l="l" t="t" r="r" b="b"/>
            <a:pathLst>
              <a:path w="977" h="62772" extrusionOk="0">
                <a:moveTo>
                  <a:pt x="978" y="0"/>
                </a:moveTo>
                <a:lnTo>
                  <a:pt x="0" y="62772"/>
                </a:lnTo>
                <a:lnTo>
                  <a:pt x="0" y="62772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27" name="Google Shape;1327;p42"/>
          <p:cNvSpPr/>
          <p:nvPr/>
        </p:nvSpPr>
        <p:spPr>
          <a:xfrm>
            <a:off x="3687720" y="3961946"/>
            <a:ext cx="599994" cy="153518"/>
          </a:xfrm>
          <a:custGeom>
            <a:avLst/>
            <a:gdLst/>
            <a:ahLst/>
            <a:cxnLst/>
            <a:rect l="l" t="t" r="r" b="b"/>
            <a:pathLst>
              <a:path w="807895" h="206713" extrusionOk="0">
                <a:moveTo>
                  <a:pt x="807896" y="0"/>
                </a:moveTo>
                <a:lnTo>
                  <a:pt x="0" y="1547"/>
                </a:lnTo>
                <a:lnTo>
                  <a:pt x="3910" y="206714"/>
                </a:lnTo>
              </a:path>
            </a:pathLst>
          </a:custGeom>
          <a:noFill/>
          <a:ln w="102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28" name="Google Shape;1328;p42"/>
          <p:cNvSpPr/>
          <p:nvPr/>
        </p:nvSpPr>
        <p:spPr>
          <a:xfrm>
            <a:off x="3681596" y="4641143"/>
            <a:ext cx="609621" cy="135205"/>
          </a:xfrm>
          <a:custGeom>
            <a:avLst/>
            <a:gdLst/>
            <a:ahLst/>
            <a:cxnLst/>
            <a:rect l="l" t="t" r="r" b="b"/>
            <a:pathLst>
              <a:path w="820858" h="182054" extrusionOk="0">
                <a:moveTo>
                  <a:pt x="0" y="0"/>
                </a:moveTo>
                <a:lnTo>
                  <a:pt x="0" y="182055"/>
                </a:lnTo>
                <a:lnTo>
                  <a:pt x="820859" y="182055"/>
                </a:lnTo>
              </a:path>
            </a:pathLst>
          </a:custGeom>
          <a:noFill/>
          <a:ln w="1055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29" name="Google Shape;1329;p42"/>
          <p:cNvSpPr txBox="1"/>
          <p:nvPr/>
        </p:nvSpPr>
        <p:spPr>
          <a:xfrm>
            <a:off x="3752185" y="4528039"/>
            <a:ext cx="25199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</a:t>
            </a:r>
            <a:endParaRPr/>
          </a:p>
        </p:txBody>
      </p:sp>
      <p:sp>
        <p:nvSpPr>
          <p:cNvPr id="1330" name="Google Shape;1330;p42"/>
          <p:cNvSpPr/>
          <p:nvPr/>
        </p:nvSpPr>
        <p:spPr>
          <a:xfrm>
            <a:off x="3879585" y="4672956"/>
            <a:ext cx="7891" cy="82042"/>
          </a:xfrm>
          <a:custGeom>
            <a:avLst/>
            <a:gdLst/>
            <a:ahLst/>
            <a:cxnLst/>
            <a:rect l="l" t="t" r="r" b="b"/>
            <a:pathLst>
              <a:path w="10625" h="110470" extrusionOk="0">
                <a:moveTo>
                  <a:pt x="0" y="0"/>
                </a:moveTo>
                <a:lnTo>
                  <a:pt x="0" y="110471"/>
                </a:lnTo>
                <a:lnTo>
                  <a:pt x="0" y="107440"/>
                </a:lnTo>
              </a:path>
            </a:pathLst>
          </a:custGeom>
          <a:noFill/>
          <a:ln w="101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331" name="Google Shape;1331;p42"/>
          <p:cNvGrpSpPr/>
          <p:nvPr/>
        </p:nvGrpSpPr>
        <p:grpSpPr>
          <a:xfrm>
            <a:off x="4051288" y="4719327"/>
            <a:ext cx="111589" cy="93152"/>
            <a:chOff x="5430304" y="4544208"/>
            <a:chExt cx="150255" cy="125429"/>
          </a:xfrm>
        </p:grpSpPr>
        <p:sp>
          <p:nvSpPr>
            <p:cNvPr id="1332" name="Google Shape;1332;p42"/>
            <p:cNvSpPr/>
            <p:nvPr/>
          </p:nvSpPr>
          <p:spPr>
            <a:xfrm>
              <a:off x="5430304" y="4582693"/>
              <a:ext cx="75132" cy="86944"/>
            </a:xfrm>
            <a:custGeom>
              <a:avLst/>
              <a:gdLst/>
              <a:ahLst/>
              <a:cxnLst/>
              <a:rect l="l" t="t" r="r" b="b"/>
              <a:pathLst>
                <a:path w="75132" h="86944" extrusionOk="0">
                  <a:moveTo>
                    <a:pt x="-418" y="87272"/>
                  </a:moveTo>
                  <a:lnTo>
                    <a:pt x="-418" y="327"/>
                  </a:lnTo>
                  <a:lnTo>
                    <a:pt x="74714" y="43539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33" name="Google Shape;1333;p42"/>
            <p:cNvSpPr/>
            <p:nvPr/>
          </p:nvSpPr>
          <p:spPr>
            <a:xfrm>
              <a:off x="5505437" y="4582173"/>
              <a:ext cx="75122" cy="86944"/>
            </a:xfrm>
            <a:custGeom>
              <a:avLst/>
              <a:gdLst/>
              <a:ahLst/>
              <a:cxnLst/>
              <a:rect l="l" t="t" r="r" b="b"/>
              <a:pathLst>
                <a:path w="75122" h="86944" extrusionOk="0">
                  <a:moveTo>
                    <a:pt x="74704" y="327"/>
                  </a:moveTo>
                  <a:lnTo>
                    <a:pt x="74704" y="87272"/>
                  </a:lnTo>
                  <a:lnTo>
                    <a:pt x="-418" y="44059"/>
                  </a:lnTo>
                  <a:close/>
                </a:path>
              </a:pathLst>
            </a:custGeom>
            <a:solidFill>
              <a:srgbClr val="000000"/>
            </a:solidFill>
            <a:ln w="104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34" name="Google Shape;1334;p42"/>
            <p:cNvSpPr/>
            <p:nvPr/>
          </p:nvSpPr>
          <p:spPr>
            <a:xfrm rot="10800000">
              <a:off x="5463785" y="4544208"/>
              <a:ext cx="85715" cy="31678"/>
            </a:xfrm>
            <a:custGeom>
              <a:avLst/>
              <a:gdLst/>
              <a:ahLst/>
              <a:cxnLst/>
              <a:rect l="l" t="t" r="r" b="b"/>
              <a:pathLst>
                <a:path w="85715" h="31678" extrusionOk="0">
                  <a:moveTo>
                    <a:pt x="86952" y="765"/>
                  </a:moveTo>
                  <a:cubicBezTo>
                    <a:pt x="86644" y="18093"/>
                    <a:pt x="67560" y="32022"/>
                    <a:pt x="44110" y="32028"/>
                  </a:cubicBezTo>
                  <a:cubicBezTo>
                    <a:pt x="20660" y="32034"/>
                    <a:pt x="1555" y="18114"/>
                    <a:pt x="1236" y="787"/>
                  </a:cubicBezTo>
                  <a:lnTo>
                    <a:pt x="44089" y="349"/>
                  </a:lnTo>
                  <a:close/>
                </a:path>
              </a:pathLst>
            </a:custGeom>
            <a:solidFill>
              <a:srgbClr val="000000"/>
            </a:solidFill>
            <a:ln w="1217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35" name="Google Shape;1335;p42"/>
            <p:cNvSpPr/>
            <p:nvPr/>
          </p:nvSpPr>
          <p:spPr>
            <a:xfrm>
              <a:off x="5505437" y="4575886"/>
              <a:ext cx="1211" cy="50019"/>
            </a:xfrm>
            <a:custGeom>
              <a:avLst/>
              <a:gdLst/>
              <a:ahLst/>
              <a:cxnLst/>
              <a:rect l="l" t="t" r="r" b="b"/>
              <a:pathLst>
                <a:path w="1211" h="50019" extrusionOk="0">
                  <a:moveTo>
                    <a:pt x="-418" y="50346"/>
                  </a:moveTo>
                  <a:cubicBezTo>
                    <a:pt x="793" y="327"/>
                    <a:pt x="793" y="327"/>
                    <a:pt x="793" y="327"/>
                  </a:cubicBezTo>
                </a:path>
              </a:pathLst>
            </a:custGeom>
            <a:noFill/>
            <a:ln w="104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1336" name="Google Shape;1336;p42"/>
          <p:cNvGrpSpPr/>
          <p:nvPr/>
        </p:nvGrpSpPr>
        <p:grpSpPr>
          <a:xfrm>
            <a:off x="4716539" y="3382448"/>
            <a:ext cx="109975" cy="96635"/>
            <a:chOff x="6326068" y="2744094"/>
            <a:chExt cx="148082" cy="130120"/>
          </a:xfrm>
        </p:grpSpPr>
        <p:sp>
          <p:nvSpPr>
            <p:cNvPr id="1337" name="Google Shape;1337;p42"/>
            <p:cNvSpPr/>
            <p:nvPr/>
          </p:nvSpPr>
          <p:spPr>
            <a:xfrm>
              <a:off x="6326068" y="2784018"/>
              <a:ext cx="74046" cy="90196"/>
            </a:xfrm>
            <a:custGeom>
              <a:avLst/>
              <a:gdLst/>
              <a:ahLst/>
              <a:cxnLst/>
              <a:rect l="l" t="t" r="r" b="b"/>
              <a:pathLst>
                <a:path w="74046" h="90196" extrusionOk="0">
                  <a:moveTo>
                    <a:pt x="-334" y="90327"/>
                  </a:moveTo>
                  <a:lnTo>
                    <a:pt x="-334" y="130"/>
                  </a:lnTo>
                  <a:lnTo>
                    <a:pt x="73713" y="44958"/>
                  </a:lnTo>
                  <a:close/>
                </a:path>
              </a:pathLst>
            </a:custGeom>
            <a:solidFill>
              <a:srgbClr val="000000"/>
            </a:solidFill>
            <a:ln w="10600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38" name="Google Shape;1338;p42"/>
            <p:cNvSpPr/>
            <p:nvPr/>
          </p:nvSpPr>
          <p:spPr>
            <a:xfrm>
              <a:off x="6400114" y="2783479"/>
              <a:ext cx="74036" cy="90196"/>
            </a:xfrm>
            <a:custGeom>
              <a:avLst/>
              <a:gdLst/>
              <a:ahLst/>
              <a:cxnLst/>
              <a:rect l="l" t="t" r="r" b="b"/>
              <a:pathLst>
                <a:path w="74036" h="90196" extrusionOk="0">
                  <a:moveTo>
                    <a:pt x="73702" y="130"/>
                  </a:moveTo>
                  <a:lnTo>
                    <a:pt x="73702" y="90327"/>
                  </a:lnTo>
                  <a:lnTo>
                    <a:pt x="-334" y="45498"/>
                  </a:lnTo>
                  <a:close/>
                </a:path>
              </a:pathLst>
            </a:custGeom>
            <a:solidFill>
              <a:srgbClr val="000000"/>
            </a:solidFill>
            <a:ln w="10600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39" name="Google Shape;1339;p42"/>
            <p:cNvSpPr/>
            <p:nvPr/>
          </p:nvSpPr>
          <p:spPr>
            <a:xfrm rot="10800000">
              <a:off x="6359065" y="2744094"/>
              <a:ext cx="84476" cy="32863"/>
            </a:xfrm>
            <a:custGeom>
              <a:avLst/>
              <a:gdLst/>
              <a:ahLst/>
              <a:cxnLst/>
              <a:rect l="l" t="t" r="r" b="b"/>
              <a:pathLst>
                <a:path w="84476" h="32863" extrusionOk="0">
                  <a:moveTo>
                    <a:pt x="85797" y="583"/>
                  </a:moveTo>
                  <a:cubicBezTo>
                    <a:pt x="85494" y="18559"/>
                    <a:pt x="66686" y="33009"/>
                    <a:pt x="43575" y="33015"/>
                  </a:cubicBezTo>
                  <a:cubicBezTo>
                    <a:pt x="20463" y="33021"/>
                    <a:pt x="1635" y="18581"/>
                    <a:pt x="1320" y="606"/>
                  </a:cubicBezTo>
                  <a:lnTo>
                    <a:pt x="43554" y="152"/>
                  </a:lnTo>
                  <a:close/>
                </a:path>
              </a:pathLst>
            </a:custGeom>
            <a:solidFill>
              <a:srgbClr val="000000"/>
            </a:solidFill>
            <a:ln w="12325" cap="sq" cmpd="sng">
              <a:solidFill>
                <a:srgbClr val="000000">
                  <a:alpha val="97647"/>
                </a:srgb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40" name="Google Shape;1340;p42"/>
            <p:cNvSpPr/>
            <p:nvPr/>
          </p:nvSpPr>
          <p:spPr>
            <a:xfrm>
              <a:off x="6400114" y="2776957"/>
              <a:ext cx="1193" cy="51889"/>
            </a:xfrm>
            <a:custGeom>
              <a:avLst/>
              <a:gdLst/>
              <a:ahLst/>
              <a:cxnLst/>
              <a:rect l="l" t="t" r="r" b="b"/>
              <a:pathLst>
                <a:path w="1193" h="51889" extrusionOk="0">
                  <a:moveTo>
                    <a:pt x="-334" y="52019"/>
                  </a:moveTo>
                  <a:cubicBezTo>
                    <a:pt x="860" y="130"/>
                    <a:pt x="860" y="130"/>
                    <a:pt x="860" y="130"/>
                  </a:cubicBezTo>
                </a:path>
              </a:pathLst>
            </a:custGeom>
            <a:noFill/>
            <a:ln w="1057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341" name="Google Shape;1341;p42"/>
          <p:cNvSpPr/>
          <p:nvPr/>
        </p:nvSpPr>
        <p:spPr>
          <a:xfrm>
            <a:off x="3444862" y="2951077"/>
            <a:ext cx="434012" cy="878834"/>
          </a:xfrm>
          <a:custGeom>
            <a:avLst/>
            <a:gdLst/>
            <a:ahLst/>
            <a:cxnLst/>
            <a:rect l="l" t="t" r="r" b="b"/>
            <a:pathLst>
              <a:path w="584399" h="1183354" extrusionOk="0">
                <a:moveTo>
                  <a:pt x="0" y="1183355"/>
                </a:moveTo>
                <a:lnTo>
                  <a:pt x="0" y="0"/>
                </a:lnTo>
                <a:lnTo>
                  <a:pt x="584400" y="0"/>
                </a:lnTo>
                <a:lnTo>
                  <a:pt x="582349" y="256433"/>
                </a:lnTo>
              </a:path>
            </a:pathLst>
          </a:custGeom>
          <a:noFill/>
          <a:ln w="99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42" name="Google Shape;1342;p42"/>
          <p:cNvSpPr/>
          <p:nvPr/>
        </p:nvSpPr>
        <p:spPr>
          <a:xfrm>
            <a:off x="4309179" y="2984878"/>
            <a:ext cx="595543" cy="161725"/>
          </a:xfrm>
          <a:custGeom>
            <a:avLst/>
            <a:gdLst/>
            <a:ahLst/>
            <a:cxnLst/>
            <a:rect l="l" t="t" r="r" b="b"/>
            <a:pathLst>
              <a:path w="801902" h="217764" extrusionOk="0">
                <a:moveTo>
                  <a:pt x="801903" y="0"/>
                </a:moveTo>
                <a:lnTo>
                  <a:pt x="4994" y="0"/>
                </a:lnTo>
                <a:lnTo>
                  <a:pt x="0" y="217765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43" name="Google Shape;1343;p42"/>
          <p:cNvSpPr/>
          <p:nvPr/>
        </p:nvSpPr>
        <p:spPr>
          <a:xfrm>
            <a:off x="4312887" y="3322891"/>
            <a:ext cx="394556" cy="128444"/>
          </a:xfrm>
          <a:custGeom>
            <a:avLst/>
            <a:gdLst/>
            <a:ahLst/>
            <a:cxnLst/>
            <a:rect l="l" t="t" r="r" b="b"/>
            <a:pathLst>
              <a:path w="531272" h="172951" extrusionOk="0">
                <a:moveTo>
                  <a:pt x="0" y="0"/>
                </a:moveTo>
                <a:lnTo>
                  <a:pt x="0" y="172952"/>
                </a:lnTo>
                <a:lnTo>
                  <a:pt x="531273" y="172952"/>
                </a:lnTo>
                <a:lnTo>
                  <a:pt x="531273" y="172952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44" name="Google Shape;1344;p42"/>
          <p:cNvSpPr/>
          <p:nvPr/>
        </p:nvSpPr>
        <p:spPr>
          <a:xfrm>
            <a:off x="4825811" y="3450079"/>
            <a:ext cx="98505" cy="1257"/>
          </a:xfrm>
          <a:custGeom>
            <a:avLst/>
            <a:gdLst/>
            <a:ahLst/>
            <a:cxnLst/>
            <a:rect l="l" t="t" r="r" b="b"/>
            <a:pathLst>
              <a:path w="132637" h="1693" extrusionOk="0">
                <a:moveTo>
                  <a:pt x="0" y="1693"/>
                </a:moveTo>
                <a:lnTo>
                  <a:pt x="132637" y="0"/>
                </a:lnTo>
                <a:lnTo>
                  <a:pt x="132637" y="0"/>
                </a:lnTo>
                <a:lnTo>
                  <a:pt x="132637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345" name="Google Shape;1345;p42"/>
          <p:cNvGrpSpPr/>
          <p:nvPr/>
        </p:nvGrpSpPr>
        <p:grpSpPr>
          <a:xfrm>
            <a:off x="3143680" y="4672544"/>
            <a:ext cx="237082" cy="66263"/>
            <a:chOff x="4208205" y="4481214"/>
            <a:chExt cx="319232" cy="89224"/>
          </a:xfrm>
        </p:grpSpPr>
        <p:sp>
          <p:nvSpPr>
            <p:cNvPr id="1346" name="Google Shape;1346;p42"/>
            <p:cNvSpPr/>
            <p:nvPr/>
          </p:nvSpPr>
          <p:spPr>
            <a:xfrm>
              <a:off x="4208205" y="4481214"/>
              <a:ext cx="160095" cy="89224"/>
            </a:xfrm>
            <a:custGeom>
              <a:avLst/>
              <a:gdLst/>
              <a:ahLst/>
              <a:cxnLst/>
              <a:rect l="l" t="t" r="r" b="b"/>
              <a:pathLst>
                <a:path w="160095" h="89224" extrusionOk="0">
                  <a:moveTo>
                    <a:pt x="160243" y="44684"/>
                  </a:moveTo>
                  <a:cubicBezTo>
                    <a:pt x="160243" y="68843"/>
                    <a:pt x="125726" y="88614"/>
                    <a:pt x="82390" y="89276"/>
                  </a:cubicBezTo>
                  <a:cubicBezTo>
                    <a:pt x="39054" y="89938"/>
                    <a:pt x="2643" y="71251"/>
                    <a:pt x="269" y="47123"/>
                  </a:cubicBezTo>
                  <a:cubicBezTo>
                    <a:pt x="-2104" y="22995"/>
                    <a:pt x="30417" y="2201"/>
                    <a:pt x="73629" y="222"/>
                  </a:cubicBezTo>
                  <a:cubicBezTo>
                    <a:pt x="116835" y="-1763"/>
                    <a:pt x="155022" y="15784"/>
                    <a:pt x="159763" y="39801"/>
                  </a:cubicBezTo>
                  <a:lnTo>
                    <a:pt x="80200" y="44684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>
                  <a:alpha val="97647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347" name="Google Shape;1347;p42"/>
            <p:cNvSpPr/>
            <p:nvPr/>
          </p:nvSpPr>
          <p:spPr>
            <a:xfrm flipH="1">
              <a:off x="4367342" y="4481214"/>
              <a:ext cx="160095" cy="89224"/>
            </a:xfrm>
            <a:custGeom>
              <a:avLst/>
              <a:gdLst/>
              <a:ahLst/>
              <a:cxnLst/>
              <a:rect l="l" t="t" r="r" b="b"/>
              <a:pathLst>
                <a:path w="160095" h="89224" extrusionOk="0">
                  <a:moveTo>
                    <a:pt x="160579" y="44684"/>
                  </a:moveTo>
                  <a:cubicBezTo>
                    <a:pt x="160579" y="68843"/>
                    <a:pt x="126063" y="88614"/>
                    <a:pt x="82720" y="89276"/>
                  </a:cubicBezTo>
                  <a:cubicBezTo>
                    <a:pt x="39384" y="89938"/>
                    <a:pt x="2979" y="71251"/>
                    <a:pt x="605" y="47123"/>
                  </a:cubicBezTo>
                  <a:cubicBezTo>
                    <a:pt x="-1768" y="22995"/>
                    <a:pt x="30753" y="2201"/>
                    <a:pt x="73959" y="222"/>
                  </a:cubicBezTo>
                  <a:cubicBezTo>
                    <a:pt x="117166" y="-1763"/>
                    <a:pt x="155358" y="15784"/>
                    <a:pt x="160099" y="39801"/>
                  </a:cubicBezTo>
                  <a:lnTo>
                    <a:pt x="80530" y="44684"/>
                  </a:lnTo>
                  <a:close/>
                </a:path>
              </a:pathLst>
            </a:custGeom>
            <a:noFill/>
            <a:ln w="9525" cap="flat" cmpd="sng">
              <a:solidFill>
                <a:srgbClr val="000000">
                  <a:alpha val="97647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348" name="Google Shape;1348;p42"/>
          <p:cNvSpPr/>
          <p:nvPr/>
        </p:nvSpPr>
        <p:spPr>
          <a:xfrm>
            <a:off x="3254181" y="3632470"/>
            <a:ext cx="8041" cy="1069582"/>
          </a:xfrm>
          <a:custGeom>
            <a:avLst/>
            <a:gdLst/>
            <a:ahLst/>
            <a:cxnLst/>
            <a:rect l="l" t="t" r="r" b="b"/>
            <a:pathLst>
              <a:path w="10827" h="1440197" extrusionOk="0">
                <a:moveTo>
                  <a:pt x="0" y="0"/>
                </a:moveTo>
                <a:lnTo>
                  <a:pt x="10827" y="1440197"/>
                </a:lnTo>
                <a:lnTo>
                  <a:pt x="10827" y="1440197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49" name="Google Shape;1349;p42"/>
          <p:cNvSpPr txBox="1"/>
          <p:nvPr/>
        </p:nvSpPr>
        <p:spPr>
          <a:xfrm>
            <a:off x="4419672" y="3206617"/>
            <a:ext cx="25199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</a:t>
            </a:r>
            <a:endParaRPr/>
          </a:p>
        </p:txBody>
      </p:sp>
      <p:sp>
        <p:nvSpPr>
          <p:cNvPr id="1350" name="Google Shape;1350;p42"/>
          <p:cNvSpPr txBox="1"/>
          <p:nvPr/>
        </p:nvSpPr>
        <p:spPr>
          <a:xfrm>
            <a:off x="3647895" y="3648737"/>
            <a:ext cx="25680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</a:t>
            </a:r>
            <a:endParaRPr/>
          </a:p>
        </p:txBody>
      </p:sp>
      <p:sp>
        <p:nvSpPr>
          <p:cNvPr id="1351" name="Google Shape;1351;p42"/>
          <p:cNvSpPr txBox="1"/>
          <p:nvPr/>
        </p:nvSpPr>
        <p:spPr>
          <a:xfrm>
            <a:off x="3099210" y="3094734"/>
            <a:ext cx="29206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</a:t>
            </a:r>
            <a:endParaRPr/>
          </a:p>
        </p:txBody>
      </p:sp>
      <p:sp>
        <p:nvSpPr>
          <p:cNvPr id="1352" name="Google Shape;1352;p42"/>
          <p:cNvSpPr txBox="1"/>
          <p:nvPr/>
        </p:nvSpPr>
        <p:spPr>
          <a:xfrm>
            <a:off x="2612823" y="3648319"/>
            <a:ext cx="24878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</a:t>
            </a:r>
            <a:endParaRPr/>
          </a:p>
        </p:txBody>
      </p:sp>
      <p:sp>
        <p:nvSpPr>
          <p:cNvPr id="1353" name="Google Shape;1353;p42"/>
          <p:cNvSpPr/>
          <p:nvPr/>
        </p:nvSpPr>
        <p:spPr>
          <a:xfrm>
            <a:off x="3248373" y="3247108"/>
            <a:ext cx="2903" cy="111876"/>
          </a:xfrm>
          <a:custGeom>
            <a:avLst/>
            <a:gdLst/>
            <a:ahLst/>
            <a:cxnLst/>
            <a:rect l="l" t="t" r="r" b="b"/>
            <a:pathLst>
              <a:path w="3909" h="150641" extrusionOk="0">
                <a:moveTo>
                  <a:pt x="0" y="0"/>
                </a:moveTo>
                <a:lnTo>
                  <a:pt x="3910" y="150641"/>
                </a:lnTo>
                <a:lnTo>
                  <a:pt x="3910" y="150641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54" name="Google Shape;1354;p42"/>
          <p:cNvSpPr/>
          <p:nvPr/>
        </p:nvSpPr>
        <p:spPr>
          <a:xfrm>
            <a:off x="4541730" y="3359850"/>
            <a:ext cx="986" cy="84726"/>
          </a:xfrm>
          <a:custGeom>
            <a:avLst/>
            <a:gdLst/>
            <a:ahLst/>
            <a:cxnLst/>
            <a:rect l="l" t="t" r="r" b="b"/>
            <a:pathLst>
              <a:path w="1328" h="114084" extrusionOk="0">
                <a:moveTo>
                  <a:pt x="0" y="0"/>
                </a:moveTo>
                <a:lnTo>
                  <a:pt x="1328" y="114085"/>
                </a:lnTo>
                <a:lnTo>
                  <a:pt x="1328" y="114085"/>
                </a:lnTo>
              </a:path>
            </a:pathLst>
          </a:custGeom>
          <a:noFill/>
          <a:ln w="102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55" name="Google Shape;1355;p42"/>
          <p:cNvSpPr/>
          <p:nvPr/>
        </p:nvSpPr>
        <p:spPr>
          <a:xfrm>
            <a:off x="3444862" y="3724457"/>
            <a:ext cx="235929" cy="4049"/>
          </a:xfrm>
          <a:custGeom>
            <a:avLst/>
            <a:gdLst/>
            <a:ahLst/>
            <a:cxnLst/>
            <a:rect l="l" t="t" r="r" b="b"/>
            <a:pathLst>
              <a:path w="317679" h="5452" extrusionOk="0">
                <a:moveTo>
                  <a:pt x="0" y="5453"/>
                </a:moveTo>
                <a:lnTo>
                  <a:pt x="313770" y="0"/>
                </a:lnTo>
                <a:lnTo>
                  <a:pt x="31768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56" name="Google Shape;1356;p42"/>
          <p:cNvSpPr/>
          <p:nvPr/>
        </p:nvSpPr>
        <p:spPr>
          <a:xfrm>
            <a:off x="2813572" y="3728507"/>
            <a:ext cx="236734" cy="101403"/>
          </a:xfrm>
          <a:custGeom>
            <a:avLst/>
            <a:gdLst/>
            <a:ahLst/>
            <a:cxnLst/>
            <a:rect l="l" t="t" r="r" b="b"/>
            <a:pathLst>
              <a:path w="318763" h="136540" extrusionOk="0">
                <a:moveTo>
                  <a:pt x="0" y="0"/>
                </a:moveTo>
                <a:lnTo>
                  <a:pt x="318764" y="0"/>
                </a:lnTo>
                <a:lnTo>
                  <a:pt x="318764" y="136541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57" name="Google Shape;1357;p42"/>
          <p:cNvSpPr/>
          <p:nvPr/>
        </p:nvSpPr>
        <p:spPr>
          <a:xfrm>
            <a:off x="2499710" y="2744889"/>
            <a:ext cx="3028941" cy="1830320"/>
          </a:xfrm>
          <a:custGeom>
            <a:avLst/>
            <a:gdLst/>
            <a:ahLst/>
            <a:cxnLst/>
            <a:rect l="l" t="t" r="r" b="b"/>
            <a:pathLst>
              <a:path w="4078484" h="2464535" extrusionOk="0">
                <a:moveTo>
                  <a:pt x="4078485" y="8877"/>
                </a:moveTo>
                <a:lnTo>
                  <a:pt x="7704" y="0"/>
                </a:lnTo>
                <a:lnTo>
                  <a:pt x="0" y="2464535"/>
                </a:lnTo>
                <a:lnTo>
                  <a:pt x="539731" y="2462778"/>
                </a:lnTo>
                <a:lnTo>
                  <a:pt x="559069" y="2462778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58" name="Google Shape;1358;p42"/>
          <p:cNvSpPr/>
          <p:nvPr/>
        </p:nvSpPr>
        <p:spPr>
          <a:xfrm>
            <a:off x="2112191" y="2951246"/>
            <a:ext cx="371475" cy="6760"/>
          </a:xfrm>
          <a:custGeom>
            <a:avLst/>
            <a:gdLst/>
            <a:ahLst/>
            <a:cxnLst/>
            <a:rect l="l" t="t" r="r" b="b"/>
            <a:pathLst>
              <a:path w="500193" h="9102" extrusionOk="0">
                <a:moveTo>
                  <a:pt x="0" y="0"/>
                </a:moveTo>
                <a:lnTo>
                  <a:pt x="500193" y="0"/>
                </a:lnTo>
                <a:lnTo>
                  <a:pt x="500193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59" name="Google Shape;1359;p42"/>
          <p:cNvSpPr/>
          <p:nvPr/>
        </p:nvSpPr>
        <p:spPr>
          <a:xfrm>
            <a:off x="2103369" y="3390494"/>
            <a:ext cx="375823" cy="2487"/>
          </a:xfrm>
          <a:custGeom>
            <a:avLst/>
            <a:gdLst/>
            <a:ahLst/>
            <a:cxnLst/>
            <a:rect l="l" t="t" r="r" b="b"/>
            <a:pathLst>
              <a:path w="506047" h="3349" extrusionOk="0">
                <a:moveTo>
                  <a:pt x="0" y="0"/>
                </a:moveTo>
                <a:lnTo>
                  <a:pt x="506048" y="3350"/>
                </a:lnTo>
                <a:lnTo>
                  <a:pt x="506048" y="335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60" name="Google Shape;1360;p42"/>
          <p:cNvSpPr/>
          <p:nvPr/>
        </p:nvSpPr>
        <p:spPr>
          <a:xfrm>
            <a:off x="2103369" y="3829910"/>
            <a:ext cx="394556" cy="6760"/>
          </a:xfrm>
          <a:custGeom>
            <a:avLst/>
            <a:gdLst/>
            <a:ahLst/>
            <a:cxnLst/>
            <a:rect l="l" t="t" r="r" b="b"/>
            <a:pathLst>
              <a:path w="531272" h="9102" extrusionOk="0">
                <a:moveTo>
                  <a:pt x="0" y="0"/>
                </a:moveTo>
                <a:lnTo>
                  <a:pt x="531273" y="0"/>
                </a:lnTo>
                <a:lnTo>
                  <a:pt x="531273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61" name="Google Shape;1361;p42"/>
          <p:cNvSpPr txBox="1"/>
          <p:nvPr/>
        </p:nvSpPr>
        <p:spPr>
          <a:xfrm>
            <a:off x="1919492" y="3169319"/>
            <a:ext cx="28405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U1</a:t>
            </a:r>
            <a:endParaRPr/>
          </a:p>
        </p:txBody>
      </p:sp>
      <p:sp>
        <p:nvSpPr>
          <p:cNvPr id="1362" name="Google Shape;1362;p42"/>
          <p:cNvSpPr txBox="1"/>
          <p:nvPr/>
        </p:nvSpPr>
        <p:spPr>
          <a:xfrm>
            <a:off x="1349041" y="2516689"/>
            <a:ext cx="27924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</a:t>
            </a:r>
            <a:endParaRPr/>
          </a:p>
        </p:txBody>
      </p:sp>
      <p:sp>
        <p:nvSpPr>
          <p:cNvPr id="1363" name="Google Shape;1363;p42"/>
          <p:cNvSpPr txBox="1"/>
          <p:nvPr/>
        </p:nvSpPr>
        <p:spPr>
          <a:xfrm>
            <a:off x="1337826" y="2948762"/>
            <a:ext cx="27924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</a:t>
            </a:r>
            <a:endParaRPr/>
          </a:p>
        </p:txBody>
      </p:sp>
      <p:sp>
        <p:nvSpPr>
          <p:cNvPr id="1364" name="Google Shape;1364;p42"/>
          <p:cNvSpPr txBox="1"/>
          <p:nvPr/>
        </p:nvSpPr>
        <p:spPr>
          <a:xfrm>
            <a:off x="1334831" y="3395221"/>
            <a:ext cx="27924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</a:t>
            </a:r>
            <a:endParaRPr/>
          </a:p>
        </p:txBody>
      </p:sp>
      <p:sp>
        <p:nvSpPr>
          <p:cNvPr id="1365" name="Google Shape;1365;p42"/>
          <p:cNvSpPr txBox="1"/>
          <p:nvPr/>
        </p:nvSpPr>
        <p:spPr>
          <a:xfrm>
            <a:off x="2230016" y="3690185"/>
            <a:ext cx="227948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1366" name="Google Shape;1366;p42"/>
          <p:cNvSpPr/>
          <p:nvPr/>
        </p:nvSpPr>
        <p:spPr>
          <a:xfrm>
            <a:off x="1590445" y="4099882"/>
            <a:ext cx="910629" cy="101843"/>
          </a:xfrm>
          <a:custGeom>
            <a:avLst/>
            <a:gdLst/>
            <a:ahLst/>
            <a:cxnLst/>
            <a:rect l="l" t="t" r="r" b="b"/>
            <a:pathLst>
              <a:path w="1226166" h="137132" extrusionOk="0">
                <a:moveTo>
                  <a:pt x="0" y="137133"/>
                </a:moveTo>
                <a:lnTo>
                  <a:pt x="0" y="592"/>
                </a:lnTo>
                <a:lnTo>
                  <a:pt x="1226167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67" name="Google Shape;1367;p42"/>
          <p:cNvSpPr txBox="1"/>
          <p:nvPr/>
        </p:nvSpPr>
        <p:spPr>
          <a:xfrm>
            <a:off x="2544073" y="4708968"/>
            <a:ext cx="2744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368" name="Google Shape;1368;p42"/>
          <p:cNvSpPr/>
          <p:nvPr/>
        </p:nvSpPr>
        <p:spPr>
          <a:xfrm>
            <a:off x="2666496" y="4579718"/>
            <a:ext cx="4356" cy="142959"/>
          </a:xfrm>
          <a:custGeom>
            <a:avLst/>
            <a:gdLst/>
            <a:ahLst/>
            <a:cxnLst/>
            <a:rect l="l" t="t" r="r" b="b"/>
            <a:pathLst>
              <a:path w="5865" h="192495" extrusionOk="0">
                <a:moveTo>
                  <a:pt x="5865" y="0"/>
                </a:moveTo>
                <a:lnTo>
                  <a:pt x="3910" y="192495"/>
                </a:lnTo>
                <a:lnTo>
                  <a:pt x="0" y="192495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69" name="Google Shape;1369;p42"/>
          <p:cNvSpPr txBox="1"/>
          <p:nvPr/>
        </p:nvSpPr>
        <p:spPr>
          <a:xfrm>
            <a:off x="3355219" y="4832035"/>
            <a:ext cx="25199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</a:t>
            </a:r>
            <a:endParaRPr/>
          </a:p>
        </p:txBody>
      </p:sp>
      <p:sp>
        <p:nvSpPr>
          <p:cNvPr id="1370" name="Google Shape;1370;p42"/>
          <p:cNvSpPr/>
          <p:nvPr/>
        </p:nvSpPr>
        <p:spPr>
          <a:xfrm>
            <a:off x="3486346" y="4725165"/>
            <a:ext cx="1452" cy="108150"/>
          </a:xfrm>
          <a:custGeom>
            <a:avLst/>
            <a:gdLst/>
            <a:ahLst/>
            <a:cxnLst/>
            <a:rect l="l" t="t" r="r" b="b"/>
            <a:pathLst>
              <a:path w="1955" h="145625" extrusionOk="0">
                <a:moveTo>
                  <a:pt x="0" y="0"/>
                </a:moveTo>
                <a:lnTo>
                  <a:pt x="1955" y="145626"/>
                </a:lnTo>
                <a:lnTo>
                  <a:pt x="1955" y="145626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71" name="Google Shape;1371;p42"/>
          <p:cNvSpPr txBox="1"/>
          <p:nvPr/>
        </p:nvSpPr>
        <p:spPr>
          <a:xfrm>
            <a:off x="1899291" y="3623434"/>
            <a:ext cx="28405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U2</a:t>
            </a:r>
            <a:endParaRPr/>
          </a:p>
        </p:txBody>
      </p:sp>
      <p:sp>
        <p:nvSpPr>
          <p:cNvPr id="1372" name="Google Shape;1372;p42"/>
          <p:cNvSpPr txBox="1"/>
          <p:nvPr/>
        </p:nvSpPr>
        <p:spPr>
          <a:xfrm>
            <a:off x="3064377" y="2971208"/>
            <a:ext cx="3273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U12</a:t>
            </a:r>
            <a:endParaRPr/>
          </a:p>
        </p:txBody>
      </p:sp>
      <p:sp>
        <p:nvSpPr>
          <p:cNvPr id="1373" name="Google Shape;1373;p42"/>
          <p:cNvSpPr txBox="1"/>
          <p:nvPr/>
        </p:nvSpPr>
        <p:spPr>
          <a:xfrm>
            <a:off x="2602525" y="3535078"/>
            <a:ext cx="27924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Y8</a:t>
            </a:r>
            <a:endParaRPr/>
          </a:p>
        </p:txBody>
      </p:sp>
      <p:sp>
        <p:nvSpPr>
          <p:cNvPr id="1374" name="Google Shape;1374;p42"/>
          <p:cNvSpPr txBox="1"/>
          <p:nvPr/>
        </p:nvSpPr>
        <p:spPr>
          <a:xfrm>
            <a:off x="2537715" y="4845832"/>
            <a:ext cx="27924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Y6</a:t>
            </a:r>
            <a:endParaRPr/>
          </a:p>
        </p:txBody>
      </p:sp>
      <p:sp>
        <p:nvSpPr>
          <p:cNvPr id="1375" name="Google Shape;1375;p42"/>
          <p:cNvSpPr txBox="1"/>
          <p:nvPr/>
        </p:nvSpPr>
        <p:spPr>
          <a:xfrm>
            <a:off x="3355276" y="4973811"/>
            <a:ext cx="27924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Y9</a:t>
            </a:r>
            <a:endParaRPr/>
          </a:p>
        </p:txBody>
      </p:sp>
      <p:sp>
        <p:nvSpPr>
          <p:cNvPr id="1376" name="Google Shape;1376;p42"/>
          <p:cNvSpPr txBox="1"/>
          <p:nvPr/>
        </p:nvSpPr>
        <p:spPr>
          <a:xfrm>
            <a:off x="3717677" y="4379955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Y21</a:t>
            </a:r>
            <a:endParaRPr/>
          </a:p>
        </p:txBody>
      </p:sp>
      <p:sp>
        <p:nvSpPr>
          <p:cNvPr id="1377" name="Google Shape;1377;p42"/>
          <p:cNvSpPr txBox="1"/>
          <p:nvPr/>
        </p:nvSpPr>
        <p:spPr>
          <a:xfrm>
            <a:off x="3636271" y="3506948"/>
            <a:ext cx="27924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Y7</a:t>
            </a:r>
            <a:endParaRPr/>
          </a:p>
        </p:txBody>
      </p:sp>
      <p:sp>
        <p:nvSpPr>
          <p:cNvPr id="1378" name="Google Shape;1378;p42"/>
          <p:cNvSpPr txBox="1"/>
          <p:nvPr/>
        </p:nvSpPr>
        <p:spPr>
          <a:xfrm>
            <a:off x="4398974" y="3086054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Y22</a:t>
            </a:r>
            <a:endParaRPr/>
          </a:p>
        </p:txBody>
      </p:sp>
      <p:sp>
        <p:nvSpPr>
          <p:cNvPr id="1379" name="Google Shape;1379;p42"/>
          <p:cNvSpPr/>
          <p:nvPr/>
        </p:nvSpPr>
        <p:spPr>
          <a:xfrm>
            <a:off x="2142825" y="4942941"/>
            <a:ext cx="3212016" cy="746042"/>
          </a:xfrm>
          <a:custGeom>
            <a:avLst/>
            <a:gdLst/>
            <a:ahLst/>
            <a:cxnLst/>
            <a:rect l="l" t="t" r="r" b="b"/>
            <a:pathLst>
              <a:path w="4324995" h="1004549" extrusionOk="0">
                <a:moveTo>
                  <a:pt x="0" y="1004550"/>
                </a:moveTo>
                <a:lnTo>
                  <a:pt x="3474959" y="1001300"/>
                </a:lnTo>
                <a:lnTo>
                  <a:pt x="3474959" y="0"/>
                </a:lnTo>
                <a:lnTo>
                  <a:pt x="4324996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0" name="Google Shape;1380;p42"/>
          <p:cNvSpPr/>
          <p:nvPr/>
        </p:nvSpPr>
        <p:spPr>
          <a:xfrm>
            <a:off x="5536013" y="5249566"/>
            <a:ext cx="7891" cy="387045"/>
          </a:xfrm>
          <a:custGeom>
            <a:avLst/>
            <a:gdLst/>
            <a:ahLst/>
            <a:cxnLst/>
            <a:rect l="l" t="t" r="r" b="b"/>
            <a:pathLst>
              <a:path w="10625" h="521158" extrusionOk="0">
                <a:moveTo>
                  <a:pt x="0" y="0"/>
                </a:moveTo>
                <a:lnTo>
                  <a:pt x="0" y="521158"/>
                </a:lnTo>
                <a:lnTo>
                  <a:pt x="0" y="521158"/>
                </a:lnTo>
              </a:path>
            </a:pathLst>
          </a:custGeom>
          <a:noFill/>
          <a:ln w="1285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1" name="Google Shape;1381;p42"/>
          <p:cNvSpPr/>
          <p:nvPr/>
        </p:nvSpPr>
        <p:spPr>
          <a:xfrm>
            <a:off x="5919420" y="5080560"/>
            <a:ext cx="94154" cy="280892"/>
          </a:xfrm>
          <a:custGeom>
            <a:avLst/>
            <a:gdLst/>
            <a:ahLst/>
            <a:cxnLst/>
            <a:rect l="l" t="t" r="r" b="b"/>
            <a:pathLst>
              <a:path w="126779" h="378223" extrusionOk="0">
                <a:moveTo>
                  <a:pt x="0" y="0"/>
                </a:moveTo>
                <a:lnTo>
                  <a:pt x="126779" y="0"/>
                </a:lnTo>
                <a:lnTo>
                  <a:pt x="126779" y="378224"/>
                </a:lnTo>
                <a:lnTo>
                  <a:pt x="0" y="378224"/>
                </a:lnTo>
                <a:close/>
              </a:path>
            </a:pathLst>
          </a:custGeom>
          <a:noFill/>
          <a:ln w="10600" cap="sq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2" name="Google Shape;1382;p42"/>
          <p:cNvSpPr/>
          <p:nvPr/>
        </p:nvSpPr>
        <p:spPr>
          <a:xfrm>
            <a:off x="5919420" y="5361455"/>
            <a:ext cx="94149" cy="22724"/>
          </a:xfrm>
          <a:custGeom>
            <a:avLst/>
            <a:gdLst/>
            <a:ahLst/>
            <a:cxnLst/>
            <a:rect l="l" t="t" r="r" b="b"/>
            <a:pathLst>
              <a:path w="126772" h="30598" extrusionOk="0">
                <a:moveTo>
                  <a:pt x="0" y="0"/>
                </a:moveTo>
                <a:lnTo>
                  <a:pt x="126773" y="0"/>
                </a:lnTo>
                <a:cubicBezTo>
                  <a:pt x="71180" y="41590"/>
                  <a:pt x="51990" y="39997"/>
                  <a:pt x="0" y="0"/>
                </a:cubicBezTo>
                <a:close/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3" name="Google Shape;1383;p42"/>
          <p:cNvSpPr/>
          <p:nvPr/>
        </p:nvSpPr>
        <p:spPr>
          <a:xfrm>
            <a:off x="5919420" y="5057836"/>
            <a:ext cx="94149" cy="22724"/>
          </a:xfrm>
          <a:custGeom>
            <a:avLst/>
            <a:gdLst/>
            <a:ahLst/>
            <a:cxnLst/>
            <a:rect l="l" t="t" r="r" b="b"/>
            <a:pathLst>
              <a:path w="126772" h="30598" extrusionOk="0">
                <a:moveTo>
                  <a:pt x="126773" y="30598"/>
                </a:moveTo>
                <a:lnTo>
                  <a:pt x="0" y="30598"/>
                </a:lnTo>
                <a:cubicBezTo>
                  <a:pt x="55592" y="-10992"/>
                  <a:pt x="74782" y="-9399"/>
                  <a:pt x="126773" y="30598"/>
                </a:cubicBezTo>
                <a:close/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4" name="Google Shape;1384;p42"/>
          <p:cNvSpPr/>
          <p:nvPr/>
        </p:nvSpPr>
        <p:spPr>
          <a:xfrm>
            <a:off x="5536013" y="5384772"/>
            <a:ext cx="434012" cy="67602"/>
          </a:xfrm>
          <a:custGeom>
            <a:avLst/>
            <a:gdLst/>
            <a:ahLst/>
            <a:cxnLst/>
            <a:rect l="l" t="t" r="r" b="b"/>
            <a:pathLst>
              <a:path w="584399" h="91027" extrusionOk="0">
                <a:moveTo>
                  <a:pt x="0" y="91027"/>
                </a:moveTo>
                <a:lnTo>
                  <a:pt x="584400" y="91027"/>
                </a:lnTo>
                <a:lnTo>
                  <a:pt x="58440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5" name="Google Shape;1385;p42"/>
          <p:cNvSpPr/>
          <p:nvPr/>
        </p:nvSpPr>
        <p:spPr>
          <a:xfrm>
            <a:off x="5709618" y="4979156"/>
            <a:ext cx="260407" cy="79081"/>
          </a:xfrm>
          <a:custGeom>
            <a:avLst/>
            <a:gdLst/>
            <a:ahLst/>
            <a:cxnLst/>
            <a:rect l="l" t="t" r="r" b="b"/>
            <a:pathLst>
              <a:path w="350639" h="106483" extrusionOk="0">
                <a:moveTo>
                  <a:pt x="349896" y="106484"/>
                </a:moveTo>
                <a:lnTo>
                  <a:pt x="350640" y="0"/>
                </a:lnTo>
                <a:lnTo>
                  <a:pt x="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6" name="Google Shape;1386;p42"/>
          <p:cNvSpPr/>
          <p:nvPr/>
        </p:nvSpPr>
        <p:spPr>
          <a:xfrm>
            <a:off x="6916962" y="5080560"/>
            <a:ext cx="355101" cy="135205"/>
          </a:xfrm>
          <a:custGeom>
            <a:avLst/>
            <a:gdLst/>
            <a:ahLst/>
            <a:cxnLst/>
            <a:rect l="l" t="t" r="r" b="b"/>
            <a:pathLst>
              <a:path w="478145" h="182054" extrusionOk="0">
                <a:moveTo>
                  <a:pt x="478145" y="0"/>
                </a:moveTo>
                <a:lnTo>
                  <a:pt x="106255" y="0"/>
                </a:lnTo>
                <a:lnTo>
                  <a:pt x="0" y="91027"/>
                </a:lnTo>
                <a:lnTo>
                  <a:pt x="106255" y="182055"/>
                </a:lnTo>
                <a:lnTo>
                  <a:pt x="478145" y="182055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7" name="Google Shape;1387;p42"/>
          <p:cNvSpPr txBox="1"/>
          <p:nvPr/>
        </p:nvSpPr>
        <p:spPr>
          <a:xfrm>
            <a:off x="6939280" y="5069252"/>
            <a:ext cx="32092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Stm</a:t>
            </a:r>
            <a:endParaRPr/>
          </a:p>
        </p:txBody>
      </p:sp>
      <p:sp>
        <p:nvSpPr>
          <p:cNvPr id="1388" name="Google Shape;1388;p42"/>
          <p:cNvSpPr/>
          <p:nvPr/>
        </p:nvSpPr>
        <p:spPr>
          <a:xfrm>
            <a:off x="6916962" y="5249566"/>
            <a:ext cx="355101" cy="135205"/>
          </a:xfrm>
          <a:custGeom>
            <a:avLst/>
            <a:gdLst/>
            <a:ahLst/>
            <a:cxnLst/>
            <a:rect l="l" t="t" r="r" b="b"/>
            <a:pathLst>
              <a:path w="478145" h="182054" extrusionOk="0">
                <a:moveTo>
                  <a:pt x="0" y="0"/>
                </a:moveTo>
                <a:lnTo>
                  <a:pt x="371891" y="0"/>
                </a:lnTo>
                <a:lnTo>
                  <a:pt x="478145" y="91027"/>
                </a:lnTo>
                <a:lnTo>
                  <a:pt x="371891" y="182055"/>
                </a:lnTo>
                <a:lnTo>
                  <a:pt x="0" y="182055"/>
                </a:lnTo>
                <a:close/>
              </a:path>
            </a:pathLst>
          </a:custGeom>
          <a:noFill/>
          <a:ln w="9525" cap="sq" cmpd="sng">
            <a:solidFill>
              <a:srgbClr val="000000">
                <a:alpha val="97647"/>
              </a:srgb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9" name="Google Shape;1389;p42"/>
          <p:cNvSpPr txBox="1"/>
          <p:nvPr/>
        </p:nvSpPr>
        <p:spPr>
          <a:xfrm>
            <a:off x="6878369" y="5234993"/>
            <a:ext cx="37061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Cond</a:t>
            </a:r>
            <a:endParaRPr/>
          </a:p>
        </p:txBody>
      </p:sp>
      <p:sp>
        <p:nvSpPr>
          <p:cNvPr id="1390" name="Google Shape;1390;p42"/>
          <p:cNvSpPr/>
          <p:nvPr/>
        </p:nvSpPr>
        <p:spPr>
          <a:xfrm>
            <a:off x="6285671" y="5148162"/>
            <a:ext cx="631291" cy="6760"/>
          </a:xfrm>
          <a:custGeom>
            <a:avLst/>
            <a:gdLst/>
            <a:ahLst/>
            <a:cxnLst/>
            <a:rect l="l" t="t" r="r" b="b"/>
            <a:pathLst>
              <a:path w="850036" h="9102" extrusionOk="0">
                <a:moveTo>
                  <a:pt x="850036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91" name="Google Shape;1391;p42"/>
          <p:cNvSpPr/>
          <p:nvPr/>
        </p:nvSpPr>
        <p:spPr>
          <a:xfrm>
            <a:off x="6033154" y="5148162"/>
            <a:ext cx="173604" cy="6760"/>
          </a:xfrm>
          <a:custGeom>
            <a:avLst/>
            <a:gdLst/>
            <a:ahLst/>
            <a:cxnLst/>
            <a:rect l="l" t="t" r="r" b="b"/>
            <a:pathLst>
              <a:path w="233759" h="9102" extrusionOk="0">
                <a:moveTo>
                  <a:pt x="233760" y="0"/>
                </a:moveTo>
                <a:lnTo>
                  <a:pt x="10625" y="0"/>
                </a:lnTo>
                <a:lnTo>
                  <a:pt x="0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92" name="Google Shape;1392;p42"/>
          <p:cNvSpPr/>
          <p:nvPr/>
        </p:nvSpPr>
        <p:spPr>
          <a:xfrm>
            <a:off x="6014563" y="5317168"/>
            <a:ext cx="902398" cy="6760"/>
          </a:xfrm>
          <a:custGeom>
            <a:avLst/>
            <a:gdLst/>
            <a:ahLst/>
            <a:cxnLst/>
            <a:rect l="l" t="t" r="r" b="b"/>
            <a:pathLst>
              <a:path w="1215084" h="9102" extrusionOk="0">
                <a:moveTo>
                  <a:pt x="0" y="0"/>
                </a:moveTo>
                <a:lnTo>
                  <a:pt x="1215085" y="0"/>
                </a:lnTo>
                <a:lnTo>
                  <a:pt x="1215085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93" name="Google Shape;1393;p42"/>
          <p:cNvSpPr txBox="1"/>
          <p:nvPr/>
        </p:nvSpPr>
        <p:spPr>
          <a:xfrm>
            <a:off x="6035209" y="3655330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Y11</a:t>
            </a:r>
            <a:endParaRPr/>
          </a:p>
        </p:txBody>
      </p:sp>
      <p:sp>
        <p:nvSpPr>
          <p:cNvPr id="1394" name="Google Shape;1394;p42"/>
          <p:cNvSpPr txBox="1"/>
          <p:nvPr/>
        </p:nvSpPr>
        <p:spPr>
          <a:xfrm>
            <a:off x="6091133" y="3928409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Y14</a:t>
            </a:r>
            <a:endParaRPr/>
          </a:p>
        </p:txBody>
      </p:sp>
      <p:sp>
        <p:nvSpPr>
          <p:cNvPr id="1395" name="Google Shape;1395;p42"/>
          <p:cNvSpPr txBox="1"/>
          <p:nvPr/>
        </p:nvSpPr>
        <p:spPr>
          <a:xfrm>
            <a:off x="6402438" y="4754561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Y19</a:t>
            </a:r>
            <a:endParaRPr/>
          </a:p>
        </p:txBody>
      </p:sp>
      <p:sp>
        <p:nvSpPr>
          <p:cNvPr id="1396" name="Google Shape;1396;p42"/>
          <p:cNvSpPr txBox="1"/>
          <p:nvPr/>
        </p:nvSpPr>
        <p:spPr>
          <a:xfrm>
            <a:off x="6437755" y="4889382"/>
            <a:ext cx="288862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397" name="Google Shape;1397;p42"/>
          <p:cNvSpPr/>
          <p:nvPr/>
        </p:nvSpPr>
        <p:spPr>
          <a:xfrm>
            <a:off x="5614924" y="5722784"/>
            <a:ext cx="986392" cy="6760"/>
          </a:xfrm>
          <a:custGeom>
            <a:avLst/>
            <a:gdLst/>
            <a:ahLst/>
            <a:cxnLst/>
            <a:rect l="l" t="t" r="r" b="b"/>
            <a:pathLst>
              <a:path w="1328181" h="9102" extrusionOk="0">
                <a:moveTo>
                  <a:pt x="0" y="0"/>
                </a:moveTo>
                <a:lnTo>
                  <a:pt x="1328182" y="0"/>
                </a:lnTo>
                <a:lnTo>
                  <a:pt x="1328182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98" name="Google Shape;1398;p42"/>
          <p:cNvSpPr/>
          <p:nvPr/>
        </p:nvSpPr>
        <p:spPr>
          <a:xfrm>
            <a:off x="6711792" y="5722784"/>
            <a:ext cx="994283" cy="6760"/>
          </a:xfrm>
          <a:custGeom>
            <a:avLst/>
            <a:gdLst/>
            <a:ahLst/>
            <a:cxnLst/>
            <a:rect l="l" t="t" r="r" b="b"/>
            <a:pathLst>
              <a:path w="1338807" h="9102" extrusionOk="0">
                <a:moveTo>
                  <a:pt x="0" y="0"/>
                </a:moveTo>
                <a:lnTo>
                  <a:pt x="1338807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99" name="Google Shape;1399;p42"/>
          <p:cNvSpPr txBox="1"/>
          <p:nvPr/>
        </p:nvSpPr>
        <p:spPr>
          <a:xfrm>
            <a:off x="6154684" y="5408860"/>
            <a:ext cx="288862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</a:t>
            </a:r>
            <a:endParaRPr/>
          </a:p>
        </p:txBody>
      </p:sp>
      <p:sp>
        <p:nvSpPr>
          <p:cNvPr id="1400" name="Google Shape;1400;p42"/>
          <p:cNvSpPr/>
          <p:nvPr/>
        </p:nvSpPr>
        <p:spPr>
          <a:xfrm>
            <a:off x="6561861" y="5046758"/>
            <a:ext cx="7891" cy="101403"/>
          </a:xfrm>
          <a:custGeom>
            <a:avLst/>
            <a:gdLst/>
            <a:ahLst/>
            <a:cxnLst/>
            <a:rect l="l" t="t" r="r" b="b"/>
            <a:pathLst>
              <a:path w="10625" h="136540" extrusionOk="0">
                <a:moveTo>
                  <a:pt x="0" y="0"/>
                </a:moveTo>
                <a:lnTo>
                  <a:pt x="0" y="136541"/>
                </a:lnTo>
                <a:lnTo>
                  <a:pt x="0" y="136541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401" name="Google Shape;1401;p42"/>
          <p:cNvSpPr/>
          <p:nvPr/>
        </p:nvSpPr>
        <p:spPr>
          <a:xfrm>
            <a:off x="6285671" y="5587579"/>
            <a:ext cx="7891" cy="135205"/>
          </a:xfrm>
          <a:custGeom>
            <a:avLst/>
            <a:gdLst/>
            <a:ahLst/>
            <a:cxnLst/>
            <a:rect l="l" t="t" r="r" b="b"/>
            <a:pathLst>
              <a:path w="10625" h="182054" extrusionOk="0">
                <a:moveTo>
                  <a:pt x="0" y="0"/>
                </a:moveTo>
                <a:lnTo>
                  <a:pt x="0" y="182055"/>
                </a:lnTo>
              </a:path>
            </a:pathLst>
          </a:custGeom>
          <a:noFill/>
          <a:ln w="150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402" name="Google Shape;1402;p42"/>
          <p:cNvSpPr txBox="1"/>
          <p:nvPr/>
        </p:nvSpPr>
        <p:spPr>
          <a:xfrm>
            <a:off x="6285571" y="5319659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Y17</a:t>
            </a:r>
            <a:endParaRPr/>
          </a:p>
        </p:txBody>
      </p:sp>
      <p:sp>
        <p:nvSpPr>
          <p:cNvPr id="1403" name="Google Shape;1403;p42"/>
          <p:cNvSpPr txBox="1"/>
          <p:nvPr/>
        </p:nvSpPr>
        <p:spPr>
          <a:xfrm>
            <a:off x="4975777" y="5032293"/>
            <a:ext cx="24878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</a:t>
            </a:r>
            <a:endParaRPr/>
          </a:p>
        </p:txBody>
      </p:sp>
      <p:sp>
        <p:nvSpPr>
          <p:cNvPr id="1404" name="Google Shape;1404;p42"/>
          <p:cNvSpPr/>
          <p:nvPr/>
        </p:nvSpPr>
        <p:spPr>
          <a:xfrm>
            <a:off x="5180912" y="5114361"/>
            <a:ext cx="197278" cy="6760"/>
          </a:xfrm>
          <a:custGeom>
            <a:avLst/>
            <a:gdLst/>
            <a:ahLst/>
            <a:cxnLst/>
            <a:rect l="l" t="t" r="r" b="b"/>
            <a:pathLst>
              <a:path w="265636" h="9102" extrusionOk="0">
                <a:moveTo>
                  <a:pt x="0" y="0"/>
                </a:moveTo>
                <a:lnTo>
                  <a:pt x="265636" y="0"/>
                </a:lnTo>
                <a:lnTo>
                  <a:pt x="265636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405" name="Google Shape;1405;p42"/>
          <p:cNvSpPr txBox="1"/>
          <p:nvPr/>
        </p:nvSpPr>
        <p:spPr>
          <a:xfrm>
            <a:off x="4934623" y="5173617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Y15</a:t>
            </a:r>
            <a:endParaRPr/>
          </a:p>
        </p:txBody>
      </p:sp>
      <p:sp>
        <p:nvSpPr>
          <p:cNvPr id="1406" name="Google Shape;1406;p42"/>
          <p:cNvSpPr txBox="1"/>
          <p:nvPr/>
        </p:nvSpPr>
        <p:spPr>
          <a:xfrm>
            <a:off x="3925150" y="4788093"/>
            <a:ext cx="3273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U10</a:t>
            </a:r>
            <a:endParaRPr/>
          </a:p>
        </p:txBody>
      </p:sp>
      <p:sp>
        <p:nvSpPr>
          <p:cNvPr id="1407" name="Google Shape;1407;p42"/>
          <p:cNvSpPr txBox="1"/>
          <p:nvPr/>
        </p:nvSpPr>
        <p:spPr>
          <a:xfrm>
            <a:off x="4611845" y="3247984"/>
            <a:ext cx="32733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U11</a:t>
            </a:r>
            <a:endParaRPr/>
          </a:p>
        </p:txBody>
      </p:sp>
      <p:sp>
        <p:nvSpPr>
          <p:cNvPr id="1408" name="Google Shape;1408;p42"/>
          <p:cNvSpPr txBox="1"/>
          <p:nvPr/>
        </p:nvSpPr>
        <p:spPr>
          <a:xfrm>
            <a:off x="1416655" y="5224082"/>
            <a:ext cx="27924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Y4</a:t>
            </a:r>
            <a:endParaRPr/>
          </a:p>
        </p:txBody>
      </p:sp>
      <p:sp>
        <p:nvSpPr>
          <p:cNvPr id="1409" name="Google Shape;1409;p42"/>
          <p:cNvSpPr txBox="1"/>
          <p:nvPr/>
        </p:nvSpPr>
        <p:spPr>
          <a:xfrm>
            <a:off x="1963737" y="5476727"/>
            <a:ext cx="28405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U4</a:t>
            </a:r>
            <a:endParaRPr/>
          </a:p>
        </p:txBody>
      </p:sp>
      <p:sp>
        <p:nvSpPr>
          <p:cNvPr id="1410" name="Google Shape;1410;p42"/>
          <p:cNvSpPr txBox="1"/>
          <p:nvPr/>
        </p:nvSpPr>
        <p:spPr>
          <a:xfrm>
            <a:off x="849869" y="4179955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Y23</a:t>
            </a:r>
            <a:endParaRPr/>
          </a:p>
        </p:txBody>
      </p:sp>
      <p:sp>
        <p:nvSpPr>
          <p:cNvPr id="1411" name="Google Shape;1411;p42"/>
          <p:cNvSpPr txBox="1"/>
          <p:nvPr/>
        </p:nvSpPr>
        <p:spPr>
          <a:xfrm>
            <a:off x="844064" y="4351977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Y24</a:t>
            </a:r>
            <a:endParaRPr/>
          </a:p>
        </p:txBody>
      </p:sp>
      <p:sp>
        <p:nvSpPr>
          <p:cNvPr id="1412" name="Google Shape;1412;p42"/>
          <p:cNvSpPr txBox="1"/>
          <p:nvPr/>
        </p:nvSpPr>
        <p:spPr>
          <a:xfrm>
            <a:off x="853325" y="4532879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Y25</a:t>
            </a:r>
            <a:endParaRPr/>
          </a:p>
        </p:txBody>
      </p:sp>
      <p:sp>
        <p:nvSpPr>
          <p:cNvPr id="1413" name="Google Shape;1413;p42"/>
          <p:cNvSpPr txBox="1"/>
          <p:nvPr/>
        </p:nvSpPr>
        <p:spPr>
          <a:xfrm>
            <a:off x="859129" y="4702891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Y26</a:t>
            </a:r>
            <a:endParaRPr/>
          </a:p>
        </p:txBody>
      </p:sp>
      <p:sp>
        <p:nvSpPr>
          <p:cNvPr id="1414" name="Google Shape;1414;p42"/>
          <p:cNvSpPr txBox="1"/>
          <p:nvPr/>
        </p:nvSpPr>
        <p:spPr>
          <a:xfrm>
            <a:off x="845172" y="4853017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Y27</a:t>
            </a:r>
            <a:endParaRPr/>
          </a:p>
        </p:txBody>
      </p:sp>
      <p:sp>
        <p:nvSpPr>
          <p:cNvPr id="1415" name="Google Shape;1415;p42"/>
          <p:cNvSpPr txBox="1"/>
          <p:nvPr/>
        </p:nvSpPr>
        <p:spPr>
          <a:xfrm>
            <a:off x="839367" y="4998168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Y28</a:t>
            </a:r>
            <a:endParaRPr/>
          </a:p>
        </p:txBody>
      </p:sp>
      <p:sp>
        <p:nvSpPr>
          <p:cNvPr id="1416" name="Google Shape;1416;p42"/>
          <p:cNvSpPr txBox="1"/>
          <p:nvPr/>
        </p:nvSpPr>
        <p:spPr>
          <a:xfrm>
            <a:off x="7870662" y="3220606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Y29</a:t>
            </a:r>
            <a:endParaRPr/>
          </a:p>
        </p:txBody>
      </p:sp>
      <p:sp>
        <p:nvSpPr>
          <p:cNvPr id="1417" name="Google Shape;1417;p42"/>
          <p:cNvSpPr txBox="1"/>
          <p:nvPr/>
        </p:nvSpPr>
        <p:spPr>
          <a:xfrm>
            <a:off x="6108983" y="4936649"/>
            <a:ext cx="28405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U9</a:t>
            </a:r>
            <a:endParaRPr/>
          </a:p>
        </p:txBody>
      </p:sp>
      <p:sp>
        <p:nvSpPr>
          <p:cNvPr id="1418" name="Google Shape;1418;p42"/>
          <p:cNvSpPr txBox="1"/>
          <p:nvPr/>
        </p:nvSpPr>
        <p:spPr>
          <a:xfrm>
            <a:off x="5861832" y="4033904"/>
            <a:ext cx="284052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U7</a:t>
            </a:r>
            <a:endParaRPr/>
          </a:p>
        </p:txBody>
      </p:sp>
      <p:sp>
        <p:nvSpPr>
          <p:cNvPr id="1419" name="Google Shape;1419;p42"/>
          <p:cNvSpPr/>
          <p:nvPr/>
        </p:nvSpPr>
        <p:spPr>
          <a:xfrm>
            <a:off x="7035329" y="2748269"/>
            <a:ext cx="7891" cy="202807"/>
          </a:xfrm>
          <a:custGeom>
            <a:avLst/>
            <a:gdLst/>
            <a:ahLst/>
            <a:cxnLst/>
            <a:rect l="l" t="t" r="r" b="b"/>
            <a:pathLst>
              <a:path w="10625" h="273081" extrusionOk="0">
                <a:moveTo>
                  <a:pt x="0" y="0"/>
                </a:moveTo>
                <a:lnTo>
                  <a:pt x="0" y="273082"/>
                </a:lnTo>
                <a:lnTo>
                  <a:pt x="0" y="273082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dashDot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420" name="Google Shape;1420;p42"/>
          <p:cNvSpPr/>
          <p:nvPr/>
        </p:nvSpPr>
        <p:spPr>
          <a:xfrm>
            <a:off x="7350974" y="2951077"/>
            <a:ext cx="355101" cy="6760"/>
          </a:xfrm>
          <a:custGeom>
            <a:avLst/>
            <a:gdLst/>
            <a:ahLst/>
            <a:cxnLst/>
            <a:rect l="l" t="t" r="r" b="b"/>
            <a:pathLst>
              <a:path w="478145" h="9102" extrusionOk="0">
                <a:moveTo>
                  <a:pt x="0" y="0"/>
                </a:moveTo>
                <a:lnTo>
                  <a:pt x="446269" y="0"/>
                </a:lnTo>
                <a:lnTo>
                  <a:pt x="478145" y="0"/>
                </a:lnTo>
              </a:path>
            </a:pathLst>
          </a:custGeom>
          <a:noFill/>
          <a:ln w="106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421" name="Google Shape;1421;p42"/>
          <p:cNvSpPr txBox="1"/>
          <p:nvPr/>
        </p:nvSpPr>
        <p:spPr>
          <a:xfrm>
            <a:off x="7895045" y="4675562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Y37</a:t>
            </a:r>
            <a:endParaRPr/>
          </a:p>
        </p:txBody>
      </p:sp>
      <p:sp>
        <p:nvSpPr>
          <p:cNvPr id="1422" name="Google Shape;1422;p42"/>
          <p:cNvSpPr txBox="1"/>
          <p:nvPr/>
        </p:nvSpPr>
        <p:spPr>
          <a:xfrm>
            <a:off x="7888577" y="4839189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Y38</a:t>
            </a:r>
            <a:endParaRPr/>
          </a:p>
        </p:txBody>
      </p:sp>
      <p:sp>
        <p:nvSpPr>
          <p:cNvPr id="1423" name="Google Shape;1423;p42"/>
          <p:cNvSpPr txBox="1"/>
          <p:nvPr/>
        </p:nvSpPr>
        <p:spPr>
          <a:xfrm>
            <a:off x="7895301" y="4984311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Y39</a:t>
            </a:r>
            <a:endParaRPr/>
          </a:p>
        </p:txBody>
      </p:sp>
      <p:sp>
        <p:nvSpPr>
          <p:cNvPr id="1424" name="Google Shape;1424;p42"/>
          <p:cNvSpPr txBox="1"/>
          <p:nvPr/>
        </p:nvSpPr>
        <p:spPr>
          <a:xfrm>
            <a:off x="7895301" y="5144820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Y40</a:t>
            </a:r>
            <a:endParaRPr/>
          </a:p>
        </p:txBody>
      </p:sp>
      <p:sp>
        <p:nvSpPr>
          <p:cNvPr id="1425" name="Google Shape;1425;p42"/>
          <p:cNvSpPr txBox="1"/>
          <p:nvPr/>
        </p:nvSpPr>
        <p:spPr>
          <a:xfrm>
            <a:off x="7895301" y="5285271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Y41</a:t>
            </a:r>
            <a:endParaRPr/>
          </a:p>
        </p:txBody>
      </p:sp>
      <p:sp>
        <p:nvSpPr>
          <p:cNvPr id="1426" name="Google Shape;1426;p42"/>
          <p:cNvSpPr txBox="1"/>
          <p:nvPr/>
        </p:nvSpPr>
        <p:spPr>
          <a:xfrm>
            <a:off x="6927956" y="3347629"/>
            <a:ext cx="322524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Y13</a:t>
            </a:r>
            <a:endParaRPr/>
          </a:p>
        </p:txBody>
      </p:sp>
      <p:grpSp>
        <p:nvGrpSpPr>
          <p:cNvPr id="1427" name="Google Shape;1427;p42"/>
          <p:cNvGrpSpPr/>
          <p:nvPr/>
        </p:nvGrpSpPr>
        <p:grpSpPr>
          <a:xfrm>
            <a:off x="880742" y="2444057"/>
            <a:ext cx="7338257" cy="3481535"/>
            <a:chOff x="1161148" y="1480546"/>
            <a:chExt cx="9880999" cy="4687903"/>
          </a:xfrm>
        </p:grpSpPr>
        <p:sp>
          <p:nvSpPr>
            <p:cNvPr id="1428" name="Google Shape;1428;p42"/>
            <p:cNvSpPr/>
            <p:nvPr/>
          </p:nvSpPr>
          <p:spPr>
            <a:xfrm>
              <a:off x="1161148" y="1590452"/>
              <a:ext cx="2123751" cy="617736"/>
            </a:xfrm>
            <a:custGeom>
              <a:avLst/>
              <a:gdLst/>
              <a:ahLst/>
              <a:cxnLst/>
              <a:rect l="l" t="t" r="r" b="b"/>
              <a:pathLst>
                <a:path w="2123751" h="617736" extrusionOk="0">
                  <a:moveTo>
                    <a:pt x="0" y="0"/>
                  </a:moveTo>
                  <a:lnTo>
                    <a:pt x="2123752" y="0"/>
                  </a:lnTo>
                  <a:lnTo>
                    <a:pt x="2123752" y="617737"/>
                  </a:lnTo>
                  <a:lnTo>
                    <a:pt x="0" y="617737"/>
                  </a:lnTo>
                  <a:close/>
                </a:path>
              </a:pathLst>
            </a:custGeom>
            <a:noFill/>
            <a:ln w="2257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29" name="Google Shape;1429;p42"/>
            <p:cNvSpPr txBox="1"/>
            <p:nvPr/>
          </p:nvSpPr>
          <p:spPr>
            <a:xfrm>
              <a:off x="2131582" y="1644187"/>
              <a:ext cx="572421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 A</a:t>
              </a:r>
              <a:endParaRPr/>
            </a:p>
          </p:txBody>
        </p:sp>
        <p:sp>
          <p:nvSpPr>
            <p:cNvPr id="1430" name="Google Shape;1430;p42"/>
            <p:cNvSpPr/>
            <p:nvPr/>
          </p:nvSpPr>
          <p:spPr>
            <a:xfrm>
              <a:off x="1161819" y="2254277"/>
              <a:ext cx="2123751" cy="617736"/>
            </a:xfrm>
            <a:custGeom>
              <a:avLst/>
              <a:gdLst/>
              <a:ahLst/>
              <a:cxnLst/>
              <a:rect l="l" t="t" r="r" b="b"/>
              <a:pathLst>
                <a:path w="2123751" h="617736" extrusionOk="0">
                  <a:moveTo>
                    <a:pt x="0" y="0"/>
                  </a:moveTo>
                  <a:lnTo>
                    <a:pt x="2123752" y="0"/>
                  </a:lnTo>
                  <a:lnTo>
                    <a:pt x="2123752" y="617736"/>
                  </a:lnTo>
                  <a:lnTo>
                    <a:pt x="0" y="617736"/>
                  </a:lnTo>
                  <a:close/>
                </a:path>
              </a:pathLst>
            </a:custGeom>
            <a:noFill/>
            <a:ln w="2257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31" name="Google Shape;1431;p42"/>
            <p:cNvSpPr txBox="1"/>
            <p:nvPr/>
          </p:nvSpPr>
          <p:spPr>
            <a:xfrm>
              <a:off x="2139306" y="2247281"/>
              <a:ext cx="578897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 D</a:t>
              </a:r>
              <a:endParaRPr/>
            </a:p>
          </p:txBody>
        </p:sp>
        <p:sp>
          <p:nvSpPr>
            <p:cNvPr id="1432" name="Google Shape;1432;p42"/>
            <p:cNvSpPr/>
            <p:nvPr/>
          </p:nvSpPr>
          <p:spPr>
            <a:xfrm>
              <a:off x="1161819" y="2910921"/>
              <a:ext cx="2123751" cy="617736"/>
            </a:xfrm>
            <a:custGeom>
              <a:avLst/>
              <a:gdLst/>
              <a:ahLst/>
              <a:cxnLst/>
              <a:rect l="l" t="t" r="r" b="b"/>
              <a:pathLst>
                <a:path w="2123751" h="617736" extrusionOk="0">
                  <a:moveTo>
                    <a:pt x="0" y="0"/>
                  </a:moveTo>
                  <a:lnTo>
                    <a:pt x="2123752" y="0"/>
                  </a:lnTo>
                  <a:lnTo>
                    <a:pt x="2123752" y="617736"/>
                  </a:lnTo>
                  <a:lnTo>
                    <a:pt x="0" y="617736"/>
                  </a:lnTo>
                  <a:close/>
                </a:path>
              </a:pathLst>
            </a:custGeom>
            <a:noFill/>
            <a:ln w="2257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33" name="Google Shape;1433;p42"/>
            <p:cNvSpPr txBox="1"/>
            <p:nvPr/>
          </p:nvSpPr>
          <p:spPr>
            <a:xfrm>
              <a:off x="2132251" y="2964657"/>
              <a:ext cx="572421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 E</a:t>
              </a:r>
              <a:endParaRPr/>
            </a:p>
          </p:txBody>
        </p:sp>
        <p:sp>
          <p:nvSpPr>
            <p:cNvPr id="1434" name="Google Shape;1434;p42"/>
            <p:cNvSpPr/>
            <p:nvPr/>
          </p:nvSpPr>
          <p:spPr>
            <a:xfrm>
              <a:off x="1161819" y="5349204"/>
              <a:ext cx="2123751" cy="617736"/>
            </a:xfrm>
            <a:custGeom>
              <a:avLst/>
              <a:gdLst/>
              <a:ahLst/>
              <a:cxnLst/>
              <a:rect l="l" t="t" r="r" b="b"/>
              <a:pathLst>
                <a:path w="2123751" h="617736" extrusionOk="0">
                  <a:moveTo>
                    <a:pt x="0" y="0"/>
                  </a:moveTo>
                  <a:lnTo>
                    <a:pt x="2123752" y="0"/>
                  </a:lnTo>
                  <a:lnTo>
                    <a:pt x="2123752" y="617736"/>
                  </a:lnTo>
                  <a:lnTo>
                    <a:pt x="0" y="617736"/>
                  </a:lnTo>
                  <a:close/>
                </a:path>
              </a:pathLst>
            </a:custGeom>
            <a:noFill/>
            <a:ln w="2257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35" name="Google Shape;1435;p42"/>
            <p:cNvSpPr txBox="1"/>
            <p:nvPr/>
          </p:nvSpPr>
          <p:spPr>
            <a:xfrm>
              <a:off x="2197556" y="5391753"/>
              <a:ext cx="578897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input C</a:t>
              </a:r>
              <a:endParaRPr/>
            </a:p>
          </p:txBody>
        </p:sp>
        <p:sp>
          <p:nvSpPr>
            <p:cNvPr id="1436" name="Google Shape;1436;p42"/>
            <p:cNvSpPr/>
            <p:nvPr/>
          </p:nvSpPr>
          <p:spPr>
            <a:xfrm>
              <a:off x="3444949" y="2208764"/>
              <a:ext cx="2284472" cy="2958386"/>
            </a:xfrm>
            <a:custGeom>
              <a:avLst/>
              <a:gdLst/>
              <a:ahLst/>
              <a:cxnLst/>
              <a:rect l="l" t="t" r="r" b="b"/>
              <a:pathLst>
                <a:path w="2284472" h="2958386" extrusionOk="0">
                  <a:moveTo>
                    <a:pt x="0" y="0"/>
                  </a:moveTo>
                  <a:lnTo>
                    <a:pt x="1359187" y="0"/>
                  </a:lnTo>
                  <a:lnTo>
                    <a:pt x="1381309" y="726625"/>
                  </a:lnTo>
                  <a:lnTo>
                    <a:pt x="2284473" y="1146261"/>
                  </a:lnTo>
                  <a:lnTo>
                    <a:pt x="2284473" y="2958386"/>
                  </a:lnTo>
                  <a:lnTo>
                    <a:pt x="0" y="2958386"/>
                  </a:lnTo>
                  <a:close/>
                </a:path>
              </a:pathLst>
            </a:custGeom>
            <a:noFill/>
            <a:ln w="2267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37" name="Google Shape;1437;p42"/>
            <p:cNvSpPr txBox="1"/>
            <p:nvPr/>
          </p:nvSpPr>
          <p:spPr>
            <a:xfrm>
              <a:off x="3497368" y="4886288"/>
              <a:ext cx="792584" cy="3108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Reactor</a:t>
              </a:r>
              <a:endParaRPr/>
            </a:p>
          </p:txBody>
        </p:sp>
        <p:sp>
          <p:nvSpPr>
            <p:cNvPr id="1438" name="Google Shape;1438;p42"/>
            <p:cNvSpPr/>
            <p:nvPr/>
          </p:nvSpPr>
          <p:spPr>
            <a:xfrm>
              <a:off x="4985640" y="2072223"/>
              <a:ext cx="2337599" cy="864759"/>
            </a:xfrm>
            <a:custGeom>
              <a:avLst/>
              <a:gdLst/>
              <a:ahLst/>
              <a:cxnLst/>
              <a:rect l="l" t="t" r="r" b="b"/>
              <a:pathLst>
                <a:path w="2337599" h="864759" extrusionOk="0">
                  <a:moveTo>
                    <a:pt x="0" y="0"/>
                  </a:moveTo>
                  <a:lnTo>
                    <a:pt x="2337600" y="0"/>
                  </a:lnTo>
                  <a:lnTo>
                    <a:pt x="2337600" y="864759"/>
                  </a:lnTo>
                  <a:lnTo>
                    <a:pt x="0" y="864759"/>
                  </a:lnTo>
                  <a:close/>
                </a:path>
              </a:pathLst>
            </a:custGeom>
            <a:noFill/>
            <a:ln w="2122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39" name="Google Shape;1439;p42"/>
            <p:cNvSpPr txBox="1"/>
            <p:nvPr/>
          </p:nvSpPr>
          <p:spPr>
            <a:xfrm>
              <a:off x="6275509" y="2281380"/>
              <a:ext cx="760207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Condenser</a:t>
              </a:r>
              <a:endParaRPr/>
            </a:p>
          </p:txBody>
        </p:sp>
        <p:sp>
          <p:nvSpPr>
            <p:cNvPr id="1440" name="Google Shape;1440;p42"/>
            <p:cNvSpPr/>
            <p:nvPr/>
          </p:nvSpPr>
          <p:spPr>
            <a:xfrm>
              <a:off x="7801385" y="1480546"/>
              <a:ext cx="2125090" cy="2958386"/>
            </a:xfrm>
            <a:custGeom>
              <a:avLst/>
              <a:gdLst/>
              <a:ahLst/>
              <a:cxnLst/>
              <a:rect l="l" t="t" r="r" b="b"/>
              <a:pathLst>
                <a:path w="2125090" h="2958386" extrusionOk="0">
                  <a:moveTo>
                    <a:pt x="0" y="1001300"/>
                  </a:moveTo>
                  <a:lnTo>
                    <a:pt x="1175324" y="1001300"/>
                  </a:lnTo>
                  <a:lnTo>
                    <a:pt x="1168800" y="0"/>
                  </a:lnTo>
                  <a:lnTo>
                    <a:pt x="2125091" y="0"/>
                  </a:lnTo>
                  <a:lnTo>
                    <a:pt x="2125091" y="773732"/>
                  </a:lnTo>
                  <a:lnTo>
                    <a:pt x="1965709" y="1001300"/>
                  </a:lnTo>
                  <a:lnTo>
                    <a:pt x="1965709" y="2958386"/>
                  </a:lnTo>
                  <a:lnTo>
                    <a:pt x="0" y="2958386"/>
                  </a:lnTo>
                  <a:close/>
                </a:path>
              </a:pathLst>
            </a:custGeom>
            <a:noFill/>
            <a:ln w="2122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41" name="Google Shape;1441;p42"/>
            <p:cNvSpPr txBox="1"/>
            <p:nvPr/>
          </p:nvSpPr>
          <p:spPr>
            <a:xfrm>
              <a:off x="8085214" y="4033266"/>
              <a:ext cx="749415" cy="3108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Vapour</a:t>
              </a:r>
              <a:endParaRPr/>
            </a:p>
          </p:txBody>
        </p:sp>
        <p:sp>
          <p:nvSpPr>
            <p:cNvPr id="1442" name="Google Shape;1442;p42"/>
            <p:cNvSpPr txBox="1"/>
            <p:nvPr/>
          </p:nvSpPr>
          <p:spPr>
            <a:xfrm>
              <a:off x="8085214" y="4210130"/>
              <a:ext cx="930724" cy="3108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Separator</a:t>
              </a:r>
              <a:endParaRPr/>
            </a:p>
          </p:txBody>
        </p:sp>
        <p:sp>
          <p:nvSpPr>
            <p:cNvPr id="1443" name="Google Shape;1443;p42"/>
            <p:cNvSpPr/>
            <p:nvPr/>
          </p:nvSpPr>
          <p:spPr>
            <a:xfrm>
              <a:off x="6420076" y="3892768"/>
              <a:ext cx="2804768" cy="2186092"/>
            </a:xfrm>
            <a:custGeom>
              <a:avLst/>
              <a:gdLst/>
              <a:ahLst/>
              <a:cxnLst/>
              <a:rect l="l" t="t" r="r" b="b"/>
              <a:pathLst>
                <a:path w="2804768" h="2186092" extrusionOk="0">
                  <a:moveTo>
                    <a:pt x="0" y="0"/>
                  </a:moveTo>
                  <a:lnTo>
                    <a:pt x="1275054" y="0"/>
                  </a:lnTo>
                  <a:lnTo>
                    <a:pt x="1275054" y="637191"/>
                  </a:lnTo>
                  <a:lnTo>
                    <a:pt x="2804769" y="642134"/>
                  </a:lnTo>
                  <a:lnTo>
                    <a:pt x="2804769" y="2186093"/>
                  </a:lnTo>
                  <a:lnTo>
                    <a:pt x="0" y="2186093"/>
                  </a:lnTo>
                  <a:close/>
                </a:path>
              </a:pathLst>
            </a:custGeom>
            <a:noFill/>
            <a:ln w="2122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44" name="Google Shape;1444;p42"/>
            <p:cNvSpPr txBox="1"/>
            <p:nvPr/>
          </p:nvSpPr>
          <p:spPr>
            <a:xfrm>
              <a:off x="6384105" y="4121784"/>
              <a:ext cx="792584" cy="3108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Stripper</a:t>
              </a:r>
              <a:endParaRPr/>
            </a:p>
          </p:txBody>
        </p:sp>
        <p:sp>
          <p:nvSpPr>
            <p:cNvPr id="1445" name="Google Shape;1445;p42"/>
            <p:cNvSpPr/>
            <p:nvPr/>
          </p:nvSpPr>
          <p:spPr>
            <a:xfrm>
              <a:off x="7163858" y="1480546"/>
              <a:ext cx="1753199" cy="955786"/>
            </a:xfrm>
            <a:custGeom>
              <a:avLst/>
              <a:gdLst/>
              <a:ahLst/>
              <a:cxnLst/>
              <a:rect l="l" t="t" r="r" b="b"/>
              <a:pathLst>
                <a:path w="1753199" h="955786" extrusionOk="0">
                  <a:moveTo>
                    <a:pt x="0" y="0"/>
                  </a:moveTo>
                  <a:lnTo>
                    <a:pt x="1753200" y="0"/>
                  </a:lnTo>
                  <a:lnTo>
                    <a:pt x="1753200" y="955786"/>
                  </a:lnTo>
                  <a:lnTo>
                    <a:pt x="371891" y="955786"/>
                  </a:lnTo>
                  <a:lnTo>
                    <a:pt x="371891" y="455136"/>
                  </a:lnTo>
                  <a:lnTo>
                    <a:pt x="0" y="455136"/>
                  </a:lnTo>
                  <a:close/>
                </a:path>
              </a:pathLst>
            </a:custGeom>
            <a:noFill/>
            <a:ln w="2122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46" name="Google Shape;1446;p42"/>
            <p:cNvSpPr/>
            <p:nvPr/>
          </p:nvSpPr>
          <p:spPr>
            <a:xfrm>
              <a:off x="10245239" y="1753627"/>
              <a:ext cx="796908" cy="637190"/>
            </a:xfrm>
            <a:custGeom>
              <a:avLst/>
              <a:gdLst/>
              <a:ahLst/>
              <a:cxnLst/>
              <a:rect l="l" t="t" r="r" b="b"/>
              <a:pathLst>
                <a:path w="796908" h="637190" extrusionOk="0">
                  <a:moveTo>
                    <a:pt x="0" y="0"/>
                  </a:moveTo>
                  <a:lnTo>
                    <a:pt x="796909" y="0"/>
                  </a:lnTo>
                  <a:lnTo>
                    <a:pt x="796909" y="637191"/>
                  </a:lnTo>
                  <a:lnTo>
                    <a:pt x="0" y="637191"/>
                  </a:lnTo>
                  <a:close/>
                </a:path>
              </a:pathLst>
            </a:custGeom>
            <a:noFill/>
            <a:ln w="2122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47" name="Google Shape;1447;p42"/>
            <p:cNvSpPr txBox="1"/>
            <p:nvPr/>
          </p:nvSpPr>
          <p:spPr>
            <a:xfrm>
              <a:off x="10260051" y="1735214"/>
              <a:ext cx="527095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Purge</a:t>
              </a:r>
              <a:endParaRPr/>
            </a:p>
          </p:txBody>
        </p:sp>
        <p:sp>
          <p:nvSpPr>
            <p:cNvPr id="1448" name="Google Shape;1448;p42"/>
            <p:cNvSpPr txBox="1"/>
            <p:nvPr/>
          </p:nvSpPr>
          <p:spPr>
            <a:xfrm>
              <a:off x="10260051" y="1886926"/>
              <a:ext cx="559470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Output</a:t>
              </a:r>
              <a:endParaRPr/>
            </a:p>
          </p:txBody>
        </p:sp>
        <p:sp>
          <p:nvSpPr>
            <p:cNvPr id="1449" name="Google Shape;1449;p42"/>
            <p:cNvSpPr txBox="1"/>
            <p:nvPr/>
          </p:nvSpPr>
          <p:spPr>
            <a:xfrm>
              <a:off x="10305764" y="5479286"/>
              <a:ext cx="606956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Product</a:t>
              </a:r>
              <a:endParaRPr/>
            </a:p>
          </p:txBody>
        </p:sp>
        <p:sp>
          <p:nvSpPr>
            <p:cNvPr id="1450" name="Google Shape;1450;p42"/>
            <p:cNvSpPr txBox="1"/>
            <p:nvPr/>
          </p:nvSpPr>
          <p:spPr>
            <a:xfrm>
              <a:off x="10305764" y="5630990"/>
              <a:ext cx="559470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Output</a:t>
              </a:r>
              <a:endParaRPr/>
            </a:p>
          </p:txBody>
        </p:sp>
        <p:sp>
          <p:nvSpPr>
            <p:cNvPr id="1451" name="Google Shape;1451;p42"/>
            <p:cNvSpPr/>
            <p:nvPr/>
          </p:nvSpPr>
          <p:spPr>
            <a:xfrm>
              <a:off x="10245239" y="5531259"/>
              <a:ext cx="796908" cy="637190"/>
            </a:xfrm>
            <a:custGeom>
              <a:avLst/>
              <a:gdLst/>
              <a:ahLst/>
              <a:cxnLst/>
              <a:rect l="l" t="t" r="r" b="b"/>
              <a:pathLst>
                <a:path w="796908" h="637190" extrusionOk="0">
                  <a:moveTo>
                    <a:pt x="0" y="0"/>
                  </a:moveTo>
                  <a:lnTo>
                    <a:pt x="796909" y="0"/>
                  </a:lnTo>
                  <a:lnTo>
                    <a:pt x="796909" y="637191"/>
                  </a:lnTo>
                  <a:lnTo>
                    <a:pt x="0" y="637191"/>
                  </a:lnTo>
                  <a:close/>
                </a:path>
              </a:pathLst>
            </a:custGeom>
            <a:noFill/>
            <a:ln w="21225" cap="flat" cmpd="sng">
              <a:solidFill>
                <a:srgbClr val="FF004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5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52" name="Google Shape;1452;p42"/>
            <p:cNvSpPr txBox="1"/>
            <p:nvPr/>
          </p:nvSpPr>
          <p:spPr>
            <a:xfrm>
              <a:off x="7952555" y="2121007"/>
              <a:ext cx="816327" cy="248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Compressor</a:t>
              </a:r>
              <a:endParaRPr/>
            </a:p>
          </p:txBody>
        </p:sp>
      </p:grpSp>
      <p:sp>
        <p:nvSpPr>
          <p:cNvPr id="1453" name="Google Shape;1453;p42"/>
          <p:cNvSpPr txBox="1"/>
          <p:nvPr/>
        </p:nvSpPr>
        <p:spPr>
          <a:xfrm rot="5400000">
            <a:off x="7126799" y="3560455"/>
            <a:ext cx="707886" cy="3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ANALYSER</a:t>
            </a:r>
            <a:endParaRPr/>
          </a:p>
        </p:txBody>
      </p:sp>
      <p:sp>
        <p:nvSpPr>
          <p:cNvPr id="1454" name="Google Shape;1454;p42"/>
          <p:cNvSpPr txBox="1"/>
          <p:nvPr/>
        </p:nvSpPr>
        <p:spPr>
          <a:xfrm rot="5400000">
            <a:off x="7130474" y="4884291"/>
            <a:ext cx="707886" cy="3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ANALYSER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" name="Google Shape;1459;p4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Example Refinery: Digital-Twin Model</a:t>
            </a:r>
            <a:endParaRPr/>
          </a:p>
        </p:txBody>
      </p:sp>
      <p:grpSp>
        <p:nvGrpSpPr>
          <p:cNvPr id="1460" name="Google Shape;1460;p43"/>
          <p:cNvGrpSpPr/>
          <p:nvPr/>
        </p:nvGrpSpPr>
        <p:grpSpPr>
          <a:xfrm>
            <a:off x="679641" y="2286548"/>
            <a:ext cx="7771959" cy="2909065"/>
            <a:chOff x="679641" y="1671900"/>
            <a:chExt cx="7771959" cy="2909065"/>
          </a:xfrm>
        </p:grpSpPr>
        <p:cxnSp>
          <p:nvCxnSpPr>
            <p:cNvPr id="1461" name="Google Shape;1461;p43"/>
            <p:cNvCxnSpPr>
              <a:stCxn id="1462" idx="3"/>
              <a:endCxn id="1463" idx="2"/>
            </p:cNvCxnSpPr>
            <p:nvPr/>
          </p:nvCxnSpPr>
          <p:spPr>
            <a:xfrm rot="10800000" flipH="1">
              <a:off x="679641" y="2680535"/>
              <a:ext cx="535500" cy="93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64" name="Google Shape;1464;p43"/>
            <p:cNvCxnSpPr>
              <a:stCxn id="1463" idx="4"/>
              <a:endCxn id="1465" idx="1"/>
            </p:cNvCxnSpPr>
            <p:nvPr/>
          </p:nvCxnSpPr>
          <p:spPr>
            <a:xfrm rot="10800000" flipH="1">
              <a:off x="1672478" y="2675347"/>
              <a:ext cx="619800" cy="51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66" name="Google Shape;1466;p43"/>
            <p:cNvCxnSpPr>
              <a:stCxn id="1467" idx="3"/>
              <a:endCxn id="1468" idx="1"/>
            </p:cNvCxnSpPr>
            <p:nvPr/>
          </p:nvCxnSpPr>
          <p:spPr>
            <a:xfrm>
              <a:off x="3931023" y="2994215"/>
              <a:ext cx="289200" cy="13224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69" name="Google Shape;1469;p43"/>
            <p:cNvCxnSpPr>
              <a:stCxn id="1470" idx="4"/>
              <a:endCxn id="1468" idx="1"/>
            </p:cNvCxnSpPr>
            <p:nvPr/>
          </p:nvCxnSpPr>
          <p:spPr>
            <a:xfrm>
              <a:off x="1674158" y="4316507"/>
              <a:ext cx="2546100" cy="6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71" name="Google Shape;1471;p43"/>
            <p:cNvCxnSpPr>
              <a:stCxn id="1472" idx="3"/>
              <a:endCxn id="1473" idx="2"/>
            </p:cNvCxnSpPr>
            <p:nvPr/>
          </p:nvCxnSpPr>
          <p:spPr>
            <a:xfrm rot="10800000" flipH="1">
              <a:off x="3908612" y="2510100"/>
              <a:ext cx="2644500" cy="45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74" name="Google Shape;1474;p43"/>
            <p:cNvCxnSpPr>
              <a:stCxn id="1475" idx="3"/>
              <a:endCxn id="1476" idx="2"/>
            </p:cNvCxnSpPr>
            <p:nvPr/>
          </p:nvCxnSpPr>
          <p:spPr>
            <a:xfrm rot="10800000" flipH="1">
              <a:off x="6246158" y="4576465"/>
              <a:ext cx="306900" cy="45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77" name="Google Shape;1477;p43"/>
            <p:cNvCxnSpPr>
              <a:stCxn id="1478" idx="3"/>
              <a:endCxn id="1473" idx="2"/>
            </p:cNvCxnSpPr>
            <p:nvPr/>
          </p:nvCxnSpPr>
          <p:spPr>
            <a:xfrm rot="10800000" flipH="1">
              <a:off x="6248400" y="2510207"/>
              <a:ext cx="304800" cy="16539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79" name="Google Shape;1479;p43"/>
            <p:cNvCxnSpPr>
              <a:stCxn id="1473" idx="4"/>
              <a:endCxn id="1480" idx="2"/>
            </p:cNvCxnSpPr>
            <p:nvPr/>
          </p:nvCxnSpPr>
          <p:spPr>
            <a:xfrm>
              <a:off x="7010400" y="2510118"/>
              <a:ext cx="443700" cy="20574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81" name="Google Shape;1481;p43"/>
            <p:cNvCxnSpPr>
              <a:stCxn id="1476" idx="4"/>
              <a:endCxn id="1480" idx="2"/>
            </p:cNvCxnSpPr>
            <p:nvPr/>
          </p:nvCxnSpPr>
          <p:spPr>
            <a:xfrm rot="10800000" flipH="1">
              <a:off x="7010400" y="4567483"/>
              <a:ext cx="443700" cy="90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82" name="Google Shape;1482;p43"/>
            <p:cNvCxnSpPr>
              <a:stCxn id="1473" idx="4"/>
              <a:endCxn id="1483" idx="1"/>
            </p:cNvCxnSpPr>
            <p:nvPr/>
          </p:nvCxnSpPr>
          <p:spPr>
            <a:xfrm>
              <a:off x="7010400" y="2510118"/>
              <a:ext cx="1441200" cy="45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84" name="Google Shape;1484;p43"/>
            <p:cNvCxnSpPr>
              <a:stCxn id="1480" idx="4"/>
              <a:endCxn id="1485" idx="1"/>
            </p:cNvCxnSpPr>
            <p:nvPr/>
          </p:nvCxnSpPr>
          <p:spPr>
            <a:xfrm>
              <a:off x="7911353" y="4567518"/>
              <a:ext cx="540000" cy="45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86" name="Google Shape;1486;p43"/>
            <p:cNvCxnSpPr>
              <a:stCxn id="1487" idx="3"/>
              <a:endCxn id="1488" idx="1"/>
            </p:cNvCxnSpPr>
            <p:nvPr/>
          </p:nvCxnSpPr>
          <p:spPr>
            <a:xfrm rot="-5400000">
              <a:off x="4402570" y="375600"/>
              <a:ext cx="156900" cy="2749500"/>
            </a:xfrm>
            <a:prstGeom prst="bentConnector3">
              <a:avLst>
                <a:gd name="adj1" fmla="val 44179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89" name="Google Shape;1489;p43"/>
            <p:cNvCxnSpPr>
              <a:stCxn id="1490" idx="3"/>
              <a:endCxn id="1488" idx="1"/>
            </p:cNvCxnSpPr>
            <p:nvPr/>
          </p:nvCxnSpPr>
          <p:spPr>
            <a:xfrm rot="-5400000">
              <a:off x="4596865" y="2322750"/>
              <a:ext cx="1909500" cy="607800"/>
            </a:xfrm>
            <a:prstGeom prst="bentConnector3">
              <a:avLst>
                <a:gd name="adj1" fmla="val 82189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491" name="Google Shape;1491;p43"/>
            <p:cNvCxnSpPr>
              <a:stCxn id="1462" idx="3"/>
              <a:endCxn id="1470" idx="2"/>
            </p:cNvCxnSpPr>
            <p:nvPr/>
          </p:nvCxnSpPr>
          <p:spPr>
            <a:xfrm>
              <a:off x="679641" y="2689835"/>
              <a:ext cx="537300" cy="1626600"/>
            </a:xfrm>
            <a:prstGeom prst="bentConnector3">
              <a:avLst>
                <a:gd name="adj1" fmla="val 50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pSp>
        <p:nvGrpSpPr>
          <p:cNvPr id="1492" name="Google Shape;1492;p43"/>
          <p:cNvGrpSpPr/>
          <p:nvPr/>
        </p:nvGrpSpPr>
        <p:grpSpPr>
          <a:xfrm>
            <a:off x="213128" y="1914121"/>
            <a:ext cx="8695204" cy="3231029"/>
            <a:chOff x="221877" y="1283449"/>
            <a:chExt cx="8695204" cy="3231029"/>
          </a:xfrm>
        </p:grpSpPr>
        <p:grpSp>
          <p:nvGrpSpPr>
            <p:cNvPr id="1493" name="Google Shape;1493;p43"/>
            <p:cNvGrpSpPr/>
            <p:nvPr/>
          </p:nvGrpSpPr>
          <p:grpSpPr>
            <a:xfrm>
              <a:off x="2286000" y="2344271"/>
              <a:ext cx="155762" cy="228662"/>
              <a:chOff x="2282638" y="6019800"/>
              <a:chExt cx="155762" cy="228662"/>
            </a:xfrm>
          </p:grpSpPr>
          <p:sp>
            <p:nvSpPr>
              <p:cNvPr id="1494" name="Google Shape;1494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495" name="Google Shape;1495;p43"/>
              <p:cNvCxnSpPr>
                <a:stCxn id="1494" idx="4"/>
              </p:cNvCxnSpPr>
              <p:nvPr/>
            </p:nvCxnSpPr>
            <p:spPr>
              <a:xfrm>
                <a:off x="2360519" y="6175562"/>
                <a:ext cx="1800" cy="72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496" name="Google Shape;1496;p43"/>
            <p:cNvGrpSpPr/>
            <p:nvPr/>
          </p:nvGrpSpPr>
          <p:grpSpPr>
            <a:xfrm>
              <a:off x="3725395" y="2191871"/>
              <a:ext cx="155762" cy="228662"/>
              <a:chOff x="2282638" y="6019800"/>
              <a:chExt cx="155762" cy="228662"/>
            </a:xfrm>
          </p:grpSpPr>
          <p:sp>
            <p:nvSpPr>
              <p:cNvPr id="1497" name="Google Shape;1497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498" name="Google Shape;1498;p43"/>
              <p:cNvCxnSpPr>
                <a:stCxn id="1497" idx="4"/>
              </p:cNvCxnSpPr>
              <p:nvPr/>
            </p:nvCxnSpPr>
            <p:spPr>
              <a:xfrm>
                <a:off x="2360519" y="6175562"/>
                <a:ext cx="1800" cy="72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499" name="Google Shape;1499;p43"/>
            <p:cNvGrpSpPr/>
            <p:nvPr/>
          </p:nvGrpSpPr>
          <p:grpSpPr>
            <a:xfrm>
              <a:off x="8714254" y="2191871"/>
              <a:ext cx="155762" cy="228662"/>
              <a:chOff x="2282638" y="6019800"/>
              <a:chExt cx="155762" cy="228662"/>
            </a:xfrm>
          </p:grpSpPr>
          <p:sp>
            <p:nvSpPr>
              <p:cNvPr id="1500" name="Google Shape;1500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01" name="Google Shape;1501;p43"/>
              <p:cNvCxnSpPr>
                <a:stCxn id="1500" idx="4"/>
              </p:cNvCxnSpPr>
              <p:nvPr/>
            </p:nvCxnSpPr>
            <p:spPr>
              <a:xfrm>
                <a:off x="2360519" y="6175562"/>
                <a:ext cx="1800" cy="72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02" name="Google Shape;1502;p43"/>
            <p:cNvGrpSpPr/>
            <p:nvPr/>
          </p:nvGrpSpPr>
          <p:grpSpPr>
            <a:xfrm>
              <a:off x="8761319" y="4252633"/>
              <a:ext cx="155762" cy="228662"/>
              <a:chOff x="2282638" y="6019800"/>
              <a:chExt cx="155762" cy="228662"/>
            </a:xfrm>
          </p:grpSpPr>
          <p:sp>
            <p:nvSpPr>
              <p:cNvPr id="1503" name="Google Shape;1503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04" name="Google Shape;1504;p43"/>
              <p:cNvCxnSpPr>
                <a:stCxn id="1503" idx="4"/>
              </p:cNvCxnSpPr>
              <p:nvPr/>
            </p:nvCxnSpPr>
            <p:spPr>
              <a:xfrm>
                <a:off x="2360519" y="6175562"/>
                <a:ext cx="1800" cy="72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05" name="Google Shape;1505;p43"/>
            <p:cNvGrpSpPr/>
            <p:nvPr/>
          </p:nvGrpSpPr>
          <p:grpSpPr>
            <a:xfrm>
              <a:off x="221877" y="2375647"/>
              <a:ext cx="155762" cy="228662"/>
              <a:chOff x="2282638" y="6019800"/>
              <a:chExt cx="155762" cy="228662"/>
            </a:xfrm>
          </p:grpSpPr>
          <p:sp>
            <p:nvSpPr>
              <p:cNvPr id="1506" name="Google Shape;1506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07" name="Google Shape;1507;p43"/>
              <p:cNvCxnSpPr>
                <a:stCxn id="1506" idx="4"/>
              </p:cNvCxnSpPr>
              <p:nvPr/>
            </p:nvCxnSpPr>
            <p:spPr>
              <a:xfrm>
                <a:off x="2360519" y="6175562"/>
                <a:ext cx="1800" cy="72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08" name="Google Shape;1508;p43"/>
            <p:cNvGrpSpPr/>
            <p:nvPr/>
          </p:nvGrpSpPr>
          <p:grpSpPr>
            <a:xfrm>
              <a:off x="3735479" y="2673723"/>
              <a:ext cx="155762" cy="228662"/>
              <a:chOff x="2282638" y="6019800"/>
              <a:chExt cx="155762" cy="228662"/>
            </a:xfrm>
          </p:grpSpPr>
          <p:sp>
            <p:nvSpPr>
              <p:cNvPr id="1509" name="Google Shape;1509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10" name="Google Shape;1510;p43"/>
              <p:cNvCxnSpPr>
                <a:stCxn id="1509" idx="4"/>
              </p:cNvCxnSpPr>
              <p:nvPr/>
            </p:nvCxnSpPr>
            <p:spPr>
              <a:xfrm>
                <a:off x="2360519" y="6175562"/>
                <a:ext cx="1800" cy="72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11" name="Google Shape;1511;p43"/>
            <p:cNvGrpSpPr/>
            <p:nvPr/>
          </p:nvGrpSpPr>
          <p:grpSpPr>
            <a:xfrm>
              <a:off x="4210049" y="3999007"/>
              <a:ext cx="155762" cy="228662"/>
              <a:chOff x="2282638" y="6019800"/>
              <a:chExt cx="155762" cy="228662"/>
            </a:xfrm>
          </p:grpSpPr>
          <p:sp>
            <p:nvSpPr>
              <p:cNvPr id="1512" name="Google Shape;1512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13" name="Google Shape;1513;p43"/>
              <p:cNvCxnSpPr>
                <a:stCxn id="1512" idx="4"/>
              </p:cNvCxnSpPr>
              <p:nvPr/>
            </p:nvCxnSpPr>
            <p:spPr>
              <a:xfrm>
                <a:off x="2360519" y="6175562"/>
                <a:ext cx="1800" cy="72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14" name="Google Shape;1514;p43"/>
            <p:cNvGrpSpPr/>
            <p:nvPr/>
          </p:nvGrpSpPr>
          <p:grpSpPr>
            <a:xfrm>
              <a:off x="5798483" y="3843618"/>
              <a:ext cx="155762" cy="228662"/>
              <a:chOff x="2282638" y="6019800"/>
              <a:chExt cx="155762" cy="228662"/>
            </a:xfrm>
          </p:grpSpPr>
          <p:sp>
            <p:nvSpPr>
              <p:cNvPr id="1515" name="Google Shape;1515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16" name="Google Shape;1516;p43"/>
              <p:cNvCxnSpPr>
                <a:stCxn id="1515" idx="4"/>
              </p:cNvCxnSpPr>
              <p:nvPr/>
            </p:nvCxnSpPr>
            <p:spPr>
              <a:xfrm>
                <a:off x="2360519" y="6175562"/>
                <a:ext cx="1800" cy="72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17" name="Google Shape;1517;p43"/>
            <p:cNvGrpSpPr/>
            <p:nvPr/>
          </p:nvGrpSpPr>
          <p:grpSpPr>
            <a:xfrm>
              <a:off x="5809690" y="4278034"/>
              <a:ext cx="155762" cy="228662"/>
              <a:chOff x="2282638" y="6019800"/>
              <a:chExt cx="155762" cy="228662"/>
            </a:xfrm>
          </p:grpSpPr>
          <p:sp>
            <p:nvSpPr>
              <p:cNvPr id="1518" name="Google Shape;1518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19" name="Google Shape;1519;p43"/>
              <p:cNvCxnSpPr>
                <a:stCxn id="1518" idx="4"/>
              </p:cNvCxnSpPr>
              <p:nvPr/>
            </p:nvCxnSpPr>
            <p:spPr>
              <a:xfrm>
                <a:off x="2360519" y="6175562"/>
                <a:ext cx="1800" cy="729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20" name="Google Shape;1520;p43"/>
            <p:cNvGrpSpPr/>
            <p:nvPr/>
          </p:nvGrpSpPr>
          <p:grpSpPr>
            <a:xfrm rot="5400000">
              <a:off x="3209894" y="2071753"/>
              <a:ext cx="155762" cy="228662"/>
              <a:chOff x="2282638" y="6019800"/>
              <a:chExt cx="155762" cy="228662"/>
            </a:xfrm>
          </p:grpSpPr>
          <p:sp>
            <p:nvSpPr>
              <p:cNvPr id="1521" name="Google Shape;1521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22" name="Google Shape;1522;p43"/>
              <p:cNvCxnSpPr>
                <a:stCxn id="1521" idx="4"/>
              </p:cNvCxnSpPr>
              <p:nvPr/>
            </p:nvCxnSpPr>
            <p:spPr>
              <a:xfrm rot="-5400000" flipH="1">
                <a:off x="2324969" y="6211112"/>
                <a:ext cx="72900" cy="18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23" name="Google Shape;1523;p43"/>
            <p:cNvGrpSpPr/>
            <p:nvPr/>
          </p:nvGrpSpPr>
          <p:grpSpPr>
            <a:xfrm rot="5400000">
              <a:off x="5373469" y="3806795"/>
              <a:ext cx="155762" cy="228662"/>
              <a:chOff x="2282638" y="6019800"/>
              <a:chExt cx="155762" cy="228662"/>
            </a:xfrm>
          </p:grpSpPr>
          <p:sp>
            <p:nvSpPr>
              <p:cNvPr id="1524" name="Google Shape;1524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25" name="Google Shape;1525;p43"/>
              <p:cNvCxnSpPr>
                <a:stCxn id="1524" idx="4"/>
              </p:cNvCxnSpPr>
              <p:nvPr/>
            </p:nvCxnSpPr>
            <p:spPr>
              <a:xfrm rot="-5400000" flipH="1">
                <a:off x="2324969" y="6211112"/>
                <a:ext cx="72900" cy="18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26" name="Google Shape;1526;p43"/>
            <p:cNvGrpSpPr/>
            <p:nvPr/>
          </p:nvGrpSpPr>
          <p:grpSpPr>
            <a:xfrm rot="5400000">
              <a:off x="5968222" y="1246999"/>
              <a:ext cx="155762" cy="228662"/>
              <a:chOff x="2282638" y="6019800"/>
              <a:chExt cx="155762" cy="228662"/>
            </a:xfrm>
          </p:grpSpPr>
          <p:sp>
            <p:nvSpPr>
              <p:cNvPr id="1527" name="Google Shape;1527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28" name="Google Shape;1528;p43"/>
              <p:cNvCxnSpPr>
                <a:stCxn id="1527" idx="4"/>
              </p:cNvCxnSpPr>
              <p:nvPr/>
            </p:nvCxnSpPr>
            <p:spPr>
              <a:xfrm rot="-5400000" flipH="1">
                <a:off x="2324969" y="6211112"/>
                <a:ext cx="72900" cy="18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29" name="Google Shape;1529;p43"/>
            <p:cNvGrpSpPr/>
            <p:nvPr/>
          </p:nvGrpSpPr>
          <p:grpSpPr>
            <a:xfrm rot="5400000">
              <a:off x="7046788" y="2226018"/>
              <a:ext cx="155762" cy="228662"/>
              <a:chOff x="2282638" y="6019800"/>
              <a:chExt cx="155762" cy="228662"/>
            </a:xfrm>
          </p:grpSpPr>
          <p:sp>
            <p:nvSpPr>
              <p:cNvPr id="1530" name="Google Shape;1530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31" name="Google Shape;1531;p43"/>
              <p:cNvCxnSpPr>
                <a:stCxn id="1530" idx="4"/>
              </p:cNvCxnSpPr>
              <p:nvPr/>
            </p:nvCxnSpPr>
            <p:spPr>
              <a:xfrm rot="-5400000" flipH="1">
                <a:off x="2324969" y="6211112"/>
                <a:ext cx="72900" cy="18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32" name="Google Shape;1532;p43"/>
            <p:cNvGrpSpPr/>
            <p:nvPr/>
          </p:nvGrpSpPr>
          <p:grpSpPr>
            <a:xfrm rot="5400000">
              <a:off x="7038944" y="4289021"/>
              <a:ext cx="155762" cy="228662"/>
              <a:chOff x="2282638" y="6019800"/>
              <a:chExt cx="155762" cy="228662"/>
            </a:xfrm>
          </p:grpSpPr>
          <p:sp>
            <p:nvSpPr>
              <p:cNvPr id="1533" name="Google Shape;1533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34" name="Google Shape;1534;p43"/>
              <p:cNvCxnSpPr>
                <a:stCxn id="1533" idx="4"/>
              </p:cNvCxnSpPr>
              <p:nvPr/>
            </p:nvCxnSpPr>
            <p:spPr>
              <a:xfrm rot="-5400000" flipH="1">
                <a:off x="2324969" y="6211112"/>
                <a:ext cx="72900" cy="18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35" name="Google Shape;1535;p43"/>
            <p:cNvGrpSpPr/>
            <p:nvPr/>
          </p:nvGrpSpPr>
          <p:grpSpPr>
            <a:xfrm rot="5400000">
              <a:off x="1710546" y="4052018"/>
              <a:ext cx="155762" cy="228662"/>
              <a:chOff x="2282638" y="6019800"/>
              <a:chExt cx="155762" cy="228662"/>
            </a:xfrm>
          </p:grpSpPr>
          <p:sp>
            <p:nvSpPr>
              <p:cNvPr id="1536" name="Google Shape;1536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37" name="Google Shape;1537;p43"/>
              <p:cNvCxnSpPr>
                <a:stCxn id="1536" idx="4"/>
              </p:cNvCxnSpPr>
              <p:nvPr/>
            </p:nvCxnSpPr>
            <p:spPr>
              <a:xfrm rot="-5400000" flipH="1">
                <a:off x="2324969" y="6211112"/>
                <a:ext cx="72900" cy="18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38" name="Google Shape;1538;p43"/>
            <p:cNvGrpSpPr/>
            <p:nvPr/>
          </p:nvGrpSpPr>
          <p:grpSpPr>
            <a:xfrm rot="5400000">
              <a:off x="1717271" y="2422121"/>
              <a:ext cx="155762" cy="228662"/>
              <a:chOff x="2282638" y="6019800"/>
              <a:chExt cx="155762" cy="228662"/>
            </a:xfrm>
          </p:grpSpPr>
          <p:sp>
            <p:nvSpPr>
              <p:cNvPr id="1539" name="Google Shape;1539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40" name="Google Shape;1540;p43"/>
              <p:cNvCxnSpPr>
                <a:stCxn id="1539" idx="4"/>
              </p:cNvCxnSpPr>
              <p:nvPr/>
            </p:nvCxnSpPr>
            <p:spPr>
              <a:xfrm rot="-5400000" flipH="1">
                <a:off x="2324969" y="6211112"/>
                <a:ext cx="72900" cy="18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41" name="Google Shape;1541;p43"/>
            <p:cNvGrpSpPr/>
            <p:nvPr/>
          </p:nvGrpSpPr>
          <p:grpSpPr>
            <a:xfrm rot="5400000">
              <a:off x="7931369" y="4322266"/>
              <a:ext cx="155762" cy="228662"/>
              <a:chOff x="2282638" y="6019800"/>
              <a:chExt cx="155762" cy="228662"/>
            </a:xfrm>
          </p:grpSpPr>
          <p:sp>
            <p:nvSpPr>
              <p:cNvPr id="1542" name="Google Shape;1542;p43"/>
              <p:cNvSpPr/>
              <p:nvPr/>
            </p:nvSpPr>
            <p:spPr>
              <a:xfrm>
                <a:off x="2282638" y="6019800"/>
                <a:ext cx="155762" cy="155762"/>
              </a:xfrm>
              <a:prstGeom prst="ellipse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43" name="Google Shape;1543;p43"/>
              <p:cNvCxnSpPr>
                <a:stCxn id="1542" idx="4"/>
              </p:cNvCxnSpPr>
              <p:nvPr/>
            </p:nvCxnSpPr>
            <p:spPr>
              <a:xfrm rot="-5400000" flipH="1">
                <a:off x="2324969" y="6211112"/>
                <a:ext cx="72900" cy="1800"/>
              </a:xfrm>
              <a:prstGeom prst="straightConnector1">
                <a:avLst/>
              </a:prstGeom>
              <a:noFill/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1544" name="Google Shape;1544;p43"/>
          <p:cNvGrpSpPr/>
          <p:nvPr/>
        </p:nvGrpSpPr>
        <p:grpSpPr>
          <a:xfrm>
            <a:off x="-17614" y="1350866"/>
            <a:ext cx="9224368" cy="4074792"/>
            <a:chOff x="-17614" y="1350866"/>
            <a:chExt cx="9224368" cy="4074792"/>
          </a:xfrm>
        </p:grpSpPr>
        <p:cxnSp>
          <p:nvCxnSpPr>
            <p:cNvPr id="1545" name="Google Shape;1545;p43"/>
            <p:cNvCxnSpPr>
              <a:stCxn id="1488" idx="3"/>
            </p:cNvCxnSpPr>
            <p:nvPr/>
          </p:nvCxnSpPr>
          <p:spPr>
            <a:xfrm rot="5400000" flipH="1">
              <a:off x="5606784" y="1580516"/>
              <a:ext cx="478500" cy="19200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sp>
          <p:nvSpPr>
            <p:cNvPr id="1546" name="Google Shape;1546;p43"/>
            <p:cNvSpPr/>
            <p:nvPr/>
          </p:nvSpPr>
          <p:spPr>
            <a:xfrm>
              <a:off x="1208772" y="4915889"/>
              <a:ext cx="457200" cy="259132"/>
            </a:xfrm>
            <a:prstGeom prst="can">
              <a:avLst>
                <a:gd name="adj" fmla="val 50000"/>
              </a:avLst>
            </a:prstGeom>
            <a:solidFill>
              <a:srgbClr val="002060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547" name="Google Shape;1547;p43"/>
            <p:cNvSpPr/>
            <p:nvPr/>
          </p:nvSpPr>
          <p:spPr>
            <a:xfrm>
              <a:off x="1208772" y="3272460"/>
              <a:ext cx="457200" cy="259132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548" name="Google Shape;1548;p43"/>
            <p:cNvSpPr/>
            <p:nvPr/>
          </p:nvSpPr>
          <p:spPr>
            <a:xfrm>
              <a:off x="6553200" y="3098717"/>
              <a:ext cx="457200" cy="259132"/>
            </a:xfrm>
            <a:prstGeom prst="can">
              <a:avLst>
                <a:gd name="adj" fmla="val 50000"/>
              </a:avLst>
            </a:prstGeom>
            <a:solidFill>
              <a:schemeClr val="accent6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549" name="Google Shape;1549;p43"/>
            <p:cNvSpPr/>
            <p:nvPr/>
          </p:nvSpPr>
          <p:spPr>
            <a:xfrm>
              <a:off x="6547596" y="5166526"/>
              <a:ext cx="457200" cy="259132"/>
            </a:xfrm>
            <a:prstGeom prst="can">
              <a:avLst>
                <a:gd name="adj" fmla="val 50000"/>
              </a:avLst>
            </a:prstGeom>
            <a:solidFill>
              <a:schemeClr val="accent5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550" name="Google Shape;1550;p43"/>
            <p:cNvSpPr/>
            <p:nvPr/>
          </p:nvSpPr>
          <p:spPr>
            <a:xfrm>
              <a:off x="7459135" y="5153270"/>
              <a:ext cx="457200" cy="259132"/>
            </a:xfrm>
            <a:prstGeom prst="can">
              <a:avLst>
                <a:gd name="adj" fmla="val 50000"/>
              </a:avLst>
            </a:prstGeom>
            <a:solidFill>
              <a:schemeClr val="accent4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551" name="Google Shape;1551;p43"/>
            <p:cNvSpPr/>
            <p:nvPr/>
          </p:nvSpPr>
          <p:spPr>
            <a:xfrm>
              <a:off x="1210717" y="4839793"/>
              <a:ext cx="457200" cy="191379"/>
            </a:xfrm>
            <a:prstGeom prst="can">
              <a:avLst>
                <a:gd name="adj" fmla="val 50000"/>
              </a:avLst>
            </a:prstGeom>
            <a:solidFill>
              <a:srgbClr val="7030A0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552" name="Google Shape;1552;p43"/>
            <p:cNvSpPr/>
            <p:nvPr/>
          </p:nvSpPr>
          <p:spPr>
            <a:xfrm>
              <a:off x="6553200" y="3034704"/>
              <a:ext cx="457200" cy="191379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553" name="Google Shape;1553;p43"/>
            <p:cNvSpPr/>
            <p:nvPr/>
          </p:nvSpPr>
          <p:spPr>
            <a:xfrm>
              <a:off x="7459072" y="5082393"/>
              <a:ext cx="457200" cy="191379"/>
            </a:xfrm>
            <a:prstGeom prst="can">
              <a:avLst>
                <a:gd name="adj" fmla="val 50000"/>
              </a:avLst>
            </a:prstGeom>
            <a:solidFill>
              <a:schemeClr val="accent5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554" name="Google Shape;1554;p43"/>
            <p:cNvCxnSpPr/>
            <p:nvPr/>
          </p:nvCxnSpPr>
          <p:spPr>
            <a:xfrm rot="10800000" flipH="1">
              <a:off x="695313" y="3295201"/>
              <a:ext cx="535637" cy="9388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chemeClr val="accent2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55" name="Google Shape;1555;p43"/>
            <p:cNvCxnSpPr/>
            <p:nvPr/>
          </p:nvCxnSpPr>
          <p:spPr>
            <a:xfrm rot="10800000" flipH="1">
              <a:off x="1661273" y="4939111"/>
              <a:ext cx="2553943" cy="156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rgbClr val="7030A0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56" name="Google Shape;1556;p43"/>
            <p:cNvCxnSpPr>
              <a:endCxn id="1552" idx="2"/>
            </p:cNvCxnSpPr>
            <p:nvPr/>
          </p:nvCxnSpPr>
          <p:spPr>
            <a:xfrm>
              <a:off x="3889500" y="3120193"/>
              <a:ext cx="2663700" cy="10200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57" name="Google Shape;1557;p43"/>
            <p:cNvCxnSpPr>
              <a:stCxn id="1553" idx="4"/>
              <a:endCxn id="1485" idx="1"/>
            </p:cNvCxnSpPr>
            <p:nvPr/>
          </p:nvCxnSpPr>
          <p:spPr>
            <a:xfrm>
              <a:off x="7916272" y="5178082"/>
              <a:ext cx="535200" cy="8700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rgbClr val="675A00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58" name="Google Shape;1558;p43"/>
            <p:cNvCxnSpPr>
              <a:stCxn id="1478" idx="3"/>
              <a:endCxn id="1473" idx="2"/>
            </p:cNvCxnSpPr>
            <p:nvPr/>
          </p:nvCxnSpPr>
          <p:spPr>
            <a:xfrm rot="10800000" flipH="1">
              <a:off x="6248400" y="3124855"/>
              <a:ext cx="304800" cy="1653900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chemeClr val="accent6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59" name="Google Shape;1559;p43"/>
            <p:cNvCxnSpPr/>
            <p:nvPr/>
          </p:nvCxnSpPr>
          <p:spPr>
            <a:xfrm rot="10800000" flipH="1">
              <a:off x="6231653" y="5194699"/>
              <a:ext cx="383242" cy="11018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chemeClr val="accent5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60" name="Google Shape;1560;p43"/>
            <p:cNvCxnSpPr>
              <a:stCxn id="1467" idx="3"/>
              <a:endCxn id="1468" idx="1"/>
            </p:cNvCxnSpPr>
            <p:nvPr/>
          </p:nvCxnSpPr>
          <p:spPr>
            <a:xfrm>
              <a:off x="3931023" y="3608863"/>
              <a:ext cx="289200" cy="1322400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chemeClr val="accent6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61" name="Google Shape;1561;p43"/>
            <p:cNvCxnSpPr>
              <a:stCxn id="1487" idx="3"/>
              <a:endCxn id="1488" idx="1"/>
            </p:cNvCxnSpPr>
            <p:nvPr/>
          </p:nvCxnSpPr>
          <p:spPr>
            <a:xfrm rot="-5400000">
              <a:off x="4402570" y="990248"/>
              <a:ext cx="156900" cy="2749500"/>
            </a:xfrm>
            <a:prstGeom prst="bentConnector3">
              <a:avLst>
                <a:gd name="adj1" fmla="val 101428"/>
              </a:avLst>
            </a:prstGeom>
            <a:noFill/>
            <a:ln w="73025" cap="flat" cmpd="dbl">
              <a:solidFill>
                <a:schemeClr val="lt2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62" name="Google Shape;1562;p43"/>
            <p:cNvCxnSpPr>
              <a:stCxn id="1490" idx="3"/>
              <a:endCxn id="1488" idx="1"/>
            </p:cNvCxnSpPr>
            <p:nvPr/>
          </p:nvCxnSpPr>
          <p:spPr>
            <a:xfrm rot="-5400000">
              <a:off x="4596865" y="2937398"/>
              <a:ext cx="1909500" cy="607800"/>
            </a:xfrm>
            <a:prstGeom prst="bentConnector3">
              <a:avLst>
                <a:gd name="adj1" fmla="val 53756"/>
              </a:avLst>
            </a:prstGeom>
            <a:noFill/>
            <a:ln w="73025" cap="flat" cmpd="dbl">
              <a:solidFill>
                <a:schemeClr val="lt2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grpSp>
          <p:nvGrpSpPr>
            <p:cNvPr id="1563" name="Google Shape;1563;p43"/>
            <p:cNvGrpSpPr/>
            <p:nvPr/>
          </p:nvGrpSpPr>
          <p:grpSpPr>
            <a:xfrm>
              <a:off x="2519642" y="2254253"/>
              <a:ext cx="427504" cy="435725"/>
              <a:chOff x="2927256" y="5708976"/>
              <a:chExt cx="427504" cy="435725"/>
            </a:xfrm>
          </p:grpSpPr>
          <p:sp>
            <p:nvSpPr>
              <p:cNvPr id="1564" name="Google Shape;1564;p43"/>
              <p:cNvSpPr/>
              <p:nvPr/>
            </p:nvSpPr>
            <p:spPr>
              <a:xfrm>
                <a:off x="2927256" y="5708976"/>
                <a:ext cx="427504" cy="219446"/>
              </a:xfrm>
              <a:prstGeom prst="wave">
                <a:avLst>
                  <a:gd name="adj1" fmla="val 12500"/>
                  <a:gd name="adj2" fmla="val 0"/>
                </a:avLst>
              </a:prstGeom>
              <a:solidFill>
                <a:schemeClr val="accent1"/>
              </a:solidFill>
              <a:ln w="25400" cap="flat" cmpd="sng">
                <a:solidFill>
                  <a:srgbClr val="BB612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LowEnergy</a:t>
                </a:r>
                <a:endParaRPr sz="7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65" name="Google Shape;1565;p43"/>
              <p:cNvCxnSpPr/>
              <p:nvPr/>
            </p:nvCxnSpPr>
            <p:spPr>
              <a:xfrm>
                <a:off x="2927256" y="5867400"/>
                <a:ext cx="0" cy="277301"/>
              </a:xfrm>
              <a:prstGeom prst="straightConnector1">
                <a:avLst/>
              </a:prstGeom>
              <a:noFill/>
              <a:ln w="25400" cap="flat" cmpd="sng">
                <a:solidFill>
                  <a:srgbClr val="BB612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566" name="Google Shape;1566;p43"/>
            <p:cNvGrpSpPr/>
            <p:nvPr/>
          </p:nvGrpSpPr>
          <p:grpSpPr>
            <a:xfrm>
              <a:off x="4447613" y="3978184"/>
              <a:ext cx="427504" cy="435725"/>
              <a:chOff x="2927256" y="5708976"/>
              <a:chExt cx="427504" cy="435725"/>
            </a:xfrm>
          </p:grpSpPr>
          <p:sp>
            <p:nvSpPr>
              <p:cNvPr id="1567" name="Google Shape;1567;p43"/>
              <p:cNvSpPr/>
              <p:nvPr/>
            </p:nvSpPr>
            <p:spPr>
              <a:xfrm>
                <a:off x="2927256" y="5708976"/>
                <a:ext cx="427504" cy="219446"/>
              </a:xfrm>
              <a:prstGeom prst="wave">
                <a:avLst>
                  <a:gd name="adj1" fmla="val 12500"/>
                  <a:gd name="adj2" fmla="val 0"/>
                </a:avLst>
              </a:prstGeom>
              <a:solidFill>
                <a:schemeClr val="accent1"/>
              </a:solidFill>
              <a:ln w="25400" cap="flat" cmpd="sng">
                <a:solidFill>
                  <a:srgbClr val="BB612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HighYield</a:t>
                </a:r>
                <a:endParaRPr sz="7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68" name="Google Shape;1568;p43"/>
              <p:cNvCxnSpPr/>
              <p:nvPr/>
            </p:nvCxnSpPr>
            <p:spPr>
              <a:xfrm>
                <a:off x="2927256" y="5867400"/>
                <a:ext cx="0" cy="277301"/>
              </a:xfrm>
              <a:prstGeom prst="straightConnector1">
                <a:avLst/>
              </a:prstGeom>
              <a:noFill/>
              <a:ln w="25400" cap="flat" cmpd="sng">
                <a:solidFill>
                  <a:srgbClr val="BB612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1569" name="Google Shape;1569;p43"/>
            <p:cNvCxnSpPr/>
            <p:nvPr/>
          </p:nvCxnSpPr>
          <p:spPr>
            <a:xfrm>
              <a:off x="8908332" y="5185821"/>
              <a:ext cx="298422" cy="4283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70" name="Google Shape;1570;p43"/>
            <p:cNvCxnSpPr/>
            <p:nvPr/>
          </p:nvCxnSpPr>
          <p:spPr>
            <a:xfrm>
              <a:off x="-17614" y="3288377"/>
              <a:ext cx="266103" cy="20395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  <p:cxnSp>
          <p:nvCxnSpPr>
            <p:cNvPr id="1571" name="Google Shape;1571;p43"/>
            <p:cNvCxnSpPr/>
            <p:nvPr/>
          </p:nvCxnSpPr>
          <p:spPr>
            <a:xfrm rot="10800000" flipH="1">
              <a:off x="1699027" y="3301873"/>
              <a:ext cx="619684" cy="5043"/>
            </a:xfrm>
            <a:prstGeom prst="bentConnector3">
              <a:avLst>
                <a:gd name="adj1" fmla="val 50000"/>
              </a:avLst>
            </a:prstGeom>
            <a:noFill/>
            <a:ln w="73025" cap="flat" cmpd="dbl">
              <a:solidFill>
                <a:schemeClr val="accent2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</p:cxnSp>
      </p:grpSp>
      <p:grpSp>
        <p:nvGrpSpPr>
          <p:cNvPr id="1572" name="Google Shape;1572;p43"/>
          <p:cNvGrpSpPr/>
          <p:nvPr/>
        </p:nvGrpSpPr>
        <p:grpSpPr>
          <a:xfrm>
            <a:off x="159122" y="1948846"/>
            <a:ext cx="8884005" cy="3080739"/>
            <a:chOff x="159122" y="1334198"/>
            <a:chExt cx="8884005" cy="3080739"/>
          </a:xfrm>
        </p:grpSpPr>
        <p:sp>
          <p:nvSpPr>
            <p:cNvPr id="1573" name="Google Shape;1573;p43"/>
            <p:cNvSpPr txBox="1"/>
            <p:nvPr/>
          </p:nvSpPr>
          <p:spPr>
            <a:xfrm>
              <a:off x="159122" y="2269752"/>
              <a:ext cx="369931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1FI001.MV</a:t>
              </a:r>
              <a:endParaRPr/>
            </a:p>
          </p:txBody>
        </p:sp>
        <p:sp>
          <p:nvSpPr>
            <p:cNvPr id="1574" name="Google Shape;1574;p43"/>
            <p:cNvSpPr txBox="1"/>
            <p:nvPr/>
          </p:nvSpPr>
          <p:spPr>
            <a:xfrm>
              <a:off x="2192451" y="2247737"/>
              <a:ext cx="378395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3FI001.MV</a:t>
              </a:r>
              <a:endParaRPr/>
            </a:p>
          </p:txBody>
        </p:sp>
        <p:sp>
          <p:nvSpPr>
            <p:cNvPr id="1575" name="Google Shape;1575;p43"/>
            <p:cNvSpPr txBox="1"/>
            <p:nvPr/>
          </p:nvSpPr>
          <p:spPr>
            <a:xfrm>
              <a:off x="3873873" y="2224717"/>
              <a:ext cx="341343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3FI002.MV</a:t>
              </a:r>
              <a:endParaRPr/>
            </a:p>
          </p:txBody>
        </p:sp>
        <p:sp>
          <p:nvSpPr>
            <p:cNvPr id="1576" name="Google Shape;1576;p43"/>
            <p:cNvSpPr txBox="1"/>
            <p:nvPr/>
          </p:nvSpPr>
          <p:spPr>
            <a:xfrm>
              <a:off x="3906088" y="2705278"/>
              <a:ext cx="344862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3FI003.MV</a:t>
              </a:r>
              <a:endParaRPr/>
            </a:p>
          </p:txBody>
        </p:sp>
        <p:sp>
          <p:nvSpPr>
            <p:cNvPr id="1577" name="Google Shape;1577;p43"/>
            <p:cNvSpPr txBox="1"/>
            <p:nvPr/>
          </p:nvSpPr>
          <p:spPr>
            <a:xfrm>
              <a:off x="3210484" y="2274113"/>
              <a:ext cx="357126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3FI004.MV</a:t>
              </a:r>
              <a:endParaRPr/>
            </a:p>
          </p:txBody>
        </p:sp>
        <p:sp>
          <p:nvSpPr>
            <p:cNvPr id="1578" name="Google Shape;1578;p43"/>
            <p:cNvSpPr txBox="1"/>
            <p:nvPr/>
          </p:nvSpPr>
          <p:spPr>
            <a:xfrm>
              <a:off x="1742903" y="2636801"/>
              <a:ext cx="357641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2LI001.MV</a:t>
              </a:r>
              <a:endParaRPr/>
            </a:p>
          </p:txBody>
        </p:sp>
        <p:sp>
          <p:nvSpPr>
            <p:cNvPr id="1579" name="Google Shape;1579;p43"/>
            <p:cNvSpPr txBox="1"/>
            <p:nvPr/>
          </p:nvSpPr>
          <p:spPr>
            <a:xfrm>
              <a:off x="1717302" y="3992493"/>
              <a:ext cx="341996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2LI002.MV</a:t>
              </a:r>
              <a:endParaRPr/>
            </a:p>
          </p:txBody>
        </p:sp>
        <p:sp>
          <p:nvSpPr>
            <p:cNvPr id="1580" name="Google Shape;1580;p43"/>
            <p:cNvSpPr txBox="1"/>
            <p:nvPr/>
          </p:nvSpPr>
          <p:spPr>
            <a:xfrm>
              <a:off x="7033371" y="2452917"/>
              <a:ext cx="362169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5LI001.MV</a:t>
              </a:r>
              <a:endParaRPr/>
            </a:p>
          </p:txBody>
        </p:sp>
        <p:sp>
          <p:nvSpPr>
            <p:cNvPr id="1581" name="Google Shape;1581;p43"/>
            <p:cNvSpPr txBox="1"/>
            <p:nvPr/>
          </p:nvSpPr>
          <p:spPr>
            <a:xfrm>
              <a:off x="6945966" y="4218690"/>
              <a:ext cx="335057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5LI002.MV</a:t>
              </a:r>
              <a:endParaRPr/>
            </a:p>
          </p:txBody>
        </p:sp>
        <p:sp>
          <p:nvSpPr>
            <p:cNvPr id="1582" name="Google Shape;1582;p43"/>
            <p:cNvSpPr txBox="1"/>
            <p:nvPr/>
          </p:nvSpPr>
          <p:spPr>
            <a:xfrm>
              <a:off x="7783700" y="4241904"/>
              <a:ext cx="362683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5LI003.MV</a:t>
              </a:r>
              <a:endParaRPr/>
            </a:p>
          </p:txBody>
        </p:sp>
        <p:sp>
          <p:nvSpPr>
            <p:cNvPr id="1583" name="Google Shape;1583;p43"/>
            <p:cNvSpPr txBox="1"/>
            <p:nvPr/>
          </p:nvSpPr>
          <p:spPr>
            <a:xfrm>
              <a:off x="8693800" y="2087433"/>
              <a:ext cx="341393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1FI002.MV</a:t>
              </a:r>
              <a:endParaRPr/>
            </a:p>
          </p:txBody>
        </p:sp>
        <p:sp>
          <p:nvSpPr>
            <p:cNvPr id="1584" name="Google Shape;1584;p43"/>
            <p:cNvSpPr txBox="1"/>
            <p:nvPr/>
          </p:nvSpPr>
          <p:spPr>
            <a:xfrm>
              <a:off x="8698000" y="4126357"/>
              <a:ext cx="345127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1FI003.MV</a:t>
              </a:r>
              <a:endParaRPr/>
            </a:p>
          </p:txBody>
        </p:sp>
        <p:sp>
          <p:nvSpPr>
            <p:cNvPr id="1585" name="Google Shape;1585;p43"/>
            <p:cNvSpPr txBox="1"/>
            <p:nvPr/>
          </p:nvSpPr>
          <p:spPr>
            <a:xfrm>
              <a:off x="4067980" y="3888114"/>
              <a:ext cx="339293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4FI001.MV</a:t>
              </a:r>
              <a:endParaRPr/>
            </a:p>
          </p:txBody>
        </p:sp>
        <p:sp>
          <p:nvSpPr>
            <p:cNvPr id="1586" name="Google Shape;1586;p43"/>
            <p:cNvSpPr txBox="1"/>
            <p:nvPr/>
          </p:nvSpPr>
          <p:spPr>
            <a:xfrm>
              <a:off x="5486861" y="3981043"/>
              <a:ext cx="349724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4FI002.MV</a:t>
              </a:r>
              <a:endParaRPr/>
            </a:p>
          </p:txBody>
        </p:sp>
        <p:sp>
          <p:nvSpPr>
            <p:cNvPr id="1587" name="Google Shape;1587;p43"/>
            <p:cNvSpPr txBox="1"/>
            <p:nvPr/>
          </p:nvSpPr>
          <p:spPr>
            <a:xfrm>
              <a:off x="5466789" y="4322604"/>
              <a:ext cx="338980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4FI003.MV</a:t>
              </a:r>
              <a:endParaRPr/>
            </a:p>
          </p:txBody>
        </p:sp>
        <p:sp>
          <p:nvSpPr>
            <p:cNvPr id="1588" name="Google Shape;1588;p43"/>
            <p:cNvSpPr txBox="1"/>
            <p:nvPr/>
          </p:nvSpPr>
          <p:spPr>
            <a:xfrm>
              <a:off x="5368972" y="3690144"/>
              <a:ext cx="347709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4FI004.MV</a:t>
              </a:r>
              <a:endParaRPr/>
            </a:p>
          </p:txBody>
        </p:sp>
        <p:sp>
          <p:nvSpPr>
            <p:cNvPr id="1589" name="Google Shape;1589;p43"/>
            <p:cNvSpPr txBox="1"/>
            <p:nvPr/>
          </p:nvSpPr>
          <p:spPr>
            <a:xfrm>
              <a:off x="6178081" y="1334198"/>
              <a:ext cx="358744" cy="92333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1FI004.MV</a:t>
              </a:r>
              <a:endParaRPr/>
            </a:p>
          </p:txBody>
        </p:sp>
      </p:grpSp>
      <p:grpSp>
        <p:nvGrpSpPr>
          <p:cNvPr id="1590" name="Google Shape;1590;p43"/>
          <p:cNvGrpSpPr/>
          <p:nvPr/>
        </p:nvGrpSpPr>
        <p:grpSpPr>
          <a:xfrm>
            <a:off x="222441" y="1829366"/>
            <a:ext cx="8686236" cy="4190434"/>
            <a:chOff x="222441" y="1829366"/>
            <a:chExt cx="8686236" cy="4190434"/>
          </a:xfrm>
        </p:grpSpPr>
        <p:sp>
          <p:nvSpPr>
            <p:cNvPr id="1591" name="Google Shape;1591;p43"/>
            <p:cNvSpPr/>
            <p:nvPr/>
          </p:nvSpPr>
          <p:spPr>
            <a:xfrm>
              <a:off x="457199" y="2138648"/>
              <a:ext cx="8224555" cy="3881152"/>
            </a:xfrm>
            <a:prstGeom prst="rect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Plant:1</a:t>
              </a:r>
              <a:endParaRPr/>
            </a:p>
          </p:txBody>
        </p:sp>
        <p:sp>
          <p:nvSpPr>
            <p:cNvPr id="1470" name="Google Shape;1470;p43"/>
            <p:cNvSpPr/>
            <p:nvPr/>
          </p:nvSpPr>
          <p:spPr>
            <a:xfrm>
              <a:off x="1216958" y="4702555"/>
              <a:ext cx="457200" cy="457200"/>
            </a:xfrm>
            <a:prstGeom prst="can">
              <a:avLst>
                <a:gd name="adj" fmla="val 25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76" name="Google Shape;1476;p43"/>
            <p:cNvSpPr/>
            <p:nvPr/>
          </p:nvSpPr>
          <p:spPr>
            <a:xfrm>
              <a:off x="6553200" y="4962531"/>
              <a:ext cx="457200" cy="457200"/>
            </a:xfrm>
            <a:prstGeom prst="can">
              <a:avLst>
                <a:gd name="adj" fmla="val 25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63" name="Google Shape;1463;p43"/>
            <p:cNvSpPr/>
            <p:nvPr/>
          </p:nvSpPr>
          <p:spPr>
            <a:xfrm>
              <a:off x="1215278" y="3066495"/>
              <a:ext cx="457200" cy="457200"/>
            </a:xfrm>
            <a:prstGeom prst="can">
              <a:avLst>
                <a:gd name="adj" fmla="val 25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73" name="Google Shape;1473;p43"/>
            <p:cNvSpPr/>
            <p:nvPr/>
          </p:nvSpPr>
          <p:spPr>
            <a:xfrm>
              <a:off x="6553200" y="2896166"/>
              <a:ext cx="457200" cy="457200"/>
            </a:xfrm>
            <a:prstGeom prst="can">
              <a:avLst>
                <a:gd name="adj" fmla="val 25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592" name="Google Shape;1592;p43"/>
            <p:cNvSpPr/>
            <p:nvPr/>
          </p:nvSpPr>
          <p:spPr>
            <a:xfrm>
              <a:off x="2514600" y="2672048"/>
              <a:ext cx="1183341" cy="1371600"/>
            </a:xfrm>
            <a:prstGeom prst="rect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Unit:3</a:t>
              </a:r>
              <a:endParaRPr/>
            </a:p>
          </p:txBody>
        </p:sp>
        <p:sp>
          <p:nvSpPr>
            <p:cNvPr id="1593" name="Google Shape;1593;p43"/>
            <p:cNvSpPr/>
            <p:nvPr/>
          </p:nvSpPr>
          <p:spPr>
            <a:xfrm>
              <a:off x="4448735" y="4424648"/>
              <a:ext cx="1600200" cy="1371600"/>
            </a:xfrm>
            <a:prstGeom prst="rect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Unit:4</a:t>
              </a:r>
              <a:endParaRPr/>
            </a:p>
          </p:txBody>
        </p:sp>
        <p:sp>
          <p:nvSpPr>
            <p:cNvPr id="1462" name="Google Shape;1462;p43"/>
            <p:cNvSpPr/>
            <p:nvPr/>
          </p:nvSpPr>
          <p:spPr>
            <a:xfrm>
              <a:off x="222441" y="3228283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Feed:1</a:t>
              </a:r>
              <a:endParaRPr/>
            </a:p>
          </p:txBody>
        </p:sp>
        <p:sp>
          <p:nvSpPr>
            <p:cNvPr id="1483" name="Google Shape;1483;p43"/>
            <p:cNvSpPr/>
            <p:nvPr/>
          </p:nvSpPr>
          <p:spPr>
            <a:xfrm>
              <a:off x="8451477" y="3053048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Prod:1</a:t>
              </a:r>
              <a:endParaRPr/>
            </a:p>
          </p:txBody>
        </p:sp>
        <p:sp>
          <p:nvSpPr>
            <p:cNvPr id="1485" name="Google Shape;1485;p43"/>
            <p:cNvSpPr/>
            <p:nvPr/>
          </p:nvSpPr>
          <p:spPr>
            <a:xfrm>
              <a:off x="8451477" y="5110448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Prod:2</a:t>
              </a:r>
              <a:endParaRPr/>
            </a:p>
          </p:txBody>
        </p:sp>
        <p:sp>
          <p:nvSpPr>
            <p:cNvPr id="1465" name="Google Shape;1465;p43"/>
            <p:cNvSpPr/>
            <p:nvPr/>
          </p:nvSpPr>
          <p:spPr>
            <a:xfrm>
              <a:off x="2292162" y="3213852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Feed:3.1</a:t>
              </a:r>
              <a:endParaRPr/>
            </a:p>
          </p:txBody>
        </p:sp>
        <p:sp>
          <p:nvSpPr>
            <p:cNvPr id="1472" name="Google Shape;1472;p43"/>
            <p:cNvSpPr/>
            <p:nvPr/>
          </p:nvSpPr>
          <p:spPr>
            <a:xfrm>
              <a:off x="3451412" y="3053048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Prod:3.1</a:t>
              </a:r>
              <a:endParaRPr/>
            </a:p>
          </p:txBody>
        </p:sp>
        <p:sp>
          <p:nvSpPr>
            <p:cNvPr id="1467" name="Google Shape;1467;p43"/>
            <p:cNvSpPr/>
            <p:nvPr/>
          </p:nvSpPr>
          <p:spPr>
            <a:xfrm>
              <a:off x="3473823" y="3532663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Prod:3.2</a:t>
              </a:r>
              <a:endParaRPr/>
            </a:p>
          </p:txBody>
        </p:sp>
        <p:sp>
          <p:nvSpPr>
            <p:cNvPr id="1468" name="Google Shape;1468;p43"/>
            <p:cNvSpPr/>
            <p:nvPr/>
          </p:nvSpPr>
          <p:spPr>
            <a:xfrm>
              <a:off x="4220135" y="4854955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Feed:4.1</a:t>
              </a:r>
              <a:endParaRPr/>
            </a:p>
          </p:txBody>
        </p:sp>
        <p:sp>
          <p:nvSpPr>
            <p:cNvPr id="1478" name="Google Shape;1478;p43"/>
            <p:cNvSpPr/>
            <p:nvPr/>
          </p:nvSpPr>
          <p:spPr>
            <a:xfrm>
              <a:off x="5791200" y="4702555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Prod:4.1</a:t>
              </a:r>
              <a:endParaRPr/>
            </a:p>
          </p:txBody>
        </p:sp>
        <p:sp>
          <p:nvSpPr>
            <p:cNvPr id="1475" name="Google Shape;1475;p43"/>
            <p:cNvSpPr/>
            <p:nvPr/>
          </p:nvSpPr>
          <p:spPr>
            <a:xfrm>
              <a:off x="5788958" y="5119413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Prod:4.2</a:t>
              </a:r>
              <a:endParaRPr/>
            </a:p>
          </p:txBody>
        </p:sp>
        <p:sp>
          <p:nvSpPr>
            <p:cNvPr id="1480" name="Google Shape;1480;p43"/>
            <p:cNvSpPr/>
            <p:nvPr/>
          </p:nvSpPr>
          <p:spPr>
            <a:xfrm>
              <a:off x="7454153" y="4953566"/>
              <a:ext cx="457200" cy="457200"/>
            </a:xfrm>
            <a:prstGeom prst="can">
              <a:avLst>
                <a:gd name="adj" fmla="val 250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87" name="Google Shape;1487;p43"/>
            <p:cNvSpPr/>
            <p:nvPr/>
          </p:nvSpPr>
          <p:spPr>
            <a:xfrm rot="-5400000">
              <a:off x="2877670" y="2595848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Flare:3.1</a:t>
              </a:r>
              <a:endParaRPr/>
            </a:p>
          </p:txBody>
        </p:sp>
        <p:sp>
          <p:nvSpPr>
            <p:cNvPr id="1488" name="Google Shape;1488;p43"/>
            <p:cNvSpPr/>
            <p:nvPr/>
          </p:nvSpPr>
          <p:spPr>
            <a:xfrm rot="-5400000">
              <a:off x="5627034" y="1981766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Flare:1</a:t>
              </a:r>
              <a:endParaRPr/>
            </a:p>
          </p:txBody>
        </p:sp>
        <p:sp>
          <p:nvSpPr>
            <p:cNvPr id="1490" name="Google Shape;1490;p43"/>
            <p:cNvSpPr/>
            <p:nvPr/>
          </p:nvSpPr>
          <p:spPr>
            <a:xfrm rot="-5400000">
              <a:off x="5019115" y="4348448"/>
              <a:ext cx="457200" cy="152400"/>
            </a:xfrm>
            <a:prstGeom prst="homePlate">
              <a:avLst>
                <a:gd name="adj" fmla="val 50000"/>
              </a:avLst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Flare:4.1</a:t>
              </a:r>
              <a:endParaRPr/>
            </a:p>
          </p:txBody>
        </p:sp>
        <p:sp>
          <p:nvSpPr>
            <p:cNvPr id="1594" name="Google Shape;1594;p43"/>
            <p:cNvSpPr/>
            <p:nvPr/>
          </p:nvSpPr>
          <p:spPr>
            <a:xfrm>
              <a:off x="6293347" y="2519648"/>
              <a:ext cx="1860053" cy="3272118"/>
            </a:xfrm>
            <a:prstGeom prst="rect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TankFarm:5</a:t>
              </a:r>
              <a:endParaRPr/>
            </a:p>
          </p:txBody>
        </p:sp>
        <p:sp>
          <p:nvSpPr>
            <p:cNvPr id="1595" name="Google Shape;1595;p43"/>
            <p:cNvSpPr/>
            <p:nvPr/>
          </p:nvSpPr>
          <p:spPr>
            <a:xfrm>
              <a:off x="874619" y="2689978"/>
              <a:ext cx="1311087" cy="2805954"/>
            </a:xfrm>
            <a:prstGeom prst="rect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TankFarm:2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596" name="Google Shape;1596;p43"/>
            <p:cNvSpPr txBox="1"/>
            <p:nvPr/>
          </p:nvSpPr>
          <p:spPr>
            <a:xfrm>
              <a:off x="1237064" y="3567141"/>
              <a:ext cx="433171" cy="138499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Tank:2.1</a:t>
              </a:r>
              <a:endParaRPr/>
            </a:p>
          </p:txBody>
        </p:sp>
        <p:sp>
          <p:nvSpPr>
            <p:cNvPr id="1597" name="Google Shape;1597;p43"/>
            <p:cNvSpPr txBox="1"/>
            <p:nvPr/>
          </p:nvSpPr>
          <p:spPr>
            <a:xfrm>
              <a:off x="1227292" y="5181711"/>
              <a:ext cx="433171" cy="138499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Tank:2.2</a:t>
              </a:r>
              <a:endParaRPr/>
            </a:p>
          </p:txBody>
        </p:sp>
        <p:sp>
          <p:nvSpPr>
            <p:cNvPr id="1598" name="Google Shape;1598;p43"/>
            <p:cNvSpPr txBox="1"/>
            <p:nvPr/>
          </p:nvSpPr>
          <p:spPr>
            <a:xfrm>
              <a:off x="6574072" y="3372277"/>
              <a:ext cx="433171" cy="138499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Tank:5.1</a:t>
              </a:r>
              <a:endParaRPr/>
            </a:p>
          </p:txBody>
        </p:sp>
        <p:sp>
          <p:nvSpPr>
            <p:cNvPr id="1599" name="Google Shape;1599;p43"/>
            <p:cNvSpPr txBox="1"/>
            <p:nvPr/>
          </p:nvSpPr>
          <p:spPr>
            <a:xfrm>
              <a:off x="7447089" y="5410014"/>
              <a:ext cx="433171" cy="138499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Tank:5.3</a:t>
              </a:r>
              <a:endParaRPr/>
            </a:p>
          </p:txBody>
        </p:sp>
        <p:sp>
          <p:nvSpPr>
            <p:cNvPr id="1600" name="Google Shape;1600;p43"/>
            <p:cNvSpPr txBox="1"/>
            <p:nvPr/>
          </p:nvSpPr>
          <p:spPr>
            <a:xfrm>
              <a:off x="6576186" y="5422766"/>
              <a:ext cx="433171" cy="138499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Tank:5.2</a:t>
              </a:r>
              <a:endParaRPr/>
            </a:p>
          </p:txBody>
        </p:sp>
      </p:grpSp>
      <p:grpSp>
        <p:nvGrpSpPr>
          <p:cNvPr id="1601" name="Google Shape;1601;p43"/>
          <p:cNvGrpSpPr/>
          <p:nvPr/>
        </p:nvGrpSpPr>
        <p:grpSpPr>
          <a:xfrm>
            <a:off x="53991" y="1539831"/>
            <a:ext cx="9030969" cy="4666183"/>
            <a:chOff x="52798" y="1551117"/>
            <a:chExt cx="9030969" cy="4666183"/>
          </a:xfrm>
        </p:grpSpPr>
        <p:sp>
          <p:nvSpPr>
            <p:cNvPr id="1602" name="Google Shape;1602;p43"/>
            <p:cNvSpPr/>
            <p:nvPr/>
          </p:nvSpPr>
          <p:spPr>
            <a:xfrm>
              <a:off x="461142" y="4682855"/>
              <a:ext cx="8224551" cy="1534445"/>
            </a:xfrm>
            <a:prstGeom prst="can">
              <a:avLst>
                <a:gd name="adj" fmla="val 33247"/>
              </a:avLst>
            </a:prstGeom>
            <a:solidFill>
              <a:schemeClr val="accent3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Intermediate</a:t>
              </a:r>
              <a:r>
                <a:rPr lang="en-US" sz="12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E</a:t>
              </a:r>
              <a:endParaRPr sz="12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03" name="Google Shape;1603;p43"/>
            <p:cNvSpPr/>
            <p:nvPr/>
          </p:nvSpPr>
          <p:spPr>
            <a:xfrm>
              <a:off x="461056" y="4315376"/>
              <a:ext cx="8224551" cy="846839"/>
            </a:xfrm>
            <a:prstGeom prst="can">
              <a:avLst>
                <a:gd name="adj" fmla="val 39821"/>
              </a:avLst>
            </a:prstGeom>
            <a:solidFill>
              <a:schemeClr val="accent4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Intermediate</a:t>
              </a:r>
              <a:r>
                <a:rPr lang="en-US" sz="12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D</a:t>
              </a:r>
              <a:endParaRPr sz="12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04" name="Google Shape;1604;p43"/>
            <p:cNvSpPr/>
            <p:nvPr/>
          </p:nvSpPr>
          <p:spPr>
            <a:xfrm>
              <a:off x="464320" y="3821171"/>
              <a:ext cx="8224551" cy="846839"/>
            </a:xfrm>
            <a:prstGeom prst="can">
              <a:avLst>
                <a:gd name="adj" fmla="val 43526"/>
              </a:avLst>
            </a:prstGeom>
            <a:solidFill>
              <a:schemeClr val="accent5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Intermediate</a:t>
              </a:r>
              <a:r>
                <a:rPr lang="en-US" sz="12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</a:t>
              </a:r>
              <a:endParaRPr sz="12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05" name="Google Shape;1605;p43"/>
            <p:cNvSpPr/>
            <p:nvPr/>
          </p:nvSpPr>
          <p:spPr>
            <a:xfrm>
              <a:off x="465176" y="2770003"/>
              <a:ext cx="8224551" cy="1418984"/>
            </a:xfrm>
            <a:prstGeom prst="can">
              <a:avLst>
                <a:gd name="adj" fmla="val 25521"/>
              </a:avLst>
            </a:prstGeom>
            <a:solidFill>
              <a:schemeClr val="accent6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Intermediate</a:t>
              </a:r>
              <a:r>
                <a:rPr lang="en-US" sz="12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B</a:t>
              </a:r>
              <a:endParaRPr sz="12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06" name="Google Shape;1606;p43"/>
            <p:cNvSpPr/>
            <p:nvPr/>
          </p:nvSpPr>
          <p:spPr>
            <a:xfrm>
              <a:off x="94064" y="3009681"/>
              <a:ext cx="386607" cy="55562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FeedA</a:t>
              </a:r>
              <a:endParaRPr sz="7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07" name="Google Shape;1607;p43"/>
            <p:cNvSpPr/>
            <p:nvPr/>
          </p:nvSpPr>
          <p:spPr>
            <a:xfrm>
              <a:off x="70866" y="3820649"/>
              <a:ext cx="386607" cy="55562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7030A0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FeedB</a:t>
              </a:r>
              <a:endParaRPr sz="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08" name="Google Shape;1608;p43"/>
            <p:cNvSpPr/>
            <p:nvPr/>
          </p:nvSpPr>
          <p:spPr>
            <a:xfrm>
              <a:off x="52798" y="4657669"/>
              <a:ext cx="386607" cy="55562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FeedC</a:t>
              </a:r>
              <a:endParaRPr sz="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09" name="Google Shape;1609;p43"/>
            <p:cNvSpPr/>
            <p:nvPr/>
          </p:nvSpPr>
          <p:spPr>
            <a:xfrm>
              <a:off x="8687306" y="2820475"/>
              <a:ext cx="386607" cy="55562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B0F0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ProdA</a:t>
              </a: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10" name="Google Shape;1610;p43"/>
            <p:cNvSpPr/>
            <p:nvPr/>
          </p:nvSpPr>
          <p:spPr>
            <a:xfrm>
              <a:off x="8697102" y="3488391"/>
              <a:ext cx="386607" cy="55562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B050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ProdB</a:t>
              </a: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11" name="Google Shape;1611;p43"/>
            <p:cNvSpPr/>
            <p:nvPr/>
          </p:nvSpPr>
          <p:spPr>
            <a:xfrm>
              <a:off x="8697159" y="4185996"/>
              <a:ext cx="386607" cy="55562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92D050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ProdC</a:t>
              </a: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12" name="Google Shape;1612;p43"/>
            <p:cNvSpPr/>
            <p:nvPr/>
          </p:nvSpPr>
          <p:spPr>
            <a:xfrm>
              <a:off x="8697160" y="4944461"/>
              <a:ext cx="386607" cy="55562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675A00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ProdD</a:t>
              </a:r>
              <a:endParaRPr sz="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13" name="Google Shape;1613;p43"/>
            <p:cNvSpPr/>
            <p:nvPr/>
          </p:nvSpPr>
          <p:spPr>
            <a:xfrm rot="-5400000">
              <a:off x="5607637" y="1466608"/>
              <a:ext cx="386607" cy="555625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Fuel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14" name="Google Shape;1614;p43"/>
            <p:cNvSpPr/>
            <p:nvPr/>
          </p:nvSpPr>
          <p:spPr>
            <a:xfrm>
              <a:off x="463883" y="1932229"/>
              <a:ext cx="8224551" cy="1211109"/>
            </a:xfrm>
            <a:prstGeom prst="can">
              <a:avLst>
                <a:gd name="adj" fmla="val 36871"/>
              </a:avLst>
            </a:prstGeom>
            <a:solidFill>
              <a:schemeClr val="accent1"/>
            </a:solidFill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chemeClr val="lt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Intermediate</a:t>
              </a:r>
              <a:r>
                <a:rPr lang="en-US" sz="12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A</a:t>
              </a:r>
              <a:endParaRPr sz="12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9" name="Google Shape;1619;p44"/>
          <p:cNvSpPr/>
          <p:nvPr/>
        </p:nvSpPr>
        <p:spPr>
          <a:xfrm>
            <a:off x="533400" y="1371600"/>
            <a:ext cx="8051800" cy="4892675"/>
          </a:xfrm>
          <a:prstGeom prst="roundRect">
            <a:avLst>
              <a:gd name="adj" fmla="val 7782"/>
            </a:avLst>
          </a:prstGeom>
          <a:blipFill rotWithShape="1">
            <a:blip r:embed="rId3">
              <a:alphaModFix/>
            </a:blip>
            <a:stretch>
              <a:fillRect b="-20470"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620" name="Google Shape;1620;p44"/>
          <p:cNvSpPr txBox="1">
            <a:spLocks noGrp="1"/>
          </p:cNvSpPr>
          <p:nvPr>
            <p:ph type="title"/>
          </p:nvPr>
        </p:nvSpPr>
        <p:spPr>
          <a:xfrm>
            <a:off x="3225800" y="533400"/>
            <a:ext cx="2667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Thank You!</a:t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5" name="Google Shape;1625;p45"/>
          <p:cNvSpPr/>
          <p:nvPr/>
        </p:nvSpPr>
        <p:spPr>
          <a:xfrm>
            <a:off x="1905000" y="1831975"/>
            <a:ext cx="7239000" cy="4419600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626" name="Google Shape;1626;p45"/>
          <p:cNvSpPr txBox="1">
            <a:spLocks noGrp="1"/>
          </p:cNvSpPr>
          <p:nvPr>
            <p:ph type="title"/>
          </p:nvPr>
        </p:nvSpPr>
        <p:spPr>
          <a:xfrm>
            <a:off x="0" y="457200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Plant Digital-Twin Model</a:t>
            </a:r>
            <a:endParaRPr/>
          </a:p>
        </p:txBody>
      </p:sp>
      <p:grpSp>
        <p:nvGrpSpPr>
          <p:cNvPr id="1627" name="Google Shape;1627;p45"/>
          <p:cNvGrpSpPr/>
          <p:nvPr/>
        </p:nvGrpSpPr>
        <p:grpSpPr>
          <a:xfrm>
            <a:off x="1905000" y="2503488"/>
            <a:ext cx="7239000" cy="2590800"/>
            <a:chOff x="672" y="1296"/>
            <a:chExt cx="4560" cy="1632"/>
          </a:xfrm>
        </p:grpSpPr>
        <p:sp>
          <p:nvSpPr>
            <p:cNvPr id="1628" name="Google Shape;1628;p45"/>
            <p:cNvSpPr/>
            <p:nvPr/>
          </p:nvSpPr>
          <p:spPr>
            <a:xfrm>
              <a:off x="2400" y="1680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29" name="Google Shape;1629;p45"/>
            <p:cNvSpPr/>
            <p:nvPr/>
          </p:nvSpPr>
          <p:spPr>
            <a:xfrm>
              <a:off x="2400" y="2064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0" name="Google Shape;1630;p45"/>
            <p:cNvSpPr/>
            <p:nvPr/>
          </p:nvSpPr>
          <p:spPr>
            <a:xfrm>
              <a:off x="2400" y="1872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1" name="Google Shape;1631;p45"/>
            <p:cNvSpPr/>
            <p:nvPr/>
          </p:nvSpPr>
          <p:spPr>
            <a:xfrm>
              <a:off x="3168" y="1296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2" name="Google Shape;1632;p45"/>
            <p:cNvSpPr/>
            <p:nvPr/>
          </p:nvSpPr>
          <p:spPr>
            <a:xfrm>
              <a:off x="2640" y="1344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3" name="Google Shape;1633;p45"/>
            <p:cNvSpPr/>
            <p:nvPr/>
          </p:nvSpPr>
          <p:spPr>
            <a:xfrm>
              <a:off x="3888" y="2400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4" name="Google Shape;1634;p45"/>
            <p:cNvSpPr/>
            <p:nvPr/>
          </p:nvSpPr>
          <p:spPr>
            <a:xfrm>
              <a:off x="2016" y="1824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5" name="Google Shape;1635;p45"/>
            <p:cNvSpPr/>
            <p:nvPr/>
          </p:nvSpPr>
          <p:spPr>
            <a:xfrm>
              <a:off x="3888" y="2784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6" name="Google Shape;1636;p45"/>
            <p:cNvSpPr/>
            <p:nvPr/>
          </p:nvSpPr>
          <p:spPr>
            <a:xfrm>
              <a:off x="3888" y="2592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7" name="Google Shape;1637;p45"/>
            <p:cNvSpPr/>
            <p:nvPr/>
          </p:nvSpPr>
          <p:spPr>
            <a:xfrm>
              <a:off x="3168" y="1680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8" name="Google Shape;1638;p45"/>
            <p:cNvSpPr/>
            <p:nvPr/>
          </p:nvSpPr>
          <p:spPr>
            <a:xfrm>
              <a:off x="2352" y="2784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39" name="Google Shape;1639;p45"/>
            <p:cNvSpPr/>
            <p:nvPr/>
          </p:nvSpPr>
          <p:spPr>
            <a:xfrm>
              <a:off x="5088" y="2304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40" name="Google Shape;1640;p45"/>
            <p:cNvSpPr/>
            <p:nvPr/>
          </p:nvSpPr>
          <p:spPr>
            <a:xfrm>
              <a:off x="672" y="1584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41" name="Google Shape;1641;p45"/>
            <p:cNvSpPr/>
            <p:nvPr/>
          </p:nvSpPr>
          <p:spPr>
            <a:xfrm>
              <a:off x="3456" y="2592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42" name="Google Shape;1642;p45"/>
            <p:cNvSpPr/>
            <p:nvPr/>
          </p:nvSpPr>
          <p:spPr>
            <a:xfrm>
              <a:off x="3168" y="1488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43" name="Google Shape;1643;p45"/>
            <p:cNvSpPr/>
            <p:nvPr/>
          </p:nvSpPr>
          <p:spPr>
            <a:xfrm>
              <a:off x="2976" y="2592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44" name="Google Shape;1644;p45"/>
            <p:cNvSpPr/>
            <p:nvPr/>
          </p:nvSpPr>
          <p:spPr>
            <a:xfrm>
              <a:off x="2976" y="2832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45" name="Google Shape;1645;p45"/>
            <p:cNvSpPr/>
            <p:nvPr/>
          </p:nvSpPr>
          <p:spPr>
            <a:xfrm>
              <a:off x="672" y="2496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646" name="Google Shape;1646;p45"/>
            <p:cNvSpPr/>
            <p:nvPr/>
          </p:nvSpPr>
          <p:spPr>
            <a:xfrm>
              <a:off x="5088" y="1392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noFill/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1647" name="Google Shape;1647;p45"/>
          <p:cNvGrpSpPr/>
          <p:nvPr/>
        </p:nvGrpSpPr>
        <p:grpSpPr>
          <a:xfrm>
            <a:off x="3340100" y="2898775"/>
            <a:ext cx="3606800" cy="1828800"/>
            <a:chOff x="1576" y="1536"/>
            <a:chExt cx="2272" cy="1152"/>
          </a:xfrm>
        </p:grpSpPr>
        <p:grpSp>
          <p:nvGrpSpPr>
            <p:cNvPr id="1648" name="Google Shape;1648;p45"/>
            <p:cNvGrpSpPr/>
            <p:nvPr/>
          </p:nvGrpSpPr>
          <p:grpSpPr>
            <a:xfrm>
              <a:off x="1576" y="1632"/>
              <a:ext cx="248" cy="240"/>
              <a:chOff x="1576" y="1632"/>
              <a:chExt cx="248" cy="240"/>
            </a:xfrm>
          </p:grpSpPr>
          <p:sp>
            <p:nvSpPr>
              <p:cNvPr id="1649" name="Google Shape;1649;p45"/>
              <p:cNvSpPr/>
              <p:nvPr/>
            </p:nvSpPr>
            <p:spPr>
              <a:xfrm>
                <a:off x="1632" y="1632"/>
                <a:ext cx="192" cy="96"/>
              </a:xfrm>
              <a:prstGeom prst="ellipse">
                <a:avLst/>
              </a:prstGeom>
              <a:noFill/>
              <a:ln w="19050" cap="flat" cmpd="sng">
                <a:solidFill>
                  <a:srgbClr val="006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42</a:t>
                </a:r>
                <a:endParaRPr sz="1050"/>
              </a:p>
            </p:txBody>
          </p:sp>
          <p:sp>
            <p:nvSpPr>
              <p:cNvPr id="1650" name="Google Shape;1650;p45"/>
              <p:cNvSpPr/>
              <p:nvPr/>
            </p:nvSpPr>
            <p:spPr>
              <a:xfrm>
                <a:off x="1576" y="1680"/>
                <a:ext cx="104" cy="192"/>
              </a:xfrm>
              <a:custGeom>
                <a:avLst/>
                <a:gdLst/>
                <a:ahLst/>
                <a:cxnLst/>
                <a:rect l="l" t="t" r="r" b="b"/>
                <a:pathLst>
                  <a:path w="104" h="192" extrusionOk="0">
                    <a:moveTo>
                      <a:pt x="56" y="0"/>
                    </a:moveTo>
                    <a:cubicBezTo>
                      <a:pt x="28" y="8"/>
                      <a:pt x="0" y="16"/>
                      <a:pt x="8" y="48"/>
                    </a:cubicBezTo>
                    <a:cubicBezTo>
                      <a:pt x="16" y="80"/>
                      <a:pt x="88" y="168"/>
                      <a:pt x="104" y="192"/>
                    </a:cubicBezTo>
                  </a:path>
                </a:pathLst>
              </a:custGeom>
              <a:noFill/>
              <a:ln w="19050" cap="flat" cmpd="sng">
                <a:solidFill>
                  <a:srgbClr val="006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  <p:grpSp>
          <p:nvGrpSpPr>
            <p:cNvPr id="1651" name="Google Shape;1651;p45"/>
            <p:cNvGrpSpPr/>
            <p:nvPr/>
          </p:nvGrpSpPr>
          <p:grpSpPr>
            <a:xfrm>
              <a:off x="3600" y="1536"/>
              <a:ext cx="248" cy="240"/>
              <a:chOff x="1576" y="1632"/>
              <a:chExt cx="248" cy="240"/>
            </a:xfrm>
          </p:grpSpPr>
          <p:sp>
            <p:nvSpPr>
              <p:cNvPr id="1652" name="Google Shape;1652;p45"/>
              <p:cNvSpPr/>
              <p:nvPr/>
            </p:nvSpPr>
            <p:spPr>
              <a:xfrm>
                <a:off x="1632" y="1632"/>
                <a:ext cx="192" cy="96"/>
              </a:xfrm>
              <a:prstGeom prst="ellipse">
                <a:avLst/>
              </a:prstGeom>
              <a:noFill/>
              <a:ln w="19050" cap="flat" cmpd="sng">
                <a:solidFill>
                  <a:srgbClr val="006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27</a:t>
                </a:r>
                <a:endParaRPr sz="1050"/>
              </a:p>
            </p:txBody>
          </p:sp>
          <p:sp>
            <p:nvSpPr>
              <p:cNvPr id="1653" name="Google Shape;1653;p45"/>
              <p:cNvSpPr/>
              <p:nvPr/>
            </p:nvSpPr>
            <p:spPr>
              <a:xfrm>
                <a:off x="1576" y="1680"/>
                <a:ext cx="104" cy="192"/>
              </a:xfrm>
              <a:custGeom>
                <a:avLst/>
                <a:gdLst/>
                <a:ahLst/>
                <a:cxnLst/>
                <a:rect l="l" t="t" r="r" b="b"/>
                <a:pathLst>
                  <a:path w="104" h="192" extrusionOk="0">
                    <a:moveTo>
                      <a:pt x="56" y="0"/>
                    </a:moveTo>
                    <a:cubicBezTo>
                      <a:pt x="28" y="8"/>
                      <a:pt x="0" y="16"/>
                      <a:pt x="8" y="48"/>
                    </a:cubicBezTo>
                    <a:cubicBezTo>
                      <a:pt x="16" y="80"/>
                      <a:pt x="88" y="168"/>
                      <a:pt x="104" y="192"/>
                    </a:cubicBezTo>
                  </a:path>
                </a:pathLst>
              </a:custGeom>
              <a:noFill/>
              <a:ln w="19050" cap="flat" cmpd="sng">
                <a:solidFill>
                  <a:srgbClr val="006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  <p:grpSp>
          <p:nvGrpSpPr>
            <p:cNvPr id="1654" name="Google Shape;1654;p45"/>
            <p:cNvGrpSpPr/>
            <p:nvPr/>
          </p:nvGrpSpPr>
          <p:grpSpPr>
            <a:xfrm>
              <a:off x="1632" y="2160"/>
              <a:ext cx="248" cy="240"/>
              <a:chOff x="1576" y="1632"/>
              <a:chExt cx="248" cy="240"/>
            </a:xfrm>
          </p:grpSpPr>
          <p:sp>
            <p:nvSpPr>
              <p:cNvPr id="1655" name="Google Shape;1655;p45"/>
              <p:cNvSpPr/>
              <p:nvPr/>
            </p:nvSpPr>
            <p:spPr>
              <a:xfrm>
                <a:off x="1632" y="1632"/>
                <a:ext cx="192" cy="96"/>
              </a:xfrm>
              <a:prstGeom prst="ellipse">
                <a:avLst/>
              </a:prstGeom>
              <a:noFill/>
              <a:ln w="19050" cap="flat" cmpd="sng">
                <a:solidFill>
                  <a:srgbClr val="006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24</a:t>
                </a:r>
                <a:endParaRPr sz="1050"/>
              </a:p>
            </p:txBody>
          </p:sp>
          <p:sp>
            <p:nvSpPr>
              <p:cNvPr id="1656" name="Google Shape;1656;p45"/>
              <p:cNvSpPr/>
              <p:nvPr/>
            </p:nvSpPr>
            <p:spPr>
              <a:xfrm>
                <a:off x="1576" y="1680"/>
                <a:ext cx="104" cy="192"/>
              </a:xfrm>
              <a:custGeom>
                <a:avLst/>
                <a:gdLst/>
                <a:ahLst/>
                <a:cxnLst/>
                <a:rect l="l" t="t" r="r" b="b"/>
                <a:pathLst>
                  <a:path w="104" h="192" extrusionOk="0">
                    <a:moveTo>
                      <a:pt x="56" y="0"/>
                    </a:moveTo>
                    <a:cubicBezTo>
                      <a:pt x="28" y="8"/>
                      <a:pt x="0" y="16"/>
                      <a:pt x="8" y="48"/>
                    </a:cubicBezTo>
                    <a:cubicBezTo>
                      <a:pt x="16" y="80"/>
                      <a:pt x="88" y="168"/>
                      <a:pt x="104" y="192"/>
                    </a:cubicBezTo>
                  </a:path>
                </a:pathLst>
              </a:custGeom>
              <a:noFill/>
              <a:ln w="19050" cap="flat" cmpd="sng">
                <a:solidFill>
                  <a:srgbClr val="006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  <p:grpSp>
          <p:nvGrpSpPr>
            <p:cNvPr id="1657" name="Google Shape;1657;p45"/>
            <p:cNvGrpSpPr/>
            <p:nvPr/>
          </p:nvGrpSpPr>
          <p:grpSpPr>
            <a:xfrm>
              <a:off x="3216" y="2448"/>
              <a:ext cx="248" cy="240"/>
              <a:chOff x="1576" y="1632"/>
              <a:chExt cx="248" cy="240"/>
            </a:xfrm>
          </p:grpSpPr>
          <p:sp>
            <p:nvSpPr>
              <p:cNvPr id="1658" name="Google Shape;1658;p45"/>
              <p:cNvSpPr/>
              <p:nvPr/>
            </p:nvSpPr>
            <p:spPr>
              <a:xfrm>
                <a:off x="1632" y="1632"/>
                <a:ext cx="192" cy="96"/>
              </a:xfrm>
              <a:prstGeom prst="ellipse">
                <a:avLst/>
              </a:prstGeom>
              <a:noFill/>
              <a:ln w="19050" cap="flat" cmpd="sng">
                <a:solidFill>
                  <a:srgbClr val="006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15</a:t>
                </a:r>
                <a:endParaRPr sz="1050"/>
              </a:p>
            </p:txBody>
          </p:sp>
          <p:sp>
            <p:nvSpPr>
              <p:cNvPr id="1659" name="Google Shape;1659;p45"/>
              <p:cNvSpPr/>
              <p:nvPr/>
            </p:nvSpPr>
            <p:spPr>
              <a:xfrm>
                <a:off x="1576" y="1680"/>
                <a:ext cx="104" cy="192"/>
              </a:xfrm>
              <a:custGeom>
                <a:avLst/>
                <a:gdLst/>
                <a:ahLst/>
                <a:cxnLst/>
                <a:rect l="l" t="t" r="r" b="b"/>
                <a:pathLst>
                  <a:path w="104" h="192" extrusionOk="0">
                    <a:moveTo>
                      <a:pt x="56" y="0"/>
                    </a:moveTo>
                    <a:cubicBezTo>
                      <a:pt x="28" y="8"/>
                      <a:pt x="0" y="16"/>
                      <a:pt x="8" y="48"/>
                    </a:cubicBezTo>
                    <a:cubicBezTo>
                      <a:pt x="16" y="80"/>
                      <a:pt x="88" y="168"/>
                      <a:pt x="104" y="192"/>
                    </a:cubicBezTo>
                  </a:path>
                </a:pathLst>
              </a:custGeom>
              <a:noFill/>
              <a:ln w="19050" cap="flat" cmpd="sng">
                <a:solidFill>
                  <a:srgbClr val="006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</p:grpSp>
      <p:grpSp>
        <p:nvGrpSpPr>
          <p:cNvPr id="1660" name="Google Shape;1660;p45"/>
          <p:cNvGrpSpPr/>
          <p:nvPr/>
        </p:nvGrpSpPr>
        <p:grpSpPr>
          <a:xfrm>
            <a:off x="0" y="1144588"/>
            <a:ext cx="9144000" cy="4208462"/>
            <a:chOff x="0" y="815"/>
            <a:chExt cx="5760" cy="2651"/>
          </a:xfrm>
        </p:grpSpPr>
        <p:grpSp>
          <p:nvGrpSpPr>
            <p:cNvPr id="1661" name="Google Shape;1661;p45"/>
            <p:cNvGrpSpPr/>
            <p:nvPr/>
          </p:nvGrpSpPr>
          <p:grpSpPr>
            <a:xfrm>
              <a:off x="1680" y="1557"/>
              <a:ext cx="3744" cy="1909"/>
              <a:chOff x="1152" y="1200"/>
              <a:chExt cx="3744" cy="1909"/>
            </a:xfrm>
          </p:grpSpPr>
          <p:grpSp>
            <p:nvGrpSpPr>
              <p:cNvPr id="1662" name="Google Shape;1662;p45"/>
              <p:cNvGrpSpPr/>
              <p:nvPr/>
            </p:nvGrpSpPr>
            <p:grpSpPr>
              <a:xfrm>
                <a:off x="2160" y="1536"/>
                <a:ext cx="240" cy="672"/>
                <a:chOff x="288" y="2064"/>
                <a:chExt cx="389" cy="550"/>
              </a:xfrm>
            </p:grpSpPr>
            <p:sp>
              <p:nvSpPr>
                <p:cNvPr id="1663" name="Google Shape;1663;p45"/>
                <p:cNvSpPr/>
                <p:nvPr/>
              </p:nvSpPr>
              <p:spPr>
                <a:xfrm>
                  <a:off x="288" y="2528"/>
                  <a:ext cx="389" cy="86"/>
                </a:xfrm>
                <a:prstGeom prst="ellipse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664" name="Google Shape;1664;p45"/>
                <p:cNvSpPr/>
                <p:nvPr/>
              </p:nvSpPr>
              <p:spPr>
                <a:xfrm>
                  <a:off x="288" y="2064"/>
                  <a:ext cx="389" cy="86"/>
                </a:xfrm>
                <a:prstGeom prst="ellipse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665" name="Google Shape;1665;p45"/>
                <p:cNvSpPr/>
                <p:nvPr/>
              </p:nvSpPr>
              <p:spPr>
                <a:xfrm>
                  <a:off x="288" y="2098"/>
                  <a:ext cx="389" cy="482"/>
                </a:xfrm>
                <a:prstGeom prst="rect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>
                      <a:solidFill>
                        <a:schemeClr val="accen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Unit</a:t>
                  </a:r>
                  <a:endParaRPr/>
                </a:p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>
                      <a:solidFill>
                        <a:schemeClr val="accen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/>
                </a:p>
              </p:txBody>
            </p:sp>
          </p:grpSp>
          <p:grpSp>
            <p:nvGrpSpPr>
              <p:cNvPr id="1666" name="Google Shape;1666;p45"/>
              <p:cNvGrpSpPr/>
              <p:nvPr/>
            </p:nvGrpSpPr>
            <p:grpSpPr>
              <a:xfrm>
                <a:off x="2523" y="2544"/>
                <a:ext cx="453" cy="565"/>
                <a:chOff x="288" y="2064"/>
                <a:chExt cx="389" cy="550"/>
              </a:xfrm>
            </p:grpSpPr>
            <p:sp>
              <p:nvSpPr>
                <p:cNvPr id="1667" name="Google Shape;1667;p45"/>
                <p:cNvSpPr/>
                <p:nvPr/>
              </p:nvSpPr>
              <p:spPr>
                <a:xfrm>
                  <a:off x="288" y="2528"/>
                  <a:ext cx="389" cy="86"/>
                </a:xfrm>
                <a:prstGeom prst="ellipse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668" name="Google Shape;1668;p45"/>
                <p:cNvSpPr/>
                <p:nvPr/>
              </p:nvSpPr>
              <p:spPr>
                <a:xfrm>
                  <a:off x="288" y="2064"/>
                  <a:ext cx="389" cy="86"/>
                </a:xfrm>
                <a:prstGeom prst="ellipse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669" name="Google Shape;1669;p45"/>
                <p:cNvSpPr/>
                <p:nvPr/>
              </p:nvSpPr>
              <p:spPr>
                <a:xfrm>
                  <a:off x="288" y="2098"/>
                  <a:ext cx="389" cy="482"/>
                </a:xfrm>
                <a:prstGeom prst="rect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>
                      <a:solidFill>
                        <a:schemeClr val="accen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Unit</a:t>
                  </a:r>
                  <a:endParaRPr/>
                </a:p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>
                      <a:solidFill>
                        <a:schemeClr val="accen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/>
                </a:p>
              </p:txBody>
            </p:sp>
          </p:grpSp>
          <p:grpSp>
            <p:nvGrpSpPr>
              <p:cNvPr id="1670" name="Google Shape;1670;p45"/>
              <p:cNvGrpSpPr/>
              <p:nvPr/>
            </p:nvGrpSpPr>
            <p:grpSpPr>
              <a:xfrm>
                <a:off x="2807" y="1200"/>
                <a:ext cx="337" cy="672"/>
                <a:chOff x="288" y="2064"/>
                <a:chExt cx="389" cy="550"/>
              </a:xfrm>
            </p:grpSpPr>
            <p:sp>
              <p:nvSpPr>
                <p:cNvPr id="1671" name="Google Shape;1671;p45"/>
                <p:cNvSpPr/>
                <p:nvPr/>
              </p:nvSpPr>
              <p:spPr>
                <a:xfrm>
                  <a:off x="288" y="2528"/>
                  <a:ext cx="389" cy="86"/>
                </a:xfrm>
                <a:prstGeom prst="ellipse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672" name="Google Shape;1672;p45"/>
                <p:cNvSpPr/>
                <p:nvPr/>
              </p:nvSpPr>
              <p:spPr>
                <a:xfrm>
                  <a:off x="288" y="2064"/>
                  <a:ext cx="389" cy="86"/>
                </a:xfrm>
                <a:prstGeom prst="ellipse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673" name="Google Shape;1673;p45"/>
                <p:cNvSpPr/>
                <p:nvPr/>
              </p:nvSpPr>
              <p:spPr>
                <a:xfrm>
                  <a:off x="288" y="2098"/>
                  <a:ext cx="389" cy="482"/>
                </a:xfrm>
                <a:prstGeom prst="rect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>
                      <a:solidFill>
                        <a:schemeClr val="accen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Unit</a:t>
                  </a:r>
                  <a:endParaRPr/>
                </a:p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>
                      <a:solidFill>
                        <a:schemeClr val="accen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3</a:t>
                  </a:r>
                  <a:endParaRPr/>
                </a:p>
              </p:txBody>
            </p:sp>
          </p:grpSp>
          <p:grpSp>
            <p:nvGrpSpPr>
              <p:cNvPr id="1674" name="Google Shape;1674;p45"/>
              <p:cNvGrpSpPr/>
              <p:nvPr/>
            </p:nvGrpSpPr>
            <p:grpSpPr>
              <a:xfrm>
                <a:off x="3600" y="2304"/>
                <a:ext cx="288" cy="624"/>
                <a:chOff x="288" y="2064"/>
                <a:chExt cx="389" cy="550"/>
              </a:xfrm>
            </p:grpSpPr>
            <p:sp>
              <p:nvSpPr>
                <p:cNvPr id="1675" name="Google Shape;1675;p45"/>
                <p:cNvSpPr/>
                <p:nvPr/>
              </p:nvSpPr>
              <p:spPr>
                <a:xfrm>
                  <a:off x="288" y="2528"/>
                  <a:ext cx="389" cy="86"/>
                </a:xfrm>
                <a:prstGeom prst="ellipse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676" name="Google Shape;1676;p45"/>
                <p:cNvSpPr/>
                <p:nvPr/>
              </p:nvSpPr>
              <p:spPr>
                <a:xfrm>
                  <a:off x="288" y="2064"/>
                  <a:ext cx="389" cy="86"/>
                </a:xfrm>
                <a:prstGeom prst="ellipse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677" name="Google Shape;1677;p45"/>
                <p:cNvSpPr/>
                <p:nvPr/>
              </p:nvSpPr>
              <p:spPr>
                <a:xfrm>
                  <a:off x="288" y="2098"/>
                  <a:ext cx="389" cy="482"/>
                </a:xfrm>
                <a:prstGeom prst="rect">
                  <a:avLst/>
                </a:prstGeom>
                <a:solidFill>
                  <a:schemeClr val="lt1"/>
                </a:solidFill>
                <a:ln w="2857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>
                      <a:solidFill>
                        <a:schemeClr val="accen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Unit</a:t>
                  </a:r>
                  <a:endParaRPr/>
                </a:p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400" b="1">
                      <a:solidFill>
                        <a:schemeClr val="accent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4</a:t>
                  </a:r>
                  <a:endParaRPr/>
                </a:p>
              </p:txBody>
            </p:sp>
          </p:grpSp>
          <p:sp>
            <p:nvSpPr>
              <p:cNvPr id="1678" name="Google Shape;1678;p45"/>
              <p:cNvSpPr/>
              <p:nvPr/>
            </p:nvSpPr>
            <p:spPr>
              <a:xfrm>
                <a:off x="1152" y="1680"/>
                <a:ext cx="336" cy="384"/>
              </a:xfrm>
              <a:prstGeom prst="flowChartMagneticDisk">
                <a:avLst/>
              </a:prstGeom>
              <a:solidFill>
                <a:schemeClr val="lt1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b="1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TK1</a:t>
                </a:r>
                <a:endParaRPr/>
              </a:p>
            </p:txBody>
          </p:sp>
          <p:sp>
            <p:nvSpPr>
              <p:cNvPr id="1679" name="Google Shape;1679;p45"/>
              <p:cNvSpPr/>
              <p:nvPr/>
            </p:nvSpPr>
            <p:spPr>
              <a:xfrm>
                <a:off x="1152" y="2160"/>
                <a:ext cx="336" cy="384"/>
              </a:xfrm>
              <a:prstGeom prst="flowChartMagneticDisk">
                <a:avLst/>
              </a:prstGeom>
              <a:solidFill>
                <a:schemeClr val="lt1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b="1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TK2</a:t>
                </a:r>
                <a:endParaRPr sz="2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0" name="Google Shape;1680;p45"/>
              <p:cNvSpPr/>
              <p:nvPr/>
            </p:nvSpPr>
            <p:spPr>
              <a:xfrm>
                <a:off x="4224" y="1536"/>
                <a:ext cx="336" cy="384"/>
              </a:xfrm>
              <a:prstGeom prst="flowChartMagneticDisk">
                <a:avLst/>
              </a:prstGeom>
              <a:solidFill>
                <a:schemeClr val="lt1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b="1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TK3</a:t>
                </a:r>
                <a:endParaRPr sz="2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1" name="Google Shape;1681;p45"/>
              <p:cNvSpPr/>
              <p:nvPr/>
            </p:nvSpPr>
            <p:spPr>
              <a:xfrm>
                <a:off x="4560" y="2496"/>
                <a:ext cx="336" cy="384"/>
              </a:xfrm>
              <a:prstGeom prst="flowChartMagneticDisk">
                <a:avLst/>
              </a:prstGeom>
              <a:solidFill>
                <a:schemeClr val="lt1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b="1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TK4</a:t>
                </a:r>
                <a:endParaRPr sz="24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82" name="Google Shape;1682;p45"/>
            <p:cNvSpPr/>
            <p:nvPr/>
          </p:nvSpPr>
          <p:spPr>
            <a:xfrm>
              <a:off x="0" y="815"/>
              <a:ext cx="5760" cy="3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342900" marR="0" lvl="0" indent="-3429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Char char="•"/>
              </a:pPr>
              <a:r>
                <a:rPr lang="en-US" sz="18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Capture the ‘physical’ plant</a:t>
              </a:r>
              <a:endParaRPr/>
            </a:p>
          </p:txBody>
        </p:sp>
      </p:grpSp>
      <p:grpSp>
        <p:nvGrpSpPr>
          <p:cNvPr id="1683" name="Google Shape;1683;p45"/>
          <p:cNvGrpSpPr/>
          <p:nvPr/>
        </p:nvGrpSpPr>
        <p:grpSpPr>
          <a:xfrm>
            <a:off x="0" y="1450975"/>
            <a:ext cx="9144000" cy="3495675"/>
            <a:chOff x="0" y="1008"/>
            <a:chExt cx="5760" cy="2202"/>
          </a:xfrm>
        </p:grpSpPr>
        <p:grpSp>
          <p:nvGrpSpPr>
            <p:cNvPr id="1684" name="Google Shape;1684;p45"/>
            <p:cNvGrpSpPr/>
            <p:nvPr/>
          </p:nvGrpSpPr>
          <p:grpSpPr>
            <a:xfrm>
              <a:off x="1296" y="1488"/>
              <a:ext cx="4368" cy="1722"/>
              <a:chOff x="768" y="1104"/>
              <a:chExt cx="4368" cy="1722"/>
            </a:xfrm>
          </p:grpSpPr>
          <p:grpSp>
            <p:nvGrpSpPr>
              <p:cNvPr id="1685" name="Google Shape;1685;p45"/>
              <p:cNvGrpSpPr/>
              <p:nvPr/>
            </p:nvGrpSpPr>
            <p:grpSpPr>
              <a:xfrm>
                <a:off x="3216" y="1104"/>
                <a:ext cx="120" cy="234"/>
                <a:chOff x="3528" y="1152"/>
                <a:chExt cx="120" cy="234"/>
              </a:xfrm>
            </p:grpSpPr>
            <p:sp>
              <p:nvSpPr>
                <p:cNvPr id="1686" name="Google Shape;1686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687" name="Google Shape;1687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688" name="Google Shape;1688;p45"/>
              <p:cNvGrpSpPr/>
              <p:nvPr/>
            </p:nvGrpSpPr>
            <p:grpSpPr>
              <a:xfrm>
                <a:off x="3984" y="2160"/>
                <a:ext cx="120" cy="234"/>
                <a:chOff x="3528" y="1152"/>
                <a:chExt cx="120" cy="234"/>
              </a:xfrm>
            </p:grpSpPr>
            <p:sp>
              <p:nvSpPr>
                <p:cNvPr id="1689" name="Google Shape;1689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690" name="Google Shape;1690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691" name="Google Shape;1691;p45"/>
              <p:cNvGrpSpPr/>
              <p:nvPr/>
            </p:nvGrpSpPr>
            <p:grpSpPr>
              <a:xfrm>
                <a:off x="4032" y="2400"/>
                <a:ext cx="120" cy="234"/>
                <a:chOff x="3528" y="1152"/>
                <a:chExt cx="120" cy="234"/>
              </a:xfrm>
            </p:grpSpPr>
            <p:sp>
              <p:nvSpPr>
                <p:cNvPr id="1692" name="Google Shape;1692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693" name="Google Shape;1693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694" name="Google Shape;1694;p45"/>
              <p:cNvGrpSpPr/>
              <p:nvPr/>
            </p:nvGrpSpPr>
            <p:grpSpPr>
              <a:xfrm>
                <a:off x="4032" y="2592"/>
                <a:ext cx="120" cy="234"/>
                <a:chOff x="3528" y="1152"/>
                <a:chExt cx="120" cy="234"/>
              </a:xfrm>
            </p:grpSpPr>
            <p:sp>
              <p:nvSpPr>
                <p:cNvPr id="1695" name="Google Shape;1695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696" name="Google Shape;1696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697" name="Google Shape;1697;p45"/>
              <p:cNvGrpSpPr/>
              <p:nvPr/>
            </p:nvGrpSpPr>
            <p:grpSpPr>
              <a:xfrm>
                <a:off x="2544" y="1680"/>
                <a:ext cx="120" cy="234"/>
                <a:chOff x="3528" y="1152"/>
                <a:chExt cx="120" cy="234"/>
              </a:xfrm>
            </p:grpSpPr>
            <p:sp>
              <p:nvSpPr>
                <p:cNvPr id="1698" name="Google Shape;1698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699" name="Google Shape;1699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00" name="Google Shape;1700;p45"/>
              <p:cNvGrpSpPr/>
              <p:nvPr/>
            </p:nvGrpSpPr>
            <p:grpSpPr>
              <a:xfrm>
                <a:off x="3120" y="2400"/>
                <a:ext cx="120" cy="234"/>
                <a:chOff x="3528" y="1152"/>
                <a:chExt cx="120" cy="234"/>
              </a:xfrm>
            </p:grpSpPr>
            <p:sp>
              <p:nvSpPr>
                <p:cNvPr id="1701" name="Google Shape;1701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02" name="Google Shape;1702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03" name="Google Shape;1703;p45"/>
              <p:cNvGrpSpPr/>
              <p:nvPr/>
            </p:nvGrpSpPr>
            <p:grpSpPr>
              <a:xfrm flipH="1">
                <a:off x="2256" y="2544"/>
                <a:ext cx="120" cy="234"/>
                <a:chOff x="3528" y="1152"/>
                <a:chExt cx="120" cy="234"/>
              </a:xfrm>
            </p:grpSpPr>
            <p:sp>
              <p:nvSpPr>
                <p:cNvPr id="1704" name="Google Shape;1704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05" name="Google Shape;1705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06" name="Google Shape;1706;p45"/>
              <p:cNvGrpSpPr/>
              <p:nvPr/>
            </p:nvGrpSpPr>
            <p:grpSpPr>
              <a:xfrm flipH="1">
                <a:off x="1920" y="1632"/>
                <a:ext cx="120" cy="234"/>
                <a:chOff x="3528" y="1152"/>
                <a:chExt cx="120" cy="234"/>
              </a:xfrm>
            </p:grpSpPr>
            <p:sp>
              <p:nvSpPr>
                <p:cNvPr id="1707" name="Google Shape;1707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08" name="Google Shape;1708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09" name="Google Shape;1709;p45"/>
              <p:cNvGrpSpPr/>
              <p:nvPr/>
            </p:nvGrpSpPr>
            <p:grpSpPr>
              <a:xfrm flipH="1">
                <a:off x="2544" y="1152"/>
                <a:ext cx="120" cy="234"/>
                <a:chOff x="3528" y="1152"/>
                <a:chExt cx="120" cy="234"/>
              </a:xfrm>
            </p:grpSpPr>
            <p:sp>
              <p:nvSpPr>
                <p:cNvPr id="1710" name="Google Shape;1710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11" name="Google Shape;1711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12" name="Google Shape;1712;p45"/>
              <p:cNvGrpSpPr/>
              <p:nvPr/>
            </p:nvGrpSpPr>
            <p:grpSpPr>
              <a:xfrm flipH="1">
                <a:off x="4128" y="1392"/>
                <a:ext cx="120" cy="234"/>
                <a:chOff x="3528" y="1152"/>
                <a:chExt cx="120" cy="234"/>
              </a:xfrm>
            </p:grpSpPr>
            <p:sp>
              <p:nvSpPr>
                <p:cNvPr id="1713" name="Google Shape;1713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14" name="Google Shape;1714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15" name="Google Shape;1715;p45"/>
              <p:cNvGrpSpPr/>
              <p:nvPr/>
            </p:nvGrpSpPr>
            <p:grpSpPr>
              <a:xfrm flipH="1">
                <a:off x="4464" y="2304"/>
                <a:ext cx="120" cy="234"/>
                <a:chOff x="3528" y="1152"/>
                <a:chExt cx="120" cy="234"/>
              </a:xfrm>
            </p:grpSpPr>
            <p:sp>
              <p:nvSpPr>
                <p:cNvPr id="1716" name="Google Shape;1716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17" name="Google Shape;1717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18" name="Google Shape;1718;p45"/>
              <p:cNvGrpSpPr/>
              <p:nvPr/>
            </p:nvGrpSpPr>
            <p:grpSpPr>
              <a:xfrm flipH="1">
                <a:off x="1056" y="1488"/>
                <a:ext cx="120" cy="234"/>
                <a:chOff x="3528" y="1152"/>
                <a:chExt cx="120" cy="234"/>
              </a:xfrm>
            </p:grpSpPr>
            <p:sp>
              <p:nvSpPr>
                <p:cNvPr id="1719" name="Google Shape;1719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20" name="Google Shape;1720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21" name="Google Shape;1721;p45"/>
              <p:cNvGrpSpPr/>
              <p:nvPr/>
            </p:nvGrpSpPr>
            <p:grpSpPr>
              <a:xfrm flipH="1">
                <a:off x="4992" y="1200"/>
                <a:ext cx="120" cy="234"/>
                <a:chOff x="3528" y="1152"/>
                <a:chExt cx="120" cy="234"/>
              </a:xfrm>
            </p:grpSpPr>
            <p:sp>
              <p:nvSpPr>
                <p:cNvPr id="1722" name="Google Shape;1722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23" name="Google Shape;1723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24" name="Google Shape;1724;p45"/>
              <p:cNvGrpSpPr/>
              <p:nvPr/>
            </p:nvGrpSpPr>
            <p:grpSpPr>
              <a:xfrm flipH="1">
                <a:off x="5016" y="2112"/>
                <a:ext cx="120" cy="234"/>
                <a:chOff x="3528" y="1152"/>
                <a:chExt cx="120" cy="234"/>
              </a:xfrm>
            </p:grpSpPr>
            <p:sp>
              <p:nvSpPr>
                <p:cNvPr id="1725" name="Google Shape;1725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26" name="Google Shape;1726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27" name="Google Shape;1727;p45"/>
              <p:cNvGrpSpPr/>
              <p:nvPr/>
            </p:nvGrpSpPr>
            <p:grpSpPr>
              <a:xfrm>
                <a:off x="768" y="1344"/>
                <a:ext cx="120" cy="234"/>
                <a:chOff x="3528" y="1152"/>
                <a:chExt cx="120" cy="234"/>
              </a:xfrm>
            </p:grpSpPr>
            <p:sp>
              <p:nvSpPr>
                <p:cNvPr id="1728" name="Google Shape;1728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29" name="Google Shape;1729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1730" name="Google Shape;1730;p45"/>
              <p:cNvGrpSpPr/>
              <p:nvPr/>
            </p:nvGrpSpPr>
            <p:grpSpPr>
              <a:xfrm>
                <a:off x="816" y="2304"/>
                <a:ext cx="120" cy="234"/>
                <a:chOff x="3528" y="1152"/>
                <a:chExt cx="120" cy="234"/>
              </a:xfrm>
            </p:grpSpPr>
            <p:sp>
              <p:nvSpPr>
                <p:cNvPr id="1731" name="Google Shape;1731;p45"/>
                <p:cNvSpPr/>
                <p:nvPr/>
              </p:nvSpPr>
              <p:spPr>
                <a:xfrm>
                  <a:off x="3552" y="1152"/>
                  <a:ext cx="96" cy="9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732" name="Google Shape;1732;p45"/>
                <p:cNvCxnSpPr/>
                <p:nvPr/>
              </p:nvCxnSpPr>
              <p:spPr>
                <a:xfrm flipH="1">
                  <a:off x="3528" y="1242"/>
                  <a:ext cx="48" cy="144"/>
                </a:xfrm>
                <a:prstGeom prst="straightConnector1">
                  <a:avLst/>
                </a:prstGeom>
                <a:noFill/>
                <a:ln w="254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sp>
          <p:nvSpPr>
            <p:cNvPr id="1733" name="Google Shape;1733;p45"/>
            <p:cNvSpPr/>
            <p:nvPr/>
          </p:nvSpPr>
          <p:spPr>
            <a:xfrm>
              <a:off x="0" y="1008"/>
              <a:ext cx="5760" cy="1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342900" marR="0" lvl="0" indent="-3429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Char char="•"/>
              </a:pPr>
              <a:r>
                <a:rPr lang="en-US" sz="18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Identify measurements and calcs in relation to plant</a:t>
              </a:r>
              <a:endParaRPr/>
            </a:p>
            <a:p>
              <a:pPr marL="342900" marR="0" lvl="0" indent="-342900" algn="l" rtl="0">
                <a:lnSpc>
                  <a:spcPct val="90000"/>
                </a:lnSpc>
                <a:spcBef>
                  <a:spcPts val="520"/>
                </a:spcBef>
                <a:spcAft>
                  <a:spcPts val="0"/>
                </a:spcAft>
                <a:buClr>
                  <a:schemeClr val="dk1"/>
                </a:buClr>
                <a:buSzPts val="2600"/>
                <a:buFont typeface="Verdana"/>
                <a:buNone/>
              </a:pPr>
              <a:endParaRPr sz="26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734" name="Google Shape;1734;p45"/>
          <p:cNvGrpSpPr/>
          <p:nvPr/>
        </p:nvGrpSpPr>
        <p:grpSpPr>
          <a:xfrm>
            <a:off x="0" y="1755775"/>
            <a:ext cx="9086850" cy="3348037"/>
            <a:chOff x="0" y="1200"/>
            <a:chExt cx="5724" cy="2109"/>
          </a:xfrm>
        </p:grpSpPr>
        <p:grpSp>
          <p:nvGrpSpPr>
            <p:cNvPr id="1735" name="Google Shape;1735;p45"/>
            <p:cNvGrpSpPr/>
            <p:nvPr/>
          </p:nvGrpSpPr>
          <p:grpSpPr>
            <a:xfrm>
              <a:off x="1080" y="1485"/>
              <a:ext cx="4644" cy="1824"/>
              <a:chOff x="552" y="1101"/>
              <a:chExt cx="4644" cy="1824"/>
            </a:xfrm>
          </p:grpSpPr>
          <p:cxnSp>
            <p:nvCxnSpPr>
              <p:cNvPr id="1736" name="Google Shape;1736;p45"/>
              <p:cNvCxnSpPr>
                <a:stCxn id="1640" idx="3"/>
                <a:endCxn id="1678" idx="2"/>
              </p:cNvCxnSpPr>
              <p:nvPr/>
            </p:nvCxnSpPr>
            <p:spPr>
              <a:xfrm>
                <a:off x="816" y="1623"/>
                <a:ext cx="300" cy="300"/>
              </a:xfrm>
              <a:prstGeom prst="curvedConnector3">
                <a:avLst>
                  <a:gd name="adj1" fmla="val -115000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37" name="Google Shape;1737;p45"/>
              <p:cNvCxnSpPr>
                <a:stCxn id="1678" idx="4"/>
                <a:endCxn id="1634" idx="1"/>
              </p:cNvCxnSpPr>
              <p:nvPr/>
            </p:nvCxnSpPr>
            <p:spPr>
              <a:xfrm>
                <a:off x="1488" y="1845"/>
                <a:ext cx="600" cy="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38" name="Google Shape;1738;p45"/>
              <p:cNvCxnSpPr>
                <a:stCxn id="1628" idx="3"/>
                <a:endCxn id="1632" idx="1"/>
              </p:cNvCxnSpPr>
              <p:nvPr/>
            </p:nvCxnSpPr>
            <p:spPr>
              <a:xfrm rot="10800000">
                <a:off x="2544" y="1419"/>
                <a:ext cx="0" cy="300"/>
              </a:xfrm>
              <a:prstGeom prst="curvedConnector3">
                <a:avLst>
                  <a:gd name="adj1" fmla="val -610000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39" name="Google Shape;1739;p45"/>
              <p:cNvCxnSpPr>
                <a:stCxn id="1699" idx="1"/>
                <a:endCxn id="1680" idx="2"/>
              </p:cNvCxnSpPr>
              <p:nvPr/>
            </p:nvCxnSpPr>
            <p:spPr>
              <a:xfrm>
                <a:off x="2424" y="1101"/>
                <a:ext cx="1800" cy="600"/>
              </a:xfrm>
              <a:prstGeom prst="curvedConnector4">
                <a:avLst>
                  <a:gd name="adj1" fmla="val 127978"/>
                  <a:gd name="adj2" fmla="val 20097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40" name="Google Shape;1740;p45"/>
              <p:cNvCxnSpPr>
                <a:stCxn id="1629" idx="3"/>
                <a:endCxn id="1638" idx="1"/>
              </p:cNvCxnSpPr>
              <p:nvPr/>
            </p:nvCxnSpPr>
            <p:spPr>
              <a:xfrm flipH="1">
                <a:off x="2244" y="2103"/>
                <a:ext cx="300" cy="600"/>
              </a:xfrm>
              <a:prstGeom prst="curvedConnector5">
                <a:avLst>
                  <a:gd name="adj1" fmla="val 188462"/>
                  <a:gd name="adj2" fmla="val -3333"/>
                  <a:gd name="adj3" fmla="val 419230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41" name="Google Shape;1741;p45"/>
              <p:cNvCxnSpPr>
                <a:stCxn id="1679" idx="4"/>
                <a:endCxn id="1638" idx="1"/>
              </p:cNvCxnSpPr>
              <p:nvPr/>
            </p:nvCxnSpPr>
            <p:spPr>
              <a:xfrm>
                <a:off x="1488" y="2325"/>
                <a:ext cx="900" cy="600"/>
              </a:xfrm>
              <a:prstGeom prst="curvedConnector3">
                <a:avLst>
                  <a:gd name="adj1" fmla="val -12264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42" name="Google Shape;1742;p45"/>
              <p:cNvCxnSpPr>
                <a:stCxn id="1732" idx="1"/>
                <a:endCxn id="1679" idx="2"/>
              </p:cNvCxnSpPr>
              <p:nvPr/>
            </p:nvCxnSpPr>
            <p:spPr>
              <a:xfrm rot="-5400000" flipH="1">
                <a:off x="552" y="1725"/>
                <a:ext cx="600" cy="600"/>
              </a:xfrm>
              <a:prstGeom prst="curvedConnector4">
                <a:avLst>
                  <a:gd name="adj1" fmla="val 127978"/>
                  <a:gd name="adj2" fmla="val -102439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43" name="Google Shape;1743;p45"/>
              <p:cNvCxnSpPr>
                <a:stCxn id="1644" idx="3"/>
                <a:endCxn id="1641" idx="1"/>
              </p:cNvCxnSpPr>
              <p:nvPr/>
            </p:nvCxnSpPr>
            <p:spPr>
              <a:xfrm rot="10800000" flipH="1">
                <a:off x="3120" y="2571"/>
                <a:ext cx="300" cy="300"/>
              </a:xfrm>
              <a:prstGeom prst="curvedConnector3">
                <a:avLst>
                  <a:gd name="adj1" fmla="val -115000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44" name="Google Shape;1744;p45"/>
              <p:cNvCxnSpPr>
                <a:stCxn id="1696" idx="1"/>
                <a:endCxn id="1681" idx="2"/>
              </p:cNvCxnSpPr>
              <p:nvPr/>
            </p:nvCxnSpPr>
            <p:spPr>
              <a:xfrm rot="-5400000" flipH="1">
                <a:off x="3960" y="2061"/>
                <a:ext cx="600" cy="600"/>
              </a:xfrm>
              <a:prstGeom prst="curvedConnector4">
                <a:avLst>
                  <a:gd name="adj1" fmla="val 170347"/>
                  <a:gd name="adj2" fmla="val -46154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45" name="Google Shape;1745;p45"/>
              <p:cNvCxnSpPr>
                <a:stCxn id="1680" idx="4"/>
                <a:endCxn id="1646" idx="1"/>
              </p:cNvCxnSpPr>
              <p:nvPr/>
            </p:nvCxnSpPr>
            <p:spPr>
              <a:xfrm rot="10800000" flipH="1">
                <a:off x="4560" y="1401"/>
                <a:ext cx="600" cy="300"/>
              </a:xfrm>
              <a:prstGeom prst="curvedConnector3">
                <a:avLst>
                  <a:gd name="adj1" fmla="val -53125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46" name="Google Shape;1746;p45"/>
              <p:cNvCxnSpPr>
                <a:stCxn id="1681" idx="4"/>
                <a:endCxn id="1639" idx="1"/>
              </p:cNvCxnSpPr>
              <p:nvPr/>
            </p:nvCxnSpPr>
            <p:spPr>
              <a:xfrm rot="10800000" flipH="1">
                <a:off x="4896" y="2361"/>
                <a:ext cx="300" cy="300"/>
              </a:xfrm>
              <a:prstGeom prst="curvedConnector3">
                <a:avLst>
                  <a:gd name="adj1" fmla="val -250000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47" name="Google Shape;1747;p45"/>
              <p:cNvCxnSpPr>
                <a:stCxn id="1633" idx="3"/>
                <a:endCxn id="1632" idx="1"/>
              </p:cNvCxnSpPr>
              <p:nvPr/>
            </p:nvCxnSpPr>
            <p:spPr>
              <a:xfrm rot="10800000">
                <a:off x="2532" y="1239"/>
                <a:ext cx="1500" cy="1200"/>
              </a:xfrm>
              <a:prstGeom prst="curvedConnector5">
                <a:avLst>
                  <a:gd name="adj1" fmla="val 27843"/>
                  <a:gd name="adj2" fmla="val 86364"/>
                  <a:gd name="adj3" fmla="val 147157"/>
                </a:avLst>
              </a:prstGeom>
              <a:noFill/>
              <a:ln w="25400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sp>
          <p:nvSpPr>
            <p:cNvPr id="1748" name="Google Shape;1748;p45"/>
            <p:cNvSpPr/>
            <p:nvPr/>
          </p:nvSpPr>
          <p:spPr>
            <a:xfrm>
              <a:off x="0" y="1200"/>
              <a:ext cx="1392" cy="2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342900" marR="0" lvl="0" indent="-3429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Char char="•"/>
              </a:pPr>
              <a:r>
                <a:rPr lang="en-US" sz="18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Capture planned material flows</a:t>
              </a:r>
              <a:endParaRPr/>
            </a:p>
          </p:txBody>
        </p:sp>
      </p:grpSp>
      <p:grpSp>
        <p:nvGrpSpPr>
          <p:cNvPr id="1749" name="Google Shape;1749;p45"/>
          <p:cNvGrpSpPr/>
          <p:nvPr/>
        </p:nvGrpSpPr>
        <p:grpSpPr>
          <a:xfrm>
            <a:off x="0" y="2208213"/>
            <a:ext cx="8077200" cy="2476501"/>
            <a:chOff x="0" y="1391"/>
            <a:chExt cx="5088" cy="1560"/>
          </a:xfrm>
        </p:grpSpPr>
        <p:grpSp>
          <p:nvGrpSpPr>
            <p:cNvPr id="1750" name="Google Shape;1750;p45"/>
            <p:cNvGrpSpPr/>
            <p:nvPr/>
          </p:nvGrpSpPr>
          <p:grpSpPr>
            <a:xfrm>
              <a:off x="1344" y="1391"/>
              <a:ext cx="3744" cy="1560"/>
              <a:chOff x="816" y="1101"/>
              <a:chExt cx="3744" cy="1560"/>
            </a:xfrm>
          </p:grpSpPr>
          <p:cxnSp>
            <p:nvCxnSpPr>
              <p:cNvPr id="1751" name="Google Shape;1751;p45"/>
              <p:cNvCxnSpPr>
                <a:stCxn id="1640" idx="3"/>
                <a:endCxn id="1678" idx="2"/>
              </p:cNvCxnSpPr>
              <p:nvPr/>
            </p:nvCxnSpPr>
            <p:spPr>
              <a:xfrm>
                <a:off x="816" y="1623"/>
                <a:ext cx="300" cy="300"/>
              </a:xfrm>
              <a:prstGeom prst="curvedConnector3">
                <a:avLst>
                  <a:gd name="adj1" fmla="val -146250"/>
                </a:avLst>
              </a:prstGeom>
              <a:noFill/>
              <a:ln w="2540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52" name="Google Shape;1752;p45"/>
              <p:cNvCxnSpPr>
                <a:stCxn id="1699" idx="1"/>
                <a:endCxn id="1680" idx="2"/>
              </p:cNvCxnSpPr>
              <p:nvPr/>
            </p:nvCxnSpPr>
            <p:spPr>
              <a:xfrm>
                <a:off x="2424" y="1101"/>
                <a:ext cx="1800" cy="600"/>
              </a:xfrm>
              <a:prstGeom prst="curvedConnector4">
                <a:avLst>
                  <a:gd name="adj1" fmla="val 0"/>
                  <a:gd name="adj2" fmla="val 34986"/>
                </a:avLst>
              </a:prstGeom>
              <a:noFill/>
              <a:ln w="2540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53" name="Google Shape;1753;p45"/>
              <p:cNvCxnSpPr>
                <a:stCxn id="1696" idx="1"/>
                <a:endCxn id="1681" idx="2"/>
              </p:cNvCxnSpPr>
              <p:nvPr/>
            </p:nvCxnSpPr>
            <p:spPr>
              <a:xfrm rot="-5400000" flipH="1">
                <a:off x="3960" y="2061"/>
                <a:ext cx="600" cy="600"/>
              </a:xfrm>
              <a:prstGeom prst="curvedConnector4">
                <a:avLst>
                  <a:gd name="adj1" fmla="val 199310"/>
                  <a:gd name="adj2" fmla="val -63848"/>
                </a:avLst>
              </a:prstGeom>
              <a:noFill/>
              <a:ln w="2540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sp>
          <p:nvSpPr>
            <p:cNvPr id="1754" name="Google Shape;1754;p45"/>
            <p:cNvSpPr/>
            <p:nvPr/>
          </p:nvSpPr>
          <p:spPr>
            <a:xfrm>
              <a:off x="0" y="1584"/>
              <a:ext cx="1200" cy="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342900" marR="0" lvl="0" indent="-3429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Char char="•"/>
              </a:pPr>
              <a:r>
                <a:rPr lang="en-US" sz="18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Capture actual material flows</a:t>
              </a:r>
              <a:endParaRPr/>
            </a:p>
            <a:p>
              <a:pPr marL="342900" marR="0" lvl="0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Verdana"/>
                <a:buNone/>
              </a:pPr>
              <a:endPara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755" name="Google Shape;1755;p45"/>
          <p:cNvGrpSpPr/>
          <p:nvPr/>
        </p:nvGrpSpPr>
        <p:grpSpPr>
          <a:xfrm>
            <a:off x="2819400" y="2746375"/>
            <a:ext cx="5943600" cy="2514600"/>
            <a:chOff x="1248" y="1440"/>
            <a:chExt cx="3744" cy="1584"/>
          </a:xfrm>
        </p:grpSpPr>
        <p:grpSp>
          <p:nvGrpSpPr>
            <p:cNvPr id="1756" name="Google Shape;1756;p45"/>
            <p:cNvGrpSpPr/>
            <p:nvPr/>
          </p:nvGrpSpPr>
          <p:grpSpPr>
            <a:xfrm>
              <a:off x="1248" y="1440"/>
              <a:ext cx="3744" cy="1584"/>
              <a:chOff x="1248" y="1440"/>
              <a:chExt cx="3744" cy="1584"/>
            </a:xfrm>
          </p:grpSpPr>
          <p:sp>
            <p:nvSpPr>
              <p:cNvPr id="1757" name="Google Shape;1757;p45"/>
              <p:cNvSpPr/>
              <p:nvPr/>
            </p:nvSpPr>
            <p:spPr>
              <a:xfrm>
                <a:off x="4464" y="1440"/>
                <a:ext cx="288" cy="144"/>
              </a:xfrm>
              <a:prstGeom prst="parallelogram">
                <a:avLst>
                  <a:gd name="adj" fmla="val 50000"/>
                </a:avLst>
              </a:prstGeom>
              <a:solidFill>
                <a:schemeClr val="lt1"/>
              </a:solidFill>
              <a:ln w="22225" cap="flat" cmpd="sng">
                <a:solidFill>
                  <a:srgbClr val="0066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 dirty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SRN</a:t>
                </a:r>
                <a:endParaRPr sz="1050" dirty="0"/>
              </a:p>
            </p:txBody>
          </p:sp>
          <p:sp>
            <p:nvSpPr>
              <p:cNvPr id="1758" name="Google Shape;1758;p45"/>
              <p:cNvSpPr/>
              <p:nvPr/>
            </p:nvSpPr>
            <p:spPr>
              <a:xfrm>
                <a:off x="4704" y="2352"/>
                <a:ext cx="288" cy="144"/>
              </a:xfrm>
              <a:prstGeom prst="parallelogram">
                <a:avLst>
                  <a:gd name="adj" fmla="val 50000"/>
                </a:avLst>
              </a:prstGeom>
              <a:solidFill>
                <a:schemeClr val="lt1"/>
              </a:solidFill>
              <a:ln w="22225" cap="flat" cmpd="sng">
                <a:solidFill>
                  <a:srgbClr val="0066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HGO</a:t>
                </a:r>
                <a:endParaRPr sz="1050"/>
              </a:p>
            </p:txBody>
          </p:sp>
          <p:sp>
            <p:nvSpPr>
              <p:cNvPr id="1759" name="Google Shape;1759;p45"/>
              <p:cNvSpPr/>
              <p:nvPr/>
            </p:nvSpPr>
            <p:spPr>
              <a:xfrm>
                <a:off x="1248" y="1584"/>
                <a:ext cx="288" cy="144"/>
              </a:xfrm>
              <a:prstGeom prst="parallelogram">
                <a:avLst>
                  <a:gd name="adj" fmla="val 50000"/>
                </a:avLst>
              </a:prstGeom>
              <a:solidFill>
                <a:schemeClr val="lt1"/>
              </a:solidFill>
              <a:ln w="22225" cap="flat" cmpd="sng">
                <a:solidFill>
                  <a:srgbClr val="0066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ANS</a:t>
                </a:r>
                <a:endParaRPr sz="1050"/>
              </a:p>
            </p:txBody>
          </p:sp>
          <p:sp>
            <p:nvSpPr>
              <p:cNvPr id="1760" name="Google Shape;1760;p45"/>
              <p:cNvSpPr/>
              <p:nvPr/>
            </p:nvSpPr>
            <p:spPr>
              <a:xfrm>
                <a:off x="3072" y="2880"/>
                <a:ext cx="288" cy="144"/>
              </a:xfrm>
              <a:prstGeom prst="parallelogram">
                <a:avLst>
                  <a:gd name="adj" fmla="val 50000"/>
                </a:avLst>
              </a:prstGeom>
              <a:solidFill>
                <a:schemeClr val="lt1"/>
              </a:solidFill>
              <a:ln w="22225" cap="flat" cmpd="sng">
                <a:solidFill>
                  <a:srgbClr val="0066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70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  <a:sym typeface="Arial"/>
                  </a:rPr>
                  <a:t>RES</a:t>
                </a:r>
                <a:endParaRPr sz="1050"/>
              </a:p>
            </p:txBody>
          </p:sp>
        </p:grpSp>
        <p:sp>
          <p:nvSpPr>
            <p:cNvPr id="1761" name="Google Shape;1761;p45"/>
            <p:cNvSpPr/>
            <p:nvPr/>
          </p:nvSpPr>
          <p:spPr>
            <a:xfrm>
              <a:off x="3024" y="2016"/>
              <a:ext cx="288" cy="144"/>
            </a:xfrm>
            <a:prstGeom prst="parallelogram">
              <a:avLst>
                <a:gd name="adj" fmla="val 50000"/>
              </a:avLst>
            </a:prstGeom>
            <a:solidFill>
              <a:schemeClr val="lt1"/>
            </a:solidFill>
            <a:ln w="22225" cap="flat" cmpd="sng">
              <a:solidFill>
                <a:srgbClr val="0066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LNAP</a:t>
              </a:r>
              <a:endParaRPr sz="1050"/>
            </a:p>
          </p:txBody>
        </p:sp>
      </p:grpSp>
      <p:grpSp>
        <p:nvGrpSpPr>
          <p:cNvPr id="1762" name="Google Shape;1762;p45"/>
          <p:cNvGrpSpPr/>
          <p:nvPr/>
        </p:nvGrpSpPr>
        <p:grpSpPr>
          <a:xfrm>
            <a:off x="-138113" y="5307013"/>
            <a:ext cx="1598461" cy="955675"/>
            <a:chOff x="0" y="3648"/>
            <a:chExt cx="1007" cy="602"/>
          </a:xfrm>
        </p:grpSpPr>
        <p:sp>
          <p:nvSpPr>
            <p:cNvPr id="1763" name="Google Shape;1763;p45"/>
            <p:cNvSpPr/>
            <p:nvPr/>
          </p:nvSpPr>
          <p:spPr>
            <a:xfrm rot="2673043">
              <a:off x="581" y="3701"/>
              <a:ext cx="320" cy="433"/>
            </a:xfrm>
            <a:prstGeom prst="downArrow">
              <a:avLst>
                <a:gd name="adj1" fmla="val 52593"/>
                <a:gd name="adj2" fmla="val 48813"/>
              </a:avLst>
            </a:prstGeom>
            <a:solidFill>
              <a:srgbClr val="3366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764" name="Google Shape;1764;p45"/>
            <p:cNvSpPr txBox="1"/>
            <p:nvPr/>
          </p:nvSpPr>
          <p:spPr>
            <a:xfrm>
              <a:off x="0" y="3648"/>
              <a:ext cx="578" cy="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Materiel 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Dimension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(What-Material)</a:t>
              </a:r>
              <a:endParaRPr/>
            </a:p>
          </p:txBody>
        </p:sp>
        <p:grpSp>
          <p:nvGrpSpPr>
            <p:cNvPr id="1765" name="Google Shape;1765;p45"/>
            <p:cNvGrpSpPr/>
            <p:nvPr/>
          </p:nvGrpSpPr>
          <p:grpSpPr>
            <a:xfrm>
              <a:off x="125" y="3965"/>
              <a:ext cx="460" cy="285"/>
              <a:chOff x="528" y="3312"/>
              <a:chExt cx="1308" cy="810"/>
            </a:xfrm>
          </p:grpSpPr>
          <p:pic>
            <p:nvPicPr>
              <p:cNvPr id="1766" name="Google Shape;1766;p4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528" y="3360"/>
                <a:ext cx="378" cy="2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67" name="Google Shape;1767;p45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 flipH="1">
                <a:off x="960" y="3312"/>
                <a:ext cx="432" cy="23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68" name="Google Shape;1768;p45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 flipH="1">
                <a:off x="576" y="3600"/>
                <a:ext cx="312" cy="276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769" name="Google Shape;1769;p45"/>
              <p:cNvGrpSpPr/>
              <p:nvPr/>
            </p:nvGrpSpPr>
            <p:grpSpPr>
              <a:xfrm>
                <a:off x="1056" y="3792"/>
                <a:ext cx="426" cy="126"/>
                <a:chOff x="2150" y="1857"/>
                <a:chExt cx="366" cy="74"/>
              </a:xfrm>
            </p:grpSpPr>
            <p:grpSp>
              <p:nvGrpSpPr>
                <p:cNvPr id="1770" name="Google Shape;1770;p45"/>
                <p:cNvGrpSpPr/>
                <p:nvPr/>
              </p:nvGrpSpPr>
              <p:grpSpPr>
                <a:xfrm>
                  <a:off x="2180" y="1857"/>
                  <a:ext cx="80" cy="18"/>
                  <a:chOff x="2180" y="1857"/>
                  <a:chExt cx="80" cy="18"/>
                </a:xfrm>
              </p:grpSpPr>
              <p:sp>
                <p:nvSpPr>
                  <p:cNvPr id="1771" name="Google Shape;1771;p45"/>
                  <p:cNvSpPr/>
                  <p:nvPr/>
                </p:nvSpPr>
                <p:spPr>
                  <a:xfrm>
                    <a:off x="2180" y="1857"/>
                    <a:ext cx="80" cy="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" h="18" extrusionOk="0">
                        <a:moveTo>
                          <a:pt x="0" y="18"/>
                        </a:moveTo>
                        <a:lnTo>
                          <a:pt x="13" y="3"/>
                        </a:lnTo>
                        <a:lnTo>
                          <a:pt x="35" y="0"/>
                        </a:lnTo>
                        <a:lnTo>
                          <a:pt x="58" y="0"/>
                        </a:lnTo>
                        <a:lnTo>
                          <a:pt x="64" y="8"/>
                        </a:lnTo>
                        <a:lnTo>
                          <a:pt x="80" y="18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772" name="Google Shape;1772;p45"/>
                  <p:cNvSpPr/>
                  <p:nvPr/>
                </p:nvSpPr>
                <p:spPr>
                  <a:xfrm>
                    <a:off x="2180" y="1857"/>
                    <a:ext cx="80" cy="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" h="18" extrusionOk="0">
                        <a:moveTo>
                          <a:pt x="0" y="18"/>
                        </a:moveTo>
                        <a:lnTo>
                          <a:pt x="13" y="3"/>
                        </a:lnTo>
                        <a:lnTo>
                          <a:pt x="35" y="0"/>
                        </a:lnTo>
                        <a:lnTo>
                          <a:pt x="58" y="0"/>
                        </a:lnTo>
                        <a:lnTo>
                          <a:pt x="64" y="8"/>
                        </a:lnTo>
                        <a:lnTo>
                          <a:pt x="80" y="18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grpSp>
              <p:nvGrpSpPr>
                <p:cNvPr id="1773" name="Google Shape;1773;p45"/>
                <p:cNvGrpSpPr/>
                <p:nvPr/>
              </p:nvGrpSpPr>
              <p:grpSpPr>
                <a:xfrm>
                  <a:off x="2168" y="1875"/>
                  <a:ext cx="98" cy="34"/>
                  <a:chOff x="2168" y="1875"/>
                  <a:chExt cx="98" cy="34"/>
                </a:xfrm>
              </p:grpSpPr>
              <p:sp>
                <p:nvSpPr>
                  <p:cNvPr id="1774" name="Google Shape;1774;p45"/>
                  <p:cNvSpPr/>
                  <p:nvPr/>
                </p:nvSpPr>
                <p:spPr>
                  <a:xfrm>
                    <a:off x="2168" y="1875"/>
                    <a:ext cx="98" cy="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" h="34" extrusionOk="0">
                        <a:moveTo>
                          <a:pt x="0" y="0"/>
                        </a:moveTo>
                        <a:lnTo>
                          <a:pt x="24" y="34"/>
                        </a:lnTo>
                        <a:lnTo>
                          <a:pt x="74" y="34"/>
                        </a:lnTo>
                        <a:lnTo>
                          <a:pt x="9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9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775" name="Google Shape;1775;p45"/>
                  <p:cNvSpPr/>
                  <p:nvPr/>
                </p:nvSpPr>
                <p:spPr>
                  <a:xfrm>
                    <a:off x="2168" y="1875"/>
                    <a:ext cx="98" cy="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" h="34" extrusionOk="0">
                        <a:moveTo>
                          <a:pt x="0" y="0"/>
                        </a:moveTo>
                        <a:lnTo>
                          <a:pt x="24" y="34"/>
                        </a:lnTo>
                        <a:lnTo>
                          <a:pt x="74" y="34"/>
                        </a:lnTo>
                        <a:lnTo>
                          <a:pt x="9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grpSp>
              <p:nvGrpSpPr>
                <p:cNvPr id="1776" name="Google Shape;1776;p45"/>
                <p:cNvGrpSpPr/>
                <p:nvPr/>
              </p:nvGrpSpPr>
              <p:grpSpPr>
                <a:xfrm>
                  <a:off x="2181" y="1893"/>
                  <a:ext cx="24" cy="26"/>
                  <a:chOff x="2181" y="1893"/>
                  <a:chExt cx="24" cy="26"/>
                </a:xfrm>
              </p:grpSpPr>
              <p:sp>
                <p:nvSpPr>
                  <p:cNvPr id="1777" name="Google Shape;1777;p45"/>
                  <p:cNvSpPr/>
                  <p:nvPr/>
                </p:nvSpPr>
                <p:spPr>
                  <a:xfrm>
                    <a:off x="2181" y="1893"/>
                    <a:ext cx="24" cy="26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778" name="Google Shape;1778;p45"/>
                  <p:cNvSpPr/>
                  <p:nvPr/>
                </p:nvSpPr>
                <p:spPr>
                  <a:xfrm>
                    <a:off x="2181" y="1893"/>
                    <a:ext cx="24" cy="26"/>
                  </a:xfrm>
                  <a:prstGeom prst="ellipse">
                    <a:avLst/>
                  </a:pr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grpSp>
              <p:nvGrpSpPr>
                <p:cNvPr id="1779" name="Google Shape;1779;p45"/>
                <p:cNvGrpSpPr/>
                <p:nvPr/>
              </p:nvGrpSpPr>
              <p:grpSpPr>
                <a:xfrm>
                  <a:off x="2229" y="1895"/>
                  <a:ext cx="24" cy="25"/>
                  <a:chOff x="2229" y="1895"/>
                  <a:chExt cx="24" cy="25"/>
                </a:xfrm>
              </p:grpSpPr>
              <p:sp>
                <p:nvSpPr>
                  <p:cNvPr id="1780" name="Google Shape;1780;p45"/>
                  <p:cNvSpPr/>
                  <p:nvPr/>
                </p:nvSpPr>
                <p:spPr>
                  <a:xfrm>
                    <a:off x="2229" y="1895"/>
                    <a:ext cx="24" cy="25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781" name="Google Shape;1781;p45"/>
                  <p:cNvSpPr/>
                  <p:nvPr/>
                </p:nvSpPr>
                <p:spPr>
                  <a:xfrm>
                    <a:off x="2229" y="1895"/>
                    <a:ext cx="24" cy="25"/>
                  </a:xfrm>
                  <a:prstGeom prst="ellipse">
                    <a:avLst/>
                  </a:pr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cxnSp>
              <p:nvCxnSpPr>
                <p:cNvPr id="1782" name="Google Shape;1782;p45"/>
                <p:cNvCxnSpPr/>
                <p:nvPr/>
              </p:nvCxnSpPr>
              <p:spPr>
                <a:xfrm>
                  <a:off x="2247" y="1896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grpSp>
              <p:nvGrpSpPr>
                <p:cNvPr id="1783" name="Google Shape;1783;p45"/>
                <p:cNvGrpSpPr/>
                <p:nvPr/>
              </p:nvGrpSpPr>
              <p:grpSpPr>
                <a:xfrm>
                  <a:off x="2289" y="1860"/>
                  <a:ext cx="81" cy="17"/>
                  <a:chOff x="2289" y="1860"/>
                  <a:chExt cx="81" cy="17"/>
                </a:xfrm>
              </p:grpSpPr>
              <p:sp>
                <p:nvSpPr>
                  <p:cNvPr id="1784" name="Google Shape;1784;p45"/>
                  <p:cNvSpPr/>
                  <p:nvPr/>
                </p:nvSpPr>
                <p:spPr>
                  <a:xfrm>
                    <a:off x="2289" y="1860"/>
                    <a:ext cx="81" cy="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1" h="17" extrusionOk="0">
                        <a:moveTo>
                          <a:pt x="0" y="17"/>
                        </a:moveTo>
                        <a:lnTo>
                          <a:pt x="13" y="3"/>
                        </a:lnTo>
                        <a:lnTo>
                          <a:pt x="36" y="0"/>
                        </a:lnTo>
                        <a:lnTo>
                          <a:pt x="59" y="0"/>
                        </a:lnTo>
                        <a:lnTo>
                          <a:pt x="65" y="8"/>
                        </a:lnTo>
                        <a:lnTo>
                          <a:pt x="81" y="17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785" name="Google Shape;1785;p45"/>
                  <p:cNvSpPr/>
                  <p:nvPr/>
                </p:nvSpPr>
                <p:spPr>
                  <a:xfrm>
                    <a:off x="2289" y="1860"/>
                    <a:ext cx="81" cy="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1" h="17" extrusionOk="0">
                        <a:moveTo>
                          <a:pt x="0" y="17"/>
                        </a:moveTo>
                        <a:lnTo>
                          <a:pt x="13" y="3"/>
                        </a:lnTo>
                        <a:lnTo>
                          <a:pt x="36" y="0"/>
                        </a:lnTo>
                        <a:lnTo>
                          <a:pt x="59" y="0"/>
                        </a:lnTo>
                        <a:lnTo>
                          <a:pt x="65" y="8"/>
                        </a:lnTo>
                        <a:lnTo>
                          <a:pt x="81" y="17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grpSp>
              <p:nvGrpSpPr>
                <p:cNvPr id="1786" name="Google Shape;1786;p45"/>
                <p:cNvGrpSpPr/>
                <p:nvPr/>
              </p:nvGrpSpPr>
              <p:grpSpPr>
                <a:xfrm>
                  <a:off x="2277" y="1877"/>
                  <a:ext cx="99" cy="34"/>
                  <a:chOff x="2277" y="1877"/>
                  <a:chExt cx="99" cy="34"/>
                </a:xfrm>
              </p:grpSpPr>
              <p:sp>
                <p:nvSpPr>
                  <p:cNvPr id="1787" name="Google Shape;1787;p45"/>
                  <p:cNvSpPr/>
                  <p:nvPr/>
                </p:nvSpPr>
                <p:spPr>
                  <a:xfrm>
                    <a:off x="2277" y="1877"/>
                    <a:ext cx="99" cy="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" h="34" extrusionOk="0">
                        <a:moveTo>
                          <a:pt x="0" y="0"/>
                        </a:moveTo>
                        <a:lnTo>
                          <a:pt x="25" y="34"/>
                        </a:lnTo>
                        <a:lnTo>
                          <a:pt x="75" y="34"/>
                        </a:lnTo>
                        <a:lnTo>
                          <a:pt x="99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9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788" name="Google Shape;1788;p45"/>
                  <p:cNvSpPr/>
                  <p:nvPr/>
                </p:nvSpPr>
                <p:spPr>
                  <a:xfrm>
                    <a:off x="2277" y="1877"/>
                    <a:ext cx="99" cy="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" h="34" extrusionOk="0">
                        <a:moveTo>
                          <a:pt x="0" y="0"/>
                        </a:moveTo>
                        <a:lnTo>
                          <a:pt x="25" y="34"/>
                        </a:lnTo>
                        <a:lnTo>
                          <a:pt x="75" y="34"/>
                        </a:lnTo>
                        <a:lnTo>
                          <a:pt x="99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grpSp>
              <p:nvGrpSpPr>
                <p:cNvPr id="1789" name="Google Shape;1789;p45"/>
                <p:cNvGrpSpPr/>
                <p:nvPr/>
              </p:nvGrpSpPr>
              <p:grpSpPr>
                <a:xfrm>
                  <a:off x="2290" y="1896"/>
                  <a:ext cx="24" cy="25"/>
                  <a:chOff x="2290" y="1896"/>
                  <a:chExt cx="24" cy="25"/>
                </a:xfrm>
              </p:grpSpPr>
              <p:sp>
                <p:nvSpPr>
                  <p:cNvPr id="1790" name="Google Shape;1790;p45"/>
                  <p:cNvSpPr/>
                  <p:nvPr/>
                </p:nvSpPr>
                <p:spPr>
                  <a:xfrm>
                    <a:off x="2290" y="1896"/>
                    <a:ext cx="24" cy="25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791" name="Google Shape;1791;p45"/>
                  <p:cNvSpPr/>
                  <p:nvPr/>
                </p:nvSpPr>
                <p:spPr>
                  <a:xfrm>
                    <a:off x="2290" y="1896"/>
                    <a:ext cx="24" cy="25"/>
                  </a:xfrm>
                  <a:prstGeom prst="ellipse">
                    <a:avLst/>
                  </a:pr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grpSp>
              <p:nvGrpSpPr>
                <p:cNvPr id="1792" name="Google Shape;1792;p45"/>
                <p:cNvGrpSpPr/>
                <p:nvPr/>
              </p:nvGrpSpPr>
              <p:grpSpPr>
                <a:xfrm>
                  <a:off x="2338" y="1897"/>
                  <a:ext cx="25" cy="26"/>
                  <a:chOff x="2338" y="1897"/>
                  <a:chExt cx="25" cy="26"/>
                </a:xfrm>
              </p:grpSpPr>
              <p:sp>
                <p:nvSpPr>
                  <p:cNvPr id="1793" name="Google Shape;1793;p45"/>
                  <p:cNvSpPr/>
                  <p:nvPr/>
                </p:nvSpPr>
                <p:spPr>
                  <a:xfrm>
                    <a:off x="2338" y="1897"/>
                    <a:ext cx="25" cy="26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794" name="Google Shape;1794;p45"/>
                  <p:cNvSpPr/>
                  <p:nvPr/>
                </p:nvSpPr>
                <p:spPr>
                  <a:xfrm>
                    <a:off x="2338" y="1897"/>
                    <a:ext cx="25" cy="26"/>
                  </a:xfrm>
                  <a:prstGeom prst="ellipse">
                    <a:avLst/>
                  </a:pr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cxnSp>
              <p:nvCxnSpPr>
                <p:cNvPr id="1795" name="Google Shape;1795;p45"/>
                <p:cNvCxnSpPr/>
                <p:nvPr/>
              </p:nvCxnSpPr>
              <p:spPr>
                <a:xfrm>
                  <a:off x="2357" y="1899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grpSp>
              <p:nvGrpSpPr>
                <p:cNvPr id="1796" name="Google Shape;1796;p45"/>
                <p:cNvGrpSpPr/>
                <p:nvPr/>
              </p:nvGrpSpPr>
              <p:grpSpPr>
                <a:xfrm>
                  <a:off x="2394" y="1860"/>
                  <a:ext cx="79" cy="16"/>
                  <a:chOff x="2394" y="1860"/>
                  <a:chExt cx="79" cy="16"/>
                </a:xfrm>
              </p:grpSpPr>
              <p:sp>
                <p:nvSpPr>
                  <p:cNvPr id="1797" name="Google Shape;1797;p45"/>
                  <p:cNvSpPr/>
                  <p:nvPr/>
                </p:nvSpPr>
                <p:spPr>
                  <a:xfrm>
                    <a:off x="2394" y="1860"/>
                    <a:ext cx="79" cy="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" h="16" extrusionOk="0">
                        <a:moveTo>
                          <a:pt x="0" y="16"/>
                        </a:moveTo>
                        <a:lnTo>
                          <a:pt x="13" y="2"/>
                        </a:lnTo>
                        <a:lnTo>
                          <a:pt x="35" y="0"/>
                        </a:lnTo>
                        <a:lnTo>
                          <a:pt x="58" y="0"/>
                        </a:lnTo>
                        <a:lnTo>
                          <a:pt x="64" y="7"/>
                        </a:lnTo>
                        <a:lnTo>
                          <a:pt x="79" y="16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798" name="Google Shape;1798;p45"/>
                  <p:cNvSpPr/>
                  <p:nvPr/>
                </p:nvSpPr>
                <p:spPr>
                  <a:xfrm>
                    <a:off x="2394" y="1860"/>
                    <a:ext cx="79" cy="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" h="16" extrusionOk="0">
                        <a:moveTo>
                          <a:pt x="0" y="16"/>
                        </a:moveTo>
                        <a:lnTo>
                          <a:pt x="13" y="2"/>
                        </a:lnTo>
                        <a:lnTo>
                          <a:pt x="35" y="0"/>
                        </a:lnTo>
                        <a:lnTo>
                          <a:pt x="58" y="0"/>
                        </a:lnTo>
                        <a:lnTo>
                          <a:pt x="64" y="7"/>
                        </a:lnTo>
                        <a:lnTo>
                          <a:pt x="79" y="16"/>
                        </a:lnTo>
                      </a:path>
                    </a:pathLst>
                  </a:cu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grpSp>
              <p:nvGrpSpPr>
                <p:cNvPr id="1799" name="Google Shape;1799;p45"/>
                <p:cNvGrpSpPr/>
                <p:nvPr/>
              </p:nvGrpSpPr>
              <p:grpSpPr>
                <a:xfrm>
                  <a:off x="2382" y="1876"/>
                  <a:ext cx="98" cy="34"/>
                  <a:chOff x="2382" y="1876"/>
                  <a:chExt cx="98" cy="34"/>
                </a:xfrm>
              </p:grpSpPr>
              <p:sp>
                <p:nvSpPr>
                  <p:cNvPr id="1800" name="Google Shape;1800;p45"/>
                  <p:cNvSpPr/>
                  <p:nvPr/>
                </p:nvSpPr>
                <p:spPr>
                  <a:xfrm>
                    <a:off x="2382" y="1876"/>
                    <a:ext cx="98" cy="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" h="34" extrusionOk="0">
                        <a:moveTo>
                          <a:pt x="0" y="0"/>
                        </a:moveTo>
                        <a:lnTo>
                          <a:pt x="25" y="34"/>
                        </a:lnTo>
                        <a:lnTo>
                          <a:pt x="74" y="34"/>
                        </a:lnTo>
                        <a:lnTo>
                          <a:pt x="9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99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801" name="Google Shape;1801;p45"/>
                  <p:cNvSpPr/>
                  <p:nvPr/>
                </p:nvSpPr>
                <p:spPr>
                  <a:xfrm>
                    <a:off x="2382" y="1876"/>
                    <a:ext cx="98" cy="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" h="34" extrusionOk="0">
                        <a:moveTo>
                          <a:pt x="0" y="0"/>
                        </a:moveTo>
                        <a:lnTo>
                          <a:pt x="25" y="34"/>
                        </a:lnTo>
                        <a:lnTo>
                          <a:pt x="74" y="34"/>
                        </a:lnTo>
                        <a:lnTo>
                          <a:pt x="9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grpSp>
              <p:nvGrpSpPr>
                <p:cNvPr id="1802" name="Google Shape;1802;p45"/>
                <p:cNvGrpSpPr/>
                <p:nvPr/>
              </p:nvGrpSpPr>
              <p:grpSpPr>
                <a:xfrm>
                  <a:off x="2394" y="1895"/>
                  <a:ext cx="25" cy="25"/>
                  <a:chOff x="2394" y="1895"/>
                  <a:chExt cx="25" cy="25"/>
                </a:xfrm>
              </p:grpSpPr>
              <p:sp>
                <p:nvSpPr>
                  <p:cNvPr id="1803" name="Google Shape;1803;p45"/>
                  <p:cNvSpPr/>
                  <p:nvPr/>
                </p:nvSpPr>
                <p:spPr>
                  <a:xfrm>
                    <a:off x="2394" y="1895"/>
                    <a:ext cx="25" cy="25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804" name="Google Shape;1804;p45"/>
                  <p:cNvSpPr/>
                  <p:nvPr/>
                </p:nvSpPr>
                <p:spPr>
                  <a:xfrm>
                    <a:off x="2394" y="1895"/>
                    <a:ext cx="25" cy="25"/>
                  </a:xfrm>
                  <a:prstGeom prst="ellipse">
                    <a:avLst/>
                  </a:pr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grpSp>
              <p:nvGrpSpPr>
                <p:cNvPr id="1805" name="Google Shape;1805;p45"/>
                <p:cNvGrpSpPr/>
                <p:nvPr/>
              </p:nvGrpSpPr>
              <p:grpSpPr>
                <a:xfrm>
                  <a:off x="2443" y="1896"/>
                  <a:ext cx="24" cy="26"/>
                  <a:chOff x="2443" y="1896"/>
                  <a:chExt cx="24" cy="26"/>
                </a:xfrm>
              </p:grpSpPr>
              <p:sp>
                <p:nvSpPr>
                  <p:cNvPr id="1806" name="Google Shape;1806;p45"/>
                  <p:cNvSpPr/>
                  <p:nvPr/>
                </p:nvSpPr>
                <p:spPr>
                  <a:xfrm>
                    <a:off x="2443" y="1896"/>
                    <a:ext cx="24" cy="26"/>
                  </a:xfrm>
                  <a:prstGeom prst="ellipse">
                    <a:avLst/>
                  </a:prstGeom>
                  <a:solidFill>
                    <a:srgbClr val="808080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  <p:sp>
                <p:nvSpPr>
                  <p:cNvPr id="1807" name="Google Shape;1807;p45"/>
                  <p:cNvSpPr/>
                  <p:nvPr/>
                </p:nvSpPr>
                <p:spPr>
                  <a:xfrm>
                    <a:off x="2443" y="1896"/>
                    <a:ext cx="24" cy="26"/>
                  </a:xfrm>
                  <a:prstGeom prst="ellipse">
                    <a:avLst/>
                  </a:prstGeom>
                  <a:noFill/>
                  <a:ln w="9525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Twentieth Century"/>
                      <a:ea typeface="Twentieth Century"/>
                      <a:cs typeface="Twentieth Century"/>
                      <a:sym typeface="Twentieth Century"/>
                    </a:endParaRPr>
                  </a:p>
                </p:txBody>
              </p:sp>
            </p:grpSp>
            <p:cxnSp>
              <p:nvCxnSpPr>
                <p:cNvPr id="1808" name="Google Shape;1808;p45"/>
                <p:cNvCxnSpPr/>
                <p:nvPr/>
              </p:nvCxnSpPr>
              <p:spPr>
                <a:xfrm>
                  <a:off x="2461" y="1898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09" name="Google Shape;1809;p45"/>
                <p:cNvCxnSpPr/>
                <p:nvPr/>
              </p:nvCxnSpPr>
              <p:spPr>
                <a:xfrm>
                  <a:off x="2150" y="1922"/>
                  <a:ext cx="366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810" name="Google Shape;1810;p45"/>
                <p:cNvSpPr/>
                <p:nvPr/>
              </p:nvSpPr>
              <p:spPr>
                <a:xfrm>
                  <a:off x="2157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11" name="Google Shape;1811;p45"/>
                <p:cNvSpPr/>
                <p:nvPr/>
              </p:nvSpPr>
              <p:spPr>
                <a:xfrm>
                  <a:off x="2157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12" name="Google Shape;1812;p45"/>
                <p:cNvSpPr/>
                <p:nvPr/>
              </p:nvSpPr>
              <p:spPr>
                <a:xfrm>
                  <a:off x="2180" y="1922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13" name="Google Shape;1813;p45"/>
                <p:cNvSpPr/>
                <p:nvPr/>
              </p:nvSpPr>
              <p:spPr>
                <a:xfrm>
                  <a:off x="2180" y="1922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14" name="Google Shape;1814;p45"/>
                <p:cNvSpPr/>
                <p:nvPr/>
              </p:nvSpPr>
              <p:spPr>
                <a:xfrm>
                  <a:off x="2202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15" name="Google Shape;1815;p45"/>
                <p:cNvSpPr/>
                <p:nvPr/>
              </p:nvSpPr>
              <p:spPr>
                <a:xfrm>
                  <a:off x="2202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16" name="Google Shape;1816;p45"/>
                <p:cNvSpPr/>
                <p:nvPr/>
              </p:nvSpPr>
              <p:spPr>
                <a:xfrm>
                  <a:off x="2225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17" name="Google Shape;1817;p45"/>
                <p:cNvSpPr/>
                <p:nvPr/>
              </p:nvSpPr>
              <p:spPr>
                <a:xfrm>
                  <a:off x="2225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18" name="Google Shape;1818;p45"/>
                <p:cNvSpPr/>
                <p:nvPr/>
              </p:nvSpPr>
              <p:spPr>
                <a:xfrm>
                  <a:off x="2271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19" name="Google Shape;1819;p45"/>
                <p:cNvSpPr/>
                <p:nvPr/>
              </p:nvSpPr>
              <p:spPr>
                <a:xfrm>
                  <a:off x="2271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0" name="Google Shape;1820;p45"/>
                <p:cNvSpPr/>
                <p:nvPr/>
              </p:nvSpPr>
              <p:spPr>
                <a:xfrm>
                  <a:off x="2248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1" name="Google Shape;1821;p45"/>
                <p:cNvSpPr/>
                <p:nvPr/>
              </p:nvSpPr>
              <p:spPr>
                <a:xfrm>
                  <a:off x="2248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2" name="Google Shape;1822;p45"/>
                <p:cNvSpPr/>
                <p:nvPr/>
              </p:nvSpPr>
              <p:spPr>
                <a:xfrm>
                  <a:off x="2294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3" name="Google Shape;1823;p45"/>
                <p:cNvSpPr/>
                <p:nvPr/>
              </p:nvSpPr>
              <p:spPr>
                <a:xfrm>
                  <a:off x="2294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4" name="Google Shape;1824;p45"/>
                <p:cNvSpPr/>
                <p:nvPr/>
              </p:nvSpPr>
              <p:spPr>
                <a:xfrm>
                  <a:off x="2319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5" name="Google Shape;1825;p45"/>
                <p:cNvSpPr/>
                <p:nvPr/>
              </p:nvSpPr>
              <p:spPr>
                <a:xfrm>
                  <a:off x="2319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6" name="Google Shape;1826;p45"/>
                <p:cNvSpPr/>
                <p:nvPr/>
              </p:nvSpPr>
              <p:spPr>
                <a:xfrm>
                  <a:off x="2342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7" name="Google Shape;1827;p45"/>
                <p:cNvSpPr/>
                <p:nvPr/>
              </p:nvSpPr>
              <p:spPr>
                <a:xfrm>
                  <a:off x="2342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8" name="Google Shape;1828;p45"/>
                <p:cNvSpPr/>
                <p:nvPr/>
              </p:nvSpPr>
              <p:spPr>
                <a:xfrm>
                  <a:off x="2365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29" name="Google Shape;1829;p45"/>
                <p:cNvSpPr/>
                <p:nvPr/>
              </p:nvSpPr>
              <p:spPr>
                <a:xfrm>
                  <a:off x="2365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0" name="Google Shape;1830;p45"/>
                <p:cNvSpPr/>
                <p:nvPr/>
              </p:nvSpPr>
              <p:spPr>
                <a:xfrm>
                  <a:off x="2388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1" name="Google Shape;1831;p45"/>
                <p:cNvSpPr/>
                <p:nvPr/>
              </p:nvSpPr>
              <p:spPr>
                <a:xfrm>
                  <a:off x="2388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2" name="Google Shape;1832;p45"/>
                <p:cNvSpPr/>
                <p:nvPr/>
              </p:nvSpPr>
              <p:spPr>
                <a:xfrm>
                  <a:off x="2433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3" name="Google Shape;1833;p45"/>
                <p:cNvSpPr/>
                <p:nvPr/>
              </p:nvSpPr>
              <p:spPr>
                <a:xfrm>
                  <a:off x="2433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4" name="Google Shape;1834;p45"/>
                <p:cNvSpPr/>
                <p:nvPr/>
              </p:nvSpPr>
              <p:spPr>
                <a:xfrm>
                  <a:off x="2411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5" name="Google Shape;1835;p45"/>
                <p:cNvSpPr/>
                <p:nvPr/>
              </p:nvSpPr>
              <p:spPr>
                <a:xfrm>
                  <a:off x="2411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6" name="Google Shape;1836;p45"/>
                <p:cNvSpPr/>
                <p:nvPr/>
              </p:nvSpPr>
              <p:spPr>
                <a:xfrm>
                  <a:off x="2456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7" name="Google Shape;1837;p45"/>
                <p:cNvSpPr/>
                <p:nvPr/>
              </p:nvSpPr>
              <p:spPr>
                <a:xfrm>
                  <a:off x="2456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8" name="Google Shape;1838;p45"/>
                <p:cNvSpPr/>
                <p:nvPr/>
              </p:nvSpPr>
              <p:spPr>
                <a:xfrm>
                  <a:off x="2482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39" name="Google Shape;1839;p45"/>
                <p:cNvSpPr/>
                <p:nvPr/>
              </p:nvSpPr>
              <p:spPr>
                <a:xfrm>
                  <a:off x="2482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0" name="Google Shape;1840;p45"/>
                <p:cNvSpPr/>
                <p:nvPr/>
              </p:nvSpPr>
              <p:spPr>
                <a:xfrm>
                  <a:off x="2505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1" name="Google Shape;1841;p45"/>
                <p:cNvSpPr/>
                <p:nvPr/>
              </p:nvSpPr>
              <p:spPr>
                <a:xfrm>
                  <a:off x="2505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2" name="Google Shape;1842;p45"/>
                <p:cNvSpPr/>
                <p:nvPr/>
              </p:nvSpPr>
              <p:spPr>
                <a:xfrm>
                  <a:off x="2180" y="1857"/>
                  <a:ext cx="80" cy="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" h="18" extrusionOk="0">
                      <a:moveTo>
                        <a:pt x="0" y="18"/>
                      </a:moveTo>
                      <a:lnTo>
                        <a:pt x="13" y="3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8"/>
                      </a:lnTo>
                      <a:lnTo>
                        <a:pt x="8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3" name="Google Shape;1843;p45"/>
                <p:cNvSpPr/>
                <p:nvPr/>
              </p:nvSpPr>
              <p:spPr>
                <a:xfrm>
                  <a:off x="2180" y="1857"/>
                  <a:ext cx="80" cy="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" h="18" extrusionOk="0">
                      <a:moveTo>
                        <a:pt x="0" y="18"/>
                      </a:moveTo>
                      <a:lnTo>
                        <a:pt x="13" y="3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8"/>
                      </a:lnTo>
                      <a:lnTo>
                        <a:pt x="80" y="18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4" name="Google Shape;1844;p45"/>
                <p:cNvSpPr/>
                <p:nvPr/>
              </p:nvSpPr>
              <p:spPr>
                <a:xfrm>
                  <a:off x="2168" y="1875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4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5" name="Google Shape;1845;p45"/>
                <p:cNvSpPr/>
                <p:nvPr/>
              </p:nvSpPr>
              <p:spPr>
                <a:xfrm>
                  <a:off x="2168" y="1875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4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6" name="Google Shape;1846;p45"/>
                <p:cNvSpPr/>
                <p:nvPr/>
              </p:nvSpPr>
              <p:spPr>
                <a:xfrm>
                  <a:off x="2181" y="1893"/>
                  <a:ext cx="24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7" name="Google Shape;1847;p45"/>
                <p:cNvSpPr/>
                <p:nvPr/>
              </p:nvSpPr>
              <p:spPr>
                <a:xfrm>
                  <a:off x="2181" y="1893"/>
                  <a:ext cx="24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8" name="Google Shape;1848;p45"/>
                <p:cNvSpPr/>
                <p:nvPr/>
              </p:nvSpPr>
              <p:spPr>
                <a:xfrm>
                  <a:off x="2229" y="1895"/>
                  <a:ext cx="24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49" name="Google Shape;1849;p45"/>
                <p:cNvSpPr/>
                <p:nvPr/>
              </p:nvSpPr>
              <p:spPr>
                <a:xfrm>
                  <a:off x="2229" y="1895"/>
                  <a:ext cx="24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850" name="Google Shape;1850;p45"/>
                <p:cNvCxnSpPr/>
                <p:nvPr/>
              </p:nvCxnSpPr>
              <p:spPr>
                <a:xfrm>
                  <a:off x="2247" y="1896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851" name="Google Shape;1851;p45"/>
                <p:cNvSpPr/>
                <p:nvPr/>
              </p:nvSpPr>
              <p:spPr>
                <a:xfrm>
                  <a:off x="2289" y="1860"/>
                  <a:ext cx="81" cy="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17" extrusionOk="0">
                      <a:moveTo>
                        <a:pt x="0" y="17"/>
                      </a:moveTo>
                      <a:lnTo>
                        <a:pt x="13" y="3"/>
                      </a:lnTo>
                      <a:lnTo>
                        <a:pt x="36" y="0"/>
                      </a:lnTo>
                      <a:lnTo>
                        <a:pt x="59" y="0"/>
                      </a:lnTo>
                      <a:lnTo>
                        <a:pt x="65" y="8"/>
                      </a:lnTo>
                      <a:lnTo>
                        <a:pt x="81" y="1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52" name="Google Shape;1852;p45"/>
                <p:cNvSpPr/>
                <p:nvPr/>
              </p:nvSpPr>
              <p:spPr>
                <a:xfrm>
                  <a:off x="2289" y="1860"/>
                  <a:ext cx="81" cy="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17" extrusionOk="0">
                      <a:moveTo>
                        <a:pt x="0" y="17"/>
                      </a:moveTo>
                      <a:lnTo>
                        <a:pt x="13" y="3"/>
                      </a:lnTo>
                      <a:lnTo>
                        <a:pt x="36" y="0"/>
                      </a:lnTo>
                      <a:lnTo>
                        <a:pt x="59" y="0"/>
                      </a:lnTo>
                      <a:lnTo>
                        <a:pt x="65" y="8"/>
                      </a:lnTo>
                      <a:lnTo>
                        <a:pt x="81" y="17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53" name="Google Shape;1853;p45"/>
                <p:cNvSpPr/>
                <p:nvPr/>
              </p:nvSpPr>
              <p:spPr>
                <a:xfrm>
                  <a:off x="2277" y="1877"/>
                  <a:ext cx="99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5" y="34"/>
                      </a:lnTo>
                      <a:lnTo>
                        <a:pt x="9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54" name="Google Shape;1854;p45"/>
                <p:cNvSpPr/>
                <p:nvPr/>
              </p:nvSpPr>
              <p:spPr>
                <a:xfrm>
                  <a:off x="2277" y="1877"/>
                  <a:ext cx="99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5" y="34"/>
                      </a:lnTo>
                      <a:lnTo>
                        <a:pt x="9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55" name="Google Shape;1855;p45"/>
                <p:cNvSpPr/>
                <p:nvPr/>
              </p:nvSpPr>
              <p:spPr>
                <a:xfrm>
                  <a:off x="2290" y="1896"/>
                  <a:ext cx="24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56" name="Google Shape;1856;p45"/>
                <p:cNvSpPr/>
                <p:nvPr/>
              </p:nvSpPr>
              <p:spPr>
                <a:xfrm>
                  <a:off x="2290" y="1896"/>
                  <a:ext cx="24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57" name="Google Shape;1857;p45"/>
                <p:cNvSpPr/>
                <p:nvPr/>
              </p:nvSpPr>
              <p:spPr>
                <a:xfrm>
                  <a:off x="2338" y="1897"/>
                  <a:ext cx="25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58" name="Google Shape;1858;p45"/>
                <p:cNvSpPr/>
                <p:nvPr/>
              </p:nvSpPr>
              <p:spPr>
                <a:xfrm>
                  <a:off x="2338" y="1897"/>
                  <a:ext cx="25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859" name="Google Shape;1859;p45"/>
                <p:cNvCxnSpPr/>
                <p:nvPr/>
              </p:nvCxnSpPr>
              <p:spPr>
                <a:xfrm>
                  <a:off x="2357" y="1899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860" name="Google Shape;1860;p45"/>
                <p:cNvSpPr/>
                <p:nvPr/>
              </p:nvSpPr>
              <p:spPr>
                <a:xfrm>
                  <a:off x="2394" y="1860"/>
                  <a:ext cx="79" cy="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6" extrusionOk="0">
                      <a:moveTo>
                        <a:pt x="0" y="16"/>
                      </a:moveTo>
                      <a:lnTo>
                        <a:pt x="13" y="2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7"/>
                      </a:lnTo>
                      <a:lnTo>
                        <a:pt x="79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61" name="Google Shape;1861;p45"/>
                <p:cNvSpPr/>
                <p:nvPr/>
              </p:nvSpPr>
              <p:spPr>
                <a:xfrm>
                  <a:off x="2394" y="1860"/>
                  <a:ext cx="79" cy="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6" extrusionOk="0">
                      <a:moveTo>
                        <a:pt x="0" y="16"/>
                      </a:moveTo>
                      <a:lnTo>
                        <a:pt x="13" y="2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7"/>
                      </a:lnTo>
                      <a:lnTo>
                        <a:pt x="79" y="16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62" name="Google Shape;1862;p45"/>
                <p:cNvSpPr/>
                <p:nvPr/>
              </p:nvSpPr>
              <p:spPr>
                <a:xfrm>
                  <a:off x="2382" y="1876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63" name="Google Shape;1863;p45"/>
                <p:cNvSpPr/>
                <p:nvPr/>
              </p:nvSpPr>
              <p:spPr>
                <a:xfrm>
                  <a:off x="2382" y="1876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64" name="Google Shape;1864;p45"/>
                <p:cNvSpPr/>
                <p:nvPr/>
              </p:nvSpPr>
              <p:spPr>
                <a:xfrm>
                  <a:off x="2394" y="1895"/>
                  <a:ext cx="25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65" name="Google Shape;1865;p45"/>
                <p:cNvSpPr/>
                <p:nvPr/>
              </p:nvSpPr>
              <p:spPr>
                <a:xfrm>
                  <a:off x="2394" y="1895"/>
                  <a:ext cx="25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66" name="Google Shape;1866;p45"/>
                <p:cNvSpPr/>
                <p:nvPr/>
              </p:nvSpPr>
              <p:spPr>
                <a:xfrm>
                  <a:off x="2443" y="1896"/>
                  <a:ext cx="24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67" name="Google Shape;1867;p45"/>
                <p:cNvSpPr/>
                <p:nvPr/>
              </p:nvSpPr>
              <p:spPr>
                <a:xfrm>
                  <a:off x="2443" y="1896"/>
                  <a:ext cx="24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868" name="Google Shape;1868;p45"/>
                <p:cNvCxnSpPr/>
                <p:nvPr/>
              </p:nvCxnSpPr>
              <p:spPr>
                <a:xfrm>
                  <a:off x="2461" y="1898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869" name="Google Shape;1869;p45"/>
                <p:cNvCxnSpPr/>
                <p:nvPr/>
              </p:nvCxnSpPr>
              <p:spPr>
                <a:xfrm>
                  <a:off x="2150" y="1922"/>
                  <a:ext cx="366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870" name="Google Shape;1870;p45"/>
                <p:cNvSpPr/>
                <p:nvPr/>
              </p:nvSpPr>
              <p:spPr>
                <a:xfrm>
                  <a:off x="2157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71" name="Google Shape;1871;p45"/>
                <p:cNvSpPr/>
                <p:nvPr/>
              </p:nvSpPr>
              <p:spPr>
                <a:xfrm>
                  <a:off x="2157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72" name="Google Shape;1872;p45"/>
                <p:cNvSpPr/>
                <p:nvPr/>
              </p:nvSpPr>
              <p:spPr>
                <a:xfrm>
                  <a:off x="2180" y="1922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73" name="Google Shape;1873;p45"/>
                <p:cNvSpPr/>
                <p:nvPr/>
              </p:nvSpPr>
              <p:spPr>
                <a:xfrm>
                  <a:off x="2180" y="1922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74" name="Google Shape;1874;p45"/>
                <p:cNvSpPr/>
                <p:nvPr/>
              </p:nvSpPr>
              <p:spPr>
                <a:xfrm>
                  <a:off x="2202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75" name="Google Shape;1875;p45"/>
                <p:cNvSpPr/>
                <p:nvPr/>
              </p:nvSpPr>
              <p:spPr>
                <a:xfrm>
                  <a:off x="2202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76" name="Google Shape;1876;p45"/>
                <p:cNvSpPr/>
                <p:nvPr/>
              </p:nvSpPr>
              <p:spPr>
                <a:xfrm>
                  <a:off x="2225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77" name="Google Shape;1877;p45"/>
                <p:cNvSpPr/>
                <p:nvPr/>
              </p:nvSpPr>
              <p:spPr>
                <a:xfrm>
                  <a:off x="2225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78" name="Google Shape;1878;p45"/>
                <p:cNvSpPr/>
                <p:nvPr/>
              </p:nvSpPr>
              <p:spPr>
                <a:xfrm>
                  <a:off x="2271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79" name="Google Shape;1879;p45"/>
                <p:cNvSpPr/>
                <p:nvPr/>
              </p:nvSpPr>
              <p:spPr>
                <a:xfrm>
                  <a:off x="2271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0" name="Google Shape;1880;p45"/>
                <p:cNvSpPr/>
                <p:nvPr/>
              </p:nvSpPr>
              <p:spPr>
                <a:xfrm>
                  <a:off x="2248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1" name="Google Shape;1881;p45"/>
                <p:cNvSpPr/>
                <p:nvPr/>
              </p:nvSpPr>
              <p:spPr>
                <a:xfrm>
                  <a:off x="2248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2" name="Google Shape;1882;p45"/>
                <p:cNvSpPr/>
                <p:nvPr/>
              </p:nvSpPr>
              <p:spPr>
                <a:xfrm>
                  <a:off x="2294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3" name="Google Shape;1883;p45"/>
                <p:cNvSpPr/>
                <p:nvPr/>
              </p:nvSpPr>
              <p:spPr>
                <a:xfrm>
                  <a:off x="2294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4" name="Google Shape;1884;p45"/>
                <p:cNvSpPr/>
                <p:nvPr/>
              </p:nvSpPr>
              <p:spPr>
                <a:xfrm>
                  <a:off x="2319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5" name="Google Shape;1885;p45"/>
                <p:cNvSpPr/>
                <p:nvPr/>
              </p:nvSpPr>
              <p:spPr>
                <a:xfrm>
                  <a:off x="2319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6" name="Google Shape;1886;p45"/>
                <p:cNvSpPr/>
                <p:nvPr/>
              </p:nvSpPr>
              <p:spPr>
                <a:xfrm>
                  <a:off x="2342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7" name="Google Shape;1887;p45"/>
                <p:cNvSpPr/>
                <p:nvPr/>
              </p:nvSpPr>
              <p:spPr>
                <a:xfrm>
                  <a:off x="2342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8" name="Google Shape;1888;p45"/>
                <p:cNvSpPr/>
                <p:nvPr/>
              </p:nvSpPr>
              <p:spPr>
                <a:xfrm>
                  <a:off x="2365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89" name="Google Shape;1889;p45"/>
                <p:cNvSpPr/>
                <p:nvPr/>
              </p:nvSpPr>
              <p:spPr>
                <a:xfrm>
                  <a:off x="2365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0" name="Google Shape;1890;p45"/>
                <p:cNvSpPr/>
                <p:nvPr/>
              </p:nvSpPr>
              <p:spPr>
                <a:xfrm>
                  <a:off x="2388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1" name="Google Shape;1891;p45"/>
                <p:cNvSpPr/>
                <p:nvPr/>
              </p:nvSpPr>
              <p:spPr>
                <a:xfrm>
                  <a:off x="2388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2" name="Google Shape;1892;p45"/>
                <p:cNvSpPr/>
                <p:nvPr/>
              </p:nvSpPr>
              <p:spPr>
                <a:xfrm>
                  <a:off x="2433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3" name="Google Shape;1893;p45"/>
                <p:cNvSpPr/>
                <p:nvPr/>
              </p:nvSpPr>
              <p:spPr>
                <a:xfrm>
                  <a:off x="2433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4" name="Google Shape;1894;p45"/>
                <p:cNvSpPr/>
                <p:nvPr/>
              </p:nvSpPr>
              <p:spPr>
                <a:xfrm>
                  <a:off x="2411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5" name="Google Shape;1895;p45"/>
                <p:cNvSpPr/>
                <p:nvPr/>
              </p:nvSpPr>
              <p:spPr>
                <a:xfrm>
                  <a:off x="2411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6" name="Google Shape;1896;p45"/>
                <p:cNvSpPr/>
                <p:nvPr/>
              </p:nvSpPr>
              <p:spPr>
                <a:xfrm>
                  <a:off x="2456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7" name="Google Shape;1897;p45"/>
                <p:cNvSpPr/>
                <p:nvPr/>
              </p:nvSpPr>
              <p:spPr>
                <a:xfrm>
                  <a:off x="2456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8" name="Google Shape;1898;p45"/>
                <p:cNvSpPr/>
                <p:nvPr/>
              </p:nvSpPr>
              <p:spPr>
                <a:xfrm>
                  <a:off x="2482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899" name="Google Shape;1899;p45"/>
                <p:cNvSpPr/>
                <p:nvPr/>
              </p:nvSpPr>
              <p:spPr>
                <a:xfrm>
                  <a:off x="2482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0" name="Google Shape;1900;p45"/>
                <p:cNvSpPr/>
                <p:nvPr/>
              </p:nvSpPr>
              <p:spPr>
                <a:xfrm>
                  <a:off x="2505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1" name="Google Shape;1901;p45"/>
                <p:cNvSpPr/>
                <p:nvPr/>
              </p:nvSpPr>
              <p:spPr>
                <a:xfrm>
                  <a:off x="2505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2" name="Google Shape;1902;p45"/>
                <p:cNvSpPr/>
                <p:nvPr/>
              </p:nvSpPr>
              <p:spPr>
                <a:xfrm>
                  <a:off x="2180" y="1857"/>
                  <a:ext cx="80" cy="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" h="18" extrusionOk="0">
                      <a:moveTo>
                        <a:pt x="0" y="18"/>
                      </a:moveTo>
                      <a:lnTo>
                        <a:pt x="13" y="3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8"/>
                      </a:lnTo>
                      <a:lnTo>
                        <a:pt x="8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3" name="Google Shape;1903;p45"/>
                <p:cNvSpPr/>
                <p:nvPr/>
              </p:nvSpPr>
              <p:spPr>
                <a:xfrm>
                  <a:off x="2180" y="1857"/>
                  <a:ext cx="80" cy="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" h="18" extrusionOk="0">
                      <a:moveTo>
                        <a:pt x="0" y="18"/>
                      </a:moveTo>
                      <a:lnTo>
                        <a:pt x="13" y="3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8"/>
                      </a:lnTo>
                      <a:lnTo>
                        <a:pt x="80" y="18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4" name="Google Shape;1904;p45"/>
                <p:cNvSpPr/>
                <p:nvPr/>
              </p:nvSpPr>
              <p:spPr>
                <a:xfrm>
                  <a:off x="2168" y="1875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4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5" name="Google Shape;1905;p45"/>
                <p:cNvSpPr/>
                <p:nvPr/>
              </p:nvSpPr>
              <p:spPr>
                <a:xfrm>
                  <a:off x="2168" y="1875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4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6" name="Google Shape;1906;p45"/>
                <p:cNvSpPr/>
                <p:nvPr/>
              </p:nvSpPr>
              <p:spPr>
                <a:xfrm>
                  <a:off x="2181" y="1893"/>
                  <a:ext cx="24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7" name="Google Shape;1907;p45"/>
                <p:cNvSpPr/>
                <p:nvPr/>
              </p:nvSpPr>
              <p:spPr>
                <a:xfrm>
                  <a:off x="2181" y="1893"/>
                  <a:ext cx="24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8" name="Google Shape;1908;p45"/>
                <p:cNvSpPr/>
                <p:nvPr/>
              </p:nvSpPr>
              <p:spPr>
                <a:xfrm>
                  <a:off x="2229" y="1895"/>
                  <a:ext cx="24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09" name="Google Shape;1909;p45"/>
                <p:cNvSpPr/>
                <p:nvPr/>
              </p:nvSpPr>
              <p:spPr>
                <a:xfrm>
                  <a:off x="2229" y="1895"/>
                  <a:ext cx="24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910" name="Google Shape;1910;p45"/>
                <p:cNvCxnSpPr/>
                <p:nvPr/>
              </p:nvCxnSpPr>
              <p:spPr>
                <a:xfrm>
                  <a:off x="2247" y="1896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911" name="Google Shape;1911;p45"/>
                <p:cNvSpPr/>
                <p:nvPr/>
              </p:nvSpPr>
              <p:spPr>
                <a:xfrm>
                  <a:off x="2180" y="1857"/>
                  <a:ext cx="80" cy="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" h="18" extrusionOk="0">
                      <a:moveTo>
                        <a:pt x="0" y="18"/>
                      </a:moveTo>
                      <a:lnTo>
                        <a:pt x="13" y="3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8"/>
                      </a:lnTo>
                      <a:lnTo>
                        <a:pt x="8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12" name="Google Shape;1912;p45"/>
                <p:cNvSpPr/>
                <p:nvPr/>
              </p:nvSpPr>
              <p:spPr>
                <a:xfrm>
                  <a:off x="2180" y="1857"/>
                  <a:ext cx="80" cy="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" h="18" extrusionOk="0">
                      <a:moveTo>
                        <a:pt x="0" y="18"/>
                      </a:moveTo>
                      <a:lnTo>
                        <a:pt x="13" y="3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8"/>
                      </a:lnTo>
                      <a:lnTo>
                        <a:pt x="80" y="18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13" name="Google Shape;1913;p45"/>
                <p:cNvSpPr/>
                <p:nvPr/>
              </p:nvSpPr>
              <p:spPr>
                <a:xfrm>
                  <a:off x="2168" y="1875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4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14" name="Google Shape;1914;p45"/>
                <p:cNvSpPr/>
                <p:nvPr/>
              </p:nvSpPr>
              <p:spPr>
                <a:xfrm>
                  <a:off x="2168" y="1875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4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15" name="Google Shape;1915;p45"/>
                <p:cNvSpPr/>
                <p:nvPr/>
              </p:nvSpPr>
              <p:spPr>
                <a:xfrm>
                  <a:off x="2181" y="1893"/>
                  <a:ext cx="24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16" name="Google Shape;1916;p45"/>
                <p:cNvSpPr/>
                <p:nvPr/>
              </p:nvSpPr>
              <p:spPr>
                <a:xfrm>
                  <a:off x="2181" y="1893"/>
                  <a:ext cx="24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17" name="Google Shape;1917;p45"/>
                <p:cNvSpPr/>
                <p:nvPr/>
              </p:nvSpPr>
              <p:spPr>
                <a:xfrm>
                  <a:off x="2229" y="1895"/>
                  <a:ext cx="24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18" name="Google Shape;1918;p45"/>
                <p:cNvSpPr/>
                <p:nvPr/>
              </p:nvSpPr>
              <p:spPr>
                <a:xfrm>
                  <a:off x="2229" y="1895"/>
                  <a:ext cx="24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19" name="Google Shape;1919;p45"/>
                <p:cNvSpPr/>
                <p:nvPr/>
              </p:nvSpPr>
              <p:spPr>
                <a:xfrm>
                  <a:off x="2180" y="1857"/>
                  <a:ext cx="80" cy="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" h="18" extrusionOk="0">
                      <a:moveTo>
                        <a:pt x="0" y="18"/>
                      </a:moveTo>
                      <a:lnTo>
                        <a:pt x="13" y="3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8"/>
                      </a:lnTo>
                      <a:lnTo>
                        <a:pt x="8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20" name="Google Shape;1920;p45"/>
                <p:cNvSpPr/>
                <p:nvPr/>
              </p:nvSpPr>
              <p:spPr>
                <a:xfrm>
                  <a:off x="2180" y="1857"/>
                  <a:ext cx="80" cy="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" h="18" extrusionOk="0">
                      <a:moveTo>
                        <a:pt x="0" y="18"/>
                      </a:moveTo>
                      <a:lnTo>
                        <a:pt x="13" y="3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8"/>
                      </a:lnTo>
                      <a:lnTo>
                        <a:pt x="80" y="18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21" name="Google Shape;1921;p45"/>
                <p:cNvSpPr/>
                <p:nvPr/>
              </p:nvSpPr>
              <p:spPr>
                <a:xfrm>
                  <a:off x="2168" y="1875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4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22" name="Google Shape;1922;p45"/>
                <p:cNvSpPr/>
                <p:nvPr/>
              </p:nvSpPr>
              <p:spPr>
                <a:xfrm>
                  <a:off x="2168" y="1875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4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23" name="Google Shape;1923;p45"/>
                <p:cNvSpPr/>
                <p:nvPr/>
              </p:nvSpPr>
              <p:spPr>
                <a:xfrm>
                  <a:off x="2181" y="1893"/>
                  <a:ext cx="24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24" name="Google Shape;1924;p45"/>
                <p:cNvSpPr/>
                <p:nvPr/>
              </p:nvSpPr>
              <p:spPr>
                <a:xfrm>
                  <a:off x="2181" y="1893"/>
                  <a:ext cx="24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25" name="Google Shape;1925;p45"/>
                <p:cNvSpPr/>
                <p:nvPr/>
              </p:nvSpPr>
              <p:spPr>
                <a:xfrm>
                  <a:off x="2229" y="1895"/>
                  <a:ext cx="24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26" name="Google Shape;1926;p45"/>
                <p:cNvSpPr/>
                <p:nvPr/>
              </p:nvSpPr>
              <p:spPr>
                <a:xfrm>
                  <a:off x="2229" y="1895"/>
                  <a:ext cx="24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927" name="Google Shape;1927;p45"/>
                <p:cNvCxnSpPr/>
                <p:nvPr/>
              </p:nvCxnSpPr>
              <p:spPr>
                <a:xfrm>
                  <a:off x="2247" y="1896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928" name="Google Shape;1928;p45"/>
                <p:cNvSpPr/>
                <p:nvPr/>
              </p:nvSpPr>
              <p:spPr>
                <a:xfrm>
                  <a:off x="2289" y="1860"/>
                  <a:ext cx="81" cy="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17" extrusionOk="0">
                      <a:moveTo>
                        <a:pt x="0" y="17"/>
                      </a:moveTo>
                      <a:lnTo>
                        <a:pt x="13" y="3"/>
                      </a:lnTo>
                      <a:lnTo>
                        <a:pt x="36" y="0"/>
                      </a:lnTo>
                      <a:lnTo>
                        <a:pt x="59" y="0"/>
                      </a:lnTo>
                      <a:lnTo>
                        <a:pt x="65" y="8"/>
                      </a:lnTo>
                      <a:lnTo>
                        <a:pt x="81" y="1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29" name="Google Shape;1929;p45"/>
                <p:cNvSpPr/>
                <p:nvPr/>
              </p:nvSpPr>
              <p:spPr>
                <a:xfrm>
                  <a:off x="2289" y="1860"/>
                  <a:ext cx="81" cy="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17" extrusionOk="0">
                      <a:moveTo>
                        <a:pt x="0" y="17"/>
                      </a:moveTo>
                      <a:lnTo>
                        <a:pt x="13" y="3"/>
                      </a:lnTo>
                      <a:lnTo>
                        <a:pt x="36" y="0"/>
                      </a:lnTo>
                      <a:lnTo>
                        <a:pt x="59" y="0"/>
                      </a:lnTo>
                      <a:lnTo>
                        <a:pt x="65" y="8"/>
                      </a:lnTo>
                      <a:lnTo>
                        <a:pt x="81" y="17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30" name="Google Shape;1930;p45"/>
                <p:cNvSpPr/>
                <p:nvPr/>
              </p:nvSpPr>
              <p:spPr>
                <a:xfrm>
                  <a:off x="2277" y="1877"/>
                  <a:ext cx="99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5" y="34"/>
                      </a:lnTo>
                      <a:lnTo>
                        <a:pt x="9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31" name="Google Shape;1931;p45"/>
                <p:cNvSpPr/>
                <p:nvPr/>
              </p:nvSpPr>
              <p:spPr>
                <a:xfrm>
                  <a:off x="2277" y="1877"/>
                  <a:ext cx="99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5" y="34"/>
                      </a:lnTo>
                      <a:lnTo>
                        <a:pt x="9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32" name="Google Shape;1932;p45"/>
                <p:cNvSpPr/>
                <p:nvPr/>
              </p:nvSpPr>
              <p:spPr>
                <a:xfrm>
                  <a:off x="2290" y="1896"/>
                  <a:ext cx="24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33" name="Google Shape;1933;p45"/>
                <p:cNvSpPr/>
                <p:nvPr/>
              </p:nvSpPr>
              <p:spPr>
                <a:xfrm>
                  <a:off x="2290" y="1896"/>
                  <a:ext cx="24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34" name="Google Shape;1934;p45"/>
                <p:cNvSpPr/>
                <p:nvPr/>
              </p:nvSpPr>
              <p:spPr>
                <a:xfrm>
                  <a:off x="2338" y="1897"/>
                  <a:ext cx="25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35" name="Google Shape;1935;p45"/>
                <p:cNvSpPr/>
                <p:nvPr/>
              </p:nvSpPr>
              <p:spPr>
                <a:xfrm>
                  <a:off x="2338" y="1897"/>
                  <a:ext cx="25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936" name="Google Shape;1936;p45"/>
                <p:cNvCxnSpPr/>
                <p:nvPr/>
              </p:nvCxnSpPr>
              <p:spPr>
                <a:xfrm>
                  <a:off x="2357" y="1899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937" name="Google Shape;1937;p45"/>
                <p:cNvSpPr/>
                <p:nvPr/>
              </p:nvSpPr>
              <p:spPr>
                <a:xfrm>
                  <a:off x="2289" y="1860"/>
                  <a:ext cx="81" cy="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17" extrusionOk="0">
                      <a:moveTo>
                        <a:pt x="0" y="17"/>
                      </a:moveTo>
                      <a:lnTo>
                        <a:pt x="13" y="3"/>
                      </a:lnTo>
                      <a:lnTo>
                        <a:pt x="36" y="0"/>
                      </a:lnTo>
                      <a:lnTo>
                        <a:pt x="59" y="0"/>
                      </a:lnTo>
                      <a:lnTo>
                        <a:pt x="65" y="8"/>
                      </a:lnTo>
                      <a:lnTo>
                        <a:pt x="81" y="1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38" name="Google Shape;1938;p45"/>
                <p:cNvSpPr/>
                <p:nvPr/>
              </p:nvSpPr>
              <p:spPr>
                <a:xfrm>
                  <a:off x="2289" y="1860"/>
                  <a:ext cx="81" cy="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17" extrusionOk="0">
                      <a:moveTo>
                        <a:pt x="0" y="17"/>
                      </a:moveTo>
                      <a:lnTo>
                        <a:pt x="13" y="3"/>
                      </a:lnTo>
                      <a:lnTo>
                        <a:pt x="36" y="0"/>
                      </a:lnTo>
                      <a:lnTo>
                        <a:pt x="59" y="0"/>
                      </a:lnTo>
                      <a:lnTo>
                        <a:pt x="65" y="8"/>
                      </a:lnTo>
                      <a:lnTo>
                        <a:pt x="81" y="17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39" name="Google Shape;1939;p45"/>
                <p:cNvSpPr/>
                <p:nvPr/>
              </p:nvSpPr>
              <p:spPr>
                <a:xfrm>
                  <a:off x="2277" y="1877"/>
                  <a:ext cx="99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5" y="34"/>
                      </a:lnTo>
                      <a:lnTo>
                        <a:pt x="9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0" name="Google Shape;1940;p45"/>
                <p:cNvSpPr/>
                <p:nvPr/>
              </p:nvSpPr>
              <p:spPr>
                <a:xfrm>
                  <a:off x="2277" y="1877"/>
                  <a:ext cx="99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5" y="34"/>
                      </a:lnTo>
                      <a:lnTo>
                        <a:pt x="9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1" name="Google Shape;1941;p45"/>
                <p:cNvSpPr/>
                <p:nvPr/>
              </p:nvSpPr>
              <p:spPr>
                <a:xfrm>
                  <a:off x="2290" y="1896"/>
                  <a:ext cx="24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2" name="Google Shape;1942;p45"/>
                <p:cNvSpPr/>
                <p:nvPr/>
              </p:nvSpPr>
              <p:spPr>
                <a:xfrm>
                  <a:off x="2290" y="1896"/>
                  <a:ext cx="24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3" name="Google Shape;1943;p45"/>
                <p:cNvSpPr/>
                <p:nvPr/>
              </p:nvSpPr>
              <p:spPr>
                <a:xfrm>
                  <a:off x="2338" y="1897"/>
                  <a:ext cx="25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4" name="Google Shape;1944;p45"/>
                <p:cNvSpPr/>
                <p:nvPr/>
              </p:nvSpPr>
              <p:spPr>
                <a:xfrm>
                  <a:off x="2338" y="1897"/>
                  <a:ext cx="25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5" name="Google Shape;1945;p45"/>
                <p:cNvSpPr/>
                <p:nvPr/>
              </p:nvSpPr>
              <p:spPr>
                <a:xfrm>
                  <a:off x="2289" y="1860"/>
                  <a:ext cx="81" cy="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17" extrusionOk="0">
                      <a:moveTo>
                        <a:pt x="0" y="17"/>
                      </a:moveTo>
                      <a:lnTo>
                        <a:pt x="13" y="3"/>
                      </a:lnTo>
                      <a:lnTo>
                        <a:pt x="36" y="0"/>
                      </a:lnTo>
                      <a:lnTo>
                        <a:pt x="59" y="0"/>
                      </a:lnTo>
                      <a:lnTo>
                        <a:pt x="65" y="8"/>
                      </a:lnTo>
                      <a:lnTo>
                        <a:pt x="81" y="1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6" name="Google Shape;1946;p45"/>
                <p:cNvSpPr/>
                <p:nvPr/>
              </p:nvSpPr>
              <p:spPr>
                <a:xfrm>
                  <a:off x="2289" y="1860"/>
                  <a:ext cx="81" cy="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" h="17" extrusionOk="0">
                      <a:moveTo>
                        <a:pt x="0" y="17"/>
                      </a:moveTo>
                      <a:lnTo>
                        <a:pt x="13" y="3"/>
                      </a:lnTo>
                      <a:lnTo>
                        <a:pt x="36" y="0"/>
                      </a:lnTo>
                      <a:lnTo>
                        <a:pt x="59" y="0"/>
                      </a:lnTo>
                      <a:lnTo>
                        <a:pt x="65" y="8"/>
                      </a:lnTo>
                      <a:lnTo>
                        <a:pt x="81" y="17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7" name="Google Shape;1947;p45"/>
                <p:cNvSpPr/>
                <p:nvPr/>
              </p:nvSpPr>
              <p:spPr>
                <a:xfrm>
                  <a:off x="2277" y="1877"/>
                  <a:ext cx="99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5" y="34"/>
                      </a:lnTo>
                      <a:lnTo>
                        <a:pt x="9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8" name="Google Shape;1948;p45"/>
                <p:cNvSpPr/>
                <p:nvPr/>
              </p:nvSpPr>
              <p:spPr>
                <a:xfrm>
                  <a:off x="2277" y="1877"/>
                  <a:ext cx="99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5" y="34"/>
                      </a:lnTo>
                      <a:lnTo>
                        <a:pt x="9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49" name="Google Shape;1949;p45"/>
                <p:cNvSpPr/>
                <p:nvPr/>
              </p:nvSpPr>
              <p:spPr>
                <a:xfrm>
                  <a:off x="2290" y="1896"/>
                  <a:ext cx="24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50" name="Google Shape;1950;p45"/>
                <p:cNvSpPr/>
                <p:nvPr/>
              </p:nvSpPr>
              <p:spPr>
                <a:xfrm>
                  <a:off x="2290" y="1896"/>
                  <a:ext cx="24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51" name="Google Shape;1951;p45"/>
                <p:cNvSpPr/>
                <p:nvPr/>
              </p:nvSpPr>
              <p:spPr>
                <a:xfrm>
                  <a:off x="2338" y="1897"/>
                  <a:ext cx="25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52" name="Google Shape;1952;p45"/>
                <p:cNvSpPr/>
                <p:nvPr/>
              </p:nvSpPr>
              <p:spPr>
                <a:xfrm>
                  <a:off x="2338" y="1897"/>
                  <a:ext cx="25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953" name="Google Shape;1953;p45"/>
                <p:cNvCxnSpPr/>
                <p:nvPr/>
              </p:nvCxnSpPr>
              <p:spPr>
                <a:xfrm>
                  <a:off x="2357" y="1899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954" name="Google Shape;1954;p45"/>
                <p:cNvSpPr/>
                <p:nvPr/>
              </p:nvSpPr>
              <p:spPr>
                <a:xfrm>
                  <a:off x="2394" y="1860"/>
                  <a:ext cx="79" cy="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6" extrusionOk="0">
                      <a:moveTo>
                        <a:pt x="0" y="16"/>
                      </a:moveTo>
                      <a:lnTo>
                        <a:pt x="13" y="2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7"/>
                      </a:lnTo>
                      <a:lnTo>
                        <a:pt x="79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55" name="Google Shape;1955;p45"/>
                <p:cNvSpPr/>
                <p:nvPr/>
              </p:nvSpPr>
              <p:spPr>
                <a:xfrm>
                  <a:off x="2394" y="1860"/>
                  <a:ext cx="79" cy="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6" extrusionOk="0">
                      <a:moveTo>
                        <a:pt x="0" y="16"/>
                      </a:moveTo>
                      <a:lnTo>
                        <a:pt x="13" y="2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7"/>
                      </a:lnTo>
                      <a:lnTo>
                        <a:pt x="79" y="16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56" name="Google Shape;1956;p45"/>
                <p:cNvSpPr/>
                <p:nvPr/>
              </p:nvSpPr>
              <p:spPr>
                <a:xfrm>
                  <a:off x="2382" y="1876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57" name="Google Shape;1957;p45"/>
                <p:cNvSpPr/>
                <p:nvPr/>
              </p:nvSpPr>
              <p:spPr>
                <a:xfrm>
                  <a:off x="2382" y="1876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58" name="Google Shape;1958;p45"/>
                <p:cNvSpPr/>
                <p:nvPr/>
              </p:nvSpPr>
              <p:spPr>
                <a:xfrm>
                  <a:off x="2394" y="1895"/>
                  <a:ext cx="25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59" name="Google Shape;1959;p45"/>
                <p:cNvSpPr/>
                <p:nvPr/>
              </p:nvSpPr>
              <p:spPr>
                <a:xfrm>
                  <a:off x="2394" y="1895"/>
                  <a:ext cx="25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60" name="Google Shape;1960;p45"/>
                <p:cNvSpPr/>
                <p:nvPr/>
              </p:nvSpPr>
              <p:spPr>
                <a:xfrm>
                  <a:off x="2443" y="1896"/>
                  <a:ext cx="24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61" name="Google Shape;1961;p45"/>
                <p:cNvSpPr/>
                <p:nvPr/>
              </p:nvSpPr>
              <p:spPr>
                <a:xfrm>
                  <a:off x="2443" y="1896"/>
                  <a:ext cx="24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962" name="Google Shape;1962;p45"/>
                <p:cNvCxnSpPr/>
                <p:nvPr/>
              </p:nvCxnSpPr>
              <p:spPr>
                <a:xfrm>
                  <a:off x="2461" y="1898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963" name="Google Shape;1963;p45"/>
                <p:cNvSpPr/>
                <p:nvPr/>
              </p:nvSpPr>
              <p:spPr>
                <a:xfrm>
                  <a:off x="2394" y="1860"/>
                  <a:ext cx="79" cy="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6" extrusionOk="0">
                      <a:moveTo>
                        <a:pt x="0" y="16"/>
                      </a:moveTo>
                      <a:lnTo>
                        <a:pt x="13" y="2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7"/>
                      </a:lnTo>
                      <a:lnTo>
                        <a:pt x="79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64" name="Google Shape;1964;p45"/>
                <p:cNvSpPr/>
                <p:nvPr/>
              </p:nvSpPr>
              <p:spPr>
                <a:xfrm>
                  <a:off x="2394" y="1860"/>
                  <a:ext cx="79" cy="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6" extrusionOk="0">
                      <a:moveTo>
                        <a:pt x="0" y="16"/>
                      </a:moveTo>
                      <a:lnTo>
                        <a:pt x="13" y="2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7"/>
                      </a:lnTo>
                      <a:lnTo>
                        <a:pt x="79" y="16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65" name="Google Shape;1965;p45"/>
                <p:cNvSpPr/>
                <p:nvPr/>
              </p:nvSpPr>
              <p:spPr>
                <a:xfrm>
                  <a:off x="2382" y="1876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66" name="Google Shape;1966;p45"/>
                <p:cNvSpPr/>
                <p:nvPr/>
              </p:nvSpPr>
              <p:spPr>
                <a:xfrm>
                  <a:off x="2382" y="1876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67" name="Google Shape;1967;p45"/>
                <p:cNvSpPr/>
                <p:nvPr/>
              </p:nvSpPr>
              <p:spPr>
                <a:xfrm>
                  <a:off x="2394" y="1895"/>
                  <a:ext cx="25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68" name="Google Shape;1968;p45"/>
                <p:cNvSpPr/>
                <p:nvPr/>
              </p:nvSpPr>
              <p:spPr>
                <a:xfrm>
                  <a:off x="2394" y="1895"/>
                  <a:ext cx="25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69" name="Google Shape;1969;p45"/>
                <p:cNvSpPr/>
                <p:nvPr/>
              </p:nvSpPr>
              <p:spPr>
                <a:xfrm>
                  <a:off x="2443" y="1896"/>
                  <a:ext cx="24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70" name="Google Shape;1970;p45"/>
                <p:cNvSpPr/>
                <p:nvPr/>
              </p:nvSpPr>
              <p:spPr>
                <a:xfrm>
                  <a:off x="2443" y="1896"/>
                  <a:ext cx="24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71" name="Google Shape;1971;p45"/>
                <p:cNvSpPr/>
                <p:nvPr/>
              </p:nvSpPr>
              <p:spPr>
                <a:xfrm>
                  <a:off x="2394" y="1860"/>
                  <a:ext cx="79" cy="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6" extrusionOk="0">
                      <a:moveTo>
                        <a:pt x="0" y="16"/>
                      </a:moveTo>
                      <a:lnTo>
                        <a:pt x="13" y="2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7"/>
                      </a:lnTo>
                      <a:lnTo>
                        <a:pt x="79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72" name="Google Shape;1972;p45"/>
                <p:cNvSpPr/>
                <p:nvPr/>
              </p:nvSpPr>
              <p:spPr>
                <a:xfrm>
                  <a:off x="2394" y="1860"/>
                  <a:ext cx="79" cy="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" h="16" extrusionOk="0">
                      <a:moveTo>
                        <a:pt x="0" y="16"/>
                      </a:moveTo>
                      <a:lnTo>
                        <a:pt x="13" y="2"/>
                      </a:lnTo>
                      <a:lnTo>
                        <a:pt x="35" y="0"/>
                      </a:lnTo>
                      <a:lnTo>
                        <a:pt x="58" y="0"/>
                      </a:lnTo>
                      <a:lnTo>
                        <a:pt x="64" y="7"/>
                      </a:lnTo>
                      <a:lnTo>
                        <a:pt x="79" y="16"/>
                      </a:lnTo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73" name="Google Shape;1973;p45"/>
                <p:cNvSpPr/>
                <p:nvPr/>
              </p:nvSpPr>
              <p:spPr>
                <a:xfrm>
                  <a:off x="2382" y="1876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74" name="Google Shape;1974;p45"/>
                <p:cNvSpPr/>
                <p:nvPr/>
              </p:nvSpPr>
              <p:spPr>
                <a:xfrm>
                  <a:off x="2382" y="1876"/>
                  <a:ext cx="98" cy="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" h="34" extrusionOk="0">
                      <a:moveTo>
                        <a:pt x="0" y="0"/>
                      </a:moveTo>
                      <a:lnTo>
                        <a:pt x="25" y="34"/>
                      </a:lnTo>
                      <a:lnTo>
                        <a:pt x="74" y="34"/>
                      </a:lnTo>
                      <a:lnTo>
                        <a:pt x="9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75" name="Google Shape;1975;p45"/>
                <p:cNvSpPr/>
                <p:nvPr/>
              </p:nvSpPr>
              <p:spPr>
                <a:xfrm>
                  <a:off x="2394" y="1895"/>
                  <a:ext cx="25" cy="25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76" name="Google Shape;1976;p45"/>
                <p:cNvSpPr/>
                <p:nvPr/>
              </p:nvSpPr>
              <p:spPr>
                <a:xfrm>
                  <a:off x="2394" y="1895"/>
                  <a:ext cx="25" cy="25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77" name="Google Shape;1977;p45"/>
                <p:cNvSpPr/>
                <p:nvPr/>
              </p:nvSpPr>
              <p:spPr>
                <a:xfrm>
                  <a:off x="2443" y="1896"/>
                  <a:ext cx="24" cy="26"/>
                </a:xfrm>
                <a:prstGeom prst="ellipse">
                  <a:avLst/>
                </a:prstGeom>
                <a:solidFill>
                  <a:srgbClr val="80808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78" name="Google Shape;1978;p45"/>
                <p:cNvSpPr/>
                <p:nvPr/>
              </p:nvSpPr>
              <p:spPr>
                <a:xfrm>
                  <a:off x="2443" y="1896"/>
                  <a:ext cx="24" cy="26"/>
                </a:xfrm>
                <a:prstGeom prst="ellipse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cxnSp>
              <p:nvCxnSpPr>
                <p:cNvPr id="1979" name="Google Shape;1979;p45"/>
                <p:cNvCxnSpPr/>
                <p:nvPr/>
              </p:nvCxnSpPr>
              <p:spPr>
                <a:xfrm>
                  <a:off x="2461" y="1898"/>
                  <a:ext cx="45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980" name="Google Shape;1980;p45"/>
                <p:cNvCxnSpPr/>
                <p:nvPr/>
              </p:nvCxnSpPr>
              <p:spPr>
                <a:xfrm>
                  <a:off x="2150" y="1922"/>
                  <a:ext cx="366" cy="1"/>
                </a:xfrm>
                <a:prstGeom prst="straightConnector1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981" name="Google Shape;1981;p45"/>
                <p:cNvSpPr/>
                <p:nvPr/>
              </p:nvSpPr>
              <p:spPr>
                <a:xfrm>
                  <a:off x="2157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82" name="Google Shape;1982;p45"/>
                <p:cNvSpPr/>
                <p:nvPr/>
              </p:nvSpPr>
              <p:spPr>
                <a:xfrm>
                  <a:off x="2157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83" name="Google Shape;1983;p45"/>
                <p:cNvSpPr/>
                <p:nvPr/>
              </p:nvSpPr>
              <p:spPr>
                <a:xfrm>
                  <a:off x="2180" y="1922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84" name="Google Shape;1984;p45"/>
                <p:cNvSpPr/>
                <p:nvPr/>
              </p:nvSpPr>
              <p:spPr>
                <a:xfrm>
                  <a:off x="2180" y="1922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85" name="Google Shape;1985;p45"/>
                <p:cNvSpPr/>
                <p:nvPr/>
              </p:nvSpPr>
              <p:spPr>
                <a:xfrm>
                  <a:off x="2202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86" name="Google Shape;1986;p45"/>
                <p:cNvSpPr/>
                <p:nvPr/>
              </p:nvSpPr>
              <p:spPr>
                <a:xfrm>
                  <a:off x="2202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87" name="Google Shape;1987;p45"/>
                <p:cNvSpPr/>
                <p:nvPr/>
              </p:nvSpPr>
              <p:spPr>
                <a:xfrm>
                  <a:off x="2225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88" name="Google Shape;1988;p45"/>
                <p:cNvSpPr/>
                <p:nvPr/>
              </p:nvSpPr>
              <p:spPr>
                <a:xfrm>
                  <a:off x="2225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89" name="Google Shape;1989;p45"/>
                <p:cNvSpPr/>
                <p:nvPr/>
              </p:nvSpPr>
              <p:spPr>
                <a:xfrm>
                  <a:off x="2271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0" name="Google Shape;1990;p45"/>
                <p:cNvSpPr/>
                <p:nvPr/>
              </p:nvSpPr>
              <p:spPr>
                <a:xfrm>
                  <a:off x="2271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1" name="Google Shape;1991;p45"/>
                <p:cNvSpPr/>
                <p:nvPr/>
              </p:nvSpPr>
              <p:spPr>
                <a:xfrm>
                  <a:off x="2248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2" name="Google Shape;1992;p45"/>
                <p:cNvSpPr/>
                <p:nvPr/>
              </p:nvSpPr>
              <p:spPr>
                <a:xfrm>
                  <a:off x="2248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3" name="Google Shape;1993;p45"/>
                <p:cNvSpPr/>
                <p:nvPr/>
              </p:nvSpPr>
              <p:spPr>
                <a:xfrm>
                  <a:off x="2294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4" name="Google Shape;1994;p45"/>
                <p:cNvSpPr/>
                <p:nvPr/>
              </p:nvSpPr>
              <p:spPr>
                <a:xfrm>
                  <a:off x="2294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5" name="Google Shape;1995;p45"/>
                <p:cNvSpPr/>
                <p:nvPr/>
              </p:nvSpPr>
              <p:spPr>
                <a:xfrm>
                  <a:off x="2157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6" name="Google Shape;1996;p45"/>
                <p:cNvSpPr/>
                <p:nvPr/>
              </p:nvSpPr>
              <p:spPr>
                <a:xfrm>
                  <a:off x="2157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7" name="Google Shape;1997;p45"/>
                <p:cNvSpPr/>
                <p:nvPr/>
              </p:nvSpPr>
              <p:spPr>
                <a:xfrm>
                  <a:off x="2180" y="1922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8" name="Google Shape;1998;p45"/>
                <p:cNvSpPr/>
                <p:nvPr/>
              </p:nvSpPr>
              <p:spPr>
                <a:xfrm>
                  <a:off x="2180" y="1922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1999" name="Google Shape;1999;p45"/>
                <p:cNvSpPr/>
                <p:nvPr/>
              </p:nvSpPr>
              <p:spPr>
                <a:xfrm>
                  <a:off x="2202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0" name="Google Shape;2000;p45"/>
                <p:cNvSpPr/>
                <p:nvPr/>
              </p:nvSpPr>
              <p:spPr>
                <a:xfrm>
                  <a:off x="2202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1" name="Google Shape;2001;p45"/>
                <p:cNvSpPr/>
                <p:nvPr/>
              </p:nvSpPr>
              <p:spPr>
                <a:xfrm>
                  <a:off x="2225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2" name="Google Shape;2002;p45"/>
                <p:cNvSpPr/>
                <p:nvPr/>
              </p:nvSpPr>
              <p:spPr>
                <a:xfrm>
                  <a:off x="2225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3" name="Google Shape;2003;p45"/>
                <p:cNvSpPr/>
                <p:nvPr/>
              </p:nvSpPr>
              <p:spPr>
                <a:xfrm>
                  <a:off x="2271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4" name="Google Shape;2004;p45"/>
                <p:cNvSpPr/>
                <p:nvPr/>
              </p:nvSpPr>
              <p:spPr>
                <a:xfrm>
                  <a:off x="2271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5" name="Google Shape;2005;p45"/>
                <p:cNvSpPr/>
                <p:nvPr/>
              </p:nvSpPr>
              <p:spPr>
                <a:xfrm>
                  <a:off x="2248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6" name="Google Shape;2006;p45"/>
                <p:cNvSpPr/>
                <p:nvPr/>
              </p:nvSpPr>
              <p:spPr>
                <a:xfrm>
                  <a:off x="2248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7" name="Google Shape;2007;p45"/>
                <p:cNvSpPr/>
                <p:nvPr/>
              </p:nvSpPr>
              <p:spPr>
                <a:xfrm>
                  <a:off x="2294" y="1922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8" name="Google Shape;2008;p45"/>
                <p:cNvSpPr/>
                <p:nvPr/>
              </p:nvSpPr>
              <p:spPr>
                <a:xfrm>
                  <a:off x="2294" y="1922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09" name="Google Shape;2009;p45"/>
                <p:cNvSpPr/>
                <p:nvPr/>
              </p:nvSpPr>
              <p:spPr>
                <a:xfrm>
                  <a:off x="2319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0" name="Google Shape;2010;p45"/>
                <p:cNvSpPr/>
                <p:nvPr/>
              </p:nvSpPr>
              <p:spPr>
                <a:xfrm>
                  <a:off x="2319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1" name="Google Shape;2011;p45"/>
                <p:cNvSpPr/>
                <p:nvPr/>
              </p:nvSpPr>
              <p:spPr>
                <a:xfrm>
                  <a:off x="2342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2" name="Google Shape;2012;p45"/>
                <p:cNvSpPr/>
                <p:nvPr/>
              </p:nvSpPr>
              <p:spPr>
                <a:xfrm>
                  <a:off x="2342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3" name="Google Shape;2013;p45"/>
                <p:cNvSpPr/>
                <p:nvPr/>
              </p:nvSpPr>
              <p:spPr>
                <a:xfrm>
                  <a:off x="2365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4" name="Google Shape;2014;p45"/>
                <p:cNvSpPr/>
                <p:nvPr/>
              </p:nvSpPr>
              <p:spPr>
                <a:xfrm>
                  <a:off x="2365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5" name="Google Shape;2015;p45"/>
                <p:cNvSpPr/>
                <p:nvPr/>
              </p:nvSpPr>
              <p:spPr>
                <a:xfrm>
                  <a:off x="2388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6" name="Google Shape;2016;p45"/>
                <p:cNvSpPr/>
                <p:nvPr/>
              </p:nvSpPr>
              <p:spPr>
                <a:xfrm>
                  <a:off x="2388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7" name="Google Shape;2017;p45"/>
                <p:cNvSpPr/>
                <p:nvPr/>
              </p:nvSpPr>
              <p:spPr>
                <a:xfrm>
                  <a:off x="2433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8" name="Google Shape;2018;p45"/>
                <p:cNvSpPr/>
                <p:nvPr/>
              </p:nvSpPr>
              <p:spPr>
                <a:xfrm>
                  <a:off x="2433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19" name="Google Shape;2019;p45"/>
                <p:cNvSpPr/>
                <p:nvPr/>
              </p:nvSpPr>
              <p:spPr>
                <a:xfrm>
                  <a:off x="2411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0" name="Google Shape;2020;p45"/>
                <p:cNvSpPr/>
                <p:nvPr/>
              </p:nvSpPr>
              <p:spPr>
                <a:xfrm>
                  <a:off x="2411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1" name="Google Shape;2021;p45"/>
                <p:cNvSpPr/>
                <p:nvPr/>
              </p:nvSpPr>
              <p:spPr>
                <a:xfrm>
                  <a:off x="2456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2" name="Google Shape;2022;p45"/>
                <p:cNvSpPr/>
                <p:nvPr/>
              </p:nvSpPr>
              <p:spPr>
                <a:xfrm>
                  <a:off x="2456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3" name="Google Shape;2023;p45"/>
                <p:cNvSpPr/>
                <p:nvPr/>
              </p:nvSpPr>
              <p:spPr>
                <a:xfrm>
                  <a:off x="2319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4" name="Google Shape;2024;p45"/>
                <p:cNvSpPr/>
                <p:nvPr/>
              </p:nvSpPr>
              <p:spPr>
                <a:xfrm>
                  <a:off x="2319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5" name="Google Shape;2025;p45"/>
                <p:cNvSpPr/>
                <p:nvPr/>
              </p:nvSpPr>
              <p:spPr>
                <a:xfrm>
                  <a:off x="2342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6" name="Google Shape;2026;p45"/>
                <p:cNvSpPr/>
                <p:nvPr/>
              </p:nvSpPr>
              <p:spPr>
                <a:xfrm>
                  <a:off x="2342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7" name="Google Shape;2027;p45"/>
                <p:cNvSpPr/>
                <p:nvPr/>
              </p:nvSpPr>
              <p:spPr>
                <a:xfrm>
                  <a:off x="2365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8" name="Google Shape;2028;p45"/>
                <p:cNvSpPr/>
                <p:nvPr/>
              </p:nvSpPr>
              <p:spPr>
                <a:xfrm>
                  <a:off x="2365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29" name="Google Shape;2029;p45"/>
                <p:cNvSpPr/>
                <p:nvPr/>
              </p:nvSpPr>
              <p:spPr>
                <a:xfrm>
                  <a:off x="2388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0" name="Google Shape;2030;p45"/>
                <p:cNvSpPr/>
                <p:nvPr/>
              </p:nvSpPr>
              <p:spPr>
                <a:xfrm>
                  <a:off x="2388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1" name="Google Shape;2031;p45"/>
                <p:cNvSpPr/>
                <p:nvPr/>
              </p:nvSpPr>
              <p:spPr>
                <a:xfrm>
                  <a:off x="2433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2" name="Google Shape;2032;p45"/>
                <p:cNvSpPr/>
                <p:nvPr/>
              </p:nvSpPr>
              <p:spPr>
                <a:xfrm>
                  <a:off x="2433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3" name="Google Shape;2033;p45"/>
                <p:cNvSpPr/>
                <p:nvPr/>
              </p:nvSpPr>
              <p:spPr>
                <a:xfrm>
                  <a:off x="2411" y="1923"/>
                  <a:ext cx="6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4" name="Google Shape;2034;p45"/>
                <p:cNvSpPr/>
                <p:nvPr/>
              </p:nvSpPr>
              <p:spPr>
                <a:xfrm>
                  <a:off x="2411" y="1923"/>
                  <a:ext cx="6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5" name="Google Shape;2035;p45"/>
                <p:cNvSpPr/>
                <p:nvPr/>
              </p:nvSpPr>
              <p:spPr>
                <a:xfrm>
                  <a:off x="2456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6" name="Google Shape;2036;p45"/>
                <p:cNvSpPr/>
                <p:nvPr/>
              </p:nvSpPr>
              <p:spPr>
                <a:xfrm>
                  <a:off x="2456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7" name="Google Shape;2037;p45"/>
                <p:cNvSpPr/>
                <p:nvPr/>
              </p:nvSpPr>
              <p:spPr>
                <a:xfrm>
                  <a:off x="2482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8" name="Google Shape;2038;p45"/>
                <p:cNvSpPr/>
                <p:nvPr/>
              </p:nvSpPr>
              <p:spPr>
                <a:xfrm>
                  <a:off x="2482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39" name="Google Shape;2039;p45"/>
                <p:cNvSpPr/>
                <p:nvPr/>
              </p:nvSpPr>
              <p:spPr>
                <a:xfrm>
                  <a:off x="2505" y="1923"/>
                  <a:ext cx="7" cy="8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  <p:sp>
              <p:nvSpPr>
                <p:cNvPr id="2040" name="Google Shape;2040;p45"/>
                <p:cNvSpPr/>
                <p:nvPr/>
              </p:nvSpPr>
              <p:spPr>
                <a:xfrm>
                  <a:off x="2505" y="1923"/>
                  <a:ext cx="7" cy="8"/>
                </a:xfrm>
                <a:prstGeom prst="rect">
                  <a:avLst/>
                </a:prstGeom>
                <a:noFill/>
                <a:ln w="9525" cap="rnd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endParaRPr>
                </a:p>
              </p:txBody>
            </p:sp>
          </p:grpSp>
          <p:pic>
            <p:nvPicPr>
              <p:cNvPr id="2041" name="Google Shape;2041;p45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1488" y="3456"/>
                <a:ext cx="348" cy="21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42" name="Google Shape;2042;p45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1296" y="3840"/>
                <a:ext cx="438" cy="2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43" name="Google Shape;2043;p45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960" y="3552"/>
                <a:ext cx="216" cy="25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44" name="Google Shape;2044;p45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672" y="3840"/>
                <a:ext cx="462" cy="28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45" name="Google Shape;2045;p45"/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1296" y="3552"/>
                <a:ext cx="168" cy="28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2046" name="Google Shape;2046;p45"/>
          <p:cNvGrpSpPr/>
          <p:nvPr/>
        </p:nvGrpSpPr>
        <p:grpSpPr>
          <a:xfrm>
            <a:off x="547688" y="4498975"/>
            <a:ext cx="1660525" cy="1257300"/>
            <a:chOff x="1488" y="960"/>
            <a:chExt cx="2976" cy="2253"/>
          </a:xfrm>
        </p:grpSpPr>
        <p:pic>
          <p:nvPicPr>
            <p:cNvPr id="2047" name="Google Shape;2047;p45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2832" y="960"/>
              <a:ext cx="1632" cy="11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48" name="Google Shape;2048;p45"/>
            <p:cNvSpPr txBox="1"/>
            <p:nvPr/>
          </p:nvSpPr>
          <p:spPr>
            <a:xfrm>
              <a:off x="1488" y="1054"/>
              <a:ext cx="1445" cy="126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Spatial Dimension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(Where-Topology)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9" name="Google Shape;2049;p45"/>
            <p:cNvSpPr/>
            <p:nvPr/>
          </p:nvSpPr>
          <p:spPr>
            <a:xfrm rot="10800000">
              <a:off x="2030" y="1981"/>
              <a:ext cx="912" cy="1232"/>
            </a:xfrm>
            <a:prstGeom prst="downArrow">
              <a:avLst>
                <a:gd name="adj1" fmla="val 52593"/>
                <a:gd name="adj2" fmla="val 48732"/>
              </a:avLst>
            </a:prstGeom>
            <a:solidFill>
              <a:srgbClr val="3366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2050" name="Google Shape;2050;p45"/>
          <p:cNvGrpSpPr/>
          <p:nvPr/>
        </p:nvGrpSpPr>
        <p:grpSpPr>
          <a:xfrm>
            <a:off x="1019175" y="5307013"/>
            <a:ext cx="1952625" cy="1017587"/>
            <a:chOff x="729" y="3648"/>
            <a:chExt cx="1230" cy="641"/>
          </a:xfrm>
        </p:grpSpPr>
        <p:graphicFrame>
          <p:nvGraphicFramePr>
            <p:cNvPr id="2051" name="Google Shape;2051;p45"/>
            <p:cNvGraphicFramePr/>
            <p:nvPr/>
          </p:nvGraphicFramePr>
          <p:xfrm>
            <a:off x="1137" y="3744"/>
            <a:ext cx="742" cy="5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r:id="rId13" imgW="742" imgH="545" progId="MSGraph.Chart.8">
                    <p:embed/>
                  </p:oleObj>
                </mc:Choice>
                <mc:Fallback>
                  <p:oleObj r:id="rId13" imgW="742" imgH="545" progId="MSGraph.Chart.8">
                    <p:embed/>
                    <p:pic>
                      <p:nvPicPr>
                        <p:cNvPr id="2051" name="Google Shape;2051;p45"/>
                        <p:cNvPicPr preferRelativeResize="0"/>
                        <p:nvPr/>
                      </p:nvPicPr>
                      <p:blipFill rotWithShape="1">
                        <a:blip r:embed="rId14">
                          <a:alphaModFix/>
                        </a:blip>
                        <a:srcRect/>
                        <a:stretch/>
                      </p:blipFill>
                      <p:spPr>
                        <a:xfrm>
                          <a:off x="1137" y="3744"/>
                          <a:ext cx="742" cy="5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2" name="Google Shape;2052;p45"/>
            <p:cNvSpPr txBox="1"/>
            <p:nvPr/>
          </p:nvSpPr>
          <p:spPr>
            <a:xfrm>
              <a:off x="1192" y="3648"/>
              <a:ext cx="767" cy="2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Temporal Dimension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(When-Measurement)</a:t>
              </a:r>
              <a:endParaRPr/>
            </a:p>
          </p:txBody>
        </p:sp>
        <p:sp>
          <p:nvSpPr>
            <p:cNvPr id="2053" name="Google Shape;2053;p45"/>
            <p:cNvSpPr/>
            <p:nvPr/>
          </p:nvSpPr>
          <p:spPr>
            <a:xfrm rot="-5400000">
              <a:off x="785" y="3630"/>
              <a:ext cx="321" cy="433"/>
            </a:xfrm>
            <a:prstGeom prst="downArrow">
              <a:avLst>
                <a:gd name="adj1" fmla="val 52593"/>
                <a:gd name="adj2" fmla="val 48661"/>
              </a:avLst>
            </a:prstGeom>
            <a:solidFill>
              <a:srgbClr val="3366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pic>
        <p:nvPicPr>
          <p:cNvPr id="1025" name="Picture 1">
            <a:extLst>
              <a:ext uri="{FF2B5EF4-FFF2-40B4-BE49-F238E27FC236}">
                <a16:creationId xmlns:a16="http://schemas.microsoft.com/office/drawing/2014/main" id="{69D586DD-F741-48CB-8043-B3C830418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Google Shape;2058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09356" y="1257703"/>
            <a:ext cx="3234644" cy="2399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9" name="Google Shape;2059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93661" y="1219200"/>
            <a:ext cx="4950339" cy="2205037"/>
          </a:xfrm>
          <a:prstGeom prst="rect">
            <a:avLst/>
          </a:prstGeom>
          <a:noFill/>
          <a:ln>
            <a:noFill/>
          </a:ln>
        </p:spPr>
      </p:pic>
      <p:sp>
        <p:nvSpPr>
          <p:cNvPr id="2060" name="Google Shape;2060;p46"/>
          <p:cNvSpPr txBox="1">
            <a:spLocks noGrp="1"/>
          </p:cNvSpPr>
          <p:nvPr>
            <p:ph type="title"/>
          </p:nvPr>
        </p:nvSpPr>
        <p:spPr>
          <a:xfrm>
            <a:off x="-59112" y="297764"/>
            <a:ext cx="9203112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wentieth Century"/>
              <a:buNone/>
            </a:pPr>
            <a:r>
              <a:rPr lang="en-US" sz="2400"/>
              <a:t>Adding Unstructured to Structured: From strings, through things, to facts</a:t>
            </a:r>
            <a:endParaRPr/>
          </a:p>
        </p:txBody>
      </p:sp>
      <p:sp>
        <p:nvSpPr>
          <p:cNvPr id="2061" name="Google Shape;2061;p46"/>
          <p:cNvSpPr/>
          <p:nvPr/>
        </p:nvSpPr>
        <p:spPr>
          <a:xfrm>
            <a:off x="473731" y="2607734"/>
            <a:ext cx="1565519" cy="1792154"/>
          </a:xfrm>
          <a:prstGeom prst="flowChartMultidocument">
            <a:avLst/>
          </a:prstGeom>
          <a:gradFill>
            <a:gsLst>
              <a:gs pos="0">
                <a:srgbClr val="FF6100"/>
              </a:gs>
              <a:gs pos="30000">
                <a:srgbClr val="F85D00"/>
              </a:gs>
              <a:gs pos="75000">
                <a:srgbClr val="BD4400"/>
              </a:gs>
              <a:gs pos="100000">
                <a:srgbClr val="8A3100"/>
              </a:gs>
            </a:gsLst>
            <a:path path="circle">
              <a:fillToRect t="100000" r="100000"/>
            </a:path>
            <a:tileRect l="-100000" b="-100000"/>
          </a:gradFill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20000" dir="5400000" rotWithShape="0">
              <a:srgbClr val="000000">
                <a:alpha val="4196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Documents</a:t>
            </a:r>
            <a:endParaRPr/>
          </a:p>
        </p:txBody>
      </p:sp>
      <p:sp>
        <p:nvSpPr>
          <p:cNvPr id="2062" name="Google Shape;2062;p46"/>
          <p:cNvSpPr/>
          <p:nvPr/>
        </p:nvSpPr>
        <p:spPr>
          <a:xfrm>
            <a:off x="2648849" y="3183874"/>
            <a:ext cx="887565" cy="630817"/>
          </a:xfrm>
          <a:prstGeom prst="flowChartMagneticDisk">
            <a:avLst/>
          </a:prstGeom>
          <a:gradFill>
            <a:gsLst>
              <a:gs pos="0">
                <a:srgbClr val="FF6100"/>
              </a:gs>
              <a:gs pos="30000">
                <a:srgbClr val="F85D00"/>
              </a:gs>
              <a:gs pos="75000">
                <a:srgbClr val="BD4400"/>
              </a:gs>
              <a:gs pos="100000">
                <a:srgbClr val="8A3100"/>
              </a:gs>
            </a:gsLst>
            <a:path path="circle">
              <a:fillToRect t="100000" r="100000"/>
            </a:path>
            <a:tileRect l="-100000" b="-100000"/>
          </a:gradFill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20000" dir="5400000" rotWithShape="0">
              <a:srgbClr val="000000">
                <a:alpha val="4196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Text Index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Aka Key words</a:t>
            </a:r>
            <a:endParaRPr/>
          </a:p>
        </p:txBody>
      </p:sp>
      <p:cxnSp>
        <p:nvCxnSpPr>
          <p:cNvPr id="2063" name="Google Shape;2063;p46"/>
          <p:cNvCxnSpPr>
            <a:stCxn id="2061" idx="3"/>
            <a:endCxn id="2062" idx="2"/>
          </p:cNvCxnSpPr>
          <p:nvPr/>
        </p:nvCxnSpPr>
        <p:spPr>
          <a:xfrm rot="10800000" flipH="1">
            <a:off x="2039250" y="3499311"/>
            <a:ext cx="609600" cy="45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stealth" w="med" len="med"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</p:cxnSp>
      <p:sp>
        <p:nvSpPr>
          <p:cNvPr id="2064" name="Google Shape;2064;p46"/>
          <p:cNvSpPr/>
          <p:nvPr/>
        </p:nvSpPr>
        <p:spPr>
          <a:xfrm>
            <a:off x="2710149" y="3853454"/>
            <a:ext cx="749147" cy="1090670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6100"/>
              </a:gs>
              <a:gs pos="30000">
                <a:srgbClr val="F85D00"/>
              </a:gs>
              <a:gs pos="75000">
                <a:srgbClr val="BD4400"/>
              </a:gs>
              <a:gs pos="100000">
                <a:srgbClr val="8A3100"/>
              </a:gs>
            </a:gsLst>
            <a:path path="circle">
              <a:fillToRect t="100000" r="100000"/>
            </a:path>
            <a:tileRect l="-100000" b="-100000"/>
          </a:gradFill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20000" dir="5400000" rotWithShape="0">
              <a:srgbClr val="000000">
                <a:alpha val="419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065" name="Google Shape;2065;p46"/>
          <p:cNvSpPr txBox="1"/>
          <p:nvPr/>
        </p:nvSpPr>
        <p:spPr>
          <a:xfrm>
            <a:off x="1905918" y="4994108"/>
            <a:ext cx="2082187" cy="461665"/>
          </a:xfrm>
          <a:prstGeom prst="rect">
            <a:avLst/>
          </a:prstGeom>
          <a:solidFill>
            <a:srgbClr val="DBDFE2">
              <a:alpha val="89803"/>
            </a:srgbClr>
          </a:solidFill>
          <a:ln>
            <a:noFill/>
          </a:ln>
        </p:spPr>
        <p:txBody>
          <a:bodyPr spcFirstLastPara="1" wrap="square" lIns="0" tIns="45700" rIns="0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String Search</a:t>
            </a:r>
            <a:endParaRPr/>
          </a:p>
        </p:txBody>
      </p:sp>
      <p:sp>
        <p:nvSpPr>
          <p:cNvPr id="2066" name="Google Shape;2066;p46"/>
          <p:cNvSpPr/>
          <p:nvPr/>
        </p:nvSpPr>
        <p:spPr>
          <a:xfrm rot="5400000">
            <a:off x="1992487" y="1857023"/>
            <a:ext cx="948267" cy="172719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rgbClr val="FF6100"/>
              </a:gs>
              <a:gs pos="30000">
                <a:srgbClr val="F85D00"/>
              </a:gs>
              <a:gs pos="75000">
                <a:srgbClr val="BD4400"/>
              </a:gs>
              <a:gs pos="100000">
                <a:srgbClr val="8A3100"/>
              </a:gs>
            </a:gsLst>
            <a:path path="circle">
              <a:fillToRect t="100000" r="100000"/>
            </a:path>
            <a:tileRect l="-100000" b="-100000"/>
          </a:gradFill>
          <a:ln w="12700" cap="flat" cmpd="sng">
            <a:solidFill>
              <a:srgbClr val="FF6803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20000" dir="5400000" rotWithShape="0">
              <a:srgbClr val="000000">
                <a:alpha val="4196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7" name="Google Shape;2067;p46"/>
          <p:cNvSpPr txBox="1"/>
          <p:nvPr/>
        </p:nvSpPr>
        <p:spPr>
          <a:xfrm>
            <a:off x="1603009" y="2246466"/>
            <a:ext cx="1727199" cy="948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Text Indexing</a:t>
            </a:r>
            <a:endParaRPr/>
          </a:p>
        </p:txBody>
      </p:sp>
      <p:sp>
        <p:nvSpPr>
          <p:cNvPr id="2068" name="Google Shape;2068;p46"/>
          <p:cNvSpPr txBox="1"/>
          <p:nvPr/>
        </p:nvSpPr>
        <p:spPr>
          <a:xfrm>
            <a:off x="2178756" y="5519455"/>
            <a:ext cx="1891279" cy="400110"/>
          </a:xfrm>
          <a:prstGeom prst="rect">
            <a:avLst/>
          </a:prstGeom>
          <a:solidFill>
            <a:srgbClr val="DBDFE2">
              <a:alpha val="89803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Query: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Poland+France+Diaspora</a:t>
            </a:r>
            <a:endParaRPr sz="1000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69" name="Google Shape;2069;p46"/>
          <p:cNvGrpSpPr/>
          <p:nvPr/>
        </p:nvGrpSpPr>
        <p:grpSpPr>
          <a:xfrm>
            <a:off x="4956031" y="1164186"/>
            <a:ext cx="3240518" cy="5229143"/>
            <a:chOff x="4956031" y="1164186"/>
            <a:chExt cx="3240518" cy="5229143"/>
          </a:xfrm>
        </p:grpSpPr>
        <p:sp>
          <p:nvSpPr>
            <p:cNvPr id="2070" name="Google Shape;2070;p46"/>
            <p:cNvSpPr/>
            <p:nvPr/>
          </p:nvSpPr>
          <p:spPr>
            <a:xfrm>
              <a:off x="6668236" y="3191218"/>
              <a:ext cx="887565" cy="630817"/>
            </a:xfrm>
            <a:prstGeom prst="flowChartMagneticDisk">
              <a:avLst/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Knowledge Index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Aka semantic model</a:t>
              </a:r>
              <a:endParaRPr/>
            </a:p>
          </p:txBody>
        </p:sp>
        <p:cxnSp>
          <p:nvCxnSpPr>
            <p:cNvPr id="2071" name="Google Shape;2071;p46"/>
            <p:cNvCxnSpPr>
              <a:stCxn id="2072" idx="4"/>
              <a:endCxn id="2070" idx="2"/>
            </p:cNvCxnSpPr>
            <p:nvPr/>
          </p:nvCxnSpPr>
          <p:spPr>
            <a:xfrm rot="10800000" flipH="1">
              <a:off x="5462530" y="3506581"/>
              <a:ext cx="1205700" cy="1290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50800" dist="250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2073" name="Google Shape;2073;p46"/>
            <p:cNvSpPr/>
            <p:nvPr/>
          </p:nvSpPr>
          <p:spPr>
            <a:xfrm>
              <a:off x="4956031" y="1164186"/>
              <a:ext cx="1033000" cy="910694"/>
            </a:xfrm>
            <a:prstGeom prst="flowChartMagneticDisk">
              <a:avLst/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Knowledge Model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Aka Ontology</a:t>
              </a:r>
              <a:endParaRPr/>
            </a:p>
          </p:txBody>
        </p:sp>
        <p:sp>
          <p:nvSpPr>
            <p:cNvPr id="2074" name="Google Shape;2074;p46"/>
            <p:cNvSpPr txBox="1"/>
            <p:nvPr/>
          </p:nvSpPr>
          <p:spPr>
            <a:xfrm>
              <a:off x="6268598" y="4994108"/>
              <a:ext cx="1927951" cy="461665"/>
            </a:xfrm>
            <a:prstGeom prst="rect">
              <a:avLst/>
            </a:prstGeom>
            <a:solidFill>
              <a:srgbClr val="DBDFE2">
                <a:alpha val="89803"/>
              </a:srgbClr>
            </a:solidFill>
            <a:ln>
              <a:noFill/>
            </a:ln>
          </p:spPr>
          <p:txBody>
            <a:bodyPr spcFirstLastPara="1" wrap="square" lIns="0" tIns="45700" rIns="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Fact Search</a:t>
              </a:r>
              <a:endParaRPr/>
            </a:p>
          </p:txBody>
        </p:sp>
        <p:sp>
          <p:nvSpPr>
            <p:cNvPr id="2075" name="Google Shape;2075;p46"/>
            <p:cNvSpPr/>
            <p:nvPr/>
          </p:nvSpPr>
          <p:spPr>
            <a:xfrm>
              <a:off x="6755858" y="3853454"/>
              <a:ext cx="749147" cy="1090670"/>
            </a:xfrm>
            <a:prstGeom prst="down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076" name="Google Shape;2076;p46"/>
            <p:cNvSpPr/>
            <p:nvPr/>
          </p:nvSpPr>
          <p:spPr>
            <a:xfrm rot="5400000">
              <a:off x="6141154" y="1930401"/>
              <a:ext cx="948267" cy="1490133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46"/>
            <p:cNvSpPr txBox="1"/>
            <p:nvPr/>
          </p:nvSpPr>
          <p:spPr>
            <a:xfrm>
              <a:off x="5870217" y="2201333"/>
              <a:ext cx="1490133" cy="9482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Knowledge Extraction</a:t>
              </a:r>
              <a:endParaRPr/>
            </a:p>
          </p:txBody>
        </p:sp>
        <p:sp>
          <p:nvSpPr>
            <p:cNvPr id="2078" name="Google Shape;2078;p46"/>
            <p:cNvSpPr/>
            <p:nvPr/>
          </p:nvSpPr>
          <p:spPr>
            <a:xfrm>
              <a:off x="5243689" y="2094089"/>
              <a:ext cx="519289" cy="519289"/>
            </a:xfrm>
            <a:prstGeom prst="mathPlus">
              <a:avLst>
                <a:gd name="adj1" fmla="val 23520"/>
              </a:avLst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2079" name="Google Shape;2079;p46"/>
            <p:cNvCxnSpPr>
              <a:stCxn id="2080" idx="2"/>
              <a:endCxn id="2073" idx="1"/>
            </p:cNvCxnSpPr>
            <p:nvPr/>
          </p:nvCxnSpPr>
          <p:spPr>
            <a:xfrm rot="-5400000">
              <a:off x="3146377" y="3129723"/>
              <a:ext cx="4291500" cy="360600"/>
            </a:xfrm>
            <a:prstGeom prst="bentConnector5">
              <a:avLst>
                <a:gd name="adj1" fmla="val -26634"/>
                <a:gd name="adj2" fmla="val 1032942"/>
                <a:gd name="adj3" fmla="val 105327"/>
              </a:avLst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50800" dist="250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2081" name="Google Shape;2081;p46"/>
            <p:cNvSpPr txBox="1"/>
            <p:nvPr/>
          </p:nvSpPr>
          <p:spPr>
            <a:xfrm>
              <a:off x="6265333" y="5531555"/>
              <a:ext cx="1920200" cy="861774"/>
            </a:xfrm>
            <a:prstGeom prst="rect">
              <a:avLst/>
            </a:prstGeom>
            <a:solidFill>
              <a:srgbClr val="DBDFE2">
                <a:alpha val="8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Query: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?doc where contains facts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?doc :relatedTo ?migration .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?migration :from :Poland ; :to :France</a:t>
              </a:r>
              <a:endParaRPr/>
            </a:p>
          </p:txBody>
        </p:sp>
      </p:grpSp>
      <p:grpSp>
        <p:nvGrpSpPr>
          <p:cNvPr id="2082" name="Google Shape;2082;p46"/>
          <p:cNvGrpSpPr/>
          <p:nvPr/>
        </p:nvGrpSpPr>
        <p:grpSpPr>
          <a:xfrm>
            <a:off x="3012368" y="1174255"/>
            <a:ext cx="3113011" cy="5059542"/>
            <a:chOff x="3012368" y="1174255"/>
            <a:chExt cx="3113011" cy="5059542"/>
          </a:xfrm>
        </p:grpSpPr>
        <p:sp>
          <p:nvSpPr>
            <p:cNvPr id="2083" name="Google Shape;2083;p46"/>
            <p:cNvSpPr/>
            <p:nvPr/>
          </p:nvSpPr>
          <p:spPr>
            <a:xfrm>
              <a:off x="3012368" y="1174319"/>
              <a:ext cx="1033000" cy="910694"/>
            </a:xfrm>
            <a:prstGeom prst="flowChartMagneticDisk">
              <a:avLst/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Vocabulary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Aka taxonomy</a:t>
              </a:r>
              <a:endParaRPr/>
            </a:p>
          </p:txBody>
        </p:sp>
        <p:sp>
          <p:nvSpPr>
            <p:cNvPr id="2072" name="Google Shape;2072;p46"/>
            <p:cNvSpPr/>
            <p:nvPr/>
          </p:nvSpPr>
          <p:spPr>
            <a:xfrm>
              <a:off x="4574965" y="3204072"/>
              <a:ext cx="887565" cy="630817"/>
            </a:xfrm>
            <a:prstGeom prst="flowChartMagneticDisk">
              <a:avLst/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Entity Index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chemeClr val="lt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Aka Entity Catalog</a:t>
              </a:r>
              <a:endParaRPr/>
            </a:p>
          </p:txBody>
        </p:sp>
        <p:cxnSp>
          <p:nvCxnSpPr>
            <p:cNvPr id="2084" name="Google Shape;2084;p46"/>
            <p:cNvCxnSpPr>
              <a:stCxn id="2062" idx="4"/>
              <a:endCxn id="2072" idx="2"/>
            </p:cNvCxnSpPr>
            <p:nvPr/>
          </p:nvCxnSpPr>
          <p:spPr>
            <a:xfrm>
              <a:off x="3536414" y="3499283"/>
              <a:ext cx="1038600" cy="2010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50800" dist="250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2080" name="Google Shape;2080;p46"/>
            <p:cNvSpPr txBox="1"/>
            <p:nvPr/>
          </p:nvSpPr>
          <p:spPr>
            <a:xfrm>
              <a:off x="4098275" y="4994108"/>
              <a:ext cx="2027104" cy="461665"/>
            </a:xfrm>
            <a:prstGeom prst="rect">
              <a:avLst/>
            </a:prstGeom>
            <a:solidFill>
              <a:srgbClr val="DBDFE2">
                <a:alpha val="89803"/>
              </a:srgbClr>
            </a:solidFill>
            <a:ln>
              <a:noFill/>
            </a:ln>
          </p:spPr>
          <p:txBody>
            <a:bodyPr spcFirstLastPara="1" wrap="square" lIns="0" tIns="45700" rIns="0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Thing Search</a:t>
              </a:r>
              <a:endParaRPr/>
            </a:p>
          </p:txBody>
        </p:sp>
        <p:sp>
          <p:nvSpPr>
            <p:cNvPr id="2085" name="Google Shape;2085;p46"/>
            <p:cNvSpPr/>
            <p:nvPr/>
          </p:nvSpPr>
          <p:spPr>
            <a:xfrm>
              <a:off x="4702366" y="3853454"/>
              <a:ext cx="749147" cy="1090670"/>
            </a:xfrm>
            <a:prstGeom prst="down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2086" name="Google Shape;2086;p46"/>
            <p:cNvSpPr/>
            <p:nvPr/>
          </p:nvSpPr>
          <p:spPr>
            <a:xfrm rot="5400000">
              <a:off x="4151487" y="1972735"/>
              <a:ext cx="948267" cy="1439332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46"/>
            <p:cNvSpPr txBox="1"/>
            <p:nvPr/>
          </p:nvSpPr>
          <p:spPr>
            <a:xfrm>
              <a:off x="3905943" y="2218257"/>
              <a:ext cx="1439332" cy="9482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Entity Extraction</a:t>
              </a:r>
              <a:endParaRPr/>
            </a:p>
          </p:txBody>
        </p:sp>
        <p:sp>
          <p:nvSpPr>
            <p:cNvPr id="2088" name="Google Shape;2088;p46"/>
            <p:cNvSpPr/>
            <p:nvPr/>
          </p:nvSpPr>
          <p:spPr>
            <a:xfrm>
              <a:off x="3251200" y="2077155"/>
              <a:ext cx="519289" cy="519289"/>
            </a:xfrm>
            <a:prstGeom prst="mathPlus">
              <a:avLst>
                <a:gd name="adj1" fmla="val 23520"/>
              </a:avLst>
            </a:prstGeom>
            <a:gradFill>
              <a:gsLst>
                <a:gs pos="0">
                  <a:srgbClr val="FF6100"/>
                </a:gs>
                <a:gs pos="30000">
                  <a:srgbClr val="F85D00"/>
                </a:gs>
                <a:gs pos="75000">
                  <a:srgbClr val="BD4400"/>
                </a:gs>
                <a:gs pos="100000">
                  <a:srgbClr val="8A3100"/>
                </a:gs>
              </a:gsLst>
              <a:path path="circle">
                <a:fillToRect t="100000" r="100000"/>
              </a:path>
              <a:tileRect l="-100000" b="-100000"/>
            </a:gradFill>
            <a:ln w="12700" cap="flat" cmpd="sng">
              <a:solidFill>
                <a:srgbClr val="FF6803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20000" dir="5400000" rotWithShape="0">
                <a:srgbClr val="000000">
                  <a:alpha val="4196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2089" name="Google Shape;2089;p46"/>
            <p:cNvCxnSpPr>
              <a:stCxn id="2068" idx="0"/>
              <a:endCxn id="2083" idx="1"/>
            </p:cNvCxnSpPr>
            <p:nvPr/>
          </p:nvCxnSpPr>
          <p:spPr>
            <a:xfrm rot="-5400000">
              <a:off x="1153996" y="3144655"/>
              <a:ext cx="4345200" cy="404400"/>
            </a:xfrm>
            <a:prstGeom prst="bentConnector5">
              <a:avLst>
                <a:gd name="adj1" fmla="val -30457"/>
                <a:gd name="adj2" fmla="val 1479227"/>
                <a:gd name="adj3" fmla="val 108050"/>
              </a:avLst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50800" dist="250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2090" name="Google Shape;2090;p46"/>
            <p:cNvSpPr txBox="1"/>
            <p:nvPr/>
          </p:nvSpPr>
          <p:spPr>
            <a:xfrm>
              <a:off x="4193822" y="5525911"/>
              <a:ext cx="1721946" cy="707886"/>
            </a:xfrm>
            <a:prstGeom prst="rect">
              <a:avLst/>
            </a:prstGeom>
            <a:solidFill>
              <a:srgbClr val="DBDFE2">
                <a:alpha val="8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Query: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Poland|Polish</a:t>
              </a:r>
              <a:endParaRPr sz="1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+France|French</a:t>
              </a:r>
              <a:endParaRPr sz="1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800000"/>
                  </a:solidFill>
                  <a:latin typeface="Arial"/>
                  <a:ea typeface="Arial"/>
                  <a:cs typeface="Arial"/>
                  <a:sym typeface="Arial"/>
                </a:rPr>
                <a:t>+Diaspora|Migration</a:t>
              </a:r>
              <a:endParaRPr sz="100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091" name="Google Shape;2091;p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3678784"/>
            <a:ext cx="4544890" cy="29257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2-D Modeling</a:t>
            </a:r>
            <a:endParaRPr/>
          </a:p>
        </p:txBody>
      </p:sp>
      <p:sp>
        <p:nvSpPr>
          <p:cNvPr id="137" name="Google Shape;137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Reification of attributes and relations</a:t>
            </a:r>
            <a:endParaRPr dirty="0"/>
          </a:p>
          <a:p>
            <a:pPr marL="742950" lvl="2" indent="-34290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800" dirty="0"/>
              <a:t>Definition: the </a:t>
            </a:r>
            <a:r>
              <a:rPr lang="en-US" sz="2800" u="sng" dirty="0">
                <a:solidFill>
                  <a:schemeClr val="hlink"/>
                </a:solidFill>
                <a:hlinkClick r:id="rId3"/>
              </a:rPr>
              <a:t>act</a:t>
            </a:r>
            <a:r>
              <a:rPr lang="en-US" sz="2800" dirty="0"/>
              <a:t> of </a:t>
            </a:r>
            <a:r>
              <a:rPr lang="en-US" sz="2800" u="sng" dirty="0">
                <a:solidFill>
                  <a:schemeClr val="hlink"/>
                </a:solidFill>
                <a:hlinkClick r:id="rId4"/>
              </a:rPr>
              <a:t>changing</a:t>
            </a:r>
            <a:r>
              <a:rPr lang="en-US" sz="2800" dirty="0"/>
              <a:t> something </a:t>
            </a:r>
            <a:r>
              <a:rPr lang="en-US" sz="2800" u="sng" dirty="0">
                <a:solidFill>
                  <a:schemeClr val="hlink"/>
                </a:solidFill>
                <a:hlinkClick r:id="rId5"/>
              </a:rPr>
              <a:t>abstract</a:t>
            </a:r>
            <a:r>
              <a:rPr lang="en-US" sz="2800" dirty="0"/>
              <a:t> (= </a:t>
            </a:r>
            <a:r>
              <a:rPr lang="en-US" sz="2800" u="sng" dirty="0">
                <a:solidFill>
                  <a:schemeClr val="hlink"/>
                </a:solidFill>
                <a:hlinkClick r:id="rId6"/>
              </a:rPr>
              <a:t>existing</a:t>
            </a:r>
            <a:r>
              <a:rPr lang="en-US" sz="2800" dirty="0"/>
              <a:t> as a </a:t>
            </a:r>
            <a:r>
              <a:rPr lang="en-US" sz="2800" u="sng" dirty="0">
                <a:solidFill>
                  <a:schemeClr val="hlink"/>
                </a:solidFill>
                <a:hlinkClick r:id="rId7"/>
              </a:rPr>
              <a:t>thought</a:t>
            </a:r>
            <a:r>
              <a:rPr lang="en-US" sz="2800" dirty="0"/>
              <a:t> or </a:t>
            </a:r>
            <a:r>
              <a:rPr lang="en-US" sz="2800" u="sng" dirty="0">
                <a:solidFill>
                  <a:schemeClr val="hlink"/>
                </a:solidFill>
                <a:hlinkClick r:id="rId8"/>
              </a:rPr>
              <a:t>idea</a:t>
            </a:r>
            <a:r>
              <a:rPr lang="en-US" sz="2800" dirty="0"/>
              <a:t>) into something </a:t>
            </a:r>
            <a:r>
              <a:rPr lang="en-US" sz="2800" u="sng" dirty="0">
                <a:solidFill>
                  <a:schemeClr val="hlink"/>
                </a:solidFill>
                <a:hlinkClick r:id="rId9"/>
              </a:rPr>
              <a:t>real</a:t>
            </a:r>
            <a:r>
              <a:rPr lang="en-US" sz="2800" dirty="0"/>
              <a:t>:</a:t>
            </a:r>
            <a:endParaRPr dirty="0"/>
          </a:p>
          <a:p>
            <a:pPr marL="342900" lvl="0" indent="-34290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Example</a:t>
            </a:r>
            <a:endParaRPr dirty="0"/>
          </a:p>
          <a:p>
            <a:pPr marL="742950" lvl="2" indent="-34290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800" dirty="0"/>
              <a:t>1-D Model:   :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Peter :</a:t>
            </a:r>
            <a:r>
              <a:rPr lang="en-US" sz="28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marriedTo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:Beth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00050" lvl="2" indent="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marriedTo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/>
              <a:t>occurred in an instance of a marriage ceremony, lets create this thing</a:t>
            </a:r>
            <a:endParaRPr dirty="0"/>
          </a:p>
          <a:p>
            <a:pPr marL="742950" lvl="2" indent="-34290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800" dirty="0"/>
              <a:t>2-D Model:   :</a:t>
            </a:r>
            <a:r>
              <a:rPr lang="en-US" sz="28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PeterBethMarriage</a:t>
            </a:r>
            <a:r>
              <a:rPr lang="en-US" sz="2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a :Marriage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14450" lvl="4" indent="0" algn="l" rtl="0"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:Peter :partner :</a:t>
            </a:r>
            <a:r>
              <a:rPr lang="en-US" sz="2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PeterBethMarriage</a:t>
            </a: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14450" lvl="4" indent="0" algn="l" rtl="0"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:Beth :partner :</a:t>
            </a:r>
            <a:r>
              <a:rPr lang="en-US" sz="2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PeterBethMarriage</a:t>
            </a: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14450" lvl="4" indent="0" algn="l" rtl="0"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2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PeterBethMarriage</a:t>
            </a: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:</a:t>
            </a:r>
            <a:r>
              <a:rPr lang="en-US" sz="2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tookPlace</a:t>
            </a: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‘1991’;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14450" lvl="4" indent="0" algn="l" rtl="0"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24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PeterBethMarriage</a:t>
            </a:r>
            <a:r>
              <a:rPr lang="en-US" sz="24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 :at :Kelby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00150" lvl="3" indent="-342900" algn="l" rtl="0"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 sz="2400" dirty="0"/>
              <a:t>… and so on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1-D to 2-D model transformation</a:t>
            </a:r>
            <a:endParaRPr/>
          </a:p>
        </p:txBody>
      </p:sp>
      <p:grpSp>
        <p:nvGrpSpPr>
          <p:cNvPr id="143" name="Google Shape;143;p6"/>
          <p:cNvGrpSpPr/>
          <p:nvPr/>
        </p:nvGrpSpPr>
        <p:grpSpPr>
          <a:xfrm>
            <a:off x="2253554" y="1303693"/>
            <a:ext cx="4186036" cy="525107"/>
            <a:chOff x="2253554" y="1303693"/>
            <a:chExt cx="4186036" cy="525107"/>
          </a:xfrm>
        </p:grpSpPr>
        <p:sp>
          <p:nvSpPr>
            <p:cNvPr id="144" name="Google Shape;144;p6"/>
            <p:cNvSpPr/>
            <p:nvPr/>
          </p:nvSpPr>
          <p:spPr>
            <a:xfrm>
              <a:off x="2253554" y="1444881"/>
              <a:ext cx="1040879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:Peter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5" name="Google Shape;145;p6"/>
            <p:cNvSpPr/>
            <p:nvPr/>
          </p:nvSpPr>
          <p:spPr>
            <a:xfrm>
              <a:off x="4991790" y="1444881"/>
              <a:ext cx="1447800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:Beth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46" name="Google Shape;146;p6"/>
            <p:cNvSpPr txBox="1"/>
            <p:nvPr/>
          </p:nvSpPr>
          <p:spPr>
            <a:xfrm>
              <a:off x="3794933" y="1303693"/>
              <a:ext cx="1013392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marriedTo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47" name="Google Shape;147;p6"/>
            <p:cNvCxnSpPr>
              <a:stCxn id="144" idx="6"/>
              <a:endCxn id="145" idx="2"/>
            </p:cNvCxnSpPr>
            <p:nvPr/>
          </p:nvCxnSpPr>
          <p:spPr>
            <a:xfrm>
              <a:off x="3294433" y="1636840"/>
              <a:ext cx="1697400" cy="0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148" name="Google Shape;148;p6"/>
          <p:cNvSpPr txBox="1">
            <a:spLocks noGrp="1"/>
          </p:cNvSpPr>
          <p:nvPr>
            <p:ph type="body" idx="1"/>
          </p:nvPr>
        </p:nvSpPr>
        <p:spPr>
          <a:xfrm>
            <a:off x="-5862" y="4782523"/>
            <a:ext cx="9149862" cy="1704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Much more powerful organization of knowledge</a:t>
            </a: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More verbose</a:t>
            </a:r>
            <a:endParaRPr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But storage is cheap!</a:t>
            </a: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Obsoletes the need for custom ‘PropertyGraph’ technology</a:t>
            </a:r>
            <a:endParaRPr/>
          </a:p>
        </p:txBody>
      </p:sp>
      <p:grpSp>
        <p:nvGrpSpPr>
          <p:cNvPr id="149" name="Google Shape;149;p6"/>
          <p:cNvGrpSpPr/>
          <p:nvPr/>
        </p:nvGrpSpPr>
        <p:grpSpPr>
          <a:xfrm>
            <a:off x="184358" y="2102929"/>
            <a:ext cx="8448851" cy="2597422"/>
            <a:chOff x="161548" y="2093545"/>
            <a:chExt cx="8448851" cy="2597422"/>
          </a:xfrm>
        </p:grpSpPr>
        <p:grpSp>
          <p:nvGrpSpPr>
            <p:cNvPr id="150" name="Google Shape;150;p6"/>
            <p:cNvGrpSpPr/>
            <p:nvPr/>
          </p:nvGrpSpPr>
          <p:grpSpPr>
            <a:xfrm>
              <a:off x="161548" y="2093545"/>
              <a:ext cx="8159965" cy="2597422"/>
              <a:chOff x="161548" y="2093545"/>
              <a:chExt cx="8159965" cy="2597422"/>
            </a:xfrm>
          </p:grpSpPr>
          <p:sp>
            <p:nvSpPr>
              <p:cNvPr id="151" name="Google Shape;151;p6"/>
              <p:cNvSpPr/>
              <p:nvPr/>
            </p:nvSpPr>
            <p:spPr>
              <a:xfrm>
                <a:off x="1973070" y="4307048"/>
                <a:ext cx="1040879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:Peter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152" name="Google Shape;152;p6"/>
              <p:cNvSpPr/>
              <p:nvPr/>
            </p:nvSpPr>
            <p:spPr>
              <a:xfrm>
                <a:off x="5087091" y="4299378"/>
                <a:ext cx="1447800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:Beth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153" name="Google Shape;153;p6"/>
              <p:cNvSpPr/>
              <p:nvPr/>
            </p:nvSpPr>
            <p:spPr>
              <a:xfrm>
                <a:off x="3028122" y="3461734"/>
                <a:ext cx="2058969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:PeterBethMarriage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4" name="Google Shape;154;p6"/>
              <p:cNvCxnSpPr>
                <a:stCxn id="151" idx="7"/>
                <a:endCxn id="153" idx="3"/>
              </p:cNvCxnSpPr>
              <p:nvPr/>
            </p:nvCxnSpPr>
            <p:spPr>
              <a:xfrm rot="10800000" flipH="1">
                <a:off x="2861516" y="3789372"/>
                <a:ext cx="468000" cy="5739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155" name="Google Shape;155;p6"/>
              <p:cNvSpPr txBox="1"/>
              <p:nvPr/>
            </p:nvSpPr>
            <p:spPr>
              <a:xfrm>
                <a:off x="2255649" y="3847371"/>
                <a:ext cx="8597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:partner</a:t>
                </a:r>
                <a:endParaRPr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6" name="Google Shape;156;p6"/>
              <p:cNvCxnSpPr>
                <a:stCxn id="152" idx="1"/>
                <a:endCxn id="153" idx="5"/>
              </p:cNvCxnSpPr>
              <p:nvPr/>
            </p:nvCxnSpPr>
            <p:spPr>
              <a:xfrm rot="10800000">
                <a:off x="4785516" y="3789502"/>
                <a:ext cx="513600" cy="5661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157" name="Google Shape;157;p6"/>
              <p:cNvSpPr txBox="1"/>
              <p:nvPr/>
            </p:nvSpPr>
            <p:spPr>
              <a:xfrm>
                <a:off x="4937995" y="3819164"/>
                <a:ext cx="80760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:partner</a:t>
                </a:r>
                <a:endParaRPr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158" name="Google Shape;158;p6"/>
              <p:cNvSpPr/>
              <p:nvPr/>
            </p:nvSpPr>
            <p:spPr>
              <a:xfrm>
                <a:off x="6873713" y="3725130"/>
                <a:ext cx="1447800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:Kelby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59" name="Google Shape;159;p6"/>
              <p:cNvCxnSpPr>
                <a:stCxn id="153" idx="6"/>
                <a:endCxn id="158" idx="2"/>
              </p:cNvCxnSpPr>
              <p:nvPr/>
            </p:nvCxnSpPr>
            <p:spPr>
              <a:xfrm>
                <a:off x="5087091" y="3653693"/>
                <a:ext cx="1786500" cy="2634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160" name="Google Shape;160;p6"/>
              <p:cNvSpPr txBox="1"/>
              <p:nvPr/>
            </p:nvSpPr>
            <p:spPr>
              <a:xfrm>
                <a:off x="6009014" y="3499804"/>
                <a:ext cx="407766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:at</a:t>
                </a:r>
                <a:endParaRPr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161" name="Google Shape;161;p6"/>
              <p:cNvSpPr/>
              <p:nvPr/>
            </p:nvSpPr>
            <p:spPr>
              <a:xfrm>
                <a:off x="2861516" y="2093545"/>
                <a:ext cx="2766349" cy="1134978"/>
              </a:xfrm>
              <a:prstGeom prst="downArrow">
                <a:avLst>
                  <a:gd name="adj1" fmla="val 73247"/>
                  <a:gd name="adj2" fmla="val 50000"/>
                </a:avLst>
              </a:prstGeom>
              <a:noFill/>
              <a:ln w="25400" cap="flat" cmpd="sng">
                <a:solidFill>
                  <a:srgbClr val="B9612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1-D to 2-D model transformation</a:t>
                </a:r>
                <a:endParaRPr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sp>
            <p:nvSpPr>
              <p:cNvPr id="162" name="Google Shape;162;p6"/>
              <p:cNvSpPr/>
              <p:nvPr/>
            </p:nvSpPr>
            <p:spPr>
              <a:xfrm>
                <a:off x="161548" y="3444959"/>
                <a:ext cx="2058969" cy="383919"/>
              </a:xfrm>
              <a:prstGeom prst="ellipse">
                <a:avLst/>
              </a:prstGeom>
              <a:solidFill>
                <a:schemeClr val="accent4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45700" rIns="0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:Marriage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  <p:cxnSp>
            <p:nvCxnSpPr>
              <p:cNvPr id="163" name="Google Shape;163;p6"/>
              <p:cNvCxnSpPr>
                <a:stCxn id="153" idx="2"/>
                <a:endCxn id="162" idx="6"/>
              </p:cNvCxnSpPr>
              <p:nvPr/>
            </p:nvCxnSpPr>
            <p:spPr>
              <a:xfrm rot="10800000">
                <a:off x="2220522" y="3636893"/>
                <a:ext cx="807600" cy="16800"/>
              </a:xfrm>
              <a:prstGeom prst="straightConnector1">
                <a:avLst/>
              </a:prstGeom>
              <a:noFill/>
              <a:ln w="25400" cap="flat" cmpd="sng">
                <a:solidFill>
                  <a:srgbClr val="FF6803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164" name="Google Shape;164;p6"/>
              <p:cNvSpPr txBox="1"/>
              <p:nvPr/>
            </p:nvSpPr>
            <p:spPr>
              <a:xfrm>
                <a:off x="2508415" y="3364935"/>
                <a:ext cx="284052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Twentieth Century"/>
                    <a:ea typeface="Twentieth Century"/>
                    <a:cs typeface="Twentieth Century"/>
                    <a:sym typeface="Twentieth Century"/>
                  </a:rPr>
                  <a:t>a</a:t>
                </a:r>
                <a:endParaRPr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endParaRPr>
              </a:p>
            </p:txBody>
          </p:sp>
        </p:grpSp>
        <p:sp>
          <p:nvSpPr>
            <p:cNvPr id="165" name="Google Shape;165;p6"/>
            <p:cNvSpPr/>
            <p:nvPr/>
          </p:nvSpPr>
          <p:spPr>
            <a:xfrm>
              <a:off x="6757243" y="2899463"/>
              <a:ext cx="1853156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”1991”xsd:date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66" name="Google Shape;166;p6"/>
            <p:cNvCxnSpPr>
              <a:stCxn id="153" idx="6"/>
              <a:endCxn id="165" idx="2"/>
            </p:cNvCxnSpPr>
            <p:nvPr/>
          </p:nvCxnSpPr>
          <p:spPr>
            <a:xfrm rot="10800000" flipH="1">
              <a:off x="5087091" y="3091493"/>
              <a:ext cx="1670100" cy="562200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67" name="Google Shape;167;p6"/>
            <p:cNvSpPr txBox="1"/>
            <p:nvPr/>
          </p:nvSpPr>
          <p:spPr>
            <a:xfrm>
              <a:off x="5709732" y="2902404"/>
              <a:ext cx="984066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:tookPlace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"/>
          <p:cNvSpPr txBox="1">
            <a:spLocks noGrp="1"/>
          </p:cNvSpPr>
          <p:nvPr>
            <p:ph type="title"/>
          </p:nvPr>
        </p:nvSpPr>
        <p:spPr>
          <a:xfrm>
            <a:off x="457199" y="533400"/>
            <a:ext cx="8498793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 dirty="0"/>
              <a:t>1-D to 2-D Plant Model Transformation</a:t>
            </a:r>
            <a:endParaRPr dirty="0"/>
          </a:p>
        </p:txBody>
      </p:sp>
      <p:grpSp>
        <p:nvGrpSpPr>
          <p:cNvPr id="173" name="Google Shape;173;p7"/>
          <p:cNvGrpSpPr/>
          <p:nvPr/>
        </p:nvGrpSpPr>
        <p:grpSpPr>
          <a:xfrm>
            <a:off x="1371601" y="1302050"/>
            <a:ext cx="5067989" cy="526750"/>
            <a:chOff x="1371601" y="1302050"/>
            <a:chExt cx="5067989" cy="526750"/>
          </a:xfrm>
        </p:grpSpPr>
        <p:sp>
          <p:nvSpPr>
            <p:cNvPr id="174" name="Google Shape;174;p7"/>
            <p:cNvSpPr/>
            <p:nvPr/>
          </p:nvSpPr>
          <p:spPr>
            <a:xfrm>
              <a:off x="1371601" y="1444881"/>
              <a:ext cx="1656522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:Reboiler-001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4991790" y="1444881"/>
              <a:ext cx="1447800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:Pipe-003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76" name="Google Shape;176;p7"/>
            <p:cNvSpPr txBox="1"/>
            <p:nvPr/>
          </p:nvSpPr>
          <p:spPr>
            <a:xfrm>
              <a:off x="3551135" y="1302050"/>
              <a:ext cx="1213145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connectedTo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77" name="Google Shape;177;p7"/>
            <p:cNvCxnSpPr>
              <a:stCxn id="174" idx="6"/>
              <a:endCxn id="175" idx="2"/>
            </p:cNvCxnSpPr>
            <p:nvPr/>
          </p:nvCxnSpPr>
          <p:spPr>
            <a:xfrm>
              <a:off x="3028123" y="1636840"/>
              <a:ext cx="1963800" cy="0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grpSp>
        <p:nvGrpSpPr>
          <p:cNvPr id="178" name="Google Shape;178;p7"/>
          <p:cNvGrpSpPr/>
          <p:nvPr/>
        </p:nvGrpSpPr>
        <p:grpSpPr>
          <a:xfrm>
            <a:off x="88619" y="1887215"/>
            <a:ext cx="6475137" cy="2837765"/>
            <a:chOff x="88619" y="1887215"/>
            <a:chExt cx="6475137" cy="2837765"/>
          </a:xfrm>
        </p:grpSpPr>
        <p:sp>
          <p:nvSpPr>
            <p:cNvPr id="179" name="Google Shape;179;p7"/>
            <p:cNvSpPr/>
            <p:nvPr/>
          </p:nvSpPr>
          <p:spPr>
            <a:xfrm>
              <a:off x="1222471" y="4060375"/>
              <a:ext cx="1718549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:Reboiler-001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5115956" y="4060375"/>
              <a:ext cx="1447800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:Pipe-003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2602561" y="3200400"/>
              <a:ext cx="2839278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:Reboiler-001-Pipe-003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82" name="Google Shape;182;p7"/>
            <p:cNvCxnSpPr>
              <a:stCxn id="179" idx="7"/>
              <a:endCxn id="181" idx="3"/>
            </p:cNvCxnSpPr>
            <p:nvPr/>
          </p:nvCxnSpPr>
          <p:spPr>
            <a:xfrm rot="10800000" flipH="1">
              <a:off x="2689344" y="3527999"/>
              <a:ext cx="329100" cy="588600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83" name="Google Shape;183;p7"/>
            <p:cNvSpPr txBox="1"/>
            <p:nvPr/>
          </p:nvSpPr>
          <p:spPr>
            <a:xfrm>
              <a:off x="2182720" y="3600698"/>
              <a:ext cx="1504790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connectorFrom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84" name="Google Shape;184;p7"/>
            <p:cNvCxnSpPr>
              <a:stCxn id="180" idx="1"/>
              <a:endCxn id="181" idx="5"/>
            </p:cNvCxnSpPr>
            <p:nvPr/>
          </p:nvCxnSpPr>
          <p:spPr>
            <a:xfrm rot="10800000">
              <a:off x="5026181" y="3527999"/>
              <a:ext cx="301800" cy="588600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85" name="Google Shape;185;p7"/>
            <p:cNvSpPr txBox="1"/>
            <p:nvPr/>
          </p:nvSpPr>
          <p:spPr>
            <a:xfrm>
              <a:off x="5267671" y="3565948"/>
              <a:ext cx="1255347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connectorTo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3059796" y="4341061"/>
              <a:ext cx="1924808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ProcessConnector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87" name="Google Shape;187;p7"/>
            <p:cNvCxnSpPr>
              <a:cxnSpLocks/>
              <a:stCxn id="181" idx="4"/>
              <a:endCxn id="186" idx="0"/>
            </p:cNvCxnSpPr>
            <p:nvPr/>
          </p:nvCxnSpPr>
          <p:spPr>
            <a:xfrm>
              <a:off x="4022200" y="3584319"/>
              <a:ext cx="0" cy="756742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88" name="Google Shape;188;p7"/>
            <p:cNvSpPr/>
            <p:nvPr/>
          </p:nvSpPr>
          <p:spPr>
            <a:xfrm>
              <a:off x="2675490" y="1887215"/>
              <a:ext cx="2766349" cy="1134978"/>
            </a:xfrm>
            <a:prstGeom prst="downArrow">
              <a:avLst>
                <a:gd name="adj1" fmla="val 73247"/>
                <a:gd name="adj2" fmla="val 50000"/>
              </a:avLst>
            </a:prstGeom>
            <a:noFill/>
            <a:ln w="25400" cap="flat" cmpd="sng">
              <a:solidFill>
                <a:srgbClr val="B9612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1-D to 2-D model transformation</a:t>
              </a:r>
              <a:endParaRPr sz="18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88619" y="3198286"/>
              <a:ext cx="2058969" cy="383919"/>
            </a:xfrm>
            <a:prstGeom prst="ellipse">
              <a:avLst/>
            </a:prstGeom>
            <a:solidFill>
              <a:schemeClr val="accent4"/>
            </a:solidFill>
            <a:ln w="9525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:Connector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190" name="Google Shape;190;p7"/>
            <p:cNvCxnSpPr>
              <a:stCxn id="181" idx="2"/>
              <a:endCxn id="189" idx="6"/>
            </p:cNvCxnSpPr>
            <p:nvPr/>
          </p:nvCxnSpPr>
          <p:spPr>
            <a:xfrm rot="10800000">
              <a:off x="2147461" y="3390260"/>
              <a:ext cx="455100" cy="2100"/>
            </a:xfrm>
            <a:prstGeom prst="straightConnector1">
              <a:avLst/>
            </a:prstGeom>
            <a:noFill/>
            <a:ln w="25400" cap="flat" cmpd="sng">
              <a:solidFill>
                <a:srgbClr val="FF6803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91" name="Google Shape;191;p7"/>
            <p:cNvSpPr txBox="1"/>
            <p:nvPr/>
          </p:nvSpPr>
          <p:spPr>
            <a:xfrm>
              <a:off x="2268260" y="3034757"/>
              <a:ext cx="284052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a</a:t>
              </a:r>
              <a:endParaRPr sz="1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192" name="Google Shape;192;p7"/>
            <p:cNvSpPr txBox="1"/>
            <p:nvPr/>
          </p:nvSpPr>
          <p:spPr>
            <a:xfrm>
              <a:off x="3929001" y="3826045"/>
              <a:ext cx="1365315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:</a:t>
              </a:r>
              <a:r>
                <a:rPr lang="en-US" sz="1400" dirty="0" err="1">
                  <a:solidFill>
                    <a:schemeClr val="dk1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connectorType</a:t>
              </a:r>
              <a:endParaRPr sz="1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sp>
        <p:nvSpPr>
          <p:cNvPr id="193" name="Google Shape;193;p7"/>
          <p:cNvSpPr txBox="1"/>
          <p:nvPr/>
        </p:nvSpPr>
        <p:spPr>
          <a:xfrm>
            <a:off x="685800" y="4759341"/>
            <a:ext cx="8097909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:Connector-Reboiler-001-process-Pipe-005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:connectorFrom :Reboiler-001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:connectorTo :Pipe-005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:connectorType :ProcessConnector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Blank Nodes Or Not</a:t>
            </a:r>
            <a:endParaRPr/>
          </a:p>
        </p:txBody>
      </p:sp>
      <p:sp>
        <p:nvSpPr>
          <p:cNvPr id="199" name="Google Shape;199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It is possible to avoid the creation of a unique IRL for these relationships.</a:t>
            </a:r>
            <a:endParaRPr dirty="0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dirty="0"/>
              <a:t>For example</a:t>
            </a:r>
            <a:endParaRPr dirty="0"/>
          </a:p>
          <a:p>
            <a:pPr marL="857250" lvl="3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 ] a :Marriage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14450" lvl="4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isPartnerIn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:Peter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14450" lvl="4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isPartnerIn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:Beth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14450" lvl="4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tookPlace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‘1991’;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14450" lvl="4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:at :Kelby ;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14450" lvl="4" indent="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/>
              <a:t>Where [ ] is a blank node </a:t>
            </a:r>
            <a:endParaRPr dirty="0"/>
          </a:p>
          <a:p>
            <a:pPr marL="457200" lvl="1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/>
              <a:t>Blank nodes are assigned an arbitrary ID within the triple store</a:t>
            </a:r>
            <a:endParaRPr dirty="0"/>
          </a:p>
          <a:p>
            <a:pPr marL="457200" lvl="1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/>
              <a:t>When serialized out they are often assigned a unique, but not repeatable, urn</a:t>
            </a:r>
            <a:endParaRPr dirty="0"/>
          </a:p>
          <a:p>
            <a:pPr marL="457200" lvl="1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dirty="0"/>
              <a:t>However, these cause problems:</a:t>
            </a:r>
            <a:endParaRPr dirty="0"/>
          </a:p>
          <a:p>
            <a:pPr marL="857250" lvl="2" indent="-457200" algn="l" rtl="0">
              <a:spcBef>
                <a:spcPts val="35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800" dirty="0"/>
              <a:t>When debugging models</a:t>
            </a:r>
            <a:endParaRPr dirty="0"/>
          </a:p>
          <a:p>
            <a:pPr marL="857250" lvl="2" indent="-457200" algn="l" rtl="0">
              <a:spcBef>
                <a:spcPts val="35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800" dirty="0"/>
              <a:t>Transferring a graph from one triplestore to another</a:t>
            </a:r>
            <a:endParaRPr dirty="0"/>
          </a:p>
          <a:p>
            <a:pPr marL="857250" lvl="2" indent="-457200" algn="l" rtl="0">
              <a:spcBef>
                <a:spcPts val="35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800" dirty="0"/>
              <a:t>	</a:t>
            </a:r>
            <a:endParaRPr dirty="0"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9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wentieth Century"/>
              <a:buNone/>
            </a:pPr>
            <a:r>
              <a:rPr lang="en-US"/>
              <a:t>Use (or misuse!)  of Blank nodes</a:t>
            </a:r>
            <a:endParaRPr/>
          </a:p>
        </p:txBody>
      </p:sp>
      <p:sp>
        <p:nvSpPr>
          <p:cNvPr id="205" name="Google Shape;205;p9"/>
          <p:cNvSpPr txBox="1"/>
          <p:nvPr/>
        </p:nvSpPr>
        <p:spPr>
          <a:xfrm>
            <a:off x="523045" y="1488665"/>
            <a:ext cx="8097909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-US" sz="1800" b="1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Connector-Reboiler-001-process-Pipe-005</a:t>
            </a:r>
            <a:endParaRPr sz="1800" b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:connectorFrom :Reboiler-001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:connectorTo :Pipe-005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:connectorType :ProcessConnector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06" name="Google Shape;206;p9"/>
          <p:cNvSpPr txBox="1"/>
          <p:nvPr/>
        </p:nvSpPr>
        <p:spPr>
          <a:xfrm>
            <a:off x="523044" y="3158927"/>
            <a:ext cx="8097909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[]</a:t>
            </a:r>
            <a:endParaRPr sz="1800" b="1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:connectorFrom :Reboiler-001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:connectorTo :Pipe-005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:connectorType :ProcessConnector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07" name="Google Shape;207;p9"/>
          <p:cNvSpPr txBox="1"/>
          <p:nvPr/>
        </p:nvSpPr>
        <p:spPr>
          <a:xfrm>
            <a:off x="358354" y="1157342"/>
            <a:ext cx="572625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Constructed name (easier to debug)</a:t>
            </a:r>
            <a:endParaRPr sz="2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08" name="Google Shape;208;p9"/>
          <p:cNvSpPr txBox="1"/>
          <p:nvPr/>
        </p:nvSpPr>
        <p:spPr>
          <a:xfrm>
            <a:off x="358354" y="2873276"/>
            <a:ext cx="492722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Blank Node (not recommended!)</a:t>
            </a:r>
            <a:endParaRPr sz="2400" dirty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09" name="Google Shape;209;p9"/>
          <p:cNvSpPr txBox="1"/>
          <p:nvPr/>
        </p:nvSpPr>
        <p:spPr>
          <a:xfrm>
            <a:off x="572981" y="4829189"/>
            <a:ext cx="8113819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:QVYkYmFzaWNfc3RyaW5nX1dVJGNoYXJfdHJhaXRzX1dzdGRWJGFsb</a:t>
            </a: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:connectorFrom :Reboiler-001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:connectorTo :Pipe-005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 :connectorType :ProcessConnector ;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endParaRPr sz="1800" b="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10" name="Google Shape;210;p9"/>
          <p:cNvSpPr txBox="1"/>
          <p:nvPr/>
        </p:nvSpPr>
        <p:spPr>
          <a:xfrm>
            <a:off x="358354" y="4498809"/>
            <a:ext cx="688848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Generated UUID (recommended for production)</a:t>
            </a:r>
            <a:endParaRPr sz="2400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ova8">
  <a:themeElements>
    <a:clrScheme name="Oriel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4074</Words>
  <Application>Microsoft Office PowerPoint</Application>
  <PresentationFormat>On-screen Show (4:3)</PresentationFormat>
  <Paragraphs>1061</Paragraphs>
  <Slides>46</Slides>
  <Notes>46</Notes>
  <HiddenSlides>5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Courier New</vt:lpstr>
      <vt:lpstr>Times New Roman</vt:lpstr>
      <vt:lpstr>Quattrocento Sans</vt:lpstr>
      <vt:lpstr>Verdana</vt:lpstr>
      <vt:lpstr>Arial</vt:lpstr>
      <vt:lpstr>Twentieth Century</vt:lpstr>
      <vt:lpstr>Bauhaus 93</vt:lpstr>
      <vt:lpstr>Inova8</vt:lpstr>
      <vt:lpstr>Microsoft Graph Chart</vt:lpstr>
      <vt:lpstr>Knowledge Graph Primer</vt:lpstr>
      <vt:lpstr>Creating a realistic plant model: a digital-twin</vt:lpstr>
      <vt:lpstr>1-D Modeling</vt:lpstr>
      <vt:lpstr>Limitations of 1-D Models</vt:lpstr>
      <vt:lpstr>2-D Modeling</vt:lpstr>
      <vt:lpstr>1-D to 2-D model transformation</vt:lpstr>
      <vt:lpstr>1-D to 2-D Plant Model Transformation</vt:lpstr>
      <vt:lpstr>Blank Nodes Or Not</vt:lpstr>
      <vt:lpstr>Use (or misuse!)  of Blank nodes</vt:lpstr>
      <vt:lpstr>1-D to 2-D Verb to Noun Mappings</vt:lpstr>
      <vt:lpstr>1-D to 2-D Examples</vt:lpstr>
      <vt:lpstr>1-D to 2-D Examples</vt:lpstr>
      <vt:lpstr>2-D Models Elsewhere</vt:lpstr>
      <vt:lpstr>PROV</vt:lpstr>
      <vt:lpstr>Purchase Order</vt:lpstr>
      <vt:lpstr>Continuants and Occurrents</vt:lpstr>
      <vt:lpstr>Initial Type structure (aka taxonomy)  for 2-D Models</vt:lpstr>
      <vt:lpstr>3-D Models: Temporal Changes</vt:lpstr>
      <vt:lpstr>3-D How?</vt:lpstr>
      <vt:lpstr>3-D Advantages</vt:lpstr>
      <vt:lpstr>4-D Modeling (alternative to 3-D)</vt:lpstr>
      <vt:lpstr>3-D Alternatives</vt:lpstr>
      <vt:lpstr>Change logging</vt:lpstr>
      <vt:lpstr>Change Logging in the Graph World</vt:lpstr>
      <vt:lpstr>3-D Models are not Taxonomies</vt:lpstr>
      <vt:lpstr>Why do we like taxonomies?</vt:lpstr>
      <vt:lpstr>Gorilla-Gorilla-Gorilla!</vt:lpstr>
      <vt:lpstr>Avoiding Taxonomies</vt:lpstr>
      <vt:lpstr>Behaviour Model: Shaping Things with SHACL</vt:lpstr>
      <vt:lpstr>Pump-Motor :G102A Description</vt:lpstr>
      <vt:lpstr>Pump-Motor :G102A Graph</vt:lpstr>
      <vt:lpstr>Pump-Motor Graph Shape</vt:lpstr>
      <vt:lpstr>Pump-Motor SHACL</vt:lpstr>
      <vt:lpstr>Shape Advantages</vt:lpstr>
      <vt:lpstr>Grouping Model: SKOS ontology</vt:lpstr>
      <vt:lpstr>SKOS Example</vt:lpstr>
      <vt:lpstr>SKOS Example</vt:lpstr>
      <vt:lpstr>Putting it all together:  Digital Twin Modeling</vt:lpstr>
      <vt:lpstr>Modelling Concept Building Blocks</vt:lpstr>
      <vt:lpstr>Modelling Concept Building Blocks</vt:lpstr>
      <vt:lpstr>Production Modeling Vocabulary</vt:lpstr>
      <vt:lpstr>Putting it all together: Tennessee-Eastman Plant Digital Twin</vt:lpstr>
      <vt:lpstr>Example Refinery: Digital-Twin Model</vt:lpstr>
      <vt:lpstr>Thank You!</vt:lpstr>
      <vt:lpstr>Plant Digital-Twin Model</vt:lpstr>
      <vt:lpstr>Adding Unstructured to Structured: From strings, through things, to facts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Graph Primer</dc:title>
  <dc:creator>PeterL</dc:creator>
  <cp:lastModifiedBy>Peter Lawrence</cp:lastModifiedBy>
  <cp:revision>14</cp:revision>
  <dcterms:created xsi:type="dcterms:W3CDTF">2011-03-27T19:48:17Z</dcterms:created>
  <dcterms:modified xsi:type="dcterms:W3CDTF">2022-05-01T15:15:37Z</dcterms:modified>
</cp:coreProperties>
</file>