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comments/comment1.xml" ContentType="application/vnd.openxmlformats-officedocument.presentationml.comments+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57"/>
  </p:notesMasterIdLst>
  <p:handoutMasterIdLst>
    <p:handoutMasterId r:id="rId58"/>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Lst>
  <p:sldSz cx="9144000" cy="6858000" type="screen4x3"/>
  <p:notesSz cx="6797675" cy="9928225"/>
  <p:embeddedFontLst>
    <p:embeddedFont>
      <p:font typeface="Bauhaus 93" panose="04030905020B02020C02" pitchFamily="82" charset="0"/>
      <p:regular r:id="rId59"/>
    </p:embeddedFont>
    <p:embeddedFont>
      <p:font typeface="Levenim MT" panose="02010502060101010101" pitchFamily="2" charset="-79"/>
      <p:regular r:id="rId60"/>
      <p:bold r:id="rId61"/>
    </p:embeddedFont>
    <p:embeddedFont>
      <p:font typeface="Verdana" panose="020B0604030504040204" pitchFamily="34" charset="0"/>
      <p:regular r:id="rId62"/>
      <p:bold r:id="rId63"/>
      <p:italic r:id="rId64"/>
      <p:boldItalic r:id="rId6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3271" userDrawn="1">
          <p15:clr>
            <a:srgbClr val="A4A3A4"/>
          </p15:clr>
        </p15:guide>
        <p15:guide id="2" pos="2880">
          <p15:clr>
            <a:srgbClr val="A4A3A4"/>
          </p15:clr>
        </p15:guide>
      </p15:sldGuideLst>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66" roundtripDataSignature="AMtx7miu/9Z0CyL4h5MX+oqzKdPV29/KVg=="/>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hira Sadoth"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782CCF6-0BFE-48BD-AD1F-B925E14EE820}">
  <a:tblStyle styleId="{8782CCF6-0BFE-48BD-AD1F-B925E14EE820}" styleName="Table_0">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0124F93A-8CC0-41FC-B509-E42680370D6F}" styleName="Table_1">
    <a:wholeTbl>
      <a:tcTxStyle b="off" i="off">
        <a:font>
          <a:latin typeface="Tw Cen MT"/>
          <a:ea typeface="Tw Cen MT"/>
          <a:cs typeface="Tw Cen MT"/>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FFEDE7"/>
          </a:solidFill>
        </a:fill>
      </a:tcStyle>
    </a:wholeTbl>
    <a:band1H>
      <a:tcTxStyle/>
      <a:tcStyle>
        <a:tcBdr/>
        <a:fill>
          <a:solidFill>
            <a:srgbClr val="FFD8CC"/>
          </a:solidFill>
        </a:fill>
      </a:tcStyle>
    </a:band1H>
    <a:band2H>
      <a:tcTxStyle/>
      <a:tcStyle>
        <a:tcBdr/>
      </a:tcStyle>
    </a:band2H>
    <a:band1V>
      <a:tcTxStyle/>
      <a:tcStyle>
        <a:tcBdr/>
        <a:fill>
          <a:solidFill>
            <a:srgbClr val="FFD8CC"/>
          </a:solidFill>
        </a:fill>
      </a:tcStyle>
    </a:band1V>
    <a:band2V>
      <a:tcTxStyle/>
      <a:tcStyle>
        <a:tcBdr/>
      </a:tcStyle>
    </a:band2V>
    <a:lastCol>
      <a:tcTxStyle b="on" i="off">
        <a:font>
          <a:latin typeface="Tw Cen MT"/>
          <a:ea typeface="Tw Cen MT"/>
          <a:cs typeface="Tw Cen MT"/>
        </a:font>
        <a:schemeClr val="lt1"/>
      </a:tcTxStyle>
      <a:tcStyle>
        <a:tcBdr/>
        <a:fill>
          <a:solidFill>
            <a:schemeClr val="accent1"/>
          </a:solidFill>
        </a:fill>
      </a:tcStyle>
    </a:lastCol>
    <a:firstCol>
      <a:tcTxStyle b="on" i="off">
        <a:font>
          <a:latin typeface="Tw Cen MT"/>
          <a:ea typeface="Tw Cen MT"/>
          <a:cs typeface="Tw Cen MT"/>
        </a:font>
        <a:schemeClr val="lt1"/>
      </a:tcTxStyle>
      <a:tcStyle>
        <a:tcBdr/>
        <a:fill>
          <a:solidFill>
            <a:schemeClr val="accent1"/>
          </a:solidFill>
        </a:fill>
      </a:tcStyle>
    </a:firstCol>
    <a:lastRow>
      <a:tcTxStyle b="on" i="off">
        <a:font>
          <a:latin typeface="Tw Cen MT"/>
          <a:ea typeface="Tw Cen MT"/>
          <a:cs typeface="Tw Cen MT"/>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a:tcStyle>
        <a:tcBdr/>
      </a:tcStyle>
    </a:seCell>
    <a:swCell>
      <a:tcTxStyle/>
      <a:tcStyle>
        <a:tcBdr/>
      </a:tcStyle>
    </a:swCell>
    <a:firstRow>
      <a:tcTxStyle b="on" i="off">
        <a:font>
          <a:latin typeface="Tw Cen MT"/>
          <a:ea typeface="Tw Cen MT"/>
          <a:cs typeface="Tw Cen MT"/>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1" d="100"/>
          <a:sy n="101" d="100"/>
        </p:scale>
        <p:origin x="1116" y="240"/>
      </p:cViewPr>
      <p:guideLst>
        <p:guide orient="horz" pos="3271"/>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font" Target="fonts/font5.fntdata"/><Relationship Id="rId68"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handoutMaster" Target="handoutMasters/handoutMaster1.xml"/><Relationship Id="rId66" Type="http://customschemas.google.com/relationships/presentationmetadata" Target="metadata"/><Relationship Id="rId5" Type="http://schemas.openxmlformats.org/officeDocument/2006/relationships/slide" Target="slides/slide4.xml"/><Relationship Id="rId61" Type="http://schemas.openxmlformats.org/officeDocument/2006/relationships/font" Target="fonts/font3.fntdata"/><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font" Target="fonts/font6.fntdata"/><Relationship Id="rId69"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font" Target="fonts/font1.fntdata"/><Relationship Id="rId67" Type="http://schemas.openxmlformats.org/officeDocument/2006/relationships/commentAuthors" Target="commentAuthor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font" Target="fonts/font4.fntdata"/><Relationship Id="rId7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notesMaster" Target="notesMasters/notesMaster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font" Target="fonts/font2.fntdata"/><Relationship Id="rId65" Type="http://schemas.openxmlformats.org/officeDocument/2006/relationships/font" Target="fonts/font7.fntdata"/><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21-07-24T16:13:22.916" idx="1">
    <p:pos x="3523" y="2336"/>
    <p:text>@peter.lawrence@inova8.com is this a predict? like hasArea or an object? I see we use ?</p:text>
    <p:extLst>
      <p:ext uri="{C676402C-5697-4E1C-873F-D02D1690AC5C}">
        <p15:threadingInfo xmlns:p15="http://schemas.microsoft.com/office/powerpoint/2012/main" timeZoneBias="0"/>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ommentPostId="AAAANJBP25g"/>
      </p:ext>
    </p:extLs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8B8CC2FB-8357-43C8-84DE-C73ED23C64CD}"/>
              </a:ext>
            </a:extLst>
          </p:cNvPr>
          <p:cNvSpPr>
            <a:spLocks noGrp="1"/>
          </p:cNvSpPr>
          <p:nvPr>
            <p:ph type="hdr" sz="quarter"/>
          </p:nvPr>
        </p:nvSpPr>
        <p:spPr>
          <a:xfrm>
            <a:off x="0" y="0"/>
            <a:ext cx="2946400" cy="498475"/>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E4DED8D6-848E-45B8-A5E5-90B660FD183F}"/>
              </a:ext>
            </a:extLst>
          </p:cNvPr>
          <p:cNvSpPr>
            <a:spLocks noGrp="1"/>
          </p:cNvSpPr>
          <p:nvPr>
            <p:ph type="dt" sz="quarter" idx="1"/>
          </p:nvPr>
        </p:nvSpPr>
        <p:spPr>
          <a:xfrm>
            <a:off x="3849688" y="0"/>
            <a:ext cx="2946400" cy="498475"/>
          </a:xfrm>
          <a:prstGeom prst="rect">
            <a:avLst/>
          </a:prstGeom>
        </p:spPr>
        <p:txBody>
          <a:bodyPr vert="horz" lIns="91440" tIns="45720" rIns="91440" bIns="45720" rtlCol="0"/>
          <a:lstStyle>
            <a:lvl1pPr algn="r">
              <a:defRPr sz="1200"/>
            </a:lvl1pPr>
          </a:lstStyle>
          <a:p>
            <a:fld id="{798AACDA-3614-4C11-A655-131E2B134764}" type="datetimeFigureOut">
              <a:rPr lang="en-GB" smtClean="0"/>
              <a:t>30/04/2022</a:t>
            </a:fld>
            <a:endParaRPr lang="en-GB"/>
          </a:p>
        </p:txBody>
      </p:sp>
      <p:sp>
        <p:nvSpPr>
          <p:cNvPr id="4" name="Footer Placeholder 3">
            <a:extLst>
              <a:ext uri="{FF2B5EF4-FFF2-40B4-BE49-F238E27FC236}">
                <a16:creationId xmlns:a16="http://schemas.microsoft.com/office/drawing/2014/main" id="{1B89D7C1-2068-45A8-BBFD-D439EC36DF6A}"/>
              </a:ext>
            </a:extLst>
          </p:cNvPr>
          <p:cNvSpPr>
            <a:spLocks noGrp="1"/>
          </p:cNvSpPr>
          <p:nvPr>
            <p:ph type="ftr" sz="quarter" idx="2"/>
          </p:nvPr>
        </p:nvSpPr>
        <p:spPr>
          <a:xfrm>
            <a:off x="0" y="9429750"/>
            <a:ext cx="2946400" cy="498475"/>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C1166036-91B9-4A07-89AA-774A3AFD6B1B}"/>
              </a:ext>
            </a:extLst>
          </p:cNvPr>
          <p:cNvSpPr>
            <a:spLocks noGrp="1"/>
          </p:cNvSpPr>
          <p:nvPr>
            <p:ph type="sldNum" sz="quarter" idx="3"/>
          </p:nvPr>
        </p:nvSpPr>
        <p:spPr>
          <a:xfrm>
            <a:off x="3849688" y="9429750"/>
            <a:ext cx="2946400" cy="498475"/>
          </a:xfrm>
          <a:prstGeom prst="rect">
            <a:avLst/>
          </a:prstGeom>
        </p:spPr>
        <p:txBody>
          <a:bodyPr vert="horz" lIns="91440" tIns="45720" rIns="91440" bIns="45720" rtlCol="0" anchor="b"/>
          <a:lstStyle>
            <a:lvl1pPr algn="r">
              <a:defRPr sz="1200"/>
            </a:lvl1pPr>
          </a:lstStyle>
          <a:p>
            <a:fld id="{7EA4A348-2DCA-4D48-B78A-FED534E44681}" type="slidenum">
              <a:rPr lang="en-GB" smtClean="0"/>
              <a:t>‹#›</a:t>
            </a:fld>
            <a:endParaRPr lang="en-GB"/>
          </a:p>
        </p:txBody>
      </p:sp>
    </p:spTree>
    <p:extLst>
      <p:ext uri="{BB962C8B-B14F-4D97-AF65-F5344CB8AC3E}">
        <p14:creationId xmlns:p14="http://schemas.microsoft.com/office/powerpoint/2010/main" val="931699232"/>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45659" cy="498135"/>
          </a:xfrm>
          <a:prstGeom prst="rect">
            <a:avLst/>
          </a:prstGeom>
          <a:noFill/>
          <a:ln>
            <a:noFill/>
          </a:ln>
        </p:spPr>
        <p:txBody>
          <a:bodyPr spcFirstLastPara="1" wrap="square" lIns="94225" tIns="47100" rIns="94225" bIns="47100" anchor="t" anchorCtr="0">
            <a:noAutofit/>
          </a:bodyPr>
          <a:lstStyle>
            <a:lvl1pPr marR="0" lvl="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4" name="Google Shape;4;n"/>
          <p:cNvSpPr txBox="1">
            <a:spLocks noGrp="1"/>
          </p:cNvSpPr>
          <p:nvPr>
            <p:ph type="dt" idx="10"/>
          </p:nvPr>
        </p:nvSpPr>
        <p:spPr>
          <a:xfrm>
            <a:off x="3850443" y="0"/>
            <a:ext cx="2945659" cy="498135"/>
          </a:xfrm>
          <a:prstGeom prst="rect">
            <a:avLst/>
          </a:prstGeom>
          <a:noFill/>
          <a:ln>
            <a:noFill/>
          </a:ln>
        </p:spPr>
        <p:txBody>
          <a:bodyPr spcFirstLastPara="1" wrap="square" lIns="94225" tIns="47100" rIns="94225" bIns="47100" anchor="t" anchorCtr="0">
            <a:noAutofit/>
          </a:bodyPr>
          <a:lstStyle>
            <a:lvl1pPr marR="0" lvl="0" algn="r"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5" name="Google Shape;5;n"/>
          <p:cNvSpPr>
            <a:spLocks noGrp="1" noRot="1" noChangeAspect="1"/>
          </p:cNvSpPr>
          <p:nvPr>
            <p:ph type="sldImg" idx="3"/>
          </p:nvPr>
        </p:nvSpPr>
        <p:spPr>
          <a:xfrm>
            <a:off x="1165225" y="1239838"/>
            <a:ext cx="4467225" cy="3351212"/>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79768" y="4777958"/>
            <a:ext cx="5438140" cy="3909239"/>
          </a:xfrm>
          <a:prstGeom prst="rect">
            <a:avLst/>
          </a:prstGeom>
          <a:noFill/>
          <a:ln>
            <a:noFill/>
          </a:ln>
        </p:spPr>
        <p:txBody>
          <a:bodyPr spcFirstLastPara="1" wrap="square" lIns="94225" tIns="47100" rIns="94225" bIns="471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L="914400" marR="0" lvl="1"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2pPr>
            <a:lvl3pPr marL="1371600" marR="0" lvl="2"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3pPr>
            <a:lvl4pPr marL="1828800" marR="0" lvl="3"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4pPr>
            <a:lvl5pPr marL="2286000" marR="0" lvl="4"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5pPr>
            <a:lvl6pPr marL="2743200" marR="0" lvl="5"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6pPr>
            <a:lvl7pPr marL="3200400" marR="0" lvl="6"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7pPr>
            <a:lvl8pPr marL="3657600" marR="0" lvl="7"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8pPr>
            <a:lvl9pPr marL="4114800" marR="0" lvl="8"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9pPr>
          </a:lstStyle>
          <a:p>
            <a:endParaRPr/>
          </a:p>
        </p:txBody>
      </p:sp>
      <p:sp>
        <p:nvSpPr>
          <p:cNvPr id="7" name="Google Shape;7;n"/>
          <p:cNvSpPr txBox="1">
            <a:spLocks noGrp="1"/>
          </p:cNvSpPr>
          <p:nvPr>
            <p:ph type="ftr" idx="11"/>
          </p:nvPr>
        </p:nvSpPr>
        <p:spPr>
          <a:xfrm>
            <a:off x="0" y="9430091"/>
            <a:ext cx="2945659" cy="498134"/>
          </a:xfrm>
          <a:prstGeom prst="rect">
            <a:avLst/>
          </a:prstGeom>
          <a:noFill/>
          <a:ln>
            <a:noFill/>
          </a:ln>
        </p:spPr>
        <p:txBody>
          <a:bodyPr spcFirstLastPara="1" wrap="square" lIns="94225" tIns="47100" rIns="94225" bIns="47100" anchor="b" anchorCtr="0">
            <a:noAutofit/>
          </a:bodyPr>
          <a:lstStyle>
            <a:lvl1pPr marR="0" lvl="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8" name="Google Shape;8;n"/>
          <p:cNvSpPr txBox="1">
            <a:spLocks noGrp="1"/>
          </p:cNvSpPr>
          <p:nvPr>
            <p:ph type="sldNum" idx="12"/>
          </p:nvPr>
        </p:nvSpPr>
        <p:spPr>
          <a:xfrm>
            <a:off x="3850443" y="9430091"/>
            <a:ext cx="2945659" cy="498134"/>
          </a:xfrm>
          <a:prstGeom prst="rect">
            <a:avLst/>
          </a:prstGeom>
          <a:noFill/>
          <a:ln>
            <a:noFill/>
          </a:ln>
        </p:spPr>
        <p:txBody>
          <a:bodyPr spcFirstLastPara="1" wrap="square" lIns="94225" tIns="47100" rIns="94225" bIns="471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Arial"/>
                <a:ea typeface="Arial"/>
                <a:cs typeface="Arial"/>
                <a:sym typeface="Arial"/>
              </a:rPr>
              <a:t>‹#›</a:t>
            </a:fld>
            <a:endParaRPr sz="1200" b="0" i="0" u="none" strike="noStrike" cap="none">
              <a:solidFill>
                <a:schemeClr val="dk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hf sldNum="0" hdr="0" ftr="0" dt="0"/>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
        <p:cNvGrpSpPr/>
        <p:nvPr/>
      </p:nvGrpSpPr>
      <p:grpSpPr>
        <a:xfrm>
          <a:off x="0" y="0"/>
          <a:ext cx="0" cy="0"/>
          <a:chOff x="0" y="0"/>
          <a:chExt cx="0" cy="0"/>
        </a:xfrm>
      </p:grpSpPr>
      <p:sp>
        <p:nvSpPr>
          <p:cNvPr id="78" name="Google Shape;78;p1:notes"/>
          <p:cNvSpPr>
            <a:spLocks noGrp="1" noRot="1" noChangeAspect="1"/>
          </p:cNvSpPr>
          <p:nvPr>
            <p:ph type="sldImg" idx="2"/>
          </p:nvPr>
        </p:nvSpPr>
        <p:spPr>
          <a:xfrm>
            <a:off x="1165225" y="1239838"/>
            <a:ext cx="4467225" cy="3351212"/>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9" name="Google Shape;79;p1:notes"/>
          <p:cNvSpPr txBox="1">
            <a:spLocks noGrp="1"/>
          </p:cNvSpPr>
          <p:nvPr>
            <p:ph type="body" idx="1"/>
          </p:nvPr>
        </p:nvSpPr>
        <p:spPr>
          <a:xfrm>
            <a:off x="679768" y="4777958"/>
            <a:ext cx="5438140" cy="3909239"/>
          </a:xfrm>
          <a:prstGeom prst="rect">
            <a:avLst/>
          </a:prstGeom>
          <a:noFill/>
          <a:ln>
            <a:noFill/>
          </a:ln>
        </p:spPr>
        <p:txBody>
          <a:bodyPr spcFirstLastPara="1" wrap="square" lIns="94225" tIns="47100" rIns="94225" bIns="47100"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7"/>
        <p:cNvGrpSpPr/>
        <p:nvPr/>
      </p:nvGrpSpPr>
      <p:grpSpPr>
        <a:xfrm>
          <a:off x="0" y="0"/>
          <a:ext cx="0" cy="0"/>
          <a:chOff x="0" y="0"/>
          <a:chExt cx="0" cy="0"/>
        </a:xfrm>
      </p:grpSpPr>
      <p:sp>
        <p:nvSpPr>
          <p:cNvPr id="388" name="Google Shape;388;p10:notes"/>
          <p:cNvSpPr txBox="1">
            <a:spLocks noGrp="1"/>
          </p:cNvSpPr>
          <p:nvPr>
            <p:ph type="body" idx="1"/>
          </p:nvPr>
        </p:nvSpPr>
        <p:spPr>
          <a:xfrm>
            <a:off x="679768" y="4777958"/>
            <a:ext cx="5438140" cy="3909239"/>
          </a:xfrm>
          <a:prstGeom prst="rect">
            <a:avLst/>
          </a:prstGeom>
        </p:spPr>
        <p:txBody>
          <a:bodyPr spcFirstLastPara="1" wrap="square" lIns="94225" tIns="47100" rIns="94225" bIns="47100" anchor="t" anchorCtr="0">
            <a:noAutofit/>
          </a:bodyPr>
          <a:lstStyle/>
          <a:p>
            <a:pPr marL="0" lvl="0" indent="0" algn="l" rtl="0">
              <a:spcBef>
                <a:spcPts val="0"/>
              </a:spcBef>
              <a:spcAft>
                <a:spcPts val="0"/>
              </a:spcAft>
              <a:buNone/>
            </a:pPr>
            <a:endParaRPr/>
          </a:p>
        </p:txBody>
      </p:sp>
      <p:sp>
        <p:nvSpPr>
          <p:cNvPr id="389" name="Google Shape;389;p10:notes"/>
          <p:cNvSpPr>
            <a:spLocks noGrp="1" noRot="1" noChangeAspect="1"/>
          </p:cNvSpPr>
          <p:nvPr>
            <p:ph type="sldImg" idx="2"/>
          </p:nvPr>
        </p:nvSpPr>
        <p:spPr>
          <a:xfrm>
            <a:off x="1165225" y="1239838"/>
            <a:ext cx="4467225" cy="3351212"/>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3"/>
        <p:cNvGrpSpPr/>
        <p:nvPr/>
      </p:nvGrpSpPr>
      <p:grpSpPr>
        <a:xfrm>
          <a:off x="0" y="0"/>
          <a:ext cx="0" cy="0"/>
          <a:chOff x="0" y="0"/>
          <a:chExt cx="0" cy="0"/>
        </a:xfrm>
      </p:grpSpPr>
      <p:sp>
        <p:nvSpPr>
          <p:cNvPr id="394" name="Google Shape;394;p11:notes"/>
          <p:cNvSpPr txBox="1">
            <a:spLocks noGrp="1"/>
          </p:cNvSpPr>
          <p:nvPr>
            <p:ph type="body" idx="1"/>
          </p:nvPr>
        </p:nvSpPr>
        <p:spPr>
          <a:xfrm>
            <a:off x="679768" y="4777958"/>
            <a:ext cx="5438140" cy="3909239"/>
          </a:xfrm>
          <a:prstGeom prst="rect">
            <a:avLst/>
          </a:prstGeom>
        </p:spPr>
        <p:txBody>
          <a:bodyPr spcFirstLastPara="1" wrap="square" lIns="94225" tIns="47100" rIns="94225" bIns="47100" anchor="t" anchorCtr="0">
            <a:noAutofit/>
          </a:bodyPr>
          <a:lstStyle/>
          <a:p>
            <a:pPr marL="0" lvl="0" indent="0" algn="l" rtl="0">
              <a:spcBef>
                <a:spcPts val="0"/>
              </a:spcBef>
              <a:spcAft>
                <a:spcPts val="0"/>
              </a:spcAft>
              <a:buNone/>
            </a:pPr>
            <a:endParaRPr/>
          </a:p>
        </p:txBody>
      </p:sp>
      <p:sp>
        <p:nvSpPr>
          <p:cNvPr id="395" name="Google Shape;395;p11:notes"/>
          <p:cNvSpPr>
            <a:spLocks noGrp="1" noRot="1" noChangeAspect="1"/>
          </p:cNvSpPr>
          <p:nvPr>
            <p:ph type="sldImg" idx="2"/>
          </p:nvPr>
        </p:nvSpPr>
        <p:spPr>
          <a:xfrm>
            <a:off x="1165225" y="1239838"/>
            <a:ext cx="4467225" cy="3351212"/>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9"/>
        <p:cNvGrpSpPr/>
        <p:nvPr/>
      </p:nvGrpSpPr>
      <p:grpSpPr>
        <a:xfrm>
          <a:off x="0" y="0"/>
          <a:ext cx="0" cy="0"/>
          <a:chOff x="0" y="0"/>
          <a:chExt cx="0" cy="0"/>
        </a:xfrm>
      </p:grpSpPr>
      <p:sp>
        <p:nvSpPr>
          <p:cNvPr id="400" name="Google Shape;400;p12:notes"/>
          <p:cNvSpPr txBox="1">
            <a:spLocks noGrp="1"/>
          </p:cNvSpPr>
          <p:nvPr>
            <p:ph type="body" idx="1"/>
          </p:nvPr>
        </p:nvSpPr>
        <p:spPr>
          <a:xfrm>
            <a:off x="679768" y="4777958"/>
            <a:ext cx="5438140" cy="3909239"/>
          </a:xfrm>
          <a:prstGeom prst="rect">
            <a:avLst/>
          </a:prstGeom>
        </p:spPr>
        <p:txBody>
          <a:bodyPr spcFirstLastPara="1" wrap="square" lIns="94225" tIns="47100" rIns="94225" bIns="47100" anchor="t" anchorCtr="0">
            <a:noAutofit/>
          </a:bodyPr>
          <a:lstStyle/>
          <a:p>
            <a:pPr marL="0" lvl="0" indent="0" algn="l" rtl="0">
              <a:spcBef>
                <a:spcPts val="0"/>
              </a:spcBef>
              <a:spcAft>
                <a:spcPts val="0"/>
              </a:spcAft>
              <a:buNone/>
            </a:pPr>
            <a:endParaRPr/>
          </a:p>
        </p:txBody>
      </p:sp>
      <p:sp>
        <p:nvSpPr>
          <p:cNvPr id="401" name="Google Shape;401;p12:notes"/>
          <p:cNvSpPr>
            <a:spLocks noGrp="1" noRot="1" noChangeAspect="1"/>
          </p:cNvSpPr>
          <p:nvPr>
            <p:ph type="sldImg" idx="2"/>
          </p:nvPr>
        </p:nvSpPr>
        <p:spPr>
          <a:xfrm>
            <a:off x="1165225" y="1239838"/>
            <a:ext cx="4467225" cy="3351212"/>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6"/>
        <p:cNvGrpSpPr/>
        <p:nvPr/>
      </p:nvGrpSpPr>
      <p:grpSpPr>
        <a:xfrm>
          <a:off x="0" y="0"/>
          <a:ext cx="0" cy="0"/>
          <a:chOff x="0" y="0"/>
          <a:chExt cx="0" cy="0"/>
        </a:xfrm>
      </p:grpSpPr>
      <p:sp>
        <p:nvSpPr>
          <p:cNvPr id="437" name="Google Shape;437;p13:notes"/>
          <p:cNvSpPr txBox="1">
            <a:spLocks noGrp="1"/>
          </p:cNvSpPr>
          <p:nvPr>
            <p:ph type="body" idx="1"/>
          </p:nvPr>
        </p:nvSpPr>
        <p:spPr>
          <a:xfrm>
            <a:off x="679768" y="4777958"/>
            <a:ext cx="5438140" cy="3909239"/>
          </a:xfrm>
          <a:prstGeom prst="rect">
            <a:avLst/>
          </a:prstGeom>
        </p:spPr>
        <p:txBody>
          <a:bodyPr spcFirstLastPara="1" wrap="square" lIns="94225" tIns="47100" rIns="94225" bIns="47100" anchor="t" anchorCtr="0">
            <a:noAutofit/>
          </a:bodyPr>
          <a:lstStyle/>
          <a:p>
            <a:pPr marL="0" lvl="0" indent="0" algn="l" rtl="0">
              <a:spcBef>
                <a:spcPts val="0"/>
              </a:spcBef>
              <a:spcAft>
                <a:spcPts val="0"/>
              </a:spcAft>
              <a:buNone/>
            </a:pPr>
            <a:endParaRPr/>
          </a:p>
        </p:txBody>
      </p:sp>
      <p:sp>
        <p:nvSpPr>
          <p:cNvPr id="438" name="Google Shape;438;p13:notes"/>
          <p:cNvSpPr>
            <a:spLocks noGrp="1" noRot="1" noChangeAspect="1"/>
          </p:cNvSpPr>
          <p:nvPr>
            <p:ph type="sldImg" idx="2"/>
          </p:nvPr>
        </p:nvSpPr>
        <p:spPr>
          <a:xfrm>
            <a:off x="1165225" y="1239838"/>
            <a:ext cx="4467225" cy="3351212"/>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2"/>
        <p:cNvGrpSpPr/>
        <p:nvPr/>
      </p:nvGrpSpPr>
      <p:grpSpPr>
        <a:xfrm>
          <a:off x="0" y="0"/>
          <a:ext cx="0" cy="0"/>
          <a:chOff x="0" y="0"/>
          <a:chExt cx="0" cy="0"/>
        </a:xfrm>
      </p:grpSpPr>
      <p:sp>
        <p:nvSpPr>
          <p:cNvPr id="463" name="Google Shape;463;p14:notes"/>
          <p:cNvSpPr>
            <a:spLocks noGrp="1" noRot="1" noChangeAspect="1"/>
          </p:cNvSpPr>
          <p:nvPr>
            <p:ph type="sldImg" idx="2"/>
          </p:nvPr>
        </p:nvSpPr>
        <p:spPr>
          <a:xfrm>
            <a:off x="1165225" y="1239838"/>
            <a:ext cx="4467225" cy="3351212"/>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64" name="Google Shape;464;p14:notes"/>
          <p:cNvSpPr txBox="1">
            <a:spLocks noGrp="1"/>
          </p:cNvSpPr>
          <p:nvPr>
            <p:ph type="body" idx="1"/>
          </p:nvPr>
        </p:nvSpPr>
        <p:spPr>
          <a:xfrm>
            <a:off x="679768" y="4777958"/>
            <a:ext cx="5438140" cy="3909239"/>
          </a:xfrm>
          <a:prstGeom prst="rect">
            <a:avLst/>
          </a:prstGeom>
          <a:noFill/>
          <a:ln>
            <a:noFill/>
          </a:ln>
        </p:spPr>
        <p:txBody>
          <a:bodyPr spcFirstLastPara="1" wrap="square" lIns="94225" tIns="47100" rIns="94225" bIns="47100"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2"/>
        <p:cNvGrpSpPr/>
        <p:nvPr/>
      </p:nvGrpSpPr>
      <p:grpSpPr>
        <a:xfrm>
          <a:off x="0" y="0"/>
          <a:ext cx="0" cy="0"/>
          <a:chOff x="0" y="0"/>
          <a:chExt cx="0" cy="0"/>
        </a:xfrm>
      </p:grpSpPr>
      <p:sp>
        <p:nvSpPr>
          <p:cNvPr id="503" name="Google Shape;503;p15:notes"/>
          <p:cNvSpPr txBox="1">
            <a:spLocks noGrp="1"/>
          </p:cNvSpPr>
          <p:nvPr>
            <p:ph type="body" idx="1"/>
          </p:nvPr>
        </p:nvSpPr>
        <p:spPr>
          <a:xfrm>
            <a:off x="679768" y="4777958"/>
            <a:ext cx="5438140" cy="3909239"/>
          </a:xfrm>
          <a:prstGeom prst="rect">
            <a:avLst/>
          </a:prstGeom>
        </p:spPr>
        <p:txBody>
          <a:bodyPr spcFirstLastPara="1" wrap="square" lIns="94225" tIns="47100" rIns="94225" bIns="47100" anchor="t" anchorCtr="0">
            <a:noAutofit/>
          </a:bodyPr>
          <a:lstStyle/>
          <a:p>
            <a:pPr marL="0" lvl="0" indent="0" algn="l" rtl="0">
              <a:spcBef>
                <a:spcPts val="0"/>
              </a:spcBef>
              <a:spcAft>
                <a:spcPts val="0"/>
              </a:spcAft>
              <a:buNone/>
            </a:pPr>
            <a:endParaRPr/>
          </a:p>
        </p:txBody>
      </p:sp>
      <p:sp>
        <p:nvSpPr>
          <p:cNvPr id="504" name="Google Shape;504;p15:notes"/>
          <p:cNvSpPr>
            <a:spLocks noGrp="1" noRot="1" noChangeAspect="1"/>
          </p:cNvSpPr>
          <p:nvPr>
            <p:ph type="sldImg" idx="2"/>
          </p:nvPr>
        </p:nvSpPr>
        <p:spPr>
          <a:xfrm>
            <a:off x="1165225" y="1239838"/>
            <a:ext cx="4467225" cy="3351212"/>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8"/>
        <p:cNvGrpSpPr/>
        <p:nvPr/>
      </p:nvGrpSpPr>
      <p:grpSpPr>
        <a:xfrm>
          <a:off x="0" y="0"/>
          <a:ext cx="0" cy="0"/>
          <a:chOff x="0" y="0"/>
          <a:chExt cx="0" cy="0"/>
        </a:xfrm>
      </p:grpSpPr>
      <p:sp>
        <p:nvSpPr>
          <p:cNvPr id="509" name="Google Shape;509;p16:notes"/>
          <p:cNvSpPr>
            <a:spLocks noGrp="1" noRot="1" noChangeAspect="1"/>
          </p:cNvSpPr>
          <p:nvPr>
            <p:ph type="sldImg" idx="2"/>
          </p:nvPr>
        </p:nvSpPr>
        <p:spPr>
          <a:xfrm>
            <a:off x="1165225" y="1239838"/>
            <a:ext cx="4467225" cy="3351212"/>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10" name="Google Shape;510;p16:notes"/>
          <p:cNvSpPr txBox="1">
            <a:spLocks noGrp="1"/>
          </p:cNvSpPr>
          <p:nvPr>
            <p:ph type="body" idx="1"/>
          </p:nvPr>
        </p:nvSpPr>
        <p:spPr>
          <a:xfrm>
            <a:off x="679768" y="4777958"/>
            <a:ext cx="5438140" cy="3909239"/>
          </a:xfrm>
          <a:prstGeom prst="rect">
            <a:avLst/>
          </a:prstGeom>
          <a:noFill/>
          <a:ln>
            <a:noFill/>
          </a:ln>
        </p:spPr>
        <p:txBody>
          <a:bodyPr spcFirstLastPara="1" wrap="square" lIns="94225" tIns="47100" rIns="94225" bIns="47100"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0"/>
        <p:cNvGrpSpPr/>
        <p:nvPr/>
      </p:nvGrpSpPr>
      <p:grpSpPr>
        <a:xfrm>
          <a:off x="0" y="0"/>
          <a:ext cx="0" cy="0"/>
          <a:chOff x="0" y="0"/>
          <a:chExt cx="0" cy="0"/>
        </a:xfrm>
      </p:grpSpPr>
      <p:sp>
        <p:nvSpPr>
          <p:cNvPr id="541" name="Google Shape;541;p17:notes"/>
          <p:cNvSpPr>
            <a:spLocks noGrp="1" noRot="1" noChangeAspect="1"/>
          </p:cNvSpPr>
          <p:nvPr>
            <p:ph type="sldImg" idx="2"/>
          </p:nvPr>
        </p:nvSpPr>
        <p:spPr>
          <a:xfrm>
            <a:off x="866775" y="727075"/>
            <a:ext cx="4830763" cy="3624263"/>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542" name="Google Shape;542;p17:notes"/>
          <p:cNvSpPr txBox="1">
            <a:spLocks noGrp="1"/>
          </p:cNvSpPr>
          <p:nvPr>
            <p:ph type="body" idx="1"/>
          </p:nvPr>
        </p:nvSpPr>
        <p:spPr>
          <a:xfrm>
            <a:off x="656963" y="4593769"/>
            <a:ext cx="5249765" cy="4349380"/>
          </a:xfrm>
          <a:prstGeom prst="rect">
            <a:avLst/>
          </a:prstGeom>
          <a:noFill/>
          <a:ln>
            <a:noFill/>
          </a:ln>
        </p:spPr>
        <p:txBody>
          <a:bodyPr spcFirstLastPara="1" wrap="square" lIns="94225" tIns="47100" rIns="94225" bIns="47100"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6"/>
        <p:cNvGrpSpPr/>
        <p:nvPr/>
      </p:nvGrpSpPr>
      <p:grpSpPr>
        <a:xfrm>
          <a:off x="0" y="0"/>
          <a:ext cx="0" cy="0"/>
          <a:chOff x="0" y="0"/>
          <a:chExt cx="0" cy="0"/>
        </a:xfrm>
      </p:grpSpPr>
      <p:sp>
        <p:nvSpPr>
          <p:cNvPr id="547" name="Google Shape;547;p18:notes"/>
          <p:cNvSpPr>
            <a:spLocks noGrp="1" noRot="1" noChangeAspect="1"/>
          </p:cNvSpPr>
          <p:nvPr>
            <p:ph type="sldImg" idx="2"/>
          </p:nvPr>
        </p:nvSpPr>
        <p:spPr>
          <a:xfrm>
            <a:off x="1165225" y="1239838"/>
            <a:ext cx="4467225" cy="3351212"/>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48" name="Google Shape;548;p18:notes"/>
          <p:cNvSpPr txBox="1">
            <a:spLocks noGrp="1"/>
          </p:cNvSpPr>
          <p:nvPr>
            <p:ph type="body" idx="1"/>
          </p:nvPr>
        </p:nvSpPr>
        <p:spPr>
          <a:xfrm>
            <a:off x="679768" y="4777958"/>
            <a:ext cx="5438140" cy="3909239"/>
          </a:xfrm>
          <a:prstGeom prst="rect">
            <a:avLst/>
          </a:prstGeom>
          <a:noFill/>
          <a:ln>
            <a:noFill/>
          </a:ln>
        </p:spPr>
        <p:txBody>
          <a:bodyPr spcFirstLastPara="1" wrap="square" lIns="94225" tIns="47100" rIns="94225" bIns="47100"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2"/>
        <p:cNvGrpSpPr/>
        <p:nvPr/>
      </p:nvGrpSpPr>
      <p:grpSpPr>
        <a:xfrm>
          <a:off x="0" y="0"/>
          <a:ext cx="0" cy="0"/>
          <a:chOff x="0" y="0"/>
          <a:chExt cx="0" cy="0"/>
        </a:xfrm>
      </p:grpSpPr>
      <p:sp>
        <p:nvSpPr>
          <p:cNvPr id="553" name="Google Shape;553;p19:notes"/>
          <p:cNvSpPr txBox="1">
            <a:spLocks noGrp="1"/>
          </p:cNvSpPr>
          <p:nvPr>
            <p:ph type="body" idx="1"/>
          </p:nvPr>
        </p:nvSpPr>
        <p:spPr>
          <a:xfrm>
            <a:off x="679768" y="4777958"/>
            <a:ext cx="5438140" cy="3909239"/>
          </a:xfrm>
          <a:prstGeom prst="rect">
            <a:avLst/>
          </a:prstGeom>
        </p:spPr>
        <p:txBody>
          <a:bodyPr spcFirstLastPara="1" wrap="square" lIns="94225" tIns="47100" rIns="94225" bIns="47100" anchor="t" anchorCtr="0">
            <a:noAutofit/>
          </a:bodyPr>
          <a:lstStyle/>
          <a:p>
            <a:pPr marL="0" lvl="0" indent="0" algn="l" rtl="0">
              <a:spcBef>
                <a:spcPts val="0"/>
              </a:spcBef>
              <a:spcAft>
                <a:spcPts val="0"/>
              </a:spcAft>
              <a:buNone/>
            </a:pPr>
            <a:endParaRPr/>
          </a:p>
        </p:txBody>
      </p:sp>
      <p:sp>
        <p:nvSpPr>
          <p:cNvPr id="554" name="Google Shape;554;p19:notes"/>
          <p:cNvSpPr>
            <a:spLocks noGrp="1" noRot="1" noChangeAspect="1"/>
          </p:cNvSpPr>
          <p:nvPr>
            <p:ph type="sldImg" idx="2"/>
          </p:nvPr>
        </p:nvSpPr>
        <p:spPr>
          <a:xfrm>
            <a:off x="1165225" y="1239838"/>
            <a:ext cx="4467225" cy="3351212"/>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
        <p:cNvGrpSpPr/>
        <p:nvPr/>
      </p:nvGrpSpPr>
      <p:grpSpPr>
        <a:xfrm>
          <a:off x="0" y="0"/>
          <a:ext cx="0" cy="0"/>
          <a:chOff x="0" y="0"/>
          <a:chExt cx="0" cy="0"/>
        </a:xfrm>
      </p:grpSpPr>
      <p:sp>
        <p:nvSpPr>
          <p:cNvPr id="84" name="Google Shape;84;p2:notes"/>
          <p:cNvSpPr>
            <a:spLocks noGrp="1" noRot="1" noChangeAspect="1"/>
          </p:cNvSpPr>
          <p:nvPr>
            <p:ph type="sldImg" idx="2"/>
          </p:nvPr>
        </p:nvSpPr>
        <p:spPr>
          <a:xfrm>
            <a:off x="1165225" y="1239838"/>
            <a:ext cx="4467225" cy="3351212"/>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5" name="Google Shape;85;p2:notes"/>
          <p:cNvSpPr txBox="1">
            <a:spLocks noGrp="1"/>
          </p:cNvSpPr>
          <p:nvPr>
            <p:ph type="body" idx="1"/>
          </p:nvPr>
        </p:nvSpPr>
        <p:spPr>
          <a:xfrm>
            <a:off x="679768" y="4777958"/>
            <a:ext cx="5438140" cy="3909239"/>
          </a:xfrm>
          <a:prstGeom prst="rect">
            <a:avLst/>
          </a:prstGeom>
          <a:noFill/>
          <a:ln>
            <a:noFill/>
          </a:ln>
        </p:spPr>
        <p:txBody>
          <a:bodyPr spcFirstLastPara="1" wrap="square" lIns="94225" tIns="47100" rIns="94225" bIns="47100"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6"/>
        <p:cNvGrpSpPr/>
        <p:nvPr/>
      </p:nvGrpSpPr>
      <p:grpSpPr>
        <a:xfrm>
          <a:off x="0" y="0"/>
          <a:ext cx="0" cy="0"/>
          <a:chOff x="0" y="0"/>
          <a:chExt cx="0" cy="0"/>
        </a:xfrm>
      </p:grpSpPr>
      <p:sp>
        <p:nvSpPr>
          <p:cNvPr id="587" name="Google Shape;587;p20:notes"/>
          <p:cNvSpPr txBox="1">
            <a:spLocks noGrp="1"/>
          </p:cNvSpPr>
          <p:nvPr>
            <p:ph type="body" idx="1"/>
          </p:nvPr>
        </p:nvSpPr>
        <p:spPr>
          <a:xfrm>
            <a:off x="679768" y="4777958"/>
            <a:ext cx="5438140" cy="3909239"/>
          </a:xfrm>
          <a:prstGeom prst="rect">
            <a:avLst/>
          </a:prstGeom>
        </p:spPr>
        <p:txBody>
          <a:bodyPr spcFirstLastPara="1" wrap="square" lIns="94225" tIns="47100" rIns="94225" bIns="47100" anchor="t" anchorCtr="0">
            <a:noAutofit/>
          </a:bodyPr>
          <a:lstStyle/>
          <a:p>
            <a:pPr marL="0" lvl="0" indent="0" algn="l" rtl="0">
              <a:spcBef>
                <a:spcPts val="0"/>
              </a:spcBef>
              <a:spcAft>
                <a:spcPts val="0"/>
              </a:spcAft>
              <a:buNone/>
            </a:pPr>
            <a:endParaRPr/>
          </a:p>
        </p:txBody>
      </p:sp>
      <p:sp>
        <p:nvSpPr>
          <p:cNvPr id="588" name="Google Shape;588;p20:notes"/>
          <p:cNvSpPr>
            <a:spLocks noGrp="1" noRot="1" noChangeAspect="1"/>
          </p:cNvSpPr>
          <p:nvPr>
            <p:ph type="sldImg" idx="2"/>
          </p:nvPr>
        </p:nvSpPr>
        <p:spPr>
          <a:xfrm>
            <a:off x="1165225" y="1239838"/>
            <a:ext cx="4467225" cy="3351212"/>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2"/>
        <p:cNvGrpSpPr/>
        <p:nvPr/>
      </p:nvGrpSpPr>
      <p:grpSpPr>
        <a:xfrm>
          <a:off x="0" y="0"/>
          <a:ext cx="0" cy="0"/>
          <a:chOff x="0" y="0"/>
          <a:chExt cx="0" cy="0"/>
        </a:xfrm>
      </p:grpSpPr>
      <p:sp>
        <p:nvSpPr>
          <p:cNvPr id="593" name="Google Shape;593;p21:notes"/>
          <p:cNvSpPr>
            <a:spLocks noGrp="1" noRot="1" noChangeAspect="1"/>
          </p:cNvSpPr>
          <p:nvPr>
            <p:ph type="sldImg" idx="2"/>
          </p:nvPr>
        </p:nvSpPr>
        <p:spPr>
          <a:xfrm>
            <a:off x="866775" y="727075"/>
            <a:ext cx="4830763" cy="3624263"/>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594" name="Google Shape;594;p21:notes"/>
          <p:cNvSpPr txBox="1">
            <a:spLocks noGrp="1"/>
          </p:cNvSpPr>
          <p:nvPr>
            <p:ph type="body" idx="1"/>
          </p:nvPr>
        </p:nvSpPr>
        <p:spPr>
          <a:xfrm>
            <a:off x="656963" y="4593769"/>
            <a:ext cx="5249765" cy="4349380"/>
          </a:xfrm>
          <a:prstGeom prst="rect">
            <a:avLst/>
          </a:prstGeom>
          <a:noFill/>
          <a:ln>
            <a:noFill/>
          </a:ln>
        </p:spPr>
        <p:txBody>
          <a:bodyPr spcFirstLastPara="1" wrap="square" lIns="94225" tIns="47100" rIns="94225" bIns="47100"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8"/>
        <p:cNvGrpSpPr/>
        <p:nvPr/>
      </p:nvGrpSpPr>
      <p:grpSpPr>
        <a:xfrm>
          <a:off x="0" y="0"/>
          <a:ext cx="0" cy="0"/>
          <a:chOff x="0" y="0"/>
          <a:chExt cx="0" cy="0"/>
        </a:xfrm>
      </p:grpSpPr>
      <p:sp>
        <p:nvSpPr>
          <p:cNvPr id="599" name="Google Shape;599;p22:notes"/>
          <p:cNvSpPr>
            <a:spLocks noGrp="1" noRot="1" noChangeAspect="1"/>
          </p:cNvSpPr>
          <p:nvPr>
            <p:ph type="sldImg" idx="2"/>
          </p:nvPr>
        </p:nvSpPr>
        <p:spPr>
          <a:xfrm>
            <a:off x="1165225" y="1239838"/>
            <a:ext cx="4467225" cy="3351212"/>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00" name="Google Shape;600;p22:notes"/>
          <p:cNvSpPr txBox="1">
            <a:spLocks noGrp="1"/>
          </p:cNvSpPr>
          <p:nvPr>
            <p:ph type="body" idx="1"/>
          </p:nvPr>
        </p:nvSpPr>
        <p:spPr>
          <a:xfrm>
            <a:off x="679768" y="4777958"/>
            <a:ext cx="5438140" cy="3909239"/>
          </a:xfrm>
          <a:prstGeom prst="rect">
            <a:avLst/>
          </a:prstGeom>
          <a:noFill/>
          <a:ln>
            <a:noFill/>
          </a:ln>
        </p:spPr>
        <p:txBody>
          <a:bodyPr spcFirstLastPara="1" wrap="square" lIns="94225" tIns="47100" rIns="94225" bIns="47100"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4"/>
        <p:cNvGrpSpPr/>
        <p:nvPr/>
      </p:nvGrpSpPr>
      <p:grpSpPr>
        <a:xfrm>
          <a:off x="0" y="0"/>
          <a:ext cx="0" cy="0"/>
          <a:chOff x="0" y="0"/>
          <a:chExt cx="0" cy="0"/>
        </a:xfrm>
      </p:grpSpPr>
      <p:sp>
        <p:nvSpPr>
          <p:cNvPr id="605" name="Google Shape;605;p23:notes"/>
          <p:cNvSpPr>
            <a:spLocks noGrp="1" noRot="1" noChangeAspect="1"/>
          </p:cNvSpPr>
          <p:nvPr>
            <p:ph type="sldImg" idx="2"/>
          </p:nvPr>
        </p:nvSpPr>
        <p:spPr>
          <a:xfrm>
            <a:off x="1165225" y="1239838"/>
            <a:ext cx="4467225" cy="3351212"/>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06" name="Google Shape;606;p23:notes"/>
          <p:cNvSpPr txBox="1">
            <a:spLocks noGrp="1"/>
          </p:cNvSpPr>
          <p:nvPr>
            <p:ph type="body" idx="1"/>
          </p:nvPr>
        </p:nvSpPr>
        <p:spPr>
          <a:xfrm>
            <a:off x="679768" y="4777958"/>
            <a:ext cx="5438140" cy="3909239"/>
          </a:xfrm>
          <a:prstGeom prst="rect">
            <a:avLst/>
          </a:prstGeom>
          <a:noFill/>
          <a:ln>
            <a:noFill/>
          </a:ln>
        </p:spPr>
        <p:txBody>
          <a:bodyPr spcFirstLastPara="1" wrap="square" lIns="94225" tIns="47100" rIns="94225" bIns="47100"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3"/>
        <p:cNvGrpSpPr/>
        <p:nvPr/>
      </p:nvGrpSpPr>
      <p:grpSpPr>
        <a:xfrm>
          <a:off x="0" y="0"/>
          <a:ext cx="0" cy="0"/>
          <a:chOff x="0" y="0"/>
          <a:chExt cx="0" cy="0"/>
        </a:xfrm>
      </p:grpSpPr>
      <p:sp>
        <p:nvSpPr>
          <p:cNvPr id="634" name="Google Shape;634;p24:notes"/>
          <p:cNvSpPr txBox="1">
            <a:spLocks noGrp="1"/>
          </p:cNvSpPr>
          <p:nvPr>
            <p:ph type="body" idx="1"/>
          </p:nvPr>
        </p:nvSpPr>
        <p:spPr>
          <a:xfrm>
            <a:off x="679768" y="4777958"/>
            <a:ext cx="5438140" cy="3909239"/>
          </a:xfrm>
          <a:prstGeom prst="rect">
            <a:avLst/>
          </a:prstGeom>
        </p:spPr>
        <p:txBody>
          <a:bodyPr spcFirstLastPara="1" wrap="square" lIns="94225" tIns="47100" rIns="94225" bIns="47100" anchor="t" anchorCtr="0">
            <a:noAutofit/>
          </a:bodyPr>
          <a:lstStyle/>
          <a:p>
            <a:pPr marL="0" lvl="0" indent="0" algn="l" rtl="0">
              <a:spcBef>
                <a:spcPts val="0"/>
              </a:spcBef>
              <a:spcAft>
                <a:spcPts val="0"/>
              </a:spcAft>
              <a:buNone/>
            </a:pPr>
            <a:endParaRPr/>
          </a:p>
        </p:txBody>
      </p:sp>
      <p:sp>
        <p:nvSpPr>
          <p:cNvPr id="635" name="Google Shape;635;p24:notes"/>
          <p:cNvSpPr>
            <a:spLocks noGrp="1" noRot="1" noChangeAspect="1"/>
          </p:cNvSpPr>
          <p:nvPr>
            <p:ph type="sldImg" idx="2"/>
          </p:nvPr>
        </p:nvSpPr>
        <p:spPr>
          <a:xfrm>
            <a:off x="1165225" y="1239838"/>
            <a:ext cx="4467225" cy="3351212"/>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7"/>
        <p:cNvGrpSpPr/>
        <p:nvPr/>
      </p:nvGrpSpPr>
      <p:grpSpPr>
        <a:xfrm>
          <a:off x="0" y="0"/>
          <a:ext cx="0" cy="0"/>
          <a:chOff x="0" y="0"/>
          <a:chExt cx="0" cy="0"/>
        </a:xfrm>
      </p:grpSpPr>
      <p:sp>
        <p:nvSpPr>
          <p:cNvPr id="648" name="Google Shape;648;p25:notes"/>
          <p:cNvSpPr>
            <a:spLocks noGrp="1" noRot="1" noChangeAspect="1"/>
          </p:cNvSpPr>
          <p:nvPr>
            <p:ph type="sldImg" idx="2"/>
          </p:nvPr>
        </p:nvSpPr>
        <p:spPr>
          <a:xfrm>
            <a:off x="1165225" y="1239838"/>
            <a:ext cx="4467225" cy="3351212"/>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49" name="Google Shape;649;p25:notes"/>
          <p:cNvSpPr txBox="1">
            <a:spLocks noGrp="1"/>
          </p:cNvSpPr>
          <p:nvPr>
            <p:ph type="body" idx="1"/>
          </p:nvPr>
        </p:nvSpPr>
        <p:spPr>
          <a:xfrm>
            <a:off x="679768" y="4777958"/>
            <a:ext cx="5438140" cy="3909239"/>
          </a:xfrm>
          <a:prstGeom prst="rect">
            <a:avLst/>
          </a:prstGeom>
          <a:noFill/>
          <a:ln>
            <a:noFill/>
          </a:ln>
        </p:spPr>
        <p:txBody>
          <a:bodyPr spcFirstLastPara="1" wrap="square" lIns="94225" tIns="47100" rIns="94225" bIns="47100"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2"/>
        <p:cNvGrpSpPr/>
        <p:nvPr/>
      </p:nvGrpSpPr>
      <p:grpSpPr>
        <a:xfrm>
          <a:off x="0" y="0"/>
          <a:ext cx="0" cy="0"/>
          <a:chOff x="0" y="0"/>
          <a:chExt cx="0" cy="0"/>
        </a:xfrm>
      </p:grpSpPr>
      <p:sp>
        <p:nvSpPr>
          <p:cNvPr id="683" name="Google Shape;683;p26:notes"/>
          <p:cNvSpPr>
            <a:spLocks noGrp="1" noRot="1" noChangeAspect="1"/>
          </p:cNvSpPr>
          <p:nvPr>
            <p:ph type="sldImg" idx="2"/>
          </p:nvPr>
        </p:nvSpPr>
        <p:spPr>
          <a:xfrm>
            <a:off x="865188" y="727075"/>
            <a:ext cx="4833937" cy="362585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684" name="Google Shape;684;p26:notes"/>
          <p:cNvSpPr txBox="1">
            <a:spLocks noGrp="1"/>
          </p:cNvSpPr>
          <p:nvPr>
            <p:ph type="body" idx="1"/>
          </p:nvPr>
        </p:nvSpPr>
        <p:spPr>
          <a:xfrm>
            <a:off x="656963" y="4593769"/>
            <a:ext cx="5249765" cy="4349380"/>
          </a:xfrm>
          <a:prstGeom prst="rect">
            <a:avLst/>
          </a:prstGeom>
          <a:noFill/>
          <a:ln>
            <a:noFill/>
          </a:ln>
        </p:spPr>
        <p:txBody>
          <a:bodyPr spcFirstLastPara="1" wrap="square" lIns="94225" tIns="47100" rIns="94225" bIns="47100"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8"/>
        <p:cNvGrpSpPr/>
        <p:nvPr/>
      </p:nvGrpSpPr>
      <p:grpSpPr>
        <a:xfrm>
          <a:off x="0" y="0"/>
          <a:ext cx="0" cy="0"/>
          <a:chOff x="0" y="0"/>
          <a:chExt cx="0" cy="0"/>
        </a:xfrm>
      </p:grpSpPr>
      <p:sp>
        <p:nvSpPr>
          <p:cNvPr id="709" name="Google Shape;709;p27:notes"/>
          <p:cNvSpPr txBox="1">
            <a:spLocks noGrp="1"/>
          </p:cNvSpPr>
          <p:nvPr>
            <p:ph type="body" idx="1"/>
          </p:nvPr>
        </p:nvSpPr>
        <p:spPr>
          <a:xfrm>
            <a:off x="679768" y="4777958"/>
            <a:ext cx="5438140" cy="3909239"/>
          </a:xfrm>
          <a:prstGeom prst="rect">
            <a:avLst/>
          </a:prstGeom>
        </p:spPr>
        <p:txBody>
          <a:bodyPr spcFirstLastPara="1" wrap="square" lIns="94225" tIns="47100" rIns="94225" bIns="47100" anchor="t" anchorCtr="0">
            <a:noAutofit/>
          </a:bodyPr>
          <a:lstStyle/>
          <a:p>
            <a:pPr marL="0" lvl="0" indent="0" algn="l" rtl="0">
              <a:spcBef>
                <a:spcPts val="0"/>
              </a:spcBef>
              <a:spcAft>
                <a:spcPts val="0"/>
              </a:spcAft>
              <a:buNone/>
            </a:pPr>
            <a:endParaRPr/>
          </a:p>
        </p:txBody>
      </p:sp>
      <p:sp>
        <p:nvSpPr>
          <p:cNvPr id="710" name="Google Shape;710;p27:notes"/>
          <p:cNvSpPr>
            <a:spLocks noGrp="1" noRot="1" noChangeAspect="1"/>
          </p:cNvSpPr>
          <p:nvPr>
            <p:ph type="sldImg" idx="2"/>
          </p:nvPr>
        </p:nvSpPr>
        <p:spPr>
          <a:xfrm>
            <a:off x="1165225" y="1239838"/>
            <a:ext cx="4467225" cy="3351212"/>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4"/>
        <p:cNvGrpSpPr/>
        <p:nvPr/>
      </p:nvGrpSpPr>
      <p:grpSpPr>
        <a:xfrm>
          <a:off x="0" y="0"/>
          <a:ext cx="0" cy="0"/>
          <a:chOff x="0" y="0"/>
          <a:chExt cx="0" cy="0"/>
        </a:xfrm>
      </p:grpSpPr>
      <p:sp>
        <p:nvSpPr>
          <p:cNvPr id="715" name="Google Shape;715;p28:notes"/>
          <p:cNvSpPr txBox="1">
            <a:spLocks noGrp="1"/>
          </p:cNvSpPr>
          <p:nvPr>
            <p:ph type="body" idx="1"/>
          </p:nvPr>
        </p:nvSpPr>
        <p:spPr>
          <a:xfrm>
            <a:off x="679768" y="4777958"/>
            <a:ext cx="5438140" cy="3909239"/>
          </a:xfrm>
          <a:prstGeom prst="rect">
            <a:avLst/>
          </a:prstGeom>
        </p:spPr>
        <p:txBody>
          <a:bodyPr spcFirstLastPara="1" wrap="square" lIns="94225" tIns="47100" rIns="94225" bIns="47100" anchor="t" anchorCtr="0">
            <a:noAutofit/>
          </a:bodyPr>
          <a:lstStyle/>
          <a:p>
            <a:pPr marL="0" lvl="0" indent="0" algn="l" rtl="0">
              <a:spcBef>
                <a:spcPts val="0"/>
              </a:spcBef>
              <a:spcAft>
                <a:spcPts val="0"/>
              </a:spcAft>
              <a:buNone/>
            </a:pPr>
            <a:endParaRPr/>
          </a:p>
        </p:txBody>
      </p:sp>
      <p:sp>
        <p:nvSpPr>
          <p:cNvPr id="716" name="Google Shape;716;p28:notes"/>
          <p:cNvSpPr>
            <a:spLocks noGrp="1" noRot="1" noChangeAspect="1"/>
          </p:cNvSpPr>
          <p:nvPr>
            <p:ph type="sldImg" idx="2"/>
          </p:nvPr>
        </p:nvSpPr>
        <p:spPr>
          <a:xfrm>
            <a:off x="1165225" y="1239838"/>
            <a:ext cx="4467225" cy="3351212"/>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0"/>
        <p:cNvGrpSpPr/>
        <p:nvPr/>
      </p:nvGrpSpPr>
      <p:grpSpPr>
        <a:xfrm>
          <a:off x="0" y="0"/>
          <a:ext cx="0" cy="0"/>
          <a:chOff x="0" y="0"/>
          <a:chExt cx="0" cy="0"/>
        </a:xfrm>
      </p:grpSpPr>
      <p:sp>
        <p:nvSpPr>
          <p:cNvPr id="721" name="Google Shape;721;p29:notes"/>
          <p:cNvSpPr txBox="1">
            <a:spLocks noGrp="1"/>
          </p:cNvSpPr>
          <p:nvPr>
            <p:ph type="body" idx="1"/>
          </p:nvPr>
        </p:nvSpPr>
        <p:spPr>
          <a:xfrm>
            <a:off x="679768" y="4777958"/>
            <a:ext cx="5438140" cy="3909239"/>
          </a:xfrm>
          <a:prstGeom prst="rect">
            <a:avLst/>
          </a:prstGeom>
        </p:spPr>
        <p:txBody>
          <a:bodyPr spcFirstLastPara="1" wrap="square" lIns="94225" tIns="47100" rIns="94225" bIns="47100" anchor="t" anchorCtr="0">
            <a:noAutofit/>
          </a:bodyPr>
          <a:lstStyle/>
          <a:p>
            <a:pPr marL="0" lvl="0" indent="0" algn="l" rtl="0">
              <a:spcBef>
                <a:spcPts val="0"/>
              </a:spcBef>
              <a:spcAft>
                <a:spcPts val="0"/>
              </a:spcAft>
              <a:buNone/>
            </a:pPr>
            <a:endParaRPr/>
          </a:p>
        </p:txBody>
      </p:sp>
      <p:sp>
        <p:nvSpPr>
          <p:cNvPr id="722" name="Google Shape;722;p29:notes"/>
          <p:cNvSpPr>
            <a:spLocks noGrp="1" noRot="1" noChangeAspect="1"/>
          </p:cNvSpPr>
          <p:nvPr>
            <p:ph type="sldImg" idx="2"/>
          </p:nvPr>
        </p:nvSpPr>
        <p:spPr>
          <a:xfrm>
            <a:off x="1165225" y="1239838"/>
            <a:ext cx="4467225" cy="3351212"/>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p3:notes"/>
          <p:cNvSpPr txBox="1">
            <a:spLocks noGrp="1"/>
          </p:cNvSpPr>
          <p:nvPr>
            <p:ph type="body" idx="1"/>
          </p:nvPr>
        </p:nvSpPr>
        <p:spPr>
          <a:xfrm>
            <a:off x="679768" y="4777958"/>
            <a:ext cx="5438140" cy="3909239"/>
          </a:xfrm>
          <a:prstGeom prst="rect">
            <a:avLst/>
          </a:prstGeom>
        </p:spPr>
        <p:txBody>
          <a:bodyPr spcFirstLastPara="1" wrap="square" lIns="94225" tIns="47100" rIns="94225" bIns="47100" anchor="t" anchorCtr="0">
            <a:noAutofit/>
          </a:bodyPr>
          <a:lstStyle/>
          <a:p>
            <a:pPr marL="0" lvl="0" indent="0" algn="l" rtl="0">
              <a:spcBef>
                <a:spcPts val="0"/>
              </a:spcBef>
              <a:spcAft>
                <a:spcPts val="0"/>
              </a:spcAft>
              <a:buNone/>
            </a:pPr>
            <a:endParaRPr/>
          </a:p>
        </p:txBody>
      </p:sp>
      <p:sp>
        <p:nvSpPr>
          <p:cNvPr id="91" name="Google Shape;91;p3:notes"/>
          <p:cNvSpPr>
            <a:spLocks noGrp="1" noRot="1" noChangeAspect="1"/>
          </p:cNvSpPr>
          <p:nvPr>
            <p:ph type="sldImg" idx="2"/>
          </p:nvPr>
        </p:nvSpPr>
        <p:spPr>
          <a:xfrm>
            <a:off x="1165225" y="1239838"/>
            <a:ext cx="4467225" cy="3351212"/>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6"/>
        <p:cNvGrpSpPr/>
        <p:nvPr/>
      </p:nvGrpSpPr>
      <p:grpSpPr>
        <a:xfrm>
          <a:off x="0" y="0"/>
          <a:ext cx="0" cy="0"/>
          <a:chOff x="0" y="0"/>
          <a:chExt cx="0" cy="0"/>
        </a:xfrm>
      </p:grpSpPr>
      <p:sp>
        <p:nvSpPr>
          <p:cNvPr id="727" name="Google Shape;727;p30:notes"/>
          <p:cNvSpPr>
            <a:spLocks noGrp="1" noRot="1" noChangeAspect="1"/>
          </p:cNvSpPr>
          <p:nvPr>
            <p:ph type="sldImg" idx="2"/>
          </p:nvPr>
        </p:nvSpPr>
        <p:spPr>
          <a:xfrm>
            <a:off x="1165225" y="1239838"/>
            <a:ext cx="4467225" cy="3351212"/>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28" name="Google Shape;728;p30:notes"/>
          <p:cNvSpPr txBox="1">
            <a:spLocks noGrp="1"/>
          </p:cNvSpPr>
          <p:nvPr>
            <p:ph type="body" idx="1"/>
          </p:nvPr>
        </p:nvSpPr>
        <p:spPr>
          <a:xfrm>
            <a:off x="679768" y="4777958"/>
            <a:ext cx="5438140" cy="3909239"/>
          </a:xfrm>
          <a:prstGeom prst="rect">
            <a:avLst/>
          </a:prstGeom>
          <a:noFill/>
          <a:ln>
            <a:noFill/>
          </a:ln>
        </p:spPr>
        <p:txBody>
          <a:bodyPr spcFirstLastPara="1" wrap="square" lIns="94225" tIns="47100" rIns="94225" bIns="47100"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9"/>
        <p:cNvGrpSpPr/>
        <p:nvPr/>
      </p:nvGrpSpPr>
      <p:grpSpPr>
        <a:xfrm>
          <a:off x="0" y="0"/>
          <a:ext cx="0" cy="0"/>
          <a:chOff x="0" y="0"/>
          <a:chExt cx="0" cy="0"/>
        </a:xfrm>
      </p:grpSpPr>
      <p:sp>
        <p:nvSpPr>
          <p:cNvPr id="770" name="Google Shape;770;p31:notes"/>
          <p:cNvSpPr txBox="1">
            <a:spLocks noGrp="1"/>
          </p:cNvSpPr>
          <p:nvPr>
            <p:ph type="body" idx="1"/>
          </p:nvPr>
        </p:nvSpPr>
        <p:spPr>
          <a:xfrm>
            <a:off x="679768" y="4777958"/>
            <a:ext cx="5438140" cy="3909239"/>
          </a:xfrm>
          <a:prstGeom prst="rect">
            <a:avLst/>
          </a:prstGeom>
        </p:spPr>
        <p:txBody>
          <a:bodyPr spcFirstLastPara="1" wrap="square" lIns="94225" tIns="47100" rIns="94225" bIns="47100" anchor="t" anchorCtr="0">
            <a:noAutofit/>
          </a:bodyPr>
          <a:lstStyle/>
          <a:p>
            <a:pPr marL="0" lvl="0" indent="0" algn="l" rtl="0">
              <a:spcBef>
                <a:spcPts val="0"/>
              </a:spcBef>
              <a:spcAft>
                <a:spcPts val="0"/>
              </a:spcAft>
              <a:buNone/>
            </a:pPr>
            <a:endParaRPr/>
          </a:p>
        </p:txBody>
      </p:sp>
      <p:sp>
        <p:nvSpPr>
          <p:cNvPr id="771" name="Google Shape;771;p31:notes"/>
          <p:cNvSpPr>
            <a:spLocks noGrp="1" noRot="1" noChangeAspect="1"/>
          </p:cNvSpPr>
          <p:nvPr>
            <p:ph type="sldImg" idx="2"/>
          </p:nvPr>
        </p:nvSpPr>
        <p:spPr>
          <a:xfrm>
            <a:off x="1165225" y="1239838"/>
            <a:ext cx="4467225" cy="3351212"/>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0"/>
        <p:cNvGrpSpPr/>
        <p:nvPr/>
      </p:nvGrpSpPr>
      <p:grpSpPr>
        <a:xfrm>
          <a:off x="0" y="0"/>
          <a:ext cx="0" cy="0"/>
          <a:chOff x="0" y="0"/>
          <a:chExt cx="0" cy="0"/>
        </a:xfrm>
      </p:grpSpPr>
      <p:sp>
        <p:nvSpPr>
          <p:cNvPr id="801" name="Google Shape;801;p32:notes"/>
          <p:cNvSpPr>
            <a:spLocks noGrp="1" noRot="1" noChangeAspect="1"/>
          </p:cNvSpPr>
          <p:nvPr>
            <p:ph type="sldImg" idx="2"/>
          </p:nvPr>
        </p:nvSpPr>
        <p:spPr>
          <a:xfrm>
            <a:off x="1165225" y="1239838"/>
            <a:ext cx="4467225" cy="3351212"/>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02" name="Google Shape;802;p32:notes"/>
          <p:cNvSpPr txBox="1">
            <a:spLocks noGrp="1"/>
          </p:cNvSpPr>
          <p:nvPr>
            <p:ph type="body" idx="1"/>
          </p:nvPr>
        </p:nvSpPr>
        <p:spPr>
          <a:xfrm>
            <a:off x="679768" y="4777958"/>
            <a:ext cx="5438140" cy="3909239"/>
          </a:xfrm>
          <a:prstGeom prst="rect">
            <a:avLst/>
          </a:prstGeom>
          <a:noFill/>
          <a:ln>
            <a:noFill/>
          </a:ln>
        </p:spPr>
        <p:txBody>
          <a:bodyPr spcFirstLastPara="1" wrap="square" lIns="94225" tIns="47100" rIns="94225" bIns="47100"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4"/>
        <p:cNvGrpSpPr/>
        <p:nvPr/>
      </p:nvGrpSpPr>
      <p:grpSpPr>
        <a:xfrm>
          <a:off x="0" y="0"/>
          <a:ext cx="0" cy="0"/>
          <a:chOff x="0" y="0"/>
          <a:chExt cx="0" cy="0"/>
        </a:xfrm>
      </p:grpSpPr>
      <p:sp>
        <p:nvSpPr>
          <p:cNvPr id="815" name="Google Shape;815;p33:notes"/>
          <p:cNvSpPr txBox="1">
            <a:spLocks noGrp="1"/>
          </p:cNvSpPr>
          <p:nvPr>
            <p:ph type="body" idx="1"/>
          </p:nvPr>
        </p:nvSpPr>
        <p:spPr>
          <a:xfrm>
            <a:off x="679768" y="4777958"/>
            <a:ext cx="5438140" cy="3909239"/>
          </a:xfrm>
          <a:prstGeom prst="rect">
            <a:avLst/>
          </a:prstGeom>
        </p:spPr>
        <p:txBody>
          <a:bodyPr spcFirstLastPara="1" wrap="square" lIns="94225" tIns="47100" rIns="94225" bIns="47100" anchor="t" anchorCtr="0">
            <a:noAutofit/>
          </a:bodyPr>
          <a:lstStyle/>
          <a:p>
            <a:pPr marL="0" lvl="0" indent="0" algn="l" rtl="0">
              <a:spcBef>
                <a:spcPts val="0"/>
              </a:spcBef>
              <a:spcAft>
                <a:spcPts val="0"/>
              </a:spcAft>
              <a:buNone/>
            </a:pPr>
            <a:endParaRPr/>
          </a:p>
        </p:txBody>
      </p:sp>
      <p:sp>
        <p:nvSpPr>
          <p:cNvPr id="816" name="Google Shape;816;p33:notes"/>
          <p:cNvSpPr>
            <a:spLocks noGrp="1" noRot="1" noChangeAspect="1"/>
          </p:cNvSpPr>
          <p:nvPr>
            <p:ph type="sldImg" idx="2"/>
          </p:nvPr>
        </p:nvSpPr>
        <p:spPr>
          <a:xfrm>
            <a:off x="1165225" y="1239838"/>
            <a:ext cx="4467225" cy="3351212"/>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0"/>
        <p:cNvGrpSpPr/>
        <p:nvPr/>
      </p:nvGrpSpPr>
      <p:grpSpPr>
        <a:xfrm>
          <a:off x="0" y="0"/>
          <a:ext cx="0" cy="0"/>
          <a:chOff x="0" y="0"/>
          <a:chExt cx="0" cy="0"/>
        </a:xfrm>
      </p:grpSpPr>
      <p:sp>
        <p:nvSpPr>
          <p:cNvPr id="821" name="Google Shape;821;p34:notes"/>
          <p:cNvSpPr txBox="1">
            <a:spLocks noGrp="1"/>
          </p:cNvSpPr>
          <p:nvPr>
            <p:ph type="body" idx="1"/>
          </p:nvPr>
        </p:nvSpPr>
        <p:spPr>
          <a:xfrm>
            <a:off x="679768" y="4777958"/>
            <a:ext cx="5438140" cy="3909239"/>
          </a:xfrm>
          <a:prstGeom prst="rect">
            <a:avLst/>
          </a:prstGeom>
        </p:spPr>
        <p:txBody>
          <a:bodyPr spcFirstLastPara="1" wrap="square" lIns="94225" tIns="47100" rIns="94225" bIns="47100" anchor="t" anchorCtr="0">
            <a:noAutofit/>
          </a:bodyPr>
          <a:lstStyle/>
          <a:p>
            <a:pPr marL="0" lvl="0" indent="0" algn="l" rtl="0">
              <a:spcBef>
                <a:spcPts val="0"/>
              </a:spcBef>
              <a:spcAft>
                <a:spcPts val="0"/>
              </a:spcAft>
              <a:buNone/>
            </a:pPr>
            <a:endParaRPr/>
          </a:p>
        </p:txBody>
      </p:sp>
      <p:sp>
        <p:nvSpPr>
          <p:cNvPr id="822" name="Google Shape;822;p34:notes"/>
          <p:cNvSpPr>
            <a:spLocks noGrp="1" noRot="1" noChangeAspect="1"/>
          </p:cNvSpPr>
          <p:nvPr>
            <p:ph type="sldImg" idx="2"/>
          </p:nvPr>
        </p:nvSpPr>
        <p:spPr>
          <a:xfrm>
            <a:off x="1165225" y="1239838"/>
            <a:ext cx="4467225" cy="3351212"/>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6"/>
        <p:cNvGrpSpPr/>
        <p:nvPr/>
      </p:nvGrpSpPr>
      <p:grpSpPr>
        <a:xfrm>
          <a:off x="0" y="0"/>
          <a:ext cx="0" cy="0"/>
          <a:chOff x="0" y="0"/>
          <a:chExt cx="0" cy="0"/>
        </a:xfrm>
      </p:grpSpPr>
      <p:sp>
        <p:nvSpPr>
          <p:cNvPr id="827" name="Google Shape;827;p35:notes"/>
          <p:cNvSpPr txBox="1">
            <a:spLocks noGrp="1"/>
          </p:cNvSpPr>
          <p:nvPr>
            <p:ph type="body" idx="1"/>
          </p:nvPr>
        </p:nvSpPr>
        <p:spPr>
          <a:xfrm>
            <a:off x="679768" y="4777958"/>
            <a:ext cx="5438140" cy="3909239"/>
          </a:xfrm>
          <a:prstGeom prst="rect">
            <a:avLst/>
          </a:prstGeom>
        </p:spPr>
        <p:txBody>
          <a:bodyPr spcFirstLastPara="1" wrap="square" lIns="94225" tIns="47100" rIns="94225" bIns="47100" anchor="t" anchorCtr="0">
            <a:noAutofit/>
          </a:bodyPr>
          <a:lstStyle/>
          <a:p>
            <a:pPr marL="0" lvl="0" indent="0" algn="l" rtl="0">
              <a:spcBef>
                <a:spcPts val="0"/>
              </a:spcBef>
              <a:spcAft>
                <a:spcPts val="0"/>
              </a:spcAft>
              <a:buNone/>
            </a:pPr>
            <a:endParaRPr/>
          </a:p>
        </p:txBody>
      </p:sp>
      <p:sp>
        <p:nvSpPr>
          <p:cNvPr id="828" name="Google Shape;828;p35:notes"/>
          <p:cNvSpPr>
            <a:spLocks noGrp="1" noRot="1" noChangeAspect="1"/>
          </p:cNvSpPr>
          <p:nvPr>
            <p:ph type="sldImg" idx="2"/>
          </p:nvPr>
        </p:nvSpPr>
        <p:spPr>
          <a:xfrm>
            <a:off x="1165225" y="1239838"/>
            <a:ext cx="4467225" cy="3351212"/>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9"/>
        <p:cNvGrpSpPr/>
        <p:nvPr/>
      </p:nvGrpSpPr>
      <p:grpSpPr>
        <a:xfrm>
          <a:off x="0" y="0"/>
          <a:ext cx="0" cy="0"/>
          <a:chOff x="0" y="0"/>
          <a:chExt cx="0" cy="0"/>
        </a:xfrm>
      </p:grpSpPr>
      <p:sp>
        <p:nvSpPr>
          <p:cNvPr id="840" name="Google Shape;840;p36:notes"/>
          <p:cNvSpPr txBox="1">
            <a:spLocks noGrp="1"/>
          </p:cNvSpPr>
          <p:nvPr>
            <p:ph type="body" idx="1"/>
          </p:nvPr>
        </p:nvSpPr>
        <p:spPr>
          <a:xfrm>
            <a:off x="679768" y="4777958"/>
            <a:ext cx="5438140" cy="3909239"/>
          </a:xfrm>
          <a:prstGeom prst="rect">
            <a:avLst/>
          </a:prstGeom>
        </p:spPr>
        <p:txBody>
          <a:bodyPr spcFirstLastPara="1" wrap="square" lIns="94225" tIns="47100" rIns="94225" bIns="47100" anchor="t" anchorCtr="0">
            <a:noAutofit/>
          </a:bodyPr>
          <a:lstStyle/>
          <a:p>
            <a:pPr marL="0" lvl="0" indent="0" algn="l" rtl="0">
              <a:spcBef>
                <a:spcPts val="0"/>
              </a:spcBef>
              <a:spcAft>
                <a:spcPts val="0"/>
              </a:spcAft>
              <a:buNone/>
            </a:pPr>
            <a:endParaRPr/>
          </a:p>
        </p:txBody>
      </p:sp>
      <p:sp>
        <p:nvSpPr>
          <p:cNvPr id="841" name="Google Shape;841;p36:notes"/>
          <p:cNvSpPr>
            <a:spLocks noGrp="1" noRot="1" noChangeAspect="1"/>
          </p:cNvSpPr>
          <p:nvPr>
            <p:ph type="sldImg" idx="2"/>
          </p:nvPr>
        </p:nvSpPr>
        <p:spPr>
          <a:xfrm>
            <a:off x="1165225" y="1239838"/>
            <a:ext cx="4467225" cy="3351212"/>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5"/>
        <p:cNvGrpSpPr/>
        <p:nvPr/>
      </p:nvGrpSpPr>
      <p:grpSpPr>
        <a:xfrm>
          <a:off x="0" y="0"/>
          <a:ext cx="0" cy="0"/>
          <a:chOff x="0" y="0"/>
          <a:chExt cx="0" cy="0"/>
        </a:xfrm>
      </p:grpSpPr>
      <p:sp>
        <p:nvSpPr>
          <p:cNvPr id="846" name="Google Shape;846;p37:notes"/>
          <p:cNvSpPr txBox="1">
            <a:spLocks noGrp="1"/>
          </p:cNvSpPr>
          <p:nvPr>
            <p:ph type="body" idx="1"/>
          </p:nvPr>
        </p:nvSpPr>
        <p:spPr>
          <a:xfrm>
            <a:off x="679768" y="4777958"/>
            <a:ext cx="5438140" cy="3909239"/>
          </a:xfrm>
          <a:prstGeom prst="rect">
            <a:avLst/>
          </a:prstGeom>
        </p:spPr>
        <p:txBody>
          <a:bodyPr spcFirstLastPara="1" wrap="square" lIns="94225" tIns="47100" rIns="94225" bIns="47100" anchor="t" anchorCtr="0">
            <a:noAutofit/>
          </a:bodyPr>
          <a:lstStyle/>
          <a:p>
            <a:pPr marL="0" lvl="0" indent="0" algn="l" rtl="0">
              <a:spcBef>
                <a:spcPts val="0"/>
              </a:spcBef>
              <a:spcAft>
                <a:spcPts val="0"/>
              </a:spcAft>
              <a:buNone/>
            </a:pPr>
            <a:endParaRPr/>
          </a:p>
        </p:txBody>
      </p:sp>
      <p:sp>
        <p:nvSpPr>
          <p:cNvPr id="847" name="Google Shape;847;p37:notes"/>
          <p:cNvSpPr>
            <a:spLocks noGrp="1" noRot="1" noChangeAspect="1"/>
          </p:cNvSpPr>
          <p:nvPr>
            <p:ph type="sldImg" idx="2"/>
          </p:nvPr>
        </p:nvSpPr>
        <p:spPr>
          <a:xfrm>
            <a:off x="1165225" y="1239838"/>
            <a:ext cx="4467225" cy="3351212"/>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1"/>
        <p:cNvGrpSpPr/>
        <p:nvPr/>
      </p:nvGrpSpPr>
      <p:grpSpPr>
        <a:xfrm>
          <a:off x="0" y="0"/>
          <a:ext cx="0" cy="0"/>
          <a:chOff x="0" y="0"/>
          <a:chExt cx="0" cy="0"/>
        </a:xfrm>
      </p:grpSpPr>
      <p:sp>
        <p:nvSpPr>
          <p:cNvPr id="852" name="Google Shape;852;p38:notes"/>
          <p:cNvSpPr txBox="1">
            <a:spLocks noGrp="1"/>
          </p:cNvSpPr>
          <p:nvPr>
            <p:ph type="body" idx="1"/>
          </p:nvPr>
        </p:nvSpPr>
        <p:spPr>
          <a:xfrm>
            <a:off x="679768" y="4777958"/>
            <a:ext cx="5438140" cy="3909239"/>
          </a:xfrm>
          <a:prstGeom prst="rect">
            <a:avLst/>
          </a:prstGeom>
        </p:spPr>
        <p:txBody>
          <a:bodyPr spcFirstLastPara="1" wrap="square" lIns="94225" tIns="47100" rIns="94225" bIns="47100" anchor="t" anchorCtr="0">
            <a:noAutofit/>
          </a:bodyPr>
          <a:lstStyle/>
          <a:p>
            <a:pPr marL="0" lvl="0" indent="0" algn="l" rtl="0">
              <a:spcBef>
                <a:spcPts val="0"/>
              </a:spcBef>
              <a:spcAft>
                <a:spcPts val="0"/>
              </a:spcAft>
              <a:buNone/>
            </a:pPr>
            <a:endParaRPr/>
          </a:p>
        </p:txBody>
      </p:sp>
      <p:sp>
        <p:nvSpPr>
          <p:cNvPr id="853" name="Google Shape;853;p38:notes"/>
          <p:cNvSpPr>
            <a:spLocks noGrp="1" noRot="1" noChangeAspect="1"/>
          </p:cNvSpPr>
          <p:nvPr>
            <p:ph type="sldImg" idx="2"/>
          </p:nvPr>
        </p:nvSpPr>
        <p:spPr>
          <a:xfrm>
            <a:off x="1165225" y="1239838"/>
            <a:ext cx="4467225" cy="3351212"/>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7"/>
        <p:cNvGrpSpPr/>
        <p:nvPr/>
      </p:nvGrpSpPr>
      <p:grpSpPr>
        <a:xfrm>
          <a:off x="0" y="0"/>
          <a:ext cx="0" cy="0"/>
          <a:chOff x="0" y="0"/>
          <a:chExt cx="0" cy="0"/>
        </a:xfrm>
      </p:grpSpPr>
      <p:sp>
        <p:nvSpPr>
          <p:cNvPr id="858" name="Google Shape;858;p39:notes"/>
          <p:cNvSpPr>
            <a:spLocks noGrp="1" noRot="1" noChangeAspect="1"/>
          </p:cNvSpPr>
          <p:nvPr>
            <p:ph type="sldImg" idx="2"/>
          </p:nvPr>
        </p:nvSpPr>
        <p:spPr>
          <a:xfrm>
            <a:off x="1165225" y="1239838"/>
            <a:ext cx="4467225" cy="3351212"/>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859" name="Google Shape;859;p39:notes"/>
          <p:cNvSpPr txBox="1">
            <a:spLocks noGrp="1"/>
          </p:cNvSpPr>
          <p:nvPr>
            <p:ph type="body" idx="1"/>
          </p:nvPr>
        </p:nvSpPr>
        <p:spPr>
          <a:xfrm>
            <a:off x="679768" y="4777958"/>
            <a:ext cx="5438140" cy="3909239"/>
          </a:xfrm>
          <a:prstGeom prst="rect">
            <a:avLst/>
          </a:prstGeom>
          <a:noFill/>
          <a:ln>
            <a:noFill/>
          </a:ln>
        </p:spPr>
        <p:txBody>
          <a:bodyPr spcFirstLastPara="1" wrap="square" lIns="94225" tIns="47100" rIns="94225" bIns="47100"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p4:notes"/>
          <p:cNvSpPr>
            <a:spLocks noGrp="1" noRot="1" noChangeAspect="1"/>
          </p:cNvSpPr>
          <p:nvPr>
            <p:ph type="sldImg" idx="2"/>
          </p:nvPr>
        </p:nvSpPr>
        <p:spPr>
          <a:xfrm>
            <a:off x="1165225" y="1239838"/>
            <a:ext cx="4467225" cy="3351212"/>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7" name="Google Shape;97;p4:notes"/>
          <p:cNvSpPr txBox="1">
            <a:spLocks noGrp="1"/>
          </p:cNvSpPr>
          <p:nvPr>
            <p:ph type="body" idx="1"/>
          </p:nvPr>
        </p:nvSpPr>
        <p:spPr>
          <a:xfrm>
            <a:off x="679768" y="4777958"/>
            <a:ext cx="5438140" cy="3909239"/>
          </a:xfrm>
          <a:prstGeom prst="rect">
            <a:avLst/>
          </a:prstGeom>
          <a:noFill/>
          <a:ln>
            <a:noFill/>
          </a:ln>
        </p:spPr>
        <p:txBody>
          <a:bodyPr spcFirstLastPara="1" wrap="square" lIns="94225" tIns="47100" rIns="94225" bIns="47100" anchor="t" anchorCtr="0">
            <a:noAutofit/>
          </a:bodyPr>
          <a:lstStyle/>
          <a:p>
            <a:pPr marL="0" lvl="0" indent="0" algn="l" rtl="0">
              <a:spcBef>
                <a:spcPts val="0"/>
              </a:spcBef>
              <a:spcAft>
                <a:spcPts val="0"/>
              </a:spcAft>
              <a:buClr>
                <a:schemeClr val="dk1"/>
              </a:buClr>
              <a:buSzPts val="1200"/>
              <a:buFont typeface="Arial"/>
              <a:buNone/>
            </a:pP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3"/>
        <p:cNvGrpSpPr/>
        <p:nvPr/>
      </p:nvGrpSpPr>
      <p:grpSpPr>
        <a:xfrm>
          <a:off x="0" y="0"/>
          <a:ext cx="0" cy="0"/>
          <a:chOff x="0" y="0"/>
          <a:chExt cx="0" cy="0"/>
        </a:xfrm>
      </p:grpSpPr>
      <p:sp>
        <p:nvSpPr>
          <p:cNvPr id="874" name="Google Shape;874;p40:notes"/>
          <p:cNvSpPr txBox="1">
            <a:spLocks noGrp="1"/>
          </p:cNvSpPr>
          <p:nvPr>
            <p:ph type="body" idx="1"/>
          </p:nvPr>
        </p:nvSpPr>
        <p:spPr>
          <a:xfrm>
            <a:off x="679768" y="4777958"/>
            <a:ext cx="5438140" cy="3909239"/>
          </a:xfrm>
          <a:prstGeom prst="rect">
            <a:avLst/>
          </a:prstGeom>
        </p:spPr>
        <p:txBody>
          <a:bodyPr spcFirstLastPara="1" wrap="square" lIns="94225" tIns="47100" rIns="94225" bIns="47100" anchor="t" anchorCtr="0">
            <a:noAutofit/>
          </a:bodyPr>
          <a:lstStyle/>
          <a:p>
            <a:pPr marL="0" lvl="0" indent="0" algn="l" rtl="0">
              <a:spcBef>
                <a:spcPts val="0"/>
              </a:spcBef>
              <a:spcAft>
                <a:spcPts val="0"/>
              </a:spcAft>
              <a:buNone/>
            </a:pPr>
            <a:endParaRPr/>
          </a:p>
        </p:txBody>
      </p:sp>
      <p:sp>
        <p:nvSpPr>
          <p:cNvPr id="875" name="Google Shape;875;p40:notes"/>
          <p:cNvSpPr>
            <a:spLocks noGrp="1" noRot="1" noChangeAspect="1"/>
          </p:cNvSpPr>
          <p:nvPr>
            <p:ph type="sldImg" idx="2"/>
          </p:nvPr>
        </p:nvSpPr>
        <p:spPr>
          <a:xfrm>
            <a:off x="1165225" y="1239838"/>
            <a:ext cx="4467225" cy="3351212"/>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9"/>
        <p:cNvGrpSpPr/>
        <p:nvPr/>
      </p:nvGrpSpPr>
      <p:grpSpPr>
        <a:xfrm>
          <a:off x="0" y="0"/>
          <a:ext cx="0" cy="0"/>
          <a:chOff x="0" y="0"/>
          <a:chExt cx="0" cy="0"/>
        </a:xfrm>
      </p:grpSpPr>
      <p:sp>
        <p:nvSpPr>
          <p:cNvPr id="880" name="Google Shape;880;p41:notes"/>
          <p:cNvSpPr>
            <a:spLocks noGrp="1" noRot="1" noChangeAspect="1"/>
          </p:cNvSpPr>
          <p:nvPr>
            <p:ph type="sldImg" idx="2"/>
          </p:nvPr>
        </p:nvSpPr>
        <p:spPr>
          <a:xfrm>
            <a:off x="1165225" y="1239838"/>
            <a:ext cx="4467225" cy="3351212"/>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81" name="Google Shape;881;p41:notes"/>
          <p:cNvSpPr txBox="1">
            <a:spLocks noGrp="1"/>
          </p:cNvSpPr>
          <p:nvPr>
            <p:ph type="body" idx="1"/>
          </p:nvPr>
        </p:nvSpPr>
        <p:spPr>
          <a:xfrm>
            <a:off x="679768" y="4777958"/>
            <a:ext cx="5438140" cy="3909239"/>
          </a:xfrm>
          <a:prstGeom prst="rect">
            <a:avLst/>
          </a:prstGeom>
          <a:noFill/>
          <a:ln>
            <a:noFill/>
          </a:ln>
        </p:spPr>
        <p:txBody>
          <a:bodyPr spcFirstLastPara="1" wrap="square" lIns="94225" tIns="47100" rIns="94225" bIns="47100"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6"/>
        <p:cNvGrpSpPr/>
        <p:nvPr/>
      </p:nvGrpSpPr>
      <p:grpSpPr>
        <a:xfrm>
          <a:off x="0" y="0"/>
          <a:ext cx="0" cy="0"/>
          <a:chOff x="0" y="0"/>
          <a:chExt cx="0" cy="0"/>
        </a:xfrm>
      </p:grpSpPr>
      <p:sp>
        <p:nvSpPr>
          <p:cNvPr id="887" name="Google Shape;887;p42:notes"/>
          <p:cNvSpPr txBox="1">
            <a:spLocks noGrp="1"/>
          </p:cNvSpPr>
          <p:nvPr>
            <p:ph type="body" idx="1"/>
          </p:nvPr>
        </p:nvSpPr>
        <p:spPr>
          <a:xfrm>
            <a:off x="679768" y="4777958"/>
            <a:ext cx="5438140" cy="3909239"/>
          </a:xfrm>
          <a:prstGeom prst="rect">
            <a:avLst/>
          </a:prstGeom>
        </p:spPr>
        <p:txBody>
          <a:bodyPr spcFirstLastPara="1" wrap="square" lIns="94225" tIns="47100" rIns="94225" bIns="47100" anchor="t" anchorCtr="0">
            <a:noAutofit/>
          </a:bodyPr>
          <a:lstStyle/>
          <a:p>
            <a:pPr marL="0" lvl="0" indent="0" algn="l" rtl="0">
              <a:spcBef>
                <a:spcPts val="0"/>
              </a:spcBef>
              <a:spcAft>
                <a:spcPts val="0"/>
              </a:spcAft>
              <a:buNone/>
            </a:pPr>
            <a:endParaRPr/>
          </a:p>
        </p:txBody>
      </p:sp>
      <p:sp>
        <p:nvSpPr>
          <p:cNvPr id="888" name="Google Shape;888;p42:notes"/>
          <p:cNvSpPr>
            <a:spLocks noGrp="1" noRot="1" noChangeAspect="1"/>
          </p:cNvSpPr>
          <p:nvPr>
            <p:ph type="sldImg" idx="2"/>
          </p:nvPr>
        </p:nvSpPr>
        <p:spPr>
          <a:xfrm>
            <a:off x="1165225" y="1239838"/>
            <a:ext cx="4467225" cy="3351212"/>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2"/>
        <p:cNvGrpSpPr/>
        <p:nvPr/>
      </p:nvGrpSpPr>
      <p:grpSpPr>
        <a:xfrm>
          <a:off x="0" y="0"/>
          <a:ext cx="0" cy="0"/>
          <a:chOff x="0" y="0"/>
          <a:chExt cx="0" cy="0"/>
        </a:xfrm>
      </p:grpSpPr>
      <p:sp>
        <p:nvSpPr>
          <p:cNvPr id="893" name="Google Shape;893;p43:notes"/>
          <p:cNvSpPr txBox="1">
            <a:spLocks noGrp="1"/>
          </p:cNvSpPr>
          <p:nvPr>
            <p:ph type="body" idx="1"/>
          </p:nvPr>
        </p:nvSpPr>
        <p:spPr>
          <a:xfrm>
            <a:off x="679768" y="4777958"/>
            <a:ext cx="5438140" cy="3909239"/>
          </a:xfrm>
          <a:prstGeom prst="rect">
            <a:avLst/>
          </a:prstGeom>
        </p:spPr>
        <p:txBody>
          <a:bodyPr spcFirstLastPara="1" wrap="square" lIns="94225" tIns="47100" rIns="94225" bIns="47100" anchor="t" anchorCtr="0">
            <a:noAutofit/>
          </a:bodyPr>
          <a:lstStyle/>
          <a:p>
            <a:pPr marL="0" lvl="0" indent="0" algn="l" rtl="0">
              <a:spcBef>
                <a:spcPts val="0"/>
              </a:spcBef>
              <a:spcAft>
                <a:spcPts val="0"/>
              </a:spcAft>
              <a:buNone/>
            </a:pPr>
            <a:endParaRPr/>
          </a:p>
        </p:txBody>
      </p:sp>
      <p:sp>
        <p:nvSpPr>
          <p:cNvPr id="894" name="Google Shape;894;p43:notes"/>
          <p:cNvSpPr>
            <a:spLocks noGrp="1" noRot="1" noChangeAspect="1"/>
          </p:cNvSpPr>
          <p:nvPr>
            <p:ph type="sldImg" idx="2"/>
          </p:nvPr>
        </p:nvSpPr>
        <p:spPr>
          <a:xfrm>
            <a:off x="1165225" y="1239838"/>
            <a:ext cx="4467225" cy="3351212"/>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9"/>
        <p:cNvGrpSpPr/>
        <p:nvPr/>
      </p:nvGrpSpPr>
      <p:grpSpPr>
        <a:xfrm>
          <a:off x="0" y="0"/>
          <a:ext cx="0" cy="0"/>
          <a:chOff x="0" y="0"/>
          <a:chExt cx="0" cy="0"/>
        </a:xfrm>
      </p:grpSpPr>
      <p:sp>
        <p:nvSpPr>
          <p:cNvPr id="900" name="Google Shape;900;p44:notes"/>
          <p:cNvSpPr>
            <a:spLocks noGrp="1" noRot="1" noChangeAspect="1"/>
          </p:cNvSpPr>
          <p:nvPr>
            <p:ph type="sldImg" idx="2"/>
          </p:nvPr>
        </p:nvSpPr>
        <p:spPr>
          <a:xfrm>
            <a:off x="1165225" y="1239838"/>
            <a:ext cx="4467225" cy="3351212"/>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901" name="Google Shape;901;p44:notes"/>
          <p:cNvSpPr txBox="1">
            <a:spLocks noGrp="1"/>
          </p:cNvSpPr>
          <p:nvPr>
            <p:ph type="body" idx="1"/>
          </p:nvPr>
        </p:nvSpPr>
        <p:spPr>
          <a:xfrm>
            <a:off x="679768" y="4777958"/>
            <a:ext cx="5438140" cy="3909239"/>
          </a:xfrm>
          <a:prstGeom prst="rect">
            <a:avLst/>
          </a:prstGeom>
          <a:noFill/>
          <a:ln>
            <a:noFill/>
          </a:ln>
        </p:spPr>
        <p:txBody>
          <a:bodyPr spcFirstLastPara="1" wrap="square" lIns="94225" tIns="47100" rIns="94225" bIns="47100"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1"/>
        <p:cNvGrpSpPr/>
        <p:nvPr/>
      </p:nvGrpSpPr>
      <p:grpSpPr>
        <a:xfrm>
          <a:off x="0" y="0"/>
          <a:ext cx="0" cy="0"/>
          <a:chOff x="0" y="0"/>
          <a:chExt cx="0" cy="0"/>
        </a:xfrm>
      </p:grpSpPr>
      <p:sp>
        <p:nvSpPr>
          <p:cNvPr id="932" name="Google Shape;932;p45:notes"/>
          <p:cNvSpPr>
            <a:spLocks noGrp="1" noRot="1" noChangeAspect="1"/>
          </p:cNvSpPr>
          <p:nvPr>
            <p:ph type="sldImg" idx="2"/>
          </p:nvPr>
        </p:nvSpPr>
        <p:spPr>
          <a:xfrm>
            <a:off x="1165225" y="1239838"/>
            <a:ext cx="4467225" cy="3351212"/>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933" name="Google Shape;933;p45:notes"/>
          <p:cNvSpPr txBox="1">
            <a:spLocks noGrp="1"/>
          </p:cNvSpPr>
          <p:nvPr>
            <p:ph type="body" idx="1"/>
          </p:nvPr>
        </p:nvSpPr>
        <p:spPr>
          <a:xfrm>
            <a:off x="679768" y="4777958"/>
            <a:ext cx="5438140" cy="3909239"/>
          </a:xfrm>
          <a:prstGeom prst="rect">
            <a:avLst/>
          </a:prstGeom>
          <a:noFill/>
          <a:ln>
            <a:noFill/>
          </a:ln>
        </p:spPr>
        <p:txBody>
          <a:bodyPr spcFirstLastPara="1" wrap="square" lIns="94225" tIns="47100" rIns="94225" bIns="47100"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7"/>
        <p:cNvGrpSpPr/>
        <p:nvPr/>
      </p:nvGrpSpPr>
      <p:grpSpPr>
        <a:xfrm>
          <a:off x="0" y="0"/>
          <a:ext cx="0" cy="0"/>
          <a:chOff x="0" y="0"/>
          <a:chExt cx="0" cy="0"/>
        </a:xfrm>
      </p:grpSpPr>
      <p:sp>
        <p:nvSpPr>
          <p:cNvPr id="978" name="Google Shape;978;p46:notes"/>
          <p:cNvSpPr>
            <a:spLocks noGrp="1" noRot="1" noChangeAspect="1"/>
          </p:cNvSpPr>
          <p:nvPr>
            <p:ph type="sldImg" idx="2"/>
          </p:nvPr>
        </p:nvSpPr>
        <p:spPr>
          <a:xfrm>
            <a:off x="1165225" y="1239838"/>
            <a:ext cx="4467225" cy="3351212"/>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979" name="Google Shape;979;p46:notes"/>
          <p:cNvSpPr txBox="1">
            <a:spLocks noGrp="1"/>
          </p:cNvSpPr>
          <p:nvPr>
            <p:ph type="body" idx="1"/>
          </p:nvPr>
        </p:nvSpPr>
        <p:spPr>
          <a:xfrm>
            <a:off x="679768" y="4777958"/>
            <a:ext cx="5438140" cy="3909239"/>
          </a:xfrm>
          <a:prstGeom prst="rect">
            <a:avLst/>
          </a:prstGeom>
          <a:noFill/>
          <a:ln>
            <a:noFill/>
          </a:ln>
        </p:spPr>
        <p:txBody>
          <a:bodyPr spcFirstLastPara="1" wrap="square" lIns="94225" tIns="47100" rIns="94225" bIns="47100"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9"/>
        <p:cNvGrpSpPr/>
        <p:nvPr/>
      </p:nvGrpSpPr>
      <p:grpSpPr>
        <a:xfrm>
          <a:off x="0" y="0"/>
          <a:ext cx="0" cy="0"/>
          <a:chOff x="0" y="0"/>
          <a:chExt cx="0" cy="0"/>
        </a:xfrm>
      </p:grpSpPr>
      <p:sp>
        <p:nvSpPr>
          <p:cNvPr id="1020" name="Google Shape;1020;p47:notes"/>
          <p:cNvSpPr>
            <a:spLocks noGrp="1" noRot="1" noChangeAspect="1"/>
          </p:cNvSpPr>
          <p:nvPr>
            <p:ph type="sldImg" idx="2"/>
          </p:nvPr>
        </p:nvSpPr>
        <p:spPr>
          <a:xfrm>
            <a:off x="1165225" y="1239838"/>
            <a:ext cx="4467225" cy="3351212"/>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1021" name="Google Shape;1021;p47:notes"/>
          <p:cNvSpPr txBox="1">
            <a:spLocks noGrp="1"/>
          </p:cNvSpPr>
          <p:nvPr>
            <p:ph type="body" idx="1"/>
          </p:nvPr>
        </p:nvSpPr>
        <p:spPr>
          <a:xfrm>
            <a:off x="679768" y="4777958"/>
            <a:ext cx="5438140" cy="3909239"/>
          </a:xfrm>
          <a:prstGeom prst="rect">
            <a:avLst/>
          </a:prstGeom>
          <a:noFill/>
          <a:ln>
            <a:noFill/>
          </a:ln>
        </p:spPr>
        <p:txBody>
          <a:bodyPr spcFirstLastPara="1" wrap="square" lIns="94225" tIns="47100" rIns="94225" bIns="47100"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1"/>
        <p:cNvGrpSpPr/>
        <p:nvPr/>
      </p:nvGrpSpPr>
      <p:grpSpPr>
        <a:xfrm>
          <a:off x="0" y="0"/>
          <a:ext cx="0" cy="0"/>
          <a:chOff x="0" y="0"/>
          <a:chExt cx="0" cy="0"/>
        </a:xfrm>
      </p:grpSpPr>
      <p:sp>
        <p:nvSpPr>
          <p:cNvPr id="1062" name="Google Shape;1062;p48:notes"/>
          <p:cNvSpPr>
            <a:spLocks noGrp="1" noRot="1" noChangeAspect="1"/>
          </p:cNvSpPr>
          <p:nvPr>
            <p:ph type="sldImg" idx="2"/>
          </p:nvPr>
        </p:nvSpPr>
        <p:spPr>
          <a:xfrm>
            <a:off x="1165225" y="1239838"/>
            <a:ext cx="4467225" cy="3351212"/>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1063" name="Google Shape;1063;p48:notes"/>
          <p:cNvSpPr txBox="1">
            <a:spLocks noGrp="1"/>
          </p:cNvSpPr>
          <p:nvPr>
            <p:ph type="body" idx="1"/>
          </p:nvPr>
        </p:nvSpPr>
        <p:spPr>
          <a:xfrm>
            <a:off x="679768" y="4777958"/>
            <a:ext cx="5438140" cy="3909239"/>
          </a:xfrm>
          <a:prstGeom prst="rect">
            <a:avLst/>
          </a:prstGeom>
          <a:noFill/>
          <a:ln>
            <a:noFill/>
          </a:ln>
        </p:spPr>
        <p:txBody>
          <a:bodyPr spcFirstLastPara="1" wrap="square" lIns="94225" tIns="47100" rIns="94225" bIns="47100"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3"/>
        <p:cNvGrpSpPr/>
        <p:nvPr/>
      </p:nvGrpSpPr>
      <p:grpSpPr>
        <a:xfrm>
          <a:off x="0" y="0"/>
          <a:ext cx="0" cy="0"/>
          <a:chOff x="0" y="0"/>
          <a:chExt cx="0" cy="0"/>
        </a:xfrm>
      </p:grpSpPr>
      <p:sp>
        <p:nvSpPr>
          <p:cNvPr id="1104" name="Google Shape;1104;p49:notes"/>
          <p:cNvSpPr txBox="1">
            <a:spLocks noGrp="1"/>
          </p:cNvSpPr>
          <p:nvPr>
            <p:ph type="body" idx="1"/>
          </p:nvPr>
        </p:nvSpPr>
        <p:spPr>
          <a:xfrm>
            <a:off x="679768" y="4777958"/>
            <a:ext cx="5438140" cy="3909239"/>
          </a:xfrm>
          <a:prstGeom prst="rect">
            <a:avLst/>
          </a:prstGeom>
        </p:spPr>
        <p:txBody>
          <a:bodyPr spcFirstLastPara="1" wrap="square" lIns="94225" tIns="47100" rIns="94225" bIns="47100" anchor="t" anchorCtr="0">
            <a:noAutofit/>
          </a:bodyPr>
          <a:lstStyle/>
          <a:p>
            <a:pPr marL="0" lvl="0" indent="0" algn="l" rtl="0">
              <a:spcBef>
                <a:spcPts val="0"/>
              </a:spcBef>
              <a:spcAft>
                <a:spcPts val="0"/>
              </a:spcAft>
              <a:buNone/>
            </a:pPr>
            <a:endParaRPr/>
          </a:p>
        </p:txBody>
      </p:sp>
      <p:sp>
        <p:nvSpPr>
          <p:cNvPr id="1105" name="Google Shape;1105;p49:notes"/>
          <p:cNvSpPr>
            <a:spLocks noGrp="1" noRot="1" noChangeAspect="1"/>
          </p:cNvSpPr>
          <p:nvPr>
            <p:ph type="sldImg" idx="2"/>
          </p:nvPr>
        </p:nvSpPr>
        <p:spPr>
          <a:xfrm>
            <a:off x="1165225" y="1239838"/>
            <a:ext cx="4467225" cy="3351212"/>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5"/>
        <p:cNvGrpSpPr/>
        <p:nvPr/>
      </p:nvGrpSpPr>
      <p:grpSpPr>
        <a:xfrm>
          <a:off x="0" y="0"/>
          <a:ext cx="0" cy="0"/>
          <a:chOff x="0" y="0"/>
          <a:chExt cx="0" cy="0"/>
        </a:xfrm>
      </p:grpSpPr>
      <p:sp>
        <p:nvSpPr>
          <p:cNvPr id="236" name="Google Shape;236;p5:notes"/>
          <p:cNvSpPr>
            <a:spLocks noGrp="1" noRot="1" noChangeAspect="1"/>
          </p:cNvSpPr>
          <p:nvPr>
            <p:ph type="sldImg" idx="2"/>
          </p:nvPr>
        </p:nvSpPr>
        <p:spPr>
          <a:xfrm>
            <a:off x="1165225" y="1239838"/>
            <a:ext cx="4467225" cy="3351212"/>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37" name="Google Shape;237;p5:notes"/>
          <p:cNvSpPr txBox="1">
            <a:spLocks noGrp="1"/>
          </p:cNvSpPr>
          <p:nvPr>
            <p:ph type="body" idx="1"/>
          </p:nvPr>
        </p:nvSpPr>
        <p:spPr>
          <a:xfrm>
            <a:off x="679768" y="4777958"/>
            <a:ext cx="5438140" cy="3909239"/>
          </a:xfrm>
          <a:prstGeom prst="rect">
            <a:avLst/>
          </a:prstGeom>
          <a:noFill/>
          <a:ln>
            <a:noFill/>
          </a:ln>
        </p:spPr>
        <p:txBody>
          <a:bodyPr spcFirstLastPara="1" wrap="square" lIns="94225" tIns="47100" rIns="94225" bIns="47100" anchor="t" anchorCtr="0">
            <a:noAutofit/>
          </a:bodyPr>
          <a:lstStyle/>
          <a:p>
            <a:pPr marL="0" lvl="0" indent="0" algn="l" rtl="0">
              <a:spcBef>
                <a:spcPts val="0"/>
              </a:spcBef>
              <a:spcAft>
                <a:spcPts val="0"/>
              </a:spcAft>
              <a:buClr>
                <a:schemeClr val="dk1"/>
              </a:buClr>
              <a:buSzPts val="1200"/>
              <a:buFont typeface="Arial"/>
              <a:buNone/>
            </a:pPr>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9"/>
        <p:cNvGrpSpPr/>
        <p:nvPr/>
      </p:nvGrpSpPr>
      <p:grpSpPr>
        <a:xfrm>
          <a:off x="0" y="0"/>
          <a:ext cx="0" cy="0"/>
          <a:chOff x="0" y="0"/>
          <a:chExt cx="0" cy="0"/>
        </a:xfrm>
      </p:grpSpPr>
      <p:sp>
        <p:nvSpPr>
          <p:cNvPr id="1110" name="Google Shape;1110;p50:notes"/>
          <p:cNvSpPr txBox="1">
            <a:spLocks noGrp="1"/>
          </p:cNvSpPr>
          <p:nvPr>
            <p:ph type="body" idx="1"/>
          </p:nvPr>
        </p:nvSpPr>
        <p:spPr>
          <a:xfrm>
            <a:off x="679768" y="4777958"/>
            <a:ext cx="5438140" cy="3909239"/>
          </a:xfrm>
          <a:prstGeom prst="rect">
            <a:avLst/>
          </a:prstGeom>
        </p:spPr>
        <p:txBody>
          <a:bodyPr spcFirstLastPara="1" wrap="square" lIns="94225" tIns="47100" rIns="94225" bIns="47100" anchor="t" anchorCtr="0">
            <a:noAutofit/>
          </a:bodyPr>
          <a:lstStyle/>
          <a:p>
            <a:pPr marL="0" lvl="0" indent="0" algn="l" rtl="0">
              <a:spcBef>
                <a:spcPts val="0"/>
              </a:spcBef>
              <a:spcAft>
                <a:spcPts val="0"/>
              </a:spcAft>
              <a:buNone/>
            </a:pPr>
            <a:endParaRPr/>
          </a:p>
        </p:txBody>
      </p:sp>
      <p:sp>
        <p:nvSpPr>
          <p:cNvPr id="1111" name="Google Shape;1111;p50:notes"/>
          <p:cNvSpPr>
            <a:spLocks noGrp="1" noRot="1" noChangeAspect="1"/>
          </p:cNvSpPr>
          <p:nvPr>
            <p:ph type="sldImg" idx="2"/>
          </p:nvPr>
        </p:nvSpPr>
        <p:spPr>
          <a:xfrm>
            <a:off x="1165225" y="1239838"/>
            <a:ext cx="4467225" cy="3351212"/>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5"/>
        <p:cNvGrpSpPr/>
        <p:nvPr/>
      </p:nvGrpSpPr>
      <p:grpSpPr>
        <a:xfrm>
          <a:off x="0" y="0"/>
          <a:ext cx="0" cy="0"/>
          <a:chOff x="0" y="0"/>
          <a:chExt cx="0" cy="0"/>
        </a:xfrm>
      </p:grpSpPr>
      <p:sp>
        <p:nvSpPr>
          <p:cNvPr id="1116" name="Google Shape;1116;p51:notes"/>
          <p:cNvSpPr txBox="1">
            <a:spLocks noGrp="1"/>
          </p:cNvSpPr>
          <p:nvPr>
            <p:ph type="body" idx="1"/>
          </p:nvPr>
        </p:nvSpPr>
        <p:spPr>
          <a:xfrm>
            <a:off x="679768" y="4777958"/>
            <a:ext cx="5438140" cy="3909239"/>
          </a:xfrm>
          <a:prstGeom prst="rect">
            <a:avLst/>
          </a:prstGeom>
        </p:spPr>
        <p:txBody>
          <a:bodyPr spcFirstLastPara="1" wrap="square" lIns="94225" tIns="47100" rIns="94225" bIns="47100" anchor="t" anchorCtr="0">
            <a:noAutofit/>
          </a:bodyPr>
          <a:lstStyle/>
          <a:p>
            <a:pPr marL="0" lvl="0" indent="0" algn="l" rtl="0">
              <a:spcBef>
                <a:spcPts val="0"/>
              </a:spcBef>
              <a:spcAft>
                <a:spcPts val="0"/>
              </a:spcAft>
              <a:buNone/>
            </a:pPr>
            <a:endParaRPr/>
          </a:p>
        </p:txBody>
      </p:sp>
      <p:sp>
        <p:nvSpPr>
          <p:cNvPr id="1117" name="Google Shape;1117;p51:notes"/>
          <p:cNvSpPr>
            <a:spLocks noGrp="1" noRot="1" noChangeAspect="1"/>
          </p:cNvSpPr>
          <p:nvPr>
            <p:ph type="sldImg" idx="2"/>
          </p:nvPr>
        </p:nvSpPr>
        <p:spPr>
          <a:xfrm>
            <a:off x="1165225" y="1239838"/>
            <a:ext cx="4467225" cy="3351212"/>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1"/>
        <p:cNvGrpSpPr/>
        <p:nvPr/>
      </p:nvGrpSpPr>
      <p:grpSpPr>
        <a:xfrm>
          <a:off x="0" y="0"/>
          <a:ext cx="0" cy="0"/>
          <a:chOff x="0" y="0"/>
          <a:chExt cx="0" cy="0"/>
        </a:xfrm>
      </p:grpSpPr>
      <p:sp>
        <p:nvSpPr>
          <p:cNvPr id="1122" name="Google Shape;1122;p52:notes"/>
          <p:cNvSpPr txBox="1">
            <a:spLocks noGrp="1"/>
          </p:cNvSpPr>
          <p:nvPr>
            <p:ph type="body" idx="1"/>
          </p:nvPr>
        </p:nvSpPr>
        <p:spPr>
          <a:xfrm>
            <a:off x="679768" y="4777958"/>
            <a:ext cx="5438140" cy="3909239"/>
          </a:xfrm>
          <a:prstGeom prst="rect">
            <a:avLst/>
          </a:prstGeom>
        </p:spPr>
        <p:txBody>
          <a:bodyPr spcFirstLastPara="1" wrap="square" lIns="94225" tIns="47100" rIns="94225" bIns="47100" anchor="t" anchorCtr="0">
            <a:noAutofit/>
          </a:bodyPr>
          <a:lstStyle/>
          <a:p>
            <a:pPr marL="0" lvl="0" indent="0" algn="l" rtl="0">
              <a:spcBef>
                <a:spcPts val="0"/>
              </a:spcBef>
              <a:spcAft>
                <a:spcPts val="0"/>
              </a:spcAft>
              <a:buNone/>
            </a:pPr>
            <a:endParaRPr/>
          </a:p>
        </p:txBody>
      </p:sp>
      <p:sp>
        <p:nvSpPr>
          <p:cNvPr id="1123" name="Google Shape;1123;p52:notes"/>
          <p:cNvSpPr>
            <a:spLocks noGrp="1" noRot="1" noChangeAspect="1"/>
          </p:cNvSpPr>
          <p:nvPr>
            <p:ph type="sldImg" idx="2"/>
          </p:nvPr>
        </p:nvSpPr>
        <p:spPr>
          <a:xfrm>
            <a:off x="1165225" y="1239838"/>
            <a:ext cx="4467225" cy="3351212"/>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7"/>
        <p:cNvGrpSpPr/>
        <p:nvPr/>
      </p:nvGrpSpPr>
      <p:grpSpPr>
        <a:xfrm>
          <a:off x="0" y="0"/>
          <a:ext cx="0" cy="0"/>
          <a:chOff x="0" y="0"/>
          <a:chExt cx="0" cy="0"/>
        </a:xfrm>
      </p:grpSpPr>
      <p:sp>
        <p:nvSpPr>
          <p:cNvPr id="1128" name="Google Shape;1128;p53:notes"/>
          <p:cNvSpPr>
            <a:spLocks noGrp="1" noRot="1" noChangeAspect="1"/>
          </p:cNvSpPr>
          <p:nvPr>
            <p:ph type="sldImg" idx="2"/>
          </p:nvPr>
        </p:nvSpPr>
        <p:spPr>
          <a:xfrm>
            <a:off x="1165225" y="1239838"/>
            <a:ext cx="4467225" cy="3351212"/>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1129" name="Google Shape;1129;p53:notes"/>
          <p:cNvSpPr txBox="1">
            <a:spLocks noGrp="1"/>
          </p:cNvSpPr>
          <p:nvPr>
            <p:ph type="body" idx="1"/>
          </p:nvPr>
        </p:nvSpPr>
        <p:spPr>
          <a:xfrm>
            <a:off x="679768" y="4777958"/>
            <a:ext cx="5438140" cy="3909239"/>
          </a:xfrm>
          <a:prstGeom prst="rect">
            <a:avLst/>
          </a:prstGeom>
          <a:noFill/>
          <a:ln>
            <a:noFill/>
          </a:ln>
        </p:spPr>
        <p:txBody>
          <a:bodyPr spcFirstLastPara="1" wrap="square" lIns="94225" tIns="47100" rIns="94225" bIns="47100"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4"/>
        <p:cNvGrpSpPr/>
        <p:nvPr/>
      </p:nvGrpSpPr>
      <p:grpSpPr>
        <a:xfrm>
          <a:off x="0" y="0"/>
          <a:ext cx="0" cy="0"/>
          <a:chOff x="0" y="0"/>
          <a:chExt cx="0" cy="0"/>
        </a:xfrm>
      </p:grpSpPr>
      <p:sp>
        <p:nvSpPr>
          <p:cNvPr id="1135" name="Google Shape;1135;p54:notes"/>
          <p:cNvSpPr>
            <a:spLocks noGrp="1" noRot="1" noChangeAspect="1"/>
          </p:cNvSpPr>
          <p:nvPr>
            <p:ph type="sldImg" idx="2"/>
          </p:nvPr>
        </p:nvSpPr>
        <p:spPr>
          <a:xfrm>
            <a:off x="1165225" y="1239838"/>
            <a:ext cx="4467225" cy="3351212"/>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1136" name="Google Shape;1136;p54:notes"/>
          <p:cNvSpPr txBox="1">
            <a:spLocks noGrp="1"/>
          </p:cNvSpPr>
          <p:nvPr>
            <p:ph type="body" idx="1"/>
          </p:nvPr>
        </p:nvSpPr>
        <p:spPr>
          <a:xfrm>
            <a:off x="679768" y="4777958"/>
            <a:ext cx="5438140" cy="3909239"/>
          </a:xfrm>
          <a:prstGeom prst="rect">
            <a:avLst/>
          </a:prstGeom>
          <a:noFill/>
          <a:ln>
            <a:noFill/>
          </a:ln>
        </p:spPr>
        <p:txBody>
          <a:bodyPr spcFirstLastPara="1" wrap="square" lIns="94225" tIns="47100" rIns="94225" bIns="47100"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1"/>
        <p:cNvGrpSpPr/>
        <p:nvPr/>
      </p:nvGrpSpPr>
      <p:grpSpPr>
        <a:xfrm>
          <a:off x="0" y="0"/>
          <a:ext cx="0" cy="0"/>
          <a:chOff x="0" y="0"/>
          <a:chExt cx="0" cy="0"/>
        </a:xfrm>
      </p:grpSpPr>
      <p:sp>
        <p:nvSpPr>
          <p:cNvPr id="1142" name="Google Shape;1142;p55:notes"/>
          <p:cNvSpPr>
            <a:spLocks noGrp="1" noRot="1" noChangeAspect="1"/>
          </p:cNvSpPr>
          <p:nvPr>
            <p:ph type="sldImg" idx="2"/>
          </p:nvPr>
        </p:nvSpPr>
        <p:spPr>
          <a:xfrm>
            <a:off x="1165225" y="1239838"/>
            <a:ext cx="4467225" cy="3351212"/>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43" name="Google Shape;1143;p55:notes"/>
          <p:cNvSpPr txBox="1">
            <a:spLocks noGrp="1"/>
          </p:cNvSpPr>
          <p:nvPr>
            <p:ph type="body" idx="1"/>
          </p:nvPr>
        </p:nvSpPr>
        <p:spPr>
          <a:xfrm>
            <a:off x="679768" y="4777958"/>
            <a:ext cx="5438140" cy="3909239"/>
          </a:xfrm>
          <a:prstGeom prst="rect">
            <a:avLst/>
          </a:prstGeom>
          <a:noFill/>
          <a:ln>
            <a:noFill/>
          </a:ln>
        </p:spPr>
        <p:txBody>
          <a:bodyPr spcFirstLastPara="1" wrap="square" lIns="94225" tIns="47100" rIns="94225" bIns="47100"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4"/>
        <p:cNvGrpSpPr/>
        <p:nvPr/>
      </p:nvGrpSpPr>
      <p:grpSpPr>
        <a:xfrm>
          <a:off x="0" y="0"/>
          <a:ext cx="0" cy="0"/>
          <a:chOff x="0" y="0"/>
          <a:chExt cx="0" cy="0"/>
        </a:xfrm>
      </p:grpSpPr>
      <p:sp>
        <p:nvSpPr>
          <p:cNvPr id="275" name="Google Shape;275;p6:notes"/>
          <p:cNvSpPr>
            <a:spLocks noGrp="1" noRot="1" noChangeAspect="1"/>
          </p:cNvSpPr>
          <p:nvPr>
            <p:ph type="sldImg" idx="2"/>
          </p:nvPr>
        </p:nvSpPr>
        <p:spPr>
          <a:xfrm>
            <a:off x="1165225" y="1239838"/>
            <a:ext cx="4467225" cy="3351212"/>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6" name="Google Shape;276;p6:notes"/>
          <p:cNvSpPr txBox="1">
            <a:spLocks noGrp="1"/>
          </p:cNvSpPr>
          <p:nvPr>
            <p:ph type="body" idx="1"/>
          </p:nvPr>
        </p:nvSpPr>
        <p:spPr>
          <a:xfrm>
            <a:off x="679768" y="4777958"/>
            <a:ext cx="5438140" cy="3909239"/>
          </a:xfrm>
          <a:prstGeom prst="rect">
            <a:avLst/>
          </a:prstGeom>
          <a:noFill/>
          <a:ln>
            <a:noFill/>
          </a:ln>
        </p:spPr>
        <p:txBody>
          <a:bodyPr spcFirstLastPara="1" wrap="square" lIns="94225" tIns="47100" rIns="94225" bIns="47100" anchor="t" anchorCtr="0">
            <a:noAutofit/>
          </a:bodyPr>
          <a:lstStyle/>
          <a:p>
            <a:pPr marL="0" lvl="0" indent="0" algn="l" rtl="0">
              <a:spcBef>
                <a:spcPts val="0"/>
              </a:spcBef>
              <a:spcAft>
                <a:spcPts val="0"/>
              </a:spcAft>
              <a:buClr>
                <a:schemeClr val="dk1"/>
              </a:buClr>
              <a:buSzPts val="1200"/>
              <a:buFont typeface="Arial"/>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0"/>
        <p:cNvGrpSpPr/>
        <p:nvPr/>
      </p:nvGrpSpPr>
      <p:grpSpPr>
        <a:xfrm>
          <a:off x="0" y="0"/>
          <a:ext cx="0" cy="0"/>
          <a:chOff x="0" y="0"/>
          <a:chExt cx="0" cy="0"/>
        </a:xfrm>
      </p:grpSpPr>
      <p:sp>
        <p:nvSpPr>
          <p:cNvPr id="311" name="Google Shape;311;p7:notes"/>
          <p:cNvSpPr>
            <a:spLocks noGrp="1" noRot="1" noChangeAspect="1"/>
          </p:cNvSpPr>
          <p:nvPr>
            <p:ph type="sldImg" idx="2"/>
          </p:nvPr>
        </p:nvSpPr>
        <p:spPr>
          <a:xfrm>
            <a:off x="1165225" y="1239838"/>
            <a:ext cx="4467225" cy="3351212"/>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12" name="Google Shape;312;p7:notes"/>
          <p:cNvSpPr txBox="1">
            <a:spLocks noGrp="1"/>
          </p:cNvSpPr>
          <p:nvPr>
            <p:ph type="body" idx="1"/>
          </p:nvPr>
        </p:nvSpPr>
        <p:spPr>
          <a:xfrm>
            <a:off x="679768" y="4777958"/>
            <a:ext cx="5438140" cy="3909239"/>
          </a:xfrm>
          <a:prstGeom prst="rect">
            <a:avLst/>
          </a:prstGeom>
          <a:noFill/>
          <a:ln>
            <a:noFill/>
          </a:ln>
        </p:spPr>
        <p:txBody>
          <a:bodyPr spcFirstLastPara="1" wrap="square" lIns="94225" tIns="47100" rIns="94225" bIns="47100" anchor="t" anchorCtr="0">
            <a:noAutofit/>
          </a:bodyPr>
          <a:lstStyle/>
          <a:p>
            <a:pPr marL="0" lvl="0" indent="0" algn="l" rtl="0">
              <a:spcBef>
                <a:spcPts val="0"/>
              </a:spcBef>
              <a:spcAft>
                <a:spcPts val="0"/>
              </a:spcAft>
              <a:buClr>
                <a:schemeClr val="dk1"/>
              </a:buClr>
              <a:buSzPts val="1200"/>
              <a:buFont typeface="Arial"/>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3"/>
        <p:cNvGrpSpPr/>
        <p:nvPr/>
      </p:nvGrpSpPr>
      <p:grpSpPr>
        <a:xfrm>
          <a:off x="0" y="0"/>
          <a:ext cx="0" cy="0"/>
          <a:chOff x="0" y="0"/>
          <a:chExt cx="0" cy="0"/>
        </a:xfrm>
      </p:grpSpPr>
      <p:sp>
        <p:nvSpPr>
          <p:cNvPr id="374" name="Google Shape;374;p8:notes"/>
          <p:cNvSpPr>
            <a:spLocks noGrp="1" noRot="1" noChangeAspect="1"/>
          </p:cNvSpPr>
          <p:nvPr>
            <p:ph type="sldImg" idx="2"/>
          </p:nvPr>
        </p:nvSpPr>
        <p:spPr>
          <a:xfrm>
            <a:off x="866775" y="727075"/>
            <a:ext cx="4830763" cy="3624263"/>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375" name="Google Shape;375;p8:notes"/>
          <p:cNvSpPr txBox="1">
            <a:spLocks noGrp="1"/>
          </p:cNvSpPr>
          <p:nvPr>
            <p:ph type="body" idx="1"/>
          </p:nvPr>
        </p:nvSpPr>
        <p:spPr>
          <a:xfrm>
            <a:off x="656963" y="4593769"/>
            <a:ext cx="5249765" cy="4349380"/>
          </a:xfrm>
          <a:prstGeom prst="rect">
            <a:avLst/>
          </a:prstGeom>
          <a:noFill/>
          <a:ln>
            <a:noFill/>
          </a:ln>
        </p:spPr>
        <p:txBody>
          <a:bodyPr spcFirstLastPara="1" wrap="square" lIns="94225" tIns="47100" rIns="94225" bIns="47100"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1"/>
        <p:cNvGrpSpPr/>
        <p:nvPr/>
      </p:nvGrpSpPr>
      <p:grpSpPr>
        <a:xfrm>
          <a:off x="0" y="0"/>
          <a:ext cx="0" cy="0"/>
          <a:chOff x="0" y="0"/>
          <a:chExt cx="0" cy="0"/>
        </a:xfrm>
      </p:grpSpPr>
      <p:sp>
        <p:nvSpPr>
          <p:cNvPr id="382" name="Google Shape;382;p9:notes"/>
          <p:cNvSpPr txBox="1">
            <a:spLocks noGrp="1"/>
          </p:cNvSpPr>
          <p:nvPr>
            <p:ph type="body" idx="1"/>
          </p:nvPr>
        </p:nvSpPr>
        <p:spPr>
          <a:xfrm>
            <a:off x="679768" y="4777958"/>
            <a:ext cx="5438140" cy="3909239"/>
          </a:xfrm>
          <a:prstGeom prst="rect">
            <a:avLst/>
          </a:prstGeom>
        </p:spPr>
        <p:txBody>
          <a:bodyPr spcFirstLastPara="1" wrap="square" lIns="94225" tIns="47100" rIns="94225" bIns="47100" anchor="t" anchorCtr="0">
            <a:noAutofit/>
          </a:bodyPr>
          <a:lstStyle/>
          <a:p>
            <a:pPr marL="0" lvl="0" indent="0" algn="l" rtl="0">
              <a:spcBef>
                <a:spcPts val="0"/>
              </a:spcBef>
              <a:spcAft>
                <a:spcPts val="0"/>
              </a:spcAft>
              <a:buNone/>
            </a:pPr>
            <a:endParaRPr/>
          </a:p>
        </p:txBody>
      </p:sp>
      <p:sp>
        <p:nvSpPr>
          <p:cNvPr id="383" name="Google Shape;383;p9:notes"/>
          <p:cNvSpPr>
            <a:spLocks noGrp="1" noRot="1" noChangeAspect="1"/>
          </p:cNvSpPr>
          <p:nvPr>
            <p:ph type="sldImg" idx="2"/>
          </p:nvPr>
        </p:nvSpPr>
        <p:spPr>
          <a:xfrm>
            <a:off x="1165225" y="1239838"/>
            <a:ext cx="4467225" cy="3351212"/>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9"/>
        <p:cNvGrpSpPr/>
        <p:nvPr/>
      </p:nvGrpSpPr>
      <p:grpSpPr>
        <a:xfrm>
          <a:off x="0" y="0"/>
          <a:ext cx="0" cy="0"/>
          <a:chOff x="0" y="0"/>
          <a:chExt cx="0" cy="0"/>
        </a:xfrm>
      </p:grpSpPr>
      <p:sp>
        <p:nvSpPr>
          <p:cNvPr id="20" name="Google Shape;20;p57"/>
          <p:cNvSpPr txBox="1">
            <a:spLocks noGrp="1"/>
          </p:cNvSpPr>
          <p:nvPr>
            <p:ph type="ctrTitle"/>
          </p:nvPr>
        </p:nvSpPr>
        <p:spPr>
          <a:xfrm>
            <a:off x="685800" y="2130425"/>
            <a:ext cx="7772400" cy="1470025"/>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1" name="Google Shape;21;p57"/>
          <p:cNvSpPr txBox="1">
            <a:spLocks noGrp="1"/>
          </p:cNvSpPr>
          <p:nvPr>
            <p:ph type="subTitle" idx="1"/>
          </p:nvPr>
        </p:nvSpPr>
        <p:spPr>
          <a:xfrm>
            <a:off x="1371600" y="3886200"/>
            <a:ext cx="6400800" cy="1752600"/>
          </a:xfrm>
          <a:prstGeom prst="rect">
            <a:avLst/>
          </a:prstGeom>
          <a:noFill/>
          <a:ln>
            <a:noFill/>
          </a:ln>
        </p:spPr>
        <p:txBody>
          <a:bodyPr spcFirstLastPara="1" wrap="square" lIns="91425" tIns="45700" rIns="91425" bIns="45700" anchor="t" anchorCtr="0">
            <a:norm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a:endParaRPr/>
          </a:p>
        </p:txBody>
      </p:sp>
      <p:sp>
        <p:nvSpPr>
          <p:cNvPr id="22" name="Google Shape;22;p57"/>
          <p:cNvSpPr txBox="1">
            <a:spLocks noGrp="1"/>
          </p:cNvSpPr>
          <p:nvPr>
            <p:ph type="ftr" idx="11"/>
          </p:nvPr>
        </p:nvSpPr>
        <p:spPr>
          <a:xfrm>
            <a:off x="7086600" y="6492875"/>
            <a:ext cx="1752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3" name="Google Shape;23;p57"/>
          <p:cNvSpPr txBox="1">
            <a:spLocks noGrp="1"/>
          </p:cNvSpPr>
          <p:nvPr>
            <p:ph type="sldNum" idx="12"/>
          </p:nvPr>
        </p:nvSpPr>
        <p:spPr>
          <a:xfrm>
            <a:off x="8839200" y="6492875"/>
            <a:ext cx="3048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67"/>
        <p:cNvGrpSpPr/>
        <p:nvPr/>
      </p:nvGrpSpPr>
      <p:grpSpPr>
        <a:xfrm>
          <a:off x="0" y="0"/>
          <a:ext cx="0" cy="0"/>
          <a:chOff x="0" y="0"/>
          <a:chExt cx="0" cy="0"/>
        </a:xfrm>
      </p:grpSpPr>
      <p:sp>
        <p:nvSpPr>
          <p:cNvPr id="68" name="Google Shape;68;p66"/>
          <p:cNvSpPr txBox="1">
            <a:spLocks noGrp="1"/>
          </p:cNvSpPr>
          <p:nvPr>
            <p:ph type="title"/>
          </p:nvPr>
        </p:nvSpPr>
        <p:spPr>
          <a:xfrm>
            <a:off x="381000" y="533400"/>
            <a:ext cx="8229600" cy="6858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9" name="Google Shape;69;p66"/>
          <p:cNvSpPr txBox="1">
            <a:spLocks noGrp="1"/>
          </p:cNvSpPr>
          <p:nvPr>
            <p:ph type="body" idx="1"/>
          </p:nvPr>
        </p:nvSpPr>
        <p:spPr>
          <a:xfrm rot="5400000">
            <a:off x="2309018" y="-251619"/>
            <a:ext cx="4525963" cy="82296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70" name="Google Shape;70;p66"/>
          <p:cNvSpPr txBox="1">
            <a:spLocks noGrp="1"/>
          </p:cNvSpPr>
          <p:nvPr>
            <p:ph type="ftr" idx="11"/>
          </p:nvPr>
        </p:nvSpPr>
        <p:spPr>
          <a:xfrm>
            <a:off x="7086600" y="6492875"/>
            <a:ext cx="1752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66"/>
          <p:cNvSpPr txBox="1">
            <a:spLocks noGrp="1"/>
          </p:cNvSpPr>
          <p:nvPr>
            <p:ph type="sldNum" idx="12"/>
          </p:nvPr>
        </p:nvSpPr>
        <p:spPr>
          <a:xfrm>
            <a:off x="8839200" y="6492875"/>
            <a:ext cx="3048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2"/>
        <p:cNvGrpSpPr/>
        <p:nvPr/>
      </p:nvGrpSpPr>
      <p:grpSpPr>
        <a:xfrm>
          <a:off x="0" y="0"/>
          <a:ext cx="0" cy="0"/>
          <a:chOff x="0" y="0"/>
          <a:chExt cx="0" cy="0"/>
        </a:xfrm>
      </p:grpSpPr>
      <p:sp>
        <p:nvSpPr>
          <p:cNvPr id="73" name="Google Shape;73;p67"/>
          <p:cNvSpPr txBox="1">
            <a:spLocks noGrp="1"/>
          </p:cNvSpPr>
          <p:nvPr>
            <p:ph type="title"/>
          </p:nvPr>
        </p:nvSpPr>
        <p:spPr>
          <a:xfrm rot="5400000">
            <a:off x="4732337" y="2171700"/>
            <a:ext cx="5851525" cy="20574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67"/>
          <p:cNvSpPr txBox="1">
            <a:spLocks noGrp="1"/>
          </p:cNvSpPr>
          <p:nvPr>
            <p:ph type="body" idx="1"/>
          </p:nvPr>
        </p:nvSpPr>
        <p:spPr>
          <a:xfrm rot="5400000">
            <a:off x="541338" y="190501"/>
            <a:ext cx="5851525" cy="60198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75" name="Google Shape;75;p67"/>
          <p:cNvSpPr txBox="1">
            <a:spLocks noGrp="1"/>
          </p:cNvSpPr>
          <p:nvPr>
            <p:ph type="ftr" idx="11"/>
          </p:nvPr>
        </p:nvSpPr>
        <p:spPr>
          <a:xfrm>
            <a:off x="7086600" y="6492875"/>
            <a:ext cx="1752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6" name="Google Shape;76;p67"/>
          <p:cNvSpPr txBox="1">
            <a:spLocks noGrp="1"/>
          </p:cNvSpPr>
          <p:nvPr>
            <p:ph type="sldNum" idx="12"/>
          </p:nvPr>
        </p:nvSpPr>
        <p:spPr>
          <a:xfrm>
            <a:off x="8839200" y="6492875"/>
            <a:ext cx="3048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4"/>
        <p:cNvGrpSpPr/>
        <p:nvPr/>
      </p:nvGrpSpPr>
      <p:grpSpPr>
        <a:xfrm>
          <a:off x="0" y="0"/>
          <a:ext cx="0" cy="0"/>
          <a:chOff x="0" y="0"/>
          <a:chExt cx="0" cy="0"/>
        </a:xfrm>
      </p:grpSpPr>
      <p:sp>
        <p:nvSpPr>
          <p:cNvPr id="25" name="Google Shape;25;p58"/>
          <p:cNvSpPr txBox="1">
            <a:spLocks noGrp="1"/>
          </p:cNvSpPr>
          <p:nvPr>
            <p:ph type="title"/>
          </p:nvPr>
        </p:nvSpPr>
        <p:spPr>
          <a:xfrm>
            <a:off x="457200" y="533400"/>
            <a:ext cx="8229600" cy="6858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6" name="Google Shape;26;p58"/>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27" name="Google Shape;27;p58"/>
          <p:cNvSpPr txBox="1">
            <a:spLocks noGrp="1"/>
          </p:cNvSpPr>
          <p:nvPr>
            <p:ph type="ftr" idx="11"/>
          </p:nvPr>
        </p:nvSpPr>
        <p:spPr>
          <a:xfrm>
            <a:off x="7086600" y="6492875"/>
            <a:ext cx="1752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 name="Google Shape;28;p58"/>
          <p:cNvSpPr txBox="1">
            <a:spLocks noGrp="1"/>
          </p:cNvSpPr>
          <p:nvPr>
            <p:ph type="sldNum" idx="12"/>
          </p:nvPr>
        </p:nvSpPr>
        <p:spPr>
          <a:xfrm>
            <a:off x="8839200" y="6492875"/>
            <a:ext cx="3048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9"/>
        <p:cNvGrpSpPr/>
        <p:nvPr/>
      </p:nvGrpSpPr>
      <p:grpSpPr>
        <a:xfrm>
          <a:off x="0" y="0"/>
          <a:ext cx="0" cy="0"/>
          <a:chOff x="0" y="0"/>
          <a:chExt cx="0" cy="0"/>
        </a:xfrm>
      </p:grpSpPr>
      <p:sp>
        <p:nvSpPr>
          <p:cNvPr id="30" name="Google Shape;30;p59"/>
          <p:cNvSpPr txBox="1">
            <a:spLocks noGrp="1"/>
          </p:cNvSpPr>
          <p:nvPr>
            <p:ph type="title"/>
          </p:nvPr>
        </p:nvSpPr>
        <p:spPr>
          <a:xfrm>
            <a:off x="722313" y="4406900"/>
            <a:ext cx="7772400" cy="1362075"/>
          </a:xfrm>
          <a:prstGeom prst="rect">
            <a:avLst/>
          </a:prstGeom>
          <a:noFill/>
          <a:ln>
            <a:noFill/>
          </a:ln>
        </p:spPr>
        <p:txBody>
          <a:bodyPr spcFirstLastPara="1" wrap="square" lIns="91425" tIns="45700" rIns="91425" bIns="45700" anchor="t" anchorCtr="0">
            <a:normAutofit/>
          </a:bodyPr>
          <a:lstStyle>
            <a:lvl1pPr lvl="0" algn="l">
              <a:spcBef>
                <a:spcPts val="0"/>
              </a:spcBef>
              <a:spcAft>
                <a:spcPts val="0"/>
              </a:spcAft>
              <a:buClr>
                <a:schemeClr val="dk1"/>
              </a:buClr>
              <a:buSzPts val="4000"/>
              <a:buFont typeface="Twentieth Century"/>
              <a:buNone/>
              <a:defRPr sz="4000" b="1"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1" name="Google Shape;31;p59"/>
          <p:cNvSpPr txBox="1">
            <a:spLocks noGrp="1"/>
          </p:cNvSpPr>
          <p:nvPr>
            <p:ph type="body" idx="1"/>
          </p:nvPr>
        </p:nvSpPr>
        <p:spPr>
          <a:xfrm>
            <a:off x="722313" y="2906713"/>
            <a:ext cx="7772400" cy="1500187"/>
          </a:xfrm>
          <a:prstGeom prst="rect">
            <a:avLst/>
          </a:prstGeom>
          <a:noFill/>
          <a:ln>
            <a:noFill/>
          </a:ln>
        </p:spPr>
        <p:txBody>
          <a:bodyPr spcFirstLastPara="1" wrap="square" lIns="91425" tIns="45700" rIns="91425" bIns="45700" anchor="b" anchorCtr="0">
            <a:normAutofit/>
          </a:bodyPr>
          <a:lstStyle>
            <a:lvl1pPr marL="457200" lvl="0" indent="-228600" algn="l">
              <a:spcBef>
                <a:spcPts val="400"/>
              </a:spcBef>
              <a:spcAft>
                <a:spcPts val="0"/>
              </a:spcAft>
              <a:buClr>
                <a:srgbClr val="888888"/>
              </a:buClr>
              <a:buSzPts val="2000"/>
              <a:buNone/>
              <a:defRPr sz="2000">
                <a:solidFill>
                  <a:srgbClr val="888888"/>
                </a:solidFill>
              </a:defRPr>
            </a:lvl1pPr>
            <a:lvl2pPr marL="914400" lvl="1" indent="-228600" algn="l">
              <a:spcBef>
                <a:spcPts val="360"/>
              </a:spcBef>
              <a:spcAft>
                <a:spcPts val="0"/>
              </a:spcAft>
              <a:buClr>
                <a:srgbClr val="888888"/>
              </a:buClr>
              <a:buSzPts val="1800"/>
              <a:buNone/>
              <a:defRPr sz="1800">
                <a:solidFill>
                  <a:srgbClr val="888888"/>
                </a:solidFill>
              </a:defRPr>
            </a:lvl2pPr>
            <a:lvl3pPr marL="1371600" lvl="2" indent="-228600" algn="l">
              <a:spcBef>
                <a:spcPts val="320"/>
              </a:spcBef>
              <a:spcAft>
                <a:spcPts val="0"/>
              </a:spcAft>
              <a:buClr>
                <a:srgbClr val="888888"/>
              </a:buClr>
              <a:buSzPts val="1600"/>
              <a:buNone/>
              <a:defRPr sz="1600">
                <a:solidFill>
                  <a:srgbClr val="888888"/>
                </a:solidFill>
              </a:defRPr>
            </a:lvl3pPr>
            <a:lvl4pPr marL="1828800" lvl="3" indent="-228600" algn="l">
              <a:spcBef>
                <a:spcPts val="280"/>
              </a:spcBef>
              <a:spcAft>
                <a:spcPts val="0"/>
              </a:spcAft>
              <a:buClr>
                <a:srgbClr val="888888"/>
              </a:buClr>
              <a:buSzPts val="1400"/>
              <a:buNone/>
              <a:defRPr sz="1400">
                <a:solidFill>
                  <a:srgbClr val="888888"/>
                </a:solidFill>
              </a:defRPr>
            </a:lvl4pPr>
            <a:lvl5pPr marL="2286000" lvl="4" indent="-228600" algn="l">
              <a:spcBef>
                <a:spcPts val="280"/>
              </a:spcBef>
              <a:spcAft>
                <a:spcPts val="0"/>
              </a:spcAft>
              <a:buClr>
                <a:srgbClr val="888888"/>
              </a:buClr>
              <a:buSzPts val="1400"/>
              <a:buNone/>
              <a:defRPr sz="1400">
                <a:solidFill>
                  <a:srgbClr val="888888"/>
                </a:solidFill>
              </a:defRPr>
            </a:lvl5pPr>
            <a:lvl6pPr marL="2743200" lvl="5" indent="-228600" algn="l">
              <a:spcBef>
                <a:spcPts val="280"/>
              </a:spcBef>
              <a:spcAft>
                <a:spcPts val="0"/>
              </a:spcAft>
              <a:buClr>
                <a:srgbClr val="888888"/>
              </a:buClr>
              <a:buSzPts val="1400"/>
              <a:buNone/>
              <a:defRPr sz="1400">
                <a:solidFill>
                  <a:srgbClr val="888888"/>
                </a:solidFill>
              </a:defRPr>
            </a:lvl6pPr>
            <a:lvl7pPr marL="3200400" lvl="6" indent="-228600" algn="l">
              <a:spcBef>
                <a:spcPts val="280"/>
              </a:spcBef>
              <a:spcAft>
                <a:spcPts val="0"/>
              </a:spcAft>
              <a:buClr>
                <a:srgbClr val="888888"/>
              </a:buClr>
              <a:buSzPts val="1400"/>
              <a:buNone/>
              <a:defRPr sz="1400">
                <a:solidFill>
                  <a:srgbClr val="888888"/>
                </a:solidFill>
              </a:defRPr>
            </a:lvl7pPr>
            <a:lvl8pPr marL="3657600" lvl="7" indent="-228600" algn="l">
              <a:spcBef>
                <a:spcPts val="280"/>
              </a:spcBef>
              <a:spcAft>
                <a:spcPts val="0"/>
              </a:spcAft>
              <a:buClr>
                <a:srgbClr val="888888"/>
              </a:buClr>
              <a:buSzPts val="1400"/>
              <a:buNone/>
              <a:defRPr sz="1400">
                <a:solidFill>
                  <a:srgbClr val="888888"/>
                </a:solidFill>
              </a:defRPr>
            </a:lvl8pPr>
            <a:lvl9pPr marL="4114800" lvl="8" indent="-228600" algn="l">
              <a:spcBef>
                <a:spcPts val="280"/>
              </a:spcBef>
              <a:spcAft>
                <a:spcPts val="0"/>
              </a:spcAft>
              <a:buClr>
                <a:srgbClr val="888888"/>
              </a:buClr>
              <a:buSzPts val="1400"/>
              <a:buNone/>
              <a:defRPr sz="1400">
                <a:solidFill>
                  <a:srgbClr val="888888"/>
                </a:solidFill>
              </a:defRPr>
            </a:lvl9pPr>
          </a:lstStyle>
          <a:p>
            <a:endParaRPr/>
          </a:p>
        </p:txBody>
      </p:sp>
      <p:sp>
        <p:nvSpPr>
          <p:cNvPr id="32" name="Google Shape;32;p59"/>
          <p:cNvSpPr txBox="1">
            <a:spLocks noGrp="1"/>
          </p:cNvSpPr>
          <p:nvPr>
            <p:ph type="ftr" idx="11"/>
          </p:nvPr>
        </p:nvSpPr>
        <p:spPr>
          <a:xfrm>
            <a:off x="7086600" y="6492875"/>
            <a:ext cx="1752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3" name="Google Shape;33;p59"/>
          <p:cNvSpPr txBox="1">
            <a:spLocks noGrp="1"/>
          </p:cNvSpPr>
          <p:nvPr>
            <p:ph type="sldNum" idx="12"/>
          </p:nvPr>
        </p:nvSpPr>
        <p:spPr>
          <a:xfrm>
            <a:off x="8839200" y="6492875"/>
            <a:ext cx="3048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4"/>
        <p:cNvGrpSpPr/>
        <p:nvPr/>
      </p:nvGrpSpPr>
      <p:grpSpPr>
        <a:xfrm>
          <a:off x="0" y="0"/>
          <a:ext cx="0" cy="0"/>
          <a:chOff x="0" y="0"/>
          <a:chExt cx="0" cy="0"/>
        </a:xfrm>
      </p:grpSpPr>
      <p:sp>
        <p:nvSpPr>
          <p:cNvPr id="35" name="Google Shape;35;p60"/>
          <p:cNvSpPr txBox="1">
            <a:spLocks noGrp="1"/>
          </p:cNvSpPr>
          <p:nvPr>
            <p:ph type="title"/>
          </p:nvPr>
        </p:nvSpPr>
        <p:spPr>
          <a:xfrm>
            <a:off x="457200" y="533400"/>
            <a:ext cx="8229600" cy="6858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6" name="Google Shape;36;p60"/>
          <p:cNvSpPr txBox="1">
            <a:spLocks noGrp="1"/>
          </p:cNvSpPr>
          <p:nvPr>
            <p:ph type="body" idx="1"/>
          </p:nvPr>
        </p:nvSpPr>
        <p:spPr>
          <a:xfrm>
            <a:off x="457200" y="1600200"/>
            <a:ext cx="4038600" cy="4525963"/>
          </a:xfrm>
          <a:prstGeom prst="rect">
            <a:avLst/>
          </a:prstGeom>
          <a:noFill/>
          <a:ln>
            <a:noFill/>
          </a:ln>
        </p:spPr>
        <p:txBody>
          <a:bodyPr spcFirstLastPara="1" wrap="square" lIns="91425" tIns="45700" rIns="91425" bIns="45700" anchor="t" anchorCtr="0">
            <a:normAutofit/>
          </a:bodyPr>
          <a:lstStyle>
            <a:lvl1pPr marL="457200" lvl="0" indent="-406400" algn="l">
              <a:spcBef>
                <a:spcPts val="560"/>
              </a:spcBef>
              <a:spcAft>
                <a:spcPts val="0"/>
              </a:spcAft>
              <a:buClr>
                <a:schemeClr val="dk1"/>
              </a:buClr>
              <a:buSzPts val="2800"/>
              <a:buChar char="•"/>
              <a:defRPr sz="2800"/>
            </a:lvl1pPr>
            <a:lvl2pPr marL="914400" lvl="1" indent="-381000" algn="l">
              <a:spcBef>
                <a:spcPts val="480"/>
              </a:spcBef>
              <a:spcAft>
                <a:spcPts val="0"/>
              </a:spcAft>
              <a:buClr>
                <a:schemeClr val="dk1"/>
              </a:buClr>
              <a:buSzPts val="2400"/>
              <a:buChar char="–"/>
              <a:defRPr sz="2400"/>
            </a:lvl2pPr>
            <a:lvl3pPr marL="1371600" lvl="2" indent="-355600" algn="l">
              <a:spcBef>
                <a:spcPts val="400"/>
              </a:spcBef>
              <a:spcAft>
                <a:spcPts val="0"/>
              </a:spcAft>
              <a:buClr>
                <a:schemeClr val="dk1"/>
              </a:buClr>
              <a:buSzPts val="2000"/>
              <a:buChar char="•"/>
              <a:defRPr sz="2000"/>
            </a:lvl3pPr>
            <a:lvl4pPr marL="1828800" lvl="3" indent="-342900" algn="l">
              <a:spcBef>
                <a:spcPts val="360"/>
              </a:spcBef>
              <a:spcAft>
                <a:spcPts val="0"/>
              </a:spcAft>
              <a:buClr>
                <a:schemeClr val="dk1"/>
              </a:buClr>
              <a:buSzPts val="1800"/>
              <a:buChar char="–"/>
              <a:defRPr sz="1800"/>
            </a:lvl4pPr>
            <a:lvl5pPr marL="2286000" lvl="4" indent="-342900" algn="l">
              <a:spcBef>
                <a:spcPts val="360"/>
              </a:spcBef>
              <a:spcAft>
                <a:spcPts val="0"/>
              </a:spcAft>
              <a:buClr>
                <a:schemeClr val="dk1"/>
              </a:buClr>
              <a:buSzPts val="1800"/>
              <a:buChar char="»"/>
              <a:defRPr sz="18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37" name="Google Shape;37;p60"/>
          <p:cNvSpPr txBox="1">
            <a:spLocks noGrp="1"/>
          </p:cNvSpPr>
          <p:nvPr>
            <p:ph type="body" idx="2"/>
          </p:nvPr>
        </p:nvSpPr>
        <p:spPr>
          <a:xfrm>
            <a:off x="4648200" y="1600200"/>
            <a:ext cx="4038600" cy="4525963"/>
          </a:xfrm>
          <a:prstGeom prst="rect">
            <a:avLst/>
          </a:prstGeom>
          <a:noFill/>
          <a:ln>
            <a:noFill/>
          </a:ln>
        </p:spPr>
        <p:txBody>
          <a:bodyPr spcFirstLastPara="1" wrap="square" lIns="91425" tIns="45700" rIns="91425" bIns="45700" anchor="t" anchorCtr="0">
            <a:normAutofit/>
          </a:bodyPr>
          <a:lstStyle>
            <a:lvl1pPr marL="457200" lvl="0" indent="-406400" algn="l">
              <a:spcBef>
                <a:spcPts val="560"/>
              </a:spcBef>
              <a:spcAft>
                <a:spcPts val="0"/>
              </a:spcAft>
              <a:buClr>
                <a:schemeClr val="dk1"/>
              </a:buClr>
              <a:buSzPts val="2800"/>
              <a:buChar char="•"/>
              <a:defRPr sz="2800"/>
            </a:lvl1pPr>
            <a:lvl2pPr marL="914400" lvl="1" indent="-381000" algn="l">
              <a:spcBef>
                <a:spcPts val="480"/>
              </a:spcBef>
              <a:spcAft>
                <a:spcPts val="0"/>
              </a:spcAft>
              <a:buClr>
                <a:schemeClr val="dk1"/>
              </a:buClr>
              <a:buSzPts val="2400"/>
              <a:buChar char="–"/>
              <a:defRPr sz="2400"/>
            </a:lvl2pPr>
            <a:lvl3pPr marL="1371600" lvl="2" indent="-355600" algn="l">
              <a:spcBef>
                <a:spcPts val="400"/>
              </a:spcBef>
              <a:spcAft>
                <a:spcPts val="0"/>
              </a:spcAft>
              <a:buClr>
                <a:schemeClr val="dk1"/>
              </a:buClr>
              <a:buSzPts val="2000"/>
              <a:buChar char="•"/>
              <a:defRPr sz="2000"/>
            </a:lvl3pPr>
            <a:lvl4pPr marL="1828800" lvl="3" indent="-342900" algn="l">
              <a:spcBef>
                <a:spcPts val="360"/>
              </a:spcBef>
              <a:spcAft>
                <a:spcPts val="0"/>
              </a:spcAft>
              <a:buClr>
                <a:schemeClr val="dk1"/>
              </a:buClr>
              <a:buSzPts val="1800"/>
              <a:buChar char="–"/>
              <a:defRPr sz="1800"/>
            </a:lvl4pPr>
            <a:lvl5pPr marL="2286000" lvl="4" indent="-342900" algn="l">
              <a:spcBef>
                <a:spcPts val="360"/>
              </a:spcBef>
              <a:spcAft>
                <a:spcPts val="0"/>
              </a:spcAft>
              <a:buClr>
                <a:schemeClr val="dk1"/>
              </a:buClr>
              <a:buSzPts val="1800"/>
              <a:buChar char="»"/>
              <a:defRPr sz="18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38" name="Google Shape;38;p60"/>
          <p:cNvSpPr txBox="1">
            <a:spLocks noGrp="1"/>
          </p:cNvSpPr>
          <p:nvPr>
            <p:ph type="ftr" idx="11"/>
          </p:nvPr>
        </p:nvSpPr>
        <p:spPr>
          <a:xfrm>
            <a:off x="7086600" y="6492875"/>
            <a:ext cx="1752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9" name="Google Shape;39;p60"/>
          <p:cNvSpPr txBox="1">
            <a:spLocks noGrp="1"/>
          </p:cNvSpPr>
          <p:nvPr>
            <p:ph type="sldNum" idx="12"/>
          </p:nvPr>
        </p:nvSpPr>
        <p:spPr>
          <a:xfrm>
            <a:off x="8839200" y="6492875"/>
            <a:ext cx="3048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0"/>
        <p:cNvGrpSpPr/>
        <p:nvPr/>
      </p:nvGrpSpPr>
      <p:grpSpPr>
        <a:xfrm>
          <a:off x="0" y="0"/>
          <a:ext cx="0" cy="0"/>
          <a:chOff x="0" y="0"/>
          <a:chExt cx="0" cy="0"/>
        </a:xfrm>
      </p:grpSpPr>
      <p:sp>
        <p:nvSpPr>
          <p:cNvPr id="41" name="Google Shape;41;p61"/>
          <p:cNvSpPr txBox="1">
            <a:spLocks noGrp="1"/>
          </p:cNvSpPr>
          <p:nvPr>
            <p:ph type="title"/>
          </p:nvPr>
        </p:nvSpPr>
        <p:spPr>
          <a:xfrm>
            <a:off x="457200" y="533400"/>
            <a:ext cx="8229600" cy="6858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4400"/>
              <a:buFont typeface="Twentieth Century"/>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61"/>
          <p:cNvSpPr txBox="1">
            <a:spLocks noGrp="1"/>
          </p:cNvSpPr>
          <p:nvPr>
            <p:ph type="body" idx="1"/>
          </p:nvPr>
        </p:nvSpPr>
        <p:spPr>
          <a:xfrm>
            <a:off x="457200" y="1535113"/>
            <a:ext cx="4040188" cy="639762"/>
          </a:xfrm>
          <a:prstGeom prst="rect">
            <a:avLst/>
          </a:prstGeom>
          <a:noFill/>
          <a:ln>
            <a:noFill/>
          </a:ln>
        </p:spPr>
        <p:txBody>
          <a:bodyPr spcFirstLastPara="1" wrap="square" lIns="91425" tIns="45700" rIns="91425" bIns="45700" anchor="b" anchorCtr="0">
            <a:normAutofit/>
          </a:bodyPr>
          <a:lstStyle>
            <a:lvl1pPr marL="457200" lvl="0" indent="-228600" algn="l">
              <a:spcBef>
                <a:spcPts val="480"/>
              </a:spcBef>
              <a:spcAft>
                <a:spcPts val="0"/>
              </a:spcAft>
              <a:buClr>
                <a:schemeClr val="dk1"/>
              </a:buClr>
              <a:buSzPts val="2400"/>
              <a:buNone/>
              <a:defRPr sz="2400" b="1"/>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43" name="Google Shape;43;p61"/>
          <p:cNvSpPr txBox="1">
            <a:spLocks noGrp="1"/>
          </p:cNvSpPr>
          <p:nvPr>
            <p:ph type="body" idx="2"/>
          </p:nvPr>
        </p:nvSpPr>
        <p:spPr>
          <a:xfrm>
            <a:off x="457200" y="2174875"/>
            <a:ext cx="4040188" cy="3951288"/>
          </a:xfrm>
          <a:prstGeom prst="rect">
            <a:avLst/>
          </a:prstGeom>
          <a:noFill/>
          <a:ln>
            <a:noFill/>
          </a:ln>
        </p:spPr>
        <p:txBody>
          <a:bodyPr spcFirstLastPara="1" wrap="square" lIns="91425" tIns="45700" rIns="91425" bIns="45700" anchor="t" anchorCtr="0">
            <a:normAutofit/>
          </a:bodyPr>
          <a:lstStyle>
            <a:lvl1pPr marL="457200" lvl="0" indent="-381000" algn="l">
              <a:spcBef>
                <a:spcPts val="480"/>
              </a:spcBef>
              <a:spcAft>
                <a:spcPts val="0"/>
              </a:spcAft>
              <a:buClr>
                <a:schemeClr val="dk1"/>
              </a:buClr>
              <a:buSzPts val="2400"/>
              <a:buChar char="•"/>
              <a:defRPr sz="2400"/>
            </a:lvl1pPr>
            <a:lvl2pPr marL="914400" lvl="1" indent="-355600" algn="l">
              <a:spcBef>
                <a:spcPts val="400"/>
              </a:spcBef>
              <a:spcAft>
                <a:spcPts val="0"/>
              </a:spcAft>
              <a:buClr>
                <a:schemeClr val="dk1"/>
              </a:buClr>
              <a:buSzPts val="2000"/>
              <a:buChar char="–"/>
              <a:defRPr sz="2000"/>
            </a:lvl2pPr>
            <a:lvl3pPr marL="1371600" lvl="2" indent="-342900" algn="l">
              <a:spcBef>
                <a:spcPts val="360"/>
              </a:spcBef>
              <a:spcAft>
                <a:spcPts val="0"/>
              </a:spcAft>
              <a:buClr>
                <a:schemeClr val="dk1"/>
              </a:buClr>
              <a:buSzPts val="1800"/>
              <a:buChar char="•"/>
              <a:defRPr sz="1800"/>
            </a:lvl3pPr>
            <a:lvl4pPr marL="1828800" lvl="3" indent="-330200" algn="l">
              <a:spcBef>
                <a:spcPts val="320"/>
              </a:spcBef>
              <a:spcAft>
                <a:spcPts val="0"/>
              </a:spcAft>
              <a:buClr>
                <a:schemeClr val="dk1"/>
              </a:buClr>
              <a:buSzPts val="1600"/>
              <a:buChar char="–"/>
              <a:defRPr sz="1600"/>
            </a:lvl4pPr>
            <a:lvl5pPr marL="2286000" lvl="4" indent="-330200" algn="l">
              <a:spcBef>
                <a:spcPts val="320"/>
              </a:spcBef>
              <a:spcAft>
                <a:spcPts val="0"/>
              </a:spcAft>
              <a:buClr>
                <a:schemeClr val="dk1"/>
              </a:buClr>
              <a:buSzPts val="1600"/>
              <a:buChar char="»"/>
              <a:defRPr sz="1600"/>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a:endParaRPr/>
          </a:p>
        </p:txBody>
      </p:sp>
      <p:sp>
        <p:nvSpPr>
          <p:cNvPr id="44" name="Google Shape;44;p61"/>
          <p:cNvSpPr txBox="1">
            <a:spLocks noGrp="1"/>
          </p:cNvSpPr>
          <p:nvPr>
            <p:ph type="body" idx="3"/>
          </p:nvPr>
        </p:nvSpPr>
        <p:spPr>
          <a:xfrm>
            <a:off x="4645025" y="1535113"/>
            <a:ext cx="4041775" cy="639762"/>
          </a:xfrm>
          <a:prstGeom prst="rect">
            <a:avLst/>
          </a:prstGeom>
          <a:noFill/>
          <a:ln>
            <a:noFill/>
          </a:ln>
        </p:spPr>
        <p:txBody>
          <a:bodyPr spcFirstLastPara="1" wrap="square" lIns="91425" tIns="45700" rIns="91425" bIns="45700" anchor="b" anchorCtr="0">
            <a:normAutofit/>
          </a:bodyPr>
          <a:lstStyle>
            <a:lvl1pPr marL="457200" lvl="0" indent="-228600" algn="l">
              <a:spcBef>
                <a:spcPts val="480"/>
              </a:spcBef>
              <a:spcAft>
                <a:spcPts val="0"/>
              </a:spcAft>
              <a:buClr>
                <a:schemeClr val="dk1"/>
              </a:buClr>
              <a:buSzPts val="2400"/>
              <a:buNone/>
              <a:defRPr sz="2400" b="1"/>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45" name="Google Shape;45;p61"/>
          <p:cNvSpPr txBox="1">
            <a:spLocks noGrp="1"/>
          </p:cNvSpPr>
          <p:nvPr>
            <p:ph type="body" idx="4"/>
          </p:nvPr>
        </p:nvSpPr>
        <p:spPr>
          <a:xfrm>
            <a:off x="4645025" y="2174875"/>
            <a:ext cx="4041775" cy="3951288"/>
          </a:xfrm>
          <a:prstGeom prst="rect">
            <a:avLst/>
          </a:prstGeom>
          <a:noFill/>
          <a:ln>
            <a:noFill/>
          </a:ln>
        </p:spPr>
        <p:txBody>
          <a:bodyPr spcFirstLastPara="1" wrap="square" lIns="91425" tIns="45700" rIns="91425" bIns="45700" anchor="t" anchorCtr="0">
            <a:normAutofit/>
          </a:bodyPr>
          <a:lstStyle>
            <a:lvl1pPr marL="457200" lvl="0" indent="-381000" algn="l">
              <a:spcBef>
                <a:spcPts val="480"/>
              </a:spcBef>
              <a:spcAft>
                <a:spcPts val="0"/>
              </a:spcAft>
              <a:buClr>
                <a:schemeClr val="dk1"/>
              </a:buClr>
              <a:buSzPts val="2400"/>
              <a:buChar char="•"/>
              <a:defRPr sz="2400"/>
            </a:lvl1pPr>
            <a:lvl2pPr marL="914400" lvl="1" indent="-355600" algn="l">
              <a:spcBef>
                <a:spcPts val="400"/>
              </a:spcBef>
              <a:spcAft>
                <a:spcPts val="0"/>
              </a:spcAft>
              <a:buClr>
                <a:schemeClr val="dk1"/>
              </a:buClr>
              <a:buSzPts val="2000"/>
              <a:buChar char="–"/>
              <a:defRPr sz="2000"/>
            </a:lvl2pPr>
            <a:lvl3pPr marL="1371600" lvl="2" indent="-342900" algn="l">
              <a:spcBef>
                <a:spcPts val="360"/>
              </a:spcBef>
              <a:spcAft>
                <a:spcPts val="0"/>
              </a:spcAft>
              <a:buClr>
                <a:schemeClr val="dk1"/>
              </a:buClr>
              <a:buSzPts val="1800"/>
              <a:buChar char="•"/>
              <a:defRPr sz="1800"/>
            </a:lvl3pPr>
            <a:lvl4pPr marL="1828800" lvl="3" indent="-330200" algn="l">
              <a:spcBef>
                <a:spcPts val="320"/>
              </a:spcBef>
              <a:spcAft>
                <a:spcPts val="0"/>
              </a:spcAft>
              <a:buClr>
                <a:schemeClr val="dk1"/>
              </a:buClr>
              <a:buSzPts val="1600"/>
              <a:buChar char="–"/>
              <a:defRPr sz="1600"/>
            </a:lvl4pPr>
            <a:lvl5pPr marL="2286000" lvl="4" indent="-330200" algn="l">
              <a:spcBef>
                <a:spcPts val="320"/>
              </a:spcBef>
              <a:spcAft>
                <a:spcPts val="0"/>
              </a:spcAft>
              <a:buClr>
                <a:schemeClr val="dk1"/>
              </a:buClr>
              <a:buSzPts val="1600"/>
              <a:buChar char="»"/>
              <a:defRPr sz="1600"/>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a:endParaRPr/>
          </a:p>
        </p:txBody>
      </p:sp>
      <p:sp>
        <p:nvSpPr>
          <p:cNvPr id="46" name="Google Shape;46;p61"/>
          <p:cNvSpPr txBox="1">
            <a:spLocks noGrp="1"/>
          </p:cNvSpPr>
          <p:nvPr>
            <p:ph type="ftr" idx="11"/>
          </p:nvPr>
        </p:nvSpPr>
        <p:spPr>
          <a:xfrm>
            <a:off x="7086600" y="6492875"/>
            <a:ext cx="1752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7" name="Google Shape;47;p61"/>
          <p:cNvSpPr txBox="1">
            <a:spLocks noGrp="1"/>
          </p:cNvSpPr>
          <p:nvPr>
            <p:ph type="sldNum" idx="12"/>
          </p:nvPr>
        </p:nvSpPr>
        <p:spPr>
          <a:xfrm>
            <a:off x="8839200" y="6492875"/>
            <a:ext cx="3048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8"/>
        <p:cNvGrpSpPr/>
        <p:nvPr/>
      </p:nvGrpSpPr>
      <p:grpSpPr>
        <a:xfrm>
          <a:off x="0" y="0"/>
          <a:ext cx="0" cy="0"/>
          <a:chOff x="0" y="0"/>
          <a:chExt cx="0" cy="0"/>
        </a:xfrm>
      </p:grpSpPr>
      <p:sp>
        <p:nvSpPr>
          <p:cNvPr id="49" name="Google Shape;49;p62"/>
          <p:cNvSpPr txBox="1">
            <a:spLocks noGrp="1"/>
          </p:cNvSpPr>
          <p:nvPr>
            <p:ph type="title"/>
          </p:nvPr>
        </p:nvSpPr>
        <p:spPr>
          <a:xfrm>
            <a:off x="457200" y="533400"/>
            <a:ext cx="8229600" cy="6858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0" name="Google Shape;50;p62"/>
          <p:cNvSpPr txBox="1">
            <a:spLocks noGrp="1"/>
          </p:cNvSpPr>
          <p:nvPr>
            <p:ph type="ftr" idx="11"/>
          </p:nvPr>
        </p:nvSpPr>
        <p:spPr>
          <a:xfrm>
            <a:off x="7086600" y="6492875"/>
            <a:ext cx="1752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1" name="Google Shape;51;p62"/>
          <p:cNvSpPr txBox="1">
            <a:spLocks noGrp="1"/>
          </p:cNvSpPr>
          <p:nvPr>
            <p:ph type="sldNum" idx="12"/>
          </p:nvPr>
        </p:nvSpPr>
        <p:spPr>
          <a:xfrm>
            <a:off x="8839200" y="6492875"/>
            <a:ext cx="3048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2"/>
        <p:cNvGrpSpPr/>
        <p:nvPr/>
      </p:nvGrpSpPr>
      <p:grpSpPr>
        <a:xfrm>
          <a:off x="0" y="0"/>
          <a:ext cx="0" cy="0"/>
          <a:chOff x="0" y="0"/>
          <a:chExt cx="0" cy="0"/>
        </a:xfrm>
      </p:grpSpPr>
      <p:sp>
        <p:nvSpPr>
          <p:cNvPr id="53" name="Google Shape;53;p63"/>
          <p:cNvSpPr txBox="1">
            <a:spLocks noGrp="1"/>
          </p:cNvSpPr>
          <p:nvPr>
            <p:ph type="ftr" idx="11"/>
          </p:nvPr>
        </p:nvSpPr>
        <p:spPr>
          <a:xfrm>
            <a:off x="7086600" y="6492875"/>
            <a:ext cx="1752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4" name="Google Shape;54;p63"/>
          <p:cNvSpPr txBox="1">
            <a:spLocks noGrp="1"/>
          </p:cNvSpPr>
          <p:nvPr>
            <p:ph type="sldNum" idx="12"/>
          </p:nvPr>
        </p:nvSpPr>
        <p:spPr>
          <a:xfrm>
            <a:off x="8839200" y="6492875"/>
            <a:ext cx="3048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5"/>
        <p:cNvGrpSpPr/>
        <p:nvPr/>
      </p:nvGrpSpPr>
      <p:grpSpPr>
        <a:xfrm>
          <a:off x="0" y="0"/>
          <a:ext cx="0" cy="0"/>
          <a:chOff x="0" y="0"/>
          <a:chExt cx="0" cy="0"/>
        </a:xfrm>
      </p:grpSpPr>
      <p:sp>
        <p:nvSpPr>
          <p:cNvPr id="56" name="Google Shape;56;p64"/>
          <p:cNvSpPr txBox="1">
            <a:spLocks noGrp="1"/>
          </p:cNvSpPr>
          <p:nvPr>
            <p:ph type="title"/>
          </p:nvPr>
        </p:nvSpPr>
        <p:spPr>
          <a:xfrm>
            <a:off x="457200" y="273050"/>
            <a:ext cx="3008313" cy="1162050"/>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dk1"/>
              </a:buClr>
              <a:buSzPts val="2000"/>
              <a:buFont typeface="Twentieth Century"/>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7" name="Google Shape;57;p64"/>
          <p:cNvSpPr txBox="1">
            <a:spLocks noGrp="1"/>
          </p:cNvSpPr>
          <p:nvPr>
            <p:ph type="body" idx="1"/>
          </p:nvPr>
        </p:nvSpPr>
        <p:spPr>
          <a:xfrm>
            <a:off x="3575050" y="273050"/>
            <a:ext cx="5111750" cy="5853113"/>
          </a:xfrm>
          <a:prstGeom prst="rect">
            <a:avLst/>
          </a:prstGeom>
          <a:noFill/>
          <a:ln>
            <a:noFill/>
          </a:ln>
        </p:spPr>
        <p:txBody>
          <a:bodyPr spcFirstLastPara="1" wrap="square" lIns="91425" tIns="45700" rIns="91425" bIns="45700" anchor="t" anchorCtr="0">
            <a:normAutofit/>
          </a:bodyPr>
          <a:lstStyle>
            <a:lvl1pPr marL="457200" lvl="0" indent="-431800" algn="l">
              <a:spcBef>
                <a:spcPts val="640"/>
              </a:spcBef>
              <a:spcAft>
                <a:spcPts val="0"/>
              </a:spcAft>
              <a:buClr>
                <a:schemeClr val="dk1"/>
              </a:buClr>
              <a:buSzPts val="3200"/>
              <a:buChar char="•"/>
              <a:defRPr sz="3200"/>
            </a:lvl1pPr>
            <a:lvl2pPr marL="914400" lvl="1" indent="-406400" algn="l">
              <a:spcBef>
                <a:spcPts val="560"/>
              </a:spcBef>
              <a:spcAft>
                <a:spcPts val="0"/>
              </a:spcAft>
              <a:buClr>
                <a:schemeClr val="dk1"/>
              </a:buClr>
              <a:buSzPts val="2800"/>
              <a:buChar char="–"/>
              <a:defRPr sz="2800"/>
            </a:lvl2pPr>
            <a:lvl3pPr marL="1371600" lvl="2" indent="-381000" algn="l">
              <a:spcBef>
                <a:spcPts val="480"/>
              </a:spcBef>
              <a:spcAft>
                <a:spcPts val="0"/>
              </a:spcAft>
              <a:buClr>
                <a:schemeClr val="dk1"/>
              </a:buClr>
              <a:buSzPts val="2400"/>
              <a:buChar char="•"/>
              <a:defRPr sz="2400"/>
            </a:lvl3pPr>
            <a:lvl4pPr marL="1828800" lvl="3" indent="-355600" algn="l">
              <a:spcBef>
                <a:spcPts val="400"/>
              </a:spcBef>
              <a:spcAft>
                <a:spcPts val="0"/>
              </a:spcAft>
              <a:buClr>
                <a:schemeClr val="dk1"/>
              </a:buClr>
              <a:buSzPts val="2000"/>
              <a:buChar char="–"/>
              <a:defRPr sz="2000"/>
            </a:lvl4pPr>
            <a:lvl5pPr marL="2286000" lvl="4" indent="-355600" algn="l">
              <a:spcBef>
                <a:spcPts val="400"/>
              </a:spcBef>
              <a:spcAft>
                <a:spcPts val="0"/>
              </a:spcAft>
              <a:buClr>
                <a:schemeClr val="dk1"/>
              </a:buClr>
              <a:buSzPts val="2000"/>
              <a:buChar char="»"/>
              <a:defRPr sz="2000"/>
            </a:lvl5pPr>
            <a:lvl6pPr marL="2743200" lvl="5" indent="-355600" algn="l">
              <a:spcBef>
                <a:spcPts val="400"/>
              </a:spcBef>
              <a:spcAft>
                <a:spcPts val="0"/>
              </a:spcAft>
              <a:buClr>
                <a:schemeClr val="dk1"/>
              </a:buClr>
              <a:buSzPts val="2000"/>
              <a:buChar char="•"/>
              <a:defRPr sz="2000"/>
            </a:lvl6pPr>
            <a:lvl7pPr marL="3200400" lvl="6" indent="-355600" algn="l">
              <a:spcBef>
                <a:spcPts val="400"/>
              </a:spcBef>
              <a:spcAft>
                <a:spcPts val="0"/>
              </a:spcAft>
              <a:buClr>
                <a:schemeClr val="dk1"/>
              </a:buClr>
              <a:buSzPts val="2000"/>
              <a:buChar char="•"/>
              <a:defRPr sz="2000"/>
            </a:lvl7pPr>
            <a:lvl8pPr marL="3657600" lvl="7" indent="-355600" algn="l">
              <a:spcBef>
                <a:spcPts val="400"/>
              </a:spcBef>
              <a:spcAft>
                <a:spcPts val="0"/>
              </a:spcAft>
              <a:buClr>
                <a:schemeClr val="dk1"/>
              </a:buClr>
              <a:buSzPts val="2000"/>
              <a:buChar char="•"/>
              <a:defRPr sz="2000"/>
            </a:lvl8pPr>
            <a:lvl9pPr marL="4114800" lvl="8" indent="-355600" algn="l">
              <a:spcBef>
                <a:spcPts val="400"/>
              </a:spcBef>
              <a:spcAft>
                <a:spcPts val="0"/>
              </a:spcAft>
              <a:buClr>
                <a:schemeClr val="dk1"/>
              </a:buClr>
              <a:buSzPts val="2000"/>
              <a:buChar char="•"/>
              <a:defRPr sz="2000"/>
            </a:lvl9pPr>
          </a:lstStyle>
          <a:p>
            <a:endParaRPr/>
          </a:p>
        </p:txBody>
      </p:sp>
      <p:sp>
        <p:nvSpPr>
          <p:cNvPr id="58" name="Google Shape;58;p64"/>
          <p:cNvSpPr txBox="1">
            <a:spLocks noGrp="1"/>
          </p:cNvSpPr>
          <p:nvPr>
            <p:ph type="body" idx="2"/>
          </p:nvPr>
        </p:nvSpPr>
        <p:spPr>
          <a:xfrm>
            <a:off x="457200" y="1435100"/>
            <a:ext cx="3008313" cy="4691063"/>
          </a:xfrm>
          <a:prstGeom prst="rect">
            <a:avLst/>
          </a:prstGeom>
          <a:noFill/>
          <a:ln>
            <a:noFill/>
          </a:ln>
        </p:spPr>
        <p:txBody>
          <a:bodyPr spcFirstLastPara="1" wrap="square" lIns="91425" tIns="45700" rIns="91425" bIns="45700" anchor="t" anchorCtr="0">
            <a:normAutofit/>
          </a:bodyPr>
          <a:lstStyle>
            <a:lvl1pPr marL="457200" lvl="0" indent="-228600" algn="l">
              <a:spcBef>
                <a:spcPts val="280"/>
              </a:spcBef>
              <a:spcAft>
                <a:spcPts val="0"/>
              </a:spcAft>
              <a:buClr>
                <a:schemeClr val="dk1"/>
              </a:buClr>
              <a:buSzPts val="1400"/>
              <a:buNone/>
              <a:defRPr sz="1400"/>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a:p>
        </p:txBody>
      </p:sp>
      <p:sp>
        <p:nvSpPr>
          <p:cNvPr id="59" name="Google Shape;59;p64"/>
          <p:cNvSpPr txBox="1">
            <a:spLocks noGrp="1"/>
          </p:cNvSpPr>
          <p:nvPr>
            <p:ph type="ftr" idx="11"/>
          </p:nvPr>
        </p:nvSpPr>
        <p:spPr>
          <a:xfrm>
            <a:off x="7086600" y="6492875"/>
            <a:ext cx="1752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64"/>
          <p:cNvSpPr txBox="1">
            <a:spLocks noGrp="1"/>
          </p:cNvSpPr>
          <p:nvPr>
            <p:ph type="sldNum" idx="12"/>
          </p:nvPr>
        </p:nvSpPr>
        <p:spPr>
          <a:xfrm>
            <a:off x="8839200" y="6492875"/>
            <a:ext cx="3048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1"/>
        <p:cNvGrpSpPr/>
        <p:nvPr/>
      </p:nvGrpSpPr>
      <p:grpSpPr>
        <a:xfrm>
          <a:off x="0" y="0"/>
          <a:ext cx="0" cy="0"/>
          <a:chOff x="0" y="0"/>
          <a:chExt cx="0" cy="0"/>
        </a:xfrm>
      </p:grpSpPr>
      <p:sp>
        <p:nvSpPr>
          <p:cNvPr id="62" name="Google Shape;62;p65"/>
          <p:cNvSpPr txBox="1">
            <a:spLocks noGrp="1"/>
          </p:cNvSpPr>
          <p:nvPr>
            <p:ph type="title"/>
          </p:nvPr>
        </p:nvSpPr>
        <p:spPr>
          <a:xfrm>
            <a:off x="1792288" y="4800600"/>
            <a:ext cx="5486400" cy="566738"/>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dk1"/>
              </a:buClr>
              <a:buSzPts val="2000"/>
              <a:buFont typeface="Twentieth Century"/>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3" name="Google Shape;63;p65"/>
          <p:cNvSpPr>
            <a:spLocks noGrp="1"/>
          </p:cNvSpPr>
          <p:nvPr>
            <p:ph type="pic" idx="2"/>
          </p:nvPr>
        </p:nvSpPr>
        <p:spPr>
          <a:xfrm>
            <a:off x="1792288" y="612775"/>
            <a:ext cx="5486400" cy="4114800"/>
          </a:xfrm>
          <a:prstGeom prst="rect">
            <a:avLst/>
          </a:prstGeom>
          <a:noFill/>
          <a:ln>
            <a:noFill/>
          </a:ln>
        </p:spPr>
        <p:txBody>
          <a:bodyPr spcFirstLastPara="1" wrap="square" lIns="91425" tIns="45700" rIns="91425" bIns="45700" anchor="t" anchorCtr="0">
            <a:normAutofit/>
          </a:bodyPr>
          <a:lstStyle>
            <a:lvl1pPr marR="0" lvl="0" algn="l" rtl="0">
              <a:spcBef>
                <a:spcPts val="640"/>
              </a:spcBef>
              <a:spcAft>
                <a:spcPts val="0"/>
              </a:spcAft>
              <a:buClr>
                <a:schemeClr val="dk1"/>
              </a:buClr>
              <a:buSzPts val="3200"/>
              <a:buFont typeface="Arial"/>
              <a:buNone/>
              <a:defRPr sz="3200" b="0" i="0" u="none" strike="noStrike" cap="none">
                <a:solidFill>
                  <a:schemeClr val="dk1"/>
                </a:solidFill>
                <a:latin typeface="Twentieth Century"/>
                <a:ea typeface="Twentieth Century"/>
                <a:cs typeface="Twentieth Century"/>
                <a:sym typeface="Twentieth Century"/>
              </a:defRPr>
            </a:lvl1pPr>
            <a:lvl2pPr marR="0" lvl="1" algn="l" rtl="0">
              <a:spcBef>
                <a:spcPts val="560"/>
              </a:spcBef>
              <a:spcAft>
                <a:spcPts val="0"/>
              </a:spcAft>
              <a:buClr>
                <a:schemeClr val="dk1"/>
              </a:buClr>
              <a:buSzPts val="2800"/>
              <a:buFont typeface="Arial"/>
              <a:buNone/>
              <a:defRPr sz="2800" b="0" i="0" u="none" strike="noStrike" cap="none">
                <a:solidFill>
                  <a:schemeClr val="dk1"/>
                </a:solidFill>
                <a:latin typeface="Twentieth Century"/>
                <a:ea typeface="Twentieth Century"/>
                <a:cs typeface="Twentieth Century"/>
                <a:sym typeface="Twentieth Century"/>
              </a:defRPr>
            </a:lvl2pPr>
            <a:lvl3pPr marR="0" lvl="2" algn="l" rtl="0">
              <a:spcBef>
                <a:spcPts val="480"/>
              </a:spcBef>
              <a:spcAft>
                <a:spcPts val="0"/>
              </a:spcAft>
              <a:buClr>
                <a:schemeClr val="dk1"/>
              </a:buClr>
              <a:buSzPts val="2400"/>
              <a:buFont typeface="Arial"/>
              <a:buNone/>
              <a:defRPr sz="2400" b="0" i="0" u="none" strike="noStrike" cap="none">
                <a:solidFill>
                  <a:schemeClr val="dk1"/>
                </a:solidFill>
                <a:latin typeface="Twentieth Century"/>
                <a:ea typeface="Twentieth Century"/>
                <a:cs typeface="Twentieth Century"/>
                <a:sym typeface="Twentieth Century"/>
              </a:defRPr>
            </a:lvl3pPr>
            <a:lvl4pPr marR="0" lvl="3" algn="l" rtl="0">
              <a:spcBef>
                <a:spcPts val="400"/>
              </a:spcBef>
              <a:spcAft>
                <a:spcPts val="0"/>
              </a:spcAft>
              <a:buClr>
                <a:schemeClr val="dk1"/>
              </a:buClr>
              <a:buSzPts val="2000"/>
              <a:buFont typeface="Arial"/>
              <a:buNone/>
              <a:defRPr sz="2000" b="0" i="0" u="none" strike="noStrike" cap="none">
                <a:solidFill>
                  <a:schemeClr val="dk1"/>
                </a:solidFill>
                <a:latin typeface="Twentieth Century"/>
                <a:ea typeface="Twentieth Century"/>
                <a:cs typeface="Twentieth Century"/>
                <a:sym typeface="Twentieth Century"/>
              </a:defRPr>
            </a:lvl4pPr>
            <a:lvl5pPr marR="0" lvl="4" algn="l" rtl="0">
              <a:spcBef>
                <a:spcPts val="400"/>
              </a:spcBef>
              <a:spcAft>
                <a:spcPts val="0"/>
              </a:spcAft>
              <a:buClr>
                <a:schemeClr val="dk1"/>
              </a:buClr>
              <a:buSzPts val="2000"/>
              <a:buFont typeface="Arial"/>
              <a:buNone/>
              <a:defRPr sz="2000" b="0" i="0" u="none" strike="noStrike" cap="none">
                <a:solidFill>
                  <a:schemeClr val="dk1"/>
                </a:solidFill>
                <a:latin typeface="Twentieth Century"/>
                <a:ea typeface="Twentieth Century"/>
                <a:cs typeface="Twentieth Century"/>
                <a:sym typeface="Twentieth Century"/>
              </a:defRPr>
            </a:lvl5pPr>
            <a:lvl6pPr marR="0" lvl="5" algn="l" rtl="0">
              <a:spcBef>
                <a:spcPts val="400"/>
              </a:spcBef>
              <a:spcAft>
                <a:spcPts val="0"/>
              </a:spcAft>
              <a:buClr>
                <a:schemeClr val="dk1"/>
              </a:buClr>
              <a:buSzPts val="2000"/>
              <a:buFont typeface="Arial"/>
              <a:buNone/>
              <a:defRPr sz="2000" b="0" i="0" u="none" strike="noStrike" cap="none">
                <a:solidFill>
                  <a:schemeClr val="dk1"/>
                </a:solidFill>
                <a:latin typeface="Twentieth Century"/>
                <a:ea typeface="Twentieth Century"/>
                <a:cs typeface="Twentieth Century"/>
                <a:sym typeface="Twentieth Century"/>
              </a:defRPr>
            </a:lvl6pPr>
            <a:lvl7pPr marR="0" lvl="6" algn="l" rtl="0">
              <a:spcBef>
                <a:spcPts val="400"/>
              </a:spcBef>
              <a:spcAft>
                <a:spcPts val="0"/>
              </a:spcAft>
              <a:buClr>
                <a:schemeClr val="dk1"/>
              </a:buClr>
              <a:buSzPts val="2000"/>
              <a:buFont typeface="Arial"/>
              <a:buNone/>
              <a:defRPr sz="2000" b="0" i="0" u="none" strike="noStrike" cap="none">
                <a:solidFill>
                  <a:schemeClr val="dk1"/>
                </a:solidFill>
                <a:latin typeface="Twentieth Century"/>
                <a:ea typeface="Twentieth Century"/>
                <a:cs typeface="Twentieth Century"/>
                <a:sym typeface="Twentieth Century"/>
              </a:defRPr>
            </a:lvl7pPr>
            <a:lvl8pPr marR="0" lvl="7" algn="l" rtl="0">
              <a:spcBef>
                <a:spcPts val="400"/>
              </a:spcBef>
              <a:spcAft>
                <a:spcPts val="0"/>
              </a:spcAft>
              <a:buClr>
                <a:schemeClr val="dk1"/>
              </a:buClr>
              <a:buSzPts val="2000"/>
              <a:buFont typeface="Arial"/>
              <a:buNone/>
              <a:defRPr sz="2000" b="0" i="0" u="none" strike="noStrike" cap="none">
                <a:solidFill>
                  <a:schemeClr val="dk1"/>
                </a:solidFill>
                <a:latin typeface="Twentieth Century"/>
                <a:ea typeface="Twentieth Century"/>
                <a:cs typeface="Twentieth Century"/>
                <a:sym typeface="Twentieth Century"/>
              </a:defRPr>
            </a:lvl8pPr>
            <a:lvl9pPr marR="0" lvl="8" algn="l" rtl="0">
              <a:spcBef>
                <a:spcPts val="400"/>
              </a:spcBef>
              <a:spcAft>
                <a:spcPts val="0"/>
              </a:spcAft>
              <a:buClr>
                <a:schemeClr val="dk1"/>
              </a:buClr>
              <a:buSzPts val="2000"/>
              <a:buFont typeface="Arial"/>
              <a:buNone/>
              <a:defRPr sz="2000" b="0" i="0" u="none" strike="noStrike" cap="none">
                <a:solidFill>
                  <a:schemeClr val="dk1"/>
                </a:solidFill>
                <a:latin typeface="Twentieth Century"/>
                <a:ea typeface="Twentieth Century"/>
                <a:cs typeface="Twentieth Century"/>
                <a:sym typeface="Twentieth Century"/>
              </a:defRPr>
            </a:lvl9pPr>
          </a:lstStyle>
          <a:p>
            <a:endParaRPr/>
          </a:p>
        </p:txBody>
      </p:sp>
      <p:sp>
        <p:nvSpPr>
          <p:cNvPr id="64" name="Google Shape;64;p65"/>
          <p:cNvSpPr txBox="1">
            <a:spLocks noGrp="1"/>
          </p:cNvSpPr>
          <p:nvPr>
            <p:ph type="body" idx="1"/>
          </p:nvPr>
        </p:nvSpPr>
        <p:spPr>
          <a:xfrm>
            <a:off x="1792288" y="5367338"/>
            <a:ext cx="5486400" cy="804862"/>
          </a:xfrm>
          <a:prstGeom prst="rect">
            <a:avLst/>
          </a:prstGeom>
          <a:noFill/>
          <a:ln>
            <a:noFill/>
          </a:ln>
        </p:spPr>
        <p:txBody>
          <a:bodyPr spcFirstLastPara="1" wrap="square" lIns="91425" tIns="45700" rIns="91425" bIns="45700" anchor="t" anchorCtr="0">
            <a:normAutofit/>
          </a:bodyPr>
          <a:lstStyle>
            <a:lvl1pPr marL="457200" lvl="0" indent="-228600" algn="l">
              <a:spcBef>
                <a:spcPts val="280"/>
              </a:spcBef>
              <a:spcAft>
                <a:spcPts val="0"/>
              </a:spcAft>
              <a:buClr>
                <a:schemeClr val="dk1"/>
              </a:buClr>
              <a:buSzPts val="1400"/>
              <a:buNone/>
              <a:defRPr sz="1400"/>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a:p>
        </p:txBody>
      </p:sp>
      <p:sp>
        <p:nvSpPr>
          <p:cNvPr id="65" name="Google Shape;65;p65"/>
          <p:cNvSpPr txBox="1">
            <a:spLocks noGrp="1"/>
          </p:cNvSpPr>
          <p:nvPr>
            <p:ph type="ftr" idx="11"/>
          </p:nvPr>
        </p:nvSpPr>
        <p:spPr>
          <a:xfrm>
            <a:off x="7086600" y="6492875"/>
            <a:ext cx="1752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6" name="Google Shape;66;p65"/>
          <p:cNvSpPr txBox="1">
            <a:spLocks noGrp="1"/>
          </p:cNvSpPr>
          <p:nvPr>
            <p:ph type="sldNum" idx="12"/>
          </p:nvPr>
        </p:nvSpPr>
        <p:spPr>
          <a:xfrm>
            <a:off x="8839200" y="6492875"/>
            <a:ext cx="3048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56"/>
          <p:cNvSpPr txBox="1">
            <a:spLocks noGrp="1"/>
          </p:cNvSpPr>
          <p:nvPr>
            <p:ph type="title"/>
          </p:nvPr>
        </p:nvSpPr>
        <p:spPr>
          <a:xfrm>
            <a:off x="381000" y="533400"/>
            <a:ext cx="8229600" cy="685800"/>
          </a:xfrm>
          <a:prstGeom prst="rect">
            <a:avLst/>
          </a:prstGeom>
          <a:noFill/>
          <a:ln>
            <a:noFill/>
          </a:ln>
        </p:spPr>
        <p:txBody>
          <a:bodyPr spcFirstLastPara="1" wrap="square" lIns="91425" tIns="45700" rIns="91425" bIns="45700" anchor="ctr" anchorCtr="0">
            <a:normAutofit/>
          </a:bodyPr>
          <a:lstStyle>
            <a:lvl1pPr marR="0" lvl="0" algn="ctr" rtl="0">
              <a:spcBef>
                <a:spcPts val="0"/>
              </a:spcBef>
              <a:spcAft>
                <a:spcPts val="0"/>
              </a:spcAft>
              <a:buClr>
                <a:schemeClr val="dk1"/>
              </a:buClr>
              <a:buSzPts val="4400"/>
              <a:buFont typeface="Twentieth Century"/>
              <a:buNone/>
              <a:defRPr sz="4400" b="0" i="0" u="none" strike="noStrike" cap="none">
                <a:solidFill>
                  <a:schemeClr val="dk1"/>
                </a:solidFill>
                <a:latin typeface="Twentieth Century"/>
                <a:ea typeface="Twentieth Century"/>
                <a:cs typeface="Twentieth Century"/>
                <a:sym typeface="Twentieth Century"/>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56"/>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Twentieth Century"/>
                <a:ea typeface="Twentieth Century"/>
                <a:cs typeface="Twentieth Century"/>
                <a:sym typeface="Twentieth Century"/>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Twentieth Century"/>
                <a:ea typeface="Twentieth Century"/>
                <a:cs typeface="Twentieth Century"/>
                <a:sym typeface="Twentieth Century"/>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Twentieth Century"/>
                <a:ea typeface="Twentieth Century"/>
                <a:cs typeface="Twentieth Century"/>
                <a:sym typeface="Twentieth Century"/>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Twentieth Century"/>
                <a:ea typeface="Twentieth Century"/>
                <a:cs typeface="Twentieth Century"/>
                <a:sym typeface="Twentieth Century"/>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Twentieth Century"/>
                <a:ea typeface="Twentieth Century"/>
                <a:cs typeface="Twentieth Century"/>
                <a:sym typeface="Twentieth Century"/>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Twentieth Century"/>
                <a:ea typeface="Twentieth Century"/>
                <a:cs typeface="Twentieth Century"/>
                <a:sym typeface="Twentieth Century"/>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Twentieth Century"/>
                <a:ea typeface="Twentieth Century"/>
                <a:cs typeface="Twentieth Century"/>
                <a:sym typeface="Twentieth Century"/>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Twentieth Century"/>
                <a:ea typeface="Twentieth Century"/>
                <a:cs typeface="Twentieth Century"/>
                <a:sym typeface="Twentieth Century"/>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Twentieth Century"/>
                <a:ea typeface="Twentieth Century"/>
                <a:cs typeface="Twentieth Century"/>
                <a:sym typeface="Twentieth Century"/>
              </a:defRPr>
            </a:lvl9pPr>
          </a:lstStyle>
          <a:p>
            <a:endParaRPr dirty="0"/>
          </a:p>
        </p:txBody>
      </p:sp>
      <p:sp>
        <p:nvSpPr>
          <p:cNvPr id="12" name="Google Shape;12;p56"/>
          <p:cNvSpPr txBox="1">
            <a:spLocks noGrp="1"/>
          </p:cNvSpPr>
          <p:nvPr>
            <p:ph type="ftr" idx="11"/>
          </p:nvPr>
        </p:nvSpPr>
        <p:spPr>
          <a:xfrm>
            <a:off x="7086600" y="6492875"/>
            <a:ext cx="17526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chemeClr val="accent3"/>
                </a:solidFill>
                <a:latin typeface="Twentieth Century"/>
                <a:ea typeface="Twentieth Century"/>
                <a:cs typeface="Twentieth Century"/>
                <a:sym typeface="Twentieth Century"/>
              </a:defRPr>
            </a:lvl1pPr>
            <a:lvl2pPr marR="0" lvl="1" algn="l" rtl="0">
              <a:spcBef>
                <a:spcPts val="0"/>
              </a:spcBef>
              <a:spcAft>
                <a:spcPts val="0"/>
              </a:spcAft>
              <a:buSzPts val="1400"/>
              <a:buNone/>
              <a:defRPr sz="1800" b="0" i="0" u="none" strike="noStrike" cap="none">
                <a:solidFill>
                  <a:schemeClr val="dk1"/>
                </a:solidFill>
                <a:latin typeface="Twentieth Century"/>
                <a:ea typeface="Twentieth Century"/>
                <a:cs typeface="Twentieth Century"/>
                <a:sym typeface="Twentieth Century"/>
              </a:defRPr>
            </a:lvl2pPr>
            <a:lvl3pPr marR="0" lvl="2" algn="l" rtl="0">
              <a:spcBef>
                <a:spcPts val="0"/>
              </a:spcBef>
              <a:spcAft>
                <a:spcPts val="0"/>
              </a:spcAft>
              <a:buSzPts val="1400"/>
              <a:buNone/>
              <a:defRPr sz="1800" b="0" i="0" u="none" strike="noStrike" cap="none">
                <a:solidFill>
                  <a:schemeClr val="dk1"/>
                </a:solidFill>
                <a:latin typeface="Twentieth Century"/>
                <a:ea typeface="Twentieth Century"/>
                <a:cs typeface="Twentieth Century"/>
                <a:sym typeface="Twentieth Century"/>
              </a:defRPr>
            </a:lvl3pPr>
            <a:lvl4pPr marR="0" lvl="3" algn="l" rtl="0">
              <a:spcBef>
                <a:spcPts val="0"/>
              </a:spcBef>
              <a:spcAft>
                <a:spcPts val="0"/>
              </a:spcAft>
              <a:buSzPts val="1400"/>
              <a:buNone/>
              <a:defRPr sz="1800" b="0" i="0" u="none" strike="noStrike" cap="none">
                <a:solidFill>
                  <a:schemeClr val="dk1"/>
                </a:solidFill>
                <a:latin typeface="Twentieth Century"/>
                <a:ea typeface="Twentieth Century"/>
                <a:cs typeface="Twentieth Century"/>
                <a:sym typeface="Twentieth Century"/>
              </a:defRPr>
            </a:lvl4pPr>
            <a:lvl5pPr marR="0" lvl="4" algn="l" rtl="0">
              <a:spcBef>
                <a:spcPts val="0"/>
              </a:spcBef>
              <a:spcAft>
                <a:spcPts val="0"/>
              </a:spcAft>
              <a:buSzPts val="1400"/>
              <a:buNone/>
              <a:defRPr sz="1800" b="0" i="0" u="none" strike="noStrike" cap="none">
                <a:solidFill>
                  <a:schemeClr val="dk1"/>
                </a:solidFill>
                <a:latin typeface="Twentieth Century"/>
                <a:ea typeface="Twentieth Century"/>
                <a:cs typeface="Twentieth Century"/>
                <a:sym typeface="Twentieth Century"/>
              </a:defRPr>
            </a:lvl5pPr>
            <a:lvl6pPr marR="0" lvl="5" algn="l" rtl="0">
              <a:spcBef>
                <a:spcPts val="0"/>
              </a:spcBef>
              <a:spcAft>
                <a:spcPts val="0"/>
              </a:spcAft>
              <a:buSzPts val="1400"/>
              <a:buNone/>
              <a:defRPr sz="1800" b="0" i="0" u="none" strike="noStrike" cap="none">
                <a:solidFill>
                  <a:schemeClr val="dk1"/>
                </a:solidFill>
                <a:latin typeface="Twentieth Century"/>
                <a:ea typeface="Twentieth Century"/>
                <a:cs typeface="Twentieth Century"/>
                <a:sym typeface="Twentieth Century"/>
              </a:defRPr>
            </a:lvl6pPr>
            <a:lvl7pPr marR="0" lvl="6" algn="l" rtl="0">
              <a:spcBef>
                <a:spcPts val="0"/>
              </a:spcBef>
              <a:spcAft>
                <a:spcPts val="0"/>
              </a:spcAft>
              <a:buSzPts val="1400"/>
              <a:buNone/>
              <a:defRPr sz="1800" b="0" i="0" u="none" strike="noStrike" cap="none">
                <a:solidFill>
                  <a:schemeClr val="dk1"/>
                </a:solidFill>
                <a:latin typeface="Twentieth Century"/>
                <a:ea typeface="Twentieth Century"/>
                <a:cs typeface="Twentieth Century"/>
                <a:sym typeface="Twentieth Century"/>
              </a:defRPr>
            </a:lvl7pPr>
            <a:lvl8pPr marR="0" lvl="7" algn="l" rtl="0">
              <a:spcBef>
                <a:spcPts val="0"/>
              </a:spcBef>
              <a:spcAft>
                <a:spcPts val="0"/>
              </a:spcAft>
              <a:buSzPts val="1400"/>
              <a:buNone/>
              <a:defRPr sz="1800" b="0" i="0" u="none" strike="noStrike" cap="none">
                <a:solidFill>
                  <a:schemeClr val="dk1"/>
                </a:solidFill>
                <a:latin typeface="Twentieth Century"/>
                <a:ea typeface="Twentieth Century"/>
                <a:cs typeface="Twentieth Century"/>
                <a:sym typeface="Twentieth Century"/>
              </a:defRPr>
            </a:lvl8pPr>
            <a:lvl9pPr marR="0" lvl="8" algn="l" rtl="0">
              <a:spcBef>
                <a:spcPts val="0"/>
              </a:spcBef>
              <a:spcAft>
                <a:spcPts val="0"/>
              </a:spcAft>
              <a:buSzPts val="1400"/>
              <a:buNone/>
              <a:defRPr sz="1800" b="0" i="0" u="none" strike="noStrike" cap="none">
                <a:solidFill>
                  <a:schemeClr val="dk1"/>
                </a:solidFill>
                <a:latin typeface="Twentieth Century"/>
                <a:ea typeface="Twentieth Century"/>
                <a:cs typeface="Twentieth Century"/>
                <a:sym typeface="Twentieth Century"/>
              </a:defRPr>
            </a:lvl9pPr>
          </a:lstStyle>
          <a:p>
            <a:endParaRPr/>
          </a:p>
        </p:txBody>
      </p:sp>
      <p:sp>
        <p:nvSpPr>
          <p:cNvPr id="13" name="Google Shape;13;p56"/>
          <p:cNvSpPr txBox="1">
            <a:spLocks noGrp="1"/>
          </p:cNvSpPr>
          <p:nvPr>
            <p:ph type="sldNum" idx="12"/>
          </p:nvPr>
        </p:nvSpPr>
        <p:spPr>
          <a:xfrm>
            <a:off x="8839200" y="6492875"/>
            <a:ext cx="3048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chemeClr val="accent3"/>
                </a:solidFill>
                <a:latin typeface="Twentieth Century"/>
                <a:ea typeface="Twentieth Century"/>
                <a:cs typeface="Twentieth Century"/>
                <a:sym typeface="Twentieth Century"/>
              </a:defRPr>
            </a:lvl1pPr>
            <a:lvl2pPr marL="0" marR="0" lvl="1" indent="0" algn="r" rtl="0">
              <a:spcBef>
                <a:spcPts val="0"/>
              </a:spcBef>
              <a:buNone/>
              <a:defRPr sz="1200" b="0" i="0" u="none" strike="noStrike" cap="none">
                <a:solidFill>
                  <a:schemeClr val="accent3"/>
                </a:solidFill>
                <a:latin typeface="Twentieth Century"/>
                <a:ea typeface="Twentieth Century"/>
                <a:cs typeface="Twentieth Century"/>
                <a:sym typeface="Twentieth Century"/>
              </a:defRPr>
            </a:lvl2pPr>
            <a:lvl3pPr marL="0" marR="0" lvl="2" indent="0" algn="r" rtl="0">
              <a:spcBef>
                <a:spcPts val="0"/>
              </a:spcBef>
              <a:buNone/>
              <a:defRPr sz="1200" b="0" i="0" u="none" strike="noStrike" cap="none">
                <a:solidFill>
                  <a:schemeClr val="accent3"/>
                </a:solidFill>
                <a:latin typeface="Twentieth Century"/>
                <a:ea typeface="Twentieth Century"/>
                <a:cs typeface="Twentieth Century"/>
                <a:sym typeface="Twentieth Century"/>
              </a:defRPr>
            </a:lvl3pPr>
            <a:lvl4pPr marL="0" marR="0" lvl="3" indent="0" algn="r" rtl="0">
              <a:spcBef>
                <a:spcPts val="0"/>
              </a:spcBef>
              <a:buNone/>
              <a:defRPr sz="1200" b="0" i="0" u="none" strike="noStrike" cap="none">
                <a:solidFill>
                  <a:schemeClr val="accent3"/>
                </a:solidFill>
                <a:latin typeface="Twentieth Century"/>
                <a:ea typeface="Twentieth Century"/>
                <a:cs typeface="Twentieth Century"/>
                <a:sym typeface="Twentieth Century"/>
              </a:defRPr>
            </a:lvl4pPr>
            <a:lvl5pPr marL="0" marR="0" lvl="4" indent="0" algn="r" rtl="0">
              <a:spcBef>
                <a:spcPts val="0"/>
              </a:spcBef>
              <a:buNone/>
              <a:defRPr sz="1200" b="0" i="0" u="none" strike="noStrike" cap="none">
                <a:solidFill>
                  <a:schemeClr val="accent3"/>
                </a:solidFill>
                <a:latin typeface="Twentieth Century"/>
                <a:ea typeface="Twentieth Century"/>
                <a:cs typeface="Twentieth Century"/>
                <a:sym typeface="Twentieth Century"/>
              </a:defRPr>
            </a:lvl5pPr>
            <a:lvl6pPr marL="0" marR="0" lvl="5" indent="0" algn="r" rtl="0">
              <a:spcBef>
                <a:spcPts val="0"/>
              </a:spcBef>
              <a:buNone/>
              <a:defRPr sz="1200" b="0" i="0" u="none" strike="noStrike" cap="none">
                <a:solidFill>
                  <a:schemeClr val="accent3"/>
                </a:solidFill>
                <a:latin typeface="Twentieth Century"/>
                <a:ea typeface="Twentieth Century"/>
                <a:cs typeface="Twentieth Century"/>
                <a:sym typeface="Twentieth Century"/>
              </a:defRPr>
            </a:lvl6pPr>
            <a:lvl7pPr marL="0" marR="0" lvl="6" indent="0" algn="r" rtl="0">
              <a:spcBef>
                <a:spcPts val="0"/>
              </a:spcBef>
              <a:buNone/>
              <a:defRPr sz="1200" b="0" i="0" u="none" strike="noStrike" cap="none">
                <a:solidFill>
                  <a:schemeClr val="accent3"/>
                </a:solidFill>
                <a:latin typeface="Twentieth Century"/>
                <a:ea typeface="Twentieth Century"/>
                <a:cs typeface="Twentieth Century"/>
                <a:sym typeface="Twentieth Century"/>
              </a:defRPr>
            </a:lvl7pPr>
            <a:lvl8pPr marL="0" marR="0" lvl="7" indent="0" algn="r" rtl="0">
              <a:spcBef>
                <a:spcPts val="0"/>
              </a:spcBef>
              <a:buNone/>
              <a:defRPr sz="1200" b="0" i="0" u="none" strike="noStrike" cap="none">
                <a:solidFill>
                  <a:schemeClr val="accent3"/>
                </a:solidFill>
                <a:latin typeface="Twentieth Century"/>
                <a:ea typeface="Twentieth Century"/>
                <a:cs typeface="Twentieth Century"/>
                <a:sym typeface="Twentieth Century"/>
              </a:defRPr>
            </a:lvl8pPr>
            <a:lvl9pPr marL="0" marR="0" lvl="8" indent="0" algn="r" rtl="0">
              <a:spcBef>
                <a:spcPts val="0"/>
              </a:spcBef>
              <a:buNone/>
              <a:defRPr sz="1200" b="0" i="0" u="none" strike="noStrike" cap="none">
                <a:solidFill>
                  <a:schemeClr val="accent3"/>
                </a:solidFill>
                <a:latin typeface="Twentieth Century"/>
                <a:ea typeface="Twentieth Century"/>
                <a:cs typeface="Twentieth Century"/>
                <a:sym typeface="Twentieth Century"/>
              </a:defRPr>
            </a:lvl9pPr>
          </a:lstStyle>
          <a:p>
            <a:pPr marL="0" lvl="0" indent="0" algn="r" rtl="0">
              <a:spcBef>
                <a:spcPts val="0"/>
              </a:spcBef>
              <a:spcAft>
                <a:spcPts val="0"/>
              </a:spcAft>
              <a:buNone/>
            </a:pPr>
            <a:fld id="{00000000-1234-1234-1234-123412341234}" type="slidenum">
              <a:rPr lang="en-US"/>
              <a:t>‹#›</a:t>
            </a:fld>
            <a:endParaRPr/>
          </a:p>
        </p:txBody>
      </p:sp>
      <p:sp>
        <p:nvSpPr>
          <p:cNvPr id="14" name="Google Shape;14;p56"/>
          <p:cNvSpPr txBox="1"/>
          <p:nvPr/>
        </p:nvSpPr>
        <p:spPr>
          <a:xfrm>
            <a:off x="0" y="-152400"/>
            <a:ext cx="1905000" cy="70788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4000" b="0" i="0" u="none" strike="noStrike" cap="none" dirty="0">
                <a:solidFill>
                  <a:schemeClr val="accent2"/>
                </a:solidFill>
                <a:latin typeface="Bauhaus 93" panose="04030905020B02020C02" pitchFamily="82" charset="0"/>
                <a:ea typeface="Baumans"/>
                <a:cs typeface="Baumans"/>
                <a:sym typeface="Baumans"/>
              </a:rPr>
              <a:t>inova</a:t>
            </a:r>
            <a:r>
              <a:rPr lang="en-US" sz="4000" b="0" i="0" u="none" strike="noStrike" cap="none" dirty="0">
                <a:solidFill>
                  <a:schemeClr val="accent1"/>
                </a:solidFill>
                <a:latin typeface="Bauhaus 93" panose="04030905020B02020C02" pitchFamily="82" charset="0"/>
                <a:ea typeface="Baumans"/>
                <a:cs typeface="Baumans"/>
                <a:sym typeface="Baumans"/>
              </a:rPr>
              <a:t>8</a:t>
            </a:r>
            <a:endParaRPr dirty="0">
              <a:latin typeface="Bauhaus 93" panose="04030905020B02020C02" pitchFamily="82" charset="0"/>
            </a:endParaRPr>
          </a:p>
        </p:txBody>
      </p:sp>
      <p:sp>
        <p:nvSpPr>
          <p:cNvPr id="15" name="Google Shape;15;p56"/>
          <p:cNvSpPr/>
          <p:nvPr/>
        </p:nvSpPr>
        <p:spPr>
          <a:xfrm>
            <a:off x="0" y="6483350"/>
            <a:ext cx="9144000" cy="374650"/>
          </a:xfrm>
          <a:prstGeom prst="rect">
            <a:avLst/>
          </a:prstGeom>
          <a:solidFill>
            <a:schemeClr val="accent4">
              <a:alpha val="24705"/>
            </a:scheme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2400">
              <a:solidFill>
                <a:srgbClr val="000000"/>
              </a:solidFill>
              <a:latin typeface="Times New Roman"/>
              <a:ea typeface="Times New Roman"/>
              <a:cs typeface="Times New Roman"/>
              <a:sym typeface="Times New Roman"/>
            </a:endParaRPr>
          </a:p>
        </p:txBody>
      </p:sp>
      <p:sp>
        <p:nvSpPr>
          <p:cNvPr id="16" name="Google Shape;16;p56"/>
          <p:cNvSpPr/>
          <p:nvPr/>
        </p:nvSpPr>
        <p:spPr>
          <a:xfrm>
            <a:off x="0" y="514350"/>
            <a:ext cx="9144000" cy="704850"/>
          </a:xfrm>
          <a:prstGeom prst="rect">
            <a:avLst/>
          </a:prstGeom>
          <a:solidFill>
            <a:schemeClr val="accent4">
              <a:alpha val="24705"/>
            </a:scheme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2400">
              <a:solidFill>
                <a:srgbClr val="000000"/>
              </a:solidFill>
              <a:latin typeface="Times New Roman"/>
              <a:ea typeface="Times New Roman"/>
              <a:cs typeface="Times New Roman"/>
              <a:sym typeface="Times New Roman"/>
            </a:endParaRPr>
          </a:p>
        </p:txBody>
      </p:sp>
      <p:cxnSp>
        <p:nvCxnSpPr>
          <p:cNvPr id="17" name="Google Shape;17;p56"/>
          <p:cNvCxnSpPr/>
          <p:nvPr/>
        </p:nvCxnSpPr>
        <p:spPr>
          <a:xfrm>
            <a:off x="0" y="477838"/>
            <a:ext cx="9144000" cy="0"/>
          </a:xfrm>
          <a:prstGeom prst="straightConnector1">
            <a:avLst/>
          </a:prstGeom>
          <a:noFill/>
          <a:ln w="76200" cap="flat" cmpd="sng">
            <a:solidFill>
              <a:schemeClr val="accent2"/>
            </a:solidFill>
            <a:prstDash val="solid"/>
            <a:round/>
            <a:headEnd type="none" w="med" len="med"/>
            <a:tailEnd type="none" w="med" len="med"/>
          </a:ln>
        </p:spPr>
      </p:cxnSp>
      <p:sp>
        <p:nvSpPr>
          <p:cNvPr id="18" name="Google Shape;18;p56"/>
          <p:cNvSpPr txBox="1"/>
          <p:nvPr/>
        </p:nvSpPr>
        <p:spPr>
          <a:xfrm>
            <a:off x="7504911" y="96838"/>
            <a:ext cx="1486689" cy="30777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b="1" dirty="0">
                <a:solidFill>
                  <a:schemeClr val="accent1"/>
                </a:solidFill>
                <a:latin typeface="Twentieth Century"/>
                <a:ea typeface="Twentieth Century"/>
                <a:cs typeface="Twentieth Century"/>
                <a:sym typeface="Twentieth Century"/>
              </a:rPr>
              <a:t>www.inova8.com</a:t>
            </a:r>
            <a:endParaRPr dirty="0"/>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www.inova8.com/TankExample/"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hyperlink" Target="http://www.w3.org/1999/02/22-rdf-syntax-ns#type" TargetMode="External"/><Relationship Id="rId5" Type="http://schemas.openxmlformats.org/officeDocument/2006/relationships/hyperlink" Target="http://www.inova8.com/TankExample/Tank101" TargetMode="External"/><Relationship Id="rId4" Type="http://schemas.openxmlformats.org/officeDocument/2006/relationships/hyperlink" Target="http://www.w3.org/1999/02/22-rdf-syntax-ns" TargetMode="Externa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0"/>
        <p:cNvGrpSpPr/>
        <p:nvPr/>
      </p:nvGrpSpPr>
      <p:grpSpPr>
        <a:xfrm>
          <a:off x="0" y="0"/>
          <a:ext cx="0" cy="0"/>
          <a:chOff x="0" y="0"/>
          <a:chExt cx="0" cy="0"/>
        </a:xfrm>
      </p:grpSpPr>
      <p:sp>
        <p:nvSpPr>
          <p:cNvPr id="81" name="Google Shape;81;p1"/>
          <p:cNvSpPr txBox="1">
            <a:spLocks noGrp="1"/>
          </p:cNvSpPr>
          <p:nvPr>
            <p:ph type="ctrTitle"/>
          </p:nvPr>
        </p:nvSpPr>
        <p:spPr>
          <a:xfrm>
            <a:off x="685800" y="1600200"/>
            <a:ext cx="7772400" cy="1470025"/>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chemeClr val="accent1"/>
              </a:buClr>
              <a:buSzPts val="4400"/>
              <a:buFont typeface="Twentieth Century"/>
              <a:buNone/>
            </a:pPr>
            <a:r>
              <a:rPr lang="en-US" dirty="0">
                <a:solidFill>
                  <a:schemeClr val="accent1"/>
                </a:solidFill>
              </a:rPr>
              <a:t>Knowledge Graph Primer</a:t>
            </a:r>
            <a:endParaRPr dirty="0"/>
          </a:p>
        </p:txBody>
      </p:sp>
      <p:sp>
        <p:nvSpPr>
          <p:cNvPr id="82" name="Google Shape;82;p1"/>
          <p:cNvSpPr txBox="1">
            <a:spLocks noGrp="1"/>
          </p:cNvSpPr>
          <p:nvPr>
            <p:ph type="subTitle" idx="1"/>
          </p:nvPr>
        </p:nvSpPr>
        <p:spPr>
          <a:xfrm>
            <a:off x="1219200" y="3200400"/>
            <a:ext cx="6934200" cy="1905000"/>
          </a:xfrm>
          <a:prstGeom prst="rect">
            <a:avLst/>
          </a:prstGeom>
          <a:noFill/>
          <a:ln>
            <a:noFill/>
          </a:ln>
        </p:spPr>
        <p:txBody>
          <a:bodyPr spcFirstLastPara="1" wrap="square" lIns="91425" tIns="45700" rIns="91425" bIns="45700" anchor="t" anchorCtr="0">
            <a:normAutofit fontScale="77500" lnSpcReduction="20000"/>
          </a:bodyPr>
          <a:lstStyle/>
          <a:p>
            <a:pPr marL="0" lvl="0" indent="0" algn="ctr" rtl="0">
              <a:spcBef>
                <a:spcPts val="0"/>
              </a:spcBef>
              <a:spcAft>
                <a:spcPts val="0"/>
              </a:spcAft>
              <a:buClr>
                <a:srgbClr val="888888"/>
              </a:buClr>
              <a:buSzPct val="100000"/>
              <a:buNone/>
            </a:pPr>
            <a:r>
              <a:rPr lang="en-US" dirty="0"/>
              <a:t>Providing answers for users’ information questions – even the ones you had not thought of.</a:t>
            </a:r>
            <a:endParaRPr dirty="0"/>
          </a:p>
          <a:p>
            <a:pPr marL="0" lvl="0" indent="0" algn="ctr" rtl="0">
              <a:spcBef>
                <a:spcPts val="544"/>
              </a:spcBef>
              <a:spcAft>
                <a:spcPts val="0"/>
              </a:spcAft>
              <a:buClr>
                <a:srgbClr val="888888"/>
              </a:buClr>
              <a:buSzPct val="100000"/>
              <a:buNone/>
            </a:pPr>
            <a:endParaRPr dirty="0"/>
          </a:p>
          <a:p>
            <a:pPr marL="0" lvl="0" indent="0" algn="ctr" rtl="0">
              <a:spcBef>
                <a:spcPts val="544"/>
              </a:spcBef>
              <a:spcAft>
                <a:spcPts val="0"/>
              </a:spcAft>
              <a:buClr>
                <a:srgbClr val="888888"/>
              </a:buClr>
              <a:buSzPct val="100000"/>
              <a:buNone/>
            </a:pPr>
            <a:r>
              <a:rPr lang="en-US" dirty="0"/>
              <a:t>Dr. Peter J Lawrence</a:t>
            </a:r>
          </a:p>
          <a:p>
            <a:pPr marL="0" lvl="0" indent="0" algn="ctr" rtl="0">
              <a:spcBef>
                <a:spcPts val="544"/>
              </a:spcBef>
              <a:spcAft>
                <a:spcPts val="0"/>
              </a:spcAft>
              <a:buClr>
                <a:srgbClr val="888888"/>
              </a:buClr>
              <a:buSzPct val="100000"/>
              <a:buNone/>
            </a:pPr>
            <a:r>
              <a:rPr lang="en-US" dirty="0" err="1"/>
              <a:t>Peter</a:t>
            </a:r>
            <a:r>
              <a:rPr lang="en-US" err="1"/>
              <a:t>.</a:t>
            </a:r>
            <a:r>
              <a:rPr lang="en-US"/>
              <a:t>Lawrence@inova8.com</a:t>
            </a:r>
          </a:p>
          <a:p>
            <a:pPr marL="0" lvl="0" indent="0" algn="ctr" rtl="0">
              <a:spcBef>
                <a:spcPts val="544"/>
              </a:spcBef>
              <a:spcAft>
                <a:spcPts val="0"/>
              </a:spcAft>
              <a:buClr>
                <a:srgbClr val="888888"/>
              </a:buClr>
              <a:buSzPct val="100000"/>
              <a:buNone/>
            </a:pPr>
            <a:endParaRP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90"/>
        <p:cNvGrpSpPr/>
        <p:nvPr/>
      </p:nvGrpSpPr>
      <p:grpSpPr>
        <a:xfrm>
          <a:off x="0" y="0"/>
          <a:ext cx="0" cy="0"/>
          <a:chOff x="0" y="0"/>
          <a:chExt cx="0" cy="0"/>
        </a:xfrm>
      </p:grpSpPr>
      <p:sp>
        <p:nvSpPr>
          <p:cNvPr id="391" name="Google Shape;391;p10"/>
          <p:cNvSpPr txBox="1">
            <a:spLocks noGrp="1"/>
          </p:cNvSpPr>
          <p:nvPr>
            <p:ph type="title"/>
          </p:nvPr>
        </p:nvSpPr>
        <p:spPr>
          <a:xfrm>
            <a:off x="0" y="533400"/>
            <a:ext cx="9144000" cy="685800"/>
          </a:xfrm>
          <a:prstGeom prst="rect">
            <a:avLst/>
          </a:prstGeom>
          <a:noFill/>
          <a:ln>
            <a:noFill/>
          </a:ln>
        </p:spPr>
        <p:txBody>
          <a:bodyPr spcFirstLastPara="1" wrap="square" lIns="91425" tIns="45700" rIns="91425" bIns="45700" anchor="ctr" anchorCtr="0">
            <a:normAutofit fontScale="90000"/>
          </a:bodyPr>
          <a:lstStyle/>
          <a:p>
            <a:pPr marL="0" lvl="0" indent="0" algn="ctr" rtl="0">
              <a:spcBef>
                <a:spcPts val="0"/>
              </a:spcBef>
              <a:spcAft>
                <a:spcPts val="0"/>
              </a:spcAft>
              <a:buClr>
                <a:schemeClr val="dk2"/>
              </a:buClr>
              <a:buSzPct val="100000"/>
              <a:buFont typeface="Twentieth Century"/>
              <a:buNone/>
            </a:pPr>
            <a:r>
              <a:rPr lang="en-US">
                <a:solidFill>
                  <a:schemeClr val="dk2"/>
                </a:solidFill>
              </a:rPr>
              <a:t>Ontology Languages</a:t>
            </a:r>
            <a:endParaRPr/>
          </a:p>
        </p:txBody>
      </p:sp>
      <p:sp>
        <p:nvSpPr>
          <p:cNvPr id="392" name="Google Shape;392;p10"/>
          <p:cNvSpPr txBox="1">
            <a:spLocks noGrp="1"/>
          </p:cNvSpPr>
          <p:nvPr>
            <p:ph type="body" idx="1"/>
          </p:nvPr>
        </p:nvSpPr>
        <p:spPr>
          <a:xfrm>
            <a:off x="457200" y="1600200"/>
            <a:ext cx="8229600" cy="4724400"/>
          </a:xfrm>
          <a:prstGeom prst="rect">
            <a:avLst/>
          </a:prstGeom>
          <a:noFill/>
          <a:ln>
            <a:noFill/>
          </a:ln>
        </p:spPr>
        <p:txBody>
          <a:bodyPr spcFirstLastPara="1" wrap="square" lIns="91425" tIns="45700" rIns="91425" bIns="45700" anchor="t" anchorCtr="0">
            <a:normAutofit fontScale="92500" lnSpcReduction="20000"/>
          </a:bodyPr>
          <a:lstStyle/>
          <a:p>
            <a:pPr marL="342900" lvl="0" indent="-342900" algn="l" rtl="0">
              <a:lnSpc>
                <a:spcPct val="90000"/>
              </a:lnSpc>
              <a:spcBef>
                <a:spcPts val="0"/>
              </a:spcBef>
              <a:spcAft>
                <a:spcPts val="0"/>
              </a:spcAft>
              <a:buClr>
                <a:schemeClr val="dk1"/>
              </a:buClr>
              <a:buSzPct val="100000"/>
              <a:buChar char="•"/>
            </a:pPr>
            <a:r>
              <a:rPr lang="en-US" dirty="0"/>
              <a:t>Ontology needs a language with which to express it that machines understand</a:t>
            </a:r>
            <a:endParaRPr dirty="0"/>
          </a:p>
          <a:p>
            <a:pPr marL="342900" lvl="0" indent="-342900" algn="l" rtl="0">
              <a:lnSpc>
                <a:spcPct val="90000"/>
              </a:lnSpc>
              <a:spcBef>
                <a:spcPts val="544"/>
              </a:spcBef>
              <a:spcAft>
                <a:spcPts val="0"/>
              </a:spcAft>
              <a:buClr>
                <a:schemeClr val="dk1"/>
              </a:buClr>
              <a:buSzPct val="100000"/>
              <a:buChar char="•"/>
            </a:pPr>
            <a:r>
              <a:rPr lang="en-US" dirty="0"/>
              <a:t>Ontology language family:</a:t>
            </a:r>
            <a:endParaRPr dirty="0"/>
          </a:p>
          <a:p>
            <a:pPr marL="457200" lvl="1" indent="0" algn="l" rtl="0">
              <a:lnSpc>
                <a:spcPct val="90000"/>
              </a:lnSpc>
              <a:spcBef>
                <a:spcPts val="476"/>
              </a:spcBef>
              <a:spcAft>
                <a:spcPts val="0"/>
              </a:spcAft>
              <a:buClr>
                <a:schemeClr val="dk1"/>
              </a:buClr>
              <a:buSzPct val="100000"/>
              <a:buNone/>
            </a:pPr>
            <a:r>
              <a:rPr lang="en-US" dirty="0"/>
              <a:t>RDF (W3C 1999)</a:t>
            </a:r>
            <a:endParaRPr dirty="0"/>
          </a:p>
          <a:p>
            <a:pPr marL="1143000" lvl="2" indent="-228600" algn="l" rtl="0">
              <a:lnSpc>
                <a:spcPct val="90000"/>
              </a:lnSpc>
              <a:spcBef>
                <a:spcPts val="340"/>
              </a:spcBef>
              <a:spcAft>
                <a:spcPts val="0"/>
              </a:spcAft>
              <a:buClr>
                <a:schemeClr val="dk1"/>
              </a:buClr>
              <a:buSzPct val="100000"/>
              <a:buFont typeface="Noto Sans Symbols"/>
              <a:buNone/>
            </a:pPr>
            <a:r>
              <a:rPr lang="en-US" sz="2000" dirty="0"/>
              <a:t>- Basic expression of data in form of triples</a:t>
            </a:r>
            <a:endParaRPr dirty="0"/>
          </a:p>
          <a:p>
            <a:pPr marL="457200" lvl="1" indent="0" algn="l" rtl="0">
              <a:lnSpc>
                <a:spcPct val="90000"/>
              </a:lnSpc>
              <a:spcBef>
                <a:spcPts val="476"/>
              </a:spcBef>
              <a:spcAft>
                <a:spcPts val="0"/>
              </a:spcAft>
              <a:buClr>
                <a:schemeClr val="dk1"/>
              </a:buClr>
              <a:buSzPct val="100000"/>
              <a:buNone/>
            </a:pPr>
            <a:r>
              <a:rPr lang="en-US" dirty="0"/>
              <a:t>RDFS (W3C 2004)</a:t>
            </a:r>
            <a:endParaRPr dirty="0"/>
          </a:p>
          <a:p>
            <a:pPr marL="742950" lvl="1" indent="-285750" algn="l" rtl="0">
              <a:lnSpc>
                <a:spcPct val="90000"/>
              </a:lnSpc>
              <a:spcBef>
                <a:spcPts val="340"/>
              </a:spcBef>
              <a:spcAft>
                <a:spcPts val="0"/>
              </a:spcAft>
              <a:buClr>
                <a:schemeClr val="dk1"/>
              </a:buClr>
              <a:buSzPct val="100000"/>
              <a:buFont typeface="Noto Sans Symbols"/>
              <a:buNone/>
            </a:pPr>
            <a:r>
              <a:rPr lang="en-US" sz="2000" dirty="0"/>
              <a:t>     - Extend RDF</a:t>
            </a:r>
            <a:endParaRPr dirty="0"/>
          </a:p>
          <a:p>
            <a:pPr marL="742950" lvl="1" indent="-285750" algn="l" rtl="0">
              <a:lnSpc>
                <a:spcPct val="90000"/>
              </a:lnSpc>
              <a:spcBef>
                <a:spcPts val="340"/>
              </a:spcBef>
              <a:spcAft>
                <a:spcPts val="0"/>
              </a:spcAft>
              <a:buClr>
                <a:schemeClr val="dk1"/>
              </a:buClr>
              <a:buSzPct val="100000"/>
              <a:buFont typeface="Noto Sans Symbols"/>
              <a:buNone/>
            </a:pPr>
            <a:r>
              <a:rPr lang="en-US" sz="2000" dirty="0"/>
              <a:t>		- Add simple rules for RDF data</a:t>
            </a:r>
            <a:endParaRPr dirty="0"/>
          </a:p>
          <a:p>
            <a:pPr marL="457200" lvl="1" indent="0" algn="l" rtl="0">
              <a:lnSpc>
                <a:spcPct val="90000"/>
              </a:lnSpc>
              <a:spcBef>
                <a:spcPts val="476"/>
              </a:spcBef>
              <a:spcAft>
                <a:spcPts val="0"/>
              </a:spcAft>
              <a:buClr>
                <a:schemeClr val="dk1"/>
              </a:buClr>
              <a:buSzPct val="100000"/>
              <a:buNone/>
            </a:pPr>
            <a:r>
              <a:rPr lang="en-US" dirty="0"/>
              <a:t>OWL (W3C 2004)</a:t>
            </a:r>
            <a:endParaRPr dirty="0"/>
          </a:p>
          <a:p>
            <a:pPr marL="742950" lvl="1" indent="-285750" algn="l" rtl="0">
              <a:lnSpc>
                <a:spcPct val="90000"/>
              </a:lnSpc>
              <a:spcBef>
                <a:spcPts val="340"/>
              </a:spcBef>
              <a:spcAft>
                <a:spcPts val="0"/>
              </a:spcAft>
              <a:buClr>
                <a:schemeClr val="dk1"/>
              </a:buClr>
              <a:buSzPct val="100000"/>
              <a:buFont typeface="Noto Sans Symbols"/>
              <a:buNone/>
            </a:pPr>
            <a:r>
              <a:rPr lang="en-US" sz="2000" dirty="0"/>
              <a:t>    - Extend RDFS</a:t>
            </a:r>
            <a:endParaRPr dirty="0"/>
          </a:p>
          <a:p>
            <a:pPr marL="742950" lvl="1" indent="-285750" algn="l" rtl="0">
              <a:lnSpc>
                <a:spcPct val="90000"/>
              </a:lnSpc>
              <a:spcBef>
                <a:spcPts val="340"/>
              </a:spcBef>
              <a:spcAft>
                <a:spcPts val="0"/>
              </a:spcAft>
              <a:buClr>
                <a:schemeClr val="dk1"/>
              </a:buClr>
              <a:buSzPct val="100000"/>
              <a:buFont typeface="Noto Sans Symbols"/>
              <a:buNone/>
            </a:pPr>
            <a:r>
              <a:rPr lang="en-US" sz="2000" dirty="0"/>
              <a:t>    - Add more extensive rules for RDF data</a:t>
            </a:r>
            <a:endParaRPr dirty="0"/>
          </a:p>
          <a:p>
            <a:pPr marL="457200" lvl="1" indent="0" algn="l" rtl="0">
              <a:lnSpc>
                <a:spcPct val="90000"/>
              </a:lnSpc>
              <a:spcBef>
                <a:spcPts val="476"/>
              </a:spcBef>
              <a:spcAft>
                <a:spcPts val="0"/>
              </a:spcAft>
              <a:buClr>
                <a:schemeClr val="dk1"/>
              </a:buClr>
              <a:buSzPct val="100000"/>
              <a:buNone/>
            </a:pPr>
            <a:r>
              <a:rPr lang="en-US" dirty="0"/>
              <a:t>SPARQL (W3C 2008)</a:t>
            </a:r>
            <a:endParaRPr dirty="0"/>
          </a:p>
          <a:p>
            <a:pPr marL="742950" lvl="1" indent="-285750" algn="l" rtl="0">
              <a:lnSpc>
                <a:spcPct val="90000"/>
              </a:lnSpc>
              <a:spcBef>
                <a:spcPts val="340"/>
              </a:spcBef>
              <a:spcAft>
                <a:spcPts val="0"/>
              </a:spcAft>
              <a:buClr>
                <a:schemeClr val="dk1"/>
              </a:buClr>
              <a:buSzPct val="100000"/>
              <a:buFont typeface="Noto Sans Symbols"/>
              <a:buNone/>
            </a:pPr>
            <a:r>
              <a:rPr lang="en-US" sz="2000" dirty="0"/>
              <a:t>	 - Query language to query RDF/OWL ontology</a:t>
            </a:r>
            <a:endParaRPr dirty="0"/>
          </a:p>
          <a:p>
            <a:pPr marL="457200" lvl="1" indent="0" algn="l" rtl="0">
              <a:lnSpc>
                <a:spcPct val="90000"/>
              </a:lnSpc>
              <a:spcBef>
                <a:spcPts val="476"/>
              </a:spcBef>
              <a:spcAft>
                <a:spcPts val="0"/>
              </a:spcAft>
              <a:buClr>
                <a:schemeClr val="dk1"/>
              </a:buClr>
              <a:buSzPct val="100000"/>
              <a:buNone/>
            </a:pPr>
            <a:r>
              <a:rPr lang="en-US" dirty="0"/>
              <a:t>SHACL (W3C 2017)</a:t>
            </a:r>
            <a:endParaRPr dirty="0"/>
          </a:p>
          <a:p>
            <a:pPr marL="742950" lvl="1" indent="-285750" algn="l" rtl="0">
              <a:lnSpc>
                <a:spcPct val="90000"/>
              </a:lnSpc>
              <a:spcBef>
                <a:spcPts val="340"/>
              </a:spcBef>
              <a:spcAft>
                <a:spcPts val="0"/>
              </a:spcAft>
              <a:buClr>
                <a:schemeClr val="dk1"/>
              </a:buClr>
              <a:buSzPct val="100000"/>
              <a:buNone/>
            </a:pPr>
            <a:r>
              <a:rPr lang="en-US" sz="2000" dirty="0"/>
              <a:t>	 - Shapes Constraint language</a:t>
            </a:r>
            <a:endParaRPr dirty="0"/>
          </a:p>
          <a:p>
            <a:pPr marL="742950" lvl="1" indent="-285750" algn="l" rtl="0">
              <a:lnSpc>
                <a:spcPct val="90000"/>
              </a:lnSpc>
              <a:spcBef>
                <a:spcPts val="340"/>
              </a:spcBef>
              <a:spcAft>
                <a:spcPts val="0"/>
              </a:spcAft>
              <a:buClr>
                <a:schemeClr val="dk1"/>
              </a:buClr>
              <a:buSzPct val="100000"/>
              <a:buFont typeface="Noto Sans Symbols"/>
              <a:buNone/>
            </a:pPr>
            <a:endParaRPr sz="2000" dirty="0"/>
          </a:p>
          <a:p>
            <a:pPr marL="742950" lvl="1" indent="-285750" algn="l" rtl="0">
              <a:lnSpc>
                <a:spcPct val="90000"/>
              </a:lnSpc>
              <a:spcBef>
                <a:spcPts val="340"/>
              </a:spcBef>
              <a:spcAft>
                <a:spcPts val="0"/>
              </a:spcAft>
              <a:buClr>
                <a:schemeClr val="dk1"/>
              </a:buClr>
              <a:buSzPct val="100000"/>
              <a:buFont typeface="Noto Sans Symbols"/>
              <a:buNone/>
            </a:pPr>
            <a:endParaRPr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9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9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9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9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92">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92">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92">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92">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92">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92">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92">
                                            <p:txEl>
                                              <p:pRg st="10" end="1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392">
                                            <p:txEl>
                                              <p:pRg st="11" end="11"/>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392">
                                            <p:txEl>
                                              <p:pRg st="12" end="12"/>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392">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Shape 396"/>
        <p:cNvGrpSpPr/>
        <p:nvPr/>
      </p:nvGrpSpPr>
      <p:grpSpPr>
        <a:xfrm>
          <a:off x="0" y="0"/>
          <a:ext cx="0" cy="0"/>
          <a:chOff x="0" y="0"/>
          <a:chExt cx="0" cy="0"/>
        </a:xfrm>
      </p:grpSpPr>
      <p:sp>
        <p:nvSpPr>
          <p:cNvPr id="397" name="Google Shape;397;p11"/>
          <p:cNvSpPr txBox="1">
            <a:spLocks noGrp="1"/>
          </p:cNvSpPr>
          <p:nvPr>
            <p:ph type="title"/>
          </p:nvPr>
        </p:nvSpPr>
        <p:spPr>
          <a:xfrm>
            <a:off x="1066800" y="533400"/>
            <a:ext cx="6553200" cy="685800"/>
          </a:xfrm>
          <a:prstGeom prst="rect">
            <a:avLst/>
          </a:prstGeom>
          <a:noFill/>
          <a:ln>
            <a:noFill/>
          </a:ln>
        </p:spPr>
        <p:txBody>
          <a:bodyPr spcFirstLastPara="1" wrap="square" lIns="91425" tIns="45700" rIns="91425" bIns="45700" anchor="ctr" anchorCtr="0">
            <a:normAutofit fontScale="90000"/>
          </a:bodyPr>
          <a:lstStyle/>
          <a:p>
            <a:pPr marL="0" lvl="0" indent="0" algn="ctr" rtl="0">
              <a:spcBef>
                <a:spcPts val="0"/>
              </a:spcBef>
              <a:spcAft>
                <a:spcPts val="0"/>
              </a:spcAft>
              <a:buClr>
                <a:schemeClr val="dk2"/>
              </a:buClr>
              <a:buSzPct val="100000"/>
              <a:buFont typeface="Twentieth Century"/>
              <a:buNone/>
            </a:pPr>
            <a:r>
              <a:rPr lang="en-US">
                <a:solidFill>
                  <a:schemeClr val="dk2"/>
                </a:solidFill>
              </a:rPr>
              <a:t>W3C Semantic Stack </a:t>
            </a:r>
            <a:endParaRPr/>
          </a:p>
        </p:txBody>
      </p:sp>
      <p:pic>
        <p:nvPicPr>
          <p:cNvPr id="398" name="Google Shape;398;p11" descr="W3c_semantic_web_stack"/>
          <p:cNvPicPr preferRelativeResize="0"/>
          <p:nvPr/>
        </p:nvPicPr>
        <p:blipFill rotWithShape="1">
          <a:blip r:embed="rId3">
            <a:alphaModFix/>
          </a:blip>
          <a:srcRect/>
          <a:stretch/>
        </p:blipFill>
        <p:spPr>
          <a:xfrm>
            <a:off x="2014538" y="1412875"/>
            <a:ext cx="7129462" cy="511175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Shape 402"/>
        <p:cNvGrpSpPr/>
        <p:nvPr/>
      </p:nvGrpSpPr>
      <p:grpSpPr>
        <a:xfrm>
          <a:off x="0" y="0"/>
          <a:ext cx="0" cy="0"/>
          <a:chOff x="0" y="0"/>
          <a:chExt cx="0" cy="0"/>
        </a:xfrm>
      </p:grpSpPr>
      <p:sp>
        <p:nvSpPr>
          <p:cNvPr id="403" name="Google Shape;403;p12"/>
          <p:cNvSpPr txBox="1">
            <a:spLocks noGrp="1"/>
          </p:cNvSpPr>
          <p:nvPr>
            <p:ph type="title"/>
          </p:nvPr>
        </p:nvSpPr>
        <p:spPr>
          <a:xfrm>
            <a:off x="228600" y="533400"/>
            <a:ext cx="6553200" cy="568325"/>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Clr>
                <a:schemeClr val="dk2"/>
              </a:buClr>
              <a:buSzPts val="4000"/>
              <a:buFont typeface="Twentieth Century"/>
              <a:buNone/>
            </a:pPr>
            <a:r>
              <a:rPr lang="en-US" sz="4000">
                <a:solidFill>
                  <a:schemeClr val="dk2"/>
                </a:solidFill>
              </a:rPr>
              <a:t>RDF Graph Example</a:t>
            </a:r>
            <a:endParaRPr/>
          </a:p>
        </p:txBody>
      </p:sp>
      <p:grpSp>
        <p:nvGrpSpPr>
          <p:cNvPr id="404" name="Google Shape;404;p12"/>
          <p:cNvGrpSpPr/>
          <p:nvPr/>
        </p:nvGrpSpPr>
        <p:grpSpPr>
          <a:xfrm>
            <a:off x="396875" y="4435475"/>
            <a:ext cx="5400675" cy="2087563"/>
            <a:chOff x="250" y="2794"/>
            <a:chExt cx="3402" cy="1315"/>
          </a:xfrm>
        </p:grpSpPr>
        <p:sp>
          <p:nvSpPr>
            <p:cNvPr id="405" name="Google Shape;405;p12"/>
            <p:cNvSpPr/>
            <p:nvPr/>
          </p:nvSpPr>
          <p:spPr>
            <a:xfrm>
              <a:off x="250" y="3339"/>
              <a:ext cx="1115" cy="317"/>
            </a:xfrm>
            <a:prstGeom prst="ellipse">
              <a:avLst/>
            </a:prstGeom>
            <a:solidFill>
              <a:schemeClr val="accent1"/>
            </a:solidFill>
            <a:ln w="9525" cap="flat" cmpd="sng">
              <a:solidFill>
                <a:schemeClr val="dk1"/>
              </a:solidFill>
              <a:prstDash val="solid"/>
              <a:round/>
              <a:headEnd type="none" w="sm" len="sm"/>
              <a:tailEnd type="none" w="sm" len="sm"/>
            </a:ln>
          </p:spPr>
          <p:txBody>
            <a:bodyPr spcFirstLastPara="1" wrap="square" lIns="0" tIns="45700" rIns="0" bIns="45700" anchor="ctr" anchorCtr="0">
              <a:noAutofit/>
            </a:bodyPr>
            <a:lstStyle/>
            <a:p>
              <a:pPr marL="0" marR="0" lvl="0" indent="0" algn="ctr" rtl="0">
                <a:spcBef>
                  <a:spcPts val="0"/>
                </a:spcBef>
                <a:spcAft>
                  <a:spcPts val="0"/>
                </a:spcAft>
                <a:buNone/>
              </a:pPr>
              <a:r>
                <a:rPr lang="en-US" sz="1600" dirty="0">
                  <a:solidFill>
                    <a:schemeClr val="dk1"/>
                  </a:solidFill>
                  <a:latin typeface="Arial"/>
                  <a:ea typeface="Arial"/>
                  <a:cs typeface="Arial"/>
                  <a:sym typeface="Arial"/>
                </a:rPr>
                <a:t>:TankFarm10</a:t>
              </a:r>
              <a:endParaRPr dirty="0"/>
            </a:p>
          </p:txBody>
        </p:sp>
        <p:sp>
          <p:nvSpPr>
            <p:cNvPr id="406" name="Google Shape;406;p12"/>
            <p:cNvSpPr/>
            <p:nvPr/>
          </p:nvSpPr>
          <p:spPr>
            <a:xfrm>
              <a:off x="1746" y="2794"/>
              <a:ext cx="1044" cy="317"/>
            </a:xfrm>
            <a:prstGeom prst="ellipse">
              <a:avLst/>
            </a:prstGeom>
            <a:solidFill>
              <a:schemeClr val="accent1"/>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600">
                  <a:solidFill>
                    <a:schemeClr val="dk1"/>
                  </a:solidFill>
                  <a:latin typeface="Arial"/>
                  <a:ea typeface="Arial"/>
                  <a:cs typeface="Arial"/>
                  <a:sym typeface="Arial"/>
                </a:rPr>
                <a:t>:Tank101</a:t>
              </a:r>
              <a:endParaRPr/>
            </a:p>
          </p:txBody>
        </p:sp>
        <p:sp>
          <p:nvSpPr>
            <p:cNvPr id="407" name="Google Shape;407;p12"/>
            <p:cNvSpPr/>
            <p:nvPr/>
          </p:nvSpPr>
          <p:spPr>
            <a:xfrm>
              <a:off x="2608" y="3792"/>
              <a:ext cx="1044" cy="317"/>
            </a:xfrm>
            <a:prstGeom prst="ellipse">
              <a:avLst/>
            </a:prstGeom>
            <a:solidFill>
              <a:schemeClr val="accent1"/>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600">
                  <a:solidFill>
                    <a:schemeClr val="dk1"/>
                  </a:solidFill>
                  <a:latin typeface="Arial"/>
                  <a:ea typeface="Arial"/>
                  <a:cs typeface="Arial"/>
                  <a:sym typeface="Arial"/>
                </a:rPr>
                <a:t>:Tank102</a:t>
              </a:r>
              <a:endParaRPr/>
            </a:p>
          </p:txBody>
        </p:sp>
      </p:grpSp>
      <p:grpSp>
        <p:nvGrpSpPr>
          <p:cNvPr id="408" name="Google Shape;408;p12"/>
          <p:cNvGrpSpPr/>
          <p:nvPr/>
        </p:nvGrpSpPr>
        <p:grpSpPr>
          <a:xfrm>
            <a:off x="468313" y="3500438"/>
            <a:ext cx="4895850" cy="2519362"/>
            <a:chOff x="295" y="2205"/>
            <a:chExt cx="3084" cy="1587"/>
          </a:xfrm>
        </p:grpSpPr>
        <p:sp>
          <p:nvSpPr>
            <p:cNvPr id="409" name="Google Shape;409;p12"/>
            <p:cNvSpPr/>
            <p:nvPr/>
          </p:nvSpPr>
          <p:spPr>
            <a:xfrm>
              <a:off x="295" y="2205"/>
              <a:ext cx="952" cy="272"/>
            </a:xfrm>
            <a:prstGeom prst="rect">
              <a:avLst/>
            </a:prstGeom>
            <a:solidFill>
              <a:schemeClr val="accent1"/>
            </a:solid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600">
                  <a:solidFill>
                    <a:schemeClr val="dk1"/>
                  </a:solidFill>
                  <a:latin typeface="Arial"/>
                  <a:ea typeface="Arial"/>
                  <a:cs typeface="Arial"/>
                  <a:sym typeface="Arial"/>
                </a:rPr>
                <a:t>:TankFarm</a:t>
              </a:r>
              <a:endParaRPr sz="1600">
                <a:solidFill>
                  <a:schemeClr val="dk1"/>
                </a:solidFill>
                <a:latin typeface="Arial"/>
                <a:ea typeface="Arial"/>
                <a:cs typeface="Arial"/>
                <a:sym typeface="Arial"/>
              </a:endParaRPr>
            </a:p>
          </p:txBody>
        </p:sp>
        <p:cxnSp>
          <p:nvCxnSpPr>
            <p:cNvPr id="410" name="Google Shape;410;p12"/>
            <p:cNvCxnSpPr>
              <a:cxnSpLocks/>
              <a:stCxn id="405" idx="0"/>
              <a:endCxn id="409" idx="2"/>
            </p:cNvCxnSpPr>
            <p:nvPr/>
          </p:nvCxnSpPr>
          <p:spPr>
            <a:xfrm flipH="1" flipV="1">
              <a:off x="771" y="2477"/>
              <a:ext cx="37" cy="862"/>
            </a:xfrm>
            <a:prstGeom prst="straightConnector1">
              <a:avLst/>
            </a:prstGeom>
            <a:noFill/>
            <a:ln w="9525" cap="flat" cmpd="sng">
              <a:solidFill>
                <a:schemeClr val="dk1"/>
              </a:solidFill>
              <a:prstDash val="solid"/>
              <a:round/>
              <a:headEnd type="none" w="med" len="med"/>
              <a:tailEnd type="triangle" w="med" len="med"/>
            </a:ln>
          </p:spPr>
        </p:cxnSp>
        <p:sp>
          <p:nvSpPr>
            <p:cNvPr id="411" name="Google Shape;411;p12"/>
            <p:cNvSpPr/>
            <p:nvPr/>
          </p:nvSpPr>
          <p:spPr>
            <a:xfrm>
              <a:off x="2245" y="2205"/>
              <a:ext cx="952" cy="272"/>
            </a:xfrm>
            <a:prstGeom prst="rect">
              <a:avLst/>
            </a:prstGeom>
            <a:solidFill>
              <a:schemeClr val="accent1"/>
            </a:solid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600">
                  <a:solidFill>
                    <a:schemeClr val="dk1"/>
                  </a:solidFill>
                  <a:latin typeface="Arial"/>
                  <a:ea typeface="Arial"/>
                  <a:cs typeface="Arial"/>
                  <a:sym typeface="Arial"/>
                </a:rPr>
                <a:t>:Tank</a:t>
              </a:r>
              <a:endParaRPr/>
            </a:p>
          </p:txBody>
        </p:sp>
        <p:cxnSp>
          <p:nvCxnSpPr>
            <p:cNvPr id="412" name="Google Shape;412;p12"/>
            <p:cNvCxnSpPr>
              <a:stCxn id="406" idx="0"/>
              <a:endCxn id="411" idx="2"/>
            </p:cNvCxnSpPr>
            <p:nvPr/>
          </p:nvCxnSpPr>
          <p:spPr>
            <a:xfrm rot="10800000" flipH="1">
              <a:off x="2268" y="2494"/>
              <a:ext cx="600" cy="300"/>
            </a:xfrm>
            <a:prstGeom prst="straightConnector1">
              <a:avLst/>
            </a:prstGeom>
            <a:noFill/>
            <a:ln w="9525" cap="flat" cmpd="sng">
              <a:solidFill>
                <a:schemeClr val="dk1"/>
              </a:solidFill>
              <a:prstDash val="solid"/>
              <a:round/>
              <a:headEnd type="none" w="med" len="med"/>
              <a:tailEnd type="triangle" w="med" len="med"/>
            </a:ln>
          </p:spPr>
        </p:cxnSp>
        <p:cxnSp>
          <p:nvCxnSpPr>
            <p:cNvPr id="413" name="Google Shape;413;p12"/>
            <p:cNvCxnSpPr>
              <a:stCxn id="407" idx="0"/>
              <a:endCxn id="411" idx="2"/>
            </p:cNvCxnSpPr>
            <p:nvPr/>
          </p:nvCxnSpPr>
          <p:spPr>
            <a:xfrm rot="10800000">
              <a:off x="2830" y="2592"/>
              <a:ext cx="300" cy="1200"/>
            </a:xfrm>
            <a:prstGeom prst="straightConnector1">
              <a:avLst/>
            </a:prstGeom>
            <a:noFill/>
            <a:ln w="9525" cap="flat" cmpd="sng">
              <a:solidFill>
                <a:schemeClr val="dk1"/>
              </a:solidFill>
              <a:prstDash val="solid"/>
              <a:round/>
              <a:headEnd type="none" w="med" len="med"/>
              <a:tailEnd type="triangle" w="med" len="med"/>
            </a:ln>
          </p:spPr>
        </p:cxnSp>
        <p:sp>
          <p:nvSpPr>
            <p:cNvPr id="414" name="Google Shape;414;p12"/>
            <p:cNvSpPr txBox="1"/>
            <p:nvPr/>
          </p:nvSpPr>
          <p:spPr>
            <a:xfrm>
              <a:off x="476" y="2840"/>
              <a:ext cx="544" cy="21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a:solidFill>
                    <a:schemeClr val="dk1"/>
                  </a:solidFill>
                  <a:latin typeface="Arial"/>
                  <a:ea typeface="Arial"/>
                  <a:cs typeface="Arial"/>
                  <a:sym typeface="Arial"/>
                </a:rPr>
                <a:t>rdf:type</a:t>
              </a:r>
              <a:endParaRPr/>
            </a:p>
          </p:txBody>
        </p:sp>
        <p:sp>
          <p:nvSpPr>
            <p:cNvPr id="415" name="Google Shape;415;p12"/>
            <p:cNvSpPr txBox="1"/>
            <p:nvPr/>
          </p:nvSpPr>
          <p:spPr>
            <a:xfrm>
              <a:off x="2064" y="2523"/>
              <a:ext cx="544" cy="21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a:solidFill>
                    <a:schemeClr val="dk1"/>
                  </a:solidFill>
                  <a:latin typeface="Arial"/>
                  <a:ea typeface="Arial"/>
                  <a:cs typeface="Arial"/>
                  <a:sym typeface="Arial"/>
                </a:rPr>
                <a:t>rdf:type</a:t>
              </a:r>
              <a:endParaRPr/>
            </a:p>
          </p:txBody>
        </p:sp>
        <p:sp>
          <p:nvSpPr>
            <p:cNvPr id="416" name="Google Shape;416;p12"/>
            <p:cNvSpPr txBox="1"/>
            <p:nvPr/>
          </p:nvSpPr>
          <p:spPr>
            <a:xfrm>
              <a:off x="2835" y="3384"/>
              <a:ext cx="544" cy="21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a:solidFill>
                    <a:schemeClr val="dk1"/>
                  </a:solidFill>
                  <a:latin typeface="Arial"/>
                  <a:ea typeface="Arial"/>
                  <a:cs typeface="Arial"/>
                  <a:sym typeface="Arial"/>
                </a:rPr>
                <a:t>rdf:type</a:t>
              </a:r>
              <a:endParaRPr/>
            </a:p>
          </p:txBody>
        </p:sp>
      </p:grpSp>
      <p:grpSp>
        <p:nvGrpSpPr>
          <p:cNvPr id="417" name="Google Shape;417;p12"/>
          <p:cNvGrpSpPr/>
          <p:nvPr/>
        </p:nvGrpSpPr>
        <p:grpSpPr>
          <a:xfrm>
            <a:off x="1908175" y="4687095"/>
            <a:ext cx="2232025" cy="1584325"/>
            <a:chOff x="1202" y="2953"/>
            <a:chExt cx="1406" cy="998"/>
          </a:xfrm>
        </p:grpSpPr>
        <p:cxnSp>
          <p:nvCxnSpPr>
            <p:cNvPr id="418" name="Google Shape;418;p12"/>
            <p:cNvCxnSpPr>
              <a:cxnSpLocks/>
              <a:stCxn id="405" idx="6"/>
              <a:endCxn id="406" idx="2"/>
            </p:cNvCxnSpPr>
            <p:nvPr/>
          </p:nvCxnSpPr>
          <p:spPr>
            <a:xfrm flipV="1">
              <a:off x="1365" y="2953"/>
              <a:ext cx="381" cy="545"/>
            </a:xfrm>
            <a:prstGeom prst="straightConnector1">
              <a:avLst/>
            </a:prstGeom>
            <a:noFill/>
            <a:ln w="9525" cap="flat" cmpd="sng">
              <a:solidFill>
                <a:schemeClr val="dk1"/>
              </a:solidFill>
              <a:prstDash val="solid"/>
              <a:round/>
              <a:headEnd type="none" w="med" len="med"/>
              <a:tailEnd type="triangle" w="med" len="med"/>
            </a:ln>
          </p:spPr>
        </p:cxnSp>
        <p:cxnSp>
          <p:nvCxnSpPr>
            <p:cNvPr id="419" name="Google Shape;419;p12"/>
            <p:cNvCxnSpPr>
              <a:cxnSpLocks/>
              <a:stCxn id="405" idx="6"/>
              <a:endCxn id="407" idx="2"/>
            </p:cNvCxnSpPr>
            <p:nvPr/>
          </p:nvCxnSpPr>
          <p:spPr>
            <a:xfrm>
              <a:off x="1365" y="3498"/>
              <a:ext cx="1243" cy="453"/>
            </a:xfrm>
            <a:prstGeom prst="straightConnector1">
              <a:avLst/>
            </a:prstGeom>
            <a:noFill/>
            <a:ln w="9525" cap="flat" cmpd="sng">
              <a:solidFill>
                <a:schemeClr val="dk1"/>
              </a:solidFill>
              <a:prstDash val="solid"/>
              <a:round/>
              <a:headEnd type="none" w="med" len="med"/>
              <a:tailEnd type="triangle" w="med" len="med"/>
            </a:ln>
          </p:spPr>
        </p:cxnSp>
        <p:sp>
          <p:nvSpPr>
            <p:cNvPr id="420" name="Google Shape;420;p12"/>
            <p:cNvSpPr txBox="1"/>
            <p:nvPr/>
          </p:nvSpPr>
          <p:spPr>
            <a:xfrm>
              <a:off x="1202" y="3112"/>
              <a:ext cx="748" cy="213"/>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dirty="0">
                  <a:solidFill>
                    <a:schemeClr val="dk1"/>
                  </a:solidFill>
                  <a:latin typeface="Arial"/>
                  <a:ea typeface="Arial"/>
                  <a:cs typeface="Arial"/>
                  <a:sym typeface="Arial"/>
                </a:rPr>
                <a:t>:</a:t>
              </a:r>
              <a:r>
                <a:rPr lang="en-US" sz="1600" dirty="0" err="1">
                  <a:solidFill>
                    <a:schemeClr val="dk1"/>
                  </a:solidFill>
                  <a:latin typeface="Arial"/>
                  <a:ea typeface="Arial"/>
                  <a:cs typeface="Arial"/>
                  <a:sym typeface="Arial"/>
                </a:rPr>
                <a:t>hasTanks</a:t>
              </a:r>
              <a:endParaRPr sz="1600" dirty="0">
                <a:solidFill>
                  <a:schemeClr val="dk1"/>
                </a:solidFill>
                <a:latin typeface="Arial"/>
                <a:ea typeface="Arial"/>
                <a:cs typeface="Arial"/>
                <a:sym typeface="Arial"/>
              </a:endParaRPr>
            </a:p>
          </p:txBody>
        </p:sp>
        <p:sp>
          <p:nvSpPr>
            <p:cNvPr id="421" name="Google Shape;421;p12"/>
            <p:cNvSpPr txBox="1"/>
            <p:nvPr/>
          </p:nvSpPr>
          <p:spPr>
            <a:xfrm>
              <a:off x="1701" y="3611"/>
              <a:ext cx="793" cy="213"/>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dirty="0">
                  <a:solidFill>
                    <a:schemeClr val="dk1"/>
                  </a:solidFill>
                  <a:latin typeface="Arial"/>
                  <a:ea typeface="Arial"/>
                  <a:cs typeface="Arial"/>
                  <a:sym typeface="Arial"/>
                </a:rPr>
                <a:t>:</a:t>
              </a:r>
              <a:r>
                <a:rPr lang="en-US" sz="1600" dirty="0" err="1">
                  <a:solidFill>
                    <a:schemeClr val="dk1"/>
                  </a:solidFill>
                  <a:latin typeface="Arial"/>
                  <a:ea typeface="Arial"/>
                  <a:cs typeface="Arial"/>
                  <a:sym typeface="Arial"/>
                </a:rPr>
                <a:t>hasTanks</a:t>
              </a:r>
              <a:endParaRPr sz="1600" dirty="0">
                <a:solidFill>
                  <a:schemeClr val="dk1"/>
                </a:solidFill>
                <a:latin typeface="Arial"/>
                <a:ea typeface="Arial"/>
                <a:cs typeface="Arial"/>
                <a:sym typeface="Arial"/>
              </a:endParaRPr>
            </a:p>
          </p:txBody>
        </p:sp>
      </p:grpSp>
      <p:grpSp>
        <p:nvGrpSpPr>
          <p:cNvPr id="422" name="Google Shape;422;p12"/>
          <p:cNvGrpSpPr/>
          <p:nvPr/>
        </p:nvGrpSpPr>
        <p:grpSpPr>
          <a:xfrm>
            <a:off x="4429125" y="4292600"/>
            <a:ext cx="4392613" cy="2230438"/>
            <a:chOff x="2790" y="2704"/>
            <a:chExt cx="2767" cy="1405"/>
          </a:xfrm>
        </p:grpSpPr>
        <p:sp>
          <p:nvSpPr>
            <p:cNvPr id="423" name="Google Shape;423;p12"/>
            <p:cNvSpPr/>
            <p:nvPr/>
          </p:nvSpPr>
          <p:spPr>
            <a:xfrm>
              <a:off x="3515" y="2794"/>
              <a:ext cx="1044" cy="317"/>
            </a:xfrm>
            <a:prstGeom prst="ellipse">
              <a:avLst/>
            </a:prstGeom>
            <a:solidFill>
              <a:schemeClr val="accent1"/>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600">
                  <a:solidFill>
                    <a:schemeClr val="dk1"/>
                  </a:solidFill>
                  <a:latin typeface="Arial"/>
                  <a:ea typeface="Arial"/>
                  <a:cs typeface="Arial"/>
                  <a:sym typeface="Arial"/>
                </a:rPr>
                <a:t>42</a:t>
              </a:r>
              <a:endParaRPr/>
            </a:p>
          </p:txBody>
        </p:sp>
        <p:cxnSp>
          <p:nvCxnSpPr>
            <p:cNvPr id="424" name="Google Shape;424;p12"/>
            <p:cNvCxnSpPr>
              <a:cxnSpLocks/>
              <a:stCxn id="406" idx="6"/>
              <a:endCxn id="423" idx="2"/>
            </p:cNvCxnSpPr>
            <p:nvPr/>
          </p:nvCxnSpPr>
          <p:spPr>
            <a:xfrm>
              <a:off x="2790" y="2953"/>
              <a:ext cx="725" cy="0"/>
            </a:xfrm>
            <a:prstGeom prst="straightConnector1">
              <a:avLst/>
            </a:prstGeom>
            <a:noFill/>
            <a:ln w="9525" cap="flat" cmpd="sng">
              <a:solidFill>
                <a:schemeClr val="dk1"/>
              </a:solidFill>
              <a:prstDash val="solid"/>
              <a:round/>
              <a:headEnd type="none" w="med" len="med"/>
              <a:tailEnd type="triangle" w="med" len="med"/>
            </a:ln>
          </p:spPr>
        </p:cxnSp>
        <p:sp>
          <p:nvSpPr>
            <p:cNvPr id="425" name="Google Shape;425;p12"/>
            <p:cNvSpPr/>
            <p:nvPr/>
          </p:nvSpPr>
          <p:spPr>
            <a:xfrm>
              <a:off x="4513" y="3792"/>
              <a:ext cx="1044" cy="317"/>
            </a:xfrm>
            <a:prstGeom prst="ellipse">
              <a:avLst/>
            </a:prstGeom>
            <a:solidFill>
              <a:schemeClr val="accent1"/>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600">
                  <a:solidFill>
                    <a:schemeClr val="dk1"/>
                  </a:solidFill>
                  <a:latin typeface="Arial"/>
                  <a:ea typeface="Arial"/>
                  <a:cs typeface="Arial"/>
                  <a:sym typeface="Arial"/>
                </a:rPr>
                <a:t>21</a:t>
              </a:r>
              <a:endParaRPr/>
            </a:p>
          </p:txBody>
        </p:sp>
        <p:cxnSp>
          <p:nvCxnSpPr>
            <p:cNvPr id="426" name="Google Shape;426;p12"/>
            <p:cNvCxnSpPr>
              <a:stCxn id="407" idx="6"/>
              <a:endCxn id="425" idx="2"/>
            </p:cNvCxnSpPr>
            <p:nvPr/>
          </p:nvCxnSpPr>
          <p:spPr>
            <a:xfrm>
              <a:off x="3652" y="3951"/>
              <a:ext cx="900" cy="0"/>
            </a:xfrm>
            <a:prstGeom prst="straightConnector1">
              <a:avLst/>
            </a:prstGeom>
            <a:noFill/>
            <a:ln w="9525" cap="flat" cmpd="sng">
              <a:solidFill>
                <a:schemeClr val="dk1"/>
              </a:solidFill>
              <a:prstDash val="solid"/>
              <a:round/>
              <a:headEnd type="none" w="med" len="med"/>
              <a:tailEnd type="triangle" w="med" len="med"/>
            </a:ln>
          </p:spPr>
        </p:cxnSp>
        <p:sp>
          <p:nvSpPr>
            <p:cNvPr id="427" name="Google Shape;427;p12"/>
            <p:cNvSpPr txBox="1"/>
            <p:nvPr/>
          </p:nvSpPr>
          <p:spPr>
            <a:xfrm>
              <a:off x="3788" y="3747"/>
              <a:ext cx="670" cy="213"/>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a:solidFill>
                    <a:schemeClr val="dk1"/>
                  </a:solidFill>
                  <a:latin typeface="Arial"/>
                  <a:ea typeface="Arial"/>
                  <a:cs typeface="Arial"/>
                  <a:sym typeface="Arial"/>
                </a:rPr>
                <a:t>:hasMass</a:t>
              </a:r>
              <a:endParaRPr sz="1600">
                <a:solidFill>
                  <a:schemeClr val="dk1"/>
                </a:solidFill>
                <a:latin typeface="Arial"/>
                <a:ea typeface="Arial"/>
                <a:cs typeface="Arial"/>
                <a:sym typeface="Arial"/>
              </a:endParaRPr>
            </a:p>
          </p:txBody>
        </p:sp>
        <p:sp>
          <p:nvSpPr>
            <p:cNvPr id="428" name="Google Shape;428;p12"/>
            <p:cNvSpPr txBox="1"/>
            <p:nvPr/>
          </p:nvSpPr>
          <p:spPr>
            <a:xfrm>
              <a:off x="2790" y="2704"/>
              <a:ext cx="670" cy="213"/>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a:solidFill>
                    <a:schemeClr val="dk1"/>
                  </a:solidFill>
                  <a:latin typeface="Arial"/>
                  <a:ea typeface="Arial"/>
                  <a:cs typeface="Arial"/>
                  <a:sym typeface="Arial"/>
                </a:rPr>
                <a:t>:hasMass</a:t>
              </a:r>
              <a:endParaRPr sz="1600">
                <a:solidFill>
                  <a:schemeClr val="dk1"/>
                </a:solidFill>
                <a:latin typeface="Arial"/>
                <a:ea typeface="Arial"/>
                <a:cs typeface="Arial"/>
                <a:sym typeface="Arial"/>
              </a:endParaRPr>
            </a:p>
          </p:txBody>
        </p:sp>
      </p:grpSp>
      <p:sp>
        <p:nvSpPr>
          <p:cNvPr id="429" name="Google Shape;429;p12"/>
          <p:cNvSpPr txBox="1">
            <a:spLocks noGrp="1"/>
          </p:cNvSpPr>
          <p:nvPr>
            <p:ph type="body" idx="1"/>
          </p:nvPr>
        </p:nvSpPr>
        <p:spPr>
          <a:xfrm>
            <a:off x="151607" y="1237549"/>
            <a:ext cx="8697912" cy="1196975"/>
          </a:xfrm>
          <a:prstGeom prst="rect">
            <a:avLst/>
          </a:prstGeom>
          <a:noFill/>
          <a:ln>
            <a:noFill/>
          </a:ln>
        </p:spPr>
        <p:txBody>
          <a:bodyPr spcFirstLastPara="1" wrap="square" lIns="91425" tIns="45700" rIns="91425" bIns="45700" anchor="t" anchorCtr="0">
            <a:normAutofit/>
          </a:bodyPr>
          <a:lstStyle/>
          <a:p>
            <a:pPr marL="342900" lvl="0" indent="-342900" algn="l" rtl="0">
              <a:lnSpc>
                <a:spcPct val="80000"/>
              </a:lnSpc>
              <a:spcBef>
                <a:spcPts val="0"/>
              </a:spcBef>
              <a:spcAft>
                <a:spcPts val="0"/>
              </a:spcAft>
              <a:buClr>
                <a:schemeClr val="dk1"/>
              </a:buClr>
              <a:buSzPts val="1600"/>
              <a:buChar char="•"/>
            </a:pPr>
            <a:r>
              <a:rPr lang="en-US" sz="1600"/>
              <a:t>Essentially a directed graph</a:t>
            </a:r>
            <a:endParaRPr/>
          </a:p>
          <a:p>
            <a:pPr marL="742950" lvl="1" indent="-285750" algn="l" rtl="0">
              <a:lnSpc>
                <a:spcPct val="80000"/>
              </a:lnSpc>
              <a:spcBef>
                <a:spcPts val="320"/>
              </a:spcBef>
              <a:spcAft>
                <a:spcPts val="0"/>
              </a:spcAft>
              <a:buClr>
                <a:schemeClr val="dk1"/>
              </a:buClr>
              <a:buSzPts val="1600"/>
              <a:buChar char="–"/>
            </a:pPr>
            <a:r>
              <a:rPr lang="en-US" sz="1600"/>
              <a:t>But not exactly!</a:t>
            </a:r>
            <a:endParaRPr/>
          </a:p>
          <a:p>
            <a:pPr marL="342900" lvl="0" indent="-342900" algn="l" rtl="0">
              <a:lnSpc>
                <a:spcPct val="80000"/>
              </a:lnSpc>
              <a:spcBef>
                <a:spcPts val="320"/>
              </a:spcBef>
              <a:spcAft>
                <a:spcPts val="0"/>
              </a:spcAft>
              <a:buClr>
                <a:schemeClr val="dk1"/>
              </a:buClr>
              <a:buSzPts val="1600"/>
              <a:buChar char="•"/>
            </a:pPr>
            <a:r>
              <a:rPr lang="en-US" sz="1600"/>
              <a:t>Even the graph labels are ‘resources’ with unique URI</a:t>
            </a:r>
            <a:endParaRPr/>
          </a:p>
          <a:p>
            <a:pPr marL="742950" lvl="1" indent="-285750" algn="l" rtl="0">
              <a:lnSpc>
                <a:spcPct val="80000"/>
              </a:lnSpc>
              <a:spcBef>
                <a:spcPts val="320"/>
              </a:spcBef>
              <a:spcAft>
                <a:spcPts val="0"/>
              </a:spcAft>
              <a:buClr>
                <a:schemeClr val="dk1"/>
              </a:buClr>
              <a:buSzPts val="1600"/>
              <a:buChar char="–"/>
            </a:pPr>
            <a:r>
              <a:rPr lang="en-US" sz="1600"/>
              <a:t>For example http://www.inova8.com/ontology/semantic/Tank101</a:t>
            </a:r>
            <a:endParaRPr sz="1500"/>
          </a:p>
        </p:txBody>
      </p:sp>
      <p:grpSp>
        <p:nvGrpSpPr>
          <p:cNvPr id="430" name="Google Shape;430;p12"/>
          <p:cNvGrpSpPr/>
          <p:nvPr/>
        </p:nvGrpSpPr>
        <p:grpSpPr>
          <a:xfrm>
            <a:off x="684213" y="2492375"/>
            <a:ext cx="4149725" cy="1008063"/>
            <a:chOff x="431" y="1570"/>
            <a:chExt cx="2614" cy="635"/>
          </a:xfrm>
        </p:grpSpPr>
        <p:sp>
          <p:nvSpPr>
            <p:cNvPr id="431" name="Google Shape;431;p12"/>
            <p:cNvSpPr/>
            <p:nvPr/>
          </p:nvSpPr>
          <p:spPr>
            <a:xfrm>
              <a:off x="1202" y="1570"/>
              <a:ext cx="952" cy="272"/>
            </a:xfrm>
            <a:prstGeom prst="rect">
              <a:avLst/>
            </a:prstGeom>
            <a:solidFill>
              <a:schemeClr val="accent1"/>
            </a:solid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600">
                  <a:solidFill>
                    <a:schemeClr val="dk1"/>
                  </a:solidFill>
                  <a:latin typeface="Arial"/>
                  <a:ea typeface="Arial"/>
                  <a:cs typeface="Arial"/>
                  <a:sym typeface="Arial"/>
                </a:rPr>
                <a:t>:PlantItem</a:t>
              </a:r>
              <a:endParaRPr sz="1600">
                <a:solidFill>
                  <a:schemeClr val="dk1"/>
                </a:solidFill>
                <a:latin typeface="Arial"/>
                <a:ea typeface="Arial"/>
                <a:cs typeface="Arial"/>
                <a:sym typeface="Arial"/>
              </a:endParaRPr>
            </a:p>
          </p:txBody>
        </p:sp>
        <p:cxnSp>
          <p:nvCxnSpPr>
            <p:cNvPr id="432" name="Google Shape;432;p12"/>
            <p:cNvCxnSpPr>
              <a:cxnSpLocks/>
              <a:stCxn id="409" idx="0"/>
              <a:endCxn id="431" idx="2"/>
            </p:cNvCxnSpPr>
            <p:nvPr/>
          </p:nvCxnSpPr>
          <p:spPr>
            <a:xfrm flipV="1">
              <a:off x="771" y="1842"/>
              <a:ext cx="907" cy="363"/>
            </a:xfrm>
            <a:prstGeom prst="straightConnector1">
              <a:avLst/>
            </a:prstGeom>
            <a:noFill/>
            <a:ln w="9525" cap="flat" cmpd="sng">
              <a:solidFill>
                <a:schemeClr val="dk1"/>
              </a:solidFill>
              <a:prstDash val="solid"/>
              <a:round/>
              <a:headEnd type="none" w="med" len="med"/>
              <a:tailEnd type="triangle" w="med" len="med"/>
            </a:ln>
          </p:spPr>
        </p:cxnSp>
        <p:cxnSp>
          <p:nvCxnSpPr>
            <p:cNvPr id="433" name="Google Shape;433;p12"/>
            <p:cNvCxnSpPr>
              <a:cxnSpLocks/>
              <a:stCxn id="411" idx="0"/>
              <a:endCxn id="431" idx="2"/>
            </p:cNvCxnSpPr>
            <p:nvPr/>
          </p:nvCxnSpPr>
          <p:spPr>
            <a:xfrm flipH="1" flipV="1">
              <a:off x="1678" y="1842"/>
              <a:ext cx="1043" cy="363"/>
            </a:xfrm>
            <a:prstGeom prst="straightConnector1">
              <a:avLst/>
            </a:prstGeom>
            <a:noFill/>
            <a:ln w="9525" cap="flat" cmpd="sng">
              <a:solidFill>
                <a:schemeClr val="dk1"/>
              </a:solidFill>
              <a:prstDash val="solid"/>
              <a:round/>
              <a:headEnd type="none" w="med" len="med"/>
              <a:tailEnd type="triangle" w="med" len="med"/>
            </a:ln>
          </p:spPr>
        </p:cxnSp>
        <p:sp>
          <p:nvSpPr>
            <p:cNvPr id="434" name="Google Shape;434;p12"/>
            <p:cNvSpPr txBox="1"/>
            <p:nvPr/>
          </p:nvSpPr>
          <p:spPr>
            <a:xfrm>
              <a:off x="431" y="1842"/>
              <a:ext cx="1027" cy="21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a:solidFill>
                    <a:schemeClr val="dk1"/>
                  </a:solidFill>
                  <a:latin typeface="Arial"/>
                  <a:ea typeface="Arial"/>
                  <a:cs typeface="Arial"/>
                  <a:sym typeface="Arial"/>
                </a:rPr>
                <a:t>rdfs:subClassOf</a:t>
              </a:r>
              <a:endParaRPr/>
            </a:p>
          </p:txBody>
        </p:sp>
        <p:sp>
          <p:nvSpPr>
            <p:cNvPr id="435" name="Google Shape;435;p12"/>
            <p:cNvSpPr txBox="1"/>
            <p:nvPr/>
          </p:nvSpPr>
          <p:spPr>
            <a:xfrm>
              <a:off x="2018" y="1888"/>
              <a:ext cx="1027" cy="21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a:solidFill>
                    <a:schemeClr val="dk1"/>
                  </a:solidFill>
                  <a:latin typeface="Arial"/>
                  <a:ea typeface="Arial"/>
                  <a:cs typeface="Arial"/>
                  <a:sym typeface="Arial"/>
                </a:rPr>
                <a:t>rdfs:subClassOf</a:t>
              </a:r>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0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1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0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3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Shape 439"/>
        <p:cNvGrpSpPr/>
        <p:nvPr/>
      </p:nvGrpSpPr>
      <p:grpSpPr>
        <a:xfrm>
          <a:off x="0" y="0"/>
          <a:ext cx="0" cy="0"/>
          <a:chOff x="0" y="0"/>
          <a:chExt cx="0" cy="0"/>
        </a:xfrm>
      </p:grpSpPr>
      <p:sp>
        <p:nvSpPr>
          <p:cNvPr id="440" name="Google Shape;440;p13"/>
          <p:cNvSpPr txBox="1">
            <a:spLocks noGrp="1"/>
          </p:cNvSpPr>
          <p:nvPr>
            <p:ph type="title"/>
          </p:nvPr>
        </p:nvSpPr>
        <p:spPr>
          <a:xfrm>
            <a:off x="0" y="533400"/>
            <a:ext cx="9144000" cy="685800"/>
          </a:xfrm>
          <a:prstGeom prst="rect">
            <a:avLst/>
          </a:prstGeom>
          <a:noFill/>
          <a:ln>
            <a:noFill/>
          </a:ln>
        </p:spPr>
        <p:txBody>
          <a:bodyPr spcFirstLastPara="1" wrap="square" lIns="91425" tIns="45700" rIns="91425" bIns="45700" anchor="ctr" anchorCtr="0">
            <a:normAutofit fontScale="90000"/>
          </a:bodyPr>
          <a:lstStyle/>
          <a:p>
            <a:pPr marL="0" lvl="0" indent="0" algn="ctr" rtl="0">
              <a:spcBef>
                <a:spcPts val="0"/>
              </a:spcBef>
              <a:spcAft>
                <a:spcPts val="0"/>
              </a:spcAft>
              <a:buClr>
                <a:schemeClr val="dk2"/>
              </a:buClr>
              <a:buSzPct val="100000"/>
              <a:buFont typeface="Twentieth Century"/>
              <a:buNone/>
            </a:pPr>
            <a:r>
              <a:rPr lang="en-US">
                <a:solidFill>
                  <a:schemeClr val="dk2"/>
                </a:solidFill>
              </a:rPr>
              <a:t>Ontology - Example</a:t>
            </a:r>
            <a:endParaRPr/>
          </a:p>
        </p:txBody>
      </p:sp>
      <p:sp>
        <p:nvSpPr>
          <p:cNvPr id="441" name="Google Shape;441;p13"/>
          <p:cNvSpPr txBox="1">
            <a:spLocks noGrp="1"/>
          </p:cNvSpPr>
          <p:nvPr>
            <p:ph type="body" idx="1"/>
          </p:nvPr>
        </p:nvSpPr>
        <p:spPr>
          <a:xfrm>
            <a:off x="304800" y="1378743"/>
            <a:ext cx="8229600" cy="4525963"/>
          </a:xfrm>
          <a:prstGeom prst="rect">
            <a:avLst/>
          </a:prstGeom>
          <a:noFill/>
          <a:ln>
            <a:noFill/>
          </a:ln>
        </p:spPr>
        <p:txBody>
          <a:bodyPr spcFirstLastPara="1" wrap="square" lIns="91425" tIns="45700" rIns="91425" bIns="45700" anchor="t" anchorCtr="0">
            <a:normAutofit/>
          </a:bodyPr>
          <a:lstStyle/>
          <a:p>
            <a:pPr marL="342900" lvl="0" indent="-342900" algn="l" rtl="0">
              <a:spcBef>
                <a:spcPts val="0"/>
              </a:spcBef>
              <a:spcAft>
                <a:spcPts val="0"/>
              </a:spcAft>
              <a:buClr>
                <a:schemeClr val="dk1"/>
              </a:buClr>
              <a:buSzPts val="3200"/>
              <a:buChar char="•"/>
            </a:pPr>
            <a:r>
              <a:rPr lang="en-US"/>
              <a:t>Simple Ontology Model of tank</a:t>
            </a:r>
            <a:endParaRPr/>
          </a:p>
        </p:txBody>
      </p:sp>
      <p:cxnSp>
        <p:nvCxnSpPr>
          <p:cNvPr id="442" name="Google Shape;442;p13"/>
          <p:cNvCxnSpPr/>
          <p:nvPr/>
        </p:nvCxnSpPr>
        <p:spPr>
          <a:xfrm flipH="1">
            <a:off x="3676650" y="2039938"/>
            <a:ext cx="2266950" cy="914400"/>
          </a:xfrm>
          <a:prstGeom prst="straightConnector1">
            <a:avLst/>
          </a:prstGeom>
          <a:noFill/>
          <a:ln w="9525" cap="flat" cmpd="sng">
            <a:solidFill>
              <a:schemeClr val="dk1"/>
            </a:solidFill>
            <a:prstDash val="solid"/>
            <a:round/>
            <a:headEnd type="none" w="med" len="med"/>
            <a:tailEnd type="triangle" w="med" len="med"/>
          </a:ln>
        </p:spPr>
      </p:cxnSp>
      <p:cxnSp>
        <p:nvCxnSpPr>
          <p:cNvPr id="443" name="Google Shape;443;p13"/>
          <p:cNvCxnSpPr/>
          <p:nvPr/>
        </p:nvCxnSpPr>
        <p:spPr>
          <a:xfrm>
            <a:off x="6705600" y="2306638"/>
            <a:ext cx="914400" cy="1485900"/>
          </a:xfrm>
          <a:prstGeom prst="straightConnector1">
            <a:avLst/>
          </a:prstGeom>
          <a:noFill/>
          <a:ln w="9525" cap="flat" cmpd="sng">
            <a:solidFill>
              <a:schemeClr val="dk1"/>
            </a:solidFill>
            <a:prstDash val="solid"/>
            <a:round/>
            <a:headEnd type="none" w="med" len="med"/>
            <a:tailEnd type="triangle" w="med" len="med"/>
          </a:ln>
        </p:spPr>
      </p:cxnSp>
      <p:sp>
        <p:nvSpPr>
          <p:cNvPr id="444" name="Google Shape;444;p13"/>
          <p:cNvSpPr txBox="1"/>
          <p:nvPr/>
        </p:nvSpPr>
        <p:spPr>
          <a:xfrm>
            <a:off x="5927725" y="1855788"/>
            <a:ext cx="1235075" cy="36671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a:solidFill>
                  <a:schemeClr val="dk1"/>
                </a:solidFill>
                <a:latin typeface="Twentieth Century"/>
                <a:ea typeface="Twentieth Century"/>
                <a:cs typeface="Twentieth Century"/>
                <a:sym typeface="Twentieth Century"/>
              </a:rPr>
              <a:t>Concepts</a:t>
            </a:r>
            <a:endParaRPr/>
          </a:p>
        </p:txBody>
      </p:sp>
      <p:sp>
        <p:nvSpPr>
          <p:cNvPr id="445" name="Google Shape;445;p13"/>
          <p:cNvSpPr txBox="1"/>
          <p:nvPr/>
        </p:nvSpPr>
        <p:spPr>
          <a:xfrm>
            <a:off x="5160963" y="5195888"/>
            <a:ext cx="1235075" cy="36671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a:solidFill>
                  <a:schemeClr val="dk1"/>
                </a:solidFill>
                <a:latin typeface="Twentieth Century"/>
                <a:ea typeface="Twentieth Century"/>
                <a:cs typeface="Twentieth Century"/>
                <a:sym typeface="Twentieth Century"/>
              </a:rPr>
              <a:t>Relations</a:t>
            </a:r>
            <a:endParaRPr/>
          </a:p>
        </p:txBody>
      </p:sp>
      <p:cxnSp>
        <p:nvCxnSpPr>
          <p:cNvPr id="446" name="Google Shape;446;p13"/>
          <p:cNvCxnSpPr/>
          <p:nvPr/>
        </p:nvCxnSpPr>
        <p:spPr>
          <a:xfrm rot="10800000" flipH="1">
            <a:off x="5943600" y="3978275"/>
            <a:ext cx="452438" cy="1217613"/>
          </a:xfrm>
          <a:prstGeom prst="straightConnector1">
            <a:avLst/>
          </a:prstGeom>
          <a:noFill/>
          <a:ln w="9525" cap="flat" cmpd="sng">
            <a:solidFill>
              <a:schemeClr val="dk1"/>
            </a:solidFill>
            <a:prstDash val="solid"/>
            <a:round/>
            <a:headEnd type="none" w="med" len="med"/>
            <a:tailEnd type="triangle" w="med" len="med"/>
          </a:ln>
        </p:spPr>
      </p:cxnSp>
      <p:cxnSp>
        <p:nvCxnSpPr>
          <p:cNvPr id="447" name="Google Shape;447;p13"/>
          <p:cNvCxnSpPr/>
          <p:nvPr/>
        </p:nvCxnSpPr>
        <p:spPr>
          <a:xfrm rot="10800000">
            <a:off x="2921000" y="3978275"/>
            <a:ext cx="2411413" cy="1414463"/>
          </a:xfrm>
          <a:prstGeom prst="straightConnector1">
            <a:avLst/>
          </a:prstGeom>
          <a:noFill/>
          <a:ln w="9525" cap="flat" cmpd="sng">
            <a:solidFill>
              <a:schemeClr val="dk1"/>
            </a:solidFill>
            <a:prstDash val="solid"/>
            <a:round/>
            <a:headEnd type="none" w="med" len="med"/>
            <a:tailEnd type="triangle" w="med" len="med"/>
          </a:ln>
        </p:spPr>
      </p:cxnSp>
      <p:cxnSp>
        <p:nvCxnSpPr>
          <p:cNvPr id="448" name="Google Shape;448;p13"/>
          <p:cNvCxnSpPr/>
          <p:nvPr/>
        </p:nvCxnSpPr>
        <p:spPr>
          <a:xfrm flipH="1">
            <a:off x="5411788" y="2306638"/>
            <a:ext cx="984250" cy="1485900"/>
          </a:xfrm>
          <a:prstGeom prst="straightConnector1">
            <a:avLst/>
          </a:prstGeom>
          <a:noFill/>
          <a:ln w="9525" cap="flat" cmpd="sng">
            <a:solidFill>
              <a:schemeClr val="dk1"/>
            </a:solidFill>
            <a:prstDash val="solid"/>
            <a:round/>
            <a:headEnd type="none" w="med" len="med"/>
            <a:tailEnd type="triangle" w="med" len="med"/>
          </a:ln>
        </p:spPr>
      </p:cxnSp>
      <p:sp>
        <p:nvSpPr>
          <p:cNvPr id="449" name="Google Shape;449;p13"/>
          <p:cNvSpPr/>
          <p:nvPr/>
        </p:nvSpPr>
        <p:spPr>
          <a:xfrm>
            <a:off x="725488" y="3810000"/>
            <a:ext cx="1511300" cy="431800"/>
          </a:xfrm>
          <a:prstGeom prst="rect">
            <a:avLst/>
          </a:prstGeom>
          <a:solidFill>
            <a:srgbClr val="FFFF66"/>
          </a:solid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600">
                <a:solidFill>
                  <a:schemeClr val="dk1"/>
                </a:solidFill>
                <a:latin typeface="Arial"/>
                <a:ea typeface="Arial"/>
                <a:cs typeface="Arial"/>
                <a:sym typeface="Arial"/>
              </a:rPr>
              <a:t>:TankFarm</a:t>
            </a:r>
            <a:endParaRPr sz="1600">
              <a:solidFill>
                <a:schemeClr val="dk1"/>
              </a:solidFill>
              <a:latin typeface="Arial"/>
              <a:ea typeface="Arial"/>
              <a:cs typeface="Arial"/>
              <a:sym typeface="Arial"/>
            </a:endParaRPr>
          </a:p>
        </p:txBody>
      </p:sp>
      <p:sp>
        <p:nvSpPr>
          <p:cNvPr id="450" name="Google Shape;450;p13"/>
          <p:cNvSpPr/>
          <p:nvPr/>
        </p:nvSpPr>
        <p:spPr>
          <a:xfrm>
            <a:off x="3821113" y="3810000"/>
            <a:ext cx="1511300" cy="431800"/>
          </a:xfrm>
          <a:prstGeom prst="rect">
            <a:avLst/>
          </a:prstGeom>
          <a:solidFill>
            <a:srgbClr val="FFFF66"/>
          </a:solid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600">
                <a:solidFill>
                  <a:schemeClr val="dk1"/>
                </a:solidFill>
                <a:latin typeface="Arial"/>
                <a:ea typeface="Arial"/>
                <a:cs typeface="Arial"/>
                <a:sym typeface="Arial"/>
              </a:rPr>
              <a:t>:Tank</a:t>
            </a:r>
            <a:endParaRPr/>
          </a:p>
        </p:txBody>
      </p:sp>
      <p:sp>
        <p:nvSpPr>
          <p:cNvPr id="451" name="Google Shape;451;p13"/>
          <p:cNvSpPr/>
          <p:nvPr/>
        </p:nvSpPr>
        <p:spPr>
          <a:xfrm>
            <a:off x="7169150" y="3792538"/>
            <a:ext cx="1511300" cy="431800"/>
          </a:xfrm>
          <a:prstGeom prst="rect">
            <a:avLst/>
          </a:prstGeom>
          <a:solidFill>
            <a:srgbClr val="FFFF66"/>
          </a:solid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600">
                <a:solidFill>
                  <a:schemeClr val="dk1"/>
                </a:solidFill>
                <a:latin typeface="Arial"/>
                <a:ea typeface="Arial"/>
                <a:cs typeface="Arial"/>
                <a:sym typeface="Arial"/>
              </a:rPr>
              <a:t> &lt;aValue&gt; </a:t>
            </a:r>
            <a:endParaRPr/>
          </a:p>
        </p:txBody>
      </p:sp>
      <p:cxnSp>
        <p:nvCxnSpPr>
          <p:cNvPr id="452" name="Google Shape;452;p13"/>
          <p:cNvCxnSpPr>
            <a:endCxn id="450" idx="1"/>
          </p:cNvCxnSpPr>
          <p:nvPr/>
        </p:nvCxnSpPr>
        <p:spPr>
          <a:xfrm>
            <a:off x="2236813" y="4021100"/>
            <a:ext cx="1584300" cy="4800"/>
          </a:xfrm>
          <a:prstGeom prst="straightConnector1">
            <a:avLst/>
          </a:prstGeom>
          <a:noFill/>
          <a:ln w="9525" cap="flat" cmpd="sng">
            <a:solidFill>
              <a:schemeClr val="dk1"/>
            </a:solidFill>
            <a:prstDash val="solid"/>
            <a:round/>
            <a:headEnd type="none" w="med" len="med"/>
            <a:tailEnd type="triangle" w="med" len="med"/>
          </a:ln>
        </p:spPr>
      </p:cxnSp>
      <p:cxnSp>
        <p:nvCxnSpPr>
          <p:cNvPr id="453" name="Google Shape;453;p13"/>
          <p:cNvCxnSpPr>
            <a:stCxn id="445" idx="0"/>
          </p:cNvCxnSpPr>
          <p:nvPr/>
        </p:nvCxnSpPr>
        <p:spPr>
          <a:xfrm rot="10800000">
            <a:off x="4181600" y="3478088"/>
            <a:ext cx="1596900" cy="1717800"/>
          </a:xfrm>
          <a:prstGeom prst="straightConnector1">
            <a:avLst/>
          </a:prstGeom>
          <a:noFill/>
          <a:ln w="9525" cap="flat" cmpd="sng">
            <a:solidFill>
              <a:schemeClr val="dk1"/>
            </a:solidFill>
            <a:prstDash val="solid"/>
            <a:round/>
            <a:headEnd type="none" w="med" len="med"/>
            <a:tailEnd type="triangle" w="med" len="med"/>
          </a:ln>
        </p:spPr>
      </p:cxnSp>
      <p:cxnSp>
        <p:nvCxnSpPr>
          <p:cNvPr id="454" name="Google Shape;454;p13"/>
          <p:cNvCxnSpPr>
            <a:endCxn id="451" idx="1"/>
          </p:cNvCxnSpPr>
          <p:nvPr/>
        </p:nvCxnSpPr>
        <p:spPr>
          <a:xfrm rot="10800000" flipH="1">
            <a:off x="5338850" y="4008438"/>
            <a:ext cx="1830300" cy="25500"/>
          </a:xfrm>
          <a:prstGeom prst="straightConnector1">
            <a:avLst/>
          </a:prstGeom>
          <a:noFill/>
          <a:ln w="9525" cap="flat" cmpd="sng">
            <a:solidFill>
              <a:schemeClr val="dk1"/>
            </a:solidFill>
            <a:prstDash val="solid"/>
            <a:round/>
            <a:headEnd type="none" w="med" len="med"/>
            <a:tailEnd type="triangle" w="med" len="med"/>
          </a:ln>
        </p:spPr>
      </p:cxnSp>
      <p:sp>
        <p:nvSpPr>
          <p:cNvPr id="455" name="Google Shape;455;p13"/>
          <p:cNvSpPr txBox="1"/>
          <p:nvPr/>
        </p:nvSpPr>
        <p:spPr>
          <a:xfrm>
            <a:off x="2503487" y="3684588"/>
            <a:ext cx="1171575"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dirty="0">
                <a:solidFill>
                  <a:schemeClr val="dk1"/>
                </a:solidFill>
                <a:latin typeface="Arial"/>
                <a:ea typeface="Arial"/>
                <a:cs typeface="Arial"/>
                <a:sym typeface="Arial"/>
              </a:rPr>
              <a:t>:</a:t>
            </a:r>
            <a:r>
              <a:rPr lang="en-US" sz="1600" dirty="0" err="1">
                <a:solidFill>
                  <a:schemeClr val="dk1"/>
                </a:solidFill>
                <a:latin typeface="Arial"/>
                <a:ea typeface="Arial"/>
                <a:cs typeface="Arial"/>
                <a:sym typeface="Arial"/>
              </a:rPr>
              <a:t>hasTanks</a:t>
            </a:r>
            <a:endParaRPr sz="1600" dirty="0">
              <a:solidFill>
                <a:schemeClr val="dk1"/>
              </a:solidFill>
              <a:latin typeface="Arial"/>
              <a:ea typeface="Arial"/>
              <a:cs typeface="Arial"/>
              <a:sym typeface="Arial"/>
            </a:endParaRPr>
          </a:p>
        </p:txBody>
      </p:sp>
      <p:sp>
        <p:nvSpPr>
          <p:cNvPr id="456" name="Google Shape;456;p13"/>
          <p:cNvSpPr txBox="1"/>
          <p:nvPr/>
        </p:nvSpPr>
        <p:spPr>
          <a:xfrm>
            <a:off x="5775325" y="3641725"/>
            <a:ext cx="1063112"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a:solidFill>
                  <a:schemeClr val="dk1"/>
                </a:solidFill>
                <a:latin typeface="Arial"/>
                <a:ea typeface="Arial"/>
                <a:cs typeface="Arial"/>
                <a:sym typeface="Arial"/>
              </a:rPr>
              <a:t>:hasMass</a:t>
            </a:r>
            <a:endParaRPr sz="1600">
              <a:solidFill>
                <a:schemeClr val="dk1"/>
              </a:solidFill>
              <a:latin typeface="Arial"/>
              <a:ea typeface="Arial"/>
              <a:cs typeface="Arial"/>
              <a:sym typeface="Arial"/>
            </a:endParaRPr>
          </a:p>
        </p:txBody>
      </p:sp>
      <p:sp>
        <p:nvSpPr>
          <p:cNvPr id="457" name="Google Shape;457;p13"/>
          <p:cNvSpPr/>
          <p:nvPr/>
        </p:nvSpPr>
        <p:spPr>
          <a:xfrm>
            <a:off x="1973940" y="2801938"/>
            <a:ext cx="1702710" cy="431800"/>
          </a:xfrm>
          <a:prstGeom prst="rect">
            <a:avLst/>
          </a:prstGeom>
          <a:solidFill>
            <a:srgbClr val="FFFF66"/>
          </a:solid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600">
                <a:solidFill>
                  <a:schemeClr val="dk1"/>
                </a:solidFill>
                <a:latin typeface="Arial"/>
                <a:ea typeface="Arial"/>
                <a:cs typeface="Arial"/>
                <a:sym typeface="Arial"/>
              </a:rPr>
              <a:t>:PlantItem</a:t>
            </a:r>
            <a:endParaRPr sz="1600">
              <a:solidFill>
                <a:schemeClr val="dk1"/>
              </a:solidFill>
              <a:latin typeface="Arial"/>
              <a:ea typeface="Arial"/>
              <a:cs typeface="Arial"/>
              <a:sym typeface="Arial"/>
            </a:endParaRPr>
          </a:p>
        </p:txBody>
      </p:sp>
      <p:cxnSp>
        <p:nvCxnSpPr>
          <p:cNvPr id="458" name="Google Shape;458;p13"/>
          <p:cNvCxnSpPr>
            <a:stCxn id="449" idx="0"/>
            <a:endCxn id="457" idx="2"/>
          </p:cNvCxnSpPr>
          <p:nvPr/>
        </p:nvCxnSpPr>
        <p:spPr>
          <a:xfrm rot="10800000" flipH="1">
            <a:off x="1481138" y="3233700"/>
            <a:ext cx="1344300" cy="576300"/>
          </a:xfrm>
          <a:prstGeom prst="straightConnector1">
            <a:avLst/>
          </a:prstGeom>
          <a:noFill/>
          <a:ln w="9525" cap="flat" cmpd="sng">
            <a:solidFill>
              <a:schemeClr val="dk1"/>
            </a:solidFill>
            <a:prstDash val="solid"/>
            <a:round/>
            <a:headEnd type="none" w="med" len="med"/>
            <a:tailEnd type="triangle" w="med" len="med"/>
          </a:ln>
        </p:spPr>
      </p:cxnSp>
      <p:cxnSp>
        <p:nvCxnSpPr>
          <p:cNvPr id="459" name="Google Shape;459;p13"/>
          <p:cNvCxnSpPr>
            <a:stCxn id="450" idx="0"/>
            <a:endCxn id="457" idx="2"/>
          </p:cNvCxnSpPr>
          <p:nvPr/>
        </p:nvCxnSpPr>
        <p:spPr>
          <a:xfrm rot="10800000">
            <a:off x="2825363" y="3233700"/>
            <a:ext cx="1751400" cy="576300"/>
          </a:xfrm>
          <a:prstGeom prst="straightConnector1">
            <a:avLst/>
          </a:prstGeom>
          <a:noFill/>
          <a:ln w="9525" cap="flat" cmpd="sng">
            <a:solidFill>
              <a:schemeClr val="dk1"/>
            </a:solidFill>
            <a:prstDash val="solid"/>
            <a:round/>
            <a:headEnd type="none" w="med" len="med"/>
            <a:tailEnd type="triangle" w="med" len="med"/>
          </a:ln>
        </p:spPr>
      </p:cxnSp>
      <p:sp>
        <p:nvSpPr>
          <p:cNvPr id="460" name="Google Shape;460;p13"/>
          <p:cNvSpPr txBox="1"/>
          <p:nvPr/>
        </p:nvSpPr>
        <p:spPr>
          <a:xfrm>
            <a:off x="941388" y="3233738"/>
            <a:ext cx="1702710"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a:solidFill>
                  <a:schemeClr val="dk1"/>
                </a:solidFill>
                <a:latin typeface="Arial"/>
                <a:ea typeface="Arial"/>
                <a:cs typeface="Arial"/>
                <a:sym typeface="Arial"/>
              </a:rPr>
              <a:t>rdfs:subClassOf</a:t>
            </a:r>
            <a:endParaRPr/>
          </a:p>
        </p:txBody>
      </p:sp>
      <p:sp>
        <p:nvSpPr>
          <p:cNvPr id="461" name="Google Shape;461;p13"/>
          <p:cNvSpPr txBox="1"/>
          <p:nvPr/>
        </p:nvSpPr>
        <p:spPr>
          <a:xfrm>
            <a:off x="3567113" y="3233738"/>
            <a:ext cx="1645002"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a:solidFill>
                  <a:schemeClr val="dk1"/>
                </a:solidFill>
                <a:latin typeface="Arial"/>
                <a:ea typeface="Arial"/>
                <a:cs typeface="Arial"/>
                <a:sym typeface="Arial"/>
              </a:rPr>
              <a:t>rdfs:subClassOf</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4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42"/>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48"/>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4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447"/>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53"/>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46"/>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44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465"/>
        <p:cNvGrpSpPr/>
        <p:nvPr/>
      </p:nvGrpSpPr>
      <p:grpSpPr>
        <a:xfrm>
          <a:off x="0" y="0"/>
          <a:ext cx="0" cy="0"/>
          <a:chOff x="0" y="0"/>
          <a:chExt cx="0" cy="0"/>
        </a:xfrm>
      </p:grpSpPr>
      <p:sp>
        <p:nvSpPr>
          <p:cNvPr id="466" name="Google Shape;466;p14"/>
          <p:cNvSpPr txBox="1">
            <a:spLocks noGrp="1"/>
          </p:cNvSpPr>
          <p:nvPr>
            <p:ph type="title"/>
          </p:nvPr>
        </p:nvSpPr>
        <p:spPr>
          <a:xfrm>
            <a:off x="0" y="533400"/>
            <a:ext cx="9144000" cy="685800"/>
          </a:xfrm>
          <a:prstGeom prst="rect">
            <a:avLst/>
          </a:prstGeom>
          <a:noFill/>
          <a:ln>
            <a:noFill/>
          </a:ln>
        </p:spPr>
        <p:txBody>
          <a:bodyPr spcFirstLastPara="1" wrap="square" lIns="91425" tIns="45700" rIns="91425" bIns="45700" anchor="ctr" anchorCtr="0">
            <a:normAutofit fontScale="90000"/>
          </a:bodyPr>
          <a:lstStyle/>
          <a:p>
            <a:pPr marL="0" lvl="0" indent="0" algn="ctr" rtl="0">
              <a:spcBef>
                <a:spcPts val="0"/>
              </a:spcBef>
              <a:spcAft>
                <a:spcPts val="0"/>
              </a:spcAft>
              <a:buClr>
                <a:schemeClr val="dk2"/>
              </a:buClr>
              <a:buSzPct val="100000"/>
              <a:buFont typeface="Twentieth Century"/>
              <a:buNone/>
            </a:pPr>
            <a:r>
              <a:rPr lang="en-US">
                <a:solidFill>
                  <a:schemeClr val="dk2"/>
                </a:solidFill>
              </a:rPr>
              <a:t>Ontology - Example</a:t>
            </a:r>
            <a:endParaRPr/>
          </a:p>
        </p:txBody>
      </p:sp>
      <p:sp>
        <p:nvSpPr>
          <p:cNvPr id="467" name="Google Shape;467;p14"/>
          <p:cNvSpPr txBox="1">
            <a:spLocks noGrp="1"/>
          </p:cNvSpPr>
          <p:nvPr>
            <p:ph type="body" idx="1"/>
          </p:nvPr>
        </p:nvSpPr>
        <p:spPr>
          <a:xfrm>
            <a:off x="457200" y="1371600"/>
            <a:ext cx="8229600" cy="4525963"/>
          </a:xfrm>
          <a:prstGeom prst="rect">
            <a:avLst/>
          </a:prstGeom>
          <a:noFill/>
          <a:ln>
            <a:noFill/>
          </a:ln>
        </p:spPr>
        <p:txBody>
          <a:bodyPr spcFirstLastPara="1" wrap="square" lIns="91425" tIns="45700" rIns="91425" bIns="45700" anchor="t" anchorCtr="0">
            <a:normAutofit/>
          </a:bodyPr>
          <a:lstStyle/>
          <a:p>
            <a:pPr marL="342900" lvl="0" indent="-342900" algn="l" rtl="0">
              <a:spcBef>
                <a:spcPts val="0"/>
              </a:spcBef>
              <a:spcAft>
                <a:spcPts val="0"/>
              </a:spcAft>
              <a:buClr>
                <a:schemeClr val="dk1"/>
              </a:buClr>
              <a:buSzPts val="3200"/>
              <a:buChar char="•"/>
            </a:pPr>
            <a:r>
              <a:rPr lang="en-US"/>
              <a:t>Simple Ontology Model of tank with instances</a:t>
            </a:r>
            <a:endParaRPr/>
          </a:p>
        </p:txBody>
      </p:sp>
      <p:sp>
        <p:nvSpPr>
          <p:cNvPr id="468" name="Google Shape;468;p14"/>
          <p:cNvSpPr/>
          <p:nvPr/>
        </p:nvSpPr>
        <p:spPr>
          <a:xfrm>
            <a:off x="257176" y="4868863"/>
            <a:ext cx="1839912" cy="503237"/>
          </a:xfrm>
          <a:prstGeom prst="ellipse">
            <a:avLst/>
          </a:prstGeom>
          <a:solidFill>
            <a:schemeClr val="accent1"/>
          </a:solidFill>
          <a:ln w="9525" cap="flat" cmpd="sng">
            <a:solidFill>
              <a:schemeClr val="dk1"/>
            </a:solidFill>
            <a:prstDash val="solid"/>
            <a:round/>
            <a:headEnd type="none" w="sm" len="sm"/>
            <a:tailEnd type="none" w="sm" len="sm"/>
          </a:ln>
        </p:spPr>
        <p:txBody>
          <a:bodyPr spcFirstLastPara="1" wrap="square" lIns="0" tIns="45700" rIns="0" bIns="45700" anchor="ctr" anchorCtr="0">
            <a:noAutofit/>
          </a:bodyPr>
          <a:lstStyle/>
          <a:p>
            <a:pPr marL="0" marR="0" lvl="0" indent="0" algn="l" rtl="0">
              <a:spcBef>
                <a:spcPts val="0"/>
              </a:spcBef>
              <a:spcAft>
                <a:spcPts val="0"/>
              </a:spcAft>
              <a:buNone/>
            </a:pPr>
            <a:r>
              <a:rPr lang="en-US" sz="1600" dirty="0">
                <a:solidFill>
                  <a:schemeClr val="dk1"/>
                </a:solidFill>
                <a:latin typeface="Arial"/>
                <a:ea typeface="Arial"/>
                <a:cs typeface="Arial"/>
                <a:sym typeface="Arial"/>
              </a:rPr>
              <a:t>:TankFarm10</a:t>
            </a:r>
            <a:endParaRPr dirty="0"/>
          </a:p>
        </p:txBody>
      </p:sp>
      <p:sp>
        <p:nvSpPr>
          <p:cNvPr id="469" name="Google Shape;469;p14"/>
          <p:cNvSpPr/>
          <p:nvPr/>
        </p:nvSpPr>
        <p:spPr>
          <a:xfrm>
            <a:off x="2771775" y="4003675"/>
            <a:ext cx="1657350" cy="503238"/>
          </a:xfrm>
          <a:prstGeom prst="ellipse">
            <a:avLst/>
          </a:prstGeom>
          <a:solidFill>
            <a:schemeClr val="accent1"/>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1600">
                <a:solidFill>
                  <a:schemeClr val="dk1"/>
                </a:solidFill>
                <a:latin typeface="Arial"/>
                <a:ea typeface="Arial"/>
                <a:cs typeface="Arial"/>
                <a:sym typeface="Arial"/>
              </a:rPr>
              <a:t>:Tank101</a:t>
            </a:r>
            <a:endParaRPr/>
          </a:p>
        </p:txBody>
      </p:sp>
      <p:cxnSp>
        <p:nvCxnSpPr>
          <p:cNvPr id="470" name="Google Shape;470;p14"/>
          <p:cNvCxnSpPr>
            <a:cxnSpLocks/>
            <a:stCxn id="468" idx="6"/>
            <a:endCxn id="469" idx="2"/>
          </p:cNvCxnSpPr>
          <p:nvPr/>
        </p:nvCxnSpPr>
        <p:spPr>
          <a:xfrm flipV="1">
            <a:off x="2097088" y="4255294"/>
            <a:ext cx="674687" cy="865188"/>
          </a:xfrm>
          <a:prstGeom prst="straightConnector1">
            <a:avLst/>
          </a:prstGeom>
          <a:noFill/>
          <a:ln w="9525" cap="flat" cmpd="sng">
            <a:solidFill>
              <a:schemeClr val="dk1"/>
            </a:solidFill>
            <a:prstDash val="solid"/>
            <a:round/>
            <a:headEnd type="none" w="med" len="med"/>
            <a:tailEnd type="triangle" w="med" len="med"/>
          </a:ln>
        </p:spPr>
      </p:cxnSp>
      <p:sp>
        <p:nvSpPr>
          <p:cNvPr id="471" name="Google Shape;471;p14"/>
          <p:cNvSpPr/>
          <p:nvPr/>
        </p:nvSpPr>
        <p:spPr>
          <a:xfrm>
            <a:off x="468313" y="3068638"/>
            <a:ext cx="1511300" cy="431800"/>
          </a:xfrm>
          <a:prstGeom prst="rect">
            <a:avLst/>
          </a:prstGeom>
          <a:solidFill>
            <a:srgbClr val="FFFF66"/>
          </a:solid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1600">
                <a:solidFill>
                  <a:schemeClr val="dk1"/>
                </a:solidFill>
                <a:latin typeface="Arial"/>
                <a:ea typeface="Arial"/>
                <a:cs typeface="Arial"/>
                <a:sym typeface="Arial"/>
              </a:rPr>
              <a:t>:TankFarm</a:t>
            </a:r>
            <a:endParaRPr sz="1600">
              <a:solidFill>
                <a:schemeClr val="dk1"/>
              </a:solidFill>
              <a:latin typeface="Arial"/>
              <a:ea typeface="Arial"/>
              <a:cs typeface="Arial"/>
              <a:sym typeface="Arial"/>
            </a:endParaRPr>
          </a:p>
        </p:txBody>
      </p:sp>
      <p:cxnSp>
        <p:nvCxnSpPr>
          <p:cNvPr id="472" name="Google Shape;472;p14"/>
          <p:cNvCxnSpPr>
            <a:cxnSpLocks/>
            <a:stCxn id="468" idx="0"/>
            <a:endCxn id="471" idx="2"/>
          </p:cNvCxnSpPr>
          <p:nvPr/>
        </p:nvCxnSpPr>
        <p:spPr>
          <a:xfrm flipV="1">
            <a:off x="1177132" y="3500438"/>
            <a:ext cx="46831" cy="1368425"/>
          </a:xfrm>
          <a:prstGeom prst="straightConnector1">
            <a:avLst/>
          </a:prstGeom>
          <a:noFill/>
          <a:ln w="9525" cap="flat" cmpd="sng">
            <a:solidFill>
              <a:schemeClr val="dk1"/>
            </a:solidFill>
            <a:prstDash val="solid"/>
            <a:round/>
            <a:headEnd type="none" w="med" len="med"/>
            <a:tailEnd type="triangle" w="med" len="med"/>
          </a:ln>
        </p:spPr>
      </p:cxnSp>
      <p:sp>
        <p:nvSpPr>
          <p:cNvPr id="473" name="Google Shape;473;p14"/>
          <p:cNvSpPr/>
          <p:nvPr/>
        </p:nvSpPr>
        <p:spPr>
          <a:xfrm>
            <a:off x="3563938" y="3068638"/>
            <a:ext cx="1511300" cy="431800"/>
          </a:xfrm>
          <a:prstGeom prst="rect">
            <a:avLst/>
          </a:prstGeom>
          <a:solidFill>
            <a:srgbClr val="FFFF66"/>
          </a:solid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1600">
                <a:solidFill>
                  <a:schemeClr val="dk1"/>
                </a:solidFill>
                <a:latin typeface="Arial"/>
                <a:ea typeface="Arial"/>
                <a:cs typeface="Arial"/>
                <a:sym typeface="Arial"/>
              </a:rPr>
              <a:t>:Tank</a:t>
            </a:r>
            <a:endParaRPr/>
          </a:p>
        </p:txBody>
      </p:sp>
      <p:cxnSp>
        <p:nvCxnSpPr>
          <p:cNvPr id="474" name="Google Shape;474;p14"/>
          <p:cNvCxnSpPr>
            <a:stCxn id="469" idx="0"/>
            <a:endCxn id="473" idx="2"/>
          </p:cNvCxnSpPr>
          <p:nvPr/>
        </p:nvCxnSpPr>
        <p:spPr>
          <a:xfrm rot="10800000" flipH="1">
            <a:off x="3600450" y="3500575"/>
            <a:ext cx="719100" cy="503100"/>
          </a:xfrm>
          <a:prstGeom prst="straightConnector1">
            <a:avLst/>
          </a:prstGeom>
          <a:noFill/>
          <a:ln w="9525" cap="flat" cmpd="sng">
            <a:solidFill>
              <a:schemeClr val="dk1"/>
            </a:solidFill>
            <a:prstDash val="solid"/>
            <a:round/>
            <a:headEnd type="none" w="med" len="med"/>
            <a:tailEnd type="triangle" w="med" len="med"/>
          </a:ln>
        </p:spPr>
      </p:cxnSp>
      <p:sp>
        <p:nvSpPr>
          <p:cNvPr id="475" name="Google Shape;475;p14"/>
          <p:cNvSpPr/>
          <p:nvPr/>
        </p:nvSpPr>
        <p:spPr>
          <a:xfrm>
            <a:off x="5580062" y="4003675"/>
            <a:ext cx="1963737" cy="503238"/>
          </a:xfrm>
          <a:prstGeom prst="ellipse">
            <a:avLst/>
          </a:prstGeom>
          <a:solidFill>
            <a:schemeClr val="accent1"/>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1600">
                <a:solidFill>
                  <a:schemeClr val="dk1"/>
                </a:solidFill>
                <a:latin typeface="Arial"/>
                <a:ea typeface="Arial"/>
                <a:cs typeface="Arial"/>
                <a:sym typeface="Arial"/>
              </a:rPr>
              <a:t>42^^xsd:integer</a:t>
            </a:r>
            <a:endParaRPr sz="1600">
              <a:solidFill>
                <a:schemeClr val="dk1"/>
              </a:solidFill>
              <a:latin typeface="Arial"/>
              <a:ea typeface="Arial"/>
              <a:cs typeface="Arial"/>
              <a:sym typeface="Arial"/>
            </a:endParaRPr>
          </a:p>
        </p:txBody>
      </p:sp>
      <p:cxnSp>
        <p:nvCxnSpPr>
          <p:cNvPr id="476" name="Google Shape;476;p14"/>
          <p:cNvCxnSpPr>
            <a:stCxn id="469" idx="6"/>
            <a:endCxn id="475" idx="2"/>
          </p:cNvCxnSpPr>
          <p:nvPr/>
        </p:nvCxnSpPr>
        <p:spPr>
          <a:xfrm>
            <a:off x="4429125" y="4255294"/>
            <a:ext cx="1150800" cy="0"/>
          </a:xfrm>
          <a:prstGeom prst="straightConnector1">
            <a:avLst/>
          </a:prstGeom>
          <a:noFill/>
          <a:ln w="9525" cap="flat" cmpd="sng">
            <a:solidFill>
              <a:schemeClr val="dk1"/>
            </a:solidFill>
            <a:prstDash val="solid"/>
            <a:round/>
            <a:headEnd type="none" w="med" len="med"/>
            <a:tailEnd type="triangle" w="med" len="med"/>
          </a:ln>
        </p:spPr>
      </p:cxnSp>
      <p:sp>
        <p:nvSpPr>
          <p:cNvPr id="477" name="Google Shape;477;p14"/>
          <p:cNvSpPr/>
          <p:nvPr/>
        </p:nvSpPr>
        <p:spPr>
          <a:xfrm>
            <a:off x="4140200" y="5588000"/>
            <a:ext cx="1657350" cy="503238"/>
          </a:xfrm>
          <a:prstGeom prst="ellipse">
            <a:avLst/>
          </a:prstGeom>
          <a:solidFill>
            <a:schemeClr val="accent1"/>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1600">
                <a:solidFill>
                  <a:schemeClr val="dk1"/>
                </a:solidFill>
                <a:latin typeface="Arial"/>
                <a:ea typeface="Arial"/>
                <a:cs typeface="Arial"/>
                <a:sym typeface="Arial"/>
              </a:rPr>
              <a:t>:Tank102</a:t>
            </a:r>
            <a:endParaRPr/>
          </a:p>
        </p:txBody>
      </p:sp>
      <p:cxnSp>
        <p:nvCxnSpPr>
          <p:cNvPr id="478" name="Google Shape;478;p14"/>
          <p:cNvCxnSpPr>
            <a:cxnSpLocks/>
            <a:stCxn id="468" idx="6"/>
            <a:endCxn id="477" idx="2"/>
          </p:cNvCxnSpPr>
          <p:nvPr/>
        </p:nvCxnSpPr>
        <p:spPr>
          <a:xfrm>
            <a:off x="2097088" y="5120482"/>
            <a:ext cx="2043112" cy="719137"/>
          </a:xfrm>
          <a:prstGeom prst="straightConnector1">
            <a:avLst/>
          </a:prstGeom>
          <a:noFill/>
          <a:ln w="9525" cap="flat" cmpd="sng">
            <a:solidFill>
              <a:schemeClr val="dk1"/>
            </a:solidFill>
            <a:prstDash val="solid"/>
            <a:round/>
            <a:headEnd type="none" w="med" len="med"/>
            <a:tailEnd type="triangle" w="med" len="med"/>
          </a:ln>
        </p:spPr>
      </p:cxnSp>
      <p:cxnSp>
        <p:nvCxnSpPr>
          <p:cNvPr id="479" name="Google Shape;479;p14"/>
          <p:cNvCxnSpPr>
            <a:stCxn id="477" idx="0"/>
            <a:endCxn id="473" idx="2"/>
          </p:cNvCxnSpPr>
          <p:nvPr/>
        </p:nvCxnSpPr>
        <p:spPr>
          <a:xfrm rot="10800000">
            <a:off x="4319675" y="3500300"/>
            <a:ext cx="649200" cy="2087700"/>
          </a:xfrm>
          <a:prstGeom prst="straightConnector1">
            <a:avLst/>
          </a:prstGeom>
          <a:noFill/>
          <a:ln w="9525" cap="flat" cmpd="sng">
            <a:solidFill>
              <a:schemeClr val="dk1"/>
            </a:solidFill>
            <a:prstDash val="solid"/>
            <a:round/>
            <a:headEnd type="none" w="med" len="med"/>
            <a:tailEnd type="triangle" w="med" len="med"/>
          </a:ln>
        </p:spPr>
      </p:cxnSp>
      <p:sp>
        <p:nvSpPr>
          <p:cNvPr id="480" name="Google Shape;480;p14"/>
          <p:cNvSpPr/>
          <p:nvPr/>
        </p:nvSpPr>
        <p:spPr>
          <a:xfrm>
            <a:off x="7046912" y="5588000"/>
            <a:ext cx="2081212" cy="503238"/>
          </a:xfrm>
          <a:prstGeom prst="ellipse">
            <a:avLst/>
          </a:prstGeom>
          <a:solidFill>
            <a:schemeClr val="accent1"/>
          </a:solidFill>
          <a:ln w="9525" cap="flat" cmpd="sng">
            <a:solidFill>
              <a:schemeClr val="dk1"/>
            </a:solidFill>
            <a:prstDash val="solid"/>
            <a:round/>
            <a:headEnd type="none" w="sm" len="sm"/>
            <a:tailEnd type="none" w="sm" len="sm"/>
          </a:ln>
        </p:spPr>
        <p:txBody>
          <a:bodyPr spcFirstLastPara="1" wrap="square" lIns="0" tIns="45700" rIns="0" bIns="45700" anchor="ctr" anchorCtr="0">
            <a:noAutofit/>
          </a:bodyPr>
          <a:lstStyle/>
          <a:p>
            <a:pPr marL="0" marR="0" lvl="0" indent="0" algn="l" rtl="0">
              <a:spcBef>
                <a:spcPts val="0"/>
              </a:spcBef>
              <a:spcAft>
                <a:spcPts val="0"/>
              </a:spcAft>
              <a:buNone/>
            </a:pPr>
            <a:r>
              <a:rPr lang="en-US" sz="1600" dirty="0">
                <a:solidFill>
                  <a:schemeClr val="dk1"/>
                </a:solidFill>
                <a:latin typeface="Arial"/>
                <a:ea typeface="Arial"/>
                <a:cs typeface="Arial"/>
                <a:sym typeface="Arial"/>
              </a:rPr>
              <a:t>21^^</a:t>
            </a:r>
            <a:r>
              <a:rPr lang="en-US" sz="1600" dirty="0" err="1">
                <a:solidFill>
                  <a:schemeClr val="dk1"/>
                </a:solidFill>
                <a:latin typeface="Arial"/>
                <a:ea typeface="Arial"/>
                <a:cs typeface="Arial"/>
                <a:sym typeface="Arial"/>
              </a:rPr>
              <a:t>xsd:double</a:t>
            </a:r>
            <a:endParaRPr sz="1600" dirty="0">
              <a:solidFill>
                <a:schemeClr val="dk1"/>
              </a:solidFill>
              <a:latin typeface="Arial"/>
              <a:ea typeface="Arial"/>
              <a:cs typeface="Arial"/>
              <a:sym typeface="Arial"/>
            </a:endParaRPr>
          </a:p>
        </p:txBody>
      </p:sp>
      <p:cxnSp>
        <p:nvCxnSpPr>
          <p:cNvPr id="481" name="Google Shape;481;p14"/>
          <p:cNvCxnSpPr>
            <a:cxnSpLocks/>
            <a:stCxn id="477" idx="6"/>
            <a:endCxn id="480" idx="2"/>
          </p:cNvCxnSpPr>
          <p:nvPr/>
        </p:nvCxnSpPr>
        <p:spPr>
          <a:xfrm>
            <a:off x="5797550" y="5839619"/>
            <a:ext cx="1249362" cy="0"/>
          </a:xfrm>
          <a:prstGeom prst="straightConnector1">
            <a:avLst/>
          </a:prstGeom>
          <a:noFill/>
          <a:ln w="9525" cap="flat" cmpd="sng">
            <a:solidFill>
              <a:schemeClr val="dk1"/>
            </a:solidFill>
            <a:prstDash val="solid"/>
            <a:round/>
            <a:headEnd type="none" w="med" len="med"/>
            <a:tailEnd type="triangle" w="med" len="med"/>
          </a:ln>
        </p:spPr>
      </p:cxnSp>
      <p:sp>
        <p:nvSpPr>
          <p:cNvPr id="482" name="Google Shape;482;p14"/>
          <p:cNvSpPr txBox="1"/>
          <p:nvPr/>
        </p:nvSpPr>
        <p:spPr>
          <a:xfrm>
            <a:off x="755650" y="4076700"/>
            <a:ext cx="870751"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a:solidFill>
                  <a:schemeClr val="dk1"/>
                </a:solidFill>
                <a:latin typeface="Arial"/>
                <a:ea typeface="Arial"/>
                <a:cs typeface="Arial"/>
                <a:sym typeface="Arial"/>
              </a:rPr>
              <a:t>rdf:type</a:t>
            </a:r>
            <a:endParaRPr sz="1600">
              <a:solidFill>
                <a:schemeClr val="dk1"/>
              </a:solidFill>
              <a:latin typeface="Arial"/>
              <a:ea typeface="Arial"/>
              <a:cs typeface="Arial"/>
              <a:sym typeface="Arial"/>
            </a:endParaRPr>
          </a:p>
        </p:txBody>
      </p:sp>
      <p:sp>
        <p:nvSpPr>
          <p:cNvPr id="483" name="Google Shape;483;p14"/>
          <p:cNvSpPr txBox="1"/>
          <p:nvPr/>
        </p:nvSpPr>
        <p:spPr>
          <a:xfrm>
            <a:off x="3316288" y="3573463"/>
            <a:ext cx="870751"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a:solidFill>
                  <a:schemeClr val="dk1"/>
                </a:solidFill>
                <a:latin typeface="Arial"/>
                <a:ea typeface="Arial"/>
                <a:cs typeface="Arial"/>
                <a:sym typeface="Arial"/>
              </a:rPr>
              <a:t>rdf:type</a:t>
            </a:r>
            <a:endParaRPr sz="1600">
              <a:solidFill>
                <a:schemeClr val="dk1"/>
              </a:solidFill>
              <a:latin typeface="Arial"/>
              <a:ea typeface="Arial"/>
              <a:cs typeface="Arial"/>
              <a:sym typeface="Arial"/>
            </a:endParaRPr>
          </a:p>
        </p:txBody>
      </p:sp>
      <p:sp>
        <p:nvSpPr>
          <p:cNvPr id="484" name="Google Shape;484;p14"/>
          <p:cNvSpPr txBox="1"/>
          <p:nvPr/>
        </p:nvSpPr>
        <p:spPr>
          <a:xfrm>
            <a:off x="4791075" y="4868863"/>
            <a:ext cx="870751"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a:solidFill>
                  <a:schemeClr val="dk1"/>
                </a:solidFill>
                <a:latin typeface="Arial"/>
                <a:ea typeface="Arial"/>
                <a:cs typeface="Arial"/>
                <a:sym typeface="Arial"/>
              </a:rPr>
              <a:t>rdf:type</a:t>
            </a:r>
            <a:endParaRPr sz="1600">
              <a:solidFill>
                <a:schemeClr val="dk1"/>
              </a:solidFill>
              <a:latin typeface="Arial"/>
              <a:ea typeface="Arial"/>
              <a:cs typeface="Arial"/>
              <a:sym typeface="Arial"/>
            </a:endParaRPr>
          </a:p>
        </p:txBody>
      </p:sp>
      <p:sp>
        <p:nvSpPr>
          <p:cNvPr id="485" name="Google Shape;485;p14"/>
          <p:cNvSpPr txBox="1"/>
          <p:nvPr/>
        </p:nvSpPr>
        <p:spPr>
          <a:xfrm>
            <a:off x="1908174" y="4508500"/>
            <a:ext cx="1125795"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dirty="0">
                <a:solidFill>
                  <a:schemeClr val="dk1"/>
                </a:solidFill>
                <a:latin typeface="Arial"/>
                <a:ea typeface="Arial"/>
                <a:cs typeface="Arial"/>
                <a:sym typeface="Arial"/>
              </a:rPr>
              <a:t>:</a:t>
            </a:r>
            <a:r>
              <a:rPr lang="en-US" sz="1600" dirty="0" err="1">
                <a:solidFill>
                  <a:schemeClr val="dk1"/>
                </a:solidFill>
                <a:latin typeface="Arial"/>
                <a:ea typeface="Arial"/>
                <a:cs typeface="Arial"/>
                <a:sym typeface="Arial"/>
              </a:rPr>
              <a:t>hasTanks</a:t>
            </a:r>
            <a:endParaRPr sz="1600" dirty="0">
              <a:solidFill>
                <a:schemeClr val="dk1"/>
              </a:solidFill>
              <a:latin typeface="Arial"/>
              <a:ea typeface="Arial"/>
              <a:cs typeface="Arial"/>
              <a:sym typeface="Arial"/>
            </a:endParaRPr>
          </a:p>
        </p:txBody>
      </p:sp>
      <p:sp>
        <p:nvSpPr>
          <p:cNvPr id="486" name="Google Shape;486;p14"/>
          <p:cNvSpPr txBox="1"/>
          <p:nvPr/>
        </p:nvSpPr>
        <p:spPr>
          <a:xfrm>
            <a:off x="2700338" y="5300663"/>
            <a:ext cx="1262062"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dirty="0">
                <a:solidFill>
                  <a:schemeClr val="dk1"/>
                </a:solidFill>
                <a:latin typeface="Arial"/>
                <a:ea typeface="Arial"/>
                <a:cs typeface="Arial"/>
                <a:sym typeface="Arial"/>
              </a:rPr>
              <a:t>:</a:t>
            </a:r>
            <a:r>
              <a:rPr lang="en-US" sz="1600" dirty="0" err="1">
                <a:solidFill>
                  <a:schemeClr val="dk1"/>
                </a:solidFill>
                <a:latin typeface="Arial"/>
                <a:ea typeface="Arial"/>
                <a:cs typeface="Arial"/>
                <a:sym typeface="Arial"/>
              </a:rPr>
              <a:t>hasTanks</a:t>
            </a:r>
            <a:endParaRPr sz="1600" dirty="0">
              <a:solidFill>
                <a:schemeClr val="dk1"/>
              </a:solidFill>
              <a:latin typeface="Arial"/>
              <a:ea typeface="Arial"/>
              <a:cs typeface="Arial"/>
              <a:sym typeface="Arial"/>
            </a:endParaRPr>
          </a:p>
        </p:txBody>
      </p:sp>
      <p:sp>
        <p:nvSpPr>
          <p:cNvPr id="487" name="Google Shape;487;p14"/>
          <p:cNvSpPr txBox="1"/>
          <p:nvPr/>
        </p:nvSpPr>
        <p:spPr>
          <a:xfrm>
            <a:off x="6013450" y="5516563"/>
            <a:ext cx="1063112"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a:solidFill>
                  <a:schemeClr val="dk1"/>
                </a:solidFill>
                <a:latin typeface="Arial"/>
                <a:ea typeface="Arial"/>
                <a:cs typeface="Arial"/>
                <a:sym typeface="Arial"/>
              </a:rPr>
              <a:t>:hasMass</a:t>
            </a:r>
            <a:endParaRPr sz="1600">
              <a:solidFill>
                <a:schemeClr val="dk1"/>
              </a:solidFill>
              <a:latin typeface="Arial"/>
              <a:ea typeface="Arial"/>
              <a:cs typeface="Arial"/>
              <a:sym typeface="Arial"/>
            </a:endParaRPr>
          </a:p>
        </p:txBody>
      </p:sp>
      <p:sp>
        <p:nvSpPr>
          <p:cNvPr id="488" name="Google Shape;488;p14"/>
          <p:cNvSpPr txBox="1"/>
          <p:nvPr/>
        </p:nvSpPr>
        <p:spPr>
          <a:xfrm>
            <a:off x="4429125" y="3860800"/>
            <a:ext cx="1063112"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a:solidFill>
                  <a:schemeClr val="dk1"/>
                </a:solidFill>
                <a:latin typeface="Arial"/>
                <a:ea typeface="Arial"/>
                <a:cs typeface="Arial"/>
                <a:sym typeface="Arial"/>
              </a:rPr>
              <a:t>:hasMass</a:t>
            </a:r>
            <a:endParaRPr sz="1600">
              <a:solidFill>
                <a:schemeClr val="dk1"/>
              </a:solidFill>
              <a:latin typeface="Arial"/>
              <a:ea typeface="Arial"/>
              <a:cs typeface="Arial"/>
              <a:sym typeface="Arial"/>
            </a:endParaRPr>
          </a:p>
        </p:txBody>
      </p:sp>
      <p:sp>
        <p:nvSpPr>
          <p:cNvPr id="489" name="Google Shape;489;p14"/>
          <p:cNvSpPr/>
          <p:nvPr/>
        </p:nvSpPr>
        <p:spPr>
          <a:xfrm>
            <a:off x="1908175" y="2060575"/>
            <a:ext cx="1511300" cy="431800"/>
          </a:xfrm>
          <a:prstGeom prst="rect">
            <a:avLst/>
          </a:prstGeom>
          <a:solidFill>
            <a:srgbClr val="FFFF66"/>
          </a:solid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1600">
                <a:solidFill>
                  <a:schemeClr val="dk1"/>
                </a:solidFill>
                <a:latin typeface="Arial"/>
                <a:ea typeface="Arial"/>
                <a:cs typeface="Arial"/>
                <a:sym typeface="Arial"/>
              </a:rPr>
              <a:t>:PlantItem</a:t>
            </a:r>
            <a:endParaRPr sz="1600">
              <a:solidFill>
                <a:schemeClr val="dk1"/>
              </a:solidFill>
              <a:latin typeface="Arial"/>
              <a:ea typeface="Arial"/>
              <a:cs typeface="Arial"/>
              <a:sym typeface="Arial"/>
            </a:endParaRPr>
          </a:p>
        </p:txBody>
      </p:sp>
      <p:cxnSp>
        <p:nvCxnSpPr>
          <p:cNvPr id="490" name="Google Shape;490;p14"/>
          <p:cNvCxnSpPr>
            <a:stCxn id="471" idx="0"/>
            <a:endCxn id="489" idx="2"/>
          </p:cNvCxnSpPr>
          <p:nvPr/>
        </p:nvCxnSpPr>
        <p:spPr>
          <a:xfrm rot="10800000" flipH="1">
            <a:off x="1223963" y="2492338"/>
            <a:ext cx="1440000" cy="576300"/>
          </a:xfrm>
          <a:prstGeom prst="straightConnector1">
            <a:avLst/>
          </a:prstGeom>
          <a:noFill/>
          <a:ln w="9525" cap="flat" cmpd="sng">
            <a:solidFill>
              <a:schemeClr val="dk1"/>
            </a:solidFill>
            <a:prstDash val="solid"/>
            <a:round/>
            <a:headEnd type="none" w="med" len="med"/>
            <a:tailEnd type="triangle" w="med" len="med"/>
          </a:ln>
        </p:spPr>
      </p:cxnSp>
      <p:cxnSp>
        <p:nvCxnSpPr>
          <p:cNvPr id="491" name="Google Shape;491;p14"/>
          <p:cNvCxnSpPr>
            <a:stCxn id="473" idx="0"/>
            <a:endCxn id="489" idx="2"/>
          </p:cNvCxnSpPr>
          <p:nvPr/>
        </p:nvCxnSpPr>
        <p:spPr>
          <a:xfrm rot="10800000">
            <a:off x="2663888" y="2492338"/>
            <a:ext cx="1655700" cy="576300"/>
          </a:xfrm>
          <a:prstGeom prst="straightConnector1">
            <a:avLst/>
          </a:prstGeom>
          <a:noFill/>
          <a:ln w="9525" cap="flat" cmpd="sng">
            <a:solidFill>
              <a:schemeClr val="dk1"/>
            </a:solidFill>
            <a:prstDash val="solid"/>
            <a:round/>
            <a:headEnd type="none" w="med" len="med"/>
            <a:tailEnd type="triangle" w="med" len="med"/>
          </a:ln>
        </p:spPr>
      </p:cxnSp>
      <p:sp>
        <p:nvSpPr>
          <p:cNvPr id="492" name="Google Shape;492;p14"/>
          <p:cNvSpPr txBox="1"/>
          <p:nvPr/>
        </p:nvSpPr>
        <p:spPr>
          <a:xfrm>
            <a:off x="618421" y="2597320"/>
            <a:ext cx="1645002"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a:solidFill>
                  <a:schemeClr val="dk1"/>
                </a:solidFill>
                <a:latin typeface="Arial"/>
                <a:ea typeface="Arial"/>
                <a:cs typeface="Arial"/>
                <a:sym typeface="Arial"/>
              </a:rPr>
              <a:t>rdfs:subClassOf</a:t>
            </a:r>
            <a:endParaRPr/>
          </a:p>
        </p:txBody>
      </p:sp>
      <p:sp>
        <p:nvSpPr>
          <p:cNvPr id="493" name="Google Shape;493;p14"/>
          <p:cNvSpPr txBox="1"/>
          <p:nvPr/>
        </p:nvSpPr>
        <p:spPr>
          <a:xfrm>
            <a:off x="2809875" y="2597320"/>
            <a:ext cx="2361848"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a:solidFill>
                  <a:schemeClr val="dk1"/>
                </a:solidFill>
                <a:latin typeface="Arial"/>
                <a:ea typeface="Arial"/>
                <a:cs typeface="Arial"/>
                <a:sym typeface="Arial"/>
              </a:rPr>
              <a:t>rdfs:subClassOf</a:t>
            </a:r>
            <a:endParaRPr/>
          </a:p>
        </p:txBody>
      </p:sp>
      <p:sp>
        <p:nvSpPr>
          <p:cNvPr id="494" name="Google Shape;494;p14"/>
          <p:cNvSpPr txBox="1"/>
          <p:nvPr/>
        </p:nvSpPr>
        <p:spPr>
          <a:xfrm>
            <a:off x="5510213" y="1905000"/>
            <a:ext cx="1290637" cy="366713"/>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a:solidFill>
                  <a:schemeClr val="dk1"/>
                </a:solidFill>
                <a:latin typeface="Twentieth Century"/>
                <a:ea typeface="Twentieth Century"/>
                <a:cs typeface="Twentieth Century"/>
                <a:sym typeface="Twentieth Century"/>
              </a:rPr>
              <a:t>Instances</a:t>
            </a:r>
            <a:endParaRPr/>
          </a:p>
        </p:txBody>
      </p:sp>
      <p:cxnSp>
        <p:nvCxnSpPr>
          <p:cNvPr id="495" name="Google Shape;495;p14"/>
          <p:cNvCxnSpPr/>
          <p:nvPr/>
        </p:nvCxnSpPr>
        <p:spPr>
          <a:xfrm flipH="1">
            <a:off x="3962400" y="2271713"/>
            <a:ext cx="1835150" cy="1731962"/>
          </a:xfrm>
          <a:prstGeom prst="straightConnector1">
            <a:avLst/>
          </a:prstGeom>
          <a:noFill/>
          <a:ln w="9525" cap="flat" cmpd="sng">
            <a:solidFill>
              <a:schemeClr val="dk1"/>
            </a:solidFill>
            <a:prstDash val="solid"/>
            <a:round/>
            <a:headEnd type="none" w="med" len="med"/>
            <a:tailEnd type="triangle" w="med" len="med"/>
          </a:ln>
        </p:spPr>
      </p:cxnSp>
      <p:cxnSp>
        <p:nvCxnSpPr>
          <p:cNvPr id="496" name="Google Shape;496;p14"/>
          <p:cNvCxnSpPr/>
          <p:nvPr/>
        </p:nvCxnSpPr>
        <p:spPr>
          <a:xfrm>
            <a:off x="6013450" y="2271713"/>
            <a:ext cx="142875" cy="1709737"/>
          </a:xfrm>
          <a:prstGeom prst="straightConnector1">
            <a:avLst/>
          </a:prstGeom>
          <a:noFill/>
          <a:ln w="9525" cap="flat" cmpd="sng">
            <a:solidFill>
              <a:schemeClr val="dk1"/>
            </a:solidFill>
            <a:prstDash val="solid"/>
            <a:round/>
            <a:headEnd type="none" w="med" len="med"/>
            <a:tailEnd type="triangle" w="med" len="med"/>
          </a:ln>
        </p:spPr>
      </p:cxnSp>
      <p:cxnSp>
        <p:nvCxnSpPr>
          <p:cNvPr id="497" name="Google Shape;497;p14"/>
          <p:cNvCxnSpPr/>
          <p:nvPr/>
        </p:nvCxnSpPr>
        <p:spPr>
          <a:xfrm flipH="1">
            <a:off x="1371600" y="2271713"/>
            <a:ext cx="4200525" cy="2573337"/>
          </a:xfrm>
          <a:prstGeom prst="straightConnector1">
            <a:avLst/>
          </a:prstGeom>
          <a:noFill/>
          <a:ln w="9525" cap="flat" cmpd="sng">
            <a:solidFill>
              <a:schemeClr val="dk1"/>
            </a:solidFill>
            <a:prstDash val="solid"/>
            <a:round/>
            <a:headEnd type="none" w="med" len="med"/>
            <a:tailEnd type="triangle" w="med" len="med"/>
          </a:ln>
        </p:spPr>
      </p:cxnSp>
      <p:sp>
        <p:nvSpPr>
          <p:cNvPr id="498" name="Google Shape;498;p14"/>
          <p:cNvSpPr txBox="1"/>
          <p:nvPr/>
        </p:nvSpPr>
        <p:spPr>
          <a:xfrm>
            <a:off x="171215" y="1875909"/>
            <a:ext cx="943210"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dirty="0">
                <a:solidFill>
                  <a:schemeClr val="dk1"/>
                </a:solidFill>
                <a:latin typeface="Twentieth Century"/>
                <a:ea typeface="Twentieth Century"/>
                <a:cs typeface="Twentieth Century"/>
                <a:sym typeface="Twentieth Century"/>
              </a:rPr>
              <a:t>Schema</a:t>
            </a:r>
            <a:endParaRPr sz="1800" dirty="0">
              <a:solidFill>
                <a:schemeClr val="dk1"/>
              </a:solidFill>
              <a:latin typeface="Twentieth Century"/>
              <a:ea typeface="Twentieth Century"/>
              <a:cs typeface="Twentieth Century"/>
              <a:sym typeface="Twentieth Century"/>
            </a:endParaRPr>
          </a:p>
        </p:txBody>
      </p:sp>
      <p:cxnSp>
        <p:nvCxnSpPr>
          <p:cNvPr id="499" name="Google Shape;499;p14"/>
          <p:cNvCxnSpPr>
            <a:cxnSpLocks/>
            <a:stCxn id="498" idx="2"/>
            <a:endCxn id="489" idx="1"/>
          </p:cNvCxnSpPr>
          <p:nvPr/>
        </p:nvCxnSpPr>
        <p:spPr>
          <a:xfrm>
            <a:off x="642820" y="2245241"/>
            <a:ext cx="1265355" cy="31234"/>
          </a:xfrm>
          <a:prstGeom prst="straightConnector1">
            <a:avLst/>
          </a:prstGeom>
          <a:noFill/>
          <a:ln w="12700" cap="flat" cmpd="sng">
            <a:solidFill>
              <a:srgbClr val="FF6803"/>
            </a:solidFill>
            <a:prstDash val="solid"/>
            <a:round/>
            <a:headEnd type="none" w="sm" len="sm"/>
            <a:tailEnd type="triangle" w="med" len="med"/>
          </a:ln>
        </p:spPr>
      </p:cxnSp>
      <p:cxnSp>
        <p:nvCxnSpPr>
          <p:cNvPr id="500" name="Google Shape;500;p14"/>
          <p:cNvCxnSpPr>
            <a:cxnSpLocks/>
            <a:stCxn id="498" idx="2"/>
            <a:endCxn id="471" idx="1"/>
          </p:cNvCxnSpPr>
          <p:nvPr/>
        </p:nvCxnSpPr>
        <p:spPr>
          <a:xfrm flipH="1">
            <a:off x="468313" y="2245241"/>
            <a:ext cx="174507" cy="1039297"/>
          </a:xfrm>
          <a:prstGeom prst="straightConnector1">
            <a:avLst/>
          </a:prstGeom>
          <a:noFill/>
          <a:ln w="12700" cap="flat" cmpd="sng">
            <a:solidFill>
              <a:srgbClr val="FF6803"/>
            </a:solidFill>
            <a:prstDash val="solid"/>
            <a:round/>
            <a:headEnd type="none" w="sm" len="sm"/>
            <a:tailEnd type="triangle" w="med" len="med"/>
          </a:ln>
        </p:spPr>
      </p:cxnSp>
      <p:cxnSp>
        <p:nvCxnSpPr>
          <p:cNvPr id="501" name="Google Shape;501;p14"/>
          <p:cNvCxnSpPr>
            <a:cxnSpLocks/>
            <a:stCxn id="498" idx="2"/>
            <a:endCxn id="473" idx="1"/>
          </p:cNvCxnSpPr>
          <p:nvPr/>
        </p:nvCxnSpPr>
        <p:spPr>
          <a:xfrm>
            <a:off x="642820" y="2245241"/>
            <a:ext cx="2921118" cy="1039297"/>
          </a:xfrm>
          <a:prstGeom prst="straightConnector1">
            <a:avLst/>
          </a:prstGeom>
          <a:noFill/>
          <a:ln w="12700" cap="flat" cmpd="sng">
            <a:solidFill>
              <a:srgbClr val="FF6803"/>
            </a:solidFill>
            <a:prstDash val="solid"/>
            <a:round/>
            <a:headEnd type="none" w="sm" len="sm"/>
            <a:tailEnd type="triangle" w="med" len="med"/>
          </a:ln>
        </p:spPr>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6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85"/>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69"/>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8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76"/>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75"/>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77"/>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87"/>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486"/>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478"/>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481"/>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480"/>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47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495"/>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497"/>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496"/>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494"/>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474"/>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484"/>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479"/>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472"/>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482"/>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471"/>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473"/>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483"/>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492"/>
                                        </p:tgtEl>
                                        <p:attrNameLst>
                                          <p:attrName>style.visibility</p:attrName>
                                        </p:attrNameLst>
                                      </p:cBhvr>
                                      <p:to>
                                        <p:strVal val="visible"/>
                                      </p:to>
                                    </p:set>
                                  </p:childTnLst>
                                </p:cTn>
                              </p:par>
                              <p:par>
                                <p:cTn id="63" presetID="1" presetClass="entr" presetSubtype="0" fill="hold" nodeType="withEffect">
                                  <p:stCondLst>
                                    <p:cond delay="0"/>
                                  </p:stCondLst>
                                  <p:childTnLst>
                                    <p:set>
                                      <p:cBhvr>
                                        <p:cTn id="64" dur="1" fill="hold">
                                          <p:stCondLst>
                                            <p:cond delay="0"/>
                                          </p:stCondLst>
                                        </p:cTn>
                                        <p:tgtEl>
                                          <p:spTgt spid="490"/>
                                        </p:tgtEl>
                                        <p:attrNameLst>
                                          <p:attrName>style.visibility</p:attrName>
                                        </p:attrNameLst>
                                      </p:cBhvr>
                                      <p:to>
                                        <p:strVal val="visible"/>
                                      </p:to>
                                    </p:set>
                                  </p:childTnLst>
                                </p:cTn>
                              </p:par>
                              <p:par>
                                <p:cTn id="65" presetID="1" presetClass="entr" presetSubtype="0" fill="hold" nodeType="withEffect">
                                  <p:stCondLst>
                                    <p:cond delay="0"/>
                                  </p:stCondLst>
                                  <p:childTnLst>
                                    <p:set>
                                      <p:cBhvr>
                                        <p:cTn id="66" dur="1" fill="hold">
                                          <p:stCondLst>
                                            <p:cond delay="0"/>
                                          </p:stCondLst>
                                        </p:cTn>
                                        <p:tgtEl>
                                          <p:spTgt spid="493"/>
                                        </p:tgtEl>
                                        <p:attrNameLst>
                                          <p:attrName>style.visibility</p:attrName>
                                        </p:attrNameLst>
                                      </p:cBhvr>
                                      <p:to>
                                        <p:strVal val="visible"/>
                                      </p:to>
                                    </p:set>
                                  </p:childTnLst>
                                </p:cTn>
                              </p:par>
                              <p:par>
                                <p:cTn id="67" presetID="1" presetClass="entr" presetSubtype="0" fill="hold" nodeType="withEffect">
                                  <p:stCondLst>
                                    <p:cond delay="0"/>
                                  </p:stCondLst>
                                  <p:childTnLst>
                                    <p:set>
                                      <p:cBhvr>
                                        <p:cTn id="68" dur="1" fill="hold">
                                          <p:stCondLst>
                                            <p:cond delay="0"/>
                                          </p:stCondLst>
                                        </p:cTn>
                                        <p:tgtEl>
                                          <p:spTgt spid="491"/>
                                        </p:tgtEl>
                                        <p:attrNameLst>
                                          <p:attrName>style.visibility</p:attrName>
                                        </p:attrNameLst>
                                      </p:cBhvr>
                                      <p:to>
                                        <p:strVal val="visible"/>
                                      </p:to>
                                    </p:set>
                                  </p:childTnLst>
                                </p:cTn>
                              </p:par>
                              <p:par>
                                <p:cTn id="69" presetID="1" presetClass="entr" presetSubtype="0" fill="hold" nodeType="withEffect">
                                  <p:stCondLst>
                                    <p:cond delay="0"/>
                                  </p:stCondLst>
                                  <p:childTnLst>
                                    <p:set>
                                      <p:cBhvr>
                                        <p:cTn id="70" dur="1" fill="hold">
                                          <p:stCondLst>
                                            <p:cond delay="0"/>
                                          </p:stCondLst>
                                        </p:cTn>
                                        <p:tgtEl>
                                          <p:spTgt spid="489"/>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nodeType="clickEffect">
                                  <p:stCondLst>
                                    <p:cond delay="0"/>
                                  </p:stCondLst>
                                  <p:childTnLst>
                                    <p:set>
                                      <p:cBhvr>
                                        <p:cTn id="74" dur="1" fill="hold">
                                          <p:stCondLst>
                                            <p:cond delay="0"/>
                                          </p:stCondLst>
                                        </p:cTn>
                                        <p:tgtEl>
                                          <p:spTgt spid="500"/>
                                        </p:tgtEl>
                                        <p:attrNameLst>
                                          <p:attrName>style.visibility</p:attrName>
                                        </p:attrNameLst>
                                      </p:cBhvr>
                                      <p:to>
                                        <p:strVal val="visible"/>
                                      </p:to>
                                    </p:set>
                                  </p:childTnLst>
                                </p:cTn>
                              </p:par>
                              <p:par>
                                <p:cTn id="75" presetID="1" presetClass="entr" presetSubtype="0" fill="hold" nodeType="withEffect">
                                  <p:stCondLst>
                                    <p:cond delay="0"/>
                                  </p:stCondLst>
                                  <p:childTnLst>
                                    <p:set>
                                      <p:cBhvr>
                                        <p:cTn id="76" dur="1" fill="hold">
                                          <p:stCondLst>
                                            <p:cond delay="0"/>
                                          </p:stCondLst>
                                        </p:cTn>
                                        <p:tgtEl>
                                          <p:spTgt spid="501"/>
                                        </p:tgtEl>
                                        <p:attrNameLst>
                                          <p:attrName>style.visibility</p:attrName>
                                        </p:attrNameLst>
                                      </p:cBhvr>
                                      <p:to>
                                        <p:strVal val="visible"/>
                                      </p:to>
                                    </p:set>
                                  </p:childTnLst>
                                </p:cTn>
                              </p:par>
                              <p:par>
                                <p:cTn id="77" presetID="1" presetClass="entr" presetSubtype="0" fill="hold" nodeType="withEffect">
                                  <p:stCondLst>
                                    <p:cond delay="0"/>
                                  </p:stCondLst>
                                  <p:childTnLst>
                                    <p:set>
                                      <p:cBhvr>
                                        <p:cTn id="78" dur="1" fill="hold">
                                          <p:stCondLst>
                                            <p:cond delay="0"/>
                                          </p:stCondLst>
                                        </p:cTn>
                                        <p:tgtEl>
                                          <p:spTgt spid="499"/>
                                        </p:tgtEl>
                                        <p:attrNameLst>
                                          <p:attrName>style.visibility</p:attrName>
                                        </p:attrNameLst>
                                      </p:cBhvr>
                                      <p:to>
                                        <p:strVal val="visible"/>
                                      </p:to>
                                    </p:set>
                                  </p:childTnLst>
                                </p:cTn>
                              </p:par>
                              <p:par>
                                <p:cTn id="79" presetID="1" presetClass="entr" presetSubtype="0" fill="hold" nodeType="withEffect">
                                  <p:stCondLst>
                                    <p:cond delay="0"/>
                                  </p:stCondLst>
                                  <p:childTnLst>
                                    <p:set>
                                      <p:cBhvr>
                                        <p:cTn id="80" dur="1" fill="hold">
                                          <p:stCondLst>
                                            <p:cond delay="0"/>
                                          </p:stCondLst>
                                        </p:cTn>
                                        <p:tgtEl>
                                          <p:spTgt spid="49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Shape 505"/>
        <p:cNvGrpSpPr/>
        <p:nvPr/>
      </p:nvGrpSpPr>
      <p:grpSpPr>
        <a:xfrm>
          <a:off x="0" y="0"/>
          <a:ext cx="0" cy="0"/>
          <a:chOff x="0" y="0"/>
          <a:chExt cx="0" cy="0"/>
        </a:xfrm>
      </p:grpSpPr>
      <p:sp>
        <p:nvSpPr>
          <p:cNvPr id="506" name="Google Shape;506;p15"/>
          <p:cNvSpPr txBox="1">
            <a:spLocks noGrp="1"/>
          </p:cNvSpPr>
          <p:nvPr>
            <p:ph type="title"/>
          </p:nvPr>
        </p:nvSpPr>
        <p:spPr>
          <a:xfrm>
            <a:off x="304800" y="533400"/>
            <a:ext cx="8001000" cy="685800"/>
          </a:xfrm>
          <a:prstGeom prst="rect">
            <a:avLst/>
          </a:prstGeom>
          <a:noFill/>
          <a:ln>
            <a:noFill/>
          </a:ln>
        </p:spPr>
        <p:txBody>
          <a:bodyPr spcFirstLastPara="1" wrap="square" lIns="91425" tIns="45700" rIns="91425" bIns="45700" anchor="ctr" anchorCtr="0">
            <a:normAutofit fontScale="90000"/>
          </a:bodyPr>
          <a:lstStyle/>
          <a:p>
            <a:pPr marL="0" lvl="1" indent="0" algn="l" rtl="0">
              <a:spcBef>
                <a:spcPts val="0"/>
              </a:spcBef>
              <a:spcAft>
                <a:spcPts val="0"/>
              </a:spcAft>
              <a:buNone/>
            </a:pPr>
            <a:r>
              <a:rPr lang="en-US" sz="4400">
                <a:solidFill>
                  <a:schemeClr val="dk2"/>
                </a:solidFill>
                <a:latin typeface="Twentieth Century"/>
                <a:ea typeface="Twentieth Century"/>
                <a:cs typeface="Twentieth Century"/>
                <a:sym typeface="Twentieth Century"/>
              </a:rPr>
              <a:t>RDF Resource Description Framework</a:t>
            </a:r>
            <a:br>
              <a:rPr lang="en-US" sz="2600"/>
            </a:br>
            <a:endParaRPr/>
          </a:p>
        </p:txBody>
      </p:sp>
      <p:sp>
        <p:nvSpPr>
          <p:cNvPr id="507" name="Google Shape;507;p15"/>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p>
            <a:pPr marL="742950" lvl="1" indent="-285750" algn="l" rtl="0">
              <a:spcBef>
                <a:spcPts val="0"/>
              </a:spcBef>
              <a:spcAft>
                <a:spcPts val="0"/>
              </a:spcAft>
              <a:buClr>
                <a:schemeClr val="dk1"/>
              </a:buClr>
              <a:buSzPts val="2600"/>
              <a:buChar char="–"/>
            </a:pPr>
            <a:r>
              <a:rPr lang="en-US" sz="2600" b="1"/>
              <a:t>Subject</a:t>
            </a:r>
            <a:r>
              <a:rPr lang="en-US" sz="2600"/>
              <a:t> Resource-</a:t>
            </a:r>
            <a:r>
              <a:rPr lang="en-US" sz="2600" b="1"/>
              <a:t>Predicate</a:t>
            </a:r>
            <a:r>
              <a:rPr lang="en-US" sz="2600"/>
              <a:t>-</a:t>
            </a:r>
            <a:r>
              <a:rPr lang="en-US" sz="2600" b="1"/>
              <a:t>Object</a:t>
            </a:r>
            <a:r>
              <a:rPr lang="en-US" sz="2600"/>
              <a:t> Resource data structure (statement) for ALL information</a:t>
            </a:r>
            <a:endParaRPr/>
          </a:p>
          <a:p>
            <a:pPr marL="742950" lvl="1" indent="-285750" algn="l" rtl="0">
              <a:spcBef>
                <a:spcPts val="520"/>
              </a:spcBef>
              <a:spcAft>
                <a:spcPts val="0"/>
              </a:spcAft>
              <a:buClr>
                <a:schemeClr val="dk1"/>
              </a:buClr>
              <a:buSzPts val="2600"/>
              <a:buChar char="–"/>
            </a:pPr>
            <a:r>
              <a:rPr lang="en-US" sz="2600"/>
              <a:t>Is used to express ‘data’ in form of triple statements. Also called RDF graph.</a:t>
            </a:r>
            <a:endParaRPr/>
          </a:p>
          <a:p>
            <a:pPr marL="742950" lvl="1" indent="-285750" algn="l" rtl="0">
              <a:spcBef>
                <a:spcPts val="520"/>
              </a:spcBef>
              <a:spcAft>
                <a:spcPts val="0"/>
              </a:spcAft>
              <a:buClr>
                <a:schemeClr val="dk1"/>
              </a:buClr>
              <a:buSzPts val="2600"/>
              <a:buChar char="–"/>
            </a:pPr>
            <a:r>
              <a:rPr lang="en-US" sz="2600"/>
              <a:t>All data of type Resource have unique URI</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Shape 511"/>
        <p:cNvGrpSpPr/>
        <p:nvPr/>
      </p:nvGrpSpPr>
      <p:grpSpPr>
        <a:xfrm>
          <a:off x="0" y="0"/>
          <a:ext cx="0" cy="0"/>
          <a:chOff x="0" y="0"/>
          <a:chExt cx="0" cy="0"/>
        </a:xfrm>
      </p:grpSpPr>
      <p:sp>
        <p:nvSpPr>
          <p:cNvPr id="512" name="Google Shape;512;p16"/>
          <p:cNvSpPr txBox="1">
            <a:spLocks noGrp="1"/>
          </p:cNvSpPr>
          <p:nvPr>
            <p:ph type="title"/>
          </p:nvPr>
        </p:nvSpPr>
        <p:spPr>
          <a:xfrm>
            <a:off x="0" y="533400"/>
            <a:ext cx="9144000" cy="685800"/>
          </a:xfrm>
          <a:prstGeom prst="rect">
            <a:avLst/>
          </a:prstGeom>
          <a:noFill/>
          <a:ln>
            <a:noFill/>
          </a:ln>
        </p:spPr>
        <p:txBody>
          <a:bodyPr spcFirstLastPara="1" wrap="square" lIns="91425" tIns="45700" rIns="91425" bIns="45700" anchor="ctr" anchorCtr="0">
            <a:normAutofit fontScale="90000"/>
          </a:bodyPr>
          <a:lstStyle/>
          <a:p>
            <a:pPr marL="0" lvl="0" indent="0" algn="ctr" rtl="0">
              <a:spcBef>
                <a:spcPts val="0"/>
              </a:spcBef>
              <a:spcAft>
                <a:spcPts val="0"/>
              </a:spcAft>
              <a:buClr>
                <a:schemeClr val="dk2"/>
              </a:buClr>
              <a:buSzPct val="100000"/>
              <a:buFont typeface="Twentieth Century"/>
              <a:buNone/>
            </a:pPr>
            <a:r>
              <a:rPr lang="en-US">
                <a:solidFill>
                  <a:schemeClr val="dk2"/>
                </a:solidFill>
              </a:rPr>
              <a:t>RDF</a:t>
            </a:r>
            <a:endParaRPr/>
          </a:p>
        </p:txBody>
      </p:sp>
      <p:sp>
        <p:nvSpPr>
          <p:cNvPr id="513" name="Google Shape;513;p16"/>
          <p:cNvSpPr txBox="1">
            <a:spLocks noGrp="1"/>
          </p:cNvSpPr>
          <p:nvPr>
            <p:ph type="body" idx="1"/>
          </p:nvPr>
        </p:nvSpPr>
        <p:spPr>
          <a:xfrm>
            <a:off x="457200" y="1194396"/>
            <a:ext cx="8229600" cy="934860"/>
          </a:xfrm>
          <a:prstGeom prst="rect">
            <a:avLst/>
          </a:prstGeom>
          <a:noFill/>
          <a:ln>
            <a:noFill/>
          </a:ln>
        </p:spPr>
        <p:txBody>
          <a:bodyPr spcFirstLastPara="1" wrap="square" lIns="91425" tIns="45700" rIns="91425" bIns="45700" anchor="t" anchorCtr="0">
            <a:normAutofit/>
          </a:bodyPr>
          <a:lstStyle/>
          <a:p>
            <a:pPr marL="742950" lvl="1" indent="-285750" algn="l" rtl="0">
              <a:spcBef>
                <a:spcPts val="0"/>
              </a:spcBef>
              <a:spcAft>
                <a:spcPts val="0"/>
              </a:spcAft>
              <a:buClr>
                <a:schemeClr val="dk1"/>
              </a:buClr>
              <a:buSzPts val="2600"/>
              <a:buChar char="–"/>
            </a:pPr>
            <a:r>
              <a:rPr lang="en-US" sz="2600"/>
              <a:t>Triple statements:</a:t>
            </a:r>
            <a:endParaRPr/>
          </a:p>
          <a:p>
            <a:pPr marL="1143000" lvl="2" indent="-228600" algn="l" rtl="0">
              <a:spcBef>
                <a:spcPts val="480"/>
              </a:spcBef>
              <a:spcAft>
                <a:spcPts val="0"/>
              </a:spcAft>
              <a:buClr>
                <a:schemeClr val="dk1"/>
              </a:buClr>
              <a:buSzPts val="2400"/>
              <a:buChar char="•"/>
            </a:pPr>
            <a:r>
              <a:rPr lang="en-US"/>
              <a:t>rdf:statement{subject, predicate, object}</a:t>
            </a:r>
            <a:endParaRPr/>
          </a:p>
        </p:txBody>
      </p:sp>
      <p:sp>
        <p:nvSpPr>
          <p:cNvPr id="514" name="Google Shape;514;p16"/>
          <p:cNvSpPr/>
          <p:nvPr/>
        </p:nvSpPr>
        <p:spPr>
          <a:xfrm>
            <a:off x="1938337" y="3602038"/>
            <a:ext cx="1662111" cy="503237"/>
          </a:xfrm>
          <a:prstGeom prst="ellipse">
            <a:avLst/>
          </a:prstGeom>
          <a:solidFill>
            <a:schemeClr val="accent1"/>
          </a:solidFill>
          <a:ln w="9525" cap="flat" cmpd="sng">
            <a:solidFill>
              <a:schemeClr val="dk1"/>
            </a:solidFill>
            <a:prstDash val="solid"/>
            <a:round/>
            <a:headEnd type="none" w="sm" len="sm"/>
            <a:tailEnd type="none" w="sm" len="sm"/>
          </a:ln>
        </p:spPr>
        <p:txBody>
          <a:bodyPr spcFirstLastPara="1" wrap="square" lIns="0" tIns="45700" rIns="0" bIns="45700" anchor="ctr" anchorCtr="0">
            <a:noAutofit/>
          </a:bodyPr>
          <a:lstStyle/>
          <a:p>
            <a:pPr marL="0" marR="0" lvl="0" indent="0" algn="l" rtl="0">
              <a:spcBef>
                <a:spcPts val="0"/>
              </a:spcBef>
              <a:spcAft>
                <a:spcPts val="0"/>
              </a:spcAft>
              <a:buNone/>
            </a:pPr>
            <a:r>
              <a:rPr lang="en-US" sz="1400" dirty="0">
                <a:solidFill>
                  <a:schemeClr val="dk1"/>
                </a:solidFill>
                <a:latin typeface="Arial"/>
                <a:ea typeface="Arial"/>
                <a:cs typeface="Arial"/>
                <a:sym typeface="Arial"/>
              </a:rPr>
              <a:t>:TankFarm10</a:t>
            </a:r>
            <a:endParaRPr dirty="0"/>
          </a:p>
        </p:txBody>
      </p:sp>
      <p:sp>
        <p:nvSpPr>
          <p:cNvPr id="515" name="Google Shape;515;p16"/>
          <p:cNvSpPr/>
          <p:nvPr/>
        </p:nvSpPr>
        <p:spPr>
          <a:xfrm>
            <a:off x="5032375" y="3597275"/>
            <a:ext cx="1657350" cy="503238"/>
          </a:xfrm>
          <a:prstGeom prst="ellipse">
            <a:avLst/>
          </a:prstGeom>
          <a:solidFill>
            <a:schemeClr val="accent1"/>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1400">
                <a:solidFill>
                  <a:schemeClr val="dk1"/>
                </a:solidFill>
                <a:latin typeface="Arial"/>
                <a:ea typeface="Arial"/>
                <a:cs typeface="Arial"/>
                <a:sym typeface="Arial"/>
              </a:rPr>
              <a:t>:Tank101</a:t>
            </a:r>
            <a:endParaRPr/>
          </a:p>
        </p:txBody>
      </p:sp>
      <p:sp>
        <p:nvSpPr>
          <p:cNvPr id="516" name="Google Shape;516;p16"/>
          <p:cNvSpPr/>
          <p:nvPr/>
        </p:nvSpPr>
        <p:spPr>
          <a:xfrm>
            <a:off x="2009775" y="2581275"/>
            <a:ext cx="1511300" cy="431800"/>
          </a:xfrm>
          <a:prstGeom prst="rect">
            <a:avLst/>
          </a:prstGeom>
          <a:solidFill>
            <a:srgbClr val="FFFF66"/>
          </a:solid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1400">
                <a:solidFill>
                  <a:schemeClr val="dk1"/>
                </a:solidFill>
                <a:latin typeface="Arial"/>
                <a:ea typeface="Arial"/>
                <a:cs typeface="Arial"/>
                <a:sym typeface="Arial"/>
              </a:rPr>
              <a:t>:TankFarm</a:t>
            </a:r>
            <a:endParaRPr sz="1400">
              <a:solidFill>
                <a:schemeClr val="dk1"/>
              </a:solidFill>
              <a:latin typeface="Arial"/>
              <a:ea typeface="Arial"/>
              <a:cs typeface="Arial"/>
              <a:sym typeface="Arial"/>
            </a:endParaRPr>
          </a:p>
        </p:txBody>
      </p:sp>
      <p:cxnSp>
        <p:nvCxnSpPr>
          <p:cNvPr id="517" name="Google Shape;517;p16"/>
          <p:cNvCxnSpPr>
            <a:cxnSpLocks/>
            <a:stCxn id="514" idx="0"/>
            <a:endCxn id="516" idx="2"/>
          </p:cNvCxnSpPr>
          <p:nvPr/>
        </p:nvCxnSpPr>
        <p:spPr>
          <a:xfrm flipH="1" flipV="1">
            <a:off x="2765425" y="3013075"/>
            <a:ext cx="3968" cy="588963"/>
          </a:xfrm>
          <a:prstGeom prst="straightConnector1">
            <a:avLst/>
          </a:prstGeom>
          <a:noFill/>
          <a:ln w="9525" cap="flat" cmpd="sng">
            <a:solidFill>
              <a:schemeClr val="dk1"/>
            </a:solidFill>
            <a:prstDash val="solid"/>
            <a:round/>
            <a:headEnd type="none" w="med" len="med"/>
            <a:tailEnd type="triangle" w="med" len="med"/>
          </a:ln>
        </p:spPr>
      </p:cxnSp>
      <p:sp>
        <p:nvSpPr>
          <p:cNvPr id="518" name="Google Shape;518;p16"/>
          <p:cNvSpPr/>
          <p:nvPr/>
        </p:nvSpPr>
        <p:spPr>
          <a:xfrm>
            <a:off x="5105400" y="2581275"/>
            <a:ext cx="1511300" cy="431800"/>
          </a:xfrm>
          <a:prstGeom prst="rect">
            <a:avLst/>
          </a:prstGeom>
          <a:solidFill>
            <a:srgbClr val="FFFF66"/>
          </a:solid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1400">
                <a:solidFill>
                  <a:schemeClr val="dk1"/>
                </a:solidFill>
                <a:latin typeface="Arial"/>
                <a:ea typeface="Arial"/>
                <a:cs typeface="Arial"/>
                <a:sym typeface="Arial"/>
              </a:rPr>
              <a:t>:Tank</a:t>
            </a:r>
            <a:endParaRPr/>
          </a:p>
        </p:txBody>
      </p:sp>
      <p:cxnSp>
        <p:nvCxnSpPr>
          <p:cNvPr id="519" name="Google Shape;519;p16"/>
          <p:cNvCxnSpPr>
            <a:stCxn id="515" idx="0"/>
            <a:endCxn id="518" idx="2"/>
          </p:cNvCxnSpPr>
          <p:nvPr/>
        </p:nvCxnSpPr>
        <p:spPr>
          <a:xfrm rot="10800000">
            <a:off x="5861050" y="3013175"/>
            <a:ext cx="0" cy="584100"/>
          </a:xfrm>
          <a:prstGeom prst="straightConnector1">
            <a:avLst/>
          </a:prstGeom>
          <a:noFill/>
          <a:ln w="9525" cap="flat" cmpd="sng">
            <a:solidFill>
              <a:schemeClr val="dk1"/>
            </a:solidFill>
            <a:prstDash val="solid"/>
            <a:round/>
            <a:headEnd type="none" w="med" len="med"/>
            <a:tailEnd type="triangle" w="med" len="med"/>
          </a:ln>
        </p:spPr>
      </p:cxnSp>
      <p:sp>
        <p:nvSpPr>
          <p:cNvPr id="520" name="Google Shape;520;p16"/>
          <p:cNvSpPr txBox="1"/>
          <p:nvPr/>
        </p:nvSpPr>
        <p:spPr>
          <a:xfrm>
            <a:off x="1938338" y="3179763"/>
            <a:ext cx="849913" cy="30777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a:solidFill>
                  <a:schemeClr val="dk1"/>
                </a:solidFill>
                <a:latin typeface="Arial"/>
                <a:ea typeface="Arial"/>
                <a:cs typeface="Arial"/>
                <a:sym typeface="Arial"/>
              </a:rPr>
              <a:t>rdf:type</a:t>
            </a:r>
            <a:endParaRPr/>
          </a:p>
        </p:txBody>
      </p:sp>
      <p:sp>
        <p:nvSpPr>
          <p:cNvPr id="521" name="Google Shape;521;p16"/>
          <p:cNvSpPr txBox="1"/>
          <p:nvPr/>
        </p:nvSpPr>
        <p:spPr>
          <a:xfrm>
            <a:off x="4673600" y="3149600"/>
            <a:ext cx="849913" cy="30777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a:solidFill>
                  <a:schemeClr val="dk1"/>
                </a:solidFill>
                <a:latin typeface="Arial"/>
                <a:ea typeface="Arial"/>
                <a:cs typeface="Arial"/>
                <a:sym typeface="Arial"/>
              </a:rPr>
              <a:t>rdf:type</a:t>
            </a:r>
            <a:endParaRPr sz="1400">
              <a:solidFill>
                <a:schemeClr val="dk1"/>
              </a:solidFill>
              <a:latin typeface="Arial"/>
              <a:ea typeface="Arial"/>
              <a:cs typeface="Arial"/>
              <a:sym typeface="Arial"/>
            </a:endParaRPr>
          </a:p>
        </p:txBody>
      </p:sp>
      <p:sp>
        <p:nvSpPr>
          <p:cNvPr id="522" name="Google Shape;522;p16"/>
          <p:cNvSpPr txBox="1"/>
          <p:nvPr/>
        </p:nvSpPr>
        <p:spPr>
          <a:xfrm>
            <a:off x="3600449" y="3517900"/>
            <a:ext cx="1071649" cy="30777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dirty="0">
                <a:solidFill>
                  <a:schemeClr val="dk1"/>
                </a:solidFill>
                <a:latin typeface="Arial"/>
                <a:ea typeface="Arial"/>
                <a:cs typeface="Arial"/>
                <a:sym typeface="Arial"/>
              </a:rPr>
              <a:t>:</a:t>
            </a:r>
            <a:r>
              <a:rPr lang="en-US" sz="1400" dirty="0" err="1">
                <a:solidFill>
                  <a:schemeClr val="dk1"/>
                </a:solidFill>
                <a:latin typeface="Arial"/>
                <a:ea typeface="Arial"/>
                <a:cs typeface="Arial"/>
                <a:sym typeface="Arial"/>
              </a:rPr>
              <a:t>hasTanks</a:t>
            </a:r>
            <a:endParaRPr sz="1400" dirty="0">
              <a:solidFill>
                <a:schemeClr val="dk1"/>
              </a:solidFill>
              <a:latin typeface="Arial"/>
              <a:ea typeface="Arial"/>
              <a:cs typeface="Arial"/>
              <a:sym typeface="Arial"/>
            </a:endParaRPr>
          </a:p>
        </p:txBody>
      </p:sp>
      <p:cxnSp>
        <p:nvCxnSpPr>
          <p:cNvPr id="523" name="Google Shape;523;p16"/>
          <p:cNvCxnSpPr/>
          <p:nvPr/>
        </p:nvCxnSpPr>
        <p:spPr>
          <a:xfrm>
            <a:off x="3595688" y="3854450"/>
            <a:ext cx="1436687" cy="0"/>
          </a:xfrm>
          <a:prstGeom prst="straightConnector1">
            <a:avLst/>
          </a:prstGeom>
          <a:noFill/>
          <a:ln w="9525" cap="flat" cmpd="sng">
            <a:solidFill>
              <a:schemeClr val="dk1"/>
            </a:solidFill>
            <a:prstDash val="solid"/>
            <a:round/>
            <a:headEnd type="none" w="med" len="med"/>
            <a:tailEnd type="triangle" w="med" len="med"/>
          </a:ln>
        </p:spPr>
      </p:cxnSp>
      <p:sp>
        <p:nvSpPr>
          <p:cNvPr id="524" name="Google Shape;524;p16"/>
          <p:cNvSpPr txBox="1"/>
          <p:nvPr/>
        </p:nvSpPr>
        <p:spPr>
          <a:xfrm>
            <a:off x="3338513" y="2224088"/>
            <a:ext cx="1249060"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a:solidFill>
                  <a:schemeClr val="dk1"/>
                </a:solidFill>
                <a:latin typeface="Twentieth Century"/>
                <a:ea typeface="Twentieth Century"/>
                <a:cs typeface="Twentieth Century"/>
                <a:sym typeface="Twentieth Century"/>
              </a:rPr>
              <a:t>Resource</a:t>
            </a:r>
            <a:endParaRPr/>
          </a:p>
        </p:txBody>
      </p:sp>
      <p:cxnSp>
        <p:nvCxnSpPr>
          <p:cNvPr id="525" name="Google Shape;525;p16"/>
          <p:cNvCxnSpPr/>
          <p:nvPr/>
        </p:nvCxnSpPr>
        <p:spPr>
          <a:xfrm flipH="1">
            <a:off x="3048000" y="2454275"/>
            <a:ext cx="246063" cy="127000"/>
          </a:xfrm>
          <a:prstGeom prst="straightConnector1">
            <a:avLst/>
          </a:prstGeom>
          <a:noFill/>
          <a:ln w="9525" cap="flat" cmpd="sng">
            <a:solidFill>
              <a:schemeClr val="dk1"/>
            </a:solidFill>
            <a:prstDash val="solid"/>
            <a:round/>
            <a:headEnd type="none" w="med" len="med"/>
            <a:tailEnd type="triangle" w="med" len="med"/>
          </a:ln>
        </p:spPr>
      </p:cxnSp>
      <p:cxnSp>
        <p:nvCxnSpPr>
          <p:cNvPr id="526" name="Google Shape;526;p16"/>
          <p:cNvCxnSpPr/>
          <p:nvPr/>
        </p:nvCxnSpPr>
        <p:spPr>
          <a:xfrm>
            <a:off x="4527550" y="2454275"/>
            <a:ext cx="898525" cy="127000"/>
          </a:xfrm>
          <a:prstGeom prst="straightConnector1">
            <a:avLst/>
          </a:prstGeom>
          <a:noFill/>
          <a:ln w="9525" cap="flat" cmpd="sng">
            <a:solidFill>
              <a:schemeClr val="dk1"/>
            </a:solidFill>
            <a:prstDash val="solid"/>
            <a:round/>
            <a:headEnd type="none" w="med" len="med"/>
            <a:tailEnd type="triangle" w="med" len="med"/>
          </a:ln>
        </p:spPr>
      </p:cxnSp>
      <p:sp>
        <p:nvSpPr>
          <p:cNvPr id="527" name="Google Shape;527;p16"/>
          <p:cNvSpPr txBox="1"/>
          <p:nvPr/>
        </p:nvSpPr>
        <p:spPr>
          <a:xfrm>
            <a:off x="2241550" y="4435475"/>
            <a:ext cx="1053494"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a:solidFill>
                  <a:schemeClr val="dk1"/>
                </a:solidFill>
                <a:latin typeface="Twentieth Century"/>
                <a:ea typeface="Twentieth Century"/>
                <a:cs typeface="Twentieth Century"/>
                <a:sym typeface="Twentieth Century"/>
              </a:rPr>
              <a:t>Subject</a:t>
            </a:r>
            <a:endParaRPr/>
          </a:p>
        </p:txBody>
      </p:sp>
      <p:sp>
        <p:nvSpPr>
          <p:cNvPr id="528" name="Google Shape;528;p16"/>
          <p:cNvSpPr txBox="1"/>
          <p:nvPr/>
        </p:nvSpPr>
        <p:spPr>
          <a:xfrm>
            <a:off x="4013200" y="4435475"/>
            <a:ext cx="1276311"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a:solidFill>
                  <a:schemeClr val="dk1"/>
                </a:solidFill>
                <a:latin typeface="Twentieth Century"/>
                <a:ea typeface="Twentieth Century"/>
                <a:cs typeface="Twentieth Century"/>
                <a:sym typeface="Twentieth Century"/>
              </a:rPr>
              <a:t>Predicate</a:t>
            </a:r>
            <a:endParaRPr/>
          </a:p>
        </p:txBody>
      </p:sp>
      <p:sp>
        <p:nvSpPr>
          <p:cNvPr id="529" name="Google Shape;529;p16"/>
          <p:cNvSpPr txBox="1"/>
          <p:nvPr/>
        </p:nvSpPr>
        <p:spPr>
          <a:xfrm>
            <a:off x="5773738" y="4435475"/>
            <a:ext cx="936475"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a:solidFill>
                  <a:schemeClr val="dk1"/>
                </a:solidFill>
                <a:latin typeface="Twentieth Century"/>
                <a:ea typeface="Twentieth Century"/>
                <a:cs typeface="Twentieth Century"/>
                <a:sym typeface="Twentieth Century"/>
              </a:rPr>
              <a:t>Object</a:t>
            </a:r>
            <a:endParaRPr/>
          </a:p>
        </p:txBody>
      </p:sp>
      <p:cxnSp>
        <p:nvCxnSpPr>
          <p:cNvPr id="530" name="Google Shape;530;p16"/>
          <p:cNvCxnSpPr/>
          <p:nvPr/>
        </p:nvCxnSpPr>
        <p:spPr>
          <a:xfrm rot="10800000">
            <a:off x="2765425" y="4105275"/>
            <a:ext cx="0" cy="330200"/>
          </a:xfrm>
          <a:prstGeom prst="straightConnector1">
            <a:avLst/>
          </a:prstGeom>
          <a:noFill/>
          <a:ln w="9525" cap="flat" cmpd="sng">
            <a:solidFill>
              <a:schemeClr val="dk1"/>
            </a:solidFill>
            <a:prstDash val="solid"/>
            <a:round/>
            <a:headEnd type="none" w="med" len="med"/>
            <a:tailEnd type="triangle" w="med" len="med"/>
          </a:ln>
        </p:spPr>
      </p:cxnSp>
      <p:cxnSp>
        <p:nvCxnSpPr>
          <p:cNvPr id="531" name="Google Shape;531;p16"/>
          <p:cNvCxnSpPr/>
          <p:nvPr/>
        </p:nvCxnSpPr>
        <p:spPr>
          <a:xfrm rot="10800000">
            <a:off x="4419600" y="3854450"/>
            <a:ext cx="0" cy="581025"/>
          </a:xfrm>
          <a:prstGeom prst="straightConnector1">
            <a:avLst/>
          </a:prstGeom>
          <a:noFill/>
          <a:ln w="9525" cap="flat" cmpd="sng">
            <a:solidFill>
              <a:schemeClr val="dk1"/>
            </a:solidFill>
            <a:prstDash val="solid"/>
            <a:round/>
            <a:headEnd type="none" w="med" len="med"/>
            <a:tailEnd type="triangle" w="med" len="med"/>
          </a:ln>
        </p:spPr>
      </p:cxnSp>
      <p:cxnSp>
        <p:nvCxnSpPr>
          <p:cNvPr id="532" name="Google Shape;532;p16"/>
          <p:cNvCxnSpPr/>
          <p:nvPr/>
        </p:nvCxnSpPr>
        <p:spPr>
          <a:xfrm rot="10800000">
            <a:off x="6019800" y="4105275"/>
            <a:ext cx="0" cy="330200"/>
          </a:xfrm>
          <a:prstGeom prst="straightConnector1">
            <a:avLst/>
          </a:prstGeom>
          <a:noFill/>
          <a:ln w="9525" cap="flat" cmpd="sng">
            <a:solidFill>
              <a:schemeClr val="dk1"/>
            </a:solidFill>
            <a:prstDash val="solid"/>
            <a:round/>
            <a:headEnd type="none" w="med" len="med"/>
            <a:tailEnd type="triangle" w="med" len="med"/>
          </a:ln>
        </p:spPr>
      </p:cxnSp>
      <p:sp>
        <p:nvSpPr>
          <p:cNvPr id="533" name="Google Shape;533;p16"/>
          <p:cNvSpPr/>
          <p:nvPr/>
        </p:nvSpPr>
        <p:spPr>
          <a:xfrm>
            <a:off x="76200" y="4935538"/>
            <a:ext cx="7848600" cy="366712"/>
          </a:xfrm>
          <a:prstGeom prst="rect">
            <a:avLst/>
          </a:prstGeom>
          <a:solidFill>
            <a:schemeClr val="accent1"/>
          </a:solid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1600">
                <a:solidFill>
                  <a:schemeClr val="dk1"/>
                </a:solidFill>
                <a:latin typeface="Twentieth Century"/>
                <a:ea typeface="Twentieth Century"/>
                <a:cs typeface="Twentieth Century"/>
                <a:sym typeface="Twentieth Century"/>
              </a:rPr>
              <a:t>rdf:statement{ :TankFarm10  :hasTank   :Tank101}</a:t>
            </a:r>
            <a:endParaRPr/>
          </a:p>
        </p:txBody>
      </p:sp>
      <p:sp>
        <p:nvSpPr>
          <p:cNvPr id="534" name="Google Shape;534;p16"/>
          <p:cNvSpPr/>
          <p:nvPr/>
        </p:nvSpPr>
        <p:spPr>
          <a:xfrm>
            <a:off x="6602479" y="3166136"/>
            <a:ext cx="2262451" cy="366713"/>
          </a:xfrm>
          <a:prstGeom prst="rect">
            <a:avLst/>
          </a:prstGeom>
          <a:solidFill>
            <a:schemeClr val="accent1"/>
          </a:solid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1200">
                <a:solidFill>
                  <a:schemeClr val="dk1"/>
                </a:solidFill>
                <a:latin typeface="Twentieth Century"/>
                <a:ea typeface="Twentieth Century"/>
                <a:cs typeface="Twentieth Century"/>
                <a:sym typeface="Twentieth Century"/>
              </a:rPr>
              <a:t>rdf:statement{:Tank101  a  :Tank}</a:t>
            </a:r>
            <a:endParaRPr/>
          </a:p>
        </p:txBody>
      </p:sp>
      <p:sp>
        <p:nvSpPr>
          <p:cNvPr id="535" name="Google Shape;535;p16"/>
          <p:cNvSpPr txBox="1"/>
          <p:nvPr/>
        </p:nvSpPr>
        <p:spPr>
          <a:xfrm>
            <a:off x="559625" y="5397083"/>
            <a:ext cx="8496300" cy="132343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a:solidFill>
                  <a:schemeClr val="dk1"/>
                </a:solidFill>
                <a:latin typeface="Twentieth Century"/>
                <a:ea typeface="Twentieth Century"/>
                <a:cs typeface="Twentieth Century"/>
                <a:sym typeface="Twentieth Century"/>
              </a:rPr>
              <a:t>Namespaces: 	tank = </a:t>
            </a:r>
            <a:r>
              <a:rPr lang="en-US" sz="1600" u="sng">
                <a:solidFill>
                  <a:schemeClr val="dk1"/>
                </a:solidFill>
                <a:latin typeface="Twentieth Century"/>
                <a:ea typeface="Twentieth Century"/>
                <a:cs typeface="Twentieth Century"/>
                <a:sym typeface="Twentieth Century"/>
                <a:hlinkClick r:id="rId3">
                  <a:extLst>
                    <a:ext uri="{A12FA001-AC4F-418D-AE19-62706E023703}">
                      <ahyp:hlinkClr xmlns:ahyp="http://schemas.microsoft.com/office/drawing/2018/hyperlinkcolor" val="tx"/>
                    </a:ext>
                  </a:extLst>
                </a:hlinkClick>
              </a:rPr>
              <a:t>http://www.inova8.com/TankExample/</a:t>
            </a:r>
            <a:r>
              <a:rPr lang="en-US" sz="1600">
                <a:solidFill>
                  <a:schemeClr val="dk1"/>
                </a:solidFill>
                <a:latin typeface="Twentieth Century"/>
                <a:ea typeface="Twentieth Century"/>
                <a:cs typeface="Twentieth Century"/>
                <a:sym typeface="Twentieth Century"/>
              </a:rPr>
              <a:t>   (default)</a:t>
            </a:r>
            <a:endParaRPr/>
          </a:p>
          <a:p>
            <a:pPr marL="0" marR="0" lvl="0" indent="0" algn="l" rtl="0">
              <a:spcBef>
                <a:spcPts val="0"/>
              </a:spcBef>
              <a:spcAft>
                <a:spcPts val="0"/>
              </a:spcAft>
              <a:buNone/>
            </a:pPr>
            <a:r>
              <a:rPr lang="en-US" sz="1600">
                <a:solidFill>
                  <a:schemeClr val="dk1"/>
                </a:solidFill>
                <a:latin typeface="Twentieth Century"/>
                <a:ea typeface="Twentieth Century"/>
                <a:cs typeface="Twentieth Century"/>
                <a:sym typeface="Twentieth Century"/>
              </a:rPr>
              <a:t>                    	rdf = </a:t>
            </a:r>
            <a:r>
              <a:rPr lang="en-US" sz="1600" u="sng">
                <a:solidFill>
                  <a:schemeClr val="dk1"/>
                </a:solidFill>
                <a:latin typeface="Twentieth Century"/>
                <a:ea typeface="Twentieth Century"/>
                <a:cs typeface="Twentieth Century"/>
                <a:sym typeface="Twentieth Century"/>
                <a:hlinkClick r:id="rId4">
                  <a:extLst>
                    <a:ext uri="{A12FA001-AC4F-418D-AE19-62706E023703}">
                      <ahyp:hlinkClr xmlns:ahyp="http://schemas.microsoft.com/office/drawing/2018/hyperlinkcolor" val="tx"/>
                    </a:ext>
                  </a:extLst>
                </a:hlinkClick>
              </a:rPr>
              <a:t>http://www.w3.org/1999/02/22-rdf-syntax-ns#</a:t>
            </a:r>
            <a:endParaRPr sz="1600">
              <a:solidFill>
                <a:schemeClr val="dk1"/>
              </a:solidFill>
              <a:latin typeface="Twentieth Century"/>
              <a:ea typeface="Twentieth Century"/>
              <a:cs typeface="Twentieth Century"/>
              <a:sym typeface="Twentieth Century"/>
            </a:endParaRPr>
          </a:p>
          <a:p>
            <a:pPr marL="0" marR="0" lvl="0" indent="0" algn="l" rtl="0">
              <a:spcBef>
                <a:spcPts val="0"/>
              </a:spcBef>
              <a:spcAft>
                <a:spcPts val="0"/>
              </a:spcAft>
              <a:buNone/>
            </a:pPr>
            <a:r>
              <a:rPr lang="en-US" sz="1600">
                <a:solidFill>
                  <a:schemeClr val="dk1"/>
                </a:solidFill>
                <a:latin typeface="Twentieth Century"/>
                <a:ea typeface="Twentieth Century"/>
                <a:cs typeface="Twentieth Century"/>
                <a:sym typeface="Twentieth Century"/>
              </a:rPr>
              <a:t>Qname shorthand: 	:Tank101 = </a:t>
            </a:r>
            <a:r>
              <a:rPr lang="en-US" sz="1600" u="sng">
                <a:solidFill>
                  <a:schemeClr val="dk1"/>
                </a:solidFill>
                <a:latin typeface="Twentieth Century"/>
                <a:ea typeface="Twentieth Century"/>
                <a:cs typeface="Twentieth Century"/>
                <a:sym typeface="Twentieth Century"/>
                <a:hlinkClick r:id="rId5">
                  <a:extLst>
                    <a:ext uri="{A12FA001-AC4F-418D-AE19-62706E023703}">
                      <ahyp:hlinkClr xmlns:ahyp="http://schemas.microsoft.com/office/drawing/2018/hyperlinkcolor" val="tx"/>
                    </a:ext>
                  </a:extLst>
                </a:hlinkClick>
              </a:rPr>
              <a:t>http://www.inova8.com/TankExample/Tank101</a:t>
            </a:r>
            <a:endParaRPr sz="1600">
              <a:solidFill>
                <a:schemeClr val="dk1"/>
              </a:solidFill>
              <a:latin typeface="Twentieth Century"/>
              <a:ea typeface="Twentieth Century"/>
              <a:cs typeface="Twentieth Century"/>
              <a:sym typeface="Twentieth Century"/>
            </a:endParaRPr>
          </a:p>
          <a:p>
            <a:pPr marL="0" marR="0" lvl="0" indent="0" algn="l" rtl="0">
              <a:spcBef>
                <a:spcPts val="0"/>
              </a:spcBef>
              <a:spcAft>
                <a:spcPts val="0"/>
              </a:spcAft>
              <a:buNone/>
            </a:pPr>
            <a:r>
              <a:rPr lang="en-US" sz="1600">
                <a:solidFill>
                  <a:schemeClr val="dk1"/>
                </a:solidFill>
                <a:latin typeface="Twentieth Century"/>
                <a:ea typeface="Twentieth Century"/>
                <a:cs typeface="Twentieth Century"/>
                <a:sym typeface="Twentieth Century"/>
              </a:rPr>
              <a:t>		rdf:type = </a:t>
            </a:r>
            <a:r>
              <a:rPr lang="en-US" sz="1600" u="sng">
                <a:solidFill>
                  <a:schemeClr val="dk1"/>
                </a:solidFill>
                <a:latin typeface="Twentieth Century"/>
                <a:ea typeface="Twentieth Century"/>
                <a:cs typeface="Twentieth Century"/>
                <a:sym typeface="Twentieth Century"/>
                <a:hlinkClick r:id="rId6">
                  <a:extLst>
                    <a:ext uri="{A12FA001-AC4F-418D-AE19-62706E023703}">
                      <ahyp:hlinkClr xmlns:ahyp="http://schemas.microsoft.com/office/drawing/2018/hyperlinkcolor" val="tx"/>
                    </a:ext>
                  </a:extLst>
                </a:hlinkClick>
              </a:rPr>
              <a:t>http://www.w3.org/1999/02/22-rdf-syntax-ns#type</a:t>
            </a:r>
            <a:endParaRPr sz="1600">
              <a:solidFill>
                <a:schemeClr val="dk1"/>
              </a:solidFill>
              <a:latin typeface="Twentieth Century"/>
              <a:ea typeface="Twentieth Century"/>
              <a:cs typeface="Twentieth Century"/>
              <a:sym typeface="Twentieth Century"/>
            </a:endParaRPr>
          </a:p>
          <a:p>
            <a:pPr marL="0" marR="0" lvl="0" indent="0" algn="l" rtl="0">
              <a:spcBef>
                <a:spcPts val="0"/>
              </a:spcBef>
              <a:spcAft>
                <a:spcPts val="0"/>
              </a:spcAft>
              <a:buNone/>
            </a:pPr>
            <a:endParaRPr sz="1600">
              <a:solidFill>
                <a:schemeClr val="dk1"/>
              </a:solidFill>
              <a:latin typeface="Arial"/>
              <a:ea typeface="Arial"/>
              <a:cs typeface="Arial"/>
              <a:sym typeface="Arial"/>
            </a:endParaRPr>
          </a:p>
        </p:txBody>
      </p:sp>
      <p:sp>
        <p:nvSpPr>
          <p:cNvPr id="536" name="Google Shape;536;p16"/>
          <p:cNvSpPr txBox="1"/>
          <p:nvPr/>
        </p:nvSpPr>
        <p:spPr>
          <a:xfrm>
            <a:off x="304800" y="3179763"/>
            <a:ext cx="997389"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a:solidFill>
                  <a:schemeClr val="dk1"/>
                </a:solidFill>
                <a:latin typeface="Twentieth Century"/>
                <a:ea typeface="Twentieth Century"/>
                <a:cs typeface="Twentieth Century"/>
                <a:sym typeface="Twentieth Century"/>
              </a:rPr>
              <a:t>Unique IRI</a:t>
            </a:r>
            <a:endParaRPr/>
          </a:p>
        </p:txBody>
      </p:sp>
      <p:cxnSp>
        <p:nvCxnSpPr>
          <p:cNvPr id="537" name="Google Shape;537;p16"/>
          <p:cNvCxnSpPr/>
          <p:nvPr/>
        </p:nvCxnSpPr>
        <p:spPr>
          <a:xfrm rot="10800000" flipH="1">
            <a:off x="1371600" y="2819400"/>
            <a:ext cx="638175" cy="360363"/>
          </a:xfrm>
          <a:prstGeom prst="straightConnector1">
            <a:avLst/>
          </a:prstGeom>
          <a:noFill/>
          <a:ln w="9525" cap="flat" cmpd="sng">
            <a:solidFill>
              <a:schemeClr val="dk1"/>
            </a:solidFill>
            <a:prstDash val="solid"/>
            <a:round/>
            <a:headEnd type="none" w="med" len="med"/>
            <a:tailEnd type="triangle" w="med" len="med"/>
          </a:ln>
        </p:spPr>
      </p:cxnSp>
      <p:cxnSp>
        <p:nvCxnSpPr>
          <p:cNvPr id="538" name="Google Shape;538;p16"/>
          <p:cNvCxnSpPr/>
          <p:nvPr/>
        </p:nvCxnSpPr>
        <p:spPr>
          <a:xfrm>
            <a:off x="1752600" y="3352800"/>
            <a:ext cx="219075" cy="0"/>
          </a:xfrm>
          <a:prstGeom prst="straightConnector1">
            <a:avLst/>
          </a:prstGeom>
          <a:noFill/>
          <a:ln w="9525" cap="flat" cmpd="sng">
            <a:solidFill>
              <a:schemeClr val="dk1"/>
            </a:solidFill>
            <a:prstDash val="solid"/>
            <a:round/>
            <a:headEnd type="none" w="med" len="med"/>
            <a:tailEnd type="triangle" w="med" len="med"/>
          </a:ln>
        </p:spPr>
      </p:cxnSp>
      <p:cxnSp>
        <p:nvCxnSpPr>
          <p:cNvPr id="539" name="Google Shape;539;p16"/>
          <p:cNvCxnSpPr/>
          <p:nvPr/>
        </p:nvCxnSpPr>
        <p:spPr>
          <a:xfrm>
            <a:off x="1371600" y="3546475"/>
            <a:ext cx="566738" cy="307975"/>
          </a:xfrm>
          <a:prstGeom prst="straightConnector1">
            <a:avLst/>
          </a:prstGeom>
          <a:noFill/>
          <a:ln w="9525" cap="flat" cmpd="sng">
            <a:solidFill>
              <a:schemeClr val="dk1"/>
            </a:solidFill>
            <a:prstDash val="solid"/>
            <a:round/>
            <a:headEnd type="none" w="med" len="med"/>
            <a:tailEnd type="triangle" w="med" len="med"/>
          </a:ln>
        </p:spPr>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1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15"/>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17"/>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19"/>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20"/>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21"/>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22"/>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516"/>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518"/>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523"/>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524"/>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525"/>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526"/>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527"/>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528"/>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529"/>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530"/>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531"/>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532"/>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533"/>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2" presetClass="entr" presetSubtype="2" fill="hold" nodeType="clickEffect">
                                  <p:stCondLst>
                                    <p:cond delay="0"/>
                                  </p:stCondLst>
                                  <p:childTnLst>
                                    <p:set>
                                      <p:cBhvr>
                                        <p:cTn id="54" dur="1" fill="hold">
                                          <p:stCondLst>
                                            <p:cond delay="0"/>
                                          </p:stCondLst>
                                        </p:cTn>
                                        <p:tgtEl>
                                          <p:spTgt spid="534"/>
                                        </p:tgtEl>
                                        <p:attrNameLst>
                                          <p:attrName>style.visibility</p:attrName>
                                        </p:attrNameLst>
                                      </p:cBhvr>
                                      <p:to>
                                        <p:strVal val="visible"/>
                                      </p:to>
                                    </p:set>
                                    <p:anim calcmode="lin" valueType="num">
                                      <p:cBhvr additive="base">
                                        <p:cTn id="55" dur="500"/>
                                        <p:tgtEl>
                                          <p:spTgt spid="534"/>
                                        </p:tgtEl>
                                        <p:attrNameLst>
                                          <p:attrName>ppt_x</p:attrName>
                                        </p:attrNameLst>
                                      </p:cBhvr>
                                      <p:tavLst>
                                        <p:tav tm="0">
                                          <p:val>
                                            <p:strVal val="#ppt_x+1"/>
                                          </p:val>
                                        </p:tav>
                                        <p:tav tm="100000">
                                          <p:val>
                                            <p:strVal val="#ppt_x"/>
                                          </p:val>
                                        </p:tav>
                                      </p:tavLst>
                                    </p:anim>
                                  </p:childTnLst>
                                </p:cTn>
                              </p:par>
                            </p:childTnLst>
                          </p:cTn>
                        </p:par>
                      </p:childTnLst>
                    </p:cTn>
                  </p:par>
                  <p:par>
                    <p:cTn id="56" fill="hold">
                      <p:stCondLst>
                        <p:cond delay="indefinite"/>
                      </p:stCondLst>
                      <p:childTnLst>
                        <p:par>
                          <p:cTn id="57" fill="hold">
                            <p:stCondLst>
                              <p:cond delay="0"/>
                            </p:stCondLst>
                            <p:childTnLst>
                              <p:par>
                                <p:cTn id="58" presetID="2" presetClass="entr" presetSubtype="8" fill="hold" nodeType="clickEffect">
                                  <p:stCondLst>
                                    <p:cond delay="0"/>
                                  </p:stCondLst>
                                  <p:childTnLst>
                                    <p:set>
                                      <p:cBhvr>
                                        <p:cTn id="59" dur="1" fill="hold">
                                          <p:stCondLst>
                                            <p:cond delay="0"/>
                                          </p:stCondLst>
                                        </p:cTn>
                                        <p:tgtEl>
                                          <p:spTgt spid="537"/>
                                        </p:tgtEl>
                                        <p:attrNameLst>
                                          <p:attrName>style.visibility</p:attrName>
                                        </p:attrNameLst>
                                      </p:cBhvr>
                                      <p:to>
                                        <p:strVal val="visible"/>
                                      </p:to>
                                    </p:set>
                                    <p:anim calcmode="lin" valueType="num">
                                      <p:cBhvr additive="base">
                                        <p:cTn id="60" dur="500"/>
                                        <p:tgtEl>
                                          <p:spTgt spid="537"/>
                                        </p:tgtEl>
                                        <p:attrNameLst>
                                          <p:attrName>ppt_x</p:attrName>
                                        </p:attrNameLst>
                                      </p:cBhvr>
                                      <p:tavLst>
                                        <p:tav tm="0">
                                          <p:val>
                                            <p:strVal val="#ppt_x-1"/>
                                          </p:val>
                                        </p:tav>
                                        <p:tav tm="100000">
                                          <p:val>
                                            <p:strVal val="#ppt_x"/>
                                          </p:val>
                                        </p:tav>
                                      </p:tavLst>
                                    </p:anim>
                                  </p:childTnLst>
                                </p:cTn>
                              </p:par>
                              <p:par>
                                <p:cTn id="61" presetID="2" presetClass="entr" presetSubtype="8" fill="hold" nodeType="withEffect">
                                  <p:stCondLst>
                                    <p:cond delay="0"/>
                                  </p:stCondLst>
                                  <p:childTnLst>
                                    <p:set>
                                      <p:cBhvr>
                                        <p:cTn id="62" dur="1" fill="hold">
                                          <p:stCondLst>
                                            <p:cond delay="0"/>
                                          </p:stCondLst>
                                        </p:cTn>
                                        <p:tgtEl>
                                          <p:spTgt spid="538"/>
                                        </p:tgtEl>
                                        <p:attrNameLst>
                                          <p:attrName>style.visibility</p:attrName>
                                        </p:attrNameLst>
                                      </p:cBhvr>
                                      <p:to>
                                        <p:strVal val="visible"/>
                                      </p:to>
                                    </p:set>
                                    <p:anim calcmode="lin" valueType="num">
                                      <p:cBhvr additive="base">
                                        <p:cTn id="63" dur="500"/>
                                        <p:tgtEl>
                                          <p:spTgt spid="538"/>
                                        </p:tgtEl>
                                        <p:attrNameLst>
                                          <p:attrName>ppt_x</p:attrName>
                                        </p:attrNameLst>
                                      </p:cBhvr>
                                      <p:tavLst>
                                        <p:tav tm="0">
                                          <p:val>
                                            <p:strVal val="#ppt_x-1"/>
                                          </p:val>
                                        </p:tav>
                                        <p:tav tm="100000">
                                          <p:val>
                                            <p:strVal val="#ppt_x"/>
                                          </p:val>
                                        </p:tav>
                                      </p:tavLst>
                                    </p:anim>
                                  </p:childTnLst>
                                </p:cTn>
                              </p:par>
                              <p:par>
                                <p:cTn id="64" presetID="2" presetClass="entr" presetSubtype="8" fill="hold" nodeType="withEffect">
                                  <p:stCondLst>
                                    <p:cond delay="0"/>
                                  </p:stCondLst>
                                  <p:childTnLst>
                                    <p:set>
                                      <p:cBhvr>
                                        <p:cTn id="65" dur="1" fill="hold">
                                          <p:stCondLst>
                                            <p:cond delay="0"/>
                                          </p:stCondLst>
                                        </p:cTn>
                                        <p:tgtEl>
                                          <p:spTgt spid="539"/>
                                        </p:tgtEl>
                                        <p:attrNameLst>
                                          <p:attrName>style.visibility</p:attrName>
                                        </p:attrNameLst>
                                      </p:cBhvr>
                                      <p:to>
                                        <p:strVal val="visible"/>
                                      </p:to>
                                    </p:set>
                                    <p:anim calcmode="lin" valueType="num">
                                      <p:cBhvr additive="base">
                                        <p:cTn id="66" dur="500"/>
                                        <p:tgtEl>
                                          <p:spTgt spid="539"/>
                                        </p:tgtEl>
                                        <p:attrNameLst>
                                          <p:attrName>ppt_x</p:attrName>
                                        </p:attrNameLst>
                                      </p:cBhvr>
                                      <p:tavLst>
                                        <p:tav tm="0">
                                          <p:val>
                                            <p:strVal val="#ppt_x-1"/>
                                          </p:val>
                                        </p:tav>
                                        <p:tav tm="100000">
                                          <p:val>
                                            <p:strVal val="#ppt_x"/>
                                          </p:val>
                                        </p:tav>
                                      </p:tavLst>
                                    </p:anim>
                                  </p:childTnLst>
                                </p:cTn>
                              </p:par>
                              <p:par>
                                <p:cTn id="67" presetID="2" presetClass="entr" presetSubtype="8" fill="hold" nodeType="withEffect">
                                  <p:stCondLst>
                                    <p:cond delay="0"/>
                                  </p:stCondLst>
                                  <p:childTnLst>
                                    <p:set>
                                      <p:cBhvr>
                                        <p:cTn id="68" dur="1" fill="hold">
                                          <p:stCondLst>
                                            <p:cond delay="0"/>
                                          </p:stCondLst>
                                        </p:cTn>
                                        <p:tgtEl>
                                          <p:spTgt spid="536"/>
                                        </p:tgtEl>
                                        <p:attrNameLst>
                                          <p:attrName>style.visibility</p:attrName>
                                        </p:attrNameLst>
                                      </p:cBhvr>
                                      <p:to>
                                        <p:strVal val="visible"/>
                                      </p:to>
                                    </p:set>
                                    <p:anim calcmode="lin" valueType="num">
                                      <p:cBhvr additive="base">
                                        <p:cTn id="69" dur="500"/>
                                        <p:tgtEl>
                                          <p:spTgt spid="536"/>
                                        </p:tgtEl>
                                        <p:attrNameLst>
                                          <p:attrName>ppt_x</p:attrName>
                                        </p:attrNameLst>
                                      </p:cBhvr>
                                      <p:tavLst>
                                        <p:tav tm="0">
                                          <p:val>
                                            <p:strVal val="#ppt_x-1"/>
                                          </p:val>
                                        </p:tav>
                                        <p:tav tm="100000">
                                          <p:val>
                                            <p:strVal val="#ppt_x"/>
                                          </p:val>
                                        </p:tav>
                                      </p:tavLst>
                                    </p:anim>
                                  </p:childTnLst>
                                </p:cTn>
                              </p:par>
                            </p:childTnLst>
                          </p:cTn>
                        </p:par>
                      </p:childTnLst>
                    </p:cTn>
                  </p:par>
                  <p:par>
                    <p:cTn id="70" fill="hold">
                      <p:stCondLst>
                        <p:cond delay="indefinite"/>
                      </p:stCondLst>
                      <p:childTnLst>
                        <p:par>
                          <p:cTn id="71" fill="hold">
                            <p:stCondLst>
                              <p:cond delay="0"/>
                            </p:stCondLst>
                            <p:childTnLst>
                              <p:par>
                                <p:cTn id="72" presetID="2" presetClass="entr" presetSubtype="4" fill="hold" nodeType="clickEffect">
                                  <p:stCondLst>
                                    <p:cond delay="0"/>
                                  </p:stCondLst>
                                  <p:childTnLst>
                                    <p:set>
                                      <p:cBhvr>
                                        <p:cTn id="73" dur="1" fill="hold">
                                          <p:stCondLst>
                                            <p:cond delay="0"/>
                                          </p:stCondLst>
                                        </p:cTn>
                                        <p:tgtEl>
                                          <p:spTgt spid="535"/>
                                        </p:tgtEl>
                                        <p:attrNameLst>
                                          <p:attrName>style.visibility</p:attrName>
                                        </p:attrNameLst>
                                      </p:cBhvr>
                                      <p:to>
                                        <p:strVal val="visible"/>
                                      </p:to>
                                    </p:set>
                                    <p:anim calcmode="lin" valueType="num">
                                      <p:cBhvr additive="base">
                                        <p:cTn id="74" dur="500"/>
                                        <p:tgtEl>
                                          <p:spTgt spid="53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543"/>
        <p:cNvGrpSpPr/>
        <p:nvPr/>
      </p:nvGrpSpPr>
      <p:grpSpPr>
        <a:xfrm>
          <a:off x="0" y="0"/>
          <a:ext cx="0" cy="0"/>
          <a:chOff x="0" y="0"/>
          <a:chExt cx="0" cy="0"/>
        </a:xfrm>
      </p:grpSpPr>
      <p:sp>
        <p:nvSpPr>
          <p:cNvPr id="544" name="Google Shape;544;p17"/>
          <p:cNvSpPr txBox="1">
            <a:spLocks noGrp="1"/>
          </p:cNvSpPr>
          <p:nvPr>
            <p:ph type="title"/>
          </p:nvPr>
        </p:nvSpPr>
        <p:spPr>
          <a:xfrm>
            <a:off x="838200" y="533400"/>
            <a:ext cx="6553200" cy="617974"/>
          </a:xfrm>
          <a:prstGeom prst="rect">
            <a:avLst/>
          </a:prstGeom>
          <a:noFill/>
          <a:ln>
            <a:noFill/>
          </a:ln>
        </p:spPr>
        <p:txBody>
          <a:bodyPr spcFirstLastPara="1" wrap="square" lIns="91425" tIns="45700" rIns="91425" bIns="45700" anchor="ctr" anchorCtr="0">
            <a:normAutofit fontScale="90000"/>
          </a:bodyPr>
          <a:lstStyle/>
          <a:p>
            <a:pPr marL="0" lvl="0" indent="0" algn="ctr" rtl="0">
              <a:spcBef>
                <a:spcPts val="0"/>
              </a:spcBef>
              <a:spcAft>
                <a:spcPts val="0"/>
              </a:spcAft>
              <a:buClr>
                <a:schemeClr val="dk2"/>
              </a:buClr>
              <a:buSzPct val="100000"/>
              <a:buFont typeface="Twentieth Century"/>
              <a:buNone/>
            </a:pPr>
            <a:r>
              <a:rPr lang="en-US">
                <a:solidFill>
                  <a:schemeClr val="dk2"/>
                </a:solidFill>
              </a:rPr>
              <a:t>Too simple?</a:t>
            </a:r>
            <a:endParaRPr/>
          </a:p>
        </p:txBody>
      </p:sp>
      <p:sp>
        <p:nvSpPr>
          <p:cNvPr id="545" name="Google Shape;545;p17"/>
          <p:cNvSpPr txBox="1">
            <a:spLocks noGrp="1"/>
          </p:cNvSpPr>
          <p:nvPr>
            <p:ph type="body" idx="1"/>
          </p:nvPr>
        </p:nvSpPr>
        <p:spPr>
          <a:xfrm>
            <a:off x="0" y="1295400"/>
            <a:ext cx="9144000" cy="5334000"/>
          </a:xfrm>
          <a:prstGeom prst="rect">
            <a:avLst/>
          </a:prstGeom>
          <a:noFill/>
          <a:ln>
            <a:noFill/>
          </a:ln>
        </p:spPr>
        <p:txBody>
          <a:bodyPr spcFirstLastPara="1" wrap="square" lIns="91425" tIns="45700" rIns="91425" bIns="45700" anchor="t" anchorCtr="0">
            <a:normAutofit lnSpcReduction="10000"/>
          </a:bodyPr>
          <a:lstStyle/>
          <a:p>
            <a:pPr marL="342900" lvl="0" indent="-342900" algn="l" rtl="0">
              <a:spcBef>
                <a:spcPts val="0"/>
              </a:spcBef>
              <a:spcAft>
                <a:spcPts val="0"/>
              </a:spcAft>
              <a:buClr>
                <a:schemeClr val="dk1"/>
              </a:buClr>
              <a:buSzPts val="1800"/>
              <a:buChar char="•"/>
            </a:pPr>
            <a:r>
              <a:rPr lang="en-US" sz="1800"/>
              <a:t>How do we distinguish between data and object?</a:t>
            </a:r>
            <a:endParaRPr/>
          </a:p>
          <a:p>
            <a:pPr marL="742950" lvl="1" indent="-285750" algn="l" rtl="0">
              <a:spcBef>
                <a:spcPts val="360"/>
              </a:spcBef>
              <a:spcAft>
                <a:spcPts val="0"/>
              </a:spcAft>
              <a:buClr>
                <a:schemeClr val="dk1"/>
              </a:buClr>
              <a:buSzPts val="1800"/>
              <a:buChar char="–"/>
            </a:pPr>
            <a:r>
              <a:rPr lang="en-US" sz="1800"/>
              <a:t>Statement{:Peter  :age  21}</a:t>
            </a:r>
            <a:endParaRPr/>
          </a:p>
          <a:p>
            <a:pPr marL="1143000" lvl="2" indent="-228600" algn="l" rtl="0">
              <a:spcBef>
                <a:spcPts val="360"/>
              </a:spcBef>
              <a:spcAft>
                <a:spcPts val="0"/>
              </a:spcAft>
              <a:buClr>
                <a:schemeClr val="dk1"/>
              </a:buClr>
              <a:buSzPts val="1800"/>
              <a:buChar char="•"/>
            </a:pPr>
            <a:r>
              <a:rPr lang="en-US" sz="1800"/>
              <a:t>A data-statement, referring to a literal</a:t>
            </a:r>
            <a:endParaRPr/>
          </a:p>
          <a:p>
            <a:pPr marL="742950" lvl="1" indent="-285750" algn="l" rtl="0">
              <a:spcBef>
                <a:spcPts val="360"/>
              </a:spcBef>
              <a:spcAft>
                <a:spcPts val="0"/>
              </a:spcAft>
              <a:buClr>
                <a:schemeClr val="dk1"/>
              </a:buClr>
              <a:buSzPts val="1800"/>
              <a:buChar char="–"/>
            </a:pPr>
            <a:r>
              <a:rPr lang="en-US" sz="1800"/>
              <a:t>Statement{:Peter :mother :Florence} </a:t>
            </a:r>
            <a:endParaRPr/>
          </a:p>
          <a:p>
            <a:pPr marL="1143000" lvl="2" indent="-228600" algn="l" rtl="0">
              <a:spcBef>
                <a:spcPts val="360"/>
              </a:spcBef>
              <a:spcAft>
                <a:spcPts val="0"/>
              </a:spcAft>
              <a:buClr>
                <a:schemeClr val="dk1"/>
              </a:buClr>
              <a:buSzPts val="1800"/>
              <a:buChar char="•"/>
            </a:pPr>
            <a:r>
              <a:rPr lang="en-US" sz="1800"/>
              <a:t>An object-statement, referring to another ‘object’</a:t>
            </a:r>
            <a:endParaRPr sz="1800"/>
          </a:p>
          <a:p>
            <a:pPr marL="342900" lvl="0" indent="-342900" algn="l" rtl="0">
              <a:spcBef>
                <a:spcPts val="360"/>
              </a:spcBef>
              <a:spcAft>
                <a:spcPts val="0"/>
              </a:spcAft>
              <a:buClr>
                <a:schemeClr val="dk1"/>
              </a:buClr>
              <a:buSzPts val="1800"/>
              <a:buChar char="•"/>
            </a:pPr>
            <a:r>
              <a:rPr lang="en-US" sz="1800"/>
              <a:t>How do we control the meaning of the statements?</a:t>
            </a:r>
            <a:endParaRPr/>
          </a:p>
          <a:p>
            <a:pPr marL="742950" lvl="1" indent="-285750" algn="l" rtl="0">
              <a:spcBef>
                <a:spcPts val="360"/>
              </a:spcBef>
              <a:spcAft>
                <a:spcPts val="0"/>
              </a:spcAft>
              <a:buClr>
                <a:schemeClr val="dk1"/>
              </a:buClr>
              <a:buSzPts val="1800"/>
              <a:buChar char="–"/>
            </a:pPr>
            <a:r>
              <a:rPr lang="en-US" sz="1800"/>
              <a:t>Statement{:Peter :equipment :Turbine}</a:t>
            </a:r>
            <a:endParaRPr/>
          </a:p>
          <a:p>
            <a:pPr marL="1143000" lvl="2" indent="-228600" algn="l" rtl="0">
              <a:spcBef>
                <a:spcPts val="360"/>
              </a:spcBef>
              <a:spcAft>
                <a:spcPts val="0"/>
              </a:spcAft>
              <a:buClr>
                <a:schemeClr val="dk1"/>
              </a:buClr>
              <a:buSzPts val="1800"/>
              <a:buChar char="•"/>
            </a:pPr>
            <a:r>
              <a:rPr lang="en-US" sz="1800"/>
              <a:t>Surely this cannot be true</a:t>
            </a:r>
            <a:endParaRPr/>
          </a:p>
          <a:p>
            <a:pPr marL="342900" lvl="0" indent="-342900" algn="l" rtl="0">
              <a:spcBef>
                <a:spcPts val="360"/>
              </a:spcBef>
              <a:spcAft>
                <a:spcPts val="0"/>
              </a:spcAft>
              <a:buClr>
                <a:schemeClr val="dk1"/>
              </a:buClr>
              <a:buSzPts val="1800"/>
              <a:buChar char="•"/>
            </a:pPr>
            <a:r>
              <a:rPr lang="en-US" sz="1800"/>
              <a:t>How do we ensure that when we change or edit the information it is transformed from one valid state to another?</a:t>
            </a:r>
            <a:endParaRPr/>
          </a:p>
          <a:p>
            <a:pPr marL="742950" lvl="1" indent="-285750" algn="l" rtl="0">
              <a:spcBef>
                <a:spcPts val="360"/>
              </a:spcBef>
              <a:spcAft>
                <a:spcPts val="0"/>
              </a:spcAft>
              <a:buClr>
                <a:schemeClr val="dk1"/>
              </a:buClr>
              <a:buSzPts val="1800"/>
              <a:buChar char="–"/>
            </a:pPr>
            <a:r>
              <a:rPr lang="en-US" sz="1800"/>
              <a:t>Statement{:Peter :age :21} -&gt; Statement{:Peter :age :Turbine} </a:t>
            </a:r>
            <a:endParaRPr/>
          </a:p>
          <a:p>
            <a:pPr marL="1143000" lvl="2" indent="-228600" algn="l" rtl="0">
              <a:spcBef>
                <a:spcPts val="360"/>
              </a:spcBef>
              <a:spcAft>
                <a:spcPts val="0"/>
              </a:spcAft>
              <a:buClr>
                <a:schemeClr val="dk1"/>
              </a:buClr>
              <a:buSzPts val="1800"/>
              <a:buChar char="•"/>
            </a:pPr>
            <a:r>
              <a:rPr lang="en-US" sz="1800"/>
              <a:t>Invalid!</a:t>
            </a:r>
            <a:endParaRPr/>
          </a:p>
          <a:p>
            <a:pPr marL="342900" lvl="0" indent="-342900" algn="l" rtl="0">
              <a:spcBef>
                <a:spcPts val="360"/>
              </a:spcBef>
              <a:spcAft>
                <a:spcPts val="0"/>
              </a:spcAft>
              <a:buClr>
                <a:schemeClr val="dk1"/>
              </a:buClr>
              <a:buSzPts val="1800"/>
              <a:buChar char="•"/>
            </a:pPr>
            <a:r>
              <a:rPr lang="en-US" sz="1800"/>
              <a:t>How do track changes to the information?</a:t>
            </a:r>
            <a:endParaRPr/>
          </a:p>
          <a:p>
            <a:pPr marL="742950" lvl="1" indent="-285750" algn="l" rtl="0">
              <a:spcBef>
                <a:spcPts val="360"/>
              </a:spcBef>
              <a:spcAft>
                <a:spcPts val="0"/>
              </a:spcAft>
              <a:buClr>
                <a:schemeClr val="dk1"/>
              </a:buClr>
              <a:buSzPts val="1800"/>
              <a:buChar char="–"/>
            </a:pPr>
            <a:r>
              <a:rPr lang="en-US" sz="1800"/>
              <a:t>Statement{:Peter :age: 21} </a:t>
            </a:r>
            <a:endParaRPr/>
          </a:p>
          <a:p>
            <a:pPr marL="1143000" lvl="2" indent="-228600" algn="l" rtl="0">
              <a:spcBef>
                <a:spcPts val="360"/>
              </a:spcBef>
              <a:spcAft>
                <a:spcPts val="0"/>
              </a:spcAft>
              <a:buClr>
                <a:schemeClr val="dk1"/>
              </a:buClr>
              <a:buSzPts val="1800"/>
              <a:buChar char="•"/>
            </a:pPr>
            <a:r>
              <a:rPr lang="en-US" sz="1800"/>
              <a:t>when was this last true?</a:t>
            </a:r>
            <a:endParaRPr/>
          </a:p>
          <a:p>
            <a:pPr marL="342900" lvl="0" indent="-342900" algn="l" rtl="0">
              <a:lnSpc>
                <a:spcPct val="80000"/>
              </a:lnSpc>
              <a:spcBef>
                <a:spcPts val="360"/>
              </a:spcBef>
              <a:spcAft>
                <a:spcPts val="0"/>
              </a:spcAft>
              <a:buClr>
                <a:schemeClr val="dk1"/>
              </a:buClr>
              <a:buSzPts val="1800"/>
              <a:buChar char="•"/>
            </a:pPr>
            <a:r>
              <a:rPr lang="en-US" sz="1800"/>
              <a:t>Auditing of changes</a:t>
            </a:r>
            <a:endParaRPr/>
          </a:p>
          <a:p>
            <a:pPr marL="742950" lvl="2" indent="-342900" algn="l" rtl="0">
              <a:lnSpc>
                <a:spcPct val="80000"/>
              </a:lnSpc>
              <a:spcBef>
                <a:spcPts val="360"/>
              </a:spcBef>
              <a:spcAft>
                <a:spcPts val="0"/>
              </a:spcAft>
              <a:buClr>
                <a:schemeClr val="dk1"/>
              </a:buClr>
              <a:buSzPts val="1800"/>
              <a:buChar char="•"/>
            </a:pPr>
            <a:r>
              <a:rPr lang="en-US" sz="1800"/>
              <a:t>Build-in audit and ownership from the beginning</a:t>
            </a:r>
            <a:endParaRPr/>
          </a:p>
          <a:p>
            <a:pPr marL="1143000" lvl="2" indent="-76200" algn="l" rtl="0">
              <a:spcBef>
                <a:spcPts val="480"/>
              </a:spcBef>
              <a:spcAft>
                <a:spcPts val="0"/>
              </a:spcAft>
              <a:buClr>
                <a:schemeClr val="dk1"/>
              </a:buClr>
              <a:buSzPts val="2400"/>
              <a:buNone/>
            </a:pP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4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4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4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4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45">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45">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45">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545">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545">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545">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545">
                                            <p:txEl>
                                              <p:pRg st="10" end="1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545">
                                            <p:txEl>
                                              <p:pRg st="11" end="11"/>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545">
                                            <p:txEl>
                                              <p:pRg st="12" end="12"/>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545">
                                            <p:txEl>
                                              <p:pRg st="13" end="13"/>
                                            </p:txEl>
                                          </p:spTgt>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545">
                                            <p:txEl>
                                              <p:pRg st="14" end="14"/>
                                            </p:txEl>
                                          </p:spTgt>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545">
                                            <p:txEl>
                                              <p:pRg st="15" end="15"/>
                                            </p:txEl>
                                          </p:spTgt>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545">
                                            <p:txEl>
                                              <p:pRg st="16" end="1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549"/>
        <p:cNvGrpSpPr/>
        <p:nvPr/>
      </p:nvGrpSpPr>
      <p:grpSpPr>
        <a:xfrm>
          <a:off x="0" y="0"/>
          <a:ext cx="0" cy="0"/>
          <a:chOff x="0" y="0"/>
          <a:chExt cx="0" cy="0"/>
        </a:xfrm>
      </p:grpSpPr>
      <p:sp>
        <p:nvSpPr>
          <p:cNvPr id="550" name="Google Shape;550;p18"/>
          <p:cNvSpPr txBox="1">
            <a:spLocks noGrp="1"/>
          </p:cNvSpPr>
          <p:nvPr>
            <p:ph type="title"/>
          </p:nvPr>
        </p:nvSpPr>
        <p:spPr>
          <a:xfrm>
            <a:off x="304800" y="533400"/>
            <a:ext cx="7772400" cy="68580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Clr>
                <a:schemeClr val="dk2"/>
              </a:buClr>
              <a:buSzPts val="4000"/>
              <a:buFont typeface="Twentieth Century"/>
              <a:buNone/>
            </a:pPr>
            <a:r>
              <a:rPr lang="en-US" sz="4000">
                <a:solidFill>
                  <a:schemeClr val="dk2"/>
                </a:solidFill>
              </a:rPr>
              <a:t>Semantic Web Technologies</a:t>
            </a:r>
            <a:endParaRPr/>
          </a:p>
        </p:txBody>
      </p:sp>
      <p:sp>
        <p:nvSpPr>
          <p:cNvPr id="551" name="Google Shape;551;p18"/>
          <p:cNvSpPr txBox="1">
            <a:spLocks noGrp="1"/>
          </p:cNvSpPr>
          <p:nvPr>
            <p:ph type="body" idx="1"/>
          </p:nvPr>
        </p:nvSpPr>
        <p:spPr>
          <a:xfrm>
            <a:off x="76200" y="1219200"/>
            <a:ext cx="9144000" cy="5184775"/>
          </a:xfrm>
          <a:prstGeom prst="rect">
            <a:avLst/>
          </a:prstGeom>
          <a:noFill/>
          <a:ln>
            <a:noFill/>
          </a:ln>
        </p:spPr>
        <p:txBody>
          <a:bodyPr spcFirstLastPara="1" wrap="square" lIns="91425" tIns="45700" rIns="91425" bIns="45700" anchor="t" anchorCtr="0">
            <a:normAutofit fontScale="92500"/>
          </a:bodyPr>
          <a:lstStyle/>
          <a:p>
            <a:pPr marL="342900" lvl="0" indent="-342931" algn="l" rtl="0">
              <a:lnSpc>
                <a:spcPct val="90000"/>
              </a:lnSpc>
              <a:spcBef>
                <a:spcPts val="0"/>
              </a:spcBef>
              <a:spcAft>
                <a:spcPts val="0"/>
              </a:spcAft>
              <a:buClr>
                <a:schemeClr val="dk1"/>
              </a:buClr>
              <a:buSzPct val="100000"/>
              <a:buChar char="•"/>
            </a:pPr>
            <a:r>
              <a:rPr lang="en-US" sz="1700"/>
              <a:t>RDF</a:t>
            </a:r>
            <a:endParaRPr/>
          </a:p>
          <a:p>
            <a:pPr marL="742950" lvl="1" indent="-285781" algn="l" rtl="0">
              <a:lnSpc>
                <a:spcPct val="90000"/>
              </a:lnSpc>
              <a:spcBef>
                <a:spcPts val="314"/>
              </a:spcBef>
              <a:spcAft>
                <a:spcPts val="0"/>
              </a:spcAft>
              <a:buClr>
                <a:schemeClr val="dk1"/>
              </a:buClr>
              <a:buSzPct val="100000"/>
              <a:buChar char="–"/>
            </a:pPr>
            <a:r>
              <a:rPr lang="en-US" sz="1700"/>
              <a:t>Resource Description Framework</a:t>
            </a:r>
            <a:endParaRPr/>
          </a:p>
          <a:p>
            <a:pPr marL="742950" lvl="1" indent="-285781" algn="l" rtl="0">
              <a:lnSpc>
                <a:spcPct val="90000"/>
              </a:lnSpc>
              <a:spcBef>
                <a:spcPts val="314"/>
              </a:spcBef>
              <a:spcAft>
                <a:spcPts val="0"/>
              </a:spcAft>
              <a:buClr>
                <a:schemeClr val="dk1"/>
              </a:buClr>
              <a:buSzPct val="100000"/>
              <a:buChar char="–"/>
            </a:pPr>
            <a:r>
              <a:rPr lang="en-US" sz="1700"/>
              <a:t>Subject Resource-Predicate-Object Resource data structure of ALL information</a:t>
            </a:r>
            <a:endParaRPr/>
          </a:p>
          <a:p>
            <a:pPr marL="742950" lvl="1" indent="-285781" algn="l" rtl="0">
              <a:lnSpc>
                <a:spcPct val="90000"/>
              </a:lnSpc>
              <a:spcBef>
                <a:spcPts val="314"/>
              </a:spcBef>
              <a:spcAft>
                <a:spcPts val="0"/>
              </a:spcAft>
              <a:buClr>
                <a:schemeClr val="dk1"/>
              </a:buClr>
              <a:buSzPct val="100000"/>
              <a:buChar char="–"/>
            </a:pPr>
            <a:r>
              <a:rPr lang="en-US" sz="1700"/>
              <a:t>Think of this as the ‘data’</a:t>
            </a:r>
            <a:endParaRPr/>
          </a:p>
          <a:p>
            <a:pPr marL="742950" lvl="1" indent="-285781" algn="l" rtl="0">
              <a:lnSpc>
                <a:spcPct val="90000"/>
              </a:lnSpc>
              <a:spcBef>
                <a:spcPts val="314"/>
              </a:spcBef>
              <a:spcAft>
                <a:spcPts val="0"/>
              </a:spcAft>
              <a:buClr>
                <a:schemeClr val="dk1"/>
              </a:buClr>
              <a:buSzPct val="100000"/>
              <a:buChar char="–"/>
            </a:pPr>
            <a:r>
              <a:rPr lang="en-US" sz="1700"/>
              <a:t>Very similar to a binary tree/network</a:t>
            </a:r>
            <a:endParaRPr/>
          </a:p>
          <a:p>
            <a:pPr marL="342900" lvl="0" indent="-342931" algn="l" rtl="0">
              <a:lnSpc>
                <a:spcPct val="90000"/>
              </a:lnSpc>
              <a:spcBef>
                <a:spcPts val="314"/>
              </a:spcBef>
              <a:spcAft>
                <a:spcPts val="0"/>
              </a:spcAft>
              <a:buClr>
                <a:schemeClr val="dk1"/>
              </a:buClr>
              <a:buSzPct val="100000"/>
              <a:buChar char="•"/>
            </a:pPr>
            <a:r>
              <a:rPr lang="en-US" sz="1700"/>
              <a:t>RDFS</a:t>
            </a:r>
            <a:endParaRPr/>
          </a:p>
          <a:p>
            <a:pPr marL="742950" lvl="1" indent="-285781" algn="l" rtl="0">
              <a:lnSpc>
                <a:spcPct val="90000"/>
              </a:lnSpc>
              <a:spcBef>
                <a:spcPts val="314"/>
              </a:spcBef>
              <a:spcAft>
                <a:spcPts val="0"/>
              </a:spcAft>
              <a:buClr>
                <a:schemeClr val="dk1"/>
              </a:buClr>
              <a:buSzPct val="100000"/>
              <a:buChar char="–"/>
            </a:pPr>
            <a:r>
              <a:rPr lang="en-US" sz="1700"/>
              <a:t>RDF Schema: the rules of the data</a:t>
            </a:r>
            <a:endParaRPr/>
          </a:p>
          <a:p>
            <a:pPr marL="742950" lvl="1" indent="-285781" algn="l" rtl="0">
              <a:lnSpc>
                <a:spcPct val="90000"/>
              </a:lnSpc>
              <a:spcBef>
                <a:spcPts val="314"/>
              </a:spcBef>
              <a:spcAft>
                <a:spcPts val="0"/>
              </a:spcAft>
              <a:buClr>
                <a:schemeClr val="dk1"/>
              </a:buClr>
              <a:buSzPct val="100000"/>
              <a:buChar char="–"/>
            </a:pPr>
            <a:r>
              <a:rPr lang="en-US" sz="1700"/>
              <a:t>Adds simple rules for constraining what can be stored in Subject-Predicate-Object statements.</a:t>
            </a:r>
            <a:endParaRPr/>
          </a:p>
          <a:p>
            <a:pPr marL="342900" lvl="0" indent="-342931" algn="l" rtl="0">
              <a:lnSpc>
                <a:spcPct val="90000"/>
              </a:lnSpc>
              <a:spcBef>
                <a:spcPts val="314"/>
              </a:spcBef>
              <a:spcAft>
                <a:spcPts val="0"/>
              </a:spcAft>
              <a:buClr>
                <a:schemeClr val="dk1"/>
              </a:buClr>
              <a:buSzPct val="100000"/>
              <a:buChar char="•"/>
            </a:pPr>
            <a:r>
              <a:rPr lang="en-US" sz="1700"/>
              <a:t>OWL</a:t>
            </a:r>
            <a:endParaRPr/>
          </a:p>
          <a:p>
            <a:pPr marL="742950" lvl="1" indent="-285781" algn="l" rtl="0">
              <a:lnSpc>
                <a:spcPct val="90000"/>
              </a:lnSpc>
              <a:spcBef>
                <a:spcPts val="314"/>
              </a:spcBef>
              <a:spcAft>
                <a:spcPts val="0"/>
              </a:spcAft>
              <a:buClr>
                <a:schemeClr val="dk1"/>
              </a:buClr>
              <a:buSzPct val="100000"/>
              <a:buChar char="–"/>
            </a:pPr>
            <a:r>
              <a:rPr lang="en-US" sz="1700"/>
              <a:t>Web Ontological Language (WOL see A A Milne)</a:t>
            </a:r>
            <a:endParaRPr/>
          </a:p>
          <a:p>
            <a:pPr marL="742950" lvl="1" indent="-285781" algn="l" rtl="0">
              <a:lnSpc>
                <a:spcPct val="90000"/>
              </a:lnSpc>
              <a:spcBef>
                <a:spcPts val="314"/>
              </a:spcBef>
              <a:spcAft>
                <a:spcPts val="0"/>
              </a:spcAft>
              <a:buClr>
                <a:schemeClr val="dk1"/>
              </a:buClr>
              <a:buSzPct val="100000"/>
              <a:buChar char="–"/>
            </a:pPr>
            <a:r>
              <a:rPr lang="en-US" sz="1700"/>
              <a:t>Adds more extensive rules for constraining for RDF data.</a:t>
            </a:r>
            <a:endParaRPr/>
          </a:p>
          <a:p>
            <a:pPr marL="742950" lvl="1" indent="-285781" algn="l" rtl="0">
              <a:lnSpc>
                <a:spcPct val="90000"/>
              </a:lnSpc>
              <a:spcBef>
                <a:spcPts val="314"/>
              </a:spcBef>
              <a:spcAft>
                <a:spcPts val="0"/>
              </a:spcAft>
              <a:buClr>
                <a:schemeClr val="dk1"/>
              </a:buClr>
              <a:buSzPct val="100000"/>
              <a:buChar char="–"/>
            </a:pPr>
            <a:r>
              <a:rPr lang="en-US" sz="1700"/>
              <a:t>Several degrees of complexity of restrictions</a:t>
            </a:r>
            <a:endParaRPr/>
          </a:p>
          <a:p>
            <a:pPr marL="342900" lvl="0" indent="-342931" algn="l" rtl="0">
              <a:lnSpc>
                <a:spcPct val="90000"/>
              </a:lnSpc>
              <a:spcBef>
                <a:spcPts val="314"/>
              </a:spcBef>
              <a:spcAft>
                <a:spcPts val="0"/>
              </a:spcAft>
              <a:buClr>
                <a:schemeClr val="dk1"/>
              </a:buClr>
              <a:buSzPct val="100000"/>
              <a:buChar char="•"/>
            </a:pPr>
            <a:r>
              <a:rPr lang="en-US" sz="1700"/>
              <a:t>SPARQL</a:t>
            </a:r>
            <a:endParaRPr/>
          </a:p>
          <a:p>
            <a:pPr marL="742950" lvl="1" indent="-285781" algn="l" rtl="0">
              <a:lnSpc>
                <a:spcPct val="90000"/>
              </a:lnSpc>
              <a:spcBef>
                <a:spcPts val="314"/>
              </a:spcBef>
              <a:spcAft>
                <a:spcPts val="0"/>
              </a:spcAft>
              <a:buClr>
                <a:schemeClr val="dk1"/>
              </a:buClr>
              <a:buSzPct val="100000"/>
              <a:buChar char="–"/>
            </a:pPr>
            <a:r>
              <a:rPr lang="en-US" sz="1700"/>
              <a:t>Query language similar to SQL but specifically for RDF graphs</a:t>
            </a:r>
            <a:endParaRPr/>
          </a:p>
          <a:p>
            <a:pPr marL="742950" lvl="1" indent="-285781" algn="l" rtl="0">
              <a:lnSpc>
                <a:spcPct val="90000"/>
              </a:lnSpc>
              <a:spcBef>
                <a:spcPts val="314"/>
              </a:spcBef>
              <a:spcAft>
                <a:spcPts val="0"/>
              </a:spcAft>
              <a:buClr>
                <a:schemeClr val="dk1"/>
              </a:buClr>
              <a:buSzPct val="100000"/>
              <a:buChar char="–"/>
            </a:pPr>
            <a:r>
              <a:rPr lang="en-US" sz="1700"/>
              <a:t>No equivalent of ‘views’ ☹ </a:t>
            </a:r>
            <a:endParaRPr/>
          </a:p>
          <a:p>
            <a:pPr marL="342900" lvl="0" indent="-342931" algn="l" rtl="0">
              <a:lnSpc>
                <a:spcPct val="90000"/>
              </a:lnSpc>
              <a:spcBef>
                <a:spcPts val="388"/>
              </a:spcBef>
              <a:spcAft>
                <a:spcPts val="0"/>
              </a:spcAft>
              <a:buClr>
                <a:schemeClr val="dk1"/>
              </a:buClr>
              <a:buSzPct val="100000"/>
              <a:buChar char="•"/>
            </a:pPr>
            <a:r>
              <a:rPr lang="en-US" sz="2100"/>
              <a:t>SHACL</a:t>
            </a:r>
            <a:endParaRPr/>
          </a:p>
          <a:p>
            <a:pPr marL="742950" lvl="1" indent="-285781" algn="l" rtl="0">
              <a:lnSpc>
                <a:spcPct val="90000"/>
              </a:lnSpc>
              <a:spcBef>
                <a:spcPts val="314"/>
              </a:spcBef>
              <a:spcAft>
                <a:spcPts val="0"/>
              </a:spcAft>
              <a:buClr>
                <a:schemeClr val="dk1"/>
              </a:buClr>
              <a:buSzPct val="100000"/>
              <a:buChar char="–"/>
            </a:pPr>
            <a:r>
              <a:rPr lang="en-US" sz="1700"/>
              <a:t>A graph shape description language</a:t>
            </a:r>
            <a:endParaRPr/>
          </a:p>
          <a:p>
            <a:pPr marL="742950" lvl="1" indent="-285781" algn="l" rtl="0">
              <a:lnSpc>
                <a:spcPct val="90000"/>
              </a:lnSpc>
              <a:spcBef>
                <a:spcPts val="314"/>
              </a:spcBef>
              <a:spcAft>
                <a:spcPts val="0"/>
              </a:spcAft>
              <a:buClr>
                <a:schemeClr val="dk1"/>
              </a:buClr>
              <a:buSzPct val="100000"/>
              <a:buChar char="–"/>
            </a:pPr>
            <a:r>
              <a:rPr lang="en-US" sz="1700"/>
              <a:t>Defines rules for the shape of a valid graph</a:t>
            </a:r>
            <a:endParaRPr/>
          </a:p>
          <a:p>
            <a:pPr marL="742950" lvl="1" indent="-285781" algn="l" rtl="0">
              <a:lnSpc>
                <a:spcPct val="90000"/>
              </a:lnSpc>
              <a:spcBef>
                <a:spcPts val="314"/>
              </a:spcBef>
              <a:spcAft>
                <a:spcPts val="0"/>
              </a:spcAft>
              <a:buClr>
                <a:schemeClr val="dk1"/>
              </a:buClr>
              <a:buSzPct val="100000"/>
              <a:buChar char="–"/>
            </a:pPr>
            <a:r>
              <a:rPr lang="en-US" sz="1700"/>
              <a:t>Does not impose these rules, but can be used to validate an existing graph against a set of rules.</a:t>
            </a:r>
            <a:endParaRPr/>
          </a:p>
          <a:p>
            <a:pPr marL="742950" lvl="1" indent="-185928" algn="l" rtl="0">
              <a:lnSpc>
                <a:spcPct val="90000"/>
              </a:lnSpc>
              <a:spcBef>
                <a:spcPts val="314"/>
              </a:spcBef>
              <a:spcAft>
                <a:spcPts val="0"/>
              </a:spcAft>
              <a:buClr>
                <a:schemeClr val="dk1"/>
              </a:buClr>
              <a:buSzPct val="100000"/>
              <a:buNone/>
            </a:pPr>
            <a:endParaRPr sz="17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5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5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5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51">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51">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51">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51">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551">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551">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551">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551">
                                            <p:txEl>
                                              <p:pRg st="10" end="1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551">
                                            <p:txEl>
                                              <p:pRg st="11" end="11"/>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551">
                                            <p:txEl>
                                              <p:pRg st="12" end="12"/>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551">
                                            <p:txEl>
                                              <p:pRg st="13" end="13"/>
                                            </p:txEl>
                                          </p:spTgt>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551">
                                            <p:txEl>
                                              <p:pRg st="14" end="14"/>
                                            </p:txEl>
                                          </p:spTgt>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551">
                                            <p:txEl>
                                              <p:pRg st="15" end="15"/>
                                            </p:txEl>
                                          </p:spTgt>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551">
                                            <p:txEl>
                                              <p:pRg st="16" end="16"/>
                                            </p:txEl>
                                          </p:spTgt>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nodeType="clickEffect">
                                  <p:stCondLst>
                                    <p:cond delay="0"/>
                                  </p:stCondLst>
                                  <p:childTnLst>
                                    <p:set>
                                      <p:cBhvr>
                                        <p:cTn id="74" dur="1" fill="hold">
                                          <p:stCondLst>
                                            <p:cond delay="0"/>
                                          </p:stCondLst>
                                        </p:cTn>
                                        <p:tgtEl>
                                          <p:spTgt spid="551">
                                            <p:txEl>
                                              <p:pRg st="17" end="17"/>
                                            </p:txEl>
                                          </p:spTgt>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nodeType="clickEffect">
                                  <p:stCondLst>
                                    <p:cond delay="0"/>
                                  </p:stCondLst>
                                  <p:childTnLst>
                                    <p:set>
                                      <p:cBhvr>
                                        <p:cTn id="78" dur="1" fill="hold">
                                          <p:stCondLst>
                                            <p:cond delay="0"/>
                                          </p:stCondLst>
                                        </p:cTn>
                                        <p:tgtEl>
                                          <p:spTgt spid="551">
                                            <p:txEl>
                                              <p:pRg st="18" end="18"/>
                                            </p:txEl>
                                          </p:spTgt>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nodeType="clickEffect">
                                  <p:stCondLst>
                                    <p:cond delay="0"/>
                                  </p:stCondLst>
                                  <p:childTnLst>
                                    <p:set>
                                      <p:cBhvr>
                                        <p:cTn id="82" dur="1" fill="hold">
                                          <p:stCondLst>
                                            <p:cond delay="0"/>
                                          </p:stCondLst>
                                        </p:cTn>
                                        <p:tgtEl>
                                          <p:spTgt spid="551">
                                            <p:txEl>
                                              <p:pRg st="19" end="1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555"/>
        <p:cNvGrpSpPr/>
        <p:nvPr/>
      </p:nvGrpSpPr>
      <p:grpSpPr>
        <a:xfrm>
          <a:off x="0" y="0"/>
          <a:ext cx="0" cy="0"/>
          <a:chOff x="0" y="0"/>
          <a:chExt cx="0" cy="0"/>
        </a:xfrm>
      </p:grpSpPr>
      <p:sp>
        <p:nvSpPr>
          <p:cNvPr id="556" name="Google Shape;556;p19"/>
          <p:cNvSpPr/>
          <p:nvPr/>
        </p:nvSpPr>
        <p:spPr>
          <a:xfrm>
            <a:off x="1447800" y="4419600"/>
            <a:ext cx="5562600" cy="1812925"/>
          </a:xfrm>
          <a:prstGeom prst="rect">
            <a:avLst/>
          </a:prstGeom>
          <a:solidFill>
            <a:schemeClr val="accent1">
              <a:alpha val="8627"/>
            </a:schemeClr>
          </a:solid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Twentieth Century"/>
              <a:ea typeface="Twentieth Century"/>
              <a:cs typeface="Twentieth Century"/>
              <a:sym typeface="Twentieth Century"/>
            </a:endParaRPr>
          </a:p>
        </p:txBody>
      </p:sp>
      <p:sp>
        <p:nvSpPr>
          <p:cNvPr id="557" name="Google Shape;557;p19"/>
          <p:cNvSpPr/>
          <p:nvPr/>
        </p:nvSpPr>
        <p:spPr>
          <a:xfrm>
            <a:off x="1443058" y="2409239"/>
            <a:ext cx="5562600" cy="1905000"/>
          </a:xfrm>
          <a:prstGeom prst="rect">
            <a:avLst/>
          </a:prstGeom>
          <a:solidFill>
            <a:schemeClr val="accent1">
              <a:alpha val="9803"/>
            </a:schemeClr>
          </a:solid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Twentieth Century"/>
              <a:ea typeface="Twentieth Century"/>
              <a:cs typeface="Twentieth Century"/>
              <a:sym typeface="Twentieth Century"/>
            </a:endParaRPr>
          </a:p>
        </p:txBody>
      </p:sp>
      <p:sp>
        <p:nvSpPr>
          <p:cNvPr id="558" name="Google Shape;558;p19"/>
          <p:cNvSpPr txBox="1">
            <a:spLocks noGrp="1"/>
          </p:cNvSpPr>
          <p:nvPr>
            <p:ph type="title"/>
          </p:nvPr>
        </p:nvSpPr>
        <p:spPr>
          <a:xfrm>
            <a:off x="0" y="533400"/>
            <a:ext cx="9144000" cy="685800"/>
          </a:xfrm>
          <a:prstGeom prst="rect">
            <a:avLst/>
          </a:prstGeom>
          <a:noFill/>
          <a:ln>
            <a:noFill/>
          </a:ln>
        </p:spPr>
        <p:txBody>
          <a:bodyPr spcFirstLastPara="1" wrap="square" lIns="91425" tIns="45700" rIns="91425" bIns="45700" anchor="ctr" anchorCtr="0">
            <a:normAutofit fontScale="90000"/>
          </a:bodyPr>
          <a:lstStyle/>
          <a:p>
            <a:pPr marL="0" lvl="0" indent="0" algn="ctr" rtl="0">
              <a:spcBef>
                <a:spcPts val="0"/>
              </a:spcBef>
              <a:spcAft>
                <a:spcPts val="0"/>
              </a:spcAft>
              <a:buClr>
                <a:schemeClr val="dk2"/>
              </a:buClr>
              <a:buSzPct val="100000"/>
              <a:buFont typeface="Twentieth Century"/>
              <a:buNone/>
            </a:pPr>
            <a:r>
              <a:rPr lang="en-US">
                <a:solidFill>
                  <a:schemeClr val="dk2"/>
                </a:solidFill>
              </a:rPr>
              <a:t>RDF limitations</a:t>
            </a:r>
            <a:endParaRPr/>
          </a:p>
        </p:txBody>
      </p:sp>
      <p:sp>
        <p:nvSpPr>
          <p:cNvPr id="559" name="Google Shape;559;p19"/>
          <p:cNvSpPr txBox="1">
            <a:spLocks noGrp="1"/>
          </p:cNvSpPr>
          <p:nvPr>
            <p:ph type="body" idx="1"/>
          </p:nvPr>
        </p:nvSpPr>
        <p:spPr>
          <a:xfrm>
            <a:off x="457200" y="1275080"/>
            <a:ext cx="8229600" cy="4525963"/>
          </a:xfrm>
          <a:prstGeom prst="rect">
            <a:avLst/>
          </a:prstGeom>
          <a:noFill/>
          <a:ln>
            <a:noFill/>
          </a:ln>
        </p:spPr>
        <p:txBody>
          <a:bodyPr spcFirstLastPara="1" wrap="square" lIns="91425" tIns="45700" rIns="91425" bIns="45700" anchor="t" anchorCtr="0">
            <a:normAutofit/>
          </a:bodyPr>
          <a:lstStyle/>
          <a:p>
            <a:pPr marL="342900" lvl="0" indent="-342900" algn="l" rtl="0">
              <a:spcBef>
                <a:spcPts val="0"/>
              </a:spcBef>
              <a:spcAft>
                <a:spcPts val="0"/>
              </a:spcAft>
              <a:buClr>
                <a:schemeClr val="dk1"/>
              </a:buClr>
              <a:buSzPts val="3200"/>
              <a:buChar char="•"/>
            </a:pPr>
            <a:r>
              <a:rPr lang="en-US"/>
              <a:t>RDF does not provide a mechanism to control the meaning of statements it expresses</a:t>
            </a:r>
            <a:endParaRPr/>
          </a:p>
          <a:p>
            <a:pPr marL="342900" lvl="0" indent="-342900" algn="l" rtl="0">
              <a:spcBef>
                <a:spcPts val="640"/>
              </a:spcBef>
              <a:spcAft>
                <a:spcPts val="0"/>
              </a:spcAft>
              <a:buClr>
                <a:schemeClr val="dk1"/>
              </a:buClr>
              <a:buSzPts val="3200"/>
              <a:buFont typeface="Twentieth Century"/>
              <a:buNone/>
            </a:pPr>
            <a:endParaRPr/>
          </a:p>
        </p:txBody>
      </p:sp>
      <p:sp>
        <p:nvSpPr>
          <p:cNvPr id="560" name="Google Shape;560;p19"/>
          <p:cNvSpPr/>
          <p:nvPr/>
        </p:nvSpPr>
        <p:spPr>
          <a:xfrm>
            <a:off x="1860550" y="5630863"/>
            <a:ext cx="1657350" cy="503237"/>
          </a:xfrm>
          <a:prstGeom prst="ellipse">
            <a:avLst/>
          </a:prstGeom>
          <a:solidFill>
            <a:schemeClr val="accent1"/>
          </a:solidFill>
          <a:ln w="381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1600">
                <a:solidFill>
                  <a:schemeClr val="dk1"/>
                </a:solidFill>
                <a:latin typeface="Arial"/>
                <a:ea typeface="Arial"/>
                <a:cs typeface="Arial"/>
                <a:sym typeface="Arial"/>
              </a:rPr>
              <a:t>Peter</a:t>
            </a:r>
            <a:endParaRPr/>
          </a:p>
        </p:txBody>
      </p:sp>
      <p:sp>
        <p:nvSpPr>
          <p:cNvPr id="561" name="Google Shape;561;p19"/>
          <p:cNvSpPr/>
          <p:nvPr/>
        </p:nvSpPr>
        <p:spPr>
          <a:xfrm>
            <a:off x="4954588" y="5626100"/>
            <a:ext cx="1657350" cy="503238"/>
          </a:xfrm>
          <a:prstGeom prst="ellipse">
            <a:avLst/>
          </a:prstGeom>
          <a:solidFill>
            <a:schemeClr val="accent1"/>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1600">
                <a:solidFill>
                  <a:schemeClr val="dk1"/>
                </a:solidFill>
                <a:latin typeface="Arial"/>
                <a:ea typeface="Arial"/>
                <a:cs typeface="Arial"/>
                <a:sym typeface="Arial"/>
              </a:rPr>
              <a:t>:Tank101</a:t>
            </a:r>
            <a:endParaRPr/>
          </a:p>
        </p:txBody>
      </p:sp>
      <p:sp>
        <p:nvSpPr>
          <p:cNvPr id="562" name="Google Shape;562;p19"/>
          <p:cNvSpPr/>
          <p:nvPr/>
        </p:nvSpPr>
        <p:spPr>
          <a:xfrm>
            <a:off x="1931988" y="4610100"/>
            <a:ext cx="1511300" cy="431800"/>
          </a:xfrm>
          <a:prstGeom prst="rect">
            <a:avLst/>
          </a:prstGeom>
          <a:solidFill>
            <a:srgbClr val="FFFF66"/>
          </a:solidFill>
          <a:ln w="381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1600" b="1">
                <a:solidFill>
                  <a:schemeClr val="dk1"/>
                </a:solidFill>
                <a:latin typeface="Arial"/>
                <a:ea typeface="Arial"/>
                <a:cs typeface="Arial"/>
                <a:sym typeface="Arial"/>
              </a:rPr>
              <a:t>Person</a:t>
            </a:r>
            <a:endParaRPr/>
          </a:p>
        </p:txBody>
      </p:sp>
      <p:cxnSp>
        <p:nvCxnSpPr>
          <p:cNvPr id="563" name="Google Shape;563;p19"/>
          <p:cNvCxnSpPr>
            <a:stCxn id="560" idx="0"/>
            <a:endCxn id="562" idx="2"/>
          </p:cNvCxnSpPr>
          <p:nvPr/>
        </p:nvCxnSpPr>
        <p:spPr>
          <a:xfrm rot="10800000">
            <a:off x="2687725" y="5041963"/>
            <a:ext cx="1500" cy="588900"/>
          </a:xfrm>
          <a:prstGeom prst="straightConnector1">
            <a:avLst/>
          </a:prstGeom>
          <a:noFill/>
          <a:ln w="9525" cap="flat" cmpd="sng">
            <a:solidFill>
              <a:schemeClr val="dk1"/>
            </a:solidFill>
            <a:prstDash val="solid"/>
            <a:round/>
            <a:headEnd type="none" w="med" len="med"/>
            <a:tailEnd type="triangle" w="med" len="med"/>
          </a:ln>
        </p:spPr>
      </p:cxnSp>
      <p:sp>
        <p:nvSpPr>
          <p:cNvPr id="564" name="Google Shape;564;p19"/>
          <p:cNvSpPr/>
          <p:nvPr/>
        </p:nvSpPr>
        <p:spPr>
          <a:xfrm>
            <a:off x="5027613" y="4610100"/>
            <a:ext cx="1511300" cy="431800"/>
          </a:xfrm>
          <a:prstGeom prst="rect">
            <a:avLst/>
          </a:prstGeom>
          <a:solidFill>
            <a:srgbClr val="FFFF66"/>
          </a:solid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1600">
                <a:solidFill>
                  <a:schemeClr val="dk1"/>
                </a:solidFill>
                <a:latin typeface="Arial"/>
                <a:ea typeface="Arial"/>
                <a:cs typeface="Arial"/>
                <a:sym typeface="Arial"/>
              </a:rPr>
              <a:t>:Tank</a:t>
            </a:r>
            <a:endParaRPr/>
          </a:p>
        </p:txBody>
      </p:sp>
      <p:cxnSp>
        <p:nvCxnSpPr>
          <p:cNvPr id="565" name="Google Shape;565;p19"/>
          <p:cNvCxnSpPr>
            <a:stCxn id="561" idx="0"/>
            <a:endCxn id="564" idx="2"/>
          </p:cNvCxnSpPr>
          <p:nvPr/>
        </p:nvCxnSpPr>
        <p:spPr>
          <a:xfrm rot="10800000">
            <a:off x="5783263" y="5042000"/>
            <a:ext cx="0" cy="584100"/>
          </a:xfrm>
          <a:prstGeom prst="straightConnector1">
            <a:avLst/>
          </a:prstGeom>
          <a:noFill/>
          <a:ln w="9525" cap="flat" cmpd="sng">
            <a:solidFill>
              <a:schemeClr val="dk1"/>
            </a:solidFill>
            <a:prstDash val="solid"/>
            <a:round/>
            <a:headEnd type="none" w="med" len="med"/>
            <a:tailEnd type="triangle" w="med" len="med"/>
          </a:ln>
        </p:spPr>
      </p:cxnSp>
      <p:sp>
        <p:nvSpPr>
          <p:cNvPr id="566" name="Google Shape;566;p19"/>
          <p:cNvSpPr txBox="1"/>
          <p:nvPr/>
        </p:nvSpPr>
        <p:spPr>
          <a:xfrm>
            <a:off x="3716338" y="5546725"/>
            <a:ext cx="1201090"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dirty="0">
                <a:solidFill>
                  <a:schemeClr val="dk1"/>
                </a:solidFill>
                <a:latin typeface="Arial"/>
                <a:ea typeface="Arial"/>
                <a:cs typeface="Arial"/>
                <a:sym typeface="Arial"/>
              </a:rPr>
              <a:t>:</a:t>
            </a:r>
            <a:r>
              <a:rPr lang="en-US" sz="1600" dirty="0" err="1">
                <a:solidFill>
                  <a:schemeClr val="dk1"/>
                </a:solidFill>
                <a:latin typeface="Arial"/>
                <a:ea typeface="Arial"/>
                <a:cs typeface="Arial"/>
                <a:sym typeface="Arial"/>
              </a:rPr>
              <a:t>hasTanks</a:t>
            </a:r>
            <a:endParaRPr sz="1600" dirty="0">
              <a:solidFill>
                <a:schemeClr val="dk1"/>
              </a:solidFill>
              <a:latin typeface="Arial"/>
              <a:ea typeface="Arial"/>
              <a:cs typeface="Arial"/>
              <a:sym typeface="Arial"/>
            </a:endParaRPr>
          </a:p>
        </p:txBody>
      </p:sp>
      <p:cxnSp>
        <p:nvCxnSpPr>
          <p:cNvPr id="567" name="Google Shape;567;p19"/>
          <p:cNvCxnSpPr/>
          <p:nvPr/>
        </p:nvCxnSpPr>
        <p:spPr>
          <a:xfrm>
            <a:off x="3517900" y="5883275"/>
            <a:ext cx="1436688" cy="0"/>
          </a:xfrm>
          <a:prstGeom prst="straightConnector1">
            <a:avLst/>
          </a:prstGeom>
          <a:noFill/>
          <a:ln w="9525" cap="flat" cmpd="sng">
            <a:solidFill>
              <a:schemeClr val="dk1"/>
            </a:solidFill>
            <a:prstDash val="solid"/>
            <a:round/>
            <a:headEnd type="none" w="med" len="med"/>
            <a:tailEnd type="triangle" w="med" len="med"/>
          </a:ln>
        </p:spPr>
      </p:cxnSp>
      <p:sp>
        <p:nvSpPr>
          <p:cNvPr id="568" name="Google Shape;568;p19"/>
          <p:cNvSpPr/>
          <p:nvPr/>
        </p:nvSpPr>
        <p:spPr>
          <a:xfrm>
            <a:off x="1735139" y="3602831"/>
            <a:ext cx="1800205" cy="503237"/>
          </a:xfrm>
          <a:prstGeom prst="ellipse">
            <a:avLst/>
          </a:prstGeom>
          <a:solidFill>
            <a:schemeClr val="accent1"/>
          </a:solidFill>
          <a:ln w="9525" cap="flat" cmpd="sng">
            <a:solidFill>
              <a:schemeClr val="dk1"/>
            </a:solidFill>
            <a:prstDash val="solid"/>
            <a:round/>
            <a:headEnd type="none" w="sm" len="sm"/>
            <a:tailEnd type="none" w="sm" len="sm"/>
          </a:ln>
        </p:spPr>
        <p:txBody>
          <a:bodyPr spcFirstLastPara="1" wrap="square" lIns="0" tIns="45700" rIns="36000" bIns="45700" anchor="ctr" anchorCtr="0">
            <a:noAutofit/>
          </a:bodyPr>
          <a:lstStyle/>
          <a:p>
            <a:pPr marL="0" marR="0" lvl="0" indent="0" algn="l" rtl="0">
              <a:spcBef>
                <a:spcPts val="0"/>
              </a:spcBef>
              <a:spcAft>
                <a:spcPts val="0"/>
              </a:spcAft>
              <a:buNone/>
            </a:pPr>
            <a:r>
              <a:rPr lang="en-US" sz="1600" dirty="0">
                <a:solidFill>
                  <a:schemeClr val="dk1"/>
                </a:solidFill>
                <a:latin typeface="Arial"/>
                <a:ea typeface="Arial"/>
                <a:cs typeface="Arial"/>
                <a:sym typeface="Arial"/>
              </a:rPr>
              <a:t>:TankFarm10</a:t>
            </a:r>
            <a:endParaRPr dirty="0"/>
          </a:p>
        </p:txBody>
      </p:sp>
      <p:sp>
        <p:nvSpPr>
          <p:cNvPr id="569" name="Google Shape;569;p19"/>
          <p:cNvSpPr/>
          <p:nvPr/>
        </p:nvSpPr>
        <p:spPr>
          <a:xfrm>
            <a:off x="4883150" y="3597275"/>
            <a:ext cx="1657350" cy="503238"/>
          </a:xfrm>
          <a:prstGeom prst="ellipse">
            <a:avLst/>
          </a:prstGeom>
          <a:solidFill>
            <a:schemeClr val="accent1"/>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1600" dirty="0">
                <a:solidFill>
                  <a:schemeClr val="dk1"/>
                </a:solidFill>
                <a:latin typeface="Arial"/>
                <a:ea typeface="Arial"/>
                <a:cs typeface="Arial"/>
                <a:sym typeface="Arial"/>
              </a:rPr>
              <a:t>:Tank101</a:t>
            </a:r>
            <a:endParaRPr dirty="0"/>
          </a:p>
        </p:txBody>
      </p:sp>
      <p:sp>
        <p:nvSpPr>
          <p:cNvPr id="570" name="Google Shape;570;p19"/>
          <p:cNvSpPr/>
          <p:nvPr/>
        </p:nvSpPr>
        <p:spPr>
          <a:xfrm>
            <a:off x="1860550" y="2581275"/>
            <a:ext cx="1511300" cy="431800"/>
          </a:xfrm>
          <a:prstGeom prst="rect">
            <a:avLst/>
          </a:prstGeom>
          <a:solidFill>
            <a:srgbClr val="FFFF66"/>
          </a:solid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1600">
                <a:solidFill>
                  <a:schemeClr val="dk1"/>
                </a:solidFill>
                <a:latin typeface="Arial"/>
                <a:ea typeface="Arial"/>
                <a:cs typeface="Arial"/>
                <a:sym typeface="Arial"/>
              </a:rPr>
              <a:t>:TankFarm</a:t>
            </a:r>
            <a:endParaRPr sz="1600">
              <a:solidFill>
                <a:schemeClr val="dk1"/>
              </a:solidFill>
              <a:latin typeface="Arial"/>
              <a:ea typeface="Arial"/>
              <a:cs typeface="Arial"/>
              <a:sym typeface="Arial"/>
            </a:endParaRPr>
          </a:p>
        </p:txBody>
      </p:sp>
      <p:cxnSp>
        <p:nvCxnSpPr>
          <p:cNvPr id="571" name="Google Shape;571;p19"/>
          <p:cNvCxnSpPr>
            <a:cxnSpLocks/>
            <a:stCxn id="568" idx="0"/>
            <a:endCxn id="570" idx="2"/>
          </p:cNvCxnSpPr>
          <p:nvPr/>
        </p:nvCxnSpPr>
        <p:spPr>
          <a:xfrm flipH="1" flipV="1">
            <a:off x="2616200" y="3013075"/>
            <a:ext cx="19042" cy="589756"/>
          </a:xfrm>
          <a:prstGeom prst="straightConnector1">
            <a:avLst/>
          </a:prstGeom>
          <a:noFill/>
          <a:ln w="9525" cap="flat" cmpd="sng">
            <a:solidFill>
              <a:schemeClr val="dk1"/>
            </a:solidFill>
            <a:prstDash val="solid"/>
            <a:round/>
            <a:headEnd type="none" w="med" len="med"/>
            <a:tailEnd type="triangle" w="med" len="med"/>
          </a:ln>
        </p:spPr>
      </p:cxnSp>
      <p:sp>
        <p:nvSpPr>
          <p:cNvPr id="572" name="Google Shape;572;p19"/>
          <p:cNvSpPr/>
          <p:nvPr/>
        </p:nvSpPr>
        <p:spPr>
          <a:xfrm>
            <a:off x="4956175" y="2581275"/>
            <a:ext cx="1511300" cy="431800"/>
          </a:xfrm>
          <a:prstGeom prst="rect">
            <a:avLst/>
          </a:prstGeom>
          <a:solidFill>
            <a:srgbClr val="FFFF66"/>
          </a:solid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1600">
                <a:solidFill>
                  <a:schemeClr val="dk1"/>
                </a:solidFill>
                <a:latin typeface="Arial"/>
                <a:ea typeface="Arial"/>
                <a:cs typeface="Arial"/>
                <a:sym typeface="Arial"/>
              </a:rPr>
              <a:t>:Tank</a:t>
            </a:r>
            <a:endParaRPr/>
          </a:p>
        </p:txBody>
      </p:sp>
      <p:cxnSp>
        <p:nvCxnSpPr>
          <p:cNvPr id="573" name="Google Shape;573;p19"/>
          <p:cNvCxnSpPr>
            <a:stCxn id="569" idx="0"/>
            <a:endCxn id="572" idx="2"/>
          </p:cNvCxnSpPr>
          <p:nvPr/>
        </p:nvCxnSpPr>
        <p:spPr>
          <a:xfrm rot="10800000">
            <a:off x="5711825" y="3013175"/>
            <a:ext cx="0" cy="584100"/>
          </a:xfrm>
          <a:prstGeom prst="straightConnector1">
            <a:avLst/>
          </a:prstGeom>
          <a:noFill/>
          <a:ln w="9525" cap="flat" cmpd="sng">
            <a:solidFill>
              <a:schemeClr val="dk1"/>
            </a:solidFill>
            <a:prstDash val="solid"/>
            <a:round/>
            <a:headEnd type="none" w="med" len="med"/>
            <a:tailEnd type="triangle" w="med" len="med"/>
          </a:ln>
        </p:spPr>
      </p:cxnSp>
      <p:sp>
        <p:nvSpPr>
          <p:cNvPr id="574" name="Google Shape;574;p19"/>
          <p:cNvSpPr txBox="1"/>
          <p:nvPr/>
        </p:nvSpPr>
        <p:spPr>
          <a:xfrm>
            <a:off x="2252262" y="3090446"/>
            <a:ext cx="870751"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a:solidFill>
                  <a:schemeClr val="dk1"/>
                </a:solidFill>
                <a:latin typeface="Arial"/>
                <a:ea typeface="Arial"/>
                <a:cs typeface="Arial"/>
                <a:sym typeface="Arial"/>
              </a:rPr>
              <a:t>rdf:type</a:t>
            </a:r>
            <a:endParaRPr sz="1600">
              <a:solidFill>
                <a:schemeClr val="dk1"/>
              </a:solidFill>
              <a:latin typeface="Arial"/>
              <a:ea typeface="Arial"/>
              <a:cs typeface="Arial"/>
              <a:sym typeface="Arial"/>
            </a:endParaRPr>
          </a:p>
        </p:txBody>
      </p:sp>
      <p:sp>
        <p:nvSpPr>
          <p:cNvPr id="575" name="Google Shape;575;p19"/>
          <p:cNvSpPr txBox="1"/>
          <p:nvPr/>
        </p:nvSpPr>
        <p:spPr>
          <a:xfrm>
            <a:off x="5348288" y="3137626"/>
            <a:ext cx="870751"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a:solidFill>
                  <a:schemeClr val="dk1"/>
                </a:solidFill>
                <a:latin typeface="Arial"/>
                <a:ea typeface="Arial"/>
                <a:cs typeface="Arial"/>
                <a:sym typeface="Arial"/>
              </a:rPr>
              <a:t>rdf:type</a:t>
            </a:r>
            <a:endParaRPr sz="1600">
              <a:solidFill>
                <a:schemeClr val="dk1"/>
              </a:solidFill>
              <a:latin typeface="Arial"/>
              <a:ea typeface="Arial"/>
              <a:cs typeface="Arial"/>
              <a:sym typeface="Arial"/>
            </a:endParaRPr>
          </a:p>
        </p:txBody>
      </p:sp>
      <p:sp>
        <p:nvSpPr>
          <p:cNvPr id="576" name="Google Shape;576;p19"/>
          <p:cNvSpPr txBox="1"/>
          <p:nvPr/>
        </p:nvSpPr>
        <p:spPr>
          <a:xfrm>
            <a:off x="3644899" y="3517900"/>
            <a:ext cx="1135259"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dirty="0">
                <a:solidFill>
                  <a:schemeClr val="dk1"/>
                </a:solidFill>
                <a:latin typeface="Arial"/>
                <a:ea typeface="Arial"/>
                <a:cs typeface="Arial"/>
                <a:sym typeface="Arial"/>
              </a:rPr>
              <a:t>:</a:t>
            </a:r>
            <a:r>
              <a:rPr lang="en-US" sz="1600" dirty="0" err="1">
                <a:solidFill>
                  <a:schemeClr val="dk1"/>
                </a:solidFill>
                <a:latin typeface="Arial"/>
                <a:ea typeface="Arial"/>
                <a:cs typeface="Arial"/>
                <a:sym typeface="Arial"/>
              </a:rPr>
              <a:t>hasTanks</a:t>
            </a:r>
            <a:endParaRPr sz="1600" dirty="0">
              <a:solidFill>
                <a:schemeClr val="dk1"/>
              </a:solidFill>
              <a:latin typeface="Arial"/>
              <a:ea typeface="Arial"/>
              <a:cs typeface="Arial"/>
              <a:sym typeface="Arial"/>
            </a:endParaRPr>
          </a:p>
        </p:txBody>
      </p:sp>
      <p:cxnSp>
        <p:nvCxnSpPr>
          <p:cNvPr id="577" name="Google Shape;577;p19"/>
          <p:cNvCxnSpPr>
            <a:cxnSpLocks/>
            <a:stCxn id="568" idx="6"/>
          </p:cNvCxnSpPr>
          <p:nvPr/>
        </p:nvCxnSpPr>
        <p:spPr>
          <a:xfrm>
            <a:off x="3535344" y="3854450"/>
            <a:ext cx="1347806" cy="0"/>
          </a:xfrm>
          <a:prstGeom prst="straightConnector1">
            <a:avLst/>
          </a:prstGeom>
          <a:noFill/>
          <a:ln w="9525" cap="flat" cmpd="sng">
            <a:solidFill>
              <a:schemeClr val="dk1"/>
            </a:solidFill>
            <a:prstDash val="solid"/>
            <a:round/>
            <a:headEnd type="none" w="med" len="med"/>
            <a:tailEnd type="triangle" w="med" len="med"/>
          </a:ln>
        </p:spPr>
      </p:cxnSp>
      <p:sp>
        <p:nvSpPr>
          <p:cNvPr id="578" name="Google Shape;578;p19"/>
          <p:cNvSpPr txBox="1"/>
          <p:nvPr/>
        </p:nvSpPr>
        <p:spPr>
          <a:xfrm>
            <a:off x="7223125" y="2581275"/>
            <a:ext cx="1676400" cy="73866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a:solidFill>
                  <a:schemeClr val="dk1"/>
                </a:solidFill>
                <a:latin typeface="Twentieth Century"/>
                <a:ea typeface="Twentieth Century"/>
                <a:cs typeface="Twentieth Century"/>
                <a:sym typeface="Twentieth Century"/>
              </a:rPr>
              <a:t>Valid RDF and </a:t>
            </a:r>
            <a:endParaRPr/>
          </a:p>
          <a:p>
            <a:pPr marL="0" marR="0" lvl="0" indent="0" algn="l" rtl="0">
              <a:spcBef>
                <a:spcPts val="0"/>
              </a:spcBef>
              <a:spcAft>
                <a:spcPts val="0"/>
              </a:spcAft>
              <a:buNone/>
            </a:pPr>
            <a:r>
              <a:rPr lang="en-US" sz="1400">
                <a:solidFill>
                  <a:schemeClr val="dk1"/>
                </a:solidFill>
                <a:latin typeface="Twentieth Century"/>
                <a:ea typeface="Twentieth Century"/>
                <a:cs typeface="Twentieth Century"/>
                <a:sym typeface="Twentieth Century"/>
              </a:rPr>
              <a:t>semantically correct</a:t>
            </a:r>
            <a:endParaRPr/>
          </a:p>
        </p:txBody>
      </p:sp>
      <p:sp>
        <p:nvSpPr>
          <p:cNvPr id="579" name="Google Shape;579;p19"/>
          <p:cNvSpPr txBox="1"/>
          <p:nvPr/>
        </p:nvSpPr>
        <p:spPr>
          <a:xfrm>
            <a:off x="7239000" y="4692650"/>
            <a:ext cx="1676400" cy="73866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a:solidFill>
                  <a:schemeClr val="dk1"/>
                </a:solidFill>
                <a:latin typeface="Twentieth Century"/>
                <a:ea typeface="Twentieth Century"/>
                <a:cs typeface="Twentieth Century"/>
                <a:sym typeface="Twentieth Century"/>
              </a:rPr>
              <a:t>Valid RDF </a:t>
            </a:r>
            <a:r>
              <a:rPr lang="en-US" sz="1400" b="1">
                <a:solidFill>
                  <a:schemeClr val="dk1"/>
                </a:solidFill>
                <a:latin typeface="Twentieth Century"/>
                <a:ea typeface="Twentieth Century"/>
                <a:cs typeface="Twentieth Century"/>
                <a:sym typeface="Twentieth Century"/>
              </a:rPr>
              <a:t>but</a:t>
            </a:r>
            <a:r>
              <a:rPr lang="en-US" sz="1400">
                <a:solidFill>
                  <a:schemeClr val="dk1"/>
                </a:solidFill>
                <a:latin typeface="Twentieth Century"/>
                <a:ea typeface="Twentieth Century"/>
                <a:cs typeface="Twentieth Century"/>
                <a:sym typeface="Twentieth Century"/>
              </a:rPr>
              <a:t> </a:t>
            </a:r>
            <a:endParaRPr/>
          </a:p>
          <a:p>
            <a:pPr marL="0" marR="0" lvl="0" indent="0" algn="l" rtl="0">
              <a:spcBef>
                <a:spcPts val="0"/>
              </a:spcBef>
              <a:spcAft>
                <a:spcPts val="0"/>
              </a:spcAft>
              <a:buNone/>
            </a:pPr>
            <a:r>
              <a:rPr lang="en-US" sz="1400">
                <a:solidFill>
                  <a:schemeClr val="dk1"/>
                </a:solidFill>
                <a:latin typeface="Twentieth Century"/>
                <a:ea typeface="Twentieth Century"/>
                <a:cs typeface="Twentieth Century"/>
                <a:sym typeface="Twentieth Century"/>
              </a:rPr>
              <a:t>semantically </a:t>
            </a:r>
            <a:r>
              <a:rPr lang="en-US" sz="1400" b="1">
                <a:solidFill>
                  <a:schemeClr val="dk1"/>
                </a:solidFill>
                <a:latin typeface="Twentieth Century"/>
                <a:ea typeface="Twentieth Century"/>
                <a:cs typeface="Twentieth Century"/>
                <a:sym typeface="Twentieth Century"/>
              </a:rPr>
              <a:t>incorrect</a:t>
            </a:r>
            <a:endParaRPr/>
          </a:p>
        </p:txBody>
      </p:sp>
      <p:cxnSp>
        <p:nvCxnSpPr>
          <p:cNvPr id="580" name="Google Shape;580;p19"/>
          <p:cNvCxnSpPr/>
          <p:nvPr/>
        </p:nvCxnSpPr>
        <p:spPr>
          <a:xfrm rot="10800000">
            <a:off x="7010400" y="5208588"/>
            <a:ext cx="457200" cy="0"/>
          </a:xfrm>
          <a:prstGeom prst="straightConnector1">
            <a:avLst/>
          </a:prstGeom>
          <a:noFill/>
          <a:ln w="9525" cap="flat" cmpd="sng">
            <a:solidFill>
              <a:schemeClr val="dk1"/>
            </a:solidFill>
            <a:prstDash val="solid"/>
            <a:round/>
            <a:headEnd type="none" w="med" len="med"/>
            <a:tailEnd type="triangle" w="med" len="med"/>
          </a:ln>
        </p:spPr>
      </p:cxnSp>
      <p:cxnSp>
        <p:nvCxnSpPr>
          <p:cNvPr id="581" name="Google Shape;581;p19"/>
          <p:cNvCxnSpPr/>
          <p:nvPr/>
        </p:nvCxnSpPr>
        <p:spPr>
          <a:xfrm flipH="1">
            <a:off x="7010400" y="3076575"/>
            <a:ext cx="457200" cy="9525"/>
          </a:xfrm>
          <a:prstGeom prst="straightConnector1">
            <a:avLst/>
          </a:prstGeom>
          <a:noFill/>
          <a:ln w="9525" cap="flat" cmpd="sng">
            <a:solidFill>
              <a:schemeClr val="dk1"/>
            </a:solidFill>
            <a:prstDash val="solid"/>
            <a:round/>
            <a:headEnd type="none" w="med" len="med"/>
            <a:tailEnd type="triangle" w="med" len="med"/>
          </a:ln>
        </p:spPr>
      </p:cxnSp>
      <p:sp>
        <p:nvSpPr>
          <p:cNvPr id="582" name="Google Shape;582;p19"/>
          <p:cNvSpPr txBox="1"/>
          <p:nvPr/>
        </p:nvSpPr>
        <p:spPr>
          <a:xfrm>
            <a:off x="5355824" y="5137736"/>
            <a:ext cx="870751"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a:solidFill>
                  <a:schemeClr val="dk1"/>
                </a:solidFill>
                <a:latin typeface="Arial"/>
                <a:ea typeface="Arial"/>
                <a:cs typeface="Arial"/>
                <a:sym typeface="Arial"/>
              </a:rPr>
              <a:t>rdf:type</a:t>
            </a:r>
            <a:endParaRPr sz="1600">
              <a:solidFill>
                <a:schemeClr val="dk1"/>
              </a:solidFill>
              <a:latin typeface="Arial"/>
              <a:ea typeface="Arial"/>
              <a:cs typeface="Arial"/>
              <a:sym typeface="Arial"/>
            </a:endParaRPr>
          </a:p>
        </p:txBody>
      </p:sp>
      <p:sp>
        <p:nvSpPr>
          <p:cNvPr id="583" name="Google Shape;583;p19"/>
          <p:cNvSpPr txBox="1"/>
          <p:nvPr/>
        </p:nvSpPr>
        <p:spPr>
          <a:xfrm>
            <a:off x="2297252" y="5186948"/>
            <a:ext cx="870751"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a:solidFill>
                  <a:schemeClr val="dk1"/>
                </a:solidFill>
                <a:latin typeface="Arial"/>
                <a:ea typeface="Arial"/>
                <a:cs typeface="Arial"/>
                <a:sym typeface="Arial"/>
              </a:rPr>
              <a:t>rdf:type</a:t>
            </a:r>
            <a:endParaRPr sz="1600">
              <a:solidFill>
                <a:schemeClr val="dk1"/>
              </a:solidFill>
              <a:latin typeface="Arial"/>
              <a:ea typeface="Arial"/>
              <a:cs typeface="Arial"/>
              <a:sym typeface="Arial"/>
            </a:endParaRPr>
          </a:p>
        </p:txBody>
      </p:sp>
      <p:pic>
        <p:nvPicPr>
          <p:cNvPr id="584" name="Google Shape;584;p19" descr="Checkmark with solid fill"/>
          <p:cNvPicPr preferRelativeResize="0"/>
          <p:nvPr/>
        </p:nvPicPr>
        <p:blipFill rotWithShape="1">
          <a:blip r:embed="rId3">
            <a:alphaModFix/>
          </a:blip>
          <a:srcRect/>
          <a:stretch/>
        </p:blipFill>
        <p:spPr>
          <a:xfrm>
            <a:off x="6133160" y="5125720"/>
            <a:ext cx="914400" cy="914400"/>
          </a:xfrm>
          <a:prstGeom prst="rect">
            <a:avLst/>
          </a:prstGeom>
          <a:noFill/>
          <a:ln>
            <a:noFill/>
          </a:ln>
        </p:spPr>
      </p:pic>
      <p:pic>
        <p:nvPicPr>
          <p:cNvPr id="585" name="Google Shape;585;p19" descr="Close with solid fill"/>
          <p:cNvPicPr preferRelativeResize="0"/>
          <p:nvPr/>
        </p:nvPicPr>
        <p:blipFill rotWithShape="1">
          <a:blip r:embed="rId4">
            <a:alphaModFix/>
          </a:blip>
          <a:srcRect/>
          <a:stretch/>
        </p:blipFill>
        <p:spPr>
          <a:xfrm>
            <a:off x="2978245" y="4965115"/>
            <a:ext cx="914400" cy="91440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6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82"/>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8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61"/>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63"/>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65"/>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66"/>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562"/>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564"/>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567"/>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5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85"/>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584"/>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579"/>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58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6"/>
        <p:cNvGrpSpPr/>
        <p:nvPr/>
      </p:nvGrpSpPr>
      <p:grpSpPr>
        <a:xfrm>
          <a:off x="0" y="0"/>
          <a:ext cx="0" cy="0"/>
          <a:chOff x="0" y="0"/>
          <a:chExt cx="0" cy="0"/>
        </a:xfrm>
      </p:grpSpPr>
      <p:sp>
        <p:nvSpPr>
          <p:cNvPr id="87" name="Google Shape;87;p2"/>
          <p:cNvSpPr txBox="1">
            <a:spLocks noGrp="1"/>
          </p:cNvSpPr>
          <p:nvPr>
            <p:ph type="ctrTitle"/>
          </p:nvPr>
        </p:nvSpPr>
        <p:spPr>
          <a:xfrm>
            <a:off x="190500" y="1295400"/>
            <a:ext cx="8763000" cy="1470025"/>
          </a:xfrm>
          <a:prstGeom prst="rect">
            <a:avLst/>
          </a:prstGeom>
          <a:noFill/>
          <a:ln>
            <a:noFill/>
          </a:ln>
        </p:spPr>
        <p:txBody>
          <a:bodyPr spcFirstLastPara="1" wrap="square" lIns="91425" tIns="45700" rIns="91425" bIns="45700" anchor="ctr" anchorCtr="0">
            <a:normAutofit/>
          </a:bodyPr>
          <a:lstStyle/>
          <a:p>
            <a:pPr marL="742950" lvl="0" indent="-742950" algn="l" rtl="0">
              <a:spcBef>
                <a:spcPts val="0"/>
              </a:spcBef>
              <a:spcAft>
                <a:spcPts val="0"/>
              </a:spcAft>
              <a:buClr>
                <a:srgbClr val="222222"/>
              </a:buClr>
              <a:buSzPts val="4400"/>
              <a:buFont typeface="Twentieth Century"/>
              <a:buAutoNum type="arabicPeriod" startAt="2"/>
            </a:pPr>
            <a:r>
              <a:rPr lang="en-US" b="1" i="0">
                <a:solidFill>
                  <a:srgbClr val="222222"/>
                </a:solidFill>
                <a:latin typeface="Arial"/>
                <a:ea typeface="Arial"/>
                <a:cs typeface="Arial"/>
                <a:sym typeface="Arial"/>
              </a:rPr>
              <a:t>Simple modeling with graphs</a:t>
            </a:r>
            <a:endParaRPr b="0" i="0">
              <a:solidFill>
                <a:srgbClr val="222222"/>
              </a:solidFill>
              <a:latin typeface="Arial"/>
              <a:ea typeface="Arial"/>
              <a:cs typeface="Arial"/>
              <a:sym typeface="Arial"/>
            </a:endParaRPr>
          </a:p>
        </p:txBody>
      </p:sp>
      <p:sp>
        <p:nvSpPr>
          <p:cNvPr id="88" name="Google Shape;88;p2"/>
          <p:cNvSpPr txBox="1">
            <a:spLocks noGrp="1"/>
          </p:cNvSpPr>
          <p:nvPr>
            <p:ph type="subTitle" idx="1"/>
          </p:nvPr>
        </p:nvSpPr>
        <p:spPr>
          <a:xfrm>
            <a:off x="381000" y="3200400"/>
            <a:ext cx="8763000" cy="2590800"/>
          </a:xfrm>
          <a:prstGeom prst="rect">
            <a:avLst/>
          </a:prstGeom>
          <a:noFill/>
          <a:ln>
            <a:noFill/>
          </a:ln>
        </p:spPr>
        <p:txBody>
          <a:bodyPr spcFirstLastPara="1" wrap="square" lIns="91425" tIns="45700" rIns="91425" bIns="45700" anchor="t" anchorCtr="0">
            <a:normAutofit fontScale="85000" lnSpcReduction="20000"/>
          </a:bodyPr>
          <a:lstStyle/>
          <a:p>
            <a:pPr marL="0" lvl="0" indent="-157480" algn="l" rtl="0">
              <a:spcBef>
                <a:spcPts val="0"/>
              </a:spcBef>
              <a:spcAft>
                <a:spcPts val="0"/>
              </a:spcAft>
              <a:buClr>
                <a:srgbClr val="222222"/>
              </a:buClr>
              <a:buSzPct val="100000"/>
              <a:buFont typeface="Twentieth Century"/>
              <a:buAutoNum type="arabicPeriod"/>
            </a:pPr>
            <a:r>
              <a:rPr lang="en-US" b="0" i="0">
                <a:solidFill>
                  <a:srgbClr val="222222"/>
                </a:solidFill>
                <a:latin typeface="Arial"/>
                <a:ea typeface="Arial"/>
                <a:cs typeface="Arial"/>
                <a:sym typeface="Arial"/>
              </a:rPr>
              <a:t>Using RDF, RDFS, and OWL (maybe) to describe graph models</a:t>
            </a:r>
            <a:endParaRPr/>
          </a:p>
          <a:p>
            <a:pPr marL="0" lvl="0" indent="-157480" algn="l" rtl="0">
              <a:spcBef>
                <a:spcPts val="496"/>
              </a:spcBef>
              <a:spcAft>
                <a:spcPts val="0"/>
              </a:spcAft>
              <a:buClr>
                <a:srgbClr val="222222"/>
              </a:buClr>
              <a:buSzPct val="100000"/>
              <a:buFont typeface="Twentieth Century"/>
              <a:buAutoNum type="arabicPeriod"/>
            </a:pPr>
            <a:r>
              <a:rPr lang="en-US" b="0" i="0">
                <a:solidFill>
                  <a:srgbClr val="222222"/>
                </a:solidFill>
                <a:latin typeface="Arial"/>
                <a:ea typeface="Arial"/>
                <a:cs typeface="Arial"/>
                <a:sym typeface="Arial"/>
              </a:rPr>
              <a:t>Creating 1-D models with graphs</a:t>
            </a:r>
            <a:endParaRPr/>
          </a:p>
          <a:p>
            <a:pPr marL="0" lvl="0" indent="-157480" algn="l" rtl="0">
              <a:spcBef>
                <a:spcPts val="496"/>
              </a:spcBef>
              <a:spcAft>
                <a:spcPts val="0"/>
              </a:spcAft>
              <a:buClr>
                <a:srgbClr val="222222"/>
              </a:buClr>
              <a:buSzPct val="100000"/>
              <a:buFont typeface="Twentieth Century"/>
              <a:buAutoNum type="arabicPeriod"/>
            </a:pPr>
            <a:r>
              <a:rPr lang="en-US" b="0" i="0">
                <a:solidFill>
                  <a:srgbClr val="222222"/>
                </a:solidFill>
                <a:latin typeface="Arial"/>
                <a:ea typeface="Arial"/>
                <a:cs typeface="Arial"/>
                <a:sym typeface="Arial"/>
              </a:rPr>
              <a:t>Querying graphs</a:t>
            </a:r>
            <a:endParaRPr/>
          </a:p>
          <a:p>
            <a:pPr marL="742950" lvl="1" indent="-285750" algn="l" rtl="0">
              <a:spcBef>
                <a:spcPts val="434"/>
              </a:spcBef>
              <a:spcAft>
                <a:spcPts val="0"/>
              </a:spcAft>
              <a:buClr>
                <a:srgbClr val="222222"/>
              </a:buClr>
              <a:buSzPct val="100000"/>
              <a:buFont typeface="Twentieth Century"/>
              <a:buAutoNum type="arabicPeriod"/>
            </a:pPr>
            <a:r>
              <a:rPr lang="en-US" b="0" i="0">
                <a:solidFill>
                  <a:srgbClr val="222222"/>
                </a:solidFill>
                <a:latin typeface="Arial"/>
                <a:ea typeface="Arial"/>
                <a:cs typeface="Arial"/>
                <a:sym typeface="Arial"/>
              </a:rPr>
              <a:t>with SPARQL</a:t>
            </a:r>
            <a:endParaRPr/>
          </a:p>
          <a:p>
            <a:pPr marL="742950" lvl="1" indent="-285750" algn="l" rtl="0">
              <a:spcBef>
                <a:spcPts val="434"/>
              </a:spcBef>
              <a:spcAft>
                <a:spcPts val="0"/>
              </a:spcAft>
              <a:buClr>
                <a:srgbClr val="222222"/>
              </a:buClr>
              <a:buSzPct val="100000"/>
              <a:buFont typeface="Twentieth Century"/>
              <a:buAutoNum type="arabicPeriod"/>
            </a:pPr>
            <a:r>
              <a:rPr lang="en-US" b="0" i="0">
                <a:solidFill>
                  <a:srgbClr val="222222"/>
                </a:solidFill>
                <a:latin typeface="Arial"/>
                <a:ea typeface="Arial"/>
                <a:cs typeface="Arial"/>
                <a:sym typeface="Arial"/>
              </a:rPr>
              <a:t>with OData</a:t>
            </a:r>
            <a:endParaRPr/>
          </a:p>
          <a:p>
            <a:pPr marL="742950" lvl="1" indent="-285750" algn="l" rtl="0">
              <a:spcBef>
                <a:spcPts val="434"/>
              </a:spcBef>
              <a:spcAft>
                <a:spcPts val="0"/>
              </a:spcAft>
              <a:buClr>
                <a:srgbClr val="222222"/>
              </a:buClr>
              <a:buSzPct val="100000"/>
              <a:buFont typeface="Twentieth Century"/>
              <a:buAutoNum type="arabicPeriod"/>
            </a:pPr>
            <a:r>
              <a:rPr lang="en-US" b="0" i="0">
                <a:solidFill>
                  <a:srgbClr val="222222"/>
                </a:solidFill>
                <a:latin typeface="Arial"/>
                <a:ea typeface="Arial"/>
                <a:cs typeface="Arial"/>
                <a:sym typeface="Arial"/>
              </a:rPr>
              <a:t>with GraphQL</a:t>
            </a:r>
            <a:endParaRPr b="0" i="0">
              <a:solidFill>
                <a:srgbClr val="222222"/>
              </a:solidFill>
              <a:latin typeface="Arial"/>
              <a:ea typeface="Arial"/>
              <a:cs typeface="Arial"/>
              <a:sym typeface="Aria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589"/>
        <p:cNvGrpSpPr/>
        <p:nvPr/>
      </p:nvGrpSpPr>
      <p:grpSpPr>
        <a:xfrm>
          <a:off x="0" y="0"/>
          <a:ext cx="0" cy="0"/>
          <a:chOff x="0" y="0"/>
          <a:chExt cx="0" cy="0"/>
        </a:xfrm>
      </p:grpSpPr>
      <p:sp>
        <p:nvSpPr>
          <p:cNvPr id="590" name="Google Shape;590;p20"/>
          <p:cNvSpPr txBox="1">
            <a:spLocks noGrp="1"/>
          </p:cNvSpPr>
          <p:nvPr>
            <p:ph type="title"/>
          </p:nvPr>
        </p:nvSpPr>
        <p:spPr>
          <a:xfrm>
            <a:off x="762000" y="457200"/>
            <a:ext cx="6553200" cy="685800"/>
          </a:xfrm>
          <a:prstGeom prst="rect">
            <a:avLst/>
          </a:prstGeom>
          <a:noFill/>
          <a:ln>
            <a:noFill/>
          </a:ln>
        </p:spPr>
        <p:txBody>
          <a:bodyPr spcFirstLastPara="1" wrap="square" lIns="91425" tIns="45700" rIns="91425" bIns="45700" anchor="ctr" anchorCtr="0">
            <a:normAutofit fontScale="90000"/>
          </a:bodyPr>
          <a:lstStyle/>
          <a:p>
            <a:pPr marL="0" lvl="0" indent="0" algn="ctr" rtl="0">
              <a:spcBef>
                <a:spcPts val="0"/>
              </a:spcBef>
              <a:spcAft>
                <a:spcPts val="0"/>
              </a:spcAft>
              <a:buClr>
                <a:schemeClr val="dk2"/>
              </a:buClr>
              <a:buSzPct val="100000"/>
              <a:buFont typeface="Twentieth Century"/>
              <a:buNone/>
            </a:pPr>
            <a:r>
              <a:rPr lang="en-US">
                <a:solidFill>
                  <a:schemeClr val="dk2"/>
                </a:solidFill>
              </a:rPr>
              <a:t>RDFS Schema</a:t>
            </a:r>
            <a:endParaRPr/>
          </a:p>
        </p:txBody>
      </p:sp>
      <p:sp>
        <p:nvSpPr>
          <p:cNvPr id="591" name="Google Shape;591;p20"/>
          <p:cNvSpPr txBox="1">
            <a:spLocks noGrp="1"/>
          </p:cNvSpPr>
          <p:nvPr>
            <p:ph type="body" idx="1"/>
          </p:nvPr>
        </p:nvSpPr>
        <p:spPr>
          <a:xfrm>
            <a:off x="0" y="1219200"/>
            <a:ext cx="9144000" cy="5445125"/>
          </a:xfrm>
          <a:prstGeom prst="rect">
            <a:avLst/>
          </a:prstGeom>
          <a:noFill/>
          <a:ln>
            <a:noFill/>
          </a:ln>
        </p:spPr>
        <p:txBody>
          <a:bodyPr spcFirstLastPara="1" wrap="square" lIns="91425" tIns="45700" rIns="91425" bIns="45700" anchor="t" anchorCtr="0">
            <a:normAutofit/>
          </a:bodyPr>
          <a:lstStyle/>
          <a:p>
            <a:pPr marL="342900" lvl="0" indent="-342900" algn="l" rtl="0">
              <a:lnSpc>
                <a:spcPct val="90000"/>
              </a:lnSpc>
              <a:spcBef>
                <a:spcPts val="0"/>
              </a:spcBef>
              <a:spcAft>
                <a:spcPts val="0"/>
              </a:spcAft>
              <a:buClr>
                <a:schemeClr val="dk1"/>
              </a:buClr>
              <a:buSzPts val="2200"/>
              <a:buChar char="•"/>
            </a:pPr>
            <a:r>
              <a:rPr lang="en-US" sz="2200" b="1"/>
              <a:t>rdfs:class/rdfs:subclass</a:t>
            </a:r>
            <a:endParaRPr sz="2200" b="1"/>
          </a:p>
          <a:p>
            <a:pPr marL="742950" lvl="1" indent="-285750" algn="l" rtl="0">
              <a:lnSpc>
                <a:spcPct val="90000"/>
              </a:lnSpc>
              <a:spcBef>
                <a:spcPts val="400"/>
              </a:spcBef>
              <a:spcAft>
                <a:spcPts val="0"/>
              </a:spcAft>
              <a:buClr>
                <a:schemeClr val="dk1"/>
              </a:buClr>
              <a:buSzPts val="2000"/>
              <a:buChar char="–"/>
            </a:pPr>
            <a:r>
              <a:rPr lang="en-US" sz="2000"/>
              <a:t>Declares different classes and their sub-classes.</a:t>
            </a:r>
            <a:endParaRPr/>
          </a:p>
          <a:p>
            <a:pPr marL="342900" lvl="0" indent="-342900" algn="l" rtl="0">
              <a:lnSpc>
                <a:spcPct val="90000"/>
              </a:lnSpc>
              <a:spcBef>
                <a:spcPts val="440"/>
              </a:spcBef>
              <a:spcAft>
                <a:spcPts val="0"/>
              </a:spcAft>
              <a:buClr>
                <a:schemeClr val="dk1"/>
              </a:buClr>
              <a:buSzPts val="2200"/>
              <a:buChar char="•"/>
            </a:pPr>
            <a:r>
              <a:rPr lang="en-US" sz="2200" b="1"/>
              <a:t>rdf:type ( shorthand is often use ‘a’)</a:t>
            </a:r>
            <a:endParaRPr/>
          </a:p>
          <a:p>
            <a:pPr marL="742950" lvl="1" indent="-285750" algn="l" rtl="0">
              <a:lnSpc>
                <a:spcPct val="90000"/>
              </a:lnSpc>
              <a:spcBef>
                <a:spcPts val="400"/>
              </a:spcBef>
              <a:spcAft>
                <a:spcPts val="0"/>
              </a:spcAft>
              <a:buClr>
                <a:schemeClr val="dk1"/>
              </a:buClr>
              <a:buSzPts val="2000"/>
              <a:buChar char="–"/>
            </a:pPr>
            <a:r>
              <a:rPr lang="en-US" sz="2000"/>
              <a:t>Instances of classes</a:t>
            </a:r>
            <a:endParaRPr/>
          </a:p>
          <a:p>
            <a:pPr marL="742950" lvl="1" indent="-285750" algn="l" rtl="0">
              <a:lnSpc>
                <a:spcPct val="90000"/>
              </a:lnSpc>
              <a:spcBef>
                <a:spcPts val="400"/>
              </a:spcBef>
              <a:spcAft>
                <a:spcPts val="0"/>
              </a:spcAft>
              <a:buClr>
                <a:schemeClr val="dk1"/>
              </a:buClr>
              <a:buSzPts val="2000"/>
              <a:buChar char="–"/>
            </a:pPr>
            <a:r>
              <a:rPr lang="en-US" sz="2000"/>
              <a:t>Note that resources can be instances of zero, one or many classes</a:t>
            </a:r>
            <a:endParaRPr/>
          </a:p>
          <a:p>
            <a:pPr marL="742950" lvl="1" indent="-285750" algn="l" rtl="0">
              <a:lnSpc>
                <a:spcPct val="90000"/>
              </a:lnSpc>
              <a:spcBef>
                <a:spcPts val="400"/>
              </a:spcBef>
              <a:spcAft>
                <a:spcPts val="0"/>
              </a:spcAft>
              <a:buClr>
                <a:schemeClr val="dk1"/>
              </a:buClr>
              <a:buSzPts val="2000"/>
              <a:buChar char="–"/>
            </a:pPr>
            <a:r>
              <a:rPr lang="en-US" sz="2000"/>
              <a:t>Class membership can be inferred from behaviour</a:t>
            </a:r>
            <a:endParaRPr/>
          </a:p>
          <a:p>
            <a:pPr marL="342900" lvl="0" indent="-342900" algn="l" rtl="0">
              <a:lnSpc>
                <a:spcPct val="90000"/>
              </a:lnSpc>
              <a:spcBef>
                <a:spcPts val="440"/>
              </a:spcBef>
              <a:spcAft>
                <a:spcPts val="0"/>
              </a:spcAft>
              <a:buClr>
                <a:schemeClr val="dk1"/>
              </a:buClr>
              <a:buSzPts val="2200"/>
              <a:buChar char="•"/>
            </a:pPr>
            <a:r>
              <a:rPr lang="en-US" sz="2200" b="1"/>
              <a:t>rdf:property/rdfs:subpropertyof</a:t>
            </a:r>
            <a:endParaRPr sz="2200" b="1"/>
          </a:p>
          <a:p>
            <a:pPr marL="742950" lvl="1" indent="-285750" algn="l" rtl="0">
              <a:lnSpc>
                <a:spcPct val="90000"/>
              </a:lnSpc>
              <a:spcBef>
                <a:spcPts val="400"/>
              </a:spcBef>
              <a:spcAft>
                <a:spcPts val="0"/>
              </a:spcAft>
              <a:buClr>
                <a:schemeClr val="dk1"/>
              </a:buClr>
              <a:buSzPts val="2000"/>
              <a:buChar char="–"/>
            </a:pPr>
            <a:r>
              <a:rPr lang="en-US" sz="2000"/>
              <a:t>Declares different predicates (properties) and sub-properties.</a:t>
            </a:r>
            <a:endParaRPr/>
          </a:p>
          <a:p>
            <a:pPr marL="742950" lvl="1" indent="-285750" algn="l" rtl="0">
              <a:lnSpc>
                <a:spcPct val="90000"/>
              </a:lnSpc>
              <a:spcBef>
                <a:spcPts val="400"/>
              </a:spcBef>
              <a:spcAft>
                <a:spcPts val="0"/>
              </a:spcAft>
              <a:buClr>
                <a:schemeClr val="dk1"/>
              </a:buClr>
              <a:buSzPts val="2000"/>
              <a:buChar char="–"/>
            </a:pPr>
            <a:r>
              <a:rPr lang="en-US" sz="2000"/>
              <a:t>Properties not tied to a class as in O-O</a:t>
            </a:r>
            <a:endParaRPr/>
          </a:p>
          <a:p>
            <a:pPr marL="342900" lvl="0" indent="-342900" algn="l" rtl="0">
              <a:lnSpc>
                <a:spcPct val="90000"/>
              </a:lnSpc>
              <a:spcBef>
                <a:spcPts val="440"/>
              </a:spcBef>
              <a:spcAft>
                <a:spcPts val="0"/>
              </a:spcAft>
              <a:buClr>
                <a:schemeClr val="dk1"/>
              </a:buClr>
              <a:buSzPts val="2200"/>
              <a:buChar char="•"/>
            </a:pPr>
            <a:r>
              <a:rPr lang="en-US" sz="2200" b="1"/>
              <a:t>rdfs:range</a:t>
            </a:r>
            <a:endParaRPr sz="2200" b="1"/>
          </a:p>
          <a:p>
            <a:pPr marL="742950" lvl="1" indent="-285750" algn="l" rtl="0">
              <a:lnSpc>
                <a:spcPct val="90000"/>
              </a:lnSpc>
              <a:spcBef>
                <a:spcPts val="400"/>
              </a:spcBef>
              <a:spcAft>
                <a:spcPts val="0"/>
              </a:spcAft>
              <a:buClr>
                <a:schemeClr val="dk1"/>
              </a:buClr>
              <a:buSzPts val="2000"/>
              <a:buChar char="–"/>
            </a:pPr>
            <a:r>
              <a:rPr lang="en-US" sz="2000"/>
              <a:t>Declares the ‘rules’ of a property: which classes of resources can be the ‘object’ of the predicate</a:t>
            </a:r>
            <a:endParaRPr sz="2000" i="1"/>
          </a:p>
          <a:p>
            <a:pPr marL="342900" lvl="0" indent="-342900" algn="l" rtl="0">
              <a:lnSpc>
                <a:spcPct val="90000"/>
              </a:lnSpc>
              <a:spcBef>
                <a:spcPts val="440"/>
              </a:spcBef>
              <a:spcAft>
                <a:spcPts val="0"/>
              </a:spcAft>
              <a:buClr>
                <a:schemeClr val="dk1"/>
              </a:buClr>
              <a:buSzPts val="2200"/>
              <a:buChar char="•"/>
            </a:pPr>
            <a:r>
              <a:rPr lang="en-US" sz="2200" b="1"/>
              <a:t>rdfs:domain</a:t>
            </a:r>
            <a:endParaRPr sz="2200" b="1"/>
          </a:p>
          <a:p>
            <a:pPr marL="742950" lvl="1" indent="-285750" algn="l" rtl="0">
              <a:lnSpc>
                <a:spcPct val="90000"/>
              </a:lnSpc>
              <a:spcBef>
                <a:spcPts val="400"/>
              </a:spcBef>
              <a:spcAft>
                <a:spcPts val="0"/>
              </a:spcAft>
              <a:buClr>
                <a:schemeClr val="dk1"/>
              </a:buClr>
              <a:buSzPts val="2000"/>
              <a:buChar char="–"/>
            </a:pPr>
            <a:r>
              <a:rPr lang="en-US" sz="2000"/>
              <a:t>Declares the ‘rules’ of a property: which classes of resources can be the ‘subject’ of the predicate</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595"/>
        <p:cNvGrpSpPr/>
        <p:nvPr/>
      </p:nvGrpSpPr>
      <p:grpSpPr>
        <a:xfrm>
          <a:off x="0" y="0"/>
          <a:ext cx="0" cy="0"/>
          <a:chOff x="0" y="0"/>
          <a:chExt cx="0" cy="0"/>
        </a:xfrm>
      </p:grpSpPr>
      <p:sp>
        <p:nvSpPr>
          <p:cNvPr id="596" name="Google Shape;596;p21"/>
          <p:cNvSpPr txBox="1">
            <a:spLocks noGrp="1"/>
          </p:cNvSpPr>
          <p:nvPr>
            <p:ph type="title"/>
          </p:nvPr>
        </p:nvSpPr>
        <p:spPr>
          <a:xfrm>
            <a:off x="-228600" y="609600"/>
            <a:ext cx="9601200" cy="515816"/>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Clr>
                <a:schemeClr val="dk2"/>
              </a:buClr>
              <a:buSzPts val="4000"/>
              <a:buFont typeface="Twentieth Century"/>
              <a:buNone/>
            </a:pPr>
            <a:r>
              <a:rPr lang="en-US" sz="3600" dirty="0">
                <a:solidFill>
                  <a:schemeClr val="dk2"/>
                </a:solidFill>
              </a:rPr>
              <a:t>Meaning of Statements-Domains and Ranges</a:t>
            </a:r>
            <a:endParaRPr sz="4000" dirty="0"/>
          </a:p>
        </p:txBody>
      </p:sp>
      <p:sp>
        <p:nvSpPr>
          <p:cNvPr id="597" name="Google Shape;597;p21"/>
          <p:cNvSpPr txBox="1">
            <a:spLocks noGrp="1"/>
          </p:cNvSpPr>
          <p:nvPr>
            <p:ph type="body" idx="1"/>
          </p:nvPr>
        </p:nvSpPr>
        <p:spPr>
          <a:xfrm>
            <a:off x="0" y="1371600"/>
            <a:ext cx="9144000" cy="5029200"/>
          </a:xfrm>
          <a:prstGeom prst="rect">
            <a:avLst/>
          </a:prstGeom>
          <a:noFill/>
          <a:ln>
            <a:noFill/>
          </a:ln>
        </p:spPr>
        <p:txBody>
          <a:bodyPr spcFirstLastPara="1" wrap="square" lIns="91425" tIns="45700" rIns="91425" bIns="45700" anchor="t" anchorCtr="0">
            <a:normAutofit/>
          </a:bodyPr>
          <a:lstStyle/>
          <a:p>
            <a:pPr marL="342900" lvl="0" indent="-342900" algn="l" rtl="0">
              <a:lnSpc>
                <a:spcPct val="80000"/>
              </a:lnSpc>
              <a:spcBef>
                <a:spcPts val="0"/>
              </a:spcBef>
              <a:spcAft>
                <a:spcPts val="0"/>
              </a:spcAft>
              <a:buClr>
                <a:schemeClr val="dk1"/>
              </a:buClr>
              <a:buSzPts val="2200"/>
              <a:buFont typeface="Twentieth Century"/>
              <a:buNone/>
            </a:pPr>
            <a:r>
              <a:rPr lang="en-US" sz="2200" dirty="0"/>
              <a:t>For Statements we have the Domain and Range ‘rules’:</a:t>
            </a:r>
            <a:endParaRPr dirty="0"/>
          </a:p>
          <a:p>
            <a:pPr marL="342900" lvl="0" indent="-342900" algn="l" rtl="0">
              <a:lnSpc>
                <a:spcPct val="80000"/>
              </a:lnSpc>
              <a:spcBef>
                <a:spcPts val="440"/>
              </a:spcBef>
              <a:spcAft>
                <a:spcPts val="0"/>
              </a:spcAft>
              <a:buClr>
                <a:schemeClr val="dk1"/>
              </a:buClr>
              <a:buSzPts val="2200"/>
              <a:buChar char="•"/>
            </a:pPr>
            <a:r>
              <a:rPr lang="en-US" sz="2200" dirty="0"/>
              <a:t>Domains limit the combination of subject-types to predicates:</a:t>
            </a:r>
            <a:endParaRPr dirty="0"/>
          </a:p>
          <a:p>
            <a:pPr marL="742950" lvl="1" indent="-285750" algn="l" rtl="0">
              <a:lnSpc>
                <a:spcPct val="80000"/>
              </a:lnSpc>
              <a:spcBef>
                <a:spcPts val="400"/>
              </a:spcBef>
              <a:spcAft>
                <a:spcPts val="0"/>
              </a:spcAft>
              <a:buClr>
                <a:schemeClr val="dk1"/>
              </a:buClr>
              <a:buSzPts val="2000"/>
              <a:buChar char="–"/>
            </a:pPr>
            <a:r>
              <a:rPr lang="en-US" sz="2000" dirty="0"/>
              <a:t>Domain {</a:t>
            </a:r>
            <a:r>
              <a:rPr lang="en-US" sz="2000" dirty="0" err="1"/>
              <a:t>SubjectClass</a:t>
            </a:r>
            <a:r>
              <a:rPr lang="en-US" sz="2000" dirty="0"/>
              <a:t> </a:t>
            </a:r>
            <a:r>
              <a:rPr lang="en-US" sz="2000" dirty="0" err="1"/>
              <a:t>ObjectPredicate</a:t>
            </a:r>
            <a:r>
              <a:rPr lang="en-US" sz="2000" dirty="0"/>
              <a:t>}</a:t>
            </a:r>
            <a:endParaRPr dirty="0"/>
          </a:p>
          <a:p>
            <a:pPr marL="1143000" lvl="2" indent="-228600" algn="l" rtl="0">
              <a:lnSpc>
                <a:spcPct val="80000"/>
              </a:lnSpc>
              <a:spcBef>
                <a:spcPts val="480"/>
              </a:spcBef>
              <a:spcAft>
                <a:spcPts val="0"/>
              </a:spcAft>
              <a:buClr>
                <a:schemeClr val="dk1"/>
              </a:buClr>
              <a:buSzPts val="2400"/>
              <a:buChar char="•"/>
            </a:pPr>
            <a:r>
              <a:rPr lang="en-US" dirty="0"/>
              <a:t>Example:	Domain {:</a:t>
            </a:r>
            <a:r>
              <a:rPr lang="en-US" dirty="0" err="1"/>
              <a:t>hasTanks</a:t>
            </a:r>
            <a:r>
              <a:rPr lang="en-US" dirty="0"/>
              <a:t> :</a:t>
            </a:r>
            <a:r>
              <a:rPr lang="en-US" dirty="0" err="1"/>
              <a:t>TankFarm</a:t>
            </a:r>
            <a:r>
              <a:rPr lang="en-US" dirty="0"/>
              <a:t>}</a:t>
            </a:r>
            <a:endParaRPr dirty="0"/>
          </a:p>
          <a:p>
            <a:pPr marL="1143000" lvl="2" indent="-228600" algn="l" rtl="0">
              <a:lnSpc>
                <a:spcPct val="80000"/>
              </a:lnSpc>
              <a:spcBef>
                <a:spcPts val="480"/>
              </a:spcBef>
              <a:spcAft>
                <a:spcPts val="0"/>
              </a:spcAft>
              <a:buClr>
                <a:schemeClr val="dk1"/>
              </a:buClr>
              <a:buSzPts val="2400"/>
              <a:buChar char="•"/>
            </a:pPr>
            <a:r>
              <a:rPr lang="en-US" dirty="0"/>
              <a:t>Or </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hasTanks</a:t>
            </a: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rdfs:domain</a:t>
            </a: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TankFarm</a:t>
            </a:r>
            <a:endParaRPr dirty="0">
              <a:latin typeface="Courier New" panose="02070309020205020404" pitchFamily="49" charset="0"/>
              <a:cs typeface="Courier New" panose="02070309020205020404" pitchFamily="49" charset="0"/>
            </a:endParaRPr>
          </a:p>
          <a:p>
            <a:pPr marL="342900" lvl="0" indent="-342900" algn="l" rtl="0">
              <a:lnSpc>
                <a:spcPct val="80000"/>
              </a:lnSpc>
              <a:spcBef>
                <a:spcPts val="440"/>
              </a:spcBef>
              <a:spcAft>
                <a:spcPts val="0"/>
              </a:spcAft>
              <a:buClr>
                <a:schemeClr val="dk1"/>
              </a:buClr>
              <a:buSzPts val="2200"/>
              <a:buChar char="•"/>
            </a:pPr>
            <a:r>
              <a:rPr lang="en-US" sz="2200" dirty="0"/>
              <a:t>Ranges limit the combination of predicates to object-types or datatypes:</a:t>
            </a:r>
            <a:endParaRPr dirty="0"/>
          </a:p>
          <a:p>
            <a:pPr marL="742950" lvl="1" indent="-285750" algn="l" rtl="0">
              <a:lnSpc>
                <a:spcPct val="80000"/>
              </a:lnSpc>
              <a:spcBef>
                <a:spcPts val="400"/>
              </a:spcBef>
              <a:spcAft>
                <a:spcPts val="0"/>
              </a:spcAft>
              <a:buClr>
                <a:schemeClr val="dk1"/>
              </a:buClr>
              <a:buSzPts val="2000"/>
              <a:buChar char="–"/>
            </a:pPr>
            <a:r>
              <a:rPr lang="en-US" sz="2000" dirty="0"/>
              <a:t>Range {</a:t>
            </a:r>
            <a:r>
              <a:rPr lang="en-US" sz="2000" dirty="0" err="1"/>
              <a:t>ObjectPredicate</a:t>
            </a:r>
            <a:r>
              <a:rPr lang="en-US" sz="2000" dirty="0"/>
              <a:t>, </a:t>
            </a:r>
            <a:r>
              <a:rPr lang="en-US" sz="2000" dirty="0" err="1"/>
              <a:t>ObjectClass</a:t>
            </a:r>
            <a:r>
              <a:rPr lang="en-US" sz="2000" dirty="0"/>
              <a:t>}</a:t>
            </a:r>
            <a:endParaRPr dirty="0"/>
          </a:p>
          <a:p>
            <a:pPr marL="1143000" lvl="2" indent="-228600" algn="l" rtl="0">
              <a:lnSpc>
                <a:spcPct val="80000"/>
              </a:lnSpc>
              <a:spcBef>
                <a:spcPts val="480"/>
              </a:spcBef>
              <a:spcAft>
                <a:spcPts val="0"/>
              </a:spcAft>
              <a:buClr>
                <a:schemeClr val="dk1"/>
              </a:buClr>
              <a:buSzPts val="2400"/>
              <a:buChar char="•"/>
            </a:pPr>
            <a:r>
              <a:rPr lang="en-US" dirty="0"/>
              <a:t>Example:	Range {:</a:t>
            </a:r>
            <a:r>
              <a:rPr lang="en-US" dirty="0" err="1"/>
              <a:t>hasTanks</a:t>
            </a:r>
            <a:r>
              <a:rPr lang="en-US" dirty="0"/>
              <a:t>, :Tank} </a:t>
            </a:r>
            <a:endParaRPr dirty="0"/>
          </a:p>
          <a:p>
            <a:pPr marL="1143000" lvl="2" indent="-228600" algn="l" rtl="0">
              <a:lnSpc>
                <a:spcPct val="80000"/>
              </a:lnSpc>
              <a:spcBef>
                <a:spcPts val="480"/>
              </a:spcBef>
              <a:spcAft>
                <a:spcPts val="0"/>
              </a:spcAft>
              <a:buClr>
                <a:schemeClr val="dk1"/>
              </a:buClr>
              <a:buSzPts val="2400"/>
              <a:buChar char="•"/>
            </a:pPr>
            <a:r>
              <a:rPr lang="en-US" dirty="0"/>
              <a:t>Or </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hasTanks</a:t>
            </a: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rdfs:range</a:t>
            </a:r>
            <a:r>
              <a:rPr lang="en-US" dirty="0">
                <a:latin typeface="Courier New" panose="02070309020205020404" pitchFamily="49" charset="0"/>
                <a:cs typeface="Courier New" panose="02070309020205020404" pitchFamily="49" charset="0"/>
              </a:rPr>
              <a:t> :Tank</a:t>
            </a:r>
            <a:endParaRPr dirty="0">
              <a:latin typeface="Courier New" panose="02070309020205020404" pitchFamily="49" charset="0"/>
              <a:cs typeface="Courier New" panose="02070309020205020404" pitchFamily="49" charset="0"/>
            </a:endParaRPr>
          </a:p>
          <a:p>
            <a:pPr marL="742950" lvl="1" indent="-285750" algn="l" rtl="0">
              <a:lnSpc>
                <a:spcPct val="80000"/>
              </a:lnSpc>
              <a:spcBef>
                <a:spcPts val="400"/>
              </a:spcBef>
              <a:spcAft>
                <a:spcPts val="0"/>
              </a:spcAft>
              <a:buClr>
                <a:schemeClr val="dk1"/>
              </a:buClr>
              <a:buSzPts val="2000"/>
              <a:buChar char="–"/>
            </a:pPr>
            <a:r>
              <a:rPr lang="en-US" sz="2000" dirty="0"/>
              <a:t>Range {</a:t>
            </a:r>
            <a:r>
              <a:rPr lang="en-US" sz="2000" dirty="0" err="1"/>
              <a:t>DatatypePredicate</a:t>
            </a:r>
            <a:r>
              <a:rPr lang="en-US" sz="2000" dirty="0"/>
              <a:t>, Datatype}</a:t>
            </a:r>
            <a:endParaRPr dirty="0"/>
          </a:p>
          <a:p>
            <a:pPr marL="1143000" lvl="2" indent="-228600" algn="l" rtl="0">
              <a:lnSpc>
                <a:spcPct val="80000"/>
              </a:lnSpc>
              <a:spcBef>
                <a:spcPts val="480"/>
              </a:spcBef>
              <a:spcAft>
                <a:spcPts val="0"/>
              </a:spcAft>
              <a:buClr>
                <a:schemeClr val="dk1"/>
              </a:buClr>
              <a:buSzPts val="2400"/>
              <a:buChar char="•"/>
            </a:pPr>
            <a:r>
              <a:rPr lang="en-US" dirty="0"/>
              <a:t>Example:	Range {:</a:t>
            </a:r>
            <a:r>
              <a:rPr lang="en-US" dirty="0" err="1"/>
              <a:t>hasMass</a:t>
            </a:r>
            <a:r>
              <a:rPr lang="en-US" dirty="0"/>
              <a:t>, </a:t>
            </a:r>
            <a:r>
              <a:rPr lang="en-US" dirty="0" err="1"/>
              <a:t>xsd:double</a:t>
            </a:r>
            <a:r>
              <a:rPr lang="en-US" dirty="0"/>
              <a:t>}</a:t>
            </a:r>
            <a:endParaRPr dirty="0"/>
          </a:p>
          <a:p>
            <a:pPr marL="1143000" lvl="2" indent="-228600" algn="l" rtl="0">
              <a:lnSpc>
                <a:spcPct val="80000"/>
              </a:lnSpc>
              <a:spcBef>
                <a:spcPts val="480"/>
              </a:spcBef>
              <a:spcAft>
                <a:spcPts val="0"/>
              </a:spcAft>
              <a:buClr>
                <a:schemeClr val="dk1"/>
              </a:buClr>
              <a:buSzPts val="2400"/>
              <a:buChar char="•"/>
            </a:pPr>
            <a:r>
              <a:rPr lang="en-US" dirty="0"/>
              <a:t>Or </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hasMass</a:t>
            </a: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rdfs:range</a:t>
            </a: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xsd:double</a:t>
            </a:r>
            <a:endParaRPr dirty="0">
              <a:latin typeface="Courier New" panose="02070309020205020404" pitchFamily="49" charset="0"/>
              <a:cs typeface="Courier New" panose="02070309020205020404" pitchFamily="49" charset="0"/>
            </a:endParaRPr>
          </a:p>
          <a:p>
            <a:pPr marL="742950" lvl="1" indent="-158750" algn="l" rtl="0">
              <a:lnSpc>
                <a:spcPct val="80000"/>
              </a:lnSpc>
              <a:spcBef>
                <a:spcPts val="400"/>
              </a:spcBef>
              <a:spcAft>
                <a:spcPts val="0"/>
              </a:spcAft>
              <a:buClr>
                <a:schemeClr val="dk1"/>
              </a:buClr>
              <a:buSzPts val="2000"/>
              <a:buNone/>
            </a:pPr>
            <a:endParaRPr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9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9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9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9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97">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97">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97">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597">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597">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597">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597">
                                            <p:txEl>
                                              <p:pRg st="10" end="1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597">
                                            <p:txEl>
                                              <p:pRg st="11" end="11"/>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597">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601"/>
        <p:cNvGrpSpPr/>
        <p:nvPr/>
      </p:nvGrpSpPr>
      <p:grpSpPr>
        <a:xfrm>
          <a:off x="0" y="0"/>
          <a:ext cx="0" cy="0"/>
          <a:chOff x="0" y="0"/>
          <a:chExt cx="0" cy="0"/>
        </a:xfrm>
      </p:grpSpPr>
      <p:sp>
        <p:nvSpPr>
          <p:cNvPr id="602" name="Google Shape;602;p22"/>
          <p:cNvSpPr txBox="1">
            <a:spLocks noGrp="1"/>
          </p:cNvSpPr>
          <p:nvPr>
            <p:ph type="title"/>
          </p:nvPr>
        </p:nvSpPr>
        <p:spPr>
          <a:xfrm>
            <a:off x="457200" y="533400"/>
            <a:ext cx="8229600" cy="685800"/>
          </a:xfrm>
          <a:prstGeom prst="rect">
            <a:avLst/>
          </a:prstGeom>
          <a:noFill/>
          <a:ln>
            <a:noFill/>
          </a:ln>
        </p:spPr>
        <p:txBody>
          <a:bodyPr spcFirstLastPara="1" wrap="square" lIns="91425" tIns="45700" rIns="91425" bIns="45700" anchor="ctr" anchorCtr="0">
            <a:normAutofit fontScale="90000"/>
          </a:bodyPr>
          <a:lstStyle/>
          <a:p>
            <a:pPr marL="0" lvl="0" indent="0" algn="ctr" rtl="0">
              <a:spcBef>
                <a:spcPts val="0"/>
              </a:spcBef>
              <a:spcAft>
                <a:spcPts val="0"/>
              </a:spcAft>
              <a:buClr>
                <a:schemeClr val="dk1"/>
              </a:buClr>
              <a:buSzPct val="100000"/>
              <a:buFont typeface="Twentieth Century"/>
              <a:buNone/>
            </a:pPr>
            <a:r>
              <a:rPr lang="en-US"/>
              <a:t>How are Graph Rules enforced?</a:t>
            </a:r>
            <a:endParaRPr/>
          </a:p>
        </p:txBody>
      </p:sp>
      <p:sp>
        <p:nvSpPr>
          <p:cNvPr id="603" name="Google Shape;603;p22"/>
          <p:cNvSpPr txBox="1">
            <a:spLocks noGrp="1"/>
          </p:cNvSpPr>
          <p:nvPr>
            <p:ph type="body" idx="1"/>
          </p:nvPr>
        </p:nvSpPr>
        <p:spPr>
          <a:xfrm>
            <a:off x="0" y="1239982"/>
            <a:ext cx="9144000" cy="4246417"/>
          </a:xfrm>
          <a:prstGeom prst="rect">
            <a:avLst/>
          </a:prstGeom>
          <a:noFill/>
          <a:ln>
            <a:noFill/>
          </a:ln>
        </p:spPr>
        <p:txBody>
          <a:bodyPr spcFirstLastPara="1" wrap="square" lIns="91425" tIns="45700" rIns="91425" bIns="45700" anchor="t" anchorCtr="0">
            <a:normAutofit/>
          </a:bodyPr>
          <a:lstStyle/>
          <a:p>
            <a:pPr marL="342900" lvl="0" indent="-342900" algn="l" rtl="0">
              <a:spcBef>
                <a:spcPts val="0"/>
              </a:spcBef>
              <a:spcAft>
                <a:spcPts val="0"/>
              </a:spcAft>
              <a:buClr>
                <a:schemeClr val="dk1"/>
              </a:buClr>
              <a:buSzPts val="3200"/>
              <a:buChar char="•"/>
            </a:pPr>
            <a:r>
              <a:rPr lang="en-US"/>
              <a:t>Simple answer: they are not!</a:t>
            </a:r>
            <a:endParaRPr/>
          </a:p>
          <a:p>
            <a:pPr marL="742950" lvl="1" indent="-285750" algn="l" rtl="0">
              <a:spcBef>
                <a:spcPts val="560"/>
              </a:spcBef>
              <a:spcAft>
                <a:spcPts val="0"/>
              </a:spcAft>
              <a:buClr>
                <a:schemeClr val="dk1"/>
              </a:buClr>
              <a:buSzPts val="2800"/>
              <a:buChar char="–"/>
            </a:pPr>
            <a:r>
              <a:rPr lang="en-US"/>
              <a:t>And there are good reasons why they are not automatically enforced by the triplestore</a:t>
            </a:r>
            <a:endParaRPr/>
          </a:p>
          <a:p>
            <a:pPr marL="342900" lvl="0" indent="-342900" algn="l" rtl="0">
              <a:spcBef>
                <a:spcPts val="640"/>
              </a:spcBef>
              <a:spcAft>
                <a:spcPts val="0"/>
              </a:spcAft>
              <a:buClr>
                <a:schemeClr val="dk1"/>
              </a:buClr>
              <a:buSzPts val="3200"/>
              <a:buChar char="•"/>
            </a:pPr>
            <a:r>
              <a:rPr lang="en-US"/>
              <a:t>AAA: </a:t>
            </a:r>
            <a:r>
              <a:rPr lang="en-US" b="1"/>
              <a:t>Anyone</a:t>
            </a:r>
            <a:r>
              <a:rPr lang="en-US"/>
              <a:t> can say </a:t>
            </a:r>
            <a:r>
              <a:rPr lang="en-US" b="1"/>
              <a:t>Anything</a:t>
            </a:r>
            <a:r>
              <a:rPr lang="en-US"/>
              <a:t> about </a:t>
            </a:r>
            <a:r>
              <a:rPr lang="en-US" b="1"/>
              <a:t>Any</a:t>
            </a:r>
            <a:r>
              <a:rPr lang="en-US"/>
              <a:t> topic</a:t>
            </a:r>
            <a:endParaRPr/>
          </a:p>
          <a:p>
            <a:pPr marL="742950" lvl="1" indent="-285750" algn="l" rtl="0">
              <a:spcBef>
                <a:spcPts val="560"/>
              </a:spcBef>
              <a:spcAft>
                <a:spcPts val="0"/>
              </a:spcAft>
              <a:buClr>
                <a:schemeClr val="dk1"/>
              </a:buClr>
              <a:buSzPts val="2800"/>
              <a:buChar char="–"/>
            </a:pPr>
            <a:r>
              <a:rPr lang="en-US"/>
              <a:t>We do not want to discourage anyone adding anything</a:t>
            </a:r>
            <a:endParaRPr/>
          </a:p>
          <a:p>
            <a:pPr marL="742950" lvl="1" indent="-285750" algn="l" rtl="0">
              <a:spcBef>
                <a:spcPts val="560"/>
              </a:spcBef>
              <a:spcAft>
                <a:spcPts val="0"/>
              </a:spcAft>
              <a:buClr>
                <a:schemeClr val="dk1"/>
              </a:buClr>
              <a:buSzPts val="2800"/>
              <a:buChar char="–"/>
            </a:pPr>
            <a:r>
              <a:rPr lang="en-US"/>
              <a:t>If we do discourage, then they will find other ways of storing this information</a:t>
            </a:r>
            <a:endParaRPr/>
          </a:p>
          <a:p>
            <a:pPr marL="742950" lvl="1" indent="-285750" algn="l" rtl="0">
              <a:spcBef>
                <a:spcPts val="560"/>
              </a:spcBef>
              <a:spcAft>
                <a:spcPts val="0"/>
              </a:spcAft>
              <a:buClr>
                <a:schemeClr val="dk1"/>
              </a:buClr>
              <a:buSzPts val="2800"/>
              <a:buChar char="–"/>
            </a:pPr>
            <a:r>
              <a:rPr lang="en-US"/>
              <a:t>This is the path to spreadsheet-hell!</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0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0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0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0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0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0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607"/>
        <p:cNvGrpSpPr/>
        <p:nvPr/>
      </p:nvGrpSpPr>
      <p:grpSpPr>
        <a:xfrm>
          <a:off x="0" y="0"/>
          <a:ext cx="0" cy="0"/>
          <a:chOff x="0" y="0"/>
          <a:chExt cx="0" cy="0"/>
        </a:xfrm>
      </p:grpSpPr>
      <p:sp>
        <p:nvSpPr>
          <p:cNvPr id="608" name="Google Shape;608;p23"/>
          <p:cNvSpPr txBox="1">
            <a:spLocks noGrp="1"/>
          </p:cNvSpPr>
          <p:nvPr>
            <p:ph type="body" idx="1"/>
          </p:nvPr>
        </p:nvSpPr>
        <p:spPr>
          <a:xfrm>
            <a:off x="0" y="1095955"/>
            <a:ext cx="8229600" cy="2818353"/>
          </a:xfrm>
          <a:prstGeom prst="rect">
            <a:avLst/>
          </a:prstGeom>
          <a:noFill/>
          <a:ln>
            <a:noFill/>
          </a:ln>
        </p:spPr>
        <p:txBody>
          <a:bodyPr spcFirstLastPara="1" wrap="square" lIns="91425" tIns="45700" rIns="91425" bIns="45700" anchor="t" anchorCtr="0">
            <a:normAutofit/>
          </a:bodyPr>
          <a:lstStyle/>
          <a:p>
            <a:pPr marL="342900" lvl="0" indent="-342900" algn="l" rtl="0">
              <a:spcBef>
                <a:spcPts val="0"/>
              </a:spcBef>
              <a:spcAft>
                <a:spcPts val="0"/>
              </a:spcAft>
              <a:buClr>
                <a:schemeClr val="dk1"/>
              </a:buClr>
              <a:buSzPts val="3200"/>
              <a:buChar char="•"/>
            </a:pPr>
            <a:r>
              <a:rPr lang="en-US"/>
              <a:t>‘Traditional’ route, leading to spreadsheet-hell</a:t>
            </a:r>
            <a:endParaRPr/>
          </a:p>
          <a:p>
            <a:pPr marL="342900" lvl="0" indent="-139700" algn="l" rtl="0">
              <a:spcBef>
                <a:spcPts val="640"/>
              </a:spcBef>
              <a:spcAft>
                <a:spcPts val="0"/>
              </a:spcAft>
              <a:buClr>
                <a:schemeClr val="dk1"/>
              </a:buClr>
              <a:buSzPts val="3200"/>
              <a:buNone/>
            </a:pPr>
            <a:endParaRPr/>
          </a:p>
        </p:txBody>
      </p:sp>
      <p:sp>
        <p:nvSpPr>
          <p:cNvPr id="609" name="Google Shape;609;p23"/>
          <p:cNvSpPr txBox="1">
            <a:spLocks noGrp="1"/>
          </p:cNvSpPr>
          <p:nvPr>
            <p:ph type="title"/>
          </p:nvPr>
        </p:nvSpPr>
        <p:spPr>
          <a:xfrm>
            <a:off x="252352" y="502629"/>
            <a:ext cx="8229600" cy="685800"/>
          </a:xfrm>
          <a:prstGeom prst="rect">
            <a:avLst/>
          </a:prstGeom>
          <a:noFill/>
          <a:ln>
            <a:noFill/>
          </a:ln>
        </p:spPr>
        <p:txBody>
          <a:bodyPr spcFirstLastPara="1" wrap="square" lIns="91425" tIns="45700" rIns="91425" bIns="45700" anchor="ctr" anchorCtr="0">
            <a:normAutofit fontScale="90000"/>
          </a:bodyPr>
          <a:lstStyle/>
          <a:p>
            <a:pPr marL="0" lvl="0" indent="0" algn="ctr" rtl="0">
              <a:spcBef>
                <a:spcPts val="0"/>
              </a:spcBef>
              <a:spcAft>
                <a:spcPts val="0"/>
              </a:spcAft>
              <a:buClr>
                <a:schemeClr val="dk1"/>
              </a:buClr>
              <a:buSzPct val="100000"/>
              <a:buFont typeface="Twentieth Century"/>
              <a:buNone/>
            </a:pPr>
            <a:r>
              <a:rPr lang="en-US"/>
              <a:t>How are Graph Rules enforced?</a:t>
            </a:r>
            <a:endParaRPr/>
          </a:p>
        </p:txBody>
      </p:sp>
      <p:sp>
        <p:nvSpPr>
          <p:cNvPr id="610" name="Google Shape;610;p23"/>
          <p:cNvSpPr/>
          <p:nvPr/>
        </p:nvSpPr>
        <p:spPr>
          <a:xfrm>
            <a:off x="230581" y="1911225"/>
            <a:ext cx="2534390" cy="685800"/>
          </a:xfrm>
          <a:prstGeom prst="rightArrow">
            <a:avLst>
              <a:gd name="adj1" fmla="val 50000"/>
              <a:gd name="adj2" fmla="val 50000"/>
            </a:avLst>
          </a:prstGeom>
          <a:solidFill>
            <a:schemeClr val="lt1"/>
          </a:solidFill>
          <a:ln w="25400" cap="flat" cmpd="sng">
            <a:solidFill>
              <a:srgbClr val="B96128"/>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a:solidFill>
                  <a:schemeClr val="dk1"/>
                </a:solidFill>
                <a:latin typeface="Twentieth Century"/>
                <a:ea typeface="Twentieth Century"/>
                <a:cs typeface="Twentieth Century"/>
                <a:sym typeface="Twentieth Century"/>
              </a:rPr>
              <a:t>Incoming information</a:t>
            </a:r>
            <a:endParaRPr sz="1800">
              <a:solidFill>
                <a:schemeClr val="dk1"/>
              </a:solidFill>
              <a:latin typeface="Twentieth Century"/>
              <a:ea typeface="Twentieth Century"/>
              <a:cs typeface="Twentieth Century"/>
              <a:sym typeface="Twentieth Century"/>
            </a:endParaRPr>
          </a:p>
        </p:txBody>
      </p:sp>
      <p:sp>
        <p:nvSpPr>
          <p:cNvPr id="611" name="Google Shape;611;p23"/>
          <p:cNvSpPr/>
          <p:nvPr/>
        </p:nvSpPr>
        <p:spPr>
          <a:xfrm>
            <a:off x="2764971" y="1626217"/>
            <a:ext cx="1981200" cy="1295400"/>
          </a:xfrm>
          <a:prstGeom prst="roundRect">
            <a:avLst>
              <a:gd name="adj" fmla="val 16667"/>
            </a:avLst>
          </a:prstGeom>
          <a:solidFill>
            <a:schemeClr val="lt1"/>
          </a:solidFill>
          <a:ln w="25400" cap="flat" cmpd="sng">
            <a:solidFill>
              <a:srgbClr val="B96128"/>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a:solidFill>
                  <a:schemeClr val="dk1"/>
                </a:solidFill>
                <a:latin typeface="Twentieth Century"/>
                <a:ea typeface="Twentieth Century"/>
                <a:cs typeface="Twentieth Century"/>
                <a:sym typeface="Twentieth Century"/>
              </a:rPr>
              <a:t>Hard-code referential integrity ‘enforcer’</a:t>
            </a:r>
            <a:endParaRPr sz="1800">
              <a:solidFill>
                <a:schemeClr val="dk1"/>
              </a:solidFill>
              <a:latin typeface="Twentieth Century"/>
              <a:ea typeface="Twentieth Century"/>
              <a:cs typeface="Twentieth Century"/>
              <a:sym typeface="Twentieth Century"/>
            </a:endParaRPr>
          </a:p>
        </p:txBody>
      </p:sp>
      <p:sp>
        <p:nvSpPr>
          <p:cNvPr id="612" name="Google Shape;612;p23"/>
          <p:cNvSpPr/>
          <p:nvPr/>
        </p:nvSpPr>
        <p:spPr>
          <a:xfrm>
            <a:off x="4764973" y="1931017"/>
            <a:ext cx="2724397" cy="685800"/>
          </a:xfrm>
          <a:prstGeom prst="rightArrow">
            <a:avLst>
              <a:gd name="adj1" fmla="val 50000"/>
              <a:gd name="adj2" fmla="val 50000"/>
            </a:avLst>
          </a:prstGeom>
          <a:solidFill>
            <a:schemeClr val="lt1"/>
          </a:solidFill>
          <a:ln w="25400" cap="flat" cmpd="sng">
            <a:solidFill>
              <a:srgbClr val="B96128"/>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a:solidFill>
                  <a:schemeClr val="dk1"/>
                </a:solidFill>
                <a:latin typeface="Twentieth Century"/>
                <a:ea typeface="Twentieth Century"/>
                <a:cs typeface="Twentieth Century"/>
                <a:sym typeface="Twentieth Century"/>
              </a:rPr>
              <a:t>Only validated data</a:t>
            </a:r>
            <a:endParaRPr sz="1800">
              <a:solidFill>
                <a:schemeClr val="dk1"/>
              </a:solidFill>
              <a:latin typeface="Twentieth Century"/>
              <a:ea typeface="Twentieth Century"/>
              <a:cs typeface="Twentieth Century"/>
              <a:sym typeface="Twentieth Century"/>
            </a:endParaRPr>
          </a:p>
        </p:txBody>
      </p:sp>
      <p:sp>
        <p:nvSpPr>
          <p:cNvPr id="613" name="Google Shape;613;p23"/>
          <p:cNvSpPr/>
          <p:nvPr/>
        </p:nvSpPr>
        <p:spPr>
          <a:xfrm>
            <a:off x="7508172" y="1596531"/>
            <a:ext cx="1295400" cy="1295400"/>
          </a:xfrm>
          <a:prstGeom prst="can">
            <a:avLst>
              <a:gd name="adj" fmla="val 25000"/>
            </a:avLst>
          </a:prstGeom>
          <a:solidFill>
            <a:schemeClr val="lt1"/>
          </a:solidFill>
          <a:ln w="25400" cap="flat" cmpd="sng">
            <a:solidFill>
              <a:srgbClr val="B96128"/>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a:solidFill>
                  <a:schemeClr val="dk1"/>
                </a:solidFill>
                <a:latin typeface="Twentieth Century"/>
                <a:ea typeface="Twentieth Century"/>
                <a:cs typeface="Twentieth Century"/>
                <a:sym typeface="Twentieth Century"/>
              </a:rPr>
              <a:t>RDBMS</a:t>
            </a:r>
            <a:endParaRPr sz="1800">
              <a:solidFill>
                <a:schemeClr val="dk1"/>
              </a:solidFill>
              <a:latin typeface="Twentieth Century"/>
              <a:ea typeface="Twentieth Century"/>
              <a:cs typeface="Twentieth Century"/>
              <a:sym typeface="Twentieth Century"/>
            </a:endParaRPr>
          </a:p>
        </p:txBody>
      </p:sp>
      <p:sp>
        <p:nvSpPr>
          <p:cNvPr id="614" name="Google Shape;614;p23"/>
          <p:cNvSpPr/>
          <p:nvPr/>
        </p:nvSpPr>
        <p:spPr>
          <a:xfrm>
            <a:off x="2374570" y="1863231"/>
            <a:ext cx="762000" cy="762000"/>
          </a:xfrm>
          <a:prstGeom prst="mathMultiply">
            <a:avLst>
              <a:gd name="adj1" fmla="val 23520"/>
            </a:avLst>
          </a:prstGeom>
          <a:solidFill>
            <a:schemeClr val="accent1"/>
          </a:solidFill>
          <a:ln w="25400" cap="flat" cmpd="sng">
            <a:solidFill>
              <a:srgbClr val="B96128"/>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Twentieth Century"/>
              <a:ea typeface="Twentieth Century"/>
              <a:cs typeface="Twentieth Century"/>
              <a:sym typeface="Twentieth Century"/>
            </a:endParaRPr>
          </a:p>
        </p:txBody>
      </p:sp>
      <p:sp>
        <p:nvSpPr>
          <p:cNvPr id="615" name="Google Shape;615;p23"/>
          <p:cNvSpPr/>
          <p:nvPr/>
        </p:nvSpPr>
        <p:spPr>
          <a:xfrm>
            <a:off x="230581" y="5410200"/>
            <a:ext cx="2286000" cy="685800"/>
          </a:xfrm>
          <a:prstGeom prst="rightArrow">
            <a:avLst>
              <a:gd name="adj1" fmla="val 50000"/>
              <a:gd name="adj2" fmla="val 50000"/>
            </a:avLst>
          </a:prstGeom>
          <a:solidFill>
            <a:schemeClr val="lt1"/>
          </a:solidFill>
          <a:ln w="25400" cap="flat" cmpd="sng">
            <a:solidFill>
              <a:srgbClr val="B96128"/>
            </a:solidFill>
            <a:prstDash val="solid"/>
            <a:round/>
            <a:headEnd type="none" w="sm" len="sm"/>
            <a:tailEnd type="none" w="sm" len="sm"/>
          </a:ln>
        </p:spPr>
        <p:txBody>
          <a:bodyPr spcFirstLastPara="1" wrap="square" lIns="72000" tIns="45700" rIns="0" bIns="45700" anchor="ctr" anchorCtr="0">
            <a:noAutofit/>
          </a:bodyPr>
          <a:lstStyle/>
          <a:p>
            <a:pPr marL="0" marR="0" lvl="0" indent="0" algn="ctr" rtl="0">
              <a:spcBef>
                <a:spcPts val="0"/>
              </a:spcBef>
              <a:spcAft>
                <a:spcPts val="0"/>
              </a:spcAft>
              <a:buNone/>
            </a:pPr>
            <a:r>
              <a:rPr lang="en-US" sz="1800">
                <a:solidFill>
                  <a:schemeClr val="dk1"/>
                </a:solidFill>
                <a:latin typeface="Twentieth Century"/>
                <a:ea typeface="Twentieth Century"/>
                <a:cs typeface="Twentieth Century"/>
                <a:sym typeface="Twentieth Century"/>
              </a:rPr>
              <a:t>Incoming information</a:t>
            </a:r>
            <a:endParaRPr sz="1800">
              <a:solidFill>
                <a:schemeClr val="dk1"/>
              </a:solidFill>
              <a:latin typeface="Twentieth Century"/>
              <a:ea typeface="Twentieth Century"/>
              <a:cs typeface="Twentieth Century"/>
              <a:sym typeface="Twentieth Century"/>
            </a:endParaRPr>
          </a:p>
        </p:txBody>
      </p:sp>
      <p:sp>
        <p:nvSpPr>
          <p:cNvPr id="616" name="Google Shape;616;p23"/>
          <p:cNvSpPr/>
          <p:nvPr/>
        </p:nvSpPr>
        <p:spPr>
          <a:xfrm>
            <a:off x="4876801" y="5199491"/>
            <a:ext cx="1981200" cy="1295400"/>
          </a:xfrm>
          <a:prstGeom prst="roundRect">
            <a:avLst>
              <a:gd name="adj" fmla="val 16667"/>
            </a:avLst>
          </a:prstGeom>
          <a:solidFill>
            <a:schemeClr val="lt1"/>
          </a:solidFill>
          <a:ln w="25400" cap="flat" cmpd="sng">
            <a:solidFill>
              <a:srgbClr val="B96128"/>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a:solidFill>
                  <a:schemeClr val="dk1"/>
                </a:solidFill>
                <a:latin typeface="Twentieth Century"/>
                <a:ea typeface="Twentieth Century"/>
                <a:cs typeface="Twentieth Century"/>
                <a:sym typeface="Twentieth Century"/>
              </a:rPr>
              <a:t>Verifier/ validator/ inference engine such as RDFS, OWL, SHACL</a:t>
            </a:r>
            <a:endParaRPr sz="1800">
              <a:solidFill>
                <a:schemeClr val="dk1"/>
              </a:solidFill>
              <a:latin typeface="Twentieth Century"/>
              <a:ea typeface="Twentieth Century"/>
              <a:cs typeface="Twentieth Century"/>
              <a:sym typeface="Twentieth Century"/>
            </a:endParaRPr>
          </a:p>
        </p:txBody>
      </p:sp>
      <p:sp>
        <p:nvSpPr>
          <p:cNvPr id="617" name="Google Shape;617;p23"/>
          <p:cNvSpPr/>
          <p:nvPr/>
        </p:nvSpPr>
        <p:spPr>
          <a:xfrm>
            <a:off x="6870865" y="5504291"/>
            <a:ext cx="1815935" cy="685800"/>
          </a:xfrm>
          <a:prstGeom prst="rightArrow">
            <a:avLst>
              <a:gd name="adj1" fmla="val 50000"/>
              <a:gd name="adj2" fmla="val 50000"/>
            </a:avLst>
          </a:prstGeom>
          <a:solidFill>
            <a:schemeClr val="lt1"/>
          </a:solidFill>
          <a:ln w="25400" cap="flat" cmpd="sng">
            <a:solidFill>
              <a:srgbClr val="B96128"/>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a:solidFill>
                  <a:schemeClr val="dk1"/>
                </a:solidFill>
                <a:latin typeface="Twentieth Century"/>
                <a:ea typeface="Twentieth Century"/>
                <a:cs typeface="Twentieth Century"/>
                <a:sym typeface="Twentieth Century"/>
              </a:rPr>
              <a:t>Anomalies</a:t>
            </a:r>
            <a:endParaRPr sz="1800">
              <a:solidFill>
                <a:schemeClr val="dk1"/>
              </a:solidFill>
              <a:latin typeface="Twentieth Century"/>
              <a:ea typeface="Twentieth Century"/>
              <a:cs typeface="Twentieth Century"/>
              <a:sym typeface="Twentieth Century"/>
            </a:endParaRPr>
          </a:p>
        </p:txBody>
      </p:sp>
      <p:pic>
        <p:nvPicPr>
          <p:cNvPr id="618" name="Google Shape;618;p23" descr="Network Icon Transparent &amp; PNG Clipart Free Download - YAWD"/>
          <p:cNvPicPr preferRelativeResize="0"/>
          <p:nvPr/>
        </p:nvPicPr>
        <p:blipFill rotWithShape="1">
          <a:blip r:embed="rId3">
            <a:alphaModFix/>
          </a:blip>
          <a:srcRect/>
          <a:stretch/>
        </p:blipFill>
        <p:spPr>
          <a:xfrm>
            <a:off x="2554238" y="5199491"/>
            <a:ext cx="1130132" cy="1125109"/>
          </a:xfrm>
          <a:prstGeom prst="rect">
            <a:avLst/>
          </a:prstGeom>
          <a:noFill/>
          <a:ln>
            <a:noFill/>
          </a:ln>
        </p:spPr>
      </p:pic>
      <p:sp>
        <p:nvSpPr>
          <p:cNvPr id="619" name="Google Shape;619;p23"/>
          <p:cNvSpPr txBox="1"/>
          <p:nvPr/>
        </p:nvSpPr>
        <p:spPr>
          <a:xfrm>
            <a:off x="2723447" y="5392713"/>
            <a:ext cx="791563"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a:solidFill>
                  <a:schemeClr val="dk1"/>
                </a:solidFill>
                <a:latin typeface="Twentieth Century"/>
                <a:ea typeface="Twentieth Century"/>
                <a:cs typeface="Twentieth Century"/>
                <a:sym typeface="Twentieth Century"/>
              </a:rPr>
              <a:t>Graph</a:t>
            </a:r>
            <a:endParaRPr sz="1800">
              <a:solidFill>
                <a:schemeClr val="dk1"/>
              </a:solidFill>
              <a:latin typeface="Twentieth Century"/>
              <a:ea typeface="Twentieth Century"/>
              <a:cs typeface="Twentieth Century"/>
              <a:sym typeface="Twentieth Century"/>
            </a:endParaRPr>
          </a:p>
        </p:txBody>
      </p:sp>
      <p:sp>
        <p:nvSpPr>
          <p:cNvPr id="620" name="Google Shape;620;p23"/>
          <p:cNvSpPr/>
          <p:nvPr/>
        </p:nvSpPr>
        <p:spPr>
          <a:xfrm>
            <a:off x="3657601" y="5753100"/>
            <a:ext cx="1219200" cy="685800"/>
          </a:xfrm>
          <a:prstGeom prst="rightArrow">
            <a:avLst>
              <a:gd name="adj1" fmla="val 50000"/>
              <a:gd name="adj2" fmla="val 50000"/>
            </a:avLst>
          </a:prstGeom>
          <a:solidFill>
            <a:schemeClr val="lt1"/>
          </a:solidFill>
          <a:ln w="25400" cap="flat" cmpd="sng">
            <a:solidFill>
              <a:srgbClr val="B96128"/>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a:solidFill>
                  <a:schemeClr val="dk1"/>
                </a:solidFill>
                <a:latin typeface="Twentieth Century"/>
                <a:ea typeface="Twentieth Century"/>
                <a:cs typeface="Twentieth Century"/>
                <a:sym typeface="Twentieth Century"/>
              </a:rPr>
              <a:t>Data</a:t>
            </a:r>
            <a:endParaRPr sz="1800">
              <a:solidFill>
                <a:schemeClr val="dk1"/>
              </a:solidFill>
              <a:latin typeface="Twentieth Century"/>
              <a:ea typeface="Twentieth Century"/>
              <a:cs typeface="Twentieth Century"/>
              <a:sym typeface="Twentieth Century"/>
            </a:endParaRPr>
          </a:p>
        </p:txBody>
      </p:sp>
      <p:sp>
        <p:nvSpPr>
          <p:cNvPr id="621" name="Google Shape;621;p23"/>
          <p:cNvSpPr/>
          <p:nvPr/>
        </p:nvSpPr>
        <p:spPr>
          <a:xfrm>
            <a:off x="3670466" y="5067300"/>
            <a:ext cx="1219200" cy="685800"/>
          </a:xfrm>
          <a:prstGeom prst="rightArrow">
            <a:avLst>
              <a:gd name="adj1" fmla="val 50000"/>
              <a:gd name="adj2" fmla="val 50000"/>
            </a:avLst>
          </a:prstGeom>
          <a:solidFill>
            <a:schemeClr val="lt1"/>
          </a:solidFill>
          <a:ln w="25400" cap="flat" cmpd="sng">
            <a:solidFill>
              <a:srgbClr val="B96128"/>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a:solidFill>
                  <a:schemeClr val="dk1"/>
                </a:solidFill>
                <a:latin typeface="Twentieth Century"/>
                <a:ea typeface="Twentieth Century"/>
                <a:cs typeface="Twentieth Century"/>
                <a:sym typeface="Twentieth Century"/>
              </a:rPr>
              <a:t>Schema</a:t>
            </a:r>
            <a:endParaRPr sz="1800">
              <a:solidFill>
                <a:schemeClr val="dk1"/>
              </a:solidFill>
              <a:latin typeface="Twentieth Century"/>
              <a:ea typeface="Twentieth Century"/>
              <a:cs typeface="Twentieth Century"/>
              <a:sym typeface="Twentieth Century"/>
            </a:endParaRPr>
          </a:p>
        </p:txBody>
      </p:sp>
      <p:sp>
        <p:nvSpPr>
          <p:cNvPr id="622" name="Google Shape;622;p23"/>
          <p:cNvSpPr/>
          <p:nvPr/>
        </p:nvSpPr>
        <p:spPr>
          <a:xfrm rot="10800000" flipH="1">
            <a:off x="4038600" y="2938440"/>
            <a:ext cx="2724396" cy="947760"/>
          </a:xfrm>
          <a:prstGeom prst="bentArrow">
            <a:avLst>
              <a:gd name="adj1" fmla="val 25000"/>
              <a:gd name="adj2" fmla="val 25000"/>
              <a:gd name="adj3" fmla="val 25000"/>
              <a:gd name="adj4" fmla="val 43750"/>
            </a:avLst>
          </a:prstGeom>
          <a:solidFill>
            <a:schemeClr val="lt1"/>
          </a:solidFill>
          <a:ln w="25400" cap="flat" cmpd="sng">
            <a:solidFill>
              <a:srgbClr val="B96128"/>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3" name="Google Shape;623;p23"/>
          <p:cNvSpPr txBox="1"/>
          <p:nvPr/>
        </p:nvSpPr>
        <p:spPr>
          <a:xfrm rot="-5400000" flipH="1">
            <a:off x="4926918" y="2050107"/>
            <a:ext cx="947760" cy="2724396"/>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Twentieth Century"/>
              <a:ea typeface="Twentieth Century"/>
              <a:cs typeface="Twentieth Century"/>
              <a:sym typeface="Twentieth Century"/>
            </a:endParaRPr>
          </a:p>
        </p:txBody>
      </p:sp>
      <p:pic>
        <p:nvPicPr>
          <p:cNvPr id="624" name="Google Shape;624;p23" descr="http://png-2.findicons.com/files/icons/2795/office_2013_hd/2000/excel.png"/>
          <p:cNvPicPr preferRelativeResize="0"/>
          <p:nvPr/>
        </p:nvPicPr>
        <p:blipFill rotWithShape="1">
          <a:blip r:embed="rId4">
            <a:alphaModFix/>
          </a:blip>
          <a:srcRect/>
          <a:stretch/>
        </p:blipFill>
        <p:spPr>
          <a:xfrm>
            <a:off x="6684281" y="3314074"/>
            <a:ext cx="710582" cy="710661"/>
          </a:xfrm>
          <a:prstGeom prst="rect">
            <a:avLst/>
          </a:prstGeom>
          <a:noFill/>
          <a:ln>
            <a:noFill/>
          </a:ln>
        </p:spPr>
      </p:pic>
      <p:pic>
        <p:nvPicPr>
          <p:cNvPr id="625" name="Google Shape;625;p23" descr="http://png-2.findicons.com/files/icons/2795/office_2013_hd/2000/excel.png"/>
          <p:cNvPicPr preferRelativeResize="0"/>
          <p:nvPr/>
        </p:nvPicPr>
        <p:blipFill rotWithShape="1">
          <a:blip r:embed="rId4">
            <a:alphaModFix/>
          </a:blip>
          <a:srcRect/>
          <a:stretch/>
        </p:blipFill>
        <p:spPr>
          <a:xfrm>
            <a:off x="6973246" y="2910845"/>
            <a:ext cx="710582" cy="710661"/>
          </a:xfrm>
          <a:prstGeom prst="rect">
            <a:avLst/>
          </a:prstGeom>
          <a:noFill/>
          <a:ln>
            <a:noFill/>
          </a:ln>
        </p:spPr>
      </p:pic>
      <p:pic>
        <p:nvPicPr>
          <p:cNvPr id="626" name="Google Shape;626;p23" descr="http://png-2.findicons.com/files/icons/2795/office_2013_hd/2000/excel.png"/>
          <p:cNvPicPr preferRelativeResize="0"/>
          <p:nvPr/>
        </p:nvPicPr>
        <p:blipFill rotWithShape="1">
          <a:blip r:embed="rId4">
            <a:alphaModFix/>
          </a:blip>
          <a:srcRect/>
          <a:stretch/>
        </p:blipFill>
        <p:spPr>
          <a:xfrm>
            <a:off x="6858000" y="3733859"/>
            <a:ext cx="710582" cy="710661"/>
          </a:xfrm>
          <a:prstGeom prst="rect">
            <a:avLst/>
          </a:prstGeom>
          <a:noFill/>
          <a:ln>
            <a:noFill/>
          </a:ln>
        </p:spPr>
      </p:pic>
      <p:pic>
        <p:nvPicPr>
          <p:cNvPr id="627" name="Google Shape;627;p23" descr="http://png-2.findicons.com/files/icons/2795/office_2013_hd/2000/excel.png"/>
          <p:cNvPicPr preferRelativeResize="0"/>
          <p:nvPr/>
        </p:nvPicPr>
        <p:blipFill rotWithShape="1">
          <a:blip r:embed="rId4">
            <a:alphaModFix/>
          </a:blip>
          <a:srcRect/>
          <a:stretch/>
        </p:blipFill>
        <p:spPr>
          <a:xfrm>
            <a:off x="7383440" y="3581399"/>
            <a:ext cx="710582" cy="710661"/>
          </a:xfrm>
          <a:prstGeom prst="rect">
            <a:avLst/>
          </a:prstGeom>
          <a:noFill/>
          <a:ln>
            <a:noFill/>
          </a:ln>
        </p:spPr>
      </p:pic>
      <p:pic>
        <p:nvPicPr>
          <p:cNvPr id="628" name="Google Shape;628;p23" descr="http://png-2.findicons.com/files/icons/2795/office_2013_hd/2000/excel.png"/>
          <p:cNvPicPr preferRelativeResize="0"/>
          <p:nvPr/>
        </p:nvPicPr>
        <p:blipFill rotWithShape="1">
          <a:blip r:embed="rId4">
            <a:alphaModFix/>
          </a:blip>
          <a:srcRect/>
          <a:stretch/>
        </p:blipFill>
        <p:spPr>
          <a:xfrm>
            <a:off x="7394863" y="2958744"/>
            <a:ext cx="710582" cy="710661"/>
          </a:xfrm>
          <a:prstGeom prst="rect">
            <a:avLst/>
          </a:prstGeom>
          <a:noFill/>
          <a:ln>
            <a:noFill/>
          </a:ln>
        </p:spPr>
      </p:pic>
      <p:pic>
        <p:nvPicPr>
          <p:cNvPr id="629" name="Google Shape;629;p23" descr="http://png-2.findicons.com/files/icons/2795/office_2013_hd/2000/excel.png"/>
          <p:cNvPicPr preferRelativeResize="0"/>
          <p:nvPr/>
        </p:nvPicPr>
        <p:blipFill rotWithShape="1">
          <a:blip r:embed="rId4">
            <a:alphaModFix/>
          </a:blip>
          <a:srcRect/>
          <a:stretch/>
        </p:blipFill>
        <p:spPr>
          <a:xfrm>
            <a:off x="7778832" y="3733799"/>
            <a:ext cx="710582" cy="710661"/>
          </a:xfrm>
          <a:prstGeom prst="rect">
            <a:avLst/>
          </a:prstGeom>
          <a:noFill/>
          <a:ln>
            <a:noFill/>
          </a:ln>
        </p:spPr>
      </p:pic>
      <p:pic>
        <p:nvPicPr>
          <p:cNvPr id="630" name="Google Shape;630;p23" descr="http://png-2.findicons.com/files/icons/2795/office_2013_hd/2000/excel.png"/>
          <p:cNvPicPr preferRelativeResize="0"/>
          <p:nvPr/>
        </p:nvPicPr>
        <p:blipFill rotWithShape="1">
          <a:blip r:embed="rId4">
            <a:alphaModFix/>
          </a:blip>
          <a:srcRect/>
          <a:stretch/>
        </p:blipFill>
        <p:spPr>
          <a:xfrm>
            <a:off x="7778832" y="3101985"/>
            <a:ext cx="710582" cy="710661"/>
          </a:xfrm>
          <a:prstGeom prst="rect">
            <a:avLst/>
          </a:prstGeom>
          <a:noFill/>
          <a:ln>
            <a:noFill/>
          </a:ln>
        </p:spPr>
      </p:pic>
      <p:sp>
        <p:nvSpPr>
          <p:cNvPr id="631" name="Google Shape;631;p23"/>
          <p:cNvSpPr txBox="1"/>
          <p:nvPr/>
        </p:nvSpPr>
        <p:spPr>
          <a:xfrm>
            <a:off x="4807697" y="3433278"/>
            <a:ext cx="1474634"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a:solidFill>
                  <a:schemeClr val="dk1"/>
                </a:solidFill>
                <a:latin typeface="Twentieth Century"/>
                <a:ea typeface="Twentieth Century"/>
                <a:cs typeface="Twentieth Century"/>
                <a:sym typeface="Twentieth Century"/>
              </a:rPr>
              <a:t>Rejected data</a:t>
            </a:r>
            <a:endParaRPr sz="1800">
              <a:solidFill>
                <a:schemeClr val="dk1"/>
              </a:solidFill>
              <a:latin typeface="Twentieth Century"/>
              <a:ea typeface="Twentieth Century"/>
              <a:cs typeface="Twentieth Century"/>
              <a:sym typeface="Twentieth Century"/>
            </a:endParaRPr>
          </a:p>
        </p:txBody>
      </p:sp>
      <p:sp>
        <p:nvSpPr>
          <p:cNvPr id="632" name="Google Shape;632;p23"/>
          <p:cNvSpPr txBox="1"/>
          <p:nvPr/>
        </p:nvSpPr>
        <p:spPr>
          <a:xfrm>
            <a:off x="165266" y="4328586"/>
            <a:ext cx="8229600" cy="685801"/>
          </a:xfrm>
          <a:prstGeom prst="rect">
            <a:avLst/>
          </a:prstGeom>
          <a:noFill/>
          <a:ln>
            <a:noFill/>
          </a:ln>
        </p:spPr>
        <p:txBody>
          <a:bodyPr spcFirstLastPara="1" wrap="square" lIns="91425" tIns="45700" rIns="91425" bIns="45700" anchor="t" anchorCtr="0">
            <a:normAutofit/>
          </a:bodyPr>
          <a:lstStyle/>
          <a:p>
            <a:pPr marL="342900" marR="0" lvl="0" indent="-342900" algn="l" rtl="0">
              <a:spcBef>
                <a:spcPts val="0"/>
              </a:spcBef>
              <a:spcAft>
                <a:spcPts val="0"/>
              </a:spcAft>
              <a:buClr>
                <a:schemeClr val="dk1"/>
              </a:buClr>
              <a:buSzPts val="3200"/>
              <a:buFont typeface="Arial"/>
              <a:buChar char="•"/>
            </a:pPr>
            <a:r>
              <a:rPr lang="en-US" sz="3200">
                <a:solidFill>
                  <a:schemeClr val="dk1"/>
                </a:solidFill>
                <a:latin typeface="Twentieth Century"/>
                <a:ea typeface="Twentieth Century"/>
                <a:cs typeface="Twentieth Century"/>
                <a:sym typeface="Twentieth Century"/>
              </a:rPr>
              <a:t>Graph + AAA route to data-nirvana☺</a:t>
            </a:r>
            <a:endParaRPr sz="3200">
              <a:solidFill>
                <a:schemeClr val="dk1"/>
              </a:solidFill>
              <a:latin typeface="Twentieth Century"/>
              <a:ea typeface="Twentieth Century"/>
              <a:cs typeface="Twentieth Century"/>
              <a:sym typeface="Twentieth Century"/>
            </a:endParaRPr>
          </a:p>
          <a:p>
            <a:pPr marL="342900" marR="0" lvl="0" indent="-139700" algn="l" rtl="0">
              <a:spcBef>
                <a:spcPts val="640"/>
              </a:spcBef>
              <a:spcAft>
                <a:spcPts val="0"/>
              </a:spcAft>
              <a:buClr>
                <a:schemeClr val="dk1"/>
              </a:buClr>
              <a:buSzPts val="3200"/>
              <a:buFont typeface="Arial"/>
              <a:buNone/>
            </a:pPr>
            <a:endParaRPr sz="3200">
              <a:solidFill>
                <a:schemeClr val="dk1"/>
              </a:solidFill>
              <a:latin typeface="Twentieth Century"/>
              <a:ea typeface="Twentieth Century"/>
              <a:cs typeface="Twentieth Century"/>
              <a:sym typeface="Twentieth Century"/>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1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11"/>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12"/>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1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24"/>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626"/>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627"/>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625"/>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628"/>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629"/>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630"/>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631"/>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622"/>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63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618"/>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615"/>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619"/>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616"/>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617"/>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620"/>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6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636"/>
        <p:cNvGrpSpPr/>
        <p:nvPr/>
      </p:nvGrpSpPr>
      <p:grpSpPr>
        <a:xfrm>
          <a:off x="0" y="0"/>
          <a:ext cx="0" cy="0"/>
          <a:chOff x="0" y="0"/>
          <a:chExt cx="0" cy="0"/>
        </a:xfrm>
      </p:grpSpPr>
      <p:sp>
        <p:nvSpPr>
          <p:cNvPr id="637" name="Google Shape;637;p24"/>
          <p:cNvSpPr txBox="1">
            <a:spLocks noGrp="1"/>
          </p:cNvSpPr>
          <p:nvPr>
            <p:ph type="title"/>
          </p:nvPr>
        </p:nvSpPr>
        <p:spPr>
          <a:xfrm>
            <a:off x="0" y="609600"/>
            <a:ext cx="9144000" cy="685800"/>
          </a:xfrm>
          <a:prstGeom prst="rect">
            <a:avLst/>
          </a:prstGeom>
          <a:noFill/>
          <a:ln>
            <a:noFill/>
          </a:ln>
        </p:spPr>
        <p:txBody>
          <a:bodyPr spcFirstLastPara="1" wrap="square" lIns="91425" tIns="45700" rIns="91425" bIns="45700" anchor="ctr" anchorCtr="0">
            <a:normAutofit fontScale="90000"/>
          </a:bodyPr>
          <a:lstStyle/>
          <a:p>
            <a:pPr marL="0" lvl="0" indent="0" algn="ctr" rtl="0">
              <a:spcBef>
                <a:spcPts val="0"/>
              </a:spcBef>
              <a:spcAft>
                <a:spcPts val="0"/>
              </a:spcAft>
              <a:buClr>
                <a:schemeClr val="dk2"/>
              </a:buClr>
              <a:buSzPct val="100000"/>
              <a:buFont typeface="Twentieth Century"/>
              <a:buNone/>
            </a:pPr>
            <a:r>
              <a:rPr lang="en-US">
                <a:solidFill>
                  <a:schemeClr val="dk2"/>
                </a:solidFill>
              </a:rPr>
              <a:t>RDFS: RDF Schema</a:t>
            </a:r>
            <a:endParaRPr>
              <a:solidFill>
                <a:schemeClr val="dk2"/>
              </a:solidFill>
            </a:endParaRPr>
          </a:p>
        </p:txBody>
      </p:sp>
      <p:sp>
        <p:nvSpPr>
          <p:cNvPr id="638" name="Google Shape;638;p24"/>
          <p:cNvSpPr txBox="1">
            <a:spLocks noGrp="1"/>
          </p:cNvSpPr>
          <p:nvPr>
            <p:ph type="body" idx="1"/>
          </p:nvPr>
        </p:nvSpPr>
        <p:spPr>
          <a:xfrm>
            <a:off x="0" y="1276350"/>
            <a:ext cx="9144000" cy="1495425"/>
          </a:xfrm>
          <a:prstGeom prst="rect">
            <a:avLst/>
          </a:prstGeom>
          <a:noFill/>
          <a:ln>
            <a:noFill/>
          </a:ln>
        </p:spPr>
        <p:txBody>
          <a:bodyPr spcFirstLastPara="1" wrap="square" lIns="91425" tIns="45700" rIns="91425" bIns="45700" anchor="t" anchorCtr="0">
            <a:normAutofit/>
          </a:bodyPr>
          <a:lstStyle/>
          <a:p>
            <a:pPr marL="342900" lvl="0" indent="-342900" algn="l" rtl="0">
              <a:spcBef>
                <a:spcPts val="0"/>
              </a:spcBef>
              <a:spcAft>
                <a:spcPts val="0"/>
              </a:spcAft>
              <a:buClr>
                <a:schemeClr val="dk1"/>
              </a:buClr>
              <a:buSzPts val="2800"/>
              <a:buChar char="•"/>
            </a:pPr>
            <a:r>
              <a:rPr lang="en-US" sz="2800"/>
              <a:t>Adds simple rules for constraining what can be stored in RDF Subject-Predicate-Object statements.</a:t>
            </a:r>
            <a:endParaRPr/>
          </a:p>
          <a:p>
            <a:pPr marL="742950" lvl="1" indent="-285750" algn="l" rtl="0">
              <a:spcBef>
                <a:spcPts val="560"/>
              </a:spcBef>
              <a:spcAft>
                <a:spcPts val="0"/>
              </a:spcAft>
              <a:buClr>
                <a:schemeClr val="dk1"/>
              </a:buClr>
              <a:buSzPts val="2800"/>
              <a:buChar char="–"/>
            </a:pPr>
            <a:r>
              <a:rPr lang="en-US"/>
              <a:t>Domain and Range ‘rules’:</a:t>
            </a:r>
            <a:endParaRPr sz="2600"/>
          </a:p>
          <a:p>
            <a:pPr marL="342900" lvl="0" indent="-165100" algn="l" rtl="0">
              <a:spcBef>
                <a:spcPts val="560"/>
              </a:spcBef>
              <a:spcAft>
                <a:spcPts val="0"/>
              </a:spcAft>
              <a:buClr>
                <a:schemeClr val="dk1"/>
              </a:buClr>
              <a:buSzPts val="2800"/>
              <a:buNone/>
            </a:pPr>
            <a:endParaRPr sz="2800"/>
          </a:p>
          <a:p>
            <a:pPr marL="342900" lvl="0" indent="-139700" algn="l" rtl="0">
              <a:spcBef>
                <a:spcPts val="640"/>
              </a:spcBef>
              <a:spcAft>
                <a:spcPts val="0"/>
              </a:spcAft>
              <a:buClr>
                <a:schemeClr val="dk1"/>
              </a:buClr>
              <a:buSzPts val="3200"/>
              <a:buNone/>
            </a:pPr>
            <a:endParaRPr/>
          </a:p>
        </p:txBody>
      </p:sp>
      <p:sp>
        <p:nvSpPr>
          <p:cNvPr id="639" name="Google Shape;639;p24"/>
          <p:cNvSpPr/>
          <p:nvPr/>
        </p:nvSpPr>
        <p:spPr>
          <a:xfrm>
            <a:off x="3373438" y="4294188"/>
            <a:ext cx="1657350" cy="503237"/>
          </a:xfrm>
          <a:prstGeom prst="ellipse">
            <a:avLst/>
          </a:prstGeom>
          <a:solidFill>
            <a:schemeClr val="accent1"/>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1800">
                <a:solidFill>
                  <a:schemeClr val="dk1"/>
                </a:solidFill>
                <a:latin typeface="Twentieth Century"/>
                <a:ea typeface="Twentieth Century"/>
                <a:cs typeface="Twentieth Century"/>
                <a:sym typeface="Twentieth Century"/>
              </a:rPr>
              <a:t>:hasTanks</a:t>
            </a:r>
            <a:endParaRPr sz="1800">
              <a:solidFill>
                <a:schemeClr val="dk1"/>
              </a:solidFill>
              <a:latin typeface="Twentieth Century"/>
              <a:ea typeface="Twentieth Century"/>
              <a:cs typeface="Twentieth Century"/>
              <a:sym typeface="Twentieth Century"/>
            </a:endParaRPr>
          </a:p>
        </p:txBody>
      </p:sp>
      <p:cxnSp>
        <p:nvCxnSpPr>
          <p:cNvPr id="640" name="Google Shape;640;p24"/>
          <p:cNvCxnSpPr>
            <a:stCxn id="639" idx="7"/>
            <a:endCxn id="641" idx="2"/>
          </p:cNvCxnSpPr>
          <p:nvPr/>
        </p:nvCxnSpPr>
        <p:spPr>
          <a:xfrm rot="10800000" flipH="1">
            <a:off x="4788075" y="3748985"/>
            <a:ext cx="2216100" cy="618900"/>
          </a:xfrm>
          <a:prstGeom prst="straightConnector1">
            <a:avLst/>
          </a:prstGeom>
          <a:noFill/>
          <a:ln w="9525" cap="flat" cmpd="sng">
            <a:solidFill>
              <a:schemeClr val="dk1"/>
            </a:solidFill>
            <a:prstDash val="solid"/>
            <a:round/>
            <a:headEnd type="none" w="med" len="med"/>
            <a:tailEnd type="triangle" w="med" len="med"/>
          </a:ln>
        </p:spPr>
      </p:cxnSp>
      <p:sp>
        <p:nvSpPr>
          <p:cNvPr id="642" name="Google Shape;642;p24"/>
          <p:cNvSpPr/>
          <p:nvPr/>
        </p:nvSpPr>
        <p:spPr>
          <a:xfrm>
            <a:off x="922338" y="3406775"/>
            <a:ext cx="1511300" cy="431800"/>
          </a:xfrm>
          <a:prstGeom prst="rect">
            <a:avLst/>
          </a:prstGeom>
          <a:solidFill>
            <a:schemeClr val="accent1"/>
          </a:solid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1600">
                <a:solidFill>
                  <a:schemeClr val="dk1"/>
                </a:solidFill>
                <a:latin typeface="Arial"/>
                <a:ea typeface="Arial"/>
                <a:cs typeface="Arial"/>
                <a:sym typeface="Arial"/>
              </a:rPr>
              <a:t>:TankFarm</a:t>
            </a:r>
            <a:endParaRPr sz="1600">
              <a:solidFill>
                <a:schemeClr val="dk1"/>
              </a:solidFill>
              <a:latin typeface="Arial"/>
              <a:ea typeface="Arial"/>
              <a:cs typeface="Arial"/>
              <a:sym typeface="Arial"/>
            </a:endParaRPr>
          </a:p>
        </p:txBody>
      </p:sp>
      <p:cxnSp>
        <p:nvCxnSpPr>
          <p:cNvPr id="643" name="Google Shape;643;p24"/>
          <p:cNvCxnSpPr>
            <a:stCxn id="639" idx="1"/>
            <a:endCxn id="642" idx="2"/>
          </p:cNvCxnSpPr>
          <p:nvPr/>
        </p:nvCxnSpPr>
        <p:spPr>
          <a:xfrm rot="10800000">
            <a:off x="1677851" y="3838685"/>
            <a:ext cx="1938300" cy="529200"/>
          </a:xfrm>
          <a:prstGeom prst="straightConnector1">
            <a:avLst/>
          </a:prstGeom>
          <a:noFill/>
          <a:ln w="9525" cap="flat" cmpd="sng">
            <a:solidFill>
              <a:schemeClr val="dk1"/>
            </a:solidFill>
            <a:prstDash val="solid"/>
            <a:round/>
            <a:headEnd type="none" w="med" len="med"/>
            <a:tailEnd type="triangle" w="med" len="med"/>
          </a:ln>
        </p:spPr>
      </p:cxnSp>
      <p:sp>
        <p:nvSpPr>
          <p:cNvPr id="641" name="Google Shape;641;p24"/>
          <p:cNvSpPr/>
          <p:nvPr/>
        </p:nvSpPr>
        <p:spPr>
          <a:xfrm>
            <a:off x="6248400" y="3317081"/>
            <a:ext cx="1511300" cy="431800"/>
          </a:xfrm>
          <a:prstGeom prst="rect">
            <a:avLst/>
          </a:prstGeom>
          <a:solidFill>
            <a:schemeClr val="accent1"/>
          </a:solid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1600">
                <a:solidFill>
                  <a:schemeClr val="dk1"/>
                </a:solidFill>
                <a:latin typeface="Arial"/>
                <a:ea typeface="Arial"/>
                <a:cs typeface="Arial"/>
                <a:sym typeface="Arial"/>
              </a:rPr>
              <a:t>:Tank</a:t>
            </a:r>
            <a:endParaRPr/>
          </a:p>
        </p:txBody>
      </p:sp>
      <p:sp>
        <p:nvSpPr>
          <p:cNvPr id="644" name="Google Shape;644;p24"/>
          <p:cNvSpPr txBox="1"/>
          <p:nvPr/>
        </p:nvSpPr>
        <p:spPr>
          <a:xfrm>
            <a:off x="4860306" y="3819690"/>
            <a:ext cx="1100138" cy="33655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a:solidFill>
                  <a:schemeClr val="dk1"/>
                </a:solidFill>
                <a:latin typeface="Arial"/>
                <a:ea typeface="Arial"/>
                <a:cs typeface="Arial"/>
                <a:sym typeface="Arial"/>
              </a:rPr>
              <a:t>rdfs:range</a:t>
            </a:r>
            <a:endParaRPr/>
          </a:p>
        </p:txBody>
      </p:sp>
      <p:sp>
        <p:nvSpPr>
          <p:cNvPr id="645" name="Google Shape;645;p24"/>
          <p:cNvSpPr txBox="1"/>
          <p:nvPr/>
        </p:nvSpPr>
        <p:spPr>
          <a:xfrm>
            <a:off x="2749550" y="3838575"/>
            <a:ext cx="1246188" cy="33655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a:solidFill>
                  <a:schemeClr val="dk1"/>
                </a:solidFill>
                <a:latin typeface="Arial"/>
                <a:ea typeface="Arial"/>
                <a:cs typeface="Arial"/>
                <a:sym typeface="Arial"/>
              </a:rPr>
              <a:t>rdfs:domain</a:t>
            </a:r>
            <a:endParaRPr sz="1600">
              <a:solidFill>
                <a:schemeClr val="dk1"/>
              </a:solidFill>
              <a:latin typeface="Arial"/>
              <a:ea typeface="Arial"/>
              <a:cs typeface="Arial"/>
              <a:sym typeface="Arial"/>
            </a:endParaRPr>
          </a:p>
        </p:txBody>
      </p:sp>
      <p:sp>
        <p:nvSpPr>
          <p:cNvPr id="646" name="Google Shape;646;p24"/>
          <p:cNvSpPr txBox="1"/>
          <p:nvPr/>
        </p:nvSpPr>
        <p:spPr>
          <a:xfrm>
            <a:off x="1490663" y="5094288"/>
            <a:ext cx="2482346" cy="73866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a:solidFill>
                  <a:schemeClr val="dk1"/>
                </a:solidFill>
                <a:latin typeface="Twentieth Century"/>
                <a:ea typeface="Twentieth Century"/>
                <a:cs typeface="Twentieth Century"/>
                <a:sym typeface="Twentieth Century"/>
              </a:rPr>
              <a:t>For :hasTanks predicate:</a:t>
            </a:r>
            <a:endParaRPr/>
          </a:p>
          <a:p>
            <a:pPr marL="0" marR="0" lvl="0" indent="0" algn="l" rtl="0">
              <a:spcBef>
                <a:spcPts val="0"/>
              </a:spcBef>
              <a:spcAft>
                <a:spcPts val="0"/>
              </a:spcAft>
              <a:buNone/>
            </a:pPr>
            <a:r>
              <a:rPr lang="en-US" sz="1400">
                <a:solidFill>
                  <a:schemeClr val="dk1"/>
                </a:solidFill>
                <a:latin typeface="Twentieth Century"/>
                <a:ea typeface="Twentieth Century"/>
                <a:cs typeface="Twentieth Century"/>
                <a:sym typeface="Twentieth Century"/>
              </a:rPr>
              <a:t>- Subject has to be a :TankFarm</a:t>
            </a:r>
            <a:endParaRPr sz="1400">
              <a:solidFill>
                <a:schemeClr val="dk1"/>
              </a:solidFill>
              <a:latin typeface="Twentieth Century"/>
              <a:ea typeface="Twentieth Century"/>
              <a:cs typeface="Twentieth Century"/>
              <a:sym typeface="Twentieth Century"/>
            </a:endParaRPr>
          </a:p>
          <a:p>
            <a:pPr marL="0" marR="0" lvl="0" indent="0" algn="l" rtl="0">
              <a:spcBef>
                <a:spcPts val="0"/>
              </a:spcBef>
              <a:spcAft>
                <a:spcPts val="0"/>
              </a:spcAft>
              <a:buNone/>
            </a:pPr>
            <a:r>
              <a:rPr lang="en-US" sz="1400">
                <a:solidFill>
                  <a:schemeClr val="dk1"/>
                </a:solidFill>
                <a:latin typeface="Twentieth Century"/>
                <a:ea typeface="Twentieth Century"/>
                <a:cs typeface="Twentieth Century"/>
                <a:sym typeface="Twentieth Century"/>
              </a:rPr>
              <a:t>- Object has to be a :Tank</a:t>
            </a:r>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650"/>
        <p:cNvGrpSpPr/>
        <p:nvPr/>
      </p:nvGrpSpPr>
      <p:grpSpPr>
        <a:xfrm>
          <a:off x="0" y="0"/>
          <a:ext cx="0" cy="0"/>
          <a:chOff x="0" y="0"/>
          <a:chExt cx="0" cy="0"/>
        </a:xfrm>
      </p:grpSpPr>
      <p:sp>
        <p:nvSpPr>
          <p:cNvPr id="651" name="Google Shape;651;p25"/>
          <p:cNvSpPr/>
          <p:nvPr/>
        </p:nvSpPr>
        <p:spPr>
          <a:xfrm>
            <a:off x="904875" y="3795713"/>
            <a:ext cx="5562600" cy="1812925"/>
          </a:xfrm>
          <a:prstGeom prst="rect">
            <a:avLst/>
          </a:prstGeom>
          <a:solidFill>
            <a:schemeClr val="accent1">
              <a:alpha val="8627"/>
            </a:schemeClr>
          </a:solid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Twentieth Century"/>
              <a:ea typeface="Twentieth Century"/>
              <a:cs typeface="Twentieth Century"/>
              <a:sym typeface="Twentieth Century"/>
            </a:endParaRPr>
          </a:p>
        </p:txBody>
      </p:sp>
      <p:sp>
        <p:nvSpPr>
          <p:cNvPr id="652" name="Google Shape;652;p25"/>
          <p:cNvSpPr/>
          <p:nvPr/>
        </p:nvSpPr>
        <p:spPr>
          <a:xfrm>
            <a:off x="919244" y="1685925"/>
            <a:ext cx="5562600" cy="1905000"/>
          </a:xfrm>
          <a:prstGeom prst="rect">
            <a:avLst/>
          </a:prstGeom>
          <a:solidFill>
            <a:schemeClr val="accent1">
              <a:alpha val="9803"/>
            </a:schemeClr>
          </a:solid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Twentieth Century"/>
              <a:ea typeface="Twentieth Century"/>
              <a:cs typeface="Twentieth Century"/>
              <a:sym typeface="Twentieth Century"/>
            </a:endParaRPr>
          </a:p>
        </p:txBody>
      </p:sp>
      <p:sp>
        <p:nvSpPr>
          <p:cNvPr id="653" name="Google Shape;653;p25"/>
          <p:cNvSpPr txBox="1">
            <a:spLocks noGrp="1"/>
          </p:cNvSpPr>
          <p:nvPr>
            <p:ph type="title"/>
          </p:nvPr>
        </p:nvSpPr>
        <p:spPr>
          <a:xfrm>
            <a:off x="152400" y="457200"/>
            <a:ext cx="9144000" cy="685800"/>
          </a:xfrm>
          <a:prstGeom prst="rect">
            <a:avLst/>
          </a:prstGeom>
          <a:noFill/>
          <a:ln>
            <a:noFill/>
          </a:ln>
        </p:spPr>
        <p:txBody>
          <a:bodyPr spcFirstLastPara="1" wrap="square" lIns="91425" tIns="45700" rIns="91425" bIns="45700" anchor="ctr" anchorCtr="0">
            <a:normAutofit fontScale="90000"/>
          </a:bodyPr>
          <a:lstStyle/>
          <a:p>
            <a:pPr marL="0" lvl="0" indent="0" algn="ctr" rtl="0">
              <a:spcBef>
                <a:spcPts val="0"/>
              </a:spcBef>
              <a:spcAft>
                <a:spcPts val="0"/>
              </a:spcAft>
              <a:buClr>
                <a:schemeClr val="dk2"/>
              </a:buClr>
              <a:buSzPct val="100000"/>
              <a:buFont typeface="Twentieth Century"/>
              <a:buNone/>
            </a:pPr>
            <a:r>
              <a:rPr lang="en-US">
                <a:solidFill>
                  <a:schemeClr val="dk2"/>
                </a:solidFill>
              </a:rPr>
              <a:t>Ontology Language – RDFS</a:t>
            </a:r>
            <a:endParaRPr/>
          </a:p>
        </p:txBody>
      </p:sp>
      <p:sp>
        <p:nvSpPr>
          <p:cNvPr id="654" name="Google Shape;654;p25"/>
          <p:cNvSpPr txBox="1">
            <a:spLocks noGrp="1"/>
          </p:cNvSpPr>
          <p:nvPr>
            <p:ph type="body" idx="1"/>
          </p:nvPr>
        </p:nvSpPr>
        <p:spPr>
          <a:xfrm>
            <a:off x="0" y="1216025"/>
            <a:ext cx="9144000" cy="4530725"/>
          </a:xfrm>
          <a:prstGeom prst="rect">
            <a:avLst/>
          </a:prstGeom>
          <a:noFill/>
          <a:ln>
            <a:noFill/>
          </a:ln>
        </p:spPr>
        <p:txBody>
          <a:bodyPr spcFirstLastPara="1" wrap="square" lIns="91425" tIns="45700" rIns="91425" bIns="45700" anchor="t" anchorCtr="0">
            <a:normAutofit/>
          </a:bodyPr>
          <a:lstStyle/>
          <a:p>
            <a:pPr marL="342900" lvl="0" indent="-342900" algn="l" rtl="0">
              <a:spcBef>
                <a:spcPts val="0"/>
              </a:spcBef>
              <a:spcAft>
                <a:spcPts val="0"/>
              </a:spcAft>
              <a:buClr>
                <a:schemeClr val="dk1"/>
              </a:buClr>
              <a:buSzPts val="3200"/>
              <a:buChar char="•"/>
            </a:pPr>
            <a:r>
              <a:rPr lang="en-US"/>
              <a:t>Domain and Range ‘rules’:</a:t>
            </a:r>
            <a:endParaRPr sz="2800"/>
          </a:p>
          <a:p>
            <a:pPr marL="342900" lvl="0" indent="-165100" algn="l" rtl="0">
              <a:spcBef>
                <a:spcPts val="560"/>
              </a:spcBef>
              <a:spcAft>
                <a:spcPts val="0"/>
              </a:spcAft>
              <a:buClr>
                <a:schemeClr val="dk1"/>
              </a:buClr>
              <a:buSzPts val="2800"/>
              <a:buNone/>
            </a:pPr>
            <a:endParaRPr sz="2800"/>
          </a:p>
          <a:p>
            <a:pPr marL="342900" lvl="0" indent="-139700" algn="l" rtl="0">
              <a:spcBef>
                <a:spcPts val="640"/>
              </a:spcBef>
              <a:spcAft>
                <a:spcPts val="0"/>
              </a:spcAft>
              <a:buClr>
                <a:schemeClr val="dk1"/>
              </a:buClr>
              <a:buSzPts val="3200"/>
              <a:buNone/>
            </a:pPr>
            <a:endParaRPr/>
          </a:p>
        </p:txBody>
      </p:sp>
      <p:sp>
        <p:nvSpPr>
          <p:cNvPr id="655" name="Google Shape;655;p25"/>
          <p:cNvSpPr/>
          <p:nvPr/>
        </p:nvSpPr>
        <p:spPr>
          <a:xfrm>
            <a:off x="1317625" y="5006975"/>
            <a:ext cx="1657350" cy="503238"/>
          </a:xfrm>
          <a:prstGeom prst="ellipse">
            <a:avLst/>
          </a:prstGeom>
          <a:solidFill>
            <a:schemeClr val="accent1"/>
          </a:solidFill>
          <a:ln w="381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1600">
                <a:solidFill>
                  <a:schemeClr val="dk1"/>
                </a:solidFill>
                <a:latin typeface="Arial"/>
                <a:ea typeface="Arial"/>
                <a:cs typeface="Arial"/>
                <a:sym typeface="Arial"/>
              </a:rPr>
              <a:t>Peter</a:t>
            </a:r>
            <a:endParaRPr/>
          </a:p>
        </p:txBody>
      </p:sp>
      <p:sp>
        <p:nvSpPr>
          <p:cNvPr id="656" name="Google Shape;656;p25"/>
          <p:cNvSpPr/>
          <p:nvPr/>
        </p:nvSpPr>
        <p:spPr>
          <a:xfrm>
            <a:off x="4411663" y="5002213"/>
            <a:ext cx="1657350" cy="503237"/>
          </a:xfrm>
          <a:prstGeom prst="ellipse">
            <a:avLst/>
          </a:prstGeom>
          <a:solidFill>
            <a:schemeClr val="accent1"/>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1600">
                <a:solidFill>
                  <a:schemeClr val="dk1"/>
                </a:solidFill>
                <a:latin typeface="Arial"/>
                <a:ea typeface="Arial"/>
                <a:cs typeface="Arial"/>
                <a:sym typeface="Arial"/>
              </a:rPr>
              <a:t>:Tank101</a:t>
            </a:r>
            <a:endParaRPr/>
          </a:p>
        </p:txBody>
      </p:sp>
      <p:sp>
        <p:nvSpPr>
          <p:cNvPr id="657" name="Google Shape;657;p25"/>
          <p:cNvSpPr/>
          <p:nvPr/>
        </p:nvSpPr>
        <p:spPr>
          <a:xfrm>
            <a:off x="1389063" y="3986213"/>
            <a:ext cx="1511300" cy="431800"/>
          </a:xfrm>
          <a:prstGeom prst="rect">
            <a:avLst/>
          </a:prstGeom>
          <a:solidFill>
            <a:srgbClr val="FFFF66"/>
          </a:solidFill>
          <a:ln w="381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1600" b="1">
                <a:solidFill>
                  <a:schemeClr val="dk1"/>
                </a:solidFill>
                <a:latin typeface="Arial"/>
                <a:ea typeface="Arial"/>
                <a:cs typeface="Arial"/>
                <a:sym typeface="Arial"/>
              </a:rPr>
              <a:t>Person</a:t>
            </a:r>
            <a:endParaRPr/>
          </a:p>
        </p:txBody>
      </p:sp>
      <p:cxnSp>
        <p:nvCxnSpPr>
          <p:cNvPr id="658" name="Google Shape;658;p25"/>
          <p:cNvCxnSpPr>
            <a:stCxn id="655" idx="0"/>
            <a:endCxn id="657" idx="2"/>
          </p:cNvCxnSpPr>
          <p:nvPr/>
        </p:nvCxnSpPr>
        <p:spPr>
          <a:xfrm rot="10800000">
            <a:off x="2144800" y="4418075"/>
            <a:ext cx="1500" cy="588900"/>
          </a:xfrm>
          <a:prstGeom prst="straightConnector1">
            <a:avLst/>
          </a:prstGeom>
          <a:noFill/>
          <a:ln w="9525" cap="flat" cmpd="sng">
            <a:solidFill>
              <a:schemeClr val="dk1"/>
            </a:solidFill>
            <a:prstDash val="solid"/>
            <a:round/>
            <a:headEnd type="none" w="med" len="med"/>
            <a:tailEnd type="triangle" w="med" len="med"/>
          </a:ln>
        </p:spPr>
      </p:cxnSp>
      <p:sp>
        <p:nvSpPr>
          <p:cNvPr id="659" name="Google Shape;659;p25"/>
          <p:cNvSpPr/>
          <p:nvPr/>
        </p:nvSpPr>
        <p:spPr>
          <a:xfrm>
            <a:off x="4484688" y="3986213"/>
            <a:ext cx="1511300" cy="431800"/>
          </a:xfrm>
          <a:prstGeom prst="rect">
            <a:avLst/>
          </a:prstGeom>
          <a:solidFill>
            <a:srgbClr val="FFFF66"/>
          </a:solid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1600">
                <a:solidFill>
                  <a:schemeClr val="dk1"/>
                </a:solidFill>
                <a:latin typeface="Arial"/>
                <a:ea typeface="Arial"/>
                <a:cs typeface="Arial"/>
                <a:sym typeface="Arial"/>
              </a:rPr>
              <a:t>:Tank</a:t>
            </a:r>
            <a:endParaRPr/>
          </a:p>
        </p:txBody>
      </p:sp>
      <p:cxnSp>
        <p:nvCxnSpPr>
          <p:cNvPr id="660" name="Google Shape;660;p25"/>
          <p:cNvCxnSpPr>
            <a:stCxn id="656" idx="0"/>
            <a:endCxn id="659" idx="2"/>
          </p:cNvCxnSpPr>
          <p:nvPr/>
        </p:nvCxnSpPr>
        <p:spPr>
          <a:xfrm rot="10800000">
            <a:off x="5240338" y="4418113"/>
            <a:ext cx="0" cy="584100"/>
          </a:xfrm>
          <a:prstGeom prst="straightConnector1">
            <a:avLst/>
          </a:prstGeom>
          <a:noFill/>
          <a:ln w="9525" cap="flat" cmpd="sng">
            <a:solidFill>
              <a:schemeClr val="dk1"/>
            </a:solidFill>
            <a:prstDash val="solid"/>
            <a:round/>
            <a:headEnd type="none" w="med" len="med"/>
            <a:tailEnd type="triangle" w="med" len="med"/>
          </a:ln>
        </p:spPr>
      </p:cxnSp>
      <p:sp>
        <p:nvSpPr>
          <p:cNvPr id="661" name="Google Shape;661;p25"/>
          <p:cNvSpPr txBox="1"/>
          <p:nvPr/>
        </p:nvSpPr>
        <p:spPr>
          <a:xfrm>
            <a:off x="3173413" y="4922838"/>
            <a:ext cx="1166812"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dirty="0">
                <a:solidFill>
                  <a:schemeClr val="dk1"/>
                </a:solidFill>
                <a:latin typeface="Arial"/>
                <a:ea typeface="Arial"/>
                <a:cs typeface="Arial"/>
                <a:sym typeface="Arial"/>
              </a:rPr>
              <a:t>:</a:t>
            </a:r>
            <a:r>
              <a:rPr lang="en-US" sz="1600" dirty="0" err="1">
                <a:solidFill>
                  <a:schemeClr val="dk1"/>
                </a:solidFill>
                <a:latin typeface="Arial"/>
                <a:ea typeface="Arial"/>
                <a:cs typeface="Arial"/>
                <a:sym typeface="Arial"/>
              </a:rPr>
              <a:t>hasTanks</a:t>
            </a:r>
            <a:endParaRPr sz="1600" dirty="0">
              <a:solidFill>
                <a:schemeClr val="dk1"/>
              </a:solidFill>
              <a:latin typeface="Arial"/>
              <a:ea typeface="Arial"/>
              <a:cs typeface="Arial"/>
              <a:sym typeface="Arial"/>
            </a:endParaRPr>
          </a:p>
        </p:txBody>
      </p:sp>
      <p:cxnSp>
        <p:nvCxnSpPr>
          <p:cNvPr id="662" name="Google Shape;662;p25"/>
          <p:cNvCxnSpPr/>
          <p:nvPr/>
        </p:nvCxnSpPr>
        <p:spPr>
          <a:xfrm>
            <a:off x="2974975" y="5259388"/>
            <a:ext cx="1436688" cy="0"/>
          </a:xfrm>
          <a:prstGeom prst="straightConnector1">
            <a:avLst/>
          </a:prstGeom>
          <a:noFill/>
          <a:ln w="9525" cap="flat" cmpd="sng">
            <a:solidFill>
              <a:schemeClr val="dk1"/>
            </a:solidFill>
            <a:prstDash val="solid"/>
            <a:round/>
            <a:headEnd type="none" w="med" len="med"/>
            <a:tailEnd type="triangle" w="med" len="med"/>
          </a:ln>
        </p:spPr>
      </p:cxnSp>
      <p:sp>
        <p:nvSpPr>
          <p:cNvPr id="663" name="Google Shape;663;p25"/>
          <p:cNvSpPr/>
          <p:nvPr/>
        </p:nvSpPr>
        <p:spPr>
          <a:xfrm>
            <a:off x="1208881" y="2984295"/>
            <a:ext cx="1728787" cy="503238"/>
          </a:xfrm>
          <a:prstGeom prst="ellipse">
            <a:avLst/>
          </a:prstGeom>
          <a:solidFill>
            <a:schemeClr val="accent1"/>
          </a:solidFill>
          <a:ln w="9525" cap="flat" cmpd="sng">
            <a:solidFill>
              <a:schemeClr val="dk1"/>
            </a:solidFill>
            <a:prstDash val="solid"/>
            <a:round/>
            <a:headEnd type="none" w="sm" len="sm"/>
            <a:tailEnd type="none" w="sm" len="sm"/>
          </a:ln>
        </p:spPr>
        <p:txBody>
          <a:bodyPr spcFirstLastPara="1" wrap="square" lIns="0" tIns="45700" rIns="0" bIns="45700" anchor="ctr" anchorCtr="0">
            <a:noAutofit/>
          </a:bodyPr>
          <a:lstStyle/>
          <a:p>
            <a:pPr marL="0" marR="0" lvl="0" indent="0" algn="l" rtl="0">
              <a:spcBef>
                <a:spcPts val="0"/>
              </a:spcBef>
              <a:spcAft>
                <a:spcPts val="0"/>
              </a:spcAft>
              <a:buNone/>
            </a:pPr>
            <a:r>
              <a:rPr lang="en-US" sz="1600" dirty="0">
                <a:solidFill>
                  <a:schemeClr val="dk1"/>
                </a:solidFill>
                <a:latin typeface="Arial"/>
                <a:ea typeface="Arial"/>
                <a:cs typeface="Arial"/>
                <a:sym typeface="Arial"/>
              </a:rPr>
              <a:t>:TankFarm10</a:t>
            </a:r>
            <a:endParaRPr dirty="0"/>
          </a:p>
        </p:txBody>
      </p:sp>
      <p:sp>
        <p:nvSpPr>
          <p:cNvPr id="664" name="Google Shape;664;p25"/>
          <p:cNvSpPr/>
          <p:nvPr/>
        </p:nvSpPr>
        <p:spPr>
          <a:xfrm>
            <a:off x="4340225" y="2973388"/>
            <a:ext cx="1657350" cy="503237"/>
          </a:xfrm>
          <a:prstGeom prst="ellipse">
            <a:avLst/>
          </a:prstGeom>
          <a:solidFill>
            <a:schemeClr val="accent1"/>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1600">
                <a:solidFill>
                  <a:schemeClr val="dk1"/>
                </a:solidFill>
                <a:latin typeface="Arial"/>
                <a:ea typeface="Arial"/>
                <a:cs typeface="Arial"/>
                <a:sym typeface="Arial"/>
              </a:rPr>
              <a:t>:Tank101</a:t>
            </a:r>
            <a:endParaRPr/>
          </a:p>
        </p:txBody>
      </p:sp>
      <p:sp>
        <p:nvSpPr>
          <p:cNvPr id="665" name="Google Shape;665;p25"/>
          <p:cNvSpPr/>
          <p:nvPr/>
        </p:nvSpPr>
        <p:spPr>
          <a:xfrm>
            <a:off x="1317625" y="1957388"/>
            <a:ext cx="1511300" cy="431800"/>
          </a:xfrm>
          <a:prstGeom prst="rect">
            <a:avLst/>
          </a:prstGeom>
          <a:solidFill>
            <a:srgbClr val="FFFF66"/>
          </a:solid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1600">
                <a:solidFill>
                  <a:schemeClr val="dk1"/>
                </a:solidFill>
                <a:latin typeface="Arial"/>
                <a:ea typeface="Arial"/>
                <a:cs typeface="Arial"/>
                <a:sym typeface="Arial"/>
              </a:rPr>
              <a:t>:TankFarm</a:t>
            </a:r>
            <a:endParaRPr sz="1600">
              <a:solidFill>
                <a:schemeClr val="dk1"/>
              </a:solidFill>
              <a:latin typeface="Arial"/>
              <a:ea typeface="Arial"/>
              <a:cs typeface="Arial"/>
              <a:sym typeface="Arial"/>
            </a:endParaRPr>
          </a:p>
        </p:txBody>
      </p:sp>
      <p:cxnSp>
        <p:nvCxnSpPr>
          <p:cNvPr id="666" name="Google Shape;666;p25"/>
          <p:cNvCxnSpPr>
            <a:cxnSpLocks/>
            <a:stCxn id="663" idx="0"/>
            <a:endCxn id="665" idx="2"/>
          </p:cNvCxnSpPr>
          <p:nvPr/>
        </p:nvCxnSpPr>
        <p:spPr>
          <a:xfrm flipV="1">
            <a:off x="2073275" y="2389188"/>
            <a:ext cx="0" cy="595107"/>
          </a:xfrm>
          <a:prstGeom prst="straightConnector1">
            <a:avLst/>
          </a:prstGeom>
          <a:noFill/>
          <a:ln w="9525" cap="flat" cmpd="sng">
            <a:solidFill>
              <a:schemeClr val="dk1"/>
            </a:solidFill>
            <a:prstDash val="solid"/>
            <a:round/>
            <a:headEnd type="none" w="med" len="med"/>
            <a:tailEnd type="triangle" w="med" len="med"/>
          </a:ln>
        </p:spPr>
      </p:cxnSp>
      <p:sp>
        <p:nvSpPr>
          <p:cNvPr id="667" name="Google Shape;667;p25"/>
          <p:cNvSpPr/>
          <p:nvPr/>
        </p:nvSpPr>
        <p:spPr>
          <a:xfrm>
            <a:off x="4413250" y="1957388"/>
            <a:ext cx="1511300" cy="431800"/>
          </a:xfrm>
          <a:prstGeom prst="rect">
            <a:avLst/>
          </a:prstGeom>
          <a:solidFill>
            <a:srgbClr val="FFFF66"/>
          </a:solid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1600">
                <a:solidFill>
                  <a:schemeClr val="dk1"/>
                </a:solidFill>
                <a:latin typeface="Arial"/>
                <a:ea typeface="Arial"/>
                <a:cs typeface="Arial"/>
                <a:sym typeface="Arial"/>
              </a:rPr>
              <a:t>:Tank</a:t>
            </a:r>
            <a:endParaRPr/>
          </a:p>
        </p:txBody>
      </p:sp>
      <p:cxnSp>
        <p:nvCxnSpPr>
          <p:cNvPr id="668" name="Google Shape;668;p25"/>
          <p:cNvCxnSpPr>
            <a:stCxn id="664" idx="0"/>
            <a:endCxn id="667" idx="2"/>
          </p:cNvCxnSpPr>
          <p:nvPr/>
        </p:nvCxnSpPr>
        <p:spPr>
          <a:xfrm rot="10800000">
            <a:off x="5168900" y="2389288"/>
            <a:ext cx="0" cy="584100"/>
          </a:xfrm>
          <a:prstGeom prst="straightConnector1">
            <a:avLst/>
          </a:prstGeom>
          <a:noFill/>
          <a:ln w="9525" cap="flat" cmpd="sng">
            <a:solidFill>
              <a:schemeClr val="dk1"/>
            </a:solidFill>
            <a:prstDash val="solid"/>
            <a:round/>
            <a:headEnd type="none" w="med" len="med"/>
            <a:tailEnd type="triangle" w="med" len="med"/>
          </a:ln>
        </p:spPr>
      </p:cxnSp>
      <p:sp>
        <p:nvSpPr>
          <p:cNvPr id="669" name="Google Shape;669;p25"/>
          <p:cNvSpPr txBox="1"/>
          <p:nvPr/>
        </p:nvSpPr>
        <p:spPr>
          <a:xfrm>
            <a:off x="3101975" y="2894013"/>
            <a:ext cx="1179114"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dirty="0">
                <a:solidFill>
                  <a:schemeClr val="dk1"/>
                </a:solidFill>
                <a:latin typeface="Arial"/>
                <a:ea typeface="Arial"/>
                <a:cs typeface="Arial"/>
                <a:sym typeface="Arial"/>
              </a:rPr>
              <a:t>:</a:t>
            </a:r>
            <a:r>
              <a:rPr lang="en-US" sz="1600" dirty="0" err="1">
                <a:solidFill>
                  <a:schemeClr val="dk1"/>
                </a:solidFill>
                <a:latin typeface="Arial"/>
                <a:ea typeface="Arial"/>
                <a:cs typeface="Arial"/>
                <a:sym typeface="Arial"/>
              </a:rPr>
              <a:t>hasTanks</a:t>
            </a:r>
            <a:endParaRPr sz="1600" dirty="0">
              <a:solidFill>
                <a:schemeClr val="dk1"/>
              </a:solidFill>
              <a:latin typeface="Arial"/>
              <a:ea typeface="Arial"/>
              <a:cs typeface="Arial"/>
              <a:sym typeface="Arial"/>
            </a:endParaRPr>
          </a:p>
        </p:txBody>
      </p:sp>
      <p:cxnSp>
        <p:nvCxnSpPr>
          <p:cNvPr id="670" name="Google Shape;670;p25"/>
          <p:cNvCxnSpPr>
            <a:cxnSpLocks/>
            <a:stCxn id="663" idx="6"/>
          </p:cNvCxnSpPr>
          <p:nvPr/>
        </p:nvCxnSpPr>
        <p:spPr>
          <a:xfrm flipV="1">
            <a:off x="2937668" y="3230563"/>
            <a:ext cx="1402557" cy="5351"/>
          </a:xfrm>
          <a:prstGeom prst="straightConnector1">
            <a:avLst/>
          </a:prstGeom>
          <a:noFill/>
          <a:ln w="9525" cap="flat" cmpd="sng">
            <a:solidFill>
              <a:schemeClr val="dk1"/>
            </a:solidFill>
            <a:prstDash val="solid"/>
            <a:round/>
            <a:headEnd type="none" w="med" len="med"/>
            <a:tailEnd type="triangle" w="med" len="med"/>
          </a:ln>
        </p:spPr>
      </p:cxnSp>
      <p:sp>
        <p:nvSpPr>
          <p:cNvPr id="671" name="Google Shape;671;p25"/>
          <p:cNvSpPr txBox="1"/>
          <p:nvPr/>
        </p:nvSpPr>
        <p:spPr>
          <a:xfrm>
            <a:off x="6853237" y="1985159"/>
            <a:ext cx="1676400" cy="95410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a:solidFill>
                  <a:schemeClr val="dk1"/>
                </a:solidFill>
                <a:latin typeface="Twentieth Century"/>
                <a:ea typeface="Twentieth Century"/>
                <a:cs typeface="Twentieth Century"/>
                <a:sym typeface="Twentieth Century"/>
              </a:rPr>
              <a:t>Valid RDFS and </a:t>
            </a:r>
            <a:endParaRPr/>
          </a:p>
          <a:p>
            <a:pPr marL="0" marR="0" lvl="0" indent="0" algn="l" rtl="0">
              <a:spcBef>
                <a:spcPts val="0"/>
              </a:spcBef>
              <a:spcAft>
                <a:spcPts val="0"/>
              </a:spcAft>
              <a:buNone/>
            </a:pPr>
            <a:r>
              <a:rPr lang="en-US" sz="1400">
                <a:solidFill>
                  <a:schemeClr val="dk1"/>
                </a:solidFill>
                <a:latin typeface="Twentieth Century"/>
                <a:ea typeface="Twentieth Century"/>
                <a:cs typeface="Twentieth Century"/>
                <a:sym typeface="Twentieth Century"/>
              </a:rPr>
              <a:t>semantically correct</a:t>
            </a:r>
            <a:endParaRPr/>
          </a:p>
        </p:txBody>
      </p:sp>
      <p:sp>
        <p:nvSpPr>
          <p:cNvPr id="672" name="Google Shape;672;p25"/>
          <p:cNvSpPr txBox="1"/>
          <p:nvPr/>
        </p:nvSpPr>
        <p:spPr>
          <a:xfrm>
            <a:off x="6847177" y="4032457"/>
            <a:ext cx="1990725" cy="95410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b="1">
                <a:solidFill>
                  <a:schemeClr val="dk1"/>
                </a:solidFill>
                <a:latin typeface="Twentieth Century"/>
                <a:ea typeface="Twentieth Century"/>
                <a:cs typeface="Twentieth Century"/>
                <a:sym typeface="Twentieth Century"/>
              </a:rPr>
              <a:t>Invalid RDFS</a:t>
            </a:r>
            <a:endParaRPr/>
          </a:p>
          <a:p>
            <a:pPr marL="0" marR="0" lvl="0" indent="0" algn="l" rtl="0">
              <a:spcBef>
                <a:spcPts val="0"/>
              </a:spcBef>
              <a:spcAft>
                <a:spcPts val="0"/>
              </a:spcAft>
              <a:buNone/>
            </a:pPr>
            <a:r>
              <a:rPr lang="en-US" sz="1400">
                <a:solidFill>
                  <a:schemeClr val="dk1"/>
                </a:solidFill>
                <a:latin typeface="Twentieth Century"/>
                <a:ea typeface="Twentieth Century"/>
                <a:cs typeface="Twentieth Century"/>
                <a:sym typeface="Twentieth Century"/>
              </a:rPr>
              <a:t>and </a:t>
            </a:r>
            <a:endParaRPr/>
          </a:p>
          <a:p>
            <a:pPr marL="0" marR="0" lvl="0" indent="0" algn="l" rtl="0">
              <a:spcBef>
                <a:spcPts val="0"/>
              </a:spcBef>
              <a:spcAft>
                <a:spcPts val="0"/>
              </a:spcAft>
              <a:buNone/>
            </a:pPr>
            <a:r>
              <a:rPr lang="en-US" sz="1400">
                <a:solidFill>
                  <a:schemeClr val="dk1"/>
                </a:solidFill>
                <a:latin typeface="Twentieth Century"/>
                <a:ea typeface="Twentieth Century"/>
                <a:cs typeface="Twentieth Century"/>
                <a:sym typeface="Twentieth Century"/>
              </a:rPr>
              <a:t>semantically </a:t>
            </a:r>
            <a:r>
              <a:rPr lang="en-US" sz="1400" b="1">
                <a:solidFill>
                  <a:schemeClr val="dk1"/>
                </a:solidFill>
                <a:latin typeface="Twentieth Century"/>
                <a:ea typeface="Twentieth Century"/>
                <a:cs typeface="Twentieth Century"/>
                <a:sym typeface="Twentieth Century"/>
              </a:rPr>
              <a:t>incorrect</a:t>
            </a:r>
            <a:endParaRPr/>
          </a:p>
        </p:txBody>
      </p:sp>
      <p:cxnSp>
        <p:nvCxnSpPr>
          <p:cNvPr id="673" name="Google Shape;673;p25"/>
          <p:cNvCxnSpPr/>
          <p:nvPr/>
        </p:nvCxnSpPr>
        <p:spPr>
          <a:xfrm rot="10800000">
            <a:off x="6467475" y="4584700"/>
            <a:ext cx="457200" cy="0"/>
          </a:xfrm>
          <a:prstGeom prst="straightConnector1">
            <a:avLst/>
          </a:prstGeom>
          <a:noFill/>
          <a:ln w="9525" cap="flat" cmpd="sng">
            <a:solidFill>
              <a:schemeClr val="dk1"/>
            </a:solidFill>
            <a:prstDash val="solid"/>
            <a:round/>
            <a:headEnd type="none" w="med" len="med"/>
            <a:tailEnd type="triangle" w="med" len="med"/>
          </a:ln>
        </p:spPr>
      </p:cxnSp>
      <p:cxnSp>
        <p:nvCxnSpPr>
          <p:cNvPr id="674" name="Google Shape;674;p25"/>
          <p:cNvCxnSpPr/>
          <p:nvPr/>
        </p:nvCxnSpPr>
        <p:spPr>
          <a:xfrm rot="10800000">
            <a:off x="6467475" y="2462213"/>
            <a:ext cx="457200" cy="0"/>
          </a:xfrm>
          <a:prstGeom prst="straightConnector1">
            <a:avLst/>
          </a:prstGeom>
          <a:noFill/>
          <a:ln w="9525" cap="flat" cmpd="sng">
            <a:solidFill>
              <a:schemeClr val="dk1"/>
            </a:solidFill>
            <a:prstDash val="solid"/>
            <a:round/>
            <a:headEnd type="none" w="med" len="med"/>
            <a:tailEnd type="triangle" w="med" len="med"/>
          </a:ln>
        </p:spPr>
      </p:cxnSp>
      <p:sp>
        <p:nvSpPr>
          <p:cNvPr id="675" name="Google Shape;675;p25"/>
          <p:cNvSpPr txBox="1"/>
          <p:nvPr/>
        </p:nvSpPr>
        <p:spPr>
          <a:xfrm>
            <a:off x="974725" y="5637213"/>
            <a:ext cx="2872133" cy="73866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a:solidFill>
                  <a:schemeClr val="dk1"/>
                </a:solidFill>
                <a:latin typeface="Twentieth Century"/>
                <a:ea typeface="Twentieth Century"/>
                <a:cs typeface="Twentieth Century"/>
                <a:sym typeface="Twentieth Century"/>
              </a:rPr>
              <a:t>For :hasTanks predicate:</a:t>
            </a:r>
            <a:endParaRPr/>
          </a:p>
          <a:p>
            <a:pPr marL="0" marR="0" lvl="0" indent="0" algn="l" rtl="0">
              <a:spcBef>
                <a:spcPts val="0"/>
              </a:spcBef>
              <a:spcAft>
                <a:spcPts val="0"/>
              </a:spcAft>
              <a:buNone/>
            </a:pPr>
            <a:r>
              <a:rPr lang="en-US" sz="1400">
                <a:solidFill>
                  <a:schemeClr val="dk1"/>
                </a:solidFill>
                <a:latin typeface="Twentieth Century"/>
                <a:ea typeface="Twentieth Century"/>
                <a:cs typeface="Twentieth Century"/>
                <a:sym typeface="Twentieth Century"/>
              </a:rPr>
              <a:t>- Subject has to be of type :TankFarm</a:t>
            </a:r>
            <a:endParaRPr sz="1400">
              <a:solidFill>
                <a:schemeClr val="dk1"/>
              </a:solidFill>
              <a:latin typeface="Twentieth Century"/>
              <a:ea typeface="Twentieth Century"/>
              <a:cs typeface="Twentieth Century"/>
              <a:sym typeface="Twentieth Century"/>
            </a:endParaRPr>
          </a:p>
          <a:p>
            <a:pPr marL="0" marR="0" lvl="0" indent="0" algn="l" rtl="0">
              <a:spcBef>
                <a:spcPts val="0"/>
              </a:spcBef>
              <a:spcAft>
                <a:spcPts val="0"/>
              </a:spcAft>
              <a:buNone/>
            </a:pPr>
            <a:r>
              <a:rPr lang="en-US" sz="1400">
                <a:solidFill>
                  <a:schemeClr val="dk1"/>
                </a:solidFill>
                <a:latin typeface="Twentieth Century"/>
                <a:ea typeface="Twentieth Century"/>
                <a:cs typeface="Twentieth Century"/>
                <a:sym typeface="Twentieth Century"/>
              </a:rPr>
              <a:t>- Object has to be of type :Tank</a:t>
            </a:r>
            <a:endParaRPr/>
          </a:p>
        </p:txBody>
      </p:sp>
      <p:sp>
        <p:nvSpPr>
          <p:cNvPr id="676" name="Google Shape;676;p25"/>
          <p:cNvSpPr txBox="1"/>
          <p:nvPr/>
        </p:nvSpPr>
        <p:spPr>
          <a:xfrm>
            <a:off x="1981906" y="2492169"/>
            <a:ext cx="870751"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a:solidFill>
                  <a:schemeClr val="dk1"/>
                </a:solidFill>
                <a:latin typeface="Arial"/>
                <a:ea typeface="Arial"/>
                <a:cs typeface="Arial"/>
                <a:sym typeface="Arial"/>
              </a:rPr>
              <a:t>rdf:type</a:t>
            </a:r>
            <a:endParaRPr sz="1600">
              <a:solidFill>
                <a:schemeClr val="dk1"/>
              </a:solidFill>
              <a:latin typeface="Arial"/>
              <a:ea typeface="Arial"/>
              <a:cs typeface="Arial"/>
              <a:sym typeface="Arial"/>
            </a:endParaRPr>
          </a:p>
        </p:txBody>
      </p:sp>
      <p:sp>
        <p:nvSpPr>
          <p:cNvPr id="677" name="Google Shape;677;p25"/>
          <p:cNvSpPr txBox="1"/>
          <p:nvPr/>
        </p:nvSpPr>
        <p:spPr>
          <a:xfrm>
            <a:off x="4373534" y="4571585"/>
            <a:ext cx="870751"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a:solidFill>
                  <a:schemeClr val="dk1"/>
                </a:solidFill>
                <a:latin typeface="Arial"/>
                <a:ea typeface="Arial"/>
                <a:cs typeface="Arial"/>
                <a:sym typeface="Arial"/>
              </a:rPr>
              <a:t>rdf:type</a:t>
            </a:r>
            <a:endParaRPr sz="1600">
              <a:solidFill>
                <a:schemeClr val="dk1"/>
              </a:solidFill>
              <a:latin typeface="Arial"/>
              <a:ea typeface="Arial"/>
              <a:cs typeface="Arial"/>
              <a:sym typeface="Arial"/>
            </a:endParaRPr>
          </a:p>
        </p:txBody>
      </p:sp>
      <p:sp>
        <p:nvSpPr>
          <p:cNvPr id="678" name="Google Shape;678;p25"/>
          <p:cNvSpPr txBox="1"/>
          <p:nvPr/>
        </p:nvSpPr>
        <p:spPr>
          <a:xfrm>
            <a:off x="1202524" y="4571585"/>
            <a:ext cx="870751"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a:solidFill>
                  <a:schemeClr val="dk1"/>
                </a:solidFill>
                <a:latin typeface="Arial"/>
                <a:ea typeface="Arial"/>
                <a:cs typeface="Arial"/>
                <a:sym typeface="Arial"/>
              </a:rPr>
              <a:t>rdf:type</a:t>
            </a:r>
            <a:endParaRPr sz="1600">
              <a:solidFill>
                <a:schemeClr val="dk1"/>
              </a:solidFill>
              <a:latin typeface="Arial"/>
              <a:ea typeface="Arial"/>
              <a:cs typeface="Arial"/>
              <a:sym typeface="Arial"/>
            </a:endParaRPr>
          </a:p>
        </p:txBody>
      </p:sp>
      <p:sp>
        <p:nvSpPr>
          <p:cNvPr id="679" name="Google Shape;679;p25"/>
          <p:cNvSpPr txBox="1"/>
          <p:nvPr/>
        </p:nvSpPr>
        <p:spPr>
          <a:xfrm>
            <a:off x="4812141" y="2501222"/>
            <a:ext cx="870751"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a:solidFill>
                  <a:schemeClr val="dk1"/>
                </a:solidFill>
                <a:latin typeface="Arial"/>
                <a:ea typeface="Arial"/>
                <a:cs typeface="Arial"/>
                <a:sym typeface="Arial"/>
              </a:rPr>
              <a:t>rdf:type</a:t>
            </a:r>
            <a:endParaRPr sz="1600">
              <a:solidFill>
                <a:schemeClr val="dk1"/>
              </a:solidFill>
              <a:latin typeface="Arial"/>
              <a:ea typeface="Arial"/>
              <a:cs typeface="Arial"/>
              <a:sym typeface="Arial"/>
            </a:endParaRPr>
          </a:p>
        </p:txBody>
      </p:sp>
      <p:pic>
        <p:nvPicPr>
          <p:cNvPr id="680" name="Google Shape;680;p25" descr="Close with solid fill"/>
          <p:cNvPicPr preferRelativeResize="0"/>
          <p:nvPr/>
        </p:nvPicPr>
        <p:blipFill rotWithShape="1">
          <a:blip r:embed="rId3">
            <a:alphaModFix/>
          </a:blip>
          <a:srcRect/>
          <a:stretch/>
        </p:blipFill>
        <p:spPr>
          <a:xfrm>
            <a:off x="2224761" y="3978523"/>
            <a:ext cx="914400" cy="914400"/>
          </a:xfrm>
          <a:prstGeom prst="rect">
            <a:avLst/>
          </a:prstGeom>
          <a:noFill/>
          <a:ln>
            <a:noFill/>
          </a:ln>
        </p:spPr>
      </p:pic>
      <p:pic>
        <p:nvPicPr>
          <p:cNvPr id="681" name="Google Shape;681;p25" descr="Checkmark with solid fill"/>
          <p:cNvPicPr preferRelativeResize="0"/>
          <p:nvPr/>
        </p:nvPicPr>
        <p:blipFill rotWithShape="1">
          <a:blip r:embed="rId4">
            <a:alphaModFix/>
          </a:blip>
          <a:srcRect/>
          <a:stretch/>
        </p:blipFill>
        <p:spPr>
          <a:xfrm>
            <a:off x="5459413" y="4060825"/>
            <a:ext cx="914400" cy="91440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6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64"/>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6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6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69"/>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65"/>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667"/>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67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nodeType="clickEffect">
                                  <p:stCondLst>
                                    <p:cond delay="0"/>
                                  </p:stCondLst>
                                  <p:childTnLst>
                                    <p:set>
                                      <p:cBhvr>
                                        <p:cTn id="24" dur="1" fill="hold">
                                          <p:stCondLst>
                                            <p:cond delay="0"/>
                                          </p:stCondLst>
                                        </p:cTn>
                                        <p:tgtEl>
                                          <p:spTgt spid="671"/>
                                        </p:tgtEl>
                                        <p:attrNameLst>
                                          <p:attrName>style.visibility</p:attrName>
                                        </p:attrNameLst>
                                      </p:cBhvr>
                                      <p:to>
                                        <p:strVal val="visible"/>
                                      </p:to>
                                    </p:set>
                                    <p:anim calcmode="lin" valueType="num">
                                      <p:cBhvr additive="base">
                                        <p:cTn id="25" dur="500"/>
                                        <p:tgtEl>
                                          <p:spTgt spid="671"/>
                                        </p:tgtEl>
                                        <p:attrNameLst>
                                          <p:attrName>ppt_x</p:attrName>
                                        </p:attrNameLst>
                                      </p:cBhvr>
                                      <p:tavLst>
                                        <p:tav tm="0">
                                          <p:val>
                                            <p:strVal val="#ppt_x+1"/>
                                          </p:val>
                                        </p:tav>
                                        <p:tav tm="100000">
                                          <p:val>
                                            <p:strVal val="#ppt_x"/>
                                          </p:val>
                                        </p:tav>
                                      </p:tavLst>
                                    </p:anim>
                                  </p:childTnLst>
                                </p:cTn>
                              </p:par>
                              <p:par>
                                <p:cTn id="26" presetID="2" presetClass="entr" presetSubtype="2" fill="hold" nodeType="withEffect">
                                  <p:stCondLst>
                                    <p:cond delay="0"/>
                                  </p:stCondLst>
                                  <p:childTnLst>
                                    <p:set>
                                      <p:cBhvr>
                                        <p:cTn id="27" dur="1" fill="hold">
                                          <p:stCondLst>
                                            <p:cond delay="0"/>
                                          </p:stCondLst>
                                        </p:cTn>
                                        <p:tgtEl>
                                          <p:spTgt spid="674"/>
                                        </p:tgtEl>
                                        <p:attrNameLst>
                                          <p:attrName>style.visibility</p:attrName>
                                        </p:attrNameLst>
                                      </p:cBhvr>
                                      <p:to>
                                        <p:strVal val="visible"/>
                                      </p:to>
                                    </p:set>
                                    <p:anim calcmode="lin" valueType="num">
                                      <p:cBhvr additive="base">
                                        <p:cTn id="28" dur="500"/>
                                        <p:tgtEl>
                                          <p:spTgt spid="674"/>
                                        </p:tgtEl>
                                        <p:attrNameLst>
                                          <p:attrName>ppt_x</p:attrName>
                                        </p:attrNameLst>
                                      </p:cBhvr>
                                      <p:tavLst>
                                        <p:tav tm="0">
                                          <p:val>
                                            <p:strVal val="#ppt_x+1"/>
                                          </p:val>
                                        </p:tav>
                                        <p:tav tm="100000">
                                          <p:val>
                                            <p:strVal val="#ppt_x"/>
                                          </p:val>
                                        </p:tav>
                                      </p:tavLst>
                                    </p:anim>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655"/>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656"/>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658"/>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660"/>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661"/>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657"/>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659"/>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662"/>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2" presetClass="entr" presetSubtype="2" fill="hold" nodeType="clickEffect">
                                  <p:stCondLst>
                                    <p:cond delay="0"/>
                                  </p:stCondLst>
                                  <p:childTnLst>
                                    <p:set>
                                      <p:cBhvr>
                                        <p:cTn id="50" dur="1" fill="hold">
                                          <p:stCondLst>
                                            <p:cond delay="0"/>
                                          </p:stCondLst>
                                        </p:cTn>
                                        <p:tgtEl>
                                          <p:spTgt spid="672"/>
                                        </p:tgtEl>
                                        <p:attrNameLst>
                                          <p:attrName>style.visibility</p:attrName>
                                        </p:attrNameLst>
                                      </p:cBhvr>
                                      <p:to>
                                        <p:strVal val="visible"/>
                                      </p:to>
                                    </p:set>
                                    <p:anim calcmode="lin" valueType="num">
                                      <p:cBhvr additive="base">
                                        <p:cTn id="51" dur="500"/>
                                        <p:tgtEl>
                                          <p:spTgt spid="672"/>
                                        </p:tgtEl>
                                        <p:attrNameLst>
                                          <p:attrName>ppt_x</p:attrName>
                                        </p:attrNameLst>
                                      </p:cBhvr>
                                      <p:tavLst>
                                        <p:tav tm="0">
                                          <p:val>
                                            <p:strVal val="#ppt_x+1"/>
                                          </p:val>
                                        </p:tav>
                                        <p:tav tm="100000">
                                          <p:val>
                                            <p:strVal val="#ppt_x"/>
                                          </p:val>
                                        </p:tav>
                                      </p:tavLst>
                                    </p:anim>
                                  </p:childTnLst>
                                </p:cTn>
                              </p:par>
                              <p:par>
                                <p:cTn id="52" presetID="2" presetClass="entr" presetSubtype="2" fill="hold" nodeType="withEffect">
                                  <p:stCondLst>
                                    <p:cond delay="0"/>
                                  </p:stCondLst>
                                  <p:childTnLst>
                                    <p:set>
                                      <p:cBhvr>
                                        <p:cTn id="53" dur="1" fill="hold">
                                          <p:stCondLst>
                                            <p:cond delay="0"/>
                                          </p:stCondLst>
                                        </p:cTn>
                                        <p:tgtEl>
                                          <p:spTgt spid="673"/>
                                        </p:tgtEl>
                                        <p:attrNameLst>
                                          <p:attrName>style.visibility</p:attrName>
                                        </p:attrNameLst>
                                      </p:cBhvr>
                                      <p:to>
                                        <p:strVal val="visible"/>
                                      </p:to>
                                    </p:set>
                                    <p:anim calcmode="lin" valueType="num">
                                      <p:cBhvr additive="base">
                                        <p:cTn id="54" dur="500"/>
                                        <p:tgtEl>
                                          <p:spTgt spid="673"/>
                                        </p:tgtEl>
                                        <p:attrNameLst>
                                          <p:attrName>ppt_x</p:attrName>
                                        </p:attrNameLst>
                                      </p:cBhvr>
                                      <p:tavLst>
                                        <p:tav tm="0">
                                          <p:val>
                                            <p:strVal val="#ppt_x+1"/>
                                          </p:val>
                                        </p:tav>
                                        <p:tav tm="100000">
                                          <p:val>
                                            <p:strVal val="#ppt_x"/>
                                          </p:val>
                                        </p:tav>
                                      </p:tavLst>
                                    </p:anim>
                                  </p:childTnLst>
                                </p:cTn>
                              </p:par>
                            </p:childTnLst>
                          </p:cTn>
                        </p:par>
                      </p:childTnLst>
                    </p:cTn>
                  </p:par>
                  <p:par>
                    <p:cTn id="55" fill="hold">
                      <p:stCondLst>
                        <p:cond delay="indefinite"/>
                      </p:stCondLst>
                      <p:childTnLst>
                        <p:par>
                          <p:cTn id="56" fill="hold">
                            <p:stCondLst>
                              <p:cond delay="0"/>
                            </p:stCondLst>
                            <p:childTnLst>
                              <p:par>
                                <p:cTn id="57" presetID="2" presetClass="entr" presetSubtype="4" fill="hold" nodeType="clickEffect">
                                  <p:stCondLst>
                                    <p:cond delay="0"/>
                                  </p:stCondLst>
                                  <p:childTnLst>
                                    <p:set>
                                      <p:cBhvr>
                                        <p:cTn id="58" dur="1" fill="hold">
                                          <p:stCondLst>
                                            <p:cond delay="0"/>
                                          </p:stCondLst>
                                        </p:cTn>
                                        <p:tgtEl>
                                          <p:spTgt spid="675"/>
                                        </p:tgtEl>
                                        <p:attrNameLst>
                                          <p:attrName>style.visibility</p:attrName>
                                        </p:attrNameLst>
                                      </p:cBhvr>
                                      <p:to>
                                        <p:strVal val="visible"/>
                                      </p:to>
                                    </p:set>
                                    <p:anim calcmode="lin" valueType="num">
                                      <p:cBhvr additive="base">
                                        <p:cTn id="59" dur="500"/>
                                        <p:tgtEl>
                                          <p:spTgt spid="675"/>
                                        </p:tgtEl>
                                        <p:attrNameLst>
                                          <p:attrName>ppt_y</p:attrName>
                                        </p:attrNameLst>
                                      </p:cBhvr>
                                      <p:tavLst>
                                        <p:tav tm="0">
                                          <p:val>
                                            <p:strVal val="#ppt_y+1"/>
                                          </p:val>
                                        </p:tav>
                                        <p:tav tm="100000">
                                          <p:val>
                                            <p:strVal val="#ppt_y"/>
                                          </p:val>
                                        </p:tav>
                                      </p:tavLst>
                                    </p:anim>
                                  </p:childTnLst>
                                </p:cTn>
                              </p:par>
                              <p:par>
                                <p:cTn id="60" presetID="1" presetClass="entr" presetSubtype="0" fill="hold" nodeType="withEffect">
                                  <p:stCondLst>
                                    <p:cond delay="0"/>
                                  </p:stCondLst>
                                  <p:childTnLst>
                                    <p:set>
                                      <p:cBhvr>
                                        <p:cTn id="61" dur="1" fill="hold">
                                          <p:stCondLst>
                                            <p:cond delay="0"/>
                                          </p:stCondLst>
                                        </p:cTn>
                                        <p:tgtEl>
                                          <p:spTgt spid="676"/>
                                        </p:tgtEl>
                                        <p:attrNameLst>
                                          <p:attrName>style.visibility</p:attrName>
                                        </p:attrNameLst>
                                      </p:cBhvr>
                                      <p:to>
                                        <p:strVal val="visible"/>
                                      </p:to>
                                    </p:set>
                                  </p:childTnLst>
                                </p:cTn>
                              </p:par>
                              <p:par>
                                <p:cTn id="62" presetID="1" presetClass="entr" presetSubtype="0" fill="hold" nodeType="withEffect">
                                  <p:stCondLst>
                                    <p:cond delay="0"/>
                                  </p:stCondLst>
                                  <p:childTnLst>
                                    <p:set>
                                      <p:cBhvr>
                                        <p:cTn id="63" dur="1" fill="hold">
                                          <p:stCondLst>
                                            <p:cond delay="0"/>
                                          </p:stCondLst>
                                        </p:cTn>
                                        <p:tgtEl>
                                          <p:spTgt spid="677"/>
                                        </p:tgtEl>
                                        <p:attrNameLst>
                                          <p:attrName>style.visibility</p:attrName>
                                        </p:attrNameLst>
                                      </p:cBhvr>
                                      <p:to>
                                        <p:strVal val="visible"/>
                                      </p:to>
                                    </p:set>
                                  </p:childTnLst>
                                </p:cTn>
                              </p:par>
                              <p:par>
                                <p:cTn id="64" presetID="1" presetClass="entr" presetSubtype="0" fill="hold" nodeType="withEffect">
                                  <p:stCondLst>
                                    <p:cond delay="0"/>
                                  </p:stCondLst>
                                  <p:childTnLst>
                                    <p:set>
                                      <p:cBhvr>
                                        <p:cTn id="65" dur="1" fill="hold">
                                          <p:stCondLst>
                                            <p:cond delay="0"/>
                                          </p:stCondLst>
                                        </p:cTn>
                                        <p:tgtEl>
                                          <p:spTgt spid="678"/>
                                        </p:tgtEl>
                                        <p:attrNameLst>
                                          <p:attrName>style.visibility</p:attrName>
                                        </p:attrNameLst>
                                      </p:cBhvr>
                                      <p:to>
                                        <p:strVal val="visible"/>
                                      </p:to>
                                    </p:set>
                                  </p:childTnLst>
                                </p:cTn>
                              </p:par>
                              <p:par>
                                <p:cTn id="66" presetID="1" presetClass="entr" presetSubtype="0" fill="hold" nodeType="withEffect">
                                  <p:stCondLst>
                                    <p:cond delay="0"/>
                                  </p:stCondLst>
                                  <p:childTnLst>
                                    <p:set>
                                      <p:cBhvr>
                                        <p:cTn id="67" dur="1" fill="hold">
                                          <p:stCondLst>
                                            <p:cond delay="0"/>
                                          </p:stCondLst>
                                        </p:cTn>
                                        <p:tgtEl>
                                          <p:spTgt spid="679"/>
                                        </p:tgtEl>
                                        <p:attrNameLst>
                                          <p:attrName>style.visibility</p:attrName>
                                        </p:attrNameLst>
                                      </p:cBhvr>
                                      <p:to>
                                        <p:strVal val="visible"/>
                                      </p:to>
                                    </p:set>
                                  </p:childTnLst>
                                </p:cTn>
                              </p:par>
                            </p:childTnLst>
                          </p:cTn>
                        </p:par>
                      </p:childTnLst>
                    </p:cTn>
                  </p:par>
                  <p:par>
                    <p:cTn id="68" fill="hold">
                      <p:stCondLst>
                        <p:cond delay="indefinite"/>
                      </p:stCondLst>
                      <p:childTnLst>
                        <p:par>
                          <p:cTn id="69" fill="hold">
                            <p:stCondLst>
                              <p:cond delay="0"/>
                            </p:stCondLst>
                            <p:childTnLst>
                              <p:par>
                                <p:cTn id="70" presetID="1" presetClass="entr" presetSubtype="0" fill="hold" nodeType="clickEffect">
                                  <p:stCondLst>
                                    <p:cond delay="0"/>
                                  </p:stCondLst>
                                  <p:childTnLst>
                                    <p:set>
                                      <p:cBhvr>
                                        <p:cTn id="71" dur="1" fill="hold">
                                          <p:stCondLst>
                                            <p:cond delay="0"/>
                                          </p:stCondLst>
                                        </p:cTn>
                                        <p:tgtEl>
                                          <p:spTgt spid="680"/>
                                        </p:tgtEl>
                                        <p:attrNameLst>
                                          <p:attrName>style.visibility</p:attrName>
                                        </p:attrNameLst>
                                      </p:cBhvr>
                                      <p:to>
                                        <p:strVal val="visible"/>
                                      </p:to>
                                    </p:set>
                                  </p:childTnLst>
                                </p:cTn>
                              </p:par>
                              <p:par>
                                <p:cTn id="72" presetID="1" presetClass="entr" presetSubtype="0" fill="hold" nodeType="withEffect">
                                  <p:stCondLst>
                                    <p:cond delay="0"/>
                                  </p:stCondLst>
                                  <p:childTnLst>
                                    <p:set>
                                      <p:cBhvr>
                                        <p:cTn id="73" dur="1" fill="hold">
                                          <p:stCondLst>
                                            <p:cond delay="0"/>
                                          </p:stCondLst>
                                        </p:cTn>
                                        <p:tgtEl>
                                          <p:spTgt spid="68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685"/>
        <p:cNvGrpSpPr/>
        <p:nvPr/>
      </p:nvGrpSpPr>
      <p:grpSpPr>
        <a:xfrm>
          <a:off x="0" y="0"/>
          <a:ext cx="0" cy="0"/>
          <a:chOff x="0" y="0"/>
          <a:chExt cx="0" cy="0"/>
        </a:xfrm>
      </p:grpSpPr>
      <p:sp>
        <p:nvSpPr>
          <p:cNvPr id="686" name="Google Shape;686;p26"/>
          <p:cNvSpPr txBox="1">
            <a:spLocks noGrp="1"/>
          </p:cNvSpPr>
          <p:nvPr>
            <p:ph type="title"/>
          </p:nvPr>
        </p:nvSpPr>
        <p:spPr>
          <a:xfrm>
            <a:off x="381000" y="533400"/>
            <a:ext cx="7467600" cy="56187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Clr>
                <a:schemeClr val="dk2"/>
              </a:buClr>
              <a:buSzPts val="4000"/>
              <a:buFont typeface="Twentieth Century"/>
              <a:buNone/>
            </a:pPr>
            <a:r>
              <a:rPr lang="en-US" sz="4000">
                <a:solidFill>
                  <a:schemeClr val="dk2"/>
                </a:solidFill>
              </a:rPr>
              <a:t>Domain and Range Example</a:t>
            </a:r>
            <a:endParaRPr/>
          </a:p>
        </p:txBody>
      </p:sp>
      <p:sp>
        <p:nvSpPr>
          <p:cNvPr id="687" name="Google Shape;687;p26"/>
          <p:cNvSpPr/>
          <p:nvPr/>
        </p:nvSpPr>
        <p:spPr>
          <a:xfrm>
            <a:off x="1979613" y="3024188"/>
            <a:ext cx="1657350" cy="503237"/>
          </a:xfrm>
          <a:prstGeom prst="ellipse">
            <a:avLst/>
          </a:prstGeom>
          <a:solidFill>
            <a:schemeClr val="accent1"/>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1800">
                <a:solidFill>
                  <a:schemeClr val="dk1"/>
                </a:solidFill>
                <a:latin typeface="Twentieth Century"/>
                <a:ea typeface="Twentieth Century"/>
                <a:cs typeface="Twentieth Century"/>
                <a:sym typeface="Twentieth Century"/>
              </a:rPr>
              <a:t>:hasTanks</a:t>
            </a:r>
            <a:endParaRPr sz="1800">
              <a:solidFill>
                <a:schemeClr val="dk1"/>
              </a:solidFill>
              <a:latin typeface="Twentieth Century"/>
              <a:ea typeface="Twentieth Century"/>
              <a:cs typeface="Twentieth Century"/>
              <a:sym typeface="Twentieth Century"/>
            </a:endParaRPr>
          </a:p>
        </p:txBody>
      </p:sp>
      <p:cxnSp>
        <p:nvCxnSpPr>
          <p:cNvPr id="688" name="Google Shape;688;p26"/>
          <p:cNvCxnSpPr>
            <a:stCxn id="687" idx="7"/>
            <a:endCxn id="689" idx="2"/>
          </p:cNvCxnSpPr>
          <p:nvPr/>
        </p:nvCxnSpPr>
        <p:spPr>
          <a:xfrm rot="10800000" flipH="1">
            <a:off x="3394250" y="1727185"/>
            <a:ext cx="925200" cy="1370700"/>
          </a:xfrm>
          <a:prstGeom prst="straightConnector1">
            <a:avLst/>
          </a:prstGeom>
          <a:noFill/>
          <a:ln w="9525" cap="flat" cmpd="sng">
            <a:solidFill>
              <a:schemeClr val="dk1"/>
            </a:solidFill>
            <a:prstDash val="solid"/>
            <a:round/>
            <a:headEnd type="none" w="med" len="med"/>
            <a:tailEnd type="triangle" w="med" len="med"/>
          </a:ln>
        </p:spPr>
      </p:cxnSp>
      <p:sp>
        <p:nvSpPr>
          <p:cNvPr id="690" name="Google Shape;690;p26"/>
          <p:cNvSpPr/>
          <p:nvPr/>
        </p:nvSpPr>
        <p:spPr>
          <a:xfrm>
            <a:off x="468313" y="1295400"/>
            <a:ext cx="1511300" cy="431800"/>
          </a:xfrm>
          <a:prstGeom prst="rect">
            <a:avLst/>
          </a:prstGeom>
          <a:solidFill>
            <a:schemeClr val="accent1"/>
          </a:solid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1600">
                <a:solidFill>
                  <a:schemeClr val="dk1"/>
                </a:solidFill>
                <a:latin typeface="Arial"/>
                <a:ea typeface="Arial"/>
                <a:cs typeface="Arial"/>
                <a:sym typeface="Arial"/>
              </a:rPr>
              <a:t>:TankFarm</a:t>
            </a:r>
            <a:endParaRPr sz="1600">
              <a:solidFill>
                <a:schemeClr val="dk1"/>
              </a:solidFill>
              <a:latin typeface="Arial"/>
              <a:ea typeface="Arial"/>
              <a:cs typeface="Arial"/>
              <a:sym typeface="Arial"/>
            </a:endParaRPr>
          </a:p>
        </p:txBody>
      </p:sp>
      <p:cxnSp>
        <p:nvCxnSpPr>
          <p:cNvPr id="691" name="Google Shape;691;p26"/>
          <p:cNvCxnSpPr>
            <a:stCxn id="687" idx="1"/>
            <a:endCxn id="690" idx="2"/>
          </p:cNvCxnSpPr>
          <p:nvPr/>
        </p:nvCxnSpPr>
        <p:spPr>
          <a:xfrm rot="10800000">
            <a:off x="1223926" y="1727185"/>
            <a:ext cx="998400" cy="1370700"/>
          </a:xfrm>
          <a:prstGeom prst="straightConnector1">
            <a:avLst/>
          </a:prstGeom>
          <a:noFill/>
          <a:ln w="9525" cap="flat" cmpd="sng">
            <a:solidFill>
              <a:schemeClr val="dk1"/>
            </a:solidFill>
            <a:prstDash val="solid"/>
            <a:round/>
            <a:headEnd type="none" w="med" len="med"/>
            <a:tailEnd type="triangle" w="med" len="med"/>
          </a:ln>
        </p:spPr>
      </p:cxnSp>
      <p:sp>
        <p:nvSpPr>
          <p:cNvPr id="689" name="Google Shape;689;p26"/>
          <p:cNvSpPr/>
          <p:nvPr/>
        </p:nvSpPr>
        <p:spPr>
          <a:xfrm>
            <a:off x="3563938" y="1295400"/>
            <a:ext cx="1511300" cy="431800"/>
          </a:xfrm>
          <a:prstGeom prst="rect">
            <a:avLst/>
          </a:prstGeom>
          <a:solidFill>
            <a:schemeClr val="accent1"/>
          </a:solid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1600">
                <a:solidFill>
                  <a:schemeClr val="dk1"/>
                </a:solidFill>
                <a:latin typeface="Arial"/>
                <a:ea typeface="Arial"/>
                <a:cs typeface="Arial"/>
                <a:sym typeface="Arial"/>
              </a:rPr>
              <a:t>:Tank</a:t>
            </a:r>
            <a:endParaRPr/>
          </a:p>
        </p:txBody>
      </p:sp>
      <p:sp>
        <p:nvSpPr>
          <p:cNvPr id="692" name="Google Shape;692;p26"/>
          <p:cNvSpPr/>
          <p:nvPr/>
        </p:nvSpPr>
        <p:spPr>
          <a:xfrm>
            <a:off x="6565900" y="1295400"/>
            <a:ext cx="1511300" cy="431800"/>
          </a:xfrm>
          <a:prstGeom prst="rect">
            <a:avLst/>
          </a:prstGeom>
          <a:solidFill>
            <a:schemeClr val="accent1"/>
          </a:solid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1600">
                <a:solidFill>
                  <a:schemeClr val="dk1"/>
                </a:solidFill>
                <a:latin typeface="Arial"/>
                <a:ea typeface="Arial"/>
                <a:cs typeface="Arial"/>
                <a:sym typeface="Arial"/>
              </a:rPr>
              <a:t>xsd:double</a:t>
            </a:r>
            <a:endParaRPr sz="1600">
              <a:solidFill>
                <a:schemeClr val="dk1"/>
              </a:solidFill>
              <a:latin typeface="Arial"/>
              <a:ea typeface="Arial"/>
              <a:cs typeface="Arial"/>
              <a:sym typeface="Arial"/>
            </a:endParaRPr>
          </a:p>
        </p:txBody>
      </p:sp>
      <p:sp>
        <p:nvSpPr>
          <p:cNvPr id="693" name="Google Shape;693;p26"/>
          <p:cNvSpPr/>
          <p:nvPr/>
        </p:nvSpPr>
        <p:spPr>
          <a:xfrm>
            <a:off x="4972050" y="3024188"/>
            <a:ext cx="1657350" cy="503237"/>
          </a:xfrm>
          <a:prstGeom prst="ellipse">
            <a:avLst/>
          </a:prstGeom>
          <a:solidFill>
            <a:schemeClr val="accent1"/>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1800">
                <a:solidFill>
                  <a:schemeClr val="dk1"/>
                </a:solidFill>
                <a:latin typeface="Twentieth Century"/>
                <a:ea typeface="Twentieth Century"/>
                <a:cs typeface="Twentieth Century"/>
                <a:sym typeface="Twentieth Century"/>
              </a:rPr>
              <a:t>:hasMass</a:t>
            </a:r>
            <a:endParaRPr sz="1800">
              <a:solidFill>
                <a:schemeClr val="dk1"/>
              </a:solidFill>
              <a:latin typeface="Twentieth Century"/>
              <a:ea typeface="Twentieth Century"/>
              <a:cs typeface="Twentieth Century"/>
              <a:sym typeface="Twentieth Century"/>
            </a:endParaRPr>
          </a:p>
        </p:txBody>
      </p:sp>
      <p:cxnSp>
        <p:nvCxnSpPr>
          <p:cNvPr id="694" name="Google Shape;694;p26"/>
          <p:cNvCxnSpPr>
            <a:stCxn id="693" idx="7"/>
            <a:endCxn id="692" idx="2"/>
          </p:cNvCxnSpPr>
          <p:nvPr/>
        </p:nvCxnSpPr>
        <p:spPr>
          <a:xfrm rot="10800000" flipH="1">
            <a:off x="6386687" y="1727185"/>
            <a:ext cx="934800" cy="1370700"/>
          </a:xfrm>
          <a:prstGeom prst="straightConnector1">
            <a:avLst/>
          </a:prstGeom>
          <a:noFill/>
          <a:ln w="9525" cap="flat" cmpd="sng">
            <a:solidFill>
              <a:schemeClr val="dk1"/>
            </a:solidFill>
            <a:prstDash val="solid"/>
            <a:round/>
            <a:headEnd type="none" w="med" len="med"/>
            <a:tailEnd type="triangle" w="med" len="med"/>
          </a:ln>
        </p:spPr>
      </p:cxnSp>
      <p:sp>
        <p:nvSpPr>
          <p:cNvPr id="695" name="Google Shape;695;p26"/>
          <p:cNvSpPr txBox="1"/>
          <p:nvPr/>
        </p:nvSpPr>
        <p:spPr>
          <a:xfrm>
            <a:off x="3563938" y="2398713"/>
            <a:ext cx="1100137" cy="33655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a:solidFill>
                  <a:schemeClr val="dk1"/>
                </a:solidFill>
                <a:latin typeface="Arial"/>
                <a:ea typeface="Arial"/>
                <a:cs typeface="Arial"/>
                <a:sym typeface="Arial"/>
              </a:rPr>
              <a:t>rdfs:range</a:t>
            </a:r>
            <a:endParaRPr/>
          </a:p>
        </p:txBody>
      </p:sp>
      <p:sp>
        <p:nvSpPr>
          <p:cNvPr id="696" name="Google Shape;696;p26"/>
          <p:cNvSpPr txBox="1"/>
          <p:nvPr/>
        </p:nvSpPr>
        <p:spPr>
          <a:xfrm>
            <a:off x="673100" y="2398713"/>
            <a:ext cx="1246188" cy="33655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a:solidFill>
                  <a:schemeClr val="dk1"/>
                </a:solidFill>
                <a:latin typeface="Arial"/>
                <a:ea typeface="Arial"/>
                <a:cs typeface="Arial"/>
                <a:sym typeface="Arial"/>
              </a:rPr>
              <a:t>rdfs:domain</a:t>
            </a:r>
            <a:endParaRPr/>
          </a:p>
        </p:txBody>
      </p:sp>
      <p:sp>
        <p:nvSpPr>
          <p:cNvPr id="697" name="Google Shape;697;p26"/>
          <p:cNvSpPr txBox="1"/>
          <p:nvPr/>
        </p:nvSpPr>
        <p:spPr>
          <a:xfrm>
            <a:off x="3968750" y="2855913"/>
            <a:ext cx="1246188" cy="33655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a:solidFill>
                  <a:schemeClr val="dk1"/>
                </a:solidFill>
                <a:latin typeface="Arial"/>
                <a:ea typeface="Arial"/>
                <a:cs typeface="Arial"/>
                <a:sym typeface="Arial"/>
              </a:rPr>
              <a:t>rdfs:domain</a:t>
            </a:r>
            <a:endParaRPr/>
          </a:p>
        </p:txBody>
      </p:sp>
      <p:sp>
        <p:nvSpPr>
          <p:cNvPr id="698" name="Google Shape;698;p26"/>
          <p:cNvSpPr txBox="1"/>
          <p:nvPr/>
        </p:nvSpPr>
        <p:spPr>
          <a:xfrm>
            <a:off x="6818313" y="2398713"/>
            <a:ext cx="1100137" cy="33655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a:solidFill>
                  <a:schemeClr val="dk1"/>
                </a:solidFill>
                <a:latin typeface="Arial"/>
                <a:ea typeface="Arial"/>
                <a:cs typeface="Arial"/>
                <a:sym typeface="Arial"/>
              </a:rPr>
              <a:t>rdfs:range</a:t>
            </a:r>
            <a:endParaRPr/>
          </a:p>
        </p:txBody>
      </p:sp>
      <p:cxnSp>
        <p:nvCxnSpPr>
          <p:cNvPr id="699" name="Google Shape;699;p26"/>
          <p:cNvCxnSpPr>
            <a:stCxn id="693" idx="1"/>
            <a:endCxn id="689" idx="2"/>
          </p:cNvCxnSpPr>
          <p:nvPr/>
        </p:nvCxnSpPr>
        <p:spPr>
          <a:xfrm rot="10800000">
            <a:off x="4319563" y="1727185"/>
            <a:ext cx="895200" cy="1370700"/>
          </a:xfrm>
          <a:prstGeom prst="straightConnector1">
            <a:avLst/>
          </a:prstGeom>
          <a:noFill/>
          <a:ln w="9525" cap="flat" cmpd="sng">
            <a:solidFill>
              <a:schemeClr val="dk1"/>
            </a:solidFill>
            <a:prstDash val="solid"/>
            <a:round/>
            <a:headEnd type="none" w="med" len="med"/>
            <a:tailEnd type="triangle" w="med" len="med"/>
          </a:ln>
        </p:spPr>
      </p:cxnSp>
      <p:graphicFrame>
        <p:nvGraphicFramePr>
          <p:cNvPr id="700" name="Google Shape;700;p26"/>
          <p:cNvGraphicFramePr/>
          <p:nvPr>
            <p:extLst>
              <p:ext uri="{D42A27DB-BD31-4B8C-83A1-F6EECF244321}">
                <p14:modId xmlns:p14="http://schemas.microsoft.com/office/powerpoint/2010/main" val="433794959"/>
              </p:ext>
            </p:extLst>
          </p:nvPr>
        </p:nvGraphicFramePr>
        <p:xfrm>
          <a:off x="1447800" y="3894138"/>
          <a:ext cx="5486400" cy="2640085"/>
        </p:xfrm>
        <a:graphic>
          <a:graphicData uri="http://schemas.openxmlformats.org/drawingml/2006/table">
            <a:tbl>
              <a:tblPr>
                <a:noFill/>
                <a:tableStyleId>{8782CCF6-0BFE-48BD-AD1F-B925E14EE820}</a:tableStyleId>
              </a:tblPr>
              <a:tblGrid>
                <a:gridCol w="1436700">
                  <a:extLst>
                    <a:ext uri="{9D8B030D-6E8A-4147-A177-3AD203B41FA5}">
                      <a16:colId xmlns:a16="http://schemas.microsoft.com/office/drawing/2014/main" val="20000"/>
                    </a:ext>
                  </a:extLst>
                </a:gridCol>
                <a:gridCol w="1535100">
                  <a:extLst>
                    <a:ext uri="{9D8B030D-6E8A-4147-A177-3AD203B41FA5}">
                      <a16:colId xmlns:a16="http://schemas.microsoft.com/office/drawing/2014/main" val="20001"/>
                    </a:ext>
                  </a:extLst>
                </a:gridCol>
                <a:gridCol w="2514600">
                  <a:extLst>
                    <a:ext uri="{9D8B030D-6E8A-4147-A177-3AD203B41FA5}">
                      <a16:colId xmlns:a16="http://schemas.microsoft.com/office/drawing/2014/main" val="20002"/>
                    </a:ext>
                  </a:extLst>
                </a:gridCol>
              </a:tblGrid>
              <a:tr h="374650">
                <a:tc>
                  <a:txBody>
                    <a:bodyPr/>
                    <a:lstStyle/>
                    <a:p>
                      <a:pPr marL="0" marR="0" lvl="0" indent="0" algn="l" rtl="0">
                        <a:lnSpc>
                          <a:spcPct val="100000"/>
                        </a:lnSpc>
                        <a:spcBef>
                          <a:spcPts val="0"/>
                        </a:spcBef>
                        <a:spcAft>
                          <a:spcPts val="0"/>
                        </a:spcAft>
                        <a:buClr>
                          <a:schemeClr val="dk1"/>
                        </a:buClr>
                        <a:buSzPts val="1400"/>
                        <a:buFont typeface="Verdana"/>
                        <a:buNone/>
                      </a:pPr>
                      <a:r>
                        <a:rPr lang="en-US" sz="1400" b="1" i="0" u="none" strike="noStrike" cap="none">
                          <a:solidFill>
                            <a:schemeClr val="dk1"/>
                          </a:solidFill>
                          <a:latin typeface="Verdana"/>
                          <a:ea typeface="Verdana"/>
                          <a:cs typeface="Verdana"/>
                          <a:sym typeface="Verdana"/>
                        </a:rPr>
                        <a:t>Subject</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400"/>
                        <a:buFont typeface="Verdana"/>
                        <a:buNone/>
                      </a:pPr>
                      <a:r>
                        <a:rPr lang="en-US" sz="1400" b="1" i="0" u="none" strike="noStrike" cap="none">
                          <a:solidFill>
                            <a:schemeClr val="dk1"/>
                          </a:solidFill>
                          <a:latin typeface="Verdana"/>
                          <a:ea typeface="Verdana"/>
                          <a:cs typeface="Verdana"/>
                          <a:sym typeface="Verdana"/>
                        </a:rPr>
                        <a:t>Predicate</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400"/>
                        <a:buFont typeface="Verdana"/>
                        <a:buNone/>
                      </a:pPr>
                      <a:r>
                        <a:rPr lang="en-US" sz="1400" b="1" i="0" u="none" strike="noStrike" cap="none">
                          <a:solidFill>
                            <a:schemeClr val="dk1"/>
                          </a:solidFill>
                          <a:latin typeface="Verdana"/>
                          <a:ea typeface="Verdana"/>
                          <a:cs typeface="Verdana"/>
                          <a:sym typeface="Verdana"/>
                        </a:rPr>
                        <a:t>Object</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0"/>
                  </a:ext>
                </a:extLst>
              </a:tr>
              <a:tr h="334975">
                <a:tc>
                  <a:txBody>
                    <a:bodyPr/>
                    <a:lstStyle/>
                    <a:p>
                      <a:pPr marL="0" marR="0" lvl="0" indent="0" algn="l" rtl="0">
                        <a:lnSpc>
                          <a:spcPct val="100000"/>
                        </a:lnSpc>
                        <a:spcBef>
                          <a:spcPts val="0"/>
                        </a:spcBef>
                        <a:spcAft>
                          <a:spcPts val="0"/>
                        </a:spcAft>
                        <a:buClr>
                          <a:schemeClr val="dk1"/>
                        </a:buClr>
                        <a:buSzPts val="1400"/>
                        <a:buFont typeface="Verdana"/>
                        <a:buNone/>
                      </a:pPr>
                      <a:r>
                        <a:rPr lang="en-US" sz="1400" b="0" i="0" u="none" strike="noStrike" cap="none">
                          <a:solidFill>
                            <a:schemeClr val="dk1"/>
                          </a:solidFill>
                          <a:latin typeface="Courier New" panose="02070309020205020404" pitchFamily="49" charset="0"/>
                          <a:ea typeface="Verdana"/>
                          <a:cs typeface="Courier New" panose="02070309020205020404" pitchFamily="49" charset="0"/>
                          <a:sym typeface="Verdana"/>
                        </a:rPr>
                        <a:t>:hasTanks</a:t>
                      </a:r>
                      <a:endParaRPr sz="1400" b="0" i="0" u="none" strike="noStrike" cap="none">
                        <a:solidFill>
                          <a:schemeClr val="dk1"/>
                        </a:solidFill>
                        <a:latin typeface="Courier New" panose="02070309020205020404" pitchFamily="49" charset="0"/>
                        <a:ea typeface="Verdana"/>
                        <a:cs typeface="Courier New" panose="02070309020205020404" pitchFamily="49" charset="0"/>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400"/>
                        <a:buFont typeface="Verdana"/>
                        <a:buNone/>
                      </a:pPr>
                      <a:r>
                        <a:rPr lang="en-US" sz="1400" b="0" i="0" u="none" strike="noStrike" cap="none">
                          <a:solidFill>
                            <a:schemeClr val="dk1"/>
                          </a:solidFill>
                          <a:latin typeface="Courier New" panose="02070309020205020404" pitchFamily="49" charset="0"/>
                          <a:ea typeface="Verdana"/>
                          <a:cs typeface="Courier New" panose="02070309020205020404" pitchFamily="49" charset="0"/>
                          <a:sym typeface="Verdana"/>
                        </a:rPr>
                        <a:t>rdf:type</a:t>
                      </a:r>
                      <a:endParaRPr>
                        <a:latin typeface="Courier New" panose="02070309020205020404" pitchFamily="49" charset="0"/>
                        <a:cs typeface="Courier New" panose="02070309020205020404" pitchFamily="49" charset="0"/>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400"/>
                        <a:buFont typeface="Verdana"/>
                        <a:buNone/>
                      </a:pPr>
                      <a:r>
                        <a:rPr lang="en-US" sz="1400" b="0" i="0" u="none" strike="noStrike" cap="none">
                          <a:solidFill>
                            <a:schemeClr val="dk1"/>
                          </a:solidFill>
                          <a:latin typeface="Courier New" panose="02070309020205020404" pitchFamily="49" charset="0"/>
                          <a:ea typeface="Verdana"/>
                          <a:cs typeface="Courier New" panose="02070309020205020404" pitchFamily="49" charset="0"/>
                          <a:sym typeface="Verdana"/>
                        </a:rPr>
                        <a:t>rdf:property</a:t>
                      </a:r>
                      <a:endParaRPr>
                        <a:latin typeface="Courier New" panose="02070309020205020404" pitchFamily="49" charset="0"/>
                        <a:cs typeface="Courier New" panose="02070309020205020404" pitchFamily="49" charset="0"/>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r h="334975">
                <a:tc>
                  <a:txBody>
                    <a:bodyPr/>
                    <a:lstStyle/>
                    <a:p>
                      <a:pPr marL="0" marR="0" lvl="0" indent="0" algn="l" rtl="0">
                        <a:lnSpc>
                          <a:spcPct val="100000"/>
                        </a:lnSpc>
                        <a:spcBef>
                          <a:spcPts val="0"/>
                        </a:spcBef>
                        <a:spcAft>
                          <a:spcPts val="0"/>
                        </a:spcAft>
                        <a:buClr>
                          <a:schemeClr val="dk1"/>
                        </a:buClr>
                        <a:buSzPts val="1400"/>
                        <a:buFont typeface="Verdana"/>
                        <a:buNone/>
                      </a:pPr>
                      <a:r>
                        <a:rPr lang="en-US" sz="1400" b="0" i="0" u="none" strike="noStrike" cap="none">
                          <a:solidFill>
                            <a:schemeClr val="dk1"/>
                          </a:solidFill>
                          <a:latin typeface="Courier New" panose="02070309020205020404" pitchFamily="49" charset="0"/>
                          <a:ea typeface="Verdana"/>
                          <a:cs typeface="Courier New" panose="02070309020205020404" pitchFamily="49" charset="0"/>
                          <a:sym typeface="Verdana"/>
                        </a:rPr>
                        <a:t>:hasTanks</a:t>
                      </a:r>
                      <a:endParaRPr sz="1400" b="0" i="0" u="none" strike="noStrike" cap="none">
                        <a:solidFill>
                          <a:schemeClr val="dk1"/>
                        </a:solidFill>
                        <a:latin typeface="Courier New" panose="02070309020205020404" pitchFamily="49" charset="0"/>
                        <a:ea typeface="Verdana"/>
                        <a:cs typeface="Courier New" panose="02070309020205020404" pitchFamily="49" charset="0"/>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400"/>
                        <a:buFont typeface="Verdana"/>
                        <a:buNone/>
                      </a:pPr>
                      <a:r>
                        <a:rPr lang="en-US" sz="1400" b="0" i="0" u="none" strike="noStrike" cap="none">
                          <a:solidFill>
                            <a:schemeClr val="dk1"/>
                          </a:solidFill>
                          <a:latin typeface="Courier New" panose="02070309020205020404" pitchFamily="49" charset="0"/>
                          <a:ea typeface="Verdana"/>
                          <a:cs typeface="Courier New" panose="02070309020205020404" pitchFamily="49" charset="0"/>
                          <a:sym typeface="Verdana"/>
                        </a:rPr>
                        <a:t>rdfs:domain</a:t>
                      </a:r>
                      <a:endParaRPr>
                        <a:latin typeface="Courier New" panose="02070309020205020404" pitchFamily="49" charset="0"/>
                        <a:cs typeface="Courier New" panose="02070309020205020404" pitchFamily="49" charset="0"/>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400"/>
                        <a:buFont typeface="Verdana"/>
                        <a:buNone/>
                      </a:pPr>
                      <a:r>
                        <a:rPr lang="en-US" sz="1400" b="0" i="0" u="none" strike="noStrike" cap="none">
                          <a:solidFill>
                            <a:schemeClr val="dk1"/>
                          </a:solidFill>
                          <a:latin typeface="Courier New" panose="02070309020205020404" pitchFamily="49" charset="0"/>
                          <a:ea typeface="Verdana"/>
                          <a:cs typeface="Courier New" panose="02070309020205020404" pitchFamily="49" charset="0"/>
                          <a:sym typeface="Verdana"/>
                        </a:rPr>
                        <a:t>:TankFarm</a:t>
                      </a:r>
                      <a:endParaRPr sz="1400" b="0" i="0" u="none" strike="noStrike" cap="none">
                        <a:solidFill>
                          <a:schemeClr val="dk1"/>
                        </a:solidFill>
                        <a:latin typeface="Courier New" panose="02070309020205020404" pitchFamily="49" charset="0"/>
                        <a:ea typeface="Verdana"/>
                        <a:cs typeface="Courier New" panose="02070309020205020404" pitchFamily="49" charset="0"/>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2"/>
                  </a:ext>
                </a:extLst>
              </a:tr>
              <a:tr h="334975">
                <a:tc>
                  <a:txBody>
                    <a:bodyPr/>
                    <a:lstStyle/>
                    <a:p>
                      <a:pPr marL="0" marR="0" lvl="0" indent="0" algn="l" rtl="0">
                        <a:lnSpc>
                          <a:spcPct val="100000"/>
                        </a:lnSpc>
                        <a:spcBef>
                          <a:spcPts val="0"/>
                        </a:spcBef>
                        <a:spcAft>
                          <a:spcPts val="0"/>
                        </a:spcAft>
                        <a:buClr>
                          <a:schemeClr val="dk1"/>
                        </a:buClr>
                        <a:buSzPts val="1400"/>
                        <a:buFont typeface="Verdana"/>
                        <a:buNone/>
                      </a:pPr>
                      <a:r>
                        <a:rPr lang="en-US" sz="1400" b="0" i="0" u="none" strike="noStrike" cap="none">
                          <a:solidFill>
                            <a:schemeClr val="dk1"/>
                          </a:solidFill>
                          <a:latin typeface="Courier New" panose="02070309020205020404" pitchFamily="49" charset="0"/>
                          <a:ea typeface="Verdana"/>
                          <a:cs typeface="Courier New" panose="02070309020205020404" pitchFamily="49" charset="0"/>
                          <a:sym typeface="Verdana"/>
                        </a:rPr>
                        <a:t>:hasTanks</a:t>
                      </a:r>
                      <a:endParaRPr sz="1400" b="0" i="0" u="none" strike="noStrike" cap="none">
                        <a:solidFill>
                          <a:schemeClr val="dk1"/>
                        </a:solidFill>
                        <a:latin typeface="Courier New" panose="02070309020205020404" pitchFamily="49" charset="0"/>
                        <a:ea typeface="Verdana"/>
                        <a:cs typeface="Courier New" panose="02070309020205020404" pitchFamily="49" charset="0"/>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400"/>
                        <a:buFont typeface="Verdana"/>
                        <a:buNone/>
                      </a:pPr>
                      <a:r>
                        <a:rPr lang="en-US" sz="1400" b="0" i="0" u="none" strike="noStrike" cap="none">
                          <a:solidFill>
                            <a:schemeClr val="dk1"/>
                          </a:solidFill>
                          <a:latin typeface="Courier New" panose="02070309020205020404" pitchFamily="49" charset="0"/>
                          <a:ea typeface="Verdana"/>
                          <a:cs typeface="Courier New" panose="02070309020205020404" pitchFamily="49" charset="0"/>
                          <a:sym typeface="Verdana"/>
                        </a:rPr>
                        <a:t>rdfs:range</a:t>
                      </a:r>
                      <a:endParaRPr>
                        <a:latin typeface="Courier New" panose="02070309020205020404" pitchFamily="49" charset="0"/>
                        <a:cs typeface="Courier New" panose="02070309020205020404" pitchFamily="49" charset="0"/>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400"/>
                        <a:buFont typeface="Verdana"/>
                        <a:buNone/>
                      </a:pPr>
                      <a:r>
                        <a:rPr lang="en-US" sz="1400" b="0" i="0" u="none" strike="noStrike" cap="none">
                          <a:solidFill>
                            <a:schemeClr val="dk1"/>
                          </a:solidFill>
                          <a:latin typeface="Courier New" panose="02070309020205020404" pitchFamily="49" charset="0"/>
                          <a:ea typeface="Verdana"/>
                          <a:cs typeface="Courier New" panose="02070309020205020404" pitchFamily="49" charset="0"/>
                          <a:sym typeface="Verdana"/>
                        </a:rPr>
                        <a:t>:Tank</a:t>
                      </a:r>
                      <a:endParaRPr>
                        <a:latin typeface="Courier New" panose="02070309020205020404" pitchFamily="49" charset="0"/>
                        <a:cs typeface="Courier New" panose="02070309020205020404" pitchFamily="49" charset="0"/>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3"/>
                  </a:ext>
                </a:extLst>
              </a:tr>
              <a:tr h="347675">
                <a:tc>
                  <a:txBody>
                    <a:bodyPr/>
                    <a:lstStyle/>
                    <a:p>
                      <a:pPr marL="0" marR="0" lvl="0" indent="0" algn="l" rtl="0">
                        <a:lnSpc>
                          <a:spcPct val="100000"/>
                        </a:lnSpc>
                        <a:spcBef>
                          <a:spcPts val="0"/>
                        </a:spcBef>
                        <a:spcAft>
                          <a:spcPts val="0"/>
                        </a:spcAft>
                        <a:buClr>
                          <a:schemeClr val="dk1"/>
                        </a:buClr>
                        <a:buSzPts val="1400"/>
                        <a:buFont typeface="Verdana"/>
                        <a:buNone/>
                      </a:pPr>
                      <a:r>
                        <a:rPr lang="en-US" sz="1400" b="0" i="0" u="none" strike="noStrike" cap="none">
                          <a:solidFill>
                            <a:schemeClr val="dk1"/>
                          </a:solidFill>
                          <a:latin typeface="Courier New" panose="02070309020205020404" pitchFamily="49" charset="0"/>
                          <a:ea typeface="Verdana"/>
                          <a:cs typeface="Courier New" panose="02070309020205020404" pitchFamily="49" charset="0"/>
                          <a:sym typeface="Verdana"/>
                        </a:rPr>
                        <a:t>:hasMass</a:t>
                      </a:r>
                      <a:endParaRPr sz="1400" b="0" i="0" u="none" strike="noStrike" cap="none">
                        <a:solidFill>
                          <a:schemeClr val="dk1"/>
                        </a:solidFill>
                        <a:latin typeface="Courier New" panose="02070309020205020404" pitchFamily="49" charset="0"/>
                        <a:ea typeface="Verdana"/>
                        <a:cs typeface="Courier New" panose="02070309020205020404" pitchFamily="49" charset="0"/>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400"/>
                        <a:buFont typeface="Verdana"/>
                        <a:buNone/>
                      </a:pPr>
                      <a:r>
                        <a:rPr lang="en-US" sz="1400" b="0" i="0" u="none" strike="noStrike" cap="none">
                          <a:solidFill>
                            <a:schemeClr val="dk1"/>
                          </a:solidFill>
                          <a:latin typeface="Courier New" panose="02070309020205020404" pitchFamily="49" charset="0"/>
                          <a:ea typeface="Verdana"/>
                          <a:cs typeface="Courier New" panose="02070309020205020404" pitchFamily="49" charset="0"/>
                          <a:sym typeface="Verdana"/>
                        </a:rPr>
                        <a:t>rdf:type</a:t>
                      </a:r>
                      <a:endParaRPr>
                        <a:latin typeface="Courier New" panose="02070309020205020404" pitchFamily="49" charset="0"/>
                        <a:cs typeface="Courier New" panose="02070309020205020404" pitchFamily="49" charset="0"/>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400"/>
                        <a:buFont typeface="Verdana"/>
                        <a:buNone/>
                      </a:pPr>
                      <a:r>
                        <a:rPr lang="en-US" sz="1400" b="0" i="0" u="none" strike="noStrike" cap="none" dirty="0" err="1">
                          <a:solidFill>
                            <a:schemeClr val="dk1"/>
                          </a:solidFill>
                          <a:latin typeface="Courier New" panose="02070309020205020404" pitchFamily="49" charset="0"/>
                          <a:ea typeface="Verdana"/>
                          <a:cs typeface="Courier New" panose="02070309020205020404" pitchFamily="49" charset="0"/>
                          <a:sym typeface="Verdana"/>
                        </a:rPr>
                        <a:t>rdf:property</a:t>
                      </a:r>
                      <a:endParaRPr dirty="0">
                        <a:latin typeface="Courier New" panose="02070309020205020404" pitchFamily="49" charset="0"/>
                        <a:cs typeface="Courier New" panose="02070309020205020404" pitchFamily="49" charset="0"/>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4"/>
                  </a:ext>
                </a:extLst>
              </a:tr>
              <a:tr h="334975">
                <a:tc>
                  <a:txBody>
                    <a:bodyPr/>
                    <a:lstStyle/>
                    <a:p>
                      <a:pPr marL="0" marR="0" lvl="0" indent="0" algn="l" rtl="0">
                        <a:lnSpc>
                          <a:spcPct val="100000"/>
                        </a:lnSpc>
                        <a:spcBef>
                          <a:spcPts val="0"/>
                        </a:spcBef>
                        <a:spcAft>
                          <a:spcPts val="0"/>
                        </a:spcAft>
                        <a:buClr>
                          <a:schemeClr val="dk1"/>
                        </a:buClr>
                        <a:buSzPts val="1400"/>
                        <a:buFont typeface="Verdana"/>
                        <a:buNone/>
                      </a:pPr>
                      <a:r>
                        <a:rPr lang="en-US" sz="1400" b="0" i="0" u="none" strike="noStrike" cap="none">
                          <a:solidFill>
                            <a:schemeClr val="dk1"/>
                          </a:solidFill>
                          <a:latin typeface="Courier New" panose="02070309020205020404" pitchFamily="49" charset="0"/>
                          <a:ea typeface="Verdana"/>
                          <a:cs typeface="Courier New" panose="02070309020205020404" pitchFamily="49" charset="0"/>
                          <a:sym typeface="Verdana"/>
                        </a:rPr>
                        <a:t>:hasMass</a:t>
                      </a:r>
                      <a:endParaRPr sz="1400" b="0" i="0" u="none" strike="noStrike" cap="none">
                        <a:solidFill>
                          <a:schemeClr val="dk1"/>
                        </a:solidFill>
                        <a:latin typeface="Courier New" panose="02070309020205020404" pitchFamily="49" charset="0"/>
                        <a:ea typeface="Verdana"/>
                        <a:cs typeface="Courier New" panose="02070309020205020404" pitchFamily="49" charset="0"/>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400"/>
                        <a:buFont typeface="Verdana"/>
                        <a:buNone/>
                      </a:pPr>
                      <a:r>
                        <a:rPr lang="en-US" sz="1400" b="0" i="0" u="none" strike="noStrike" cap="none">
                          <a:solidFill>
                            <a:schemeClr val="dk1"/>
                          </a:solidFill>
                          <a:latin typeface="Courier New" panose="02070309020205020404" pitchFamily="49" charset="0"/>
                          <a:ea typeface="Verdana"/>
                          <a:cs typeface="Courier New" panose="02070309020205020404" pitchFamily="49" charset="0"/>
                          <a:sym typeface="Verdana"/>
                        </a:rPr>
                        <a:t>rdfs:domain</a:t>
                      </a:r>
                      <a:endParaRPr>
                        <a:latin typeface="Courier New" panose="02070309020205020404" pitchFamily="49" charset="0"/>
                        <a:cs typeface="Courier New" panose="02070309020205020404" pitchFamily="49" charset="0"/>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400"/>
                        <a:buFont typeface="Verdana"/>
                        <a:buNone/>
                      </a:pPr>
                      <a:r>
                        <a:rPr lang="en-US" sz="1400" b="0" i="0" u="none" strike="noStrike" cap="none">
                          <a:solidFill>
                            <a:schemeClr val="dk1"/>
                          </a:solidFill>
                          <a:latin typeface="Courier New" panose="02070309020205020404" pitchFamily="49" charset="0"/>
                          <a:ea typeface="Verdana"/>
                          <a:cs typeface="Courier New" panose="02070309020205020404" pitchFamily="49" charset="0"/>
                          <a:sym typeface="Verdana"/>
                        </a:rPr>
                        <a:t>:Tank</a:t>
                      </a:r>
                      <a:endParaRPr>
                        <a:latin typeface="Courier New" panose="02070309020205020404" pitchFamily="49" charset="0"/>
                        <a:cs typeface="Courier New" panose="02070309020205020404" pitchFamily="49" charset="0"/>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5"/>
                  </a:ext>
                </a:extLst>
              </a:tr>
              <a:tr h="273050">
                <a:tc>
                  <a:txBody>
                    <a:bodyPr/>
                    <a:lstStyle/>
                    <a:p>
                      <a:pPr marL="0" marR="0" lvl="0" indent="0" algn="l" rtl="0">
                        <a:lnSpc>
                          <a:spcPct val="100000"/>
                        </a:lnSpc>
                        <a:spcBef>
                          <a:spcPts val="0"/>
                        </a:spcBef>
                        <a:spcAft>
                          <a:spcPts val="0"/>
                        </a:spcAft>
                        <a:buClr>
                          <a:schemeClr val="dk1"/>
                        </a:buClr>
                        <a:buSzPts val="1400"/>
                        <a:buFont typeface="Verdana"/>
                        <a:buNone/>
                      </a:pPr>
                      <a:r>
                        <a:rPr lang="en-US" sz="1400" b="0" i="0" u="none" strike="noStrike" cap="none">
                          <a:solidFill>
                            <a:schemeClr val="dk1"/>
                          </a:solidFill>
                          <a:latin typeface="Courier New" panose="02070309020205020404" pitchFamily="49" charset="0"/>
                          <a:ea typeface="Verdana"/>
                          <a:cs typeface="Courier New" panose="02070309020205020404" pitchFamily="49" charset="0"/>
                          <a:sym typeface="Verdana"/>
                        </a:rPr>
                        <a:t>:hasTanks</a:t>
                      </a:r>
                      <a:endParaRPr sz="1400" b="0" i="0" u="none" strike="noStrike" cap="none">
                        <a:solidFill>
                          <a:schemeClr val="dk1"/>
                        </a:solidFill>
                        <a:latin typeface="Courier New" panose="02070309020205020404" pitchFamily="49" charset="0"/>
                        <a:ea typeface="Verdana"/>
                        <a:cs typeface="Courier New" panose="02070309020205020404" pitchFamily="49" charset="0"/>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400"/>
                        <a:buFont typeface="Verdana"/>
                        <a:buNone/>
                      </a:pPr>
                      <a:r>
                        <a:rPr lang="en-US" sz="1400" b="0" i="0" u="none" strike="noStrike" cap="none">
                          <a:solidFill>
                            <a:schemeClr val="dk1"/>
                          </a:solidFill>
                          <a:latin typeface="Courier New" panose="02070309020205020404" pitchFamily="49" charset="0"/>
                          <a:ea typeface="Verdana"/>
                          <a:cs typeface="Courier New" panose="02070309020205020404" pitchFamily="49" charset="0"/>
                          <a:sym typeface="Verdana"/>
                        </a:rPr>
                        <a:t>rdfs:range</a:t>
                      </a:r>
                      <a:endParaRPr>
                        <a:latin typeface="Courier New" panose="02070309020205020404" pitchFamily="49" charset="0"/>
                        <a:cs typeface="Courier New" panose="02070309020205020404" pitchFamily="49" charset="0"/>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None/>
                      </a:pPr>
                      <a:r>
                        <a:rPr lang="en-US" sz="1400" u="none" strike="noStrike" cap="none" dirty="0" err="1">
                          <a:latin typeface="Courier New" panose="02070309020205020404" pitchFamily="49" charset="0"/>
                          <a:ea typeface="Arial"/>
                          <a:cs typeface="Courier New" panose="02070309020205020404" pitchFamily="49" charset="0"/>
                          <a:sym typeface="Arial"/>
                        </a:rPr>
                        <a:t>xsd:double</a:t>
                      </a:r>
                      <a:endParaRPr sz="1400" dirty="0">
                        <a:latin typeface="Courier New" panose="02070309020205020404" pitchFamily="49" charset="0"/>
                        <a:ea typeface="Arial"/>
                        <a:cs typeface="Courier New" panose="02070309020205020404" pitchFamily="49" charset="0"/>
                        <a:sym typeface="Aria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6"/>
                  </a:ext>
                </a:extLst>
              </a:tr>
              <a:tr h="273050">
                <a:tc>
                  <a:txBody>
                    <a:bodyPr/>
                    <a:lstStyle/>
                    <a:p>
                      <a:pPr marL="0" marR="0" lvl="0" indent="0" algn="l" rtl="0">
                        <a:lnSpc>
                          <a:spcPct val="100000"/>
                        </a:lnSpc>
                        <a:spcBef>
                          <a:spcPts val="0"/>
                        </a:spcBef>
                        <a:spcAft>
                          <a:spcPts val="0"/>
                        </a:spcAft>
                        <a:buClr>
                          <a:schemeClr val="dk1"/>
                        </a:buClr>
                        <a:buSzPts val="1100"/>
                        <a:buFont typeface="Verdana"/>
                        <a:buNone/>
                      </a:pPr>
                      <a:r>
                        <a:rPr lang="en-US" sz="1100" b="0" i="0" u="none" strike="noStrike" cap="none">
                          <a:solidFill>
                            <a:schemeClr val="dk1"/>
                          </a:solidFill>
                          <a:latin typeface="Verdana"/>
                          <a:ea typeface="Verdana"/>
                          <a:cs typeface="Verdana"/>
                          <a:sym typeface="Verdana"/>
                        </a:rPr>
                        <a:t>…</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100"/>
                        <a:buFont typeface="Verdana"/>
                        <a:buNone/>
                      </a:pPr>
                      <a:r>
                        <a:rPr lang="en-US" sz="1100" b="0" i="0" u="none" strike="noStrike" cap="none">
                          <a:solidFill>
                            <a:schemeClr val="dk1"/>
                          </a:solidFill>
                          <a:latin typeface="Verdana"/>
                          <a:ea typeface="Verdana"/>
                          <a:cs typeface="Verdana"/>
                          <a:sym typeface="Verdana"/>
                        </a:rPr>
                        <a:t>…</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100"/>
                        <a:buFont typeface="Verdana"/>
                        <a:buNone/>
                      </a:pPr>
                      <a:r>
                        <a:rPr lang="en-US" sz="1100" b="0" i="0" u="none" strike="noStrike" cap="none" dirty="0">
                          <a:solidFill>
                            <a:schemeClr val="dk1"/>
                          </a:solidFill>
                          <a:latin typeface="Verdana"/>
                          <a:ea typeface="Verdana"/>
                          <a:cs typeface="Verdana"/>
                          <a:sym typeface="Verdana"/>
                        </a:rPr>
                        <a:t>…</a:t>
                      </a:r>
                      <a:endParaRPr dirty="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7"/>
                  </a:ext>
                </a:extLst>
              </a:tr>
            </a:tbl>
          </a:graphicData>
        </a:graphic>
      </p:graphicFrame>
      <p:sp>
        <p:nvSpPr>
          <p:cNvPr id="701" name="Google Shape;701;p26"/>
          <p:cNvSpPr txBox="1"/>
          <p:nvPr/>
        </p:nvSpPr>
        <p:spPr>
          <a:xfrm>
            <a:off x="2971800" y="3527425"/>
            <a:ext cx="2941638" cy="366713"/>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a:solidFill>
                  <a:schemeClr val="dk1"/>
                </a:solidFill>
                <a:latin typeface="Twentieth Century"/>
                <a:ea typeface="Twentieth Century"/>
                <a:cs typeface="Twentieth Century"/>
                <a:sym typeface="Twentieth Century"/>
              </a:rPr>
              <a:t>Ontology/RDF Database</a:t>
            </a:r>
            <a:endParaRPr/>
          </a:p>
        </p:txBody>
      </p:sp>
      <p:sp>
        <p:nvSpPr>
          <p:cNvPr id="702" name="Google Shape;702;p26"/>
          <p:cNvSpPr/>
          <p:nvPr/>
        </p:nvSpPr>
        <p:spPr>
          <a:xfrm>
            <a:off x="1773238" y="1854200"/>
            <a:ext cx="1863725" cy="431800"/>
          </a:xfrm>
          <a:prstGeom prst="rect">
            <a:avLst/>
          </a:prstGeom>
          <a:solidFill>
            <a:schemeClr val="accent1"/>
          </a:solid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1600">
                <a:solidFill>
                  <a:schemeClr val="dk1"/>
                </a:solidFill>
                <a:latin typeface="Arial"/>
                <a:ea typeface="Arial"/>
                <a:cs typeface="Arial"/>
                <a:sym typeface="Arial"/>
              </a:rPr>
              <a:t>rdf:Property</a:t>
            </a:r>
            <a:endParaRPr/>
          </a:p>
        </p:txBody>
      </p:sp>
      <p:cxnSp>
        <p:nvCxnSpPr>
          <p:cNvPr id="703" name="Google Shape;703;p26"/>
          <p:cNvCxnSpPr>
            <a:stCxn id="687" idx="0"/>
            <a:endCxn id="702" idx="2"/>
          </p:cNvCxnSpPr>
          <p:nvPr/>
        </p:nvCxnSpPr>
        <p:spPr>
          <a:xfrm rot="10800000">
            <a:off x="2705088" y="2285888"/>
            <a:ext cx="103200" cy="738300"/>
          </a:xfrm>
          <a:prstGeom prst="straightConnector1">
            <a:avLst/>
          </a:prstGeom>
          <a:noFill/>
          <a:ln w="9525" cap="flat" cmpd="sng">
            <a:solidFill>
              <a:schemeClr val="dk1"/>
            </a:solidFill>
            <a:prstDash val="solid"/>
            <a:round/>
            <a:headEnd type="none" w="med" len="med"/>
            <a:tailEnd type="triangle" w="med" len="med"/>
          </a:ln>
        </p:spPr>
      </p:cxnSp>
      <p:sp>
        <p:nvSpPr>
          <p:cNvPr id="704" name="Google Shape;704;p26"/>
          <p:cNvSpPr txBox="1"/>
          <p:nvPr/>
        </p:nvSpPr>
        <p:spPr>
          <a:xfrm>
            <a:off x="2222500" y="2398713"/>
            <a:ext cx="863600" cy="33655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a:solidFill>
                  <a:schemeClr val="dk1"/>
                </a:solidFill>
                <a:latin typeface="Arial"/>
                <a:ea typeface="Arial"/>
                <a:cs typeface="Arial"/>
                <a:sym typeface="Arial"/>
              </a:rPr>
              <a:t>rdf:type</a:t>
            </a:r>
            <a:endParaRPr/>
          </a:p>
        </p:txBody>
      </p:sp>
      <p:sp>
        <p:nvSpPr>
          <p:cNvPr id="705" name="Google Shape;705;p26"/>
          <p:cNvSpPr/>
          <p:nvPr/>
        </p:nvSpPr>
        <p:spPr>
          <a:xfrm>
            <a:off x="4800600" y="1879600"/>
            <a:ext cx="1981200" cy="431800"/>
          </a:xfrm>
          <a:prstGeom prst="rect">
            <a:avLst/>
          </a:prstGeom>
          <a:solidFill>
            <a:schemeClr val="accent1"/>
          </a:solid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1600">
                <a:solidFill>
                  <a:schemeClr val="dk1"/>
                </a:solidFill>
                <a:latin typeface="Arial"/>
                <a:ea typeface="Arial"/>
                <a:cs typeface="Arial"/>
                <a:sym typeface="Arial"/>
              </a:rPr>
              <a:t>rdf:Property</a:t>
            </a:r>
            <a:endParaRPr/>
          </a:p>
        </p:txBody>
      </p:sp>
      <p:sp>
        <p:nvSpPr>
          <p:cNvPr id="706" name="Google Shape;706;p26"/>
          <p:cNvSpPr txBox="1"/>
          <p:nvPr/>
        </p:nvSpPr>
        <p:spPr>
          <a:xfrm>
            <a:off x="5214938" y="2519363"/>
            <a:ext cx="863600" cy="33655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a:solidFill>
                  <a:schemeClr val="dk1"/>
                </a:solidFill>
                <a:latin typeface="Arial"/>
                <a:ea typeface="Arial"/>
                <a:cs typeface="Arial"/>
                <a:sym typeface="Arial"/>
              </a:rPr>
              <a:t>rdf:type</a:t>
            </a:r>
            <a:endParaRPr/>
          </a:p>
        </p:txBody>
      </p:sp>
      <p:cxnSp>
        <p:nvCxnSpPr>
          <p:cNvPr id="707" name="Google Shape;707;p26"/>
          <p:cNvCxnSpPr>
            <a:stCxn id="693" idx="0"/>
            <a:endCxn id="705" idx="2"/>
          </p:cNvCxnSpPr>
          <p:nvPr/>
        </p:nvCxnSpPr>
        <p:spPr>
          <a:xfrm rot="10800000">
            <a:off x="5791125" y="2311388"/>
            <a:ext cx="9600" cy="712800"/>
          </a:xfrm>
          <a:prstGeom prst="straightConnector1">
            <a:avLst/>
          </a:prstGeom>
          <a:noFill/>
          <a:ln w="9525" cap="flat" cmpd="sng">
            <a:solidFill>
              <a:schemeClr val="dk1"/>
            </a:solidFill>
            <a:prstDash val="solid"/>
            <a:round/>
            <a:headEnd type="none" w="med" len="med"/>
            <a:tailEnd type="triangle" w="med" len="med"/>
          </a:ln>
        </p:spPr>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0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0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711"/>
        <p:cNvGrpSpPr/>
        <p:nvPr/>
      </p:nvGrpSpPr>
      <p:grpSpPr>
        <a:xfrm>
          <a:off x="0" y="0"/>
          <a:ext cx="0" cy="0"/>
          <a:chOff x="0" y="0"/>
          <a:chExt cx="0" cy="0"/>
        </a:xfrm>
      </p:grpSpPr>
      <p:sp>
        <p:nvSpPr>
          <p:cNvPr id="712" name="Google Shape;712;p27"/>
          <p:cNvSpPr txBox="1">
            <a:spLocks noGrp="1"/>
          </p:cNvSpPr>
          <p:nvPr>
            <p:ph type="title"/>
          </p:nvPr>
        </p:nvSpPr>
        <p:spPr>
          <a:xfrm>
            <a:off x="0" y="533400"/>
            <a:ext cx="9144000" cy="685800"/>
          </a:xfrm>
          <a:prstGeom prst="rect">
            <a:avLst/>
          </a:prstGeom>
          <a:noFill/>
          <a:ln>
            <a:noFill/>
          </a:ln>
        </p:spPr>
        <p:txBody>
          <a:bodyPr spcFirstLastPara="1" wrap="square" lIns="91425" tIns="45700" rIns="91425" bIns="45700" anchor="ctr" anchorCtr="0">
            <a:normAutofit fontScale="90000"/>
          </a:bodyPr>
          <a:lstStyle/>
          <a:p>
            <a:pPr marL="0" lvl="0" indent="0" algn="ctr" rtl="0">
              <a:spcBef>
                <a:spcPts val="0"/>
              </a:spcBef>
              <a:spcAft>
                <a:spcPts val="0"/>
              </a:spcAft>
              <a:buClr>
                <a:schemeClr val="dk2"/>
              </a:buClr>
              <a:buSzPct val="100000"/>
              <a:buFont typeface="Twentieth Century"/>
              <a:buNone/>
            </a:pPr>
            <a:r>
              <a:rPr lang="en-US">
                <a:solidFill>
                  <a:schemeClr val="dk2"/>
                </a:solidFill>
              </a:rPr>
              <a:t>RDFS Class and Property Taxonomy</a:t>
            </a:r>
            <a:endParaRPr/>
          </a:p>
        </p:txBody>
      </p:sp>
      <p:sp>
        <p:nvSpPr>
          <p:cNvPr id="713" name="Google Shape;713;p27"/>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fontScale="70000" lnSpcReduction="20000"/>
          </a:bodyPr>
          <a:lstStyle/>
          <a:p>
            <a:pPr marL="342900" lvl="0" indent="-342900" algn="l" rtl="0">
              <a:spcBef>
                <a:spcPts val="0"/>
              </a:spcBef>
              <a:spcAft>
                <a:spcPts val="0"/>
              </a:spcAft>
              <a:buClr>
                <a:schemeClr val="dk1"/>
              </a:buClr>
              <a:buSzPct val="100000"/>
              <a:buChar char="•"/>
            </a:pPr>
            <a:r>
              <a:rPr lang="en-US" dirty="0"/>
              <a:t>Classes and Properties are key concepts within RDF, and RDFS. </a:t>
            </a:r>
            <a:endParaRPr dirty="0"/>
          </a:p>
          <a:p>
            <a:pPr marL="742950" lvl="1" indent="-285750" algn="l" rtl="0">
              <a:spcBef>
                <a:spcPts val="392"/>
              </a:spcBef>
              <a:spcAft>
                <a:spcPts val="0"/>
              </a:spcAft>
              <a:buClr>
                <a:schemeClr val="dk1"/>
              </a:buClr>
              <a:buSzPct val="100000"/>
              <a:buChar char="–"/>
            </a:pPr>
            <a:r>
              <a:rPr lang="en-US" dirty="0"/>
              <a:t>In addition, a taxonomy of classes and properties can be defined by the use of </a:t>
            </a:r>
            <a:r>
              <a:rPr lang="en-US" dirty="0">
                <a:latin typeface="Courier New" panose="02070309020205020404" pitchFamily="49" charset="0"/>
                <a:cs typeface="Courier New" panose="02070309020205020404" pitchFamily="49" charset="0"/>
              </a:rPr>
              <a:t>rdfs:subClassOf </a:t>
            </a:r>
            <a:r>
              <a:rPr lang="en-US" dirty="0"/>
              <a:t>and </a:t>
            </a:r>
            <a:r>
              <a:rPr lang="en-US" dirty="0" err="1">
                <a:latin typeface="Courier New" panose="02070309020205020404" pitchFamily="49" charset="0"/>
                <a:cs typeface="Courier New" panose="02070309020205020404" pitchFamily="49" charset="0"/>
              </a:rPr>
              <a:t>rdfs:subPropertyOf</a:t>
            </a:r>
            <a:r>
              <a:rPr lang="en-US" dirty="0">
                <a:latin typeface="Courier New" panose="02070309020205020404" pitchFamily="49" charset="0"/>
                <a:cs typeface="Courier New" panose="02070309020205020404" pitchFamily="49" charset="0"/>
              </a:rPr>
              <a:t> </a:t>
            </a:r>
            <a:r>
              <a:rPr lang="en-US" dirty="0"/>
              <a:t>statements. </a:t>
            </a:r>
            <a:endParaRPr dirty="0"/>
          </a:p>
          <a:p>
            <a:pPr marL="342900" lvl="0" indent="-342900" algn="l" rtl="0">
              <a:spcBef>
                <a:spcPts val="448"/>
              </a:spcBef>
              <a:spcAft>
                <a:spcPts val="0"/>
              </a:spcAft>
              <a:buClr>
                <a:schemeClr val="dk1"/>
              </a:buClr>
              <a:buSzPct val="100000"/>
              <a:buNone/>
            </a:pPr>
            <a:r>
              <a:rPr lang="en-US" dirty="0"/>
              <a:t> </a:t>
            </a:r>
            <a:endParaRPr dirty="0"/>
          </a:p>
          <a:p>
            <a:pPr marL="342900" lvl="0" indent="-342900" algn="l" rtl="0">
              <a:spcBef>
                <a:spcPts val="448"/>
              </a:spcBef>
              <a:spcAft>
                <a:spcPts val="0"/>
              </a:spcAft>
              <a:buClr>
                <a:schemeClr val="dk1"/>
              </a:buClr>
              <a:buSzPct val="100000"/>
              <a:buChar char="•"/>
            </a:pPr>
            <a:r>
              <a:rPr lang="en-US" dirty="0"/>
              <a:t>rdfs:subClassOf is used extensively to define a type (or more accurately class instance) tree. </a:t>
            </a:r>
            <a:endParaRPr dirty="0"/>
          </a:p>
          <a:p>
            <a:pPr marL="742950" lvl="1" indent="-285750" algn="l" rtl="0">
              <a:spcBef>
                <a:spcPts val="392"/>
              </a:spcBef>
              <a:spcAft>
                <a:spcPts val="0"/>
              </a:spcAft>
              <a:buClr>
                <a:schemeClr val="dk1"/>
              </a:buClr>
              <a:buSzPct val="100000"/>
              <a:buChar char="–"/>
            </a:pPr>
            <a:r>
              <a:rPr lang="en-US" dirty="0"/>
              <a:t>For example, one can say </a:t>
            </a:r>
            <a:r>
              <a:rPr lang="en-US" dirty="0">
                <a:latin typeface="Courier New" panose="02070309020205020404" pitchFamily="49" charset="0"/>
                <a:cs typeface="Courier New" panose="02070309020205020404" pitchFamily="49" charset="0"/>
              </a:rPr>
              <a:t>:PUMP </a:t>
            </a:r>
            <a:r>
              <a:rPr lang="en-US" dirty="0"/>
              <a:t>is an </a:t>
            </a:r>
            <a:r>
              <a:rPr lang="en-US" dirty="0">
                <a:latin typeface="Courier New" panose="02070309020205020404" pitchFamily="49" charset="0"/>
                <a:cs typeface="Courier New" panose="02070309020205020404" pitchFamily="49" charset="0"/>
              </a:rPr>
              <a:t>rdfs:subClassOf :EQUIPMENT</a:t>
            </a:r>
            <a:r>
              <a:rPr lang="en-US" dirty="0"/>
              <a:t>. </a:t>
            </a:r>
            <a:endParaRPr dirty="0"/>
          </a:p>
          <a:p>
            <a:pPr marL="742950" lvl="1" indent="-285750" algn="l" rtl="0">
              <a:spcBef>
                <a:spcPts val="392"/>
              </a:spcBef>
              <a:spcAft>
                <a:spcPts val="0"/>
              </a:spcAft>
              <a:buClr>
                <a:schemeClr val="dk1"/>
              </a:buClr>
              <a:buSzPct val="100000"/>
              <a:buChar char="–"/>
            </a:pPr>
            <a:r>
              <a:rPr lang="en-US" dirty="0"/>
              <a:t>However, ontology is not OO: </a:t>
            </a:r>
          </a:p>
          <a:p>
            <a:pPr marL="1200150" lvl="2" indent="-285750">
              <a:spcBef>
                <a:spcPts val="392"/>
              </a:spcBef>
              <a:buSzPct val="100000"/>
              <a:buChar char="–"/>
            </a:pPr>
            <a:r>
              <a:rPr lang="en-US" b="1" dirty="0"/>
              <a:t>avoid a complex class hierarchy or taxonomy, </a:t>
            </a:r>
            <a:r>
              <a:rPr lang="en-US" b="1" u="sng" dirty="0"/>
              <a:t>it is not usually required</a:t>
            </a:r>
            <a:r>
              <a:rPr lang="en-US" b="1" dirty="0"/>
              <a:t>. </a:t>
            </a:r>
            <a:endParaRPr b="1" dirty="0"/>
          </a:p>
          <a:p>
            <a:pPr marL="342900" lvl="0" indent="-342900" algn="l" rtl="0">
              <a:spcBef>
                <a:spcPts val="448"/>
              </a:spcBef>
              <a:spcAft>
                <a:spcPts val="0"/>
              </a:spcAft>
              <a:buClr>
                <a:schemeClr val="dk1"/>
              </a:buClr>
              <a:buSzPct val="100000"/>
              <a:buChar char="•"/>
            </a:pPr>
            <a:r>
              <a:rPr lang="en-US" dirty="0" err="1"/>
              <a:t>rdfs:subPropertyOf</a:t>
            </a:r>
            <a:r>
              <a:rPr lang="en-US" dirty="0"/>
              <a:t> is used less frequently, since the concept of property specialization is less useful. </a:t>
            </a:r>
            <a:endParaRPr dirty="0"/>
          </a:p>
          <a:p>
            <a:pPr marL="742950" lvl="1" indent="-285750" algn="l" rtl="0">
              <a:spcBef>
                <a:spcPts val="392"/>
              </a:spcBef>
              <a:spcAft>
                <a:spcPts val="0"/>
              </a:spcAft>
              <a:buClr>
                <a:schemeClr val="dk1"/>
              </a:buClr>
              <a:buSzPct val="100000"/>
              <a:buChar char="–"/>
            </a:pPr>
            <a:r>
              <a:rPr lang="en-US" dirty="0"/>
              <a:t>An example might be </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pump.design.flowrate</a:t>
            </a:r>
            <a:r>
              <a:rPr lang="en-US" dirty="0"/>
              <a:t> is a </a:t>
            </a:r>
            <a:r>
              <a:rPr lang="en-US" dirty="0" err="1">
                <a:latin typeface="Courier New" panose="02070309020205020404" pitchFamily="49" charset="0"/>
                <a:cs typeface="Courier New" panose="02070309020205020404" pitchFamily="49" charset="0"/>
              </a:rPr>
              <a:t>rdfs:subPropertyOf</a:t>
            </a: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pump.flowrate</a:t>
            </a:r>
            <a:r>
              <a:rPr lang="en-US" dirty="0"/>
              <a:t>.</a:t>
            </a:r>
            <a:endParaRPr dirty="0"/>
          </a:p>
          <a:p>
            <a:pPr marL="342900" lvl="0" indent="-200660" algn="l" rtl="0">
              <a:spcBef>
                <a:spcPts val="448"/>
              </a:spcBef>
              <a:spcAft>
                <a:spcPts val="0"/>
              </a:spcAft>
              <a:buClr>
                <a:schemeClr val="dk1"/>
              </a:buClr>
              <a:buSzPct val="100000"/>
              <a:buNone/>
            </a:pPr>
            <a:endParaRP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1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1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1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1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1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71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71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71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71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717"/>
        <p:cNvGrpSpPr/>
        <p:nvPr/>
      </p:nvGrpSpPr>
      <p:grpSpPr>
        <a:xfrm>
          <a:off x="0" y="0"/>
          <a:ext cx="0" cy="0"/>
          <a:chOff x="0" y="0"/>
          <a:chExt cx="0" cy="0"/>
        </a:xfrm>
      </p:grpSpPr>
      <p:sp>
        <p:nvSpPr>
          <p:cNvPr id="718" name="Google Shape;718;p28"/>
          <p:cNvSpPr txBox="1">
            <a:spLocks noGrp="1"/>
          </p:cNvSpPr>
          <p:nvPr>
            <p:ph type="title"/>
          </p:nvPr>
        </p:nvSpPr>
        <p:spPr>
          <a:xfrm>
            <a:off x="914400" y="533400"/>
            <a:ext cx="6553200" cy="645362"/>
          </a:xfrm>
          <a:prstGeom prst="rect">
            <a:avLst/>
          </a:prstGeom>
          <a:noFill/>
          <a:ln>
            <a:noFill/>
          </a:ln>
        </p:spPr>
        <p:txBody>
          <a:bodyPr spcFirstLastPara="1" wrap="square" lIns="91425" tIns="45700" rIns="91425" bIns="45700" anchor="ctr" anchorCtr="0">
            <a:normAutofit fontScale="90000"/>
          </a:bodyPr>
          <a:lstStyle/>
          <a:p>
            <a:pPr marL="0" lvl="0" indent="0" algn="ctr" rtl="0">
              <a:spcBef>
                <a:spcPts val="0"/>
              </a:spcBef>
              <a:spcAft>
                <a:spcPts val="0"/>
              </a:spcAft>
              <a:buClr>
                <a:schemeClr val="dk2"/>
              </a:buClr>
              <a:buSzPct val="100000"/>
              <a:buFont typeface="Twentieth Century"/>
              <a:buNone/>
            </a:pPr>
            <a:r>
              <a:rPr lang="en-US">
                <a:solidFill>
                  <a:schemeClr val="dk2"/>
                </a:solidFill>
              </a:rPr>
              <a:t>RDFS Limitations</a:t>
            </a:r>
            <a:endParaRPr/>
          </a:p>
        </p:txBody>
      </p:sp>
      <p:sp>
        <p:nvSpPr>
          <p:cNvPr id="719" name="Google Shape;719;p28"/>
          <p:cNvSpPr txBox="1">
            <a:spLocks noGrp="1"/>
          </p:cNvSpPr>
          <p:nvPr>
            <p:ph type="body" idx="1"/>
          </p:nvPr>
        </p:nvSpPr>
        <p:spPr>
          <a:xfrm>
            <a:off x="0" y="1203325"/>
            <a:ext cx="9144000" cy="5349875"/>
          </a:xfrm>
          <a:prstGeom prst="rect">
            <a:avLst/>
          </a:prstGeom>
          <a:noFill/>
          <a:ln>
            <a:noFill/>
          </a:ln>
        </p:spPr>
        <p:txBody>
          <a:bodyPr spcFirstLastPara="1" wrap="square" lIns="91425" tIns="45700" rIns="91425" bIns="45700" anchor="t" anchorCtr="0">
            <a:normAutofit fontScale="85000" lnSpcReduction="10000"/>
          </a:bodyPr>
          <a:lstStyle/>
          <a:p>
            <a:pPr marL="342900" lvl="0" indent="-342900" algn="l" rtl="0">
              <a:spcBef>
                <a:spcPts val="0"/>
              </a:spcBef>
              <a:spcAft>
                <a:spcPts val="0"/>
              </a:spcAft>
              <a:buClr>
                <a:schemeClr val="dk1"/>
              </a:buClr>
              <a:buSzPct val="100000"/>
              <a:buChar char="•"/>
            </a:pPr>
            <a:r>
              <a:rPr lang="en-US" dirty="0"/>
              <a:t>Differentiating between resources and literals (data)</a:t>
            </a:r>
            <a:endParaRPr dirty="0"/>
          </a:p>
          <a:p>
            <a:pPr marL="742950" lvl="1" indent="-285750" algn="l" rtl="0">
              <a:lnSpc>
                <a:spcPct val="80000"/>
              </a:lnSpc>
              <a:spcBef>
                <a:spcPts val="357"/>
              </a:spcBef>
              <a:spcAft>
                <a:spcPts val="0"/>
              </a:spcAft>
              <a:buClr>
                <a:schemeClr val="dk1"/>
              </a:buClr>
              <a:buSzPct val="100000"/>
              <a:buChar char="–"/>
            </a:pPr>
            <a:r>
              <a:rPr lang="en-US" sz="2100" dirty="0" err="1"/>
              <a:t>rdf:literal</a:t>
            </a:r>
            <a:r>
              <a:rPr lang="en-US" sz="2100" dirty="0"/>
              <a:t> is a resource that is a literal which preserves purity of </a:t>
            </a:r>
            <a:r>
              <a:rPr lang="en-US" sz="2100" dirty="0" err="1"/>
              <a:t>rdf:statement</a:t>
            </a:r>
            <a:r>
              <a:rPr lang="en-US" sz="2100" dirty="0"/>
              <a:t>(subject, predicate, object) </a:t>
            </a:r>
            <a:endParaRPr dirty="0"/>
          </a:p>
          <a:p>
            <a:pPr marL="1143000" lvl="2" indent="-228600" algn="l" rtl="0">
              <a:lnSpc>
                <a:spcPct val="80000"/>
              </a:lnSpc>
              <a:spcBef>
                <a:spcPts val="408"/>
              </a:spcBef>
              <a:spcAft>
                <a:spcPts val="0"/>
              </a:spcAft>
              <a:buClr>
                <a:schemeClr val="dk1"/>
              </a:buClr>
              <a:buSzPct val="100000"/>
              <a:buChar char="•"/>
            </a:pPr>
            <a:r>
              <a:rPr lang="en-US" dirty="0"/>
              <a:t>cumbersome in a database, because every value has to be a resource.</a:t>
            </a:r>
            <a:endParaRPr dirty="0"/>
          </a:p>
          <a:p>
            <a:pPr marL="342900" lvl="0" indent="-342900" algn="l" rtl="0">
              <a:spcBef>
                <a:spcPts val="544"/>
              </a:spcBef>
              <a:spcAft>
                <a:spcPts val="0"/>
              </a:spcAft>
              <a:buClr>
                <a:schemeClr val="dk1"/>
              </a:buClr>
              <a:buSzPct val="100000"/>
              <a:buChar char="•"/>
            </a:pPr>
            <a:r>
              <a:rPr lang="en-US" dirty="0"/>
              <a:t>Only add rules for single statement. No rule to check validity between statements</a:t>
            </a:r>
            <a:endParaRPr dirty="0"/>
          </a:p>
          <a:p>
            <a:pPr marL="742950" lvl="1" indent="-285750" algn="l" rtl="0">
              <a:spcBef>
                <a:spcPts val="476"/>
              </a:spcBef>
              <a:spcAft>
                <a:spcPts val="0"/>
              </a:spcAft>
              <a:buClr>
                <a:schemeClr val="dk1"/>
              </a:buClr>
              <a:buSzPct val="100000"/>
              <a:buChar char="–"/>
            </a:pPr>
            <a:r>
              <a:rPr lang="en-US" dirty="0"/>
              <a:t>Example:</a:t>
            </a:r>
          </a:p>
          <a:p>
            <a:pPr marL="1200150" lvl="2" indent="-285750">
              <a:spcBef>
                <a:spcPts val="476"/>
              </a:spcBef>
              <a:buSzPct val="100000"/>
              <a:buChar char="–"/>
            </a:pPr>
            <a:r>
              <a:rPr lang="en-US" dirty="0" err="1">
                <a:latin typeface="Courier New" panose="02070309020205020404" pitchFamily="49" charset="0"/>
                <a:cs typeface="Courier New" panose="02070309020205020404" pitchFamily="49" charset="0"/>
              </a:rPr>
              <a:t>rdf:statement</a:t>
            </a:r>
            <a:r>
              <a:rPr lang="en-US" dirty="0">
                <a:latin typeface="Courier New" panose="02070309020205020404" pitchFamily="49" charset="0"/>
                <a:cs typeface="Courier New" panose="02070309020205020404" pitchFamily="49" charset="0"/>
              </a:rPr>
              <a:t>{:Tank101 :</a:t>
            </a:r>
            <a:r>
              <a:rPr lang="en-US" dirty="0" err="1">
                <a:latin typeface="Courier New" panose="02070309020205020404" pitchFamily="49" charset="0"/>
                <a:cs typeface="Courier New" panose="02070309020205020404" pitchFamily="49" charset="0"/>
              </a:rPr>
              <a:t>hasMass</a:t>
            </a:r>
            <a:r>
              <a:rPr lang="en-US" dirty="0">
                <a:latin typeface="Courier New" panose="02070309020205020404" pitchFamily="49" charset="0"/>
                <a:cs typeface="Courier New" panose="02070309020205020404" pitchFamily="49" charset="0"/>
              </a:rPr>
              <a:t>  42^^</a:t>
            </a:r>
            <a:r>
              <a:rPr lang="en-US" dirty="0" err="1">
                <a:latin typeface="Courier New" panose="02070309020205020404" pitchFamily="49" charset="0"/>
                <a:cs typeface="Courier New" panose="02070309020205020404" pitchFamily="49" charset="0"/>
              </a:rPr>
              <a:t>xsd:double</a:t>
            </a:r>
            <a:r>
              <a:rPr lang="en-US" dirty="0">
                <a:latin typeface="Courier New" panose="02070309020205020404" pitchFamily="49" charset="0"/>
                <a:cs typeface="Courier New" panose="02070309020205020404" pitchFamily="49" charset="0"/>
              </a:rPr>
              <a:t>}</a:t>
            </a:r>
          </a:p>
          <a:p>
            <a:pPr marL="1200150" lvl="2" indent="-285750">
              <a:spcBef>
                <a:spcPts val="476"/>
              </a:spcBef>
              <a:buSzPct val="100000"/>
              <a:buChar char="–"/>
            </a:pPr>
            <a:r>
              <a:rPr lang="en-US" dirty="0" err="1">
                <a:latin typeface="Courier New" panose="02070309020205020404" pitchFamily="49" charset="0"/>
                <a:cs typeface="Courier New" panose="02070309020205020404" pitchFamily="49" charset="0"/>
              </a:rPr>
              <a:t>rdf:statement</a:t>
            </a:r>
            <a:r>
              <a:rPr lang="en-US" dirty="0">
                <a:latin typeface="Courier New" panose="02070309020205020404" pitchFamily="49" charset="0"/>
                <a:cs typeface="Courier New" panose="02070309020205020404" pitchFamily="49" charset="0"/>
              </a:rPr>
              <a:t>{:Tank101 :</a:t>
            </a:r>
            <a:r>
              <a:rPr lang="en-US" dirty="0" err="1">
                <a:latin typeface="Courier New" panose="02070309020205020404" pitchFamily="49" charset="0"/>
                <a:cs typeface="Courier New" panose="02070309020205020404" pitchFamily="49" charset="0"/>
              </a:rPr>
              <a:t>hasMass</a:t>
            </a:r>
            <a:r>
              <a:rPr lang="en-US" dirty="0">
                <a:latin typeface="Courier New" panose="02070309020205020404" pitchFamily="49" charset="0"/>
                <a:cs typeface="Courier New" panose="02070309020205020404" pitchFamily="49" charset="0"/>
              </a:rPr>
              <a:t> 21^^</a:t>
            </a:r>
            <a:r>
              <a:rPr lang="en-US" dirty="0" err="1">
                <a:latin typeface="Courier New" panose="02070309020205020404" pitchFamily="49" charset="0"/>
                <a:cs typeface="Courier New" panose="02070309020205020404" pitchFamily="49" charset="0"/>
              </a:rPr>
              <a:t>xsd:integer</a:t>
            </a:r>
            <a:r>
              <a:rPr lang="en-US" dirty="0">
                <a:latin typeface="Courier New" panose="02070309020205020404" pitchFamily="49" charset="0"/>
                <a:cs typeface="Courier New" panose="02070309020205020404" pitchFamily="49" charset="0"/>
              </a:rPr>
              <a:t>}</a:t>
            </a:r>
            <a:endParaRPr dirty="0">
              <a:latin typeface="Courier New" panose="02070309020205020404" pitchFamily="49" charset="0"/>
              <a:cs typeface="Courier New" panose="02070309020205020404" pitchFamily="49" charset="0"/>
            </a:endParaRPr>
          </a:p>
          <a:p>
            <a:pPr marL="342900" lvl="0" indent="-342900" algn="ctr" rtl="0">
              <a:spcBef>
                <a:spcPts val="0"/>
              </a:spcBef>
              <a:spcAft>
                <a:spcPts val="0"/>
              </a:spcAft>
              <a:buClr>
                <a:schemeClr val="dk1"/>
              </a:buClr>
              <a:buSzPct val="100000"/>
              <a:buNone/>
            </a:pPr>
            <a:r>
              <a:rPr lang="en-US" dirty="0"/>
              <a:t> RDFS model does not detect this conflict</a:t>
            </a:r>
            <a:endParaRPr dirty="0"/>
          </a:p>
          <a:p>
            <a:pPr marL="342900" lvl="0" indent="-342900" algn="l" rtl="0">
              <a:lnSpc>
                <a:spcPct val="80000"/>
              </a:lnSpc>
              <a:spcBef>
                <a:spcPts val="544"/>
              </a:spcBef>
              <a:spcAft>
                <a:spcPts val="0"/>
              </a:spcAft>
              <a:buClr>
                <a:schemeClr val="dk1"/>
              </a:buClr>
              <a:buSzPct val="100000"/>
              <a:buChar char="•"/>
            </a:pPr>
            <a:r>
              <a:rPr lang="en-US" dirty="0"/>
              <a:t>No limit to the number of instances of a predicate</a:t>
            </a:r>
            <a:endParaRPr dirty="0"/>
          </a:p>
          <a:p>
            <a:pPr marL="1143000" lvl="2" indent="-228600" algn="l" rtl="0">
              <a:lnSpc>
                <a:spcPct val="80000"/>
              </a:lnSpc>
              <a:spcBef>
                <a:spcPts val="408"/>
              </a:spcBef>
              <a:spcAft>
                <a:spcPts val="0"/>
              </a:spcAft>
              <a:buClr>
                <a:schemeClr val="dk1"/>
              </a:buClr>
              <a:buSzPct val="100000"/>
              <a:buFont typeface="Twentieth Century"/>
              <a:buNone/>
            </a:pPr>
            <a:r>
              <a:rPr lang="en-US" dirty="0" err="1">
                <a:latin typeface="Courier New" panose="02070309020205020404" pitchFamily="49" charset="0"/>
                <a:cs typeface="Courier New" panose="02070309020205020404" pitchFamily="49" charset="0"/>
              </a:rPr>
              <a:t>rdf:statement</a:t>
            </a:r>
            <a:r>
              <a:rPr lang="en-US" dirty="0">
                <a:latin typeface="Courier New" panose="02070309020205020404" pitchFamily="49" charset="0"/>
                <a:cs typeface="Courier New" panose="02070309020205020404" pitchFamily="49" charset="0"/>
              </a:rPr>
              <a:t>{:Peter :</a:t>
            </a:r>
            <a:r>
              <a:rPr lang="en-US" dirty="0" err="1">
                <a:latin typeface="Courier New" panose="02070309020205020404" pitchFamily="49" charset="0"/>
                <a:cs typeface="Courier New" panose="02070309020205020404" pitchFamily="49" charset="0"/>
              </a:rPr>
              <a:t>hasMother</a:t>
            </a:r>
            <a:r>
              <a:rPr lang="en-US" dirty="0">
                <a:latin typeface="Courier New" panose="02070309020205020404" pitchFamily="49" charset="0"/>
                <a:cs typeface="Courier New" panose="02070309020205020404" pitchFamily="49" charset="0"/>
              </a:rPr>
              <a:t> :Florence}</a:t>
            </a:r>
            <a:endParaRPr dirty="0">
              <a:latin typeface="Courier New" panose="02070309020205020404" pitchFamily="49" charset="0"/>
              <a:cs typeface="Courier New" panose="02070309020205020404" pitchFamily="49" charset="0"/>
            </a:endParaRPr>
          </a:p>
          <a:p>
            <a:pPr marL="1143000" lvl="2" indent="-228600" algn="l" rtl="0">
              <a:lnSpc>
                <a:spcPct val="80000"/>
              </a:lnSpc>
              <a:spcBef>
                <a:spcPts val="408"/>
              </a:spcBef>
              <a:spcAft>
                <a:spcPts val="0"/>
              </a:spcAft>
              <a:buClr>
                <a:schemeClr val="dk1"/>
              </a:buClr>
              <a:buSzPct val="100000"/>
              <a:buFont typeface="Twentieth Century"/>
              <a:buNone/>
            </a:pPr>
            <a:r>
              <a:rPr lang="en-US" dirty="0" err="1">
                <a:latin typeface="Courier New" panose="02070309020205020404" pitchFamily="49" charset="0"/>
                <a:cs typeface="Courier New" panose="02070309020205020404" pitchFamily="49" charset="0"/>
              </a:rPr>
              <a:t>rdf:statement</a:t>
            </a:r>
            <a:r>
              <a:rPr lang="en-US" dirty="0">
                <a:latin typeface="Courier New" panose="02070309020205020404" pitchFamily="49" charset="0"/>
                <a:cs typeface="Courier New" panose="02070309020205020404" pitchFamily="49" charset="0"/>
              </a:rPr>
              <a:t>{:Peter :</a:t>
            </a:r>
            <a:r>
              <a:rPr lang="en-US" dirty="0" err="1">
                <a:latin typeface="Courier New" panose="02070309020205020404" pitchFamily="49" charset="0"/>
                <a:cs typeface="Courier New" panose="02070309020205020404" pitchFamily="49" charset="0"/>
              </a:rPr>
              <a:t>hasMother</a:t>
            </a: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Florence_May</a:t>
            </a:r>
            <a:r>
              <a:rPr lang="en-US" dirty="0">
                <a:latin typeface="Courier New" panose="02070309020205020404" pitchFamily="49" charset="0"/>
                <a:cs typeface="Courier New" panose="02070309020205020404" pitchFamily="49" charset="0"/>
              </a:rPr>
              <a:t>}</a:t>
            </a:r>
            <a:endParaRPr dirty="0">
              <a:latin typeface="Courier New" panose="02070309020205020404" pitchFamily="49" charset="0"/>
              <a:cs typeface="Courier New" panose="02070309020205020404" pitchFamily="49" charset="0"/>
            </a:endParaRPr>
          </a:p>
          <a:p>
            <a:pPr marL="1143000" lvl="2" indent="-228600" algn="l" rtl="0">
              <a:lnSpc>
                <a:spcPct val="80000"/>
              </a:lnSpc>
              <a:spcBef>
                <a:spcPts val="408"/>
              </a:spcBef>
              <a:spcAft>
                <a:spcPts val="0"/>
              </a:spcAft>
              <a:buClr>
                <a:schemeClr val="dk1"/>
              </a:buClr>
              <a:buSzPct val="100000"/>
              <a:buFont typeface="Twentieth Century"/>
              <a:buNone/>
            </a:pPr>
            <a:r>
              <a:rPr lang="en-US" dirty="0"/>
              <a:t>but what does it mean, two mothers or Florence and </a:t>
            </a:r>
            <a:r>
              <a:rPr lang="en-US" dirty="0" err="1"/>
              <a:t>Florence_May</a:t>
            </a:r>
            <a:r>
              <a:rPr lang="en-US" dirty="0"/>
              <a:t> are the same?</a:t>
            </a:r>
            <a:endParaRPr dirty="0"/>
          </a:p>
          <a:p>
            <a:pPr marL="342900" lvl="0" indent="-342900" algn="l" rtl="0">
              <a:lnSpc>
                <a:spcPct val="80000"/>
              </a:lnSpc>
              <a:spcBef>
                <a:spcPts val="544"/>
              </a:spcBef>
              <a:spcAft>
                <a:spcPts val="0"/>
              </a:spcAft>
              <a:buClr>
                <a:schemeClr val="dk1"/>
              </a:buClr>
              <a:buSzPct val="100000"/>
              <a:buChar char="•"/>
            </a:pPr>
            <a:r>
              <a:rPr lang="en-US" dirty="0"/>
              <a:t>Need more elaborate restrictions</a:t>
            </a:r>
            <a:endParaRPr dirty="0"/>
          </a:p>
          <a:p>
            <a:pPr marL="742950" lvl="1" indent="-285750" algn="l" rtl="0">
              <a:lnSpc>
                <a:spcPct val="80000"/>
              </a:lnSpc>
              <a:spcBef>
                <a:spcPts val="340"/>
              </a:spcBef>
              <a:spcAft>
                <a:spcPts val="0"/>
              </a:spcAft>
              <a:buClr>
                <a:schemeClr val="dk1"/>
              </a:buClr>
              <a:buSzPct val="100000"/>
              <a:buChar char="–"/>
            </a:pPr>
            <a:r>
              <a:rPr lang="en-US" sz="2000" dirty="0"/>
              <a:t>For example, restricted predicate list-of-values </a:t>
            </a:r>
            <a:endParaRP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1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1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1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19">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19">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719">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719">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719">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719">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719">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719">
                                            <p:txEl>
                                              <p:pRg st="10" end="1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719">
                                            <p:txEl>
                                              <p:pRg st="11" end="11"/>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719">
                                            <p:txEl>
                                              <p:pRg st="12" end="12"/>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719">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723"/>
        <p:cNvGrpSpPr/>
        <p:nvPr/>
      </p:nvGrpSpPr>
      <p:grpSpPr>
        <a:xfrm>
          <a:off x="0" y="0"/>
          <a:ext cx="0" cy="0"/>
          <a:chOff x="0" y="0"/>
          <a:chExt cx="0" cy="0"/>
        </a:xfrm>
      </p:grpSpPr>
      <p:sp>
        <p:nvSpPr>
          <p:cNvPr id="724" name="Google Shape;724;p29"/>
          <p:cNvSpPr txBox="1">
            <a:spLocks noGrp="1"/>
          </p:cNvSpPr>
          <p:nvPr>
            <p:ph type="title"/>
          </p:nvPr>
        </p:nvSpPr>
        <p:spPr>
          <a:xfrm>
            <a:off x="0" y="609600"/>
            <a:ext cx="9144000" cy="685800"/>
          </a:xfrm>
          <a:prstGeom prst="rect">
            <a:avLst/>
          </a:prstGeom>
          <a:noFill/>
          <a:ln>
            <a:noFill/>
          </a:ln>
        </p:spPr>
        <p:txBody>
          <a:bodyPr spcFirstLastPara="1" wrap="square" lIns="91425" tIns="45700" rIns="91425" bIns="45700" anchor="ctr" anchorCtr="0">
            <a:normAutofit fontScale="90000"/>
          </a:bodyPr>
          <a:lstStyle/>
          <a:p>
            <a:pPr marL="0" lvl="0" indent="0" algn="ctr" rtl="0">
              <a:spcBef>
                <a:spcPts val="0"/>
              </a:spcBef>
              <a:spcAft>
                <a:spcPts val="0"/>
              </a:spcAft>
              <a:buClr>
                <a:schemeClr val="dk2"/>
              </a:buClr>
              <a:buSzPct val="100000"/>
              <a:buFont typeface="Twentieth Century"/>
              <a:buNone/>
            </a:pPr>
            <a:r>
              <a:rPr lang="en-US">
                <a:solidFill>
                  <a:schemeClr val="dk2"/>
                </a:solidFill>
              </a:rPr>
              <a:t>OWL: Web Ontological Language</a:t>
            </a:r>
            <a:endParaRPr/>
          </a:p>
        </p:txBody>
      </p:sp>
      <p:sp>
        <p:nvSpPr>
          <p:cNvPr id="725" name="Google Shape;725;p29"/>
          <p:cNvSpPr txBox="1">
            <a:spLocks noGrp="1"/>
          </p:cNvSpPr>
          <p:nvPr>
            <p:ph type="body" idx="1"/>
          </p:nvPr>
        </p:nvSpPr>
        <p:spPr>
          <a:xfrm>
            <a:off x="0" y="1152525"/>
            <a:ext cx="9144000" cy="4910138"/>
          </a:xfrm>
          <a:prstGeom prst="rect">
            <a:avLst/>
          </a:prstGeom>
          <a:noFill/>
          <a:ln>
            <a:noFill/>
          </a:ln>
        </p:spPr>
        <p:txBody>
          <a:bodyPr spcFirstLastPara="1" wrap="square" lIns="91425" tIns="45700" rIns="91425" bIns="45700" anchor="t" anchorCtr="0">
            <a:normAutofit lnSpcReduction="10000"/>
          </a:bodyPr>
          <a:lstStyle/>
          <a:p>
            <a:pPr marL="342900" lvl="0" indent="-342900" algn="l" rtl="0">
              <a:spcBef>
                <a:spcPts val="0"/>
              </a:spcBef>
              <a:spcAft>
                <a:spcPts val="0"/>
              </a:spcAft>
              <a:buClr>
                <a:schemeClr val="dk1"/>
              </a:buClr>
              <a:buSzPts val="2400"/>
              <a:buChar char="•"/>
            </a:pPr>
            <a:r>
              <a:rPr lang="en-US" sz="2400"/>
              <a:t>Adds more extensive rules for constraining for RDF statements.</a:t>
            </a:r>
            <a:endParaRPr/>
          </a:p>
          <a:p>
            <a:pPr marL="342900" lvl="0" indent="-342900" algn="l" rtl="0">
              <a:lnSpc>
                <a:spcPct val="90000"/>
              </a:lnSpc>
              <a:spcBef>
                <a:spcPts val="480"/>
              </a:spcBef>
              <a:spcAft>
                <a:spcPts val="0"/>
              </a:spcAft>
              <a:buClr>
                <a:schemeClr val="dk1"/>
              </a:buClr>
              <a:buSzPts val="2400"/>
              <a:buChar char="•"/>
            </a:pPr>
            <a:r>
              <a:rPr lang="en-US" sz="2400"/>
              <a:t>Cardinality restrictions</a:t>
            </a:r>
            <a:endParaRPr/>
          </a:p>
          <a:p>
            <a:pPr marL="742950" lvl="1" indent="-285750" algn="l" rtl="0">
              <a:lnSpc>
                <a:spcPct val="90000"/>
              </a:lnSpc>
              <a:spcBef>
                <a:spcPts val="400"/>
              </a:spcBef>
              <a:spcAft>
                <a:spcPts val="0"/>
              </a:spcAft>
              <a:buClr>
                <a:schemeClr val="dk1"/>
              </a:buClr>
              <a:buSzPts val="2000"/>
              <a:buChar char="–"/>
            </a:pPr>
            <a:r>
              <a:rPr lang="en-US" sz="2000"/>
              <a:t>Cardinality, mincardinality, maxcardinality </a:t>
            </a:r>
            <a:endParaRPr/>
          </a:p>
          <a:p>
            <a:pPr marL="742950" lvl="1" indent="-285750" algn="l" rtl="0">
              <a:lnSpc>
                <a:spcPct val="90000"/>
              </a:lnSpc>
              <a:spcBef>
                <a:spcPts val="400"/>
              </a:spcBef>
              <a:spcAft>
                <a:spcPts val="0"/>
              </a:spcAft>
              <a:buClr>
                <a:schemeClr val="dk1"/>
              </a:buClr>
              <a:buSzPts val="2000"/>
              <a:buChar char="–"/>
            </a:pPr>
            <a:r>
              <a:rPr lang="en-US" sz="2000"/>
              <a:t>OWL Full only, but we need this</a:t>
            </a:r>
            <a:endParaRPr/>
          </a:p>
          <a:p>
            <a:pPr marL="342900" lvl="0" indent="-342900" algn="l" rtl="0">
              <a:spcBef>
                <a:spcPts val="480"/>
              </a:spcBef>
              <a:spcAft>
                <a:spcPts val="0"/>
              </a:spcAft>
              <a:buClr>
                <a:schemeClr val="dk1"/>
              </a:buClr>
              <a:buSzPts val="2400"/>
              <a:buChar char="•"/>
            </a:pPr>
            <a:r>
              <a:rPr lang="en-US" sz="2400"/>
              <a:t>Several degrees of complexity of restrictions:</a:t>
            </a:r>
            <a:endParaRPr/>
          </a:p>
          <a:p>
            <a:pPr marL="742950" lvl="1" indent="-285750" algn="l" rtl="0">
              <a:spcBef>
                <a:spcPts val="400"/>
              </a:spcBef>
              <a:spcAft>
                <a:spcPts val="0"/>
              </a:spcAft>
              <a:buClr>
                <a:schemeClr val="dk1"/>
              </a:buClr>
              <a:buSzPts val="2000"/>
              <a:buChar char="–"/>
            </a:pPr>
            <a:r>
              <a:rPr lang="en-US" sz="2000"/>
              <a:t>Disjoin, Union, hasValue, AllValuesFrom, etc.</a:t>
            </a:r>
            <a:endParaRPr/>
          </a:p>
          <a:p>
            <a:pPr marL="342900" lvl="0" indent="-342900" algn="l" rtl="0">
              <a:lnSpc>
                <a:spcPct val="90000"/>
              </a:lnSpc>
              <a:spcBef>
                <a:spcPts val="480"/>
              </a:spcBef>
              <a:spcAft>
                <a:spcPts val="0"/>
              </a:spcAft>
              <a:buClr>
                <a:schemeClr val="dk1"/>
              </a:buClr>
              <a:buSzPts val="2400"/>
              <a:buChar char="•"/>
            </a:pPr>
            <a:r>
              <a:rPr lang="en-US" sz="2400"/>
              <a:t>owl:objectProperty and owl:datatypeProperty predicate sub-classes</a:t>
            </a:r>
            <a:endParaRPr/>
          </a:p>
          <a:p>
            <a:pPr marL="742950" lvl="1" indent="-285750" algn="l" rtl="0">
              <a:lnSpc>
                <a:spcPct val="90000"/>
              </a:lnSpc>
              <a:spcBef>
                <a:spcPts val="400"/>
              </a:spcBef>
              <a:spcAft>
                <a:spcPts val="0"/>
              </a:spcAft>
              <a:buClr>
                <a:schemeClr val="dk1"/>
              </a:buClr>
              <a:buSzPts val="2000"/>
              <a:buChar char="–"/>
            </a:pPr>
            <a:r>
              <a:rPr lang="en-US" sz="2000"/>
              <a:t>Basically the ‘object’ of a predicate can </a:t>
            </a:r>
            <a:endParaRPr/>
          </a:p>
          <a:p>
            <a:pPr marL="1143000" lvl="2" indent="-228600" algn="l" rtl="0">
              <a:lnSpc>
                <a:spcPct val="90000"/>
              </a:lnSpc>
              <a:spcBef>
                <a:spcPts val="320"/>
              </a:spcBef>
              <a:spcAft>
                <a:spcPts val="0"/>
              </a:spcAft>
              <a:buClr>
                <a:schemeClr val="dk1"/>
              </a:buClr>
              <a:buSzPts val="1600"/>
              <a:buChar char="•"/>
            </a:pPr>
            <a:r>
              <a:rPr lang="en-US" sz="1600"/>
              <a:t>only be a resource when owl:objectProperty or </a:t>
            </a:r>
            <a:endParaRPr/>
          </a:p>
          <a:p>
            <a:pPr marL="1143000" lvl="2" indent="-228600" algn="l" rtl="0">
              <a:lnSpc>
                <a:spcPct val="90000"/>
              </a:lnSpc>
              <a:spcBef>
                <a:spcPts val="320"/>
              </a:spcBef>
              <a:spcAft>
                <a:spcPts val="0"/>
              </a:spcAft>
              <a:buClr>
                <a:schemeClr val="dk1"/>
              </a:buClr>
              <a:buSzPts val="1600"/>
              <a:buChar char="•"/>
            </a:pPr>
            <a:r>
              <a:rPr lang="en-US" sz="1600"/>
              <a:t>only a literal when owl:datatypeProperty</a:t>
            </a:r>
            <a:endParaRPr/>
          </a:p>
          <a:p>
            <a:pPr marL="342900" lvl="0" indent="-342900" algn="l" rtl="0">
              <a:lnSpc>
                <a:spcPct val="90000"/>
              </a:lnSpc>
              <a:spcBef>
                <a:spcPts val="480"/>
              </a:spcBef>
              <a:spcAft>
                <a:spcPts val="0"/>
              </a:spcAft>
              <a:buClr>
                <a:schemeClr val="dk1"/>
              </a:buClr>
              <a:buSzPts val="2400"/>
              <a:buChar char="•"/>
            </a:pPr>
            <a:r>
              <a:rPr lang="en-US" sz="2400"/>
              <a:t>Functional, Inverse, Symmetric, InverseFunctional, Transitive property types</a:t>
            </a:r>
            <a:endParaRPr/>
          </a:p>
          <a:p>
            <a:pPr marL="742950" lvl="1" indent="-285750" algn="l" rtl="0">
              <a:lnSpc>
                <a:spcPct val="90000"/>
              </a:lnSpc>
              <a:spcBef>
                <a:spcPts val="400"/>
              </a:spcBef>
              <a:spcAft>
                <a:spcPts val="0"/>
              </a:spcAft>
              <a:buClr>
                <a:schemeClr val="dk1"/>
              </a:buClr>
              <a:buSzPts val="2000"/>
              <a:buChar char="–"/>
            </a:pPr>
            <a:r>
              <a:rPr lang="en-US" sz="2000"/>
              <a:t>Help with navigating knowledge</a:t>
            </a:r>
            <a:endParaRPr/>
          </a:p>
          <a:p>
            <a:pPr marL="742950" lvl="1" indent="-285750" algn="l" rtl="0">
              <a:lnSpc>
                <a:spcPct val="90000"/>
              </a:lnSpc>
              <a:spcBef>
                <a:spcPts val="400"/>
              </a:spcBef>
              <a:spcAft>
                <a:spcPts val="0"/>
              </a:spcAft>
              <a:buClr>
                <a:schemeClr val="dk1"/>
              </a:buClr>
              <a:buSzPts val="2000"/>
              <a:buChar char="–"/>
            </a:pPr>
            <a:r>
              <a:rPr lang="en-US" sz="2000"/>
              <a:t>Overlap with some restrictions</a:t>
            </a:r>
            <a:endParaRPr/>
          </a:p>
          <a:p>
            <a:pPr marL="1143000" lvl="2" indent="-228600" algn="l" rtl="0">
              <a:lnSpc>
                <a:spcPct val="90000"/>
              </a:lnSpc>
              <a:spcBef>
                <a:spcPts val="360"/>
              </a:spcBef>
              <a:spcAft>
                <a:spcPts val="0"/>
              </a:spcAft>
              <a:buClr>
                <a:schemeClr val="dk1"/>
              </a:buClr>
              <a:buSzPts val="1800"/>
              <a:buChar char="•"/>
            </a:pPr>
            <a:r>
              <a:rPr lang="en-US" sz="1800"/>
              <a:t>E.g. Functional= 1:1 cardinality restriction</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2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2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2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2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25">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725">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725">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725">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725">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725">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725">
                                            <p:txEl>
                                              <p:pRg st="10" end="1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725">
                                            <p:txEl>
                                              <p:pRg st="11" end="11"/>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725">
                                            <p:txEl>
                                              <p:pRg st="12" end="12"/>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725">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2"/>
        <p:cNvGrpSpPr/>
        <p:nvPr/>
      </p:nvGrpSpPr>
      <p:grpSpPr>
        <a:xfrm>
          <a:off x="0" y="0"/>
          <a:ext cx="0" cy="0"/>
          <a:chOff x="0" y="0"/>
          <a:chExt cx="0" cy="0"/>
        </a:xfrm>
      </p:grpSpPr>
      <p:sp>
        <p:nvSpPr>
          <p:cNvPr id="93" name="Google Shape;93;p3"/>
          <p:cNvSpPr txBox="1">
            <a:spLocks noGrp="1"/>
          </p:cNvSpPr>
          <p:nvPr>
            <p:ph type="title"/>
          </p:nvPr>
        </p:nvSpPr>
        <p:spPr>
          <a:xfrm>
            <a:off x="0" y="3200400"/>
            <a:ext cx="9144000" cy="685800"/>
          </a:xfrm>
          <a:prstGeom prst="rect">
            <a:avLst/>
          </a:prstGeom>
          <a:noFill/>
          <a:ln>
            <a:noFill/>
          </a:ln>
        </p:spPr>
        <p:txBody>
          <a:bodyPr spcFirstLastPara="1" wrap="square" lIns="91425" tIns="45700" rIns="91425" bIns="45700" anchor="ctr" anchorCtr="0">
            <a:normAutofit fontScale="90000"/>
          </a:bodyPr>
          <a:lstStyle/>
          <a:p>
            <a:pPr marL="0" lvl="0" indent="0" algn="ctr" rtl="0">
              <a:spcBef>
                <a:spcPts val="0"/>
              </a:spcBef>
              <a:spcAft>
                <a:spcPts val="0"/>
              </a:spcAft>
              <a:buClr>
                <a:schemeClr val="dk2"/>
              </a:buClr>
              <a:buSzPct val="100000"/>
              <a:buFont typeface="Twentieth Century"/>
              <a:buNone/>
            </a:pPr>
            <a:r>
              <a:rPr lang="en-US">
                <a:solidFill>
                  <a:schemeClr val="dk2"/>
                </a:solidFill>
              </a:rPr>
              <a:t>Complexity: Semantic/RDF database</a:t>
            </a:r>
            <a:endParaRPr/>
          </a:p>
        </p:txBody>
      </p:sp>
      <p:sp>
        <p:nvSpPr>
          <p:cNvPr id="94" name="Google Shape;94;p3"/>
          <p:cNvSpPr txBox="1">
            <a:spLocks noGrp="1"/>
          </p:cNvSpPr>
          <p:nvPr>
            <p:ph type="body" idx="1"/>
          </p:nvPr>
        </p:nvSpPr>
        <p:spPr>
          <a:xfrm>
            <a:off x="0" y="3810000"/>
            <a:ext cx="9144000" cy="1362075"/>
          </a:xfrm>
          <a:prstGeom prst="rect">
            <a:avLst/>
          </a:prstGeom>
          <a:noFill/>
          <a:ln>
            <a:noFill/>
          </a:ln>
        </p:spPr>
        <p:txBody>
          <a:bodyPr spcFirstLastPara="1" wrap="square" lIns="91425" tIns="45700" rIns="91425" bIns="45700" anchor="t" anchorCtr="0">
            <a:normAutofit fontScale="70000" lnSpcReduction="20000"/>
          </a:bodyPr>
          <a:lstStyle/>
          <a:p>
            <a:pPr marL="342900" lvl="0" indent="-342900" algn="l" rtl="0">
              <a:spcBef>
                <a:spcPts val="0"/>
              </a:spcBef>
              <a:spcAft>
                <a:spcPts val="0"/>
              </a:spcAft>
              <a:buClr>
                <a:schemeClr val="dk1"/>
              </a:buClr>
              <a:buSzPct val="100000"/>
              <a:buChar char="•"/>
            </a:pPr>
            <a:r>
              <a:rPr lang="en-US"/>
              <a:t>Plant data models, in their desire to be comprehensive, result in something that is overly complex compared with the ubiquitous real-time historian. The semantic data model, derived from the semantic web initiatives, combined simplicity of concepts with the ability to solve complex problems</a:t>
            </a:r>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729"/>
        <p:cNvGrpSpPr/>
        <p:nvPr/>
      </p:nvGrpSpPr>
      <p:grpSpPr>
        <a:xfrm>
          <a:off x="0" y="0"/>
          <a:ext cx="0" cy="0"/>
          <a:chOff x="0" y="0"/>
          <a:chExt cx="0" cy="0"/>
        </a:xfrm>
      </p:grpSpPr>
      <p:sp>
        <p:nvSpPr>
          <p:cNvPr id="730" name="Google Shape;730;p30"/>
          <p:cNvSpPr txBox="1">
            <a:spLocks noGrp="1"/>
          </p:cNvSpPr>
          <p:nvPr>
            <p:ph type="title"/>
          </p:nvPr>
        </p:nvSpPr>
        <p:spPr>
          <a:xfrm>
            <a:off x="2362200" y="533400"/>
            <a:ext cx="4191000" cy="685800"/>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Clr>
                <a:schemeClr val="dk2"/>
              </a:buClr>
              <a:buSzPts val="4000"/>
              <a:buFont typeface="Twentieth Century"/>
              <a:buNone/>
            </a:pPr>
            <a:r>
              <a:rPr lang="en-US" sz="4000">
                <a:solidFill>
                  <a:schemeClr val="dk2"/>
                </a:solidFill>
              </a:rPr>
              <a:t>OWL Restrictions</a:t>
            </a:r>
            <a:endParaRPr/>
          </a:p>
        </p:txBody>
      </p:sp>
      <p:sp>
        <p:nvSpPr>
          <p:cNvPr id="731" name="Google Shape;731;p30"/>
          <p:cNvSpPr txBox="1">
            <a:spLocks noGrp="1"/>
          </p:cNvSpPr>
          <p:nvPr>
            <p:ph type="body" idx="1"/>
          </p:nvPr>
        </p:nvSpPr>
        <p:spPr>
          <a:xfrm>
            <a:off x="0" y="1276351"/>
            <a:ext cx="9144000" cy="1638873"/>
          </a:xfrm>
          <a:prstGeom prst="rect">
            <a:avLst/>
          </a:prstGeom>
          <a:noFill/>
          <a:ln>
            <a:noFill/>
          </a:ln>
        </p:spPr>
        <p:txBody>
          <a:bodyPr spcFirstLastPara="1" wrap="square" lIns="91425" tIns="45700" rIns="91425" bIns="45700" anchor="t" anchorCtr="0">
            <a:normAutofit fontScale="92500" lnSpcReduction="20000"/>
          </a:bodyPr>
          <a:lstStyle/>
          <a:p>
            <a:pPr marL="342900" lvl="0" indent="-342900" algn="l" rtl="0">
              <a:spcBef>
                <a:spcPts val="0"/>
              </a:spcBef>
              <a:spcAft>
                <a:spcPts val="0"/>
              </a:spcAft>
              <a:buClr>
                <a:schemeClr val="dk1"/>
              </a:buClr>
              <a:buSzPct val="100000"/>
              <a:buChar char="•"/>
            </a:pPr>
            <a:r>
              <a:rPr lang="en-US" sz="1600" dirty="0"/>
              <a:t>OWL defines restrictions on properties in a different way than RDFS, which is largely modeled on an object-orientated metaphor</a:t>
            </a:r>
            <a:endParaRPr dirty="0"/>
          </a:p>
          <a:p>
            <a:pPr marL="342900" lvl="0" indent="-342900" algn="l" rtl="0">
              <a:spcBef>
                <a:spcPts val="296"/>
              </a:spcBef>
              <a:spcAft>
                <a:spcPts val="0"/>
              </a:spcAft>
              <a:buClr>
                <a:schemeClr val="dk1"/>
              </a:buClr>
              <a:buSzPct val="100000"/>
              <a:buChar char="•"/>
            </a:pPr>
            <a:r>
              <a:rPr lang="en-US" sz="1600" dirty="0"/>
              <a:t>For example, in RDFS we would say that </a:t>
            </a:r>
            <a:endParaRPr dirty="0"/>
          </a:p>
          <a:p>
            <a:pPr marL="742950" lvl="1" indent="-285750" algn="l" rtl="0">
              <a:spcBef>
                <a:spcPts val="259"/>
              </a:spcBef>
              <a:spcAft>
                <a:spcPts val="0"/>
              </a:spcAft>
              <a:buClr>
                <a:schemeClr val="dk1"/>
              </a:buClr>
              <a:buSzPct val="100000"/>
              <a:buChar char="–"/>
            </a:pPr>
            <a:r>
              <a:rPr lang="en-US" sz="1400" dirty="0">
                <a:latin typeface="Courier New" panose="02070309020205020404" pitchFamily="49" charset="0"/>
                <a:cs typeface="Courier New" panose="02070309020205020404" pitchFamily="49" charset="0"/>
              </a:rPr>
              <a:t>:Donald</a:t>
            </a:r>
            <a:r>
              <a:rPr lang="en-US" sz="1400" dirty="0"/>
              <a:t> is of type </a:t>
            </a:r>
            <a:r>
              <a:rPr lang="en-US" sz="1400" dirty="0">
                <a:latin typeface="Courier New" panose="02070309020205020404" pitchFamily="49" charset="0"/>
                <a:cs typeface="Courier New" panose="02070309020205020404" pitchFamily="49" charset="0"/>
              </a:rPr>
              <a:t>:Duck</a:t>
            </a:r>
            <a:r>
              <a:rPr lang="en-US" sz="1400" dirty="0"/>
              <a:t> therefore, from the domains of the ‘</a:t>
            </a:r>
            <a:r>
              <a:rPr lang="en-US" sz="1400" dirty="0">
                <a:latin typeface="Courier New" panose="02070309020205020404" pitchFamily="49" charset="0"/>
                <a:cs typeface="Courier New" panose="02070309020205020404" pitchFamily="49" charset="0"/>
              </a:rPr>
              <a:t>:</a:t>
            </a:r>
            <a:r>
              <a:rPr lang="en-US" sz="1400" dirty="0" err="1">
                <a:latin typeface="Courier New" panose="02070309020205020404" pitchFamily="49" charset="0"/>
                <a:cs typeface="Courier New" panose="02070309020205020404" pitchFamily="49" charset="0"/>
              </a:rPr>
              <a:t>coveredWith</a:t>
            </a:r>
            <a:r>
              <a:rPr lang="en-US" sz="1400" dirty="0"/>
              <a:t>’ and ‘</a:t>
            </a:r>
            <a:r>
              <a:rPr lang="en-US" sz="1400" dirty="0">
                <a:latin typeface="Courier New" panose="02070309020205020404" pitchFamily="49" charset="0"/>
                <a:cs typeface="Courier New" panose="02070309020205020404" pitchFamily="49" charset="0"/>
              </a:rPr>
              <a:t>:</a:t>
            </a:r>
            <a:r>
              <a:rPr lang="en-US" sz="1400" dirty="0" err="1">
                <a:latin typeface="Courier New" panose="02070309020205020404" pitchFamily="49" charset="0"/>
                <a:cs typeface="Courier New" panose="02070309020205020404" pitchFamily="49" charset="0"/>
              </a:rPr>
              <a:t>makesSound</a:t>
            </a:r>
            <a:r>
              <a:rPr lang="en-US" sz="1400" dirty="0"/>
              <a:t>’ properties, that these properties are permitted for </a:t>
            </a:r>
            <a:r>
              <a:rPr lang="en-US" sz="1400" dirty="0">
                <a:latin typeface="Courier New" panose="02070309020205020404" pitchFamily="49" charset="0"/>
                <a:cs typeface="Courier New" panose="02070309020205020404" pitchFamily="49" charset="0"/>
              </a:rPr>
              <a:t>:Donald</a:t>
            </a:r>
            <a:r>
              <a:rPr lang="en-US" sz="1400" dirty="0"/>
              <a:t>. </a:t>
            </a:r>
            <a:endParaRPr dirty="0"/>
          </a:p>
          <a:p>
            <a:pPr marL="742950" lvl="1" indent="-285750" algn="l" rtl="0">
              <a:spcBef>
                <a:spcPts val="259"/>
              </a:spcBef>
              <a:spcAft>
                <a:spcPts val="0"/>
              </a:spcAft>
              <a:buClr>
                <a:schemeClr val="dk1"/>
              </a:buClr>
              <a:buSzPct val="100000"/>
              <a:buChar char="–"/>
            </a:pPr>
            <a:r>
              <a:rPr lang="en-US" sz="1400" dirty="0"/>
              <a:t>Thus, we could legitimately say that </a:t>
            </a:r>
            <a:r>
              <a:rPr lang="en-US" sz="1400" dirty="0">
                <a:latin typeface="Courier New" panose="02070309020205020404" pitchFamily="49" charset="0"/>
                <a:cs typeface="Courier New" panose="02070309020205020404" pitchFamily="49" charset="0"/>
              </a:rPr>
              <a:t>:Donald :</a:t>
            </a:r>
            <a:r>
              <a:rPr lang="en-US" sz="1400" dirty="0" err="1">
                <a:latin typeface="Courier New" panose="02070309020205020404" pitchFamily="49" charset="0"/>
                <a:cs typeface="Courier New" panose="02070309020205020404" pitchFamily="49" charset="0"/>
              </a:rPr>
              <a:t>coveredWith</a:t>
            </a:r>
            <a:r>
              <a:rPr lang="en-US" sz="1400" dirty="0">
                <a:latin typeface="Courier New" panose="02070309020205020404" pitchFamily="49" charset="0"/>
                <a:cs typeface="Courier New" panose="02070309020205020404" pitchFamily="49" charset="0"/>
              </a:rPr>
              <a:t> :feathers</a:t>
            </a:r>
            <a:r>
              <a:rPr lang="en-US" sz="1400" dirty="0"/>
              <a:t>, and </a:t>
            </a:r>
            <a:r>
              <a:rPr lang="en-US" sz="1400" dirty="0">
                <a:latin typeface="Courier New" panose="02070309020205020404" pitchFamily="49" charset="0"/>
                <a:cs typeface="Courier New" panose="02070309020205020404" pitchFamily="49" charset="0"/>
              </a:rPr>
              <a:t>:Donald :</a:t>
            </a:r>
            <a:r>
              <a:rPr lang="en-US" sz="1400" dirty="0" err="1">
                <a:latin typeface="Courier New" panose="02070309020205020404" pitchFamily="49" charset="0"/>
                <a:cs typeface="Courier New" panose="02070309020205020404" pitchFamily="49" charset="0"/>
              </a:rPr>
              <a:t>makesSound</a:t>
            </a:r>
            <a:r>
              <a:rPr lang="en-US" sz="1400" dirty="0">
                <a:latin typeface="Courier New" panose="02070309020205020404" pitchFamily="49" charset="0"/>
                <a:cs typeface="Courier New" panose="02070309020205020404" pitchFamily="49" charset="0"/>
              </a:rPr>
              <a:t> :quacks</a:t>
            </a:r>
            <a:r>
              <a:rPr lang="en-US" sz="1400" dirty="0"/>
              <a:t>. </a:t>
            </a:r>
            <a:endParaRPr dirty="0"/>
          </a:p>
          <a:p>
            <a:pPr marL="742950" lvl="1" indent="-285750" algn="l" rtl="0">
              <a:spcBef>
                <a:spcPts val="259"/>
              </a:spcBef>
              <a:spcAft>
                <a:spcPts val="0"/>
              </a:spcAft>
              <a:buClr>
                <a:schemeClr val="dk1"/>
              </a:buClr>
              <a:buSzPct val="100000"/>
              <a:buChar char="–"/>
            </a:pPr>
            <a:r>
              <a:rPr lang="en-US" sz="1400" dirty="0"/>
              <a:t>But we could not deduce that </a:t>
            </a:r>
            <a:r>
              <a:rPr lang="en-US" sz="1400" dirty="0">
                <a:latin typeface="Courier New" panose="02070309020205020404" pitchFamily="49" charset="0"/>
                <a:cs typeface="Courier New" panose="02070309020205020404" pitchFamily="49" charset="0"/>
              </a:rPr>
              <a:t>:Donald a :Duck</a:t>
            </a:r>
            <a:endParaRPr dirty="0">
              <a:latin typeface="Courier New" panose="02070309020205020404" pitchFamily="49" charset="0"/>
              <a:cs typeface="Courier New" panose="02070309020205020404" pitchFamily="49" charset="0"/>
            </a:endParaRPr>
          </a:p>
          <a:p>
            <a:pPr marL="342900" lvl="0" indent="-342900" algn="l" rtl="0">
              <a:spcBef>
                <a:spcPts val="296"/>
              </a:spcBef>
              <a:spcAft>
                <a:spcPts val="0"/>
              </a:spcAft>
              <a:buClr>
                <a:schemeClr val="dk1"/>
              </a:buClr>
              <a:buSzPct val="100000"/>
              <a:buNone/>
            </a:pPr>
            <a:endParaRPr sz="1600" dirty="0"/>
          </a:p>
          <a:p>
            <a:pPr marL="342900" lvl="0" indent="-260667" algn="l" rtl="0">
              <a:spcBef>
                <a:spcPts val="259"/>
              </a:spcBef>
              <a:spcAft>
                <a:spcPts val="0"/>
              </a:spcAft>
              <a:buClr>
                <a:schemeClr val="dk1"/>
              </a:buClr>
              <a:buSzPct val="100000"/>
              <a:buNone/>
            </a:pPr>
            <a:endParaRPr sz="1400" dirty="0"/>
          </a:p>
        </p:txBody>
      </p:sp>
      <p:sp>
        <p:nvSpPr>
          <p:cNvPr id="732" name="Google Shape;732;p30"/>
          <p:cNvSpPr/>
          <p:nvPr/>
        </p:nvSpPr>
        <p:spPr>
          <a:xfrm>
            <a:off x="1700094" y="5543439"/>
            <a:ext cx="1826419" cy="503237"/>
          </a:xfrm>
          <a:prstGeom prst="ellipse">
            <a:avLst/>
          </a:prstGeom>
          <a:solidFill>
            <a:schemeClr val="lt2"/>
          </a:solidFill>
          <a:ln w="9525" cap="flat" cmpd="sng">
            <a:solidFill>
              <a:schemeClr val="dk1"/>
            </a:solidFill>
            <a:prstDash val="solid"/>
            <a:round/>
            <a:headEnd type="none" w="sm" len="sm"/>
            <a:tailEnd type="none" w="sm" len="sm"/>
          </a:ln>
        </p:spPr>
        <p:txBody>
          <a:bodyPr spcFirstLastPara="1" wrap="square" lIns="0" tIns="45700" rIns="0" bIns="45700" anchor="ctr" anchorCtr="0">
            <a:noAutofit/>
          </a:bodyPr>
          <a:lstStyle/>
          <a:p>
            <a:pPr marL="0" marR="0" lvl="0" indent="0" algn="l" rtl="0">
              <a:spcBef>
                <a:spcPts val="0"/>
              </a:spcBef>
              <a:spcAft>
                <a:spcPts val="0"/>
              </a:spcAft>
              <a:buNone/>
            </a:pPr>
            <a:r>
              <a:rPr lang="en-US" sz="1800" dirty="0">
                <a:solidFill>
                  <a:schemeClr val="dk1"/>
                </a:solidFill>
                <a:latin typeface="Twentieth Century"/>
                <a:ea typeface="Twentieth Century"/>
                <a:cs typeface="Twentieth Century"/>
                <a:sym typeface="Twentieth Century"/>
              </a:rPr>
              <a:t>:</a:t>
            </a:r>
            <a:r>
              <a:rPr lang="en-US" sz="1800" dirty="0" err="1">
                <a:solidFill>
                  <a:schemeClr val="dk1"/>
                </a:solidFill>
                <a:latin typeface="Twentieth Century"/>
                <a:ea typeface="Twentieth Century"/>
                <a:cs typeface="Twentieth Century"/>
                <a:sym typeface="Twentieth Century"/>
              </a:rPr>
              <a:t>coveredWith</a:t>
            </a:r>
            <a:endParaRPr sz="1800" dirty="0">
              <a:solidFill>
                <a:schemeClr val="dk1"/>
              </a:solidFill>
              <a:latin typeface="Twentieth Century"/>
              <a:ea typeface="Twentieth Century"/>
              <a:cs typeface="Twentieth Century"/>
              <a:sym typeface="Twentieth Century"/>
            </a:endParaRPr>
          </a:p>
        </p:txBody>
      </p:sp>
      <p:cxnSp>
        <p:nvCxnSpPr>
          <p:cNvPr id="733" name="Google Shape;733;p30"/>
          <p:cNvCxnSpPr>
            <a:cxnSpLocks/>
            <a:stCxn id="732" idx="6"/>
            <a:endCxn id="734" idx="1"/>
          </p:cNvCxnSpPr>
          <p:nvPr/>
        </p:nvCxnSpPr>
        <p:spPr>
          <a:xfrm>
            <a:off x="3526513" y="5795058"/>
            <a:ext cx="322813" cy="3980"/>
          </a:xfrm>
          <a:prstGeom prst="straightConnector1">
            <a:avLst/>
          </a:prstGeom>
          <a:noFill/>
          <a:ln w="9525" cap="flat" cmpd="sng">
            <a:solidFill>
              <a:schemeClr val="dk1"/>
            </a:solidFill>
            <a:prstDash val="solid"/>
            <a:round/>
            <a:headEnd type="none" w="med" len="med"/>
            <a:tailEnd type="triangle" w="med" len="med"/>
          </a:ln>
        </p:spPr>
      </p:cxnSp>
      <p:sp>
        <p:nvSpPr>
          <p:cNvPr id="735" name="Google Shape;735;p30"/>
          <p:cNvSpPr/>
          <p:nvPr/>
        </p:nvSpPr>
        <p:spPr>
          <a:xfrm>
            <a:off x="304800" y="4491893"/>
            <a:ext cx="885031" cy="431800"/>
          </a:xfrm>
          <a:prstGeom prst="rect">
            <a:avLst/>
          </a:prstGeom>
          <a:solidFill>
            <a:schemeClr val="lt2"/>
          </a:solid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1600" dirty="0">
                <a:solidFill>
                  <a:schemeClr val="dk1"/>
                </a:solidFill>
                <a:latin typeface="Arial"/>
                <a:ea typeface="Arial"/>
                <a:cs typeface="Arial"/>
                <a:sym typeface="Arial"/>
              </a:rPr>
              <a:t>:Animal</a:t>
            </a:r>
            <a:endParaRPr dirty="0"/>
          </a:p>
        </p:txBody>
      </p:sp>
      <p:cxnSp>
        <p:nvCxnSpPr>
          <p:cNvPr id="736" name="Google Shape;736;p30"/>
          <p:cNvCxnSpPr>
            <a:cxnSpLocks/>
            <a:stCxn id="732" idx="1"/>
            <a:endCxn id="735" idx="2"/>
          </p:cNvCxnSpPr>
          <p:nvPr/>
        </p:nvCxnSpPr>
        <p:spPr>
          <a:xfrm flipH="1" flipV="1">
            <a:off x="747316" y="4923693"/>
            <a:ext cx="1220251" cy="693443"/>
          </a:xfrm>
          <a:prstGeom prst="straightConnector1">
            <a:avLst/>
          </a:prstGeom>
          <a:noFill/>
          <a:ln w="9525" cap="flat" cmpd="sng">
            <a:solidFill>
              <a:schemeClr val="dk1"/>
            </a:solidFill>
            <a:prstDash val="solid"/>
            <a:round/>
            <a:headEnd type="none" w="med" len="med"/>
            <a:tailEnd type="triangle" w="med" len="med"/>
          </a:ln>
        </p:spPr>
      </p:cxnSp>
      <p:sp>
        <p:nvSpPr>
          <p:cNvPr id="737" name="Google Shape;737;p30"/>
          <p:cNvSpPr/>
          <p:nvPr/>
        </p:nvSpPr>
        <p:spPr>
          <a:xfrm>
            <a:off x="3978272" y="3352289"/>
            <a:ext cx="958853" cy="431800"/>
          </a:xfrm>
          <a:prstGeom prst="rect">
            <a:avLst/>
          </a:prstGeom>
          <a:solidFill>
            <a:schemeClr val="lt2"/>
          </a:solid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1600">
                <a:solidFill>
                  <a:schemeClr val="dk1"/>
                </a:solidFill>
                <a:latin typeface="Arial"/>
                <a:ea typeface="Arial"/>
                <a:cs typeface="Arial"/>
                <a:sym typeface="Arial"/>
              </a:rPr>
              <a:t>:sounds</a:t>
            </a:r>
            <a:endParaRPr/>
          </a:p>
        </p:txBody>
      </p:sp>
      <p:sp>
        <p:nvSpPr>
          <p:cNvPr id="738" name="Google Shape;738;p30"/>
          <p:cNvSpPr/>
          <p:nvPr/>
        </p:nvSpPr>
        <p:spPr>
          <a:xfrm>
            <a:off x="1680766" y="3314780"/>
            <a:ext cx="1826419" cy="503237"/>
          </a:xfrm>
          <a:prstGeom prst="ellipse">
            <a:avLst/>
          </a:prstGeom>
          <a:solidFill>
            <a:schemeClr val="lt2"/>
          </a:solidFill>
          <a:ln w="9525" cap="flat" cmpd="sng">
            <a:solidFill>
              <a:schemeClr val="dk1"/>
            </a:solidFill>
            <a:prstDash val="solid"/>
            <a:round/>
            <a:headEnd type="none" w="sm" len="sm"/>
            <a:tailEnd type="none" w="sm" len="sm"/>
          </a:ln>
        </p:spPr>
        <p:txBody>
          <a:bodyPr spcFirstLastPara="1" wrap="square" lIns="0" tIns="45700" rIns="0" bIns="45700" anchor="ctr" anchorCtr="0">
            <a:noAutofit/>
          </a:bodyPr>
          <a:lstStyle/>
          <a:p>
            <a:pPr marL="0" marR="0" lvl="0" indent="0" algn="l" rtl="0">
              <a:spcBef>
                <a:spcPts val="0"/>
              </a:spcBef>
              <a:spcAft>
                <a:spcPts val="0"/>
              </a:spcAft>
              <a:buNone/>
            </a:pPr>
            <a:r>
              <a:rPr lang="en-US" sz="1600" dirty="0">
                <a:solidFill>
                  <a:schemeClr val="dk1"/>
                </a:solidFill>
                <a:latin typeface="+mn-lt"/>
                <a:ea typeface="Twentieth Century"/>
                <a:cs typeface="Twentieth Century"/>
                <a:sym typeface="Twentieth Century"/>
              </a:rPr>
              <a:t>:</a:t>
            </a:r>
            <a:r>
              <a:rPr lang="en-US" sz="1600" dirty="0" err="1">
                <a:solidFill>
                  <a:schemeClr val="dk1"/>
                </a:solidFill>
                <a:latin typeface="+mn-lt"/>
                <a:ea typeface="Twentieth Century"/>
                <a:cs typeface="Twentieth Century"/>
                <a:sym typeface="Twentieth Century"/>
              </a:rPr>
              <a:t>makesSound</a:t>
            </a:r>
            <a:endParaRPr sz="1600" dirty="0">
              <a:solidFill>
                <a:schemeClr val="dk1"/>
              </a:solidFill>
              <a:latin typeface="+mn-lt"/>
              <a:ea typeface="Twentieth Century"/>
              <a:cs typeface="Twentieth Century"/>
              <a:sym typeface="Twentieth Century"/>
            </a:endParaRPr>
          </a:p>
        </p:txBody>
      </p:sp>
      <p:sp>
        <p:nvSpPr>
          <p:cNvPr id="739" name="Google Shape;739;p30"/>
          <p:cNvSpPr txBox="1"/>
          <p:nvPr/>
        </p:nvSpPr>
        <p:spPr>
          <a:xfrm>
            <a:off x="3085428" y="5277097"/>
            <a:ext cx="1100137" cy="33655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a:solidFill>
                  <a:schemeClr val="dk1"/>
                </a:solidFill>
                <a:latin typeface="Arial"/>
                <a:ea typeface="Arial"/>
                <a:cs typeface="Arial"/>
                <a:sym typeface="Arial"/>
              </a:rPr>
              <a:t>rdfs:range</a:t>
            </a:r>
            <a:endParaRPr sz="1600">
              <a:solidFill>
                <a:schemeClr val="dk1"/>
              </a:solidFill>
              <a:latin typeface="Arial"/>
              <a:ea typeface="Arial"/>
              <a:cs typeface="Arial"/>
              <a:sym typeface="Arial"/>
            </a:endParaRPr>
          </a:p>
        </p:txBody>
      </p:sp>
      <p:sp>
        <p:nvSpPr>
          <p:cNvPr id="740" name="Google Shape;740;p30"/>
          <p:cNvSpPr txBox="1"/>
          <p:nvPr/>
        </p:nvSpPr>
        <p:spPr>
          <a:xfrm>
            <a:off x="684213" y="5198811"/>
            <a:ext cx="1246188" cy="33655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a:solidFill>
                  <a:schemeClr val="dk1"/>
                </a:solidFill>
                <a:latin typeface="Arial"/>
                <a:ea typeface="Arial"/>
                <a:cs typeface="Arial"/>
                <a:sym typeface="Arial"/>
              </a:rPr>
              <a:t>rdfs:domain</a:t>
            </a:r>
            <a:endParaRPr sz="1600">
              <a:solidFill>
                <a:schemeClr val="dk1"/>
              </a:solidFill>
              <a:latin typeface="Arial"/>
              <a:ea typeface="Arial"/>
              <a:cs typeface="Arial"/>
              <a:sym typeface="Arial"/>
            </a:endParaRPr>
          </a:p>
        </p:txBody>
      </p:sp>
      <p:sp>
        <p:nvSpPr>
          <p:cNvPr id="741" name="Google Shape;741;p30"/>
          <p:cNvSpPr txBox="1"/>
          <p:nvPr/>
        </p:nvSpPr>
        <p:spPr>
          <a:xfrm>
            <a:off x="727075" y="3911408"/>
            <a:ext cx="1246188" cy="33655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dirty="0" err="1">
                <a:solidFill>
                  <a:schemeClr val="dk1"/>
                </a:solidFill>
                <a:latin typeface="Arial"/>
                <a:ea typeface="Arial"/>
                <a:cs typeface="Arial"/>
                <a:sym typeface="Arial"/>
              </a:rPr>
              <a:t>rdfs:domain</a:t>
            </a:r>
            <a:endParaRPr dirty="0"/>
          </a:p>
        </p:txBody>
      </p:sp>
      <p:sp>
        <p:nvSpPr>
          <p:cNvPr id="742" name="Google Shape;742;p30"/>
          <p:cNvSpPr txBox="1"/>
          <p:nvPr/>
        </p:nvSpPr>
        <p:spPr>
          <a:xfrm>
            <a:off x="2971800" y="3091302"/>
            <a:ext cx="1100137" cy="33655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a:solidFill>
                  <a:schemeClr val="dk1"/>
                </a:solidFill>
                <a:latin typeface="Arial"/>
                <a:ea typeface="Arial"/>
                <a:cs typeface="Arial"/>
                <a:sym typeface="Arial"/>
              </a:rPr>
              <a:t>rdfs:range</a:t>
            </a:r>
            <a:endParaRPr sz="1600">
              <a:solidFill>
                <a:schemeClr val="dk1"/>
              </a:solidFill>
              <a:latin typeface="Arial"/>
              <a:ea typeface="Arial"/>
              <a:cs typeface="Arial"/>
              <a:sym typeface="Arial"/>
            </a:endParaRPr>
          </a:p>
        </p:txBody>
      </p:sp>
      <p:cxnSp>
        <p:nvCxnSpPr>
          <p:cNvPr id="743" name="Google Shape;743;p30"/>
          <p:cNvCxnSpPr>
            <a:cxnSpLocks/>
            <a:stCxn id="738" idx="3"/>
            <a:endCxn id="735" idx="0"/>
          </p:cNvCxnSpPr>
          <p:nvPr/>
        </p:nvCxnSpPr>
        <p:spPr>
          <a:xfrm flipH="1">
            <a:off x="747316" y="3744320"/>
            <a:ext cx="1200923" cy="747573"/>
          </a:xfrm>
          <a:prstGeom prst="straightConnector1">
            <a:avLst/>
          </a:prstGeom>
          <a:noFill/>
          <a:ln w="9525" cap="flat" cmpd="sng">
            <a:solidFill>
              <a:schemeClr val="dk1"/>
            </a:solidFill>
            <a:prstDash val="solid"/>
            <a:round/>
            <a:headEnd type="none" w="med" len="med"/>
            <a:tailEnd type="triangle" w="med" len="med"/>
          </a:ln>
        </p:spPr>
      </p:cxnSp>
      <p:sp>
        <p:nvSpPr>
          <p:cNvPr id="744" name="Google Shape;744;p30"/>
          <p:cNvSpPr/>
          <p:nvPr/>
        </p:nvSpPr>
        <p:spPr>
          <a:xfrm>
            <a:off x="1984382" y="4512804"/>
            <a:ext cx="1229694" cy="431800"/>
          </a:xfrm>
          <a:prstGeom prst="rect">
            <a:avLst/>
          </a:prstGeom>
          <a:solidFill>
            <a:schemeClr val="lt2"/>
          </a:solidFill>
          <a:ln w="9525" cap="flat" cmpd="sng">
            <a:solidFill>
              <a:schemeClr val="dk1"/>
            </a:solidFill>
            <a:prstDash val="solid"/>
            <a:miter lim="800000"/>
            <a:headEnd type="none" w="sm" len="sm"/>
            <a:tailEnd type="none" w="sm" len="sm"/>
          </a:ln>
        </p:spPr>
        <p:txBody>
          <a:bodyPr spcFirstLastPara="1" wrap="square" lIns="0" tIns="45700" rIns="0" bIns="45700" anchor="ctr" anchorCtr="0">
            <a:noAutofit/>
          </a:bodyPr>
          <a:lstStyle/>
          <a:p>
            <a:pPr marL="0" marR="0" lvl="0" indent="0" algn="l" rtl="0">
              <a:spcBef>
                <a:spcPts val="0"/>
              </a:spcBef>
              <a:spcAft>
                <a:spcPts val="0"/>
              </a:spcAft>
              <a:buNone/>
            </a:pPr>
            <a:r>
              <a:rPr lang="en-US" sz="1600" dirty="0" err="1">
                <a:solidFill>
                  <a:schemeClr val="dk1"/>
                </a:solidFill>
                <a:latin typeface="Arial"/>
                <a:ea typeface="Arial"/>
                <a:cs typeface="Arial"/>
                <a:sym typeface="Arial"/>
              </a:rPr>
              <a:t>rdf:Property</a:t>
            </a:r>
            <a:endParaRPr dirty="0"/>
          </a:p>
        </p:txBody>
      </p:sp>
      <p:cxnSp>
        <p:nvCxnSpPr>
          <p:cNvPr id="745" name="Google Shape;745;p30"/>
          <p:cNvCxnSpPr>
            <a:cxnSpLocks/>
            <a:stCxn id="732" idx="0"/>
            <a:endCxn id="744" idx="2"/>
          </p:cNvCxnSpPr>
          <p:nvPr/>
        </p:nvCxnSpPr>
        <p:spPr>
          <a:xfrm flipH="1" flipV="1">
            <a:off x="2599229" y="4944604"/>
            <a:ext cx="14075" cy="598835"/>
          </a:xfrm>
          <a:prstGeom prst="straightConnector1">
            <a:avLst/>
          </a:prstGeom>
          <a:noFill/>
          <a:ln w="9525" cap="flat" cmpd="sng">
            <a:solidFill>
              <a:schemeClr val="dk1"/>
            </a:solidFill>
            <a:prstDash val="solid"/>
            <a:round/>
            <a:headEnd type="none" w="med" len="med"/>
            <a:tailEnd type="triangle" w="med" len="med"/>
          </a:ln>
        </p:spPr>
      </p:cxnSp>
      <p:sp>
        <p:nvSpPr>
          <p:cNvPr id="746" name="Google Shape;746;p30"/>
          <p:cNvSpPr txBox="1"/>
          <p:nvPr/>
        </p:nvSpPr>
        <p:spPr>
          <a:xfrm>
            <a:off x="2310677" y="5010070"/>
            <a:ext cx="863600" cy="33655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a:solidFill>
                  <a:schemeClr val="dk1"/>
                </a:solidFill>
                <a:latin typeface="Arial"/>
                <a:ea typeface="Arial"/>
                <a:cs typeface="Arial"/>
                <a:sym typeface="Arial"/>
              </a:rPr>
              <a:t>rdf:type</a:t>
            </a:r>
            <a:endParaRPr sz="1600">
              <a:solidFill>
                <a:schemeClr val="dk1"/>
              </a:solidFill>
              <a:latin typeface="Arial"/>
              <a:ea typeface="Arial"/>
              <a:cs typeface="Arial"/>
              <a:sym typeface="Arial"/>
            </a:endParaRPr>
          </a:p>
        </p:txBody>
      </p:sp>
      <p:sp>
        <p:nvSpPr>
          <p:cNvPr id="734" name="Google Shape;734;p30"/>
          <p:cNvSpPr/>
          <p:nvPr/>
        </p:nvSpPr>
        <p:spPr>
          <a:xfrm>
            <a:off x="3849326" y="5583138"/>
            <a:ext cx="1216747" cy="431800"/>
          </a:xfrm>
          <a:prstGeom prst="rect">
            <a:avLst/>
          </a:prstGeom>
          <a:solidFill>
            <a:schemeClr val="lt2"/>
          </a:solid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1600">
                <a:solidFill>
                  <a:schemeClr val="dk1"/>
                </a:solidFill>
                <a:latin typeface="Arial"/>
                <a:ea typeface="Arial"/>
                <a:cs typeface="Arial"/>
                <a:sym typeface="Arial"/>
              </a:rPr>
              <a:t>:coverings</a:t>
            </a:r>
            <a:endParaRPr/>
          </a:p>
        </p:txBody>
      </p:sp>
      <p:sp>
        <p:nvSpPr>
          <p:cNvPr id="747" name="Google Shape;747;p30"/>
          <p:cNvSpPr txBox="1"/>
          <p:nvPr/>
        </p:nvSpPr>
        <p:spPr>
          <a:xfrm>
            <a:off x="2488864" y="3965500"/>
            <a:ext cx="863600" cy="33655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a:solidFill>
                  <a:schemeClr val="dk1"/>
                </a:solidFill>
                <a:latin typeface="Arial"/>
                <a:ea typeface="Arial"/>
                <a:cs typeface="Arial"/>
                <a:sym typeface="Arial"/>
              </a:rPr>
              <a:t>rdf:type</a:t>
            </a:r>
            <a:endParaRPr/>
          </a:p>
        </p:txBody>
      </p:sp>
      <p:cxnSp>
        <p:nvCxnSpPr>
          <p:cNvPr id="748" name="Google Shape;748;p30"/>
          <p:cNvCxnSpPr>
            <a:cxnSpLocks/>
            <a:stCxn id="738" idx="6"/>
            <a:endCxn id="737" idx="1"/>
          </p:cNvCxnSpPr>
          <p:nvPr/>
        </p:nvCxnSpPr>
        <p:spPr>
          <a:xfrm>
            <a:off x="3507185" y="3566399"/>
            <a:ext cx="471087" cy="1790"/>
          </a:xfrm>
          <a:prstGeom prst="straightConnector1">
            <a:avLst/>
          </a:prstGeom>
          <a:noFill/>
          <a:ln w="9525" cap="flat" cmpd="sng">
            <a:solidFill>
              <a:schemeClr val="dk1"/>
            </a:solidFill>
            <a:prstDash val="solid"/>
            <a:round/>
            <a:headEnd type="none" w="med" len="med"/>
            <a:tailEnd type="triangle" w="med" len="med"/>
          </a:ln>
        </p:spPr>
      </p:cxnSp>
      <p:cxnSp>
        <p:nvCxnSpPr>
          <p:cNvPr id="749" name="Google Shape;749;p30"/>
          <p:cNvCxnSpPr>
            <a:cxnSpLocks/>
            <a:stCxn id="738" idx="4"/>
            <a:endCxn id="744" idx="0"/>
          </p:cNvCxnSpPr>
          <p:nvPr/>
        </p:nvCxnSpPr>
        <p:spPr>
          <a:xfrm>
            <a:off x="2593976" y="3818017"/>
            <a:ext cx="5253" cy="694787"/>
          </a:xfrm>
          <a:prstGeom prst="straightConnector1">
            <a:avLst/>
          </a:prstGeom>
          <a:noFill/>
          <a:ln w="9525" cap="flat" cmpd="sng">
            <a:solidFill>
              <a:schemeClr val="dk1"/>
            </a:solidFill>
            <a:prstDash val="solid"/>
            <a:round/>
            <a:headEnd type="none" w="med" len="med"/>
            <a:tailEnd type="triangle" w="med" len="med"/>
          </a:ln>
        </p:spPr>
      </p:cxnSp>
      <p:cxnSp>
        <p:nvCxnSpPr>
          <p:cNvPr id="750" name="Google Shape;750;p30"/>
          <p:cNvCxnSpPr>
            <a:stCxn id="751" idx="3"/>
            <a:endCxn id="752" idx="1"/>
          </p:cNvCxnSpPr>
          <p:nvPr/>
        </p:nvCxnSpPr>
        <p:spPr>
          <a:xfrm>
            <a:off x="6769100" y="4150806"/>
            <a:ext cx="1118700" cy="362100"/>
          </a:xfrm>
          <a:prstGeom prst="straightConnector1">
            <a:avLst/>
          </a:prstGeom>
          <a:noFill/>
          <a:ln w="9525" cap="flat" cmpd="sng">
            <a:solidFill>
              <a:schemeClr val="dk1"/>
            </a:solidFill>
            <a:prstDash val="solid"/>
            <a:round/>
            <a:headEnd type="none" w="med" len="med"/>
            <a:tailEnd type="triangle" w="med" len="med"/>
          </a:ln>
        </p:spPr>
      </p:cxnSp>
      <p:sp>
        <p:nvSpPr>
          <p:cNvPr id="751" name="Google Shape;751;p30"/>
          <p:cNvSpPr/>
          <p:nvPr/>
        </p:nvSpPr>
        <p:spPr>
          <a:xfrm>
            <a:off x="5257800" y="3934906"/>
            <a:ext cx="1511300" cy="431800"/>
          </a:xfrm>
          <a:prstGeom prst="rect">
            <a:avLst/>
          </a:prstGeom>
          <a:solidFill>
            <a:schemeClr val="accent1"/>
          </a:solid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1600">
                <a:solidFill>
                  <a:schemeClr val="dk1"/>
                </a:solidFill>
                <a:latin typeface="Arial"/>
                <a:ea typeface="Arial"/>
                <a:cs typeface="Arial"/>
                <a:sym typeface="Arial"/>
              </a:rPr>
              <a:t>:Donald</a:t>
            </a:r>
            <a:endParaRPr/>
          </a:p>
        </p:txBody>
      </p:sp>
      <p:sp>
        <p:nvSpPr>
          <p:cNvPr id="753" name="Google Shape;753;p30"/>
          <p:cNvSpPr/>
          <p:nvPr/>
        </p:nvSpPr>
        <p:spPr>
          <a:xfrm>
            <a:off x="7924800" y="3643731"/>
            <a:ext cx="958853" cy="431800"/>
          </a:xfrm>
          <a:prstGeom prst="rect">
            <a:avLst/>
          </a:prstGeom>
          <a:solidFill>
            <a:schemeClr val="accent1"/>
          </a:solid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1600">
                <a:solidFill>
                  <a:schemeClr val="dk1"/>
                </a:solidFill>
                <a:latin typeface="Arial"/>
                <a:ea typeface="Arial"/>
                <a:cs typeface="Arial"/>
                <a:sym typeface="Arial"/>
              </a:rPr>
              <a:t>:quacks</a:t>
            </a:r>
            <a:endParaRPr/>
          </a:p>
        </p:txBody>
      </p:sp>
      <p:sp>
        <p:nvSpPr>
          <p:cNvPr id="754" name="Google Shape;754;p30"/>
          <p:cNvSpPr txBox="1"/>
          <p:nvPr/>
        </p:nvSpPr>
        <p:spPr>
          <a:xfrm>
            <a:off x="6370846" y="3506453"/>
            <a:ext cx="1438214"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a:solidFill>
                  <a:schemeClr val="dk1"/>
                </a:solidFill>
                <a:latin typeface="Arial"/>
                <a:ea typeface="Arial"/>
                <a:cs typeface="Arial"/>
                <a:sym typeface="Arial"/>
              </a:rPr>
              <a:t>:makesSound</a:t>
            </a:r>
            <a:endParaRPr sz="1600">
              <a:solidFill>
                <a:schemeClr val="dk1"/>
              </a:solidFill>
              <a:latin typeface="Arial"/>
              <a:ea typeface="Arial"/>
              <a:cs typeface="Arial"/>
              <a:sym typeface="Arial"/>
            </a:endParaRPr>
          </a:p>
        </p:txBody>
      </p:sp>
      <p:cxnSp>
        <p:nvCxnSpPr>
          <p:cNvPr id="755" name="Google Shape;755;p30"/>
          <p:cNvCxnSpPr>
            <a:stCxn id="751" idx="0"/>
            <a:endCxn id="756" idx="2"/>
          </p:cNvCxnSpPr>
          <p:nvPr/>
        </p:nvCxnSpPr>
        <p:spPr>
          <a:xfrm rot="10800000">
            <a:off x="6013450" y="3286006"/>
            <a:ext cx="0" cy="648900"/>
          </a:xfrm>
          <a:prstGeom prst="straightConnector1">
            <a:avLst/>
          </a:prstGeom>
          <a:noFill/>
          <a:ln w="9525" cap="flat" cmpd="sng">
            <a:solidFill>
              <a:schemeClr val="dk1"/>
            </a:solidFill>
            <a:prstDash val="solid"/>
            <a:round/>
            <a:headEnd type="none" w="med" len="med"/>
            <a:tailEnd type="triangle" w="med" len="med"/>
          </a:ln>
        </p:spPr>
      </p:cxnSp>
      <p:sp>
        <p:nvSpPr>
          <p:cNvPr id="757" name="Google Shape;757;p30"/>
          <p:cNvSpPr txBox="1"/>
          <p:nvPr/>
        </p:nvSpPr>
        <p:spPr>
          <a:xfrm>
            <a:off x="6440739" y="4502963"/>
            <a:ext cx="1382110"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a:solidFill>
                  <a:schemeClr val="dk1"/>
                </a:solidFill>
                <a:latin typeface="Arial"/>
                <a:ea typeface="Arial"/>
                <a:cs typeface="Arial"/>
                <a:sym typeface="Arial"/>
              </a:rPr>
              <a:t>:coveredWith</a:t>
            </a:r>
            <a:endParaRPr sz="1600">
              <a:solidFill>
                <a:schemeClr val="dk1"/>
              </a:solidFill>
              <a:latin typeface="Arial"/>
              <a:ea typeface="Arial"/>
              <a:cs typeface="Arial"/>
              <a:sym typeface="Arial"/>
            </a:endParaRPr>
          </a:p>
        </p:txBody>
      </p:sp>
      <p:sp>
        <p:nvSpPr>
          <p:cNvPr id="752" name="Google Shape;752;p30"/>
          <p:cNvSpPr/>
          <p:nvPr/>
        </p:nvSpPr>
        <p:spPr>
          <a:xfrm>
            <a:off x="7887927" y="4296904"/>
            <a:ext cx="1103674" cy="431800"/>
          </a:xfrm>
          <a:prstGeom prst="rect">
            <a:avLst/>
          </a:prstGeom>
          <a:solidFill>
            <a:schemeClr val="accent1"/>
          </a:solid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1600">
                <a:solidFill>
                  <a:schemeClr val="dk1"/>
                </a:solidFill>
                <a:latin typeface="Arial"/>
                <a:ea typeface="Arial"/>
                <a:cs typeface="Arial"/>
                <a:sym typeface="Arial"/>
              </a:rPr>
              <a:t>:feathers</a:t>
            </a:r>
            <a:endParaRPr/>
          </a:p>
        </p:txBody>
      </p:sp>
      <p:sp>
        <p:nvSpPr>
          <p:cNvPr id="758" name="Google Shape;758;p30"/>
          <p:cNvSpPr txBox="1"/>
          <p:nvPr/>
        </p:nvSpPr>
        <p:spPr>
          <a:xfrm>
            <a:off x="5581650" y="3462099"/>
            <a:ext cx="863600" cy="33655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a:solidFill>
                  <a:schemeClr val="dk1"/>
                </a:solidFill>
                <a:latin typeface="Arial"/>
                <a:ea typeface="Arial"/>
                <a:cs typeface="Arial"/>
                <a:sym typeface="Arial"/>
              </a:rPr>
              <a:t>rdf:type</a:t>
            </a:r>
            <a:endParaRPr sz="1600">
              <a:solidFill>
                <a:schemeClr val="dk1"/>
              </a:solidFill>
              <a:latin typeface="Arial"/>
              <a:ea typeface="Arial"/>
              <a:cs typeface="Arial"/>
              <a:sym typeface="Arial"/>
            </a:endParaRPr>
          </a:p>
        </p:txBody>
      </p:sp>
      <p:cxnSp>
        <p:nvCxnSpPr>
          <p:cNvPr id="759" name="Google Shape;759;p30"/>
          <p:cNvCxnSpPr>
            <a:stCxn id="751" idx="3"/>
            <a:endCxn id="753" idx="1"/>
          </p:cNvCxnSpPr>
          <p:nvPr/>
        </p:nvCxnSpPr>
        <p:spPr>
          <a:xfrm rot="10800000" flipH="1">
            <a:off x="6769100" y="3859506"/>
            <a:ext cx="1155600" cy="291300"/>
          </a:xfrm>
          <a:prstGeom prst="straightConnector1">
            <a:avLst/>
          </a:prstGeom>
          <a:noFill/>
          <a:ln w="9525" cap="flat" cmpd="sng">
            <a:solidFill>
              <a:schemeClr val="dk1"/>
            </a:solidFill>
            <a:prstDash val="solid"/>
            <a:round/>
            <a:headEnd type="none" w="med" len="med"/>
            <a:tailEnd type="triangle" w="med" len="med"/>
          </a:ln>
        </p:spPr>
      </p:cxnSp>
      <p:sp>
        <p:nvSpPr>
          <p:cNvPr id="756" name="Google Shape;756;p30"/>
          <p:cNvSpPr/>
          <p:nvPr/>
        </p:nvSpPr>
        <p:spPr>
          <a:xfrm>
            <a:off x="5534023" y="2854221"/>
            <a:ext cx="958853" cy="431800"/>
          </a:xfrm>
          <a:prstGeom prst="rect">
            <a:avLst/>
          </a:prstGeom>
          <a:solidFill>
            <a:schemeClr val="lt2"/>
          </a:solid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1600">
                <a:solidFill>
                  <a:schemeClr val="dk1"/>
                </a:solidFill>
                <a:latin typeface="Arial"/>
                <a:ea typeface="Arial"/>
                <a:cs typeface="Arial"/>
                <a:sym typeface="Arial"/>
              </a:rPr>
              <a:t>:Duck</a:t>
            </a:r>
            <a:endParaRPr/>
          </a:p>
        </p:txBody>
      </p:sp>
      <p:pic>
        <p:nvPicPr>
          <p:cNvPr id="760" name="Google Shape;760;p30" descr="Question Mark with solid fill"/>
          <p:cNvPicPr preferRelativeResize="0"/>
          <p:nvPr/>
        </p:nvPicPr>
        <p:blipFill rotWithShape="1">
          <a:blip r:embed="rId3">
            <a:alphaModFix/>
          </a:blip>
          <a:srcRect/>
          <a:stretch/>
        </p:blipFill>
        <p:spPr>
          <a:xfrm>
            <a:off x="6414113" y="2565974"/>
            <a:ext cx="914400" cy="914400"/>
          </a:xfrm>
          <a:prstGeom prst="rect">
            <a:avLst/>
          </a:prstGeom>
          <a:noFill/>
          <a:ln>
            <a:noFill/>
          </a:ln>
        </p:spPr>
      </p:pic>
      <p:cxnSp>
        <p:nvCxnSpPr>
          <p:cNvPr id="761" name="Google Shape;761;p30"/>
          <p:cNvCxnSpPr>
            <a:stCxn id="762" idx="3"/>
            <a:endCxn id="763" idx="1"/>
          </p:cNvCxnSpPr>
          <p:nvPr/>
        </p:nvCxnSpPr>
        <p:spPr>
          <a:xfrm>
            <a:off x="6774582" y="5822698"/>
            <a:ext cx="1251000" cy="352200"/>
          </a:xfrm>
          <a:prstGeom prst="straightConnector1">
            <a:avLst/>
          </a:prstGeom>
          <a:noFill/>
          <a:ln w="9525" cap="flat" cmpd="sng">
            <a:solidFill>
              <a:schemeClr val="dk1"/>
            </a:solidFill>
            <a:prstDash val="solid"/>
            <a:round/>
            <a:headEnd type="none" w="med" len="med"/>
            <a:tailEnd type="triangle" w="med" len="med"/>
          </a:ln>
        </p:spPr>
      </p:cxnSp>
      <p:sp>
        <p:nvSpPr>
          <p:cNvPr id="762" name="Google Shape;762;p30"/>
          <p:cNvSpPr/>
          <p:nvPr/>
        </p:nvSpPr>
        <p:spPr>
          <a:xfrm>
            <a:off x="5263282" y="5606798"/>
            <a:ext cx="1511300" cy="431800"/>
          </a:xfrm>
          <a:prstGeom prst="rect">
            <a:avLst/>
          </a:prstGeom>
          <a:solidFill>
            <a:schemeClr val="accent1"/>
          </a:solid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1600">
                <a:solidFill>
                  <a:schemeClr val="dk1"/>
                </a:solidFill>
                <a:latin typeface="Arial"/>
                <a:ea typeface="Arial"/>
                <a:cs typeface="Arial"/>
                <a:sym typeface="Arial"/>
              </a:rPr>
              <a:t>:Percy</a:t>
            </a:r>
            <a:endParaRPr/>
          </a:p>
        </p:txBody>
      </p:sp>
      <p:sp>
        <p:nvSpPr>
          <p:cNvPr id="764" name="Google Shape;764;p30"/>
          <p:cNvSpPr/>
          <p:nvPr/>
        </p:nvSpPr>
        <p:spPr>
          <a:xfrm>
            <a:off x="7884079" y="5315623"/>
            <a:ext cx="958853" cy="431800"/>
          </a:xfrm>
          <a:prstGeom prst="rect">
            <a:avLst/>
          </a:prstGeom>
          <a:solidFill>
            <a:schemeClr val="accent1"/>
          </a:solid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1600">
                <a:solidFill>
                  <a:schemeClr val="dk1"/>
                </a:solidFill>
                <a:latin typeface="Arial"/>
                <a:ea typeface="Arial"/>
                <a:cs typeface="Arial"/>
                <a:sym typeface="Arial"/>
              </a:rPr>
              <a:t>:squeek</a:t>
            </a:r>
            <a:endParaRPr sz="1600">
              <a:solidFill>
                <a:schemeClr val="dk1"/>
              </a:solidFill>
              <a:latin typeface="Arial"/>
              <a:ea typeface="Arial"/>
              <a:cs typeface="Arial"/>
              <a:sym typeface="Arial"/>
            </a:endParaRPr>
          </a:p>
        </p:txBody>
      </p:sp>
      <p:sp>
        <p:nvSpPr>
          <p:cNvPr id="765" name="Google Shape;765;p30"/>
          <p:cNvSpPr txBox="1"/>
          <p:nvPr/>
        </p:nvSpPr>
        <p:spPr>
          <a:xfrm>
            <a:off x="6330125" y="5178345"/>
            <a:ext cx="1438214"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a:solidFill>
                  <a:schemeClr val="dk1"/>
                </a:solidFill>
                <a:latin typeface="Arial"/>
                <a:ea typeface="Arial"/>
                <a:cs typeface="Arial"/>
                <a:sym typeface="Arial"/>
              </a:rPr>
              <a:t>:makesSound</a:t>
            </a:r>
            <a:endParaRPr sz="1600">
              <a:solidFill>
                <a:schemeClr val="dk1"/>
              </a:solidFill>
              <a:latin typeface="Arial"/>
              <a:ea typeface="Arial"/>
              <a:cs typeface="Arial"/>
              <a:sym typeface="Arial"/>
            </a:endParaRPr>
          </a:p>
        </p:txBody>
      </p:sp>
      <p:sp>
        <p:nvSpPr>
          <p:cNvPr id="766" name="Google Shape;766;p30"/>
          <p:cNvSpPr txBox="1"/>
          <p:nvPr/>
        </p:nvSpPr>
        <p:spPr>
          <a:xfrm>
            <a:off x="6400018" y="6174855"/>
            <a:ext cx="1382110"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a:solidFill>
                  <a:schemeClr val="dk1"/>
                </a:solidFill>
                <a:latin typeface="Arial"/>
                <a:ea typeface="Arial"/>
                <a:cs typeface="Arial"/>
                <a:sym typeface="Arial"/>
              </a:rPr>
              <a:t>:coveredWith</a:t>
            </a:r>
            <a:endParaRPr sz="1600">
              <a:solidFill>
                <a:schemeClr val="dk1"/>
              </a:solidFill>
              <a:latin typeface="Arial"/>
              <a:ea typeface="Arial"/>
              <a:cs typeface="Arial"/>
              <a:sym typeface="Arial"/>
            </a:endParaRPr>
          </a:p>
        </p:txBody>
      </p:sp>
      <p:sp>
        <p:nvSpPr>
          <p:cNvPr id="763" name="Google Shape;763;p30"/>
          <p:cNvSpPr/>
          <p:nvPr/>
        </p:nvSpPr>
        <p:spPr>
          <a:xfrm>
            <a:off x="8025532" y="5958955"/>
            <a:ext cx="915794" cy="431800"/>
          </a:xfrm>
          <a:prstGeom prst="rect">
            <a:avLst/>
          </a:prstGeom>
          <a:solidFill>
            <a:schemeClr val="accent1"/>
          </a:solid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1600">
                <a:solidFill>
                  <a:schemeClr val="dk1"/>
                </a:solidFill>
                <a:latin typeface="Arial"/>
                <a:ea typeface="Arial"/>
                <a:cs typeface="Arial"/>
                <a:sym typeface="Arial"/>
              </a:rPr>
              <a:t>:fur</a:t>
            </a:r>
            <a:endParaRPr/>
          </a:p>
        </p:txBody>
      </p:sp>
      <p:cxnSp>
        <p:nvCxnSpPr>
          <p:cNvPr id="767" name="Google Shape;767;p30"/>
          <p:cNvCxnSpPr>
            <a:stCxn id="762" idx="3"/>
            <a:endCxn id="764" idx="1"/>
          </p:cNvCxnSpPr>
          <p:nvPr/>
        </p:nvCxnSpPr>
        <p:spPr>
          <a:xfrm rot="10800000" flipH="1">
            <a:off x="6774582" y="5531398"/>
            <a:ext cx="1109400" cy="291300"/>
          </a:xfrm>
          <a:prstGeom prst="straightConnector1">
            <a:avLst/>
          </a:prstGeom>
          <a:noFill/>
          <a:ln w="9525" cap="flat" cmpd="sng">
            <a:solidFill>
              <a:schemeClr val="dk1"/>
            </a:solidFill>
            <a:prstDash val="solid"/>
            <a:round/>
            <a:headEnd type="none" w="med" len="med"/>
            <a:tailEnd type="triangle" w="med" len="med"/>
          </a:ln>
        </p:spPr>
      </p:cxnSp>
      <p:pic>
        <p:nvPicPr>
          <p:cNvPr id="768" name="Google Shape;768;p30" descr="Question Mark with solid fill"/>
          <p:cNvPicPr preferRelativeResize="0"/>
          <p:nvPr/>
        </p:nvPicPr>
        <p:blipFill rotWithShape="1">
          <a:blip r:embed="rId3">
            <a:alphaModFix/>
          </a:blip>
          <a:srcRect/>
          <a:stretch/>
        </p:blipFill>
        <p:spPr>
          <a:xfrm>
            <a:off x="5490817" y="4818331"/>
            <a:ext cx="914400" cy="91440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3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3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3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31">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31">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732"/>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733"/>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735"/>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736"/>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737"/>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738"/>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739"/>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740"/>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741"/>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742"/>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743"/>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744"/>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745"/>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746"/>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734"/>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747"/>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748"/>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749"/>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nodeType="clickEffect">
                                  <p:stCondLst>
                                    <p:cond delay="0"/>
                                  </p:stCondLst>
                                  <p:childTnLst>
                                    <p:set>
                                      <p:cBhvr>
                                        <p:cTn id="64" dur="1" fill="hold">
                                          <p:stCondLst>
                                            <p:cond delay="0"/>
                                          </p:stCondLst>
                                        </p:cTn>
                                        <p:tgtEl>
                                          <p:spTgt spid="750"/>
                                        </p:tgtEl>
                                        <p:attrNameLst>
                                          <p:attrName>style.visibility</p:attrName>
                                        </p:attrNameLst>
                                      </p:cBhvr>
                                      <p:to>
                                        <p:strVal val="visible"/>
                                      </p:to>
                                    </p:set>
                                  </p:childTnLst>
                                </p:cTn>
                              </p:par>
                              <p:par>
                                <p:cTn id="65" presetID="1" presetClass="entr" presetSubtype="0" fill="hold" nodeType="withEffect">
                                  <p:stCondLst>
                                    <p:cond delay="0"/>
                                  </p:stCondLst>
                                  <p:childTnLst>
                                    <p:set>
                                      <p:cBhvr>
                                        <p:cTn id="66" dur="1" fill="hold">
                                          <p:stCondLst>
                                            <p:cond delay="0"/>
                                          </p:stCondLst>
                                        </p:cTn>
                                        <p:tgtEl>
                                          <p:spTgt spid="751"/>
                                        </p:tgtEl>
                                        <p:attrNameLst>
                                          <p:attrName>style.visibility</p:attrName>
                                        </p:attrNameLst>
                                      </p:cBhvr>
                                      <p:to>
                                        <p:strVal val="visible"/>
                                      </p:to>
                                    </p:set>
                                  </p:childTnLst>
                                </p:cTn>
                              </p:par>
                              <p:par>
                                <p:cTn id="67" presetID="1" presetClass="entr" presetSubtype="0" fill="hold" nodeType="withEffect">
                                  <p:stCondLst>
                                    <p:cond delay="0"/>
                                  </p:stCondLst>
                                  <p:childTnLst>
                                    <p:set>
                                      <p:cBhvr>
                                        <p:cTn id="68" dur="1" fill="hold">
                                          <p:stCondLst>
                                            <p:cond delay="0"/>
                                          </p:stCondLst>
                                        </p:cTn>
                                        <p:tgtEl>
                                          <p:spTgt spid="753"/>
                                        </p:tgtEl>
                                        <p:attrNameLst>
                                          <p:attrName>style.visibility</p:attrName>
                                        </p:attrNameLst>
                                      </p:cBhvr>
                                      <p:to>
                                        <p:strVal val="visible"/>
                                      </p:to>
                                    </p:set>
                                  </p:childTnLst>
                                </p:cTn>
                              </p:par>
                              <p:par>
                                <p:cTn id="69" presetID="1" presetClass="entr" presetSubtype="0" fill="hold" nodeType="withEffect">
                                  <p:stCondLst>
                                    <p:cond delay="0"/>
                                  </p:stCondLst>
                                  <p:childTnLst>
                                    <p:set>
                                      <p:cBhvr>
                                        <p:cTn id="70" dur="1" fill="hold">
                                          <p:stCondLst>
                                            <p:cond delay="0"/>
                                          </p:stCondLst>
                                        </p:cTn>
                                        <p:tgtEl>
                                          <p:spTgt spid="754"/>
                                        </p:tgtEl>
                                        <p:attrNameLst>
                                          <p:attrName>style.visibility</p:attrName>
                                        </p:attrNameLst>
                                      </p:cBhvr>
                                      <p:to>
                                        <p:strVal val="visible"/>
                                      </p:to>
                                    </p:set>
                                  </p:childTnLst>
                                </p:cTn>
                              </p:par>
                              <p:par>
                                <p:cTn id="71" presetID="1" presetClass="entr" presetSubtype="0" fill="hold" nodeType="withEffect">
                                  <p:stCondLst>
                                    <p:cond delay="0"/>
                                  </p:stCondLst>
                                  <p:childTnLst>
                                    <p:set>
                                      <p:cBhvr>
                                        <p:cTn id="72" dur="1" fill="hold">
                                          <p:stCondLst>
                                            <p:cond delay="0"/>
                                          </p:stCondLst>
                                        </p:cTn>
                                        <p:tgtEl>
                                          <p:spTgt spid="755"/>
                                        </p:tgtEl>
                                        <p:attrNameLst>
                                          <p:attrName>style.visibility</p:attrName>
                                        </p:attrNameLst>
                                      </p:cBhvr>
                                      <p:to>
                                        <p:strVal val="visible"/>
                                      </p:to>
                                    </p:set>
                                  </p:childTnLst>
                                </p:cTn>
                              </p:par>
                              <p:par>
                                <p:cTn id="73" presetID="1" presetClass="entr" presetSubtype="0" fill="hold" nodeType="withEffect">
                                  <p:stCondLst>
                                    <p:cond delay="0"/>
                                  </p:stCondLst>
                                  <p:childTnLst>
                                    <p:set>
                                      <p:cBhvr>
                                        <p:cTn id="74" dur="1" fill="hold">
                                          <p:stCondLst>
                                            <p:cond delay="0"/>
                                          </p:stCondLst>
                                        </p:cTn>
                                        <p:tgtEl>
                                          <p:spTgt spid="757"/>
                                        </p:tgtEl>
                                        <p:attrNameLst>
                                          <p:attrName>style.visibility</p:attrName>
                                        </p:attrNameLst>
                                      </p:cBhvr>
                                      <p:to>
                                        <p:strVal val="visible"/>
                                      </p:to>
                                    </p:set>
                                  </p:childTnLst>
                                </p:cTn>
                              </p:par>
                              <p:par>
                                <p:cTn id="75" presetID="1" presetClass="entr" presetSubtype="0" fill="hold" nodeType="withEffect">
                                  <p:stCondLst>
                                    <p:cond delay="0"/>
                                  </p:stCondLst>
                                  <p:childTnLst>
                                    <p:set>
                                      <p:cBhvr>
                                        <p:cTn id="76" dur="1" fill="hold">
                                          <p:stCondLst>
                                            <p:cond delay="0"/>
                                          </p:stCondLst>
                                        </p:cTn>
                                        <p:tgtEl>
                                          <p:spTgt spid="752"/>
                                        </p:tgtEl>
                                        <p:attrNameLst>
                                          <p:attrName>style.visibility</p:attrName>
                                        </p:attrNameLst>
                                      </p:cBhvr>
                                      <p:to>
                                        <p:strVal val="visible"/>
                                      </p:to>
                                    </p:set>
                                  </p:childTnLst>
                                </p:cTn>
                              </p:par>
                              <p:par>
                                <p:cTn id="77" presetID="1" presetClass="entr" presetSubtype="0" fill="hold" nodeType="withEffect">
                                  <p:stCondLst>
                                    <p:cond delay="0"/>
                                  </p:stCondLst>
                                  <p:childTnLst>
                                    <p:set>
                                      <p:cBhvr>
                                        <p:cTn id="78" dur="1" fill="hold">
                                          <p:stCondLst>
                                            <p:cond delay="0"/>
                                          </p:stCondLst>
                                        </p:cTn>
                                        <p:tgtEl>
                                          <p:spTgt spid="758"/>
                                        </p:tgtEl>
                                        <p:attrNameLst>
                                          <p:attrName>style.visibility</p:attrName>
                                        </p:attrNameLst>
                                      </p:cBhvr>
                                      <p:to>
                                        <p:strVal val="visible"/>
                                      </p:to>
                                    </p:set>
                                  </p:childTnLst>
                                </p:cTn>
                              </p:par>
                              <p:par>
                                <p:cTn id="79" presetID="1" presetClass="entr" presetSubtype="0" fill="hold" nodeType="withEffect">
                                  <p:stCondLst>
                                    <p:cond delay="0"/>
                                  </p:stCondLst>
                                  <p:childTnLst>
                                    <p:set>
                                      <p:cBhvr>
                                        <p:cTn id="80" dur="1" fill="hold">
                                          <p:stCondLst>
                                            <p:cond delay="0"/>
                                          </p:stCondLst>
                                        </p:cTn>
                                        <p:tgtEl>
                                          <p:spTgt spid="759"/>
                                        </p:tgtEl>
                                        <p:attrNameLst>
                                          <p:attrName>style.visibility</p:attrName>
                                        </p:attrNameLst>
                                      </p:cBhvr>
                                      <p:to>
                                        <p:strVal val="visible"/>
                                      </p:to>
                                    </p:set>
                                  </p:childTnLst>
                                </p:cTn>
                              </p:par>
                              <p:par>
                                <p:cTn id="81" presetID="1" presetClass="entr" presetSubtype="0" fill="hold" nodeType="withEffect">
                                  <p:stCondLst>
                                    <p:cond delay="0"/>
                                  </p:stCondLst>
                                  <p:childTnLst>
                                    <p:set>
                                      <p:cBhvr>
                                        <p:cTn id="82" dur="1" fill="hold">
                                          <p:stCondLst>
                                            <p:cond delay="0"/>
                                          </p:stCondLst>
                                        </p:cTn>
                                        <p:tgtEl>
                                          <p:spTgt spid="756"/>
                                        </p:tgtEl>
                                        <p:attrNameLst>
                                          <p:attrName>style.visibility</p:attrName>
                                        </p:attrNameLst>
                                      </p:cBhvr>
                                      <p:to>
                                        <p:strVal val="visible"/>
                                      </p:to>
                                    </p:set>
                                  </p:childTnLst>
                                </p:cTn>
                              </p:par>
                              <p:par>
                                <p:cTn id="83" presetID="1" presetClass="entr" presetSubtype="0" fill="hold" nodeType="withEffect">
                                  <p:stCondLst>
                                    <p:cond delay="0"/>
                                  </p:stCondLst>
                                  <p:childTnLst>
                                    <p:set>
                                      <p:cBhvr>
                                        <p:cTn id="84" dur="1" fill="hold">
                                          <p:stCondLst>
                                            <p:cond delay="0"/>
                                          </p:stCondLst>
                                        </p:cTn>
                                        <p:tgtEl>
                                          <p:spTgt spid="760"/>
                                        </p:tgtEl>
                                        <p:attrNameLst>
                                          <p:attrName>style.visibility</p:attrName>
                                        </p:attrNameLst>
                                      </p:cBhvr>
                                      <p:to>
                                        <p:strVal val="visible"/>
                                      </p:to>
                                    </p:set>
                                  </p:childTnLst>
                                </p:cTn>
                              </p:par>
                            </p:childTnLst>
                          </p:cTn>
                        </p:par>
                      </p:childTnLst>
                    </p:cTn>
                  </p:par>
                  <p:par>
                    <p:cTn id="85" fill="hold">
                      <p:stCondLst>
                        <p:cond delay="indefinite"/>
                      </p:stCondLst>
                      <p:childTnLst>
                        <p:par>
                          <p:cTn id="86" fill="hold">
                            <p:stCondLst>
                              <p:cond delay="0"/>
                            </p:stCondLst>
                            <p:childTnLst>
                              <p:par>
                                <p:cTn id="87" presetID="1" presetClass="entr" presetSubtype="0" fill="hold" nodeType="clickEffect">
                                  <p:stCondLst>
                                    <p:cond delay="0"/>
                                  </p:stCondLst>
                                  <p:childTnLst>
                                    <p:set>
                                      <p:cBhvr>
                                        <p:cTn id="88" dur="1" fill="hold">
                                          <p:stCondLst>
                                            <p:cond delay="0"/>
                                          </p:stCondLst>
                                        </p:cTn>
                                        <p:tgtEl>
                                          <p:spTgt spid="761"/>
                                        </p:tgtEl>
                                        <p:attrNameLst>
                                          <p:attrName>style.visibility</p:attrName>
                                        </p:attrNameLst>
                                      </p:cBhvr>
                                      <p:to>
                                        <p:strVal val="visible"/>
                                      </p:to>
                                    </p:set>
                                  </p:childTnLst>
                                </p:cTn>
                              </p:par>
                              <p:par>
                                <p:cTn id="89" presetID="1" presetClass="entr" presetSubtype="0" fill="hold" nodeType="withEffect">
                                  <p:stCondLst>
                                    <p:cond delay="0"/>
                                  </p:stCondLst>
                                  <p:childTnLst>
                                    <p:set>
                                      <p:cBhvr>
                                        <p:cTn id="90" dur="1" fill="hold">
                                          <p:stCondLst>
                                            <p:cond delay="0"/>
                                          </p:stCondLst>
                                        </p:cTn>
                                        <p:tgtEl>
                                          <p:spTgt spid="762"/>
                                        </p:tgtEl>
                                        <p:attrNameLst>
                                          <p:attrName>style.visibility</p:attrName>
                                        </p:attrNameLst>
                                      </p:cBhvr>
                                      <p:to>
                                        <p:strVal val="visible"/>
                                      </p:to>
                                    </p:set>
                                  </p:childTnLst>
                                </p:cTn>
                              </p:par>
                              <p:par>
                                <p:cTn id="91" presetID="1" presetClass="entr" presetSubtype="0" fill="hold" nodeType="withEffect">
                                  <p:stCondLst>
                                    <p:cond delay="0"/>
                                  </p:stCondLst>
                                  <p:childTnLst>
                                    <p:set>
                                      <p:cBhvr>
                                        <p:cTn id="92" dur="1" fill="hold">
                                          <p:stCondLst>
                                            <p:cond delay="0"/>
                                          </p:stCondLst>
                                        </p:cTn>
                                        <p:tgtEl>
                                          <p:spTgt spid="764"/>
                                        </p:tgtEl>
                                        <p:attrNameLst>
                                          <p:attrName>style.visibility</p:attrName>
                                        </p:attrNameLst>
                                      </p:cBhvr>
                                      <p:to>
                                        <p:strVal val="visible"/>
                                      </p:to>
                                    </p:set>
                                  </p:childTnLst>
                                </p:cTn>
                              </p:par>
                              <p:par>
                                <p:cTn id="93" presetID="1" presetClass="entr" presetSubtype="0" fill="hold" nodeType="withEffect">
                                  <p:stCondLst>
                                    <p:cond delay="0"/>
                                  </p:stCondLst>
                                  <p:childTnLst>
                                    <p:set>
                                      <p:cBhvr>
                                        <p:cTn id="94" dur="1" fill="hold">
                                          <p:stCondLst>
                                            <p:cond delay="0"/>
                                          </p:stCondLst>
                                        </p:cTn>
                                        <p:tgtEl>
                                          <p:spTgt spid="765"/>
                                        </p:tgtEl>
                                        <p:attrNameLst>
                                          <p:attrName>style.visibility</p:attrName>
                                        </p:attrNameLst>
                                      </p:cBhvr>
                                      <p:to>
                                        <p:strVal val="visible"/>
                                      </p:to>
                                    </p:set>
                                  </p:childTnLst>
                                </p:cTn>
                              </p:par>
                              <p:par>
                                <p:cTn id="95" presetID="1" presetClass="entr" presetSubtype="0" fill="hold" nodeType="withEffect">
                                  <p:stCondLst>
                                    <p:cond delay="0"/>
                                  </p:stCondLst>
                                  <p:childTnLst>
                                    <p:set>
                                      <p:cBhvr>
                                        <p:cTn id="96" dur="1" fill="hold">
                                          <p:stCondLst>
                                            <p:cond delay="0"/>
                                          </p:stCondLst>
                                        </p:cTn>
                                        <p:tgtEl>
                                          <p:spTgt spid="763"/>
                                        </p:tgtEl>
                                        <p:attrNameLst>
                                          <p:attrName>style.visibility</p:attrName>
                                        </p:attrNameLst>
                                      </p:cBhvr>
                                      <p:to>
                                        <p:strVal val="visible"/>
                                      </p:to>
                                    </p:set>
                                  </p:childTnLst>
                                </p:cTn>
                              </p:par>
                              <p:par>
                                <p:cTn id="97" presetID="1" presetClass="entr" presetSubtype="0" fill="hold" nodeType="withEffect">
                                  <p:stCondLst>
                                    <p:cond delay="0"/>
                                  </p:stCondLst>
                                  <p:childTnLst>
                                    <p:set>
                                      <p:cBhvr>
                                        <p:cTn id="98" dur="1" fill="hold">
                                          <p:stCondLst>
                                            <p:cond delay="0"/>
                                          </p:stCondLst>
                                        </p:cTn>
                                        <p:tgtEl>
                                          <p:spTgt spid="767"/>
                                        </p:tgtEl>
                                        <p:attrNameLst>
                                          <p:attrName>style.visibility</p:attrName>
                                        </p:attrNameLst>
                                      </p:cBhvr>
                                      <p:to>
                                        <p:strVal val="visible"/>
                                      </p:to>
                                    </p:set>
                                  </p:childTnLst>
                                </p:cTn>
                              </p:par>
                              <p:par>
                                <p:cTn id="99" presetID="1" presetClass="entr" presetSubtype="0" fill="hold" nodeType="withEffect">
                                  <p:stCondLst>
                                    <p:cond delay="0"/>
                                  </p:stCondLst>
                                  <p:childTnLst>
                                    <p:set>
                                      <p:cBhvr>
                                        <p:cTn id="100" dur="1" fill="hold">
                                          <p:stCondLst>
                                            <p:cond delay="0"/>
                                          </p:stCondLst>
                                        </p:cTn>
                                        <p:tgtEl>
                                          <p:spTgt spid="768"/>
                                        </p:tgtEl>
                                        <p:attrNameLst>
                                          <p:attrName>style.visibility</p:attrName>
                                        </p:attrNameLst>
                                      </p:cBhvr>
                                      <p:to>
                                        <p:strVal val="visible"/>
                                      </p:to>
                                    </p:set>
                                  </p:childTnLst>
                                </p:cTn>
                              </p:par>
                              <p:par>
                                <p:cTn id="101" presetID="1" presetClass="entr" presetSubtype="0" fill="hold" nodeType="withEffect">
                                  <p:stCondLst>
                                    <p:cond delay="0"/>
                                  </p:stCondLst>
                                  <p:childTnLst>
                                    <p:set>
                                      <p:cBhvr>
                                        <p:cTn id="102" dur="1" fill="hold">
                                          <p:stCondLst>
                                            <p:cond delay="0"/>
                                          </p:stCondLst>
                                        </p:cTn>
                                        <p:tgtEl>
                                          <p:spTgt spid="76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772"/>
        <p:cNvGrpSpPr/>
        <p:nvPr/>
      </p:nvGrpSpPr>
      <p:grpSpPr>
        <a:xfrm>
          <a:off x="0" y="0"/>
          <a:ext cx="0" cy="0"/>
          <a:chOff x="0" y="0"/>
          <a:chExt cx="0" cy="0"/>
        </a:xfrm>
      </p:grpSpPr>
      <p:sp>
        <p:nvSpPr>
          <p:cNvPr id="773" name="Google Shape;773;p31"/>
          <p:cNvSpPr txBox="1">
            <a:spLocks noGrp="1"/>
          </p:cNvSpPr>
          <p:nvPr>
            <p:ph type="title"/>
          </p:nvPr>
        </p:nvSpPr>
        <p:spPr>
          <a:xfrm>
            <a:off x="2362200" y="533400"/>
            <a:ext cx="4191000" cy="685800"/>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Clr>
                <a:schemeClr val="dk2"/>
              </a:buClr>
              <a:buSzPts val="4000"/>
              <a:buFont typeface="Twentieth Century"/>
              <a:buNone/>
            </a:pPr>
            <a:r>
              <a:rPr lang="en-US" sz="4000">
                <a:solidFill>
                  <a:schemeClr val="dk2"/>
                </a:solidFill>
              </a:rPr>
              <a:t>OWL Restrictions</a:t>
            </a:r>
            <a:endParaRPr/>
          </a:p>
        </p:txBody>
      </p:sp>
      <p:sp>
        <p:nvSpPr>
          <p:cNvPr id="774" name="Google Shape;774;p31"/>
          <p:cNvSpPr txBox="1">
            <a:spLocks noGrp="1"/>
          </p:cNvSpPr>
          <p:nvPr>
            <p:ph type="body" idx="1"/>
          </p:nvPr>
        </p:nvSpPr>
        <p:spPr>
          <a:xfrm>
            <a:off x="0" y="1276350"/>
            <a:ext cx="9144000" cy="4910138"/>
          </a:xfrm>
          <a:prstGeom prst="rect">
            <a:avLst/>
          </a:prstGeom>
          <a:noFill/>
          <a:ln>
            <a:noFill/>
          </a:ln>
        </p:spPr>
        <p:txBody>
          <a:bodyPr spcFirstLastPara="1" wrap="square" lIns="91425" tIns="45700" rIns="91425" bIns="45700" anchor="t" anchorCtr="0">
            <a:normAutofit/>
          </a:bodyPr>
          <a:lstStyle/>
          <a:p>
            <a:pPr marL="342900" lvl="0" indent="-342900" algn="l" rtl="0">
              <a:spcBef>
                <a:spcPts val="0"/>
              </a:spcBef>
              <a:spcAft>
                <a:spcPts val="0"/>
              </a:spcAft>
              <a:buClr>
                <a:schemeClr val="dk1"/>
              </a:buClr>
              <a:buSzPts val="1600"/>
              <a:buChar char="•"/>
            </a:pPr>
            <a:r>
              <a:rPr lang="en-US" sz="1600" dirty="0"/>
              <a:t>OWL allows one to define restrictions that define how an instance belongs to a class. </a:t>
            </a:r>
            <a:endParaRPr sz="1400" dirty="0"/>
          </a:p>
          <a:p>
            <a:pPr marL="342900" lvl="0" indent="-342900" algn="l" rtl="0">
              <a:spcBef>
                <a:spcPts val="320"/>
              </a:spcBef>
              <a:spcAft>
                <a:spcPts val="0"/>
              </a:spcAft>
              <a:buClr>
                <a:schemeClr val="dk1"/>
              </a:buClr>
              <a:buSzPts val="1600"/>
              <a:buNone/>
            </a:pPr>
            <a:r>
              <a:rPr lang="en-US" sz="1600" dirty="0"/>
              <a:t> </a:t>
            </a:r>
            <a:endParaRPr dirty="0"/>
          </a:p>
          <a:p>
            <a:pPr marL="342900" lvl="0" indent="-342900" algn="l" rtl="0">
              <a:spcBef>
                <a:spcPts val="320"/>
              </a:spcBef>
              <a:spcAft>
                <a:spcPts val="0"/>
              </a:spcAft>
              <a:buClr>
                <a:schemeClr val="dk1"/>
              </a:buClr>
              <a:buSzPts val="1600"/>
              <a:buChar char="•"/>
            </a:pPr>
            <a:r>
              <a:rPr lang="en-US" sz="1600" dirty="0"/>
              <a:t>However, we would re-express this with OWL restrictions as follows: </a:t>
            </a:r>
            <a:endParaRPr dirty="0"/>
          </a:p>
          <a:p>
            <a:pPr marL="742950" lvl="1" indent="-285750" algn="l" rtl="0">
              <a:spcBef>
                <a:spcPts val="280"/>
              </a:spcBef>
              <a:spcAft>
                <a:spcPts val="0"/>
              </a:spcAft>
              <a:buClr>
                <a:schemeClr val="dk1"/>
              </a:buClr>
              <a:buSzPts val="1400"/>
              <a:buChar char="–"/>
            </a:pPr>
            <a:r>
              <a:rPr lang="en-US" sz="1400" dirty="0"/>
              <a:t>If </a:t>
            </a:r>
            <a:r>
              <a:rPr lang="en-US" sz="1400" dirty="0">
                <a:latin typeface="Courier New" panose="02070309020205020404" pitchFamily="49" charset="0"/>
                <a:cs typeface="Courier New" panose="02070309020205020404" pitchFamily="49" charset="0"/>
              </a:rPr>
              <a:t>:Donald</a:t>
            </a:r>
            <a:r>
              <a:rPr lang="en-US" sz="1400" dirty="0"/>
              <a:t> has a property </a:t>
            </a:r>
            <a:r>
              <a:rPr lang="en-US" sz="1400" dirty="0">
                <a:latin typeface="Courier New" panose="02070309020205020404" pitchFamily="49" charset="0"/>
                <a:cs typeface="Courier New" panose="02070309020205020404" pitchFamily="49" charset="0"/>
              </a:rPr>
              <a:t>:</a:t>
            </a:r>
            <a:r>
              <a:rPr lang="en-US" sz="1400" dirty="0" err="1">
                <a:latin typeface="Courier New" panose="02070309020205020404" pitchFamily="49" charset="0"/>
                <a:cs typeface="Courier New" panose="02070309020205020404" pitchFamily="49" charset="0"/>
              </a:rPr>
              <a:t>coveredWith</a:t>
            </a:r>
            <a:r>
              <a:rPr lang="en-US" sz="1400" dirty="0"/>
              <a:t> that </a:t>
            </a:r>
            <a:r>
              <a:rPr lang="en-US" sz="1400" dirty="0">
                <a:latin typeface="Courier New" panose="02070309020205020404" pitchFamily="49" charset="0"/>
                <a:cs typeface="Courier New" panose="02070309020205020404" pitchFamily="49" charset="0"/>
              </a:rPr>
              <a:t>:</a:t>
            </a:r>
            <a:r>
              <a:rPr lang="en-US" sz="1400" dirty="0" err="1">
                <a:latin typeface="Courier New" panose="02070309020205020404" pitchFamily="49" charset="0"/>
                <a:cs typeface="Courier New" panose="02070309020205020404" pitchFamily="49" charset="0"/>
              </a:rPr>
              <a:t>hasValue</a:t>
            </a:r>
            <a:r>
              <a:rPr lang="en-US" sz="1400" dirty="0">
                <a:latin typeface="Courier New" panose="02070309020205020404" pitchFamily="49" charset="0"/>
                <a:cs typeface="Courier New" panose="02070309020205020404" pitchFamily="49" charset="0"/>
              </a:rPr>
              <a:t> :feathers</a:t>
            </a:r>
            <a:r>
              <a:rPr lang="en-US" sz="1400" dirty="0"/>
              <a:t>, </a:t>
            </a:r>
            <a:endParaRPr dirty="0"/>
          </a:p>
          <a:p>
            <a:pPr marL="742950" lvl="1" indent="-285750" algn="l" rtl="0">
              <a:spcBef>
                <a:spcPts val="280"/>
              </a:spcBef>
              <a:spcAft>
                <a:spcPts val="0"/>
              </a:spcAft>
              <a:buClr>
                <a:schemeClr val="dk1"/>
              </a:buClr>
              <a:buSzPts val="1400"/>
              <a:buChar char="–"/>
            </a:pPr>
            <a:r>
              <a:rPr lang="en-US" sz="1400" dirty="0"/>
              <a:t>and </a:t>
            </a:r>
            <a:r>
              <a:rPr lang="en-US" sz="1400" dirty="0">
                <a:latin typeface="Courier New" panose="02070309020205020404" pitchFamily="49" charset="0"/>
                <a:cs typeface="Courier New" panose="02070309020205020404" pitchFamily="49" charset="0"/>
              </a:rPr>
              <a:t>:Donald</a:t>
            </a:r>
            <a:r>
              <a:rPr lang="en-US" sz="1400" dirty="0"/>
              <a:t> has a property </a:t>
            </a:r>
            <a:r>
              <a:rPr lang="en-US" sz="1400" dirty="0">
                <a:latin typeface="Courier New" panose="02070309020205020404" pitchFamily="49" charset="0"/>
                <a:cs typeface="Courier New" panose="02070309020205020404" pitchFamily="49" charset="0"/>
              </a:rPr>
              <a:t>:</a:t>
            </a:r>
            <a:r>
              <a:rPr lang="en-US" sz="1400" dirty="0" err="1">
                <a:latin typeface="Courier New" panose="02070309020205020404" pitchFamily="49" charset="0"/>
                <a:cs typeface="Courier New" panose="02070309020205020404" pitchFamily="49" charset="0"/>
              </a:rPr>
              <a:t>makesSound</a:t>
            </a:r>
            <a:r>
              <a:rPr lang="en-US" sz="1400" dirty="0">
                <a:latin typeface="Courier New" panose="02070309020205020404" pitchFamily="49" charset="0"/>
                <a:cs typeface="Courier New" panose="02070309020205020404" pitchFamily="49" charset="0"/>
              </a:rPr>
              <a:t> </a:t>
            </a:r>
            <a:r>
              <a:rPr lang="en-US" sz="1400" dirty="0"/>
              <a:t>that </a:t>
            </a:r>
            <a:r>
              <a:rPr lang="en-US" sz="1400" dirty="0">
                <a:latin typeface="Courier New" panose="02070309020205020404" pitchFamily="49" charset="0"/>
                <a:cs typeface="Courier New" panose="02070309020205020404" pitchFamily="49" charset="0"/>
              </a:rPr>
              <a:t>:</a:t>
            </a:r>
            <a:r>
              <a:rPr lang="en-US" sz="1400" dirty="0" err="1">
                <a:latin typeface="Courier New" panose="02070309020205020404" pitchFamily="49" charset="0"/>
                <a:cs typeface="Courier New" panose="02070309020205020404" pitchFamily="49" charset="0"/>
              </a:rPr>
              <a:t>hasValue</a:t>
            </a:r>
            <a:r>
              <a:rPr lang="en-US" sz="1400" dirty="0">
                <a:latin typeface="Courier New" panose="02070309020205020404" pitchFamily="49" charset="0"/>
                <a:cs typeface="Courier New" panose="02070309020205020404" pitchFamily="49" charset="0"/>
              </a:rPr>
              <a:t> :quacks</a:t>
            </a:r>
            <a:r>
              <a:rPr lang="en-US" sz="1400" dirty="0"/>
              <a:t>, </a:t>
            </a:r>
            <a:endParaRPr dirty="0"/>
          </a:p>
          <a:p>
            <a:pPr marL="742950" lvl="1" indent="-285750" algn="l" rtl="0">
              <a:spcBef>
                <a:spcPts val="280"/>
              </a:spcBef>
              <a:spcAft>
                <a:spcPts val="0"/>
              </a:spcAft>
              <a:buClr>
                <a:schemeClr val="dk1"/>
              </a:buClr>
              <a:buSzPts val="1400"/>
              <a:buChar char="–"/>
            </a:pPr>
            <a:r>
              <a:rPr lang="en-US" sz="1400" dirty="0"/>
              <a:t>then we can infer that</a:t>
            </a:r>
            <a:r>
              <a:rPr lang="en-US" sz="1400" dirty="0">
                <a:latin typeface="Courier New" panose="02070309020205020404" pitchFamily="49" charset="0"/>
                <a:cs typeface="Courier New" panose="02070309020205020404" pitchFamily="49" charset="0"/>
              </a:rPr>
              <a:t> :Donald </a:t>
            </a:r>
            <a:r>
              <a:rPr lang="en-US" sz="1400" dirty="0"/>
              <a:t>belongs to the class </a:t>
            </a:r>
            <a:r>
              <a:rPr lang="en-US" sz="1400" dirty="0">
                <a:latin typeface="Courier New" panose="02070309020205020404" pitchFamily="49" charset="0"/>
                <a:cs typeface="Courier New" panose="02070309020205020404" pitchFamily="49" charset="0"/>
              </a:rPr>
              <a:t>:Duck</a:t>
            </a:r>
            <a:r>
              <a:rPr lang="en-US" sz="1400" dirty="0"/>
              <a:t>.</a:t>
            </a:r>
            <a:endParaRPr dirty="0"/>
          </a:p>
          <a:p>
            <a:pPr marL="342900" lvl="0" indent="-342900" algn="l" rtl="0">
              <a:spcBef>
                <a:spcPts val="320"/>
              </a:spcBef>
              <a:spcAft>
                <a:spcPts val="0"/>
              </a:spcAft>
              <a:buClr>
                <a:schemeClr val="dk1"/>
              </a:buClr>
              <a:buSzPts val="1600"/>
              <a:buNone/>
            </a:pPr>
            <a:r>
              <a:rPr lang="en-US" sz="1600" dirty="0"/>
              <a:t> </a:t>
            </a:r>
            <a:endParaRPr dirty="0"/>
          </a:p>
        </p:txBody>
      </p:sp>
      <p:sp>
        <p:nvSpPr>
          <p:cNvPr id="775" name="Google Shape;775;p31"/>
          <p:cNvSpPr/>
          <p:nvPr/>
        </p:nvSpPr>
        <p:spPr>
          <a:xfrm>
            <a:off x="5782072" y="3404616"/>
            <a:ext cx="1933178" cy="503237"/>
          </a:xfrm>
          <a:prstGeom prst="ellipse">
            <a:avLst/>
          </a:prstGeom>
          <a:solidFill>
            <a:schemeClr val="lt2"/>
          </a:solidFill>
          <a:ln w="9525" cap="flat" cmpd="sng">
            <a:solidFill>
              <a:schemeClr val="dk1"/>
            </a:solidFill>
            <a:prstDash val="solid"/>
            <a:round/>
            <a:headEnd type="none" w="sm" len="sm"/>
            <a:tailEnd type="none" w="sm" len="sm"/>
          </a:ln>
        </p:spPr>
        <p:txBody>
          <a:bodyPr spcFirstLastPara="1" wrap="square" lIns="0" tIns="45700" rIns="0" bIns="45700" anchor="ctr" anchorCtr="0">
            <a:noAutofit/>
          </a:bodyPr>
          <a:lstStyle/>
          <a:p>
            <a:pPr marL="0" marR="0" lvl="0" indent="0" algn="l" rtl="0">
              <a:spcBef>
                <a:spcPts val="0"/>
              </a:spcBef>
              <a:spcAft>
                <a:spcPts val="0"/>
              </a:spcAft>
              <a:buNone/>
            </a:pPr>
            <a:r>
              <a:rPr lang="en-US" sz="1800" dirty="0">
                <a:solidFill>
                  <a:schemeClr val="dk1"/>
                </a:solidFill>
                <a:latin typeface="Twentieth Century"/>
                <a:ea typeface="Twentieth Century"/>
                <a:cs typeface="Twentieth Century"/>
                <a:sym typeface="Twentieth Century"/>
              </a:rPr>
              <a:t>:</a:t>
            </a:r>
            <a:r>
              <a:rPr lang="en-US" sz="1800" dirty="0" err="1">
                <a:solidFill>
                  <a:schemeClr val="dk1"/>
                </a:solidFill>
                <a:latin typeface="Twentieth Century"/>
                <a:ea typeface="Twentieth Century"/>
                <a:cs typeface="Twentieth Century"/>
                <a:sym typeface="Twentieth Century"/>
              </a:rPr>
              <a:t>coveredWith</a:t>
            </a:r>
            <a:endParaRPr sz="1800" dirty="0">
              <a:solidFill>
                <a:schemeClr val="dk1"/>
              </a:solidFill>
              <a:latin typeface="Twentieth Century"/>
              <a:ea typeface="Twentieth Century"/>
              <a:cs typeface="Twentieth Century"/>
              <a:sym typeface="Twentieth Century"/>
            </a:endParaRPr>
          </a:p>
        </p:txBody>
      </p:sp>
      <p:sp>
        <p:nvSpPr>
          <p:cNvPr id="776" name="Google Shape;776;p31"/>
          <p:cNvSpPr/>
          <p:nvPr/>
        </p:nvSpPr>
        <p:spPr>
          <a:xfrm>
            <a:off x="218912" y="4484282"/>
            <a:ext cx="885031" cy="431800"/>
          </a:xfrm>
          <a:prstGeom prst="rect">
            <a:avLst/>
          </a:prstGeom>
          <a:solidFill>
            <a:schemeClr val="lt2"/>
          </a:solid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1600">
                <a:solidFill>
                  <a:schemeClr val="dk1"/>
                </a:solidFill>
                <a:latin typeface="Arial"/>
                <a:ea typeface="Arial"/>
                <a:cs typeface="Arial"/>
                <a:sym typeface="Arial"/>
              </a:rPr>
              <a:t>:Duck</a:t>
            </a:r>
            <a:endParaRPr/>
          </a:p>
        </p:txBody>
      </p:sp>
      <p:sp>
        <p:nvSpPr>
          <p:cNvPr id="777" name="Google Shape;777;p31"/>
          <p:cNvSpPr/>
          <p:nvPr/>
        </p:nvSpPr>
        <p:spPr>
          <a:xfrm>
            <a:off x="5867400" y="2830683"/>
            <a:ext cx="1657350" cy="431800"/>
          </a:xfrm>
          <a:prstGeom prst="rect">
            <a:avLst/>
          </a:prstGeom>
          <a:solidFill>
            <a:schemeClr val="lt2"/>
          </a:solid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1600">
                <a:solidFill>
                  <a:schemeClr val="dk1"/>
                </a:solidFill>
                <a:latin typeface="Arial"/>
                <a:ea typeface="Arial"/>
                <a:cs typeface="Arial"/>
                <a:sym typeface="Arial"/>
              </a:rPr>
              <a:t>owl:Restriction</a:t>
            </a:r>
            <a:endParaRPr sz="1600">
              <a:solidFill>
                <a:schemeClr val="dk1"/>
              </a:solidFill>
              <a:latin typeface="Arial"/>
              <a:ea typeface="Arial"/>
              <a:cs typeface="Arial"/>
              <a:sym typeface="Arial"/>
            </a:endParaRPr>
          </a:p>
        </p:txBody>
      </p:sp>
      <p:sp>
        <p:nvSpPr>
          <p:cNvPr id="778" name="Google Shape;778;p31"/>
          <p:cNvSpPr/>
          <p:nvPr/>
        </p:nvSpPr>
        <p:spPr>
          <a:xfrm>
            <a:off x="1428750" y="3400377"/>
            <a:ext cx="1958928" cy="503237"/>
          </a:xfrm>
          <a:prstGeom prst="ellipse">
            <a:avLst/>
          </a:prstGeom>
          <a:solidFill>
            <a:schemeClr val="lt2"/>
          </a:solidFill>
          <a:ln w="9525" cap="flat" cmpd="sng">
            <a:solidFill>
              <a:schemeClr val="dk1"/>
            </a:solidFill>
            <a:prstDash val="solid"/>
            <a:round/>
            <a:headEnd type="none" w="sm" len="sm"/>
            <a:tailEnd type="none" w="sm" len="sm"/>
          </a:ln>
        </p:spPr>
        <p:txBody>
          <a:bodyPr spcFirstLastPara="1" wrap="square" lIns="0" tIns="45700" rIns="0" bIns="45700" anchor="ctr" anchorCtr="0">
            <a:noAutofit/>
          </a:bodyPr>
          <a:lstStyle/>
          <a:p>
            <a:pPr marL="0" marR="0" lvl="0" indent="0" algn="l" rtl="0">
              <a:spcBef>
                <a:spcPts val="0"/>
              </a:spcBef>
              <a:spcAft>
                <a:spcPts val="0"/>
              </a:spcAft>
              <a:buNone/>
            </a:pPr>
            <a:r>
              <a:rPr lang="en-US" sz="1800" dirty="0">
                <a:solidFill>
                  <a:schemeClr val="dk1"/>
                </a:solidFill>
                <a:latin typeface="Twentieth Century"/>
                <a:ea typeface="Twentieth Century"/>
                <a:cs typeface="Twentieth Century"/>
                <a:sym typeface="Twentieth Century"/>
              </a:rPr>
              <a:t>[restriction#1]</a:t>
            </a:r>
            <a:endParaRPr sz="1800" dirty="0">
              <a:solidFill>
                <a:schemeClr val="dk1"/>
              </a:solidFill>
              <a:latin typeface="Twentieth Century"/>
              <a:ea typeface="Twentieth Century"/>
              <a:cs typeface="Twentieth Century"/>
              <a:sym typeface="Twentieth Century"/>
            </a:endParaRPr>
          </a:p>
        </p:txBody>
      </p:sp>
      <p:sp>
        <p:nvSpPr>
          <p:cNvPr id="779" name="Google Shape;779;p31"/>
          <p:cNvSpPr txBox="1"/>
          <p:nvPr/>
        </p:nvSpPr>
        <p:spPr>
          <a:xfrm>
            <a:off x="733319" y="3961163"/>
            <a:ext cx="1645002"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a:solidFill>
                  <a:schemeClr val="dk1"/>
                </a:solidFill>
                <a:latin typeface="Arial"/>
                <a:ea typeface="Arial"/>
                <a:cs typeface="Arial"/>
                <a:sym typeface="Arial"/>
              </a:rPr>
              <a:t>rdfs:subClassOf</a:t>
            </a:r>
            <a:endParaRPr/>
          </a:p>
        </p:txBody>
      </p:sp>
      <p:cxnSp>
        <p:nvCxnSpPr>
          <p:cNvPr id="780" name="Google Shape;780;p31"/>
          <p:cNvCxnSpPr>
            <a:cxnSpLocks/>
            <a:stCxn id="778" idx="3"/>
            <a:endCxn id="776" idx="0"/>
          </p:cNvCxnSpPr>
          <p:nvPr/>
        </p:nvCxnSpPr>
        <p:spPr>
          <a:xfrm flipH="1">
            <a:off x="661428" y="3829917"/>
            <a:ext cx="1054200" cy="654365"/>
          </a:xfrm>
          <a:prstGeom prst="straightConnector1">
            <a:avLst/>
          </a:prstGeom>
          <a:noFill/>
          <a:ln w="9525" cap="flat" cmpd="sng">
            <a:solidFill>
              <a:schemeClr val="dk1"/>
            </a:solidFill>
            <a:prstDash val="solid"/>
            <a:round/>
            <a:headEnd type="none" w="med" len="med"/>
            <a:tailEnd type="triangle" w="med" len="med"/>
          </a:ln>
        </p:spPr>
      </p:cxnSp>
      <p:sp>
        <p:nvSpPr>
          <p:cNvPr id="781" name="Google Shape;781;p31"/>
          <p:cNvSpPr txBox="1"/>
          <p:nvPr/>
        </p:nvSpPr>
        <p:spPr>
          <a:xfrm>
            <a:off x="3849326" y="2919468"/>
            <a:ext cx="863600" cy="33655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a:solidFill>
                  <a:schemeClr val="dk1"/>
                </a:solidFill>
                <a:latin typeface="Arial"/>
                <a:ea typeface="Arial"/>
                <a:cs typeface="Arial"/>
                <a:sym typeface="Arial"/>
              </a:rPr>
              <a:t>rdf:type</a:t>
            </a:r>
            <a:endParaRPr sz="1600">
              <a:solidFill>
                <a:schemeClr val="dk1"/>
              </a:solidFill>
              <a:latin typeface="Arial"/>
              <a:ea typeface="Arial"/>
              <a:cs typeface="Arial"/>
              <a:sym typeface="Arial"/>
            </a:endParaRPr>
          </a:p>
        </p:txBody>
      </p:sp>
      <p:cxnSp>
        <p:nvCxnSpPr>
          <p:cNvPr id="782" name="Google Shape;782;p31"/>
          <p:cNvCxnSpPr>
            <a:cxnSpLocks/>
            <a:stCxn id="778" idx="7"/>
            <a:endCxn id="777" idx="1"/>
          </p:cNvCxnSpPr>
          <p:nvPr/>
        </p:nvCxnSpPr>
        <p:spPr>
          <a:xfrm flipV="1">
            <a:off x="3100800" y="3046583"/>
            <a:ext cx="2766600" cy="427491"/>
          </a:xfrm>
          <a:prstGeom prst="straightConnector1">
            <a:avLst/>
          </a:prstGeom>
          <a:noFill/>
          <a:ln w="9525" cap="flat" cmpd="sng">
            <a:solidFill>
              <a:schemeClr val="dk1"/>
            </a:solidFill>
            <a:prstDash val="solid"/>
            <a:round/>
            <a:headEnd type="none" w="med" len="med"/>
            <a:tailEnd type="triangle" w="med" len="med"/>
          </a:ln>
        </p:spPr>
      </p:cxnSp>
      <p:cxnSp>
        <p:nvCxnSpPr>
          <p:cNvPr id="783" name="Google Shape;783;p31"/>
          <p:cNvCxnSpPr>
            <a:cxnSpLocks/>
            <a:stCxn id="778" idx="6"/>
            <a:endCxn id="775" idx="2"/>
          </p:cNvCxnSpPr>
          <p:nvPr/>
        </p:nvCxnSpPr>
        <p:spPr>
          <a:xfrm>
            <a:off x="3387678" y="3651996"/>
            <a:ext cx="2394394" cy="4239"/>
          </a:xfrm>
          <a:prstGeom prst="straightConnector1">
            <a:avLst/>
          </a:prstGeom>
          <a:noFill/>
          <a:ln w="9525" cap="flat" cmpd="sng">
            <a:solidFill>
              <a:schemeClr val="dk1"/>
            </a:solidFill>
            <a:prstDash val="solid"/>
            <a:round/>
            <a:headEnd type="none" w="med" len="med"/>
            <a:tailEnd type="triangle" w="med" len="med"/>
          </a:ln>
        </p:spPr>
      </p:cxnSp>
      <p:sp>
        <p:nvSpPr>
          <p:cNvPr id="784" name="Google Shape;784;p31"/>
          <p:cNvSpPr txBox="1"/>
          <p:nvPr/>
        </p:nvSpPr>
        <p:spPr>
          <a:xfrm>
            <a:off x="3849326" y="3242649"/>
            <a:ext cx="1657350"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dirty="0" err="1">
                <a:solidFill>
                  <a:schemeClr val="dk1"/>
                </a:solidFill>
                <a:latin typeface="Twentieth Century"/>
                <a:ea typeface="Twentieth Century"/>
                <a:cs typeface="Twentieth Century"/>
                <a:sym typeface="Twentieth Century"/>
              </a:rPr>
              <a:t>owl:onProperty</a:t>
            </a:r>
            <a:endParaRPr sz="1600" dirty="0">
              <a:solidFill>
                <a:schemeClr val="dk1"/>
              </a:solidFill>
              <a:latin typeface="Arial"/>
              <a:ea typeface="Arial"/>
              <a:cs typeface="Arial"/>
              <a:sym typeface="Arial"/>
            </a:endParaRPr>
          </a:p>
        </p:txBody>
      </p:sp>
      <p:cxnSp>
        <p:nvCxnSpPr>
          <p:cNvPr id="785" name="Google Shape;785;p31"/>
          <p:cNvCxnSpPr>
            <a:cxnSpLocks/>
            <a:stCxn id="778" idx="5"/>
            <a:endCxn id="786" idx="1"/>
          </p:cNvCxnSpPr>
          <p:nvPr/>
        </p:nvCxnSpPr>
        <p:spPr>
          <a:xfrm>
            <a:off x="3100800" y="3829917"/>
            <a:ext cx="2845986" cy="596578"/>
          </a:xfrm>
          <a:prstGeom prst="straightConnector1">
            <a:avLst/>
          </a:prstGeom>
          <a:noFill/>
          <a:ln w="9525" cap="flat" cmpd="sng">
            <a:solidFill>
              <a:schemeClr val="dk1"/>
            </a:solidFill>
            <a:prstDash val="solid"/>
            <a:round/>
            <a:headEnd type="none" w="med" len="med"/>
            <a:tailEnd type="triangle" w="med" len="med"/>
          </a:ln>
        </p:spPr>
      </p:cxnSp>
      <p:sp>
        <p:nvSpPr>
          <p:cNvPr id="786" name="Google Shape;786;p31"/>
          <p:cNvSpPr/>
          <p:nvPr/>
        </p:nvSpPr>
        <p:spPr>
          <a:xfrm>
            <a:off x="5946786" y="4210595"/>
            <a:ext cx="1216747" cy="431800"/>
          </a:xfrm>
          <a:prstGeom prst="rect">
            <a:avLst/>
          </a:prstGeom>
          <a:solidFill>
            <a:schemeClr val="lt2"/>
          </a:solid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1600">
                <a:solidFill>
                  <a:schemeClr val="dk1"/>
                </a:solidFill>
                <a:latin typeface="Arial"/>
                <a:ea typeface="Arial"/>
                <a:cs typeface="Arial"/>
                <a:sym typeface="Arial"/>
              </a:rPr>
              <a:t>:feathers</a:t>
            </a:r>
            <a:endParaRPr/>
          </a:p>
        </p:txBody>
      </p:sp>
      <p:sp>
        <p:nvSpPr>
          <p:cNvPr id="787" name="Google Shape;787;p31"/>
          <p:cNvSpPr txBox="1"/>
          <p:nvPr/>
        </p:nvSpPr>
        <p:spPr>
          <a:xfrm>
            <a:off x="3798724" y="3651996"/>
            <a:ext cx="1515909"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dirty="0" err="1">
                <a:solidFill>
                  <a:schemeClr val="dk1"/>
                </a:solidFill>
                <a:latin typeface="Twentieth Century"/>
                <a:ea typeface="Twentieth Century"/>
                <a:cs typeface="Twentieth Century"/>
                <a:sym typeface="Twentieth Century"/>
              </a:rPr>
              <a:t>owl:hasValue</a:t>
            </a:r>
            <a:endParaRPr sz="1800" dirty="0">
              <a:solidFill>
                <a:schemeClr val="dk1"/>
              </a:solidFill>
              <a:latin typeface="Twentieth Century"/>
              <a:ea typeface="Twentieth Century"/>
              <a:cs typeface="Twentieth Century"/>
              <a:sym typeface="Twentieth Century"/>
            </a:endParaRPr>
          </a:p>
        </p:txBody>
      </p:sp>
      <p:sp>
        <p:nvSpPr>
          <p:cNvPr id="788" name="Google Shape;788;p31"/>
          <p:cNvSpPr/>
          <p:nvPr/>
        </p:nvSpPr>
        <p:spPr>
          <a:xfrm>
            <a:off x="5590029" y="5345743"/>
            <a:ext cx="1831808" cy="407987"/>
          </a:xfrm>
          <a:prstGeom prst="ellipse">
            <a:avLst/>
          </a:prstGeom>
          <a:solidFill>
            <a:schemeClr val="lt2"/>
          </a:solidFill>
          <a:ln w="9525" cap="flat" cmpd="sng">
            <a:solidFill>
              <a:schemeClr val="dk1"/>
            </a:solidFill>
            <a:prstDash val="solid"/>
            <a:round/>
            <a:headEnd type="none" w="sm" len="sm"/>
            <a:tailEnd type="none" w="sm" len="sm"/>
          </a:ln>
        </p:spPr>
        <p:txBody>
          <a:bodyPr spcFirstLastPara="1" wrap="square" lIns="0" tIns="45700" rIns="0" bIns="45700" anchor="ctr" anchorCtr="0">
            <a:noAutofit/>
          </a:bodyPr>
          <a:lstStyle/>
          <a:p>
            <a:pPr marL="0" marR="0" lvl="0" indent="0" algn="l" rtl="0">
              <a:spcBef>
                <a:spcPts val="0"/>
              </a:spcBef>
              <a:spcAft>
                <a:spcPts val="0"/>
              </a:spcAft>
              <a:buNone/>
            </a:pPr>
            <a:r>
              <a:rPr lang="en-US" sz="1800" dirty="0">
                <a:solidFill>
                  <a:schemeClr val="dk1"/>
                </a:solidFill>
                <a:latin typeface="Twentieth Century"/>
                <a:ea typeface="Twentieth Century"/>
                <a:cs typeface="Twentieth Century"/>
                <a:sym typeface="Twentieth Century"/>
              </a:rPr>
              <a:t>:</a:t>
            </a:r>
            <a:r>
              <a:rPr lang="en-US" sz="1800" dirty="0" err="1">
                <a:solidFill>
                  <a:schemeClr val="dk1"/>
                </a:solidFill>
                <a:latin typeface="Twentieth Century"/>
                <a:ea typeface="Twentieth Century"/>
                <a:cs typeface="Twentieth Century"/>
                <a:sym typeface="Twentieth Century"/>
              </a:rPr>
              <a:t>makesSound</a:t>
            </a:r>
            <a:endParaRPr sz="1800" dirty="0">
              <a:solidFill>
                <a:schemeClr val="dk1"/>
              </a:solidFill>
              <a:latin typeface="Twentieth Century"/>
              <a:ea typeface="Twentieth Century"/>
              <a:cs typeface="Twentieth Century"/>
              <a:sym typeface="Twentieth Century"/>
            </a:endParaRPr>
          </a:p>
        </p:txBody>
      </p:sp>
      <p:sp>
        <p:nvSpPr>
          <p:cNvPr id="789" name="Google Shape;789;p31"/>
          <p:cNvSpPr/>
          <p:nvPr/>
        </p:nvSpPr>
        <p:spPr>
          <a:xfrm>
            <a:off x="5675357" y="4771810"/>
            <a:ext cx="1657350" cy="350071"/>
          </a:xfrm>
          <a:prstGeom prst="rect">
            <a:avLst/>
          </a:prstGeom>
          <a:solidFill>
            <a:schemeClr val="lt2"/>
          </a:solid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1600">
                <a:solidFill>
                  <a:schemeClr val="dk1"/>
                </a:solidFill>
                <a:latin typeface="Arial"/>
                <a:ea typeface="Arial"/>
                <a:cs typeface="Arial"/>
                <a:sym typeface="Arial"/>
              </a:rPr>
              <a:t>owl:Restriction</a:t>
            </a:r>
            <a:endParaRPr sz="1600">
              <a:solidFill>
                <a:schemeClr val="dk1"/>
              </a:solidFill>
              <a:latin typeface="Arial"/>
              <a:ea typeface="Arial"/>
              <a:cs typeface="Arial"/>
              <a:sym typeface="Arial"/>
            </a:endParaRPr>
          </a:p>
        </p:txBody>
      </p:sp>
      <p:sp>
        <p:nvSpPr>
          <p:cNvPr id="790" name="Google Shape;790;p31"/>
          <p:cNvSpPr/>
          <p:nvPr/>
        </p:nvSpPr>
        <p:spPr>
          <a:xfrm>
            <a:off x="1342230" y="5341504"/>
            <a:ext cx="1953121" cy="407987"/>
          </a:xfrm>
          <a:prstGeom prst="ellipse">
            <a:avLst/>
          </a:prstGeom>
          <a:solidFill>
            <a:schemeClr val="lt2"/>
          </a:solidFill>
          <a:ln w="9525" cap="flat" cmpd="sng">
            <a:solidFill>
              <a:schemeClr val="dk1"/>
            </a:solidFill>
            <a:prstDash val="solid"/>
            <a:round/>
            <a:headEnd type="none" w="sm" len="sm"/>
            <a:tailEnd type="none" w="sm" len="sm"/>
          </a:ln>
        </p:spPr>
        <p:txBody>
          <a:bodyPr spcFirstLastPara="1" wrap="square" lIns="0" tIns="45700" rIns="0" bIns="45700" anchor="ctr" anchorCtr="0">
            <a:noAutofit/>
          </a:bodyPr>
          <a:lstStyle/>
          <a:p>
            <a:pPr marL="0" marR="0" lvl="0" indent="0" algn="l" rtl="0">
              <a:spcBef>
                <a:spcPts val="0"/>
              </a:spcBef>
              <a:spcAft>
                <a:spcPts val="0"/>
              </a:spcAft>
              <a:buNone/>
            </a:pPr>
            <a:r>
              <a:rPr lang="en-US" sz="1800" dirty="0">
                <a:solidFill>
                  <a:schemeClr val="dk1"/>
                </a:solidFill>
                <a:latin typeface="Twentieth Century"/>
                <a:ea typeface="Twentieth Century"/>
                <a:cs typeface="Twentieth Century"/>
                <a:sym typeface="Twentieth Century"/>
              </a:rPr>
              <a:t>[restriction#2]</a:t>
            </a:r>
            <a:endParaRPr sz="1800" dirty="0">
              <a:solidFill>
                <a:schemeClr val="dk1"/>
              </a:solidFill>
              <a:latin typeface="Twentieth Century"/>
              <a:ea typeface="Twentieth Century"/>
              <a:cs typeface="Twentieth Century"/>
              <a:sym typeface="Twentieth Century"/>
            </a:endParaRPr>
          </a:p>
        </p:txBody>
      </p:sp>
      <p:sp>
        <p:nvSpPr>
          <p:cNvPr id="791" name="Google Shape;791;p31"/>
          <p:cNvSpPr txBox="1"/>
          <p:nvPr/>
        </p:nvSpPr>
        <p:spPr>
          <a:xfrm>
            <a:off x="3657283" y="4860595"/>
            <a:ext cx="863600" cy="33655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a:solidFill>
                  <a:schemeClr val="dk1"/>
                </a:solidFill>
                <a:latin typeface="Arial"/>
                <a:ea typeface="Arial"/>
                <a:cs typeface="Arial"/>
                <a:sym typeface="Arial"/>
              </a:rPr>
              <a:t>rdf:type</a:t>
            </a:r>
            <a:endParaRPr sz="1600">
              <a:solidFill>
                <a:schemeClr val="dk1"/>
              </a:solidFill>
              <a:latin typeface="Arial"/>
              <a:ea typeface="Arial"/>
              <a:cs typeface="Arial"/>
              <a:sym typeface="Arial"/>
            </a:endParaRPr>
          </a:p>
        </p:txBody>
      </p:sp>
      <p:cxnSp>
        <p:nvCxnSpPr>
          <p:cNvPr id="792" name="Google Shape;792;p31"/>
          <p:cNvCxnSpPr>
            <a:cxnSpLocks/>
            <a:stCxn id="790" idx="7"/>
            <a:endCxn id="789" idx="1"/>
          </p:cNvCxnSpPr>
          <p:nvPr/>
        </p:nvCxnSpPr>
        <p:spPr>
          <a:xfrm flipV="1">
            <a:off x="3009323" y="4946846"/>
            <a:ext cx="2666034" cy="454406"/>
          </a:xfrm>
          <a:prstGeom prst="straightConnector1">
            <a:avLst/>
          </a:prstGeom>
          <a:noFill/>
          <a:ln w="9525" cap="flat" cmpd="sng">
            <a:solidFill>
              <a:schemeClr val="dk1"/>
            </a:solidFill>
            <a:prstDash val="solid"/>
            <a:round/>
            <a:headEnd type="none" w="med" len="med"/>
            <a:tailEnd type="triangle" w="med" len="med"/>
          </a:ln>
        </p:spPr>
      </p:cxnSp>
      <p:cxnSp>
        <p:nvCxnSpPr>
          <p:cNvPr id="793" name="Google Shape;793;p31"/>
          <p:cNvCxnSpPr>
            <a:cxnSpLocks/>
            <a:stCxn id="790" idx="6"/>
            <a:endCxn id="788" idx="2"/>
          </p:cNvCxnSpPr>
          <p:nvPr/>
        </p:nvCxnSpPr>
        <p:spPr>
          <a:xfrm>
            <a:off x="3295351" y="5545498"/>
            <a:ext cx="2294678" cy="4239"/>
          </a:xfrm>
          <a:prstGeom prst="straightConnector1">
            <a:avLst/>
          </a:prstGeom>
          <a:noFill/>
          <a:ln w="9525" cap="flat" cmpd="sng">
            <a:solidFill>
              <a:schemeClr val="dk1"/>
            </a:solidFill>
            <a:prstDash val="solid"/>
            <a:round/>
            <a:headEnd type="none" w="med" len="med"/>
            <a:tailEnd type="triangle" w="med" len="med"/>
          </a:ln>
        </p:spPr>
      </p:cxnSp>
      <p:sp>
        <p:nvSpPr>
          <p:cNvPr id="794" name="Google Shape;794;p31"/>
          <p:cNvSpPr txBox="1"/>
          <p:nvPr/>
        </p:nvSpPr>
        <p:spPr>
          <a:xfrm>
            <a:off x="3657283" y="5183776"/>
            <a:ext cx="1657350"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dirty="0" err="1">
                <a:solidFill>
                  <a:schemeClr val="dk1"/>
                </a:solidFill>
                <a:latin typeface="Twentieth Century"/>
                <a:ea typeface="Twentieth Century"/>
                <a:cs typeface="Twentieth Century"/>
                <a:sym typeface="Twentieth Century"/>
              </a:rPr>
              <a:t>owl:onProperty</a:t>
            </a:r>
            <a:endParaRPr sz="1600" dirty="0">
              <a:solidFill>
                <a:schemeClr val="dk1"/>
              </a:solidFill>
              <a:latin typeface="Arial"/>
              <a:ea typeface="Arial"/>
              <a:cs typeface="Arial"/>
              <a:sym typeface="Arial"/>
            </a:endParaRPr>
          </a:p>
        </p:txBody>
      </p:sp>
      <p:cxnSp>
        <p:nvCxnSpPr>
          <p:cNvPr id="795" name="Google Shape;795;p31"/>
          <p:cNvCxnSpPr>
            <a:cxnSpLocks/>
            <a:stCxn id="790" idx="5"/>
            <a:endCxn id="796" idx="1"/>
          </p:cNvCxnSpPr>
          <p:nvPr/>
        </p:nvCxnSpPr>
        <p:spPr>
          <a:xfrm>
            <a:off x="3009323" y="5689743"/>
            <a:ext cx="2745420" cy="637015"/>
          </a:xfrm>
          <a:prstGeom prst="straightConnector1">
            <a:avLst/>
          </a:prstGeom>
          <a:noFill/>
          <a:ln w="9525" cap="flat" cmpd="sng">
            <a:solidFill>
              <a:schemeClr val="dk1"/>
            </a:solidFill>
            <a:prstDash val="solid"/>
            <a:round/>
            <a:headEnd type="none" w="med" len="med"/>
            <a:tailEnd type="triangle" w="med" len="med"/>
          </a:ln>
        </p:spPr>
      </p:cxnSp>
      <p:sp>
        <p:nvSpPr>
          <p:cNvPr id="796" name="Google Shape;796;p31"/>
          <p:cNvSpPr/>
          <p:nvPr/>
        </p:nvSpPr>
        <p:spPr>
          <a:xfrm>
            <a:off x="5754743" y="6151722"/>
            <a:ext cx="1216747" cy="350071"/>
          </a:xfrm>
          <a:prstGeom prst="rect">
            <a:avLst/>
          </a:prstGeom>
          <a:solidFill>
            <a:schemeClr val="lt2"/>
          </a:solid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1600">
                <a:solidFill>
                  <a:schemeClr val="dk1"/>
                </a:solidFill>
                <a:latin typeface="Arial"/>
                <a:ea typeface="Arial"/>
                <a:cs typeface="Arial"/>
                <a:sym typeface="Arial"/>
              </a:rPr>
              <a:t>:quacks</a:t>
            </a:r>
            <a:endParaRPr/>
          </a:p>
        </p:txBody>
      </p:sp>
      <p:sp>
        <p:nvSpPr>
          <p:cNvPr id="797" name="Google Shape;797;p31"/>
          <p:cNvSpPr txBox="1"/>
          <p:nvPr/>
        </p:nvSpPr>
        <p:spPr>
          <a:xfrm>
            <a:off x="3606681" y="5593123"/>
            <a:ext cx="1564022"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dirty="0" err="1">
                <a:solidFill>
                  <a:schemeClr val="dk1"/>
                </a:solidFill>
                <a:latin typeface="Twentieth Century"/>
                <a:ea typeface="Twentieth Century"/>
                <a:cs typeface="Twentieth Century"/>
                <a:sym typeface="Twentieth Century"/>
              </a:rPr>
              <a:t>owl:hasValue</a:t>
            </a:r>
            <a:endParaRPr sz="1800" dirty="0">
              <a:solidFill>
                <a:schemeClr val="dk1"/>
              </a:solidFill>
              <a:latin typeface="Twentieth Century"/>
              <a:ea typeface="Twentieth Century"/>
              <a:cs typeface="Twentieth Century"/>
              <a:sym typeface="Twentieth Century"/>
            </a:endParaRPr>
          </a:p>
        </p:txBody>
      </p:sp>
      <p:cxnSp>
        <p:nvCxnSpPr>
          <p:cNvPr id="798" name="Google Shape;798;p31"/>
          <p:cNvCxnSpPr>
            <a:cxnSpLocks/>
            <a:stCxn id="790" idx="1"/>
            <a:endCxn id="776" idx="2"/>
          </p:cNvCxnSpPr>
          <p:nvPr/>
        </p:nvCxnSpPr>
        <p:spPr>
          <a:xfrm flipH="1" flipV="1">
            <a:off x="661428" y="4916082"/>
            <a:ext cx="966830" cy="485170"/>
          </a:xfrm>
          <a:prstGeom prst="straightConnector1">
            <a:avLst/>
          </a:prstGeom>
          <a:noFill/>
          <a:ln w="9525" cap="flat" cmpd="sng">
            <a:solidFill>
              <a:schemeClr val="dk1"/>
            </a:solidFill>
            <a:prstDash val="solid"/>
            <a:round/>
            <a:headEnd type="none" w="med" len="med"/>
            <a:tailEnd type="triangle" w="med" len="med"/>
          </a:ln>
        </p:spPr>
      </p:cxnSp>
      <p:sp>
        <p:nvSpPr>
          <p:cNvPr id="799" name="Google Shape;799;p31"/>
          <p:cNvSpPr txBox="1"/>
          <p:nvPr/>
        </p:nvSpPr>
        <p:spPr>
          <a:xfrm>
            <a:off x="783536" y="4981330"/>
            <a:ext cx="1645002"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a:solidFill>
                  <a:schemeClr val="dk1"/>
                </a:solidFill>
                <a:latin typeface="Arial"/>
                <a:ea typeface="Arial"/>
                <a:cs typeface="Arial"/>
                <a:sym typeface="Arial"/>
              </a:rPr>
              <a:t>rdfs:subClassOf</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7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7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7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7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74">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774">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774">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775"/>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776"/>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777"/>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778"/>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779"/>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780"/>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781"/>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782"/>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783"/>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784"/>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785"/>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786"/>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787"/>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788"/>
                                        </p:tgtEl>
                                        <p:attrNameLst>
                                          <p:attrName>style.visibility</p:attrName>
                                        </p:attrNameLst>
                                      </p:cBhvr>
                                      <p:to>
                                        <p:strVal val="visible"/>
                                      </p:to>
                                    </p:set>
                                  </p:childTnLst>
                                </p:cTn>
                              </p:par>
                              <p:par>
                                <p:cTn id="63" presetID="1" presetClass="entr" presetSubtype="0" fill="hold" nodeType="withEffect">
                                  <p:stCondLst>
                                    <p:cond delay="0"/>
                                  </p:stCondLst>
                                  <p:childTnLst>
                                    <p:set>
                                      <p:cBhvr>
                                        <p:cTn id="64" dur="1" fill="hold">
                                          <p:stCondLst>
                                            <p:cond delay="0"/>
                                          </p:stCondLst>
                                        </p:cTn>
                                        <p:tgtEl>
                                          <p:spTgt spid="789"/>
                                        </p:tgtEl>
                                        <p:attrNameLst>
                                          <p:attrName>style.visibility</p:attrName>
                                        </p:attrNameLst>
                                      </p:cBhvr>
                                      <p:to>
                                        <p:strVal val="visible"/>
                                      </p:to>
                                    </p:set>
                                  </p:childTnLst>
                                </p:cTn>
                              </p:par>
                              <p:par>
                                <p:cTn id="65" presetID="1" presetClass="entr" presetSubtype="0" fill="hold" nodeType="withEffect">
                                  <p:stCondLst>
                                    <p:cond delay="0"/>
                                  </p:stCondLst>
                                  <p:childTnLst>
                                    <p:set>
                                      <p:cBhvr>
                                        <p:cTn id="66" dur="1" fill="hold">
                                          <p:stCondLst>
                                            <p:cond delay="0"/>
                                          </p:stCondLst>
                                        </p:cTn>
                                        <p:tgtEl>
                                          <p:spTgt spid="790"/>
                                        </p:tgtEl>
                                        <p:attrNameLst>
                                          <p:attrName>style.visibility</p:attrName>
                                        </p:attrNameLst>
                                      </p:cBhvr>
                                      <p:to>
                                        <p:strVal val="visible"/>
                                      </p:to>
                                    </p:set>
                                  </p:childTnLst>
                                </p:cTn>
                              </p:par>
                              <p:par>
                                <p:cTn id="67" presetID="1" presetClass="entr" presetSubtype="0" fill="hold" nodeType="withEffect">
                                  <p:stCondLst>
                                    <p:cond delay="0"/>
                                  </p:stCondLst>
                                  <p:childTnLst>
                                    <p:set>
                                      <p:cBhvr>
                                        <p:cTn id="68" dur="1" fill="hold">
                                          <p:stCondLst>
                                            <p:cond delay="0"/>
                                          </p:stCondLst>
                                        </p:cTn>
                                        <p:tgtEl>
                                          <p:spTgt spid="791"/>
                                        </p:tgtEl>
                                        <p:attrNameLst>
                                          <p:attrName>style.visibility</p:attrName>
                                        </p:attrNameLst>
                                      </p:cBhvr>
                                      <p:to>
                                        <p:strVal val="visible"/>
                                      </p:to>
                                    </p:set>
                                  </p:childTnLst>
                                </p:cTn>
                              </p:par>
                              <p:par>
                                <p:cTn id="69" presetID="1" presetClass="entr" presetSubtype="0" fill="hold" nodeType="withEffect">
                                  <p:stCondLst>
                                    <p:cond delay="0"/>
                                  </p:stCondLst>
                                  <p:childTnLst>
                                    <p:set>
                                      <p:cBhvr>
                                        <p:cTn id="70" dur="1" fill="hold">
                                          <p:stCondLst>
                                            <p:cond delay="0"/>
                                          </p:stCondLst>
                                        </p:cTn>
                                        <p:tgtEl>
                                          <p:spTgt spid="792"/>
                                        </p:tgtEl>
                                        <p:attrNameLst>
                                          <p:attrName>style.visibility</p:attrName>
                                        </p:attrNameLst>
                                      </p:cBhvr>
                                      <p:to>
                                        <p:strVal val="visible"/>
                                      </p:to>
                                    </p:set>
                                  </p:childTnLst>
                                </p:cTn>
                              </p:par>
                              <p:par>
                                <p:cTn id="71" presetID="1" presetClass="entr" presetSubtype="0" fill="hold" nodeType="withEffect">
                                  <p:stCondLst>
                                    <p:cond delay="0"/>
                                  </p:stCondLst>
                                  <p:childTnLst>
                                    <p:set>
                                      <p:cBhvr>
                                        <p:cTn id="72" dur="1" fill="hold">
                                          <p:stCondLst>
                                            <p:cond delay="0"/>
                                          </p:stCondLst>
                                        </p:cTn>
                                        <p:tgtEl>
                                          <p:spTgt spid="793"/>
                                        </p:tgtEl>
                                        <p:attrNameLst>
                                          <p:attrName>style.visibility</p:attrName>
                                        </p:attrNameLst>
                                      </p:cBhvr>
                                      <p:to>
                                        <p:strVal val="visible"/>
                                      </p:to>
                                    </p:set>
                                  </p:childTnLst>
                                </p:cTn>
                              </p:par>
                              <p:par>
                                <p:cTn id="73" presetID="1" presetClass="entr" presetSubtype="0" fill="hold" nodeType="withEffect">
                                  <p:stCondLst>
                                    <p:cond delay="0"/>
                                  </p:stCondLst>
                                  <p:childTnLst>
                                    <p:set>
                                      <p:cBhvr>
                                        <p:cTn id="74" dur="1" fill="hold">
                                          <p:stCondLst>
                                            <p:cond delay="0"/>
                                          </p:stCondLst>
                                        </p:cTn>
                                        <p:tgtEl>
                                          <p:spTgt spid="794"/>
                                        </p:tgtEl>
                                        <p:attrNameLst>
                                          <p:attrName>style.visibility</p:attrName>
                                        </p:attrNameLst>
                                      </p:cBhvr>
                                      <p:to>
                                        <p:strVal val="visible"/>
                                      </p:to>
                                    </p:set>
                                  </p:childTnLst>
                                </p:cTn>
                              </p:par>
                              <p:par>
                                <p:cTn id="75" presetID="1" presetClass="entr" presetSubtype="0" fill="hold" nodeType="withEffect">
                                  <p:stCondLst>
                                    <p:cond delay="0"/>
                                  </p:stCondLst>
                                  <p:childTnLst>
                                    <p:set>
                                      <p:cBhvr>
                                        <p:cTn id="76" dur="1" fill="hold">
                                          <p:stCondLst>
                                            <p:cond delay="0"/>
                                          </p:stCondLst>
                                        </p:cTn>
                                        <p:tgtEl>
                                          <p:spTgt spid="795"/>
                                        </p:tgtEl>
                                        <p:attrNameLst>
                                          <p:attrName>style.visibility</p:attrName>
                                        </p:attrNameLst>
                                      </p:cBhvr>
                                      <p:to>
                                        <p:strVal val="visible"/>
                                      </p:to>
                                    </p:set>
                                  </p:childTnLst>
                                </p:cTn>
                              </p:par>
                              <p:par>
                                <p:cTn id="77" presetID="1" presetClass="entr" presetSubtype="0" fill="hold" nodeType="withEffect">
                                  <p:stCondLst>
                                    <p:cond delay="0"/>
                                  </p:stCondLst>
                                  <p:childTnLst>
                                    <p:set>
                                      <p:cBhvr>
                                        <p:cTn id="78" dur="1" fill="hold">
                                          <p:stCondLst>
                                            <p:cond delay="0"/>
                                          </p:stCondLst>
                                        </p:cTn>
                                        <p:tgtEl>
                                          <p:spTgt spid="796"/>
                                        </p:tgtEl>
                                        <p:attrNameLst>
                                          <p:attrName>style.visibility</p:attrName>
                                        </p:attrNameLst>
                                      </p:cBhvr>
                                      <p:to>
                                        <p:strVal val="visible"/>
                                      </p:to>
                                    </p:set>
                                  </p:childTnLst>
                                </p:cTn>
                              </p:par>
                              <p:par>
                                <p:cTn id="79" presetID="1" presetClass="entr" presetSubtype="0" fill="hold" nodeType="withEffect">
                                  <p:stCondLst>
                                    <p:cond delay="0"/>
                                  </p:stCondLst>
                                  <p:childTnLst>
                                    <p:set>
                                      <p:cBhvr>
                                        <p:cTn id="80" dur="1" fill="hold">
                                          <p:stCondLst>
                                            <p:cond delay="0"/>
                                          </p:stCondLst>
                                        </p:cTn>
                                        <p:tgtEl>
                                          <p:spTgt spid="798"/>
                                        </p:tgtEl>
                                        <p:attrNameLst>
                                          <p:attrName>style.visibility</p:attrName>
                                        </p:attrNameLst>
                                      </p:cBhvr>
                                      <p:to>
                                        <p:strVal val="visible"/>
                                      </p:to>
                                    </p:set>
                                  </p:childTnLst>
                                </p:cTn>
                              </p:par>
                              <p:par>
                                <p:cTn id="81" presetID="1" presetClass="entr" presetSubtype="0" fill="hold" nodeType="withEffect">
                                  <p:stCondLst>
                                    <p:cond delay="0"/>
                                  </p:stCondLst>
                                  <p:childTnLst>
                                    <p:set>
                                      <p:cBhvr>
                                        <p:cTn id="82" dur="1" fill="hold">
                                          <p:stCondLst>
                                            <p:cond delay="0"/>
                                          </p:stCondLst>
                                        </p:cTn>
                                        <p:tgtEl>
                                          <p:spTgt spid="799"/>
                                        </p:tgtEl>
                                        <p:attrNameLst>
                                          <p:attrName>style.visibility</p:attrName>
                                        </p:attrNameLst>
                                      </p:cBhvr>
                                      <p:to>
                                        <p:strVal val="visible"/>
                                      </p:to>
                                    </p:set>
                                  </p:childTnLst>
                                </p:cTn>
                              </p:par>
                              <p:par>
                                <p:cTn id="83" presetID="1" presetClass="entr" presetSubtype="0" fill="hold" nodeType="withEffect">
                                  <p:stCondLst>
                                    <p:cond delay="0"/>
                                  </p:stCondLst>
                                  <p:childTnLst>
                                    <p:set>
                                      <p:cBhvr>
                                        <p:cTn id="84" dur="1" fill="hold">
                                          <p:stCondLst>
                                            <p:cond delay="0"/>
                                          </p:stCondLst>
                                        </p:cTn>
                                        <p:tgtEl>
                                          <p:spTgt spid="79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803"/>
        <p:cNvGrpSpPr/>
        <p:nvPr/>
      </p:nvGrpSpPr>
      <p:grpSpPr>
        <a:xfrm>
          <a:off x="0" y="0"/>
          <a:ext cx="0" cy="0"/>
          <a:chOff x="0" y="0"/>
          <a:chExt cx="0" cy="0"/>
        </a:xfrm>
      </p:grpSpPr>
      <p:sp>
        <p:nvSpPr>
          <p:cNvPr id="804" name="Google Shape;804;p32"/>
          <p:cNvSpPr txBox="1">
            <a:spLocks noGrp="1"/>
          </p:cNvSpPr>
          <p:nvPr>
            <p:ph type="title"/>
          </p:nvPr>
        </p:nvSpPr>
        <p:spPr>
          <a:xfrm>
            <a:off x="2362200" y="533400"/>
            <a:ext cx="4191000" cy="685800"/>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Clr>
                <a:schemeClr val="dk2"/>
              </a:buClr>
              <a:buSzPts val="4000"/>
              <a:buFont typeface="Twentieth Century"/>
              <a:buNone/>
            </a:pPr>
            <a:r>
              <a:rPr lang="en-US" sz="4000">
                <a:solidFill>
                  <a:schemeClr val="dk2"/>
                </a:solidFill>
              </a:rPr>
              <a:t>OWL Restrictions</a:t>
            </a:r>
            <a:endParaRPr/>
          </a:p>
        </p:txBody>
      </p:sp>
      <p:sp>
        <p:nvSpPr>
          <p:cNvPr id="805" name="Google Shape;805;p32"/>
          <p:cNvSpPr txBox="1">
            <a:spLocks noGrp="1"/>
          </p:cNvSpPr>
          <p:nvPr>
            <p:ph type="body" idx="1"/>
          </p:nvPr>
        </p:nvSpPr>
        <p:spPr>
          <a:xfrm>
            <a:off x="76200" y="1205537"/>
            <a:ext cx="9144000" cy="624463"/>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2400"/>
              <a:buNone/>
            </a:pPr>
            <a:r>
              <a:rPr lang="en-US" sz="2400"/>
              <a:t>Remember: This is all expressed as more triples (aka data) in the Graph</a:t>
            </a:r>
            <a:endParaRPr sz="2000"/>
          </a:p>
        </p:txBody>
      </p:sp>
      <p:graphicFrame>
        <p:nvGraphicFramePr>
          <p:cNvPr id="806" name="Google Shape;806;p32"/>
          <p:cNvGraphicFramePr/>
          <p:nvPr>
            <p:extLst>
              <p:ext uri="{D42A27DB-BD31-4B8C-83A1-F6EECF244321}">
                <p14:modId xmlns:p14="http://schemas.microsoft.com/office/powerpoint/2010/main" val="4042932659"/>
              </p:ext>
            </p:extLst>
          </p:nvPr>
        </p:nvGraphicFramePr>
        <p:xfrm>
          <a:off x="1447800" y="1783080"/>
          <a:ext cx="7620000" cy="3291930"/>
        </p:xfrm>
        <a:graphic>
          <a:graphicData uri="http://schemas.openxmlformats.org/drawingml/2006/table">
            <a:tbl>
              <a:tblPr firstRow="1" bandRow="1">
                <a:noFill/>
                <a:tableStyleId>{0124F93A-8CC0-41FC-B509-E42680370D6F}</a:tableStyleId>
              </a:tblPr>
              <a:tblGrid>
                <a:gridCol w="2540000">
                  <a:extLst>
                    <a:ext uri="{9D8B030D-6E8A-4147-A177-3AD203B41FA5}">
                      <a16:colId xmlns:a16="http://schemas.microsoft.com/office/drawing/2014/main" val="20000"/>
                    </a:ext>
                  </a:extLst>
                </a:gridCol>
                <a:gridCol w="2540000">
                  <a:extLst>
                    <a:ext uri="{9D8B030D-6E8A-4147-A177-3AD203B41FA5}">
                      <a16:colId xmlns:a16="http://schemas.microsoft.com/office/drawing/2014/main" val="20001"/>
                    </a:ext>
                  </a:extLst>
                </a:gridCol>
                <a:gridCol w="2540000">
                  <a:extLst>
                    <a:ext uri="{9D8B030D-6E8A-4147-A177-3AD203B41FA5}">
                      <a16:colId xmlns:a16="http://schemas.microsoft.com/office/drawing/2014/main" val="20002"/>
                    </a:ext>
                  </a:extLst>
                </a:gridCol>
              </a:tblGrid>
              <a:tr h="284125">
                <a:tc>
                  <a:txBody>
                    <a:bodyPr/>
                    <a:lstStyle/>
                    <a:p>
                      <a:pPr marL="0" marR="0" lvl="0" indent="0" algn="l" rtl="0">
                        <a:spcBef>
                          <a:spcPts val="0"/>
                        </a:spcBef>
                        <a:spcAft>
                          <a:spcPts val="0"/>
                        </a:spcAft>
                        <a:buNone/>
                      </a:pPr>
                      <a:r>
                        <a:rPr lang="en-US" sz="1800">
                          <a:solidFill>
                            <a:schemeClr val="dk1"/>
                          </a:solidFill>
                          <a:latin typeface="Twentieth Century"/>
                          <a:ea typeface="Twentieth Century"/>
                          <a:cs typeface="Twentieth Century"/>
                          <a:sym typeface="Twentieth Century"/>
                        </a:rPr>
                        <a:t>Subject</a:t>
                      </a:r>
                      <a:endParaRPr sz="1800">
                        <a:solidFill>
                          <a:schemeClr val="dk1"/>
                        </a:solidFill>
                        <a:latin typeface="Twentieth Century"/>
                        <a:ea typeface="Twentieth Century"/>
                        <a:cs typeface="Twentieth Century"/>
                        <a:sym typeface="Twentieth Century"/>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None/>
                      </a:pPr>
                      <a:r>
                        <a:rPr lang="en-US" sz="1800">
                          <a:solidFill>
                            <a:schemeClr val="dk1"/>
                          </a:solidFill>
                          <a:latin typeface="Twentieth Century"/>
                          <a:ea typeface="Twentieth Century"/>
                          <a:cs typeface="Twentieth Century"/>
                          <a:sym typeface="Twentieth Century"/>
                        </a:rPr>
                        <a:t>Predicate</a:t>
                      </a:r>
                      <a:endParaRPr sz="1800">
                        <a:solidFill>
                          <a:schemeClr val="dk1"/>
                        </a:solidFill>
                        <a:latin typeface="Twentieth Century"/>
                        <a:ea typeface="Twentieth Century"/>
                        <a:cs typeface="Twentieth Century"/>
                        <a:sym typeface="Twentieth Century"/>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None/>
                      </a:pPr>
                      <a:r>
                        <a:rPr lang="en-US" sz="1800">
                          <a:solidFill>
                            <a:schemeClr val="dk1"/>
                          </a:solidFill>
                          <a:latin typeface="Twentieth Century"/>
                          <a:ea typeface="Twentieth Century"/>
                          <a:cs typeface="Twentieth Century"/>
                          <a:sym typeface="Twentieth Century"/>
                        </a:rPr>
                        <a:t>Object</a:t>
                      </a:r>
                      <a:endParaRPr sz="1800">
                        <a:solidFill>
                          <a:schemeClr val="dk1"/>
                        </a:solidFill>
                        <a:latin typeface="Twentieth Century"/>
                        <a:ea typeface="Twentieth Century"/>
                        <a:cs typeface="Twentieth Century"/>
                        <a:sym typeface="Twentieth Century"/>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0"/>
                  </a:ext>
                </a:extLst>
              </a:tr>
              <a:tr h="284125">
                <a:tc>
                  <a:txBody>
                    <a:bodyPr/>
                    <a:lstStyle/>
                    <a:p>
                      <a:pPr marL="0" marR="0" lvl="0" indent="0" algn="l" rtl="0">
                        <a:lnSpc>
                          <a:spcPct val="100000"/>
                        </a:lnSpc>
                        <a:spcBef>
                          <a:spcPts val="0"/>
                        </a:spcBef>
                        <a:spcAft>
                          <a:spcPts val="0"/>
                        </a:spcAft>
                        <a:buClr>
                          <a:schemeClr val="dk1"/>
                        </a:buClr>
                        <a:buSzPts val="1800"/>
                        <a:buFont typeface="Twentieth Century"/>
                        <a:buNone/>
                      </a:pPr>
                      <a:r>
                        <a:rPr lang="en-US" sz="1800">
                          <a:latin typeface="Courier New" panose="02070309020205020404" pitchFamily="49" charset="0"/>
                          <a:ea typeface="Twentieth Century"/>
                          <a:cs typeface="Courier New" panose="02070309020205020404" pitchFamily="49" charset="0"/>
                          <a:sym typeface="Twentieth Century"/>
                        </a:rPr>
                        <a:t>:Duck</a:t>
                      </a:r>
                      <a:endParaRPr>
                        <a:latin typeface="Courier New" panose="02070309020205020404" pitchFamily="49" charset="0"/>
                        <a:cs typeface="Courier New" panose="02070309020205020404" pitchFamily="49" charset="0"/>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800"/>
                        <a:buFont typeface="Twentieth Century"/>
                        <a:buNone/>
                      </a:pPr>
                      <a:r>
                        <a:rPr lang="en-US" sz="1800">
                          <a:latin typeface="Courier New" panose="02070309020205020404" pitchFamily="49" charset="0"/>
                          <a:ea typeface="Twentieth Century"/>
                          <a:cs typeface="Courier New" panose="02070309020205020404" pitchFamily="49" charset="0"/>
                          <a:sym typeface="Twentieth Century"/>
                        </a:rPr>
                        <a:t>rdfs:subClassOf</a:t>
                      </a:r>
                      <a:endParaRPr>
                        <a:latin typeface="Courier New" panose="02070309020205020404" pitchFamily="49" charset="0"/>
                        <a:cs typeface="Courier New" panose="02070309020205020404" pitchFamily="49" charset="0"/>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800"/>
                        <a:buFont typeface="Twentieth Century"/>
                        <a:buNone/>
                      </a:pPr>
                      <a:r>
                        <a:rPr lang="en-US" sz="1800">
                          <a:latin typeface="Courier New" panose="02070309020205020404" pitchFamily="49" charset="0"/>
                          <a:ea typeface="Twentieth Century"/>
                          <a:cs typeface="Courier New" panose="02070309020205020404" pitchFamily="49" charset="0"/>
                          <a:sym typeface="Twentieth Century"/>
                        </a:rPr>
                        <a:t>[restriction#1]</a:t>
                      </a:r>
                      <a:endParaRPr sz="1800">
                        <a:latin typeface="Courier New" panose="02070309020205020404" pitchFamily="49" charset="0"/>
                        <a:ea typeface="Twentieth Century"/>
                        <a:cs typeface="Courier New" panose="02070309020205020404" pitchFamily="49" charset="0"/>
                        <a:sym typeface="Twentieth Century"/>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r h="284125">
                <a:tc>
                  <a:txBody>
                    <a:bodyPr/>
                    <a:lstStyle/>
                    <a:p>
                      <a:pPr marL="0" marR="0" lvl="0" indent="0" algn="l" rtl="0">
                        <a:lnSpc>
                          <a:spcPct val="100000"/>
                        </a:lnSpc>
                        <a:spcBef>
                          <a:spcPts val="0"/>
                        </a:spcBef>
                        <a:spcAft>
                          <a:spcPts val="0"/>
                        </a:spcAft>
                        <a:buClr>
                          <a:schemeClr val="dk1"/>
                        </a:buClr>
                        <a:buSzPts val="1800"/>
                        <a:buFont typeface="Twentieth Century"/>
                        <a:buNone/>
                      </a:pPr>
                      <a:endParaRPr sz="1800">
                        <a:latin typeface="Courier New" panose="02070309020205020404" pitchFamily="49" charset="0"/>
                        <a:ea typeface="Twentieth Century"/>
                        <a:cs typeface="Courier New" panose="02070309020205020404" pitchFamily="49" charset="0"/>
                        <a:sym typeface="Twentieth Century"/>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800"/>
                        <a:buFont typeface="Twentieth Century"/>
                        <a:buNone/>
                      </a:pPr>
                      <a:r>
                        <a:rPr lang="en-US" sz="1800">
                          <a:latin typeface="Courier New" panose="02070309020205020404" pitchFamily="49" charset="0"/>
                          <a:ea typeface="Twentieth Century"/>
                          <a:cs typeface="Courier New" panose="02070309020205020404" pitchFamily="49" charset="0"/>
                          <a:sym typeface="Twentieth Century"/>
                        </a:rPr>
                        <a:t>rdfs:subClassOf</a:t>
                      </a:r>
                      <a:endParaRPr>
                        <a:latin typeface="Courier New" panose="02070309020205020404" pitchFamily="49" charset="0"/>
                        <a:cs typeface="Courier New" panose="02070309020205020404" pitchFamily="49" charset="0"/>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800"/>
                        <a:buFont typeface="Twentieth Century"/>
                        <a:buNone/>
                      </a:pPr>
                      <a:r>
                        <a:rPr lang="en-US" sz="1800">
                          <a:latin typeface="Courier New" panose="02070309020205020404" pitchFamily="49" charset="0"/>
                          <a:ea typeface="Twentieth Century"/>
                          <a:cs typeface="Courier New" panose="02070309020205020404" pitchFamily="49" charset="0"/>
                          <a:sym typeface="Twentieth Century"/>
                        </a:rPr>
                        <a:t>[restriction#2]</a:t>
                      </a:r>
                      <a:endParaRPr sz="1800">
                        <a:latin typeface="Courier New" panose="02070309020205020404" pitchFamily="49" charset="0"/>
                        <a:ea typeface="Twentieth Century"/>
                        <a:cs typeface="Courier New" panose="02070309020205020404" pitchFamily="49" charset="0"/>
                        <a:sym typeface="Twentieth Century"/>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2"/>
                  </a:ext>
                </a:extLst>
              </a:tr>
              <a:tr h="284125">
                <a:tc>
                  <a:txBody>
                    <a:bodyPr/>
                    <a:lstStyle/>
                    <a:p>
                      <a:pPr marL="0" marR="0" lvl="0" indent="0" algn="l" rtl="0">
                        <a:lnSpc>
                          <a:spcPct val="100000"/>
                        </a:lnSpc>
                        <a:spcBef>
                          <a:spcPts val="0"/>
                        </a:spcBef>
                        <a:spcAft>
                          <a:spcPts val="0"/>
                        </a:spcAft>
                        <a:buClr>
                          <a:schemeClr val="dk1"/>
                        </a:buClr>
                        <a:buSzPts val="1800"/>
                        <a:buFont typeface="Twentieth Century"/>
                        <a:buNone/>
                      </a:pPr>
                      <a:r>
                        <a:rPr lang="en-US" sz="1800">
                          <a:latin typeface="Courier New" panose="02070309020205020404" pitchFamily="49" charset="0"/>
                          <a:ea typeface="Twentieth Century"/>
                          <a:cs typeface="Courier New" panose="02070309020205020404" pitchFamily="49" charset="0"/>
                          <a:sym typeface="Twentieth Century"/>
                        </a:rPr>
                        <a:t>[restriction#1]</a:t>
                      </a:r>
                      <a:endParaRPr sz="1800">
                        <a:latin typeface="Courier New" panose="02070309020205020404" pitchFamily="49" charset="0"/>
                        <a:ea typeface="Twentieth Century"/>
                        <a:cs typeface="Courier New" panose="02070309020205020404" pitchFamily="49" charset="0"/>
                        <a:sym typeface="Twentieth Century"/>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800"/>
                        <a:buFont typeface="Twentieth Century"/>
                        <a:buNone/>
                      </a:pPr>
                      <a:r>
                        <a:rPr lang="en-US" sz="1800">
                          <a:latin typeface="Courier New" panose="02070309020205020404" pitchFamily="49" charset="0"/>
                          <a:ea typeface="Twentieth Century"/>
                          <a:cs typeface="Courier New" panose="02070309020205020404" pitchFamily="49" charset="0"/>
                          <a:sym typeface="Twentieth Century"/>
                        </a:rPr>
                        <a:t>rdf:type</a:t>
                      </a:r>
                      <a:endParaRPr sz="1800">
                        <a:latin typeface="Courier New" panose="02070309020205020404" pitchFamily="49" charset="0"/>
                        <a:ea typeface="Twentieth Century"/>
                        <a:cs typeface="Courier New" panose="02070309020205020404" pitchFamily="49" charset="0"/>
                        <a:sym typeface="Twentieth Century"/>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800"/>
                        <a:buFont typeface="Twentieth Century"/>
                        <a:buNone/>
                      </a:pPr>
                      <a:r>
                        <a:rPr lang="en-US" sz="1800">
                          <a:latin typeface="Courier New" panose="02070309020205020404" pitchFamily="49" charset="0"/>
                          <a:ea typeface="Twentieth Century"/>
                          <a:cs typeface="Courier New" panose="02070309020205020404" pitchFamily="49" charset="0"/>
                          <a:sym typeface="Twentieth Century"/>
                        </a:rPr>
                        <a:t>owl:Restriction</a:t>
                      </a:r>
                      <a:endParaRPr sz="1800">
                        <a:latin typeface="Courier New" panose="02070309020205020404" pitchFamily="49" charset="0"/>
                        <a:ea typeface="Twentieth Century"/>
                        <a:cs typeface="Courier New" panose="02070309020205020404" pitchFamily="49" charset="0"/>
                        <a:sym typeface="Twentieth Century"/>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3"/>
                  </a:ext>
                </a:extLst>
              </a:tr>
              <a:tr h="284125">
                <a:tc>
                  <a:txBody>
                    <a:bodyPr/>
                    <a:lstStyle/>
                    <a:p>
                      <a:pPr marL="0" marR="0" lvl="0" indent="0" algn="l" rtl="0">
                        <a:spcBef>
                          <a:spcPts val="0"/>
                        </a:spcBef>
                        <a:spcAft>
                          <a:spcPts val="0"/>
                        </a:spcAft>
                        <a:buNone/>
                      </a:pPr>
                      <a:endParaRPr sz="1800">
                        <a:latin typeface="Courier New" panose="02070309020205020404" pitchFamily="49" charset="0"/>
                        <a:ea typeface="Twentieth Century"/>
                        <a:cs typeface="Courier New" panose="02070309020205020404" pitchFamily="49" charset="0"/>
                        <a:sym typeface="Twentieth Century"/>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800"/>
                        <a:buFont typeface="Twentieth Century"/>
                        <a:buNone/>
                      </a:pPr>
                      <a:r>
                        <a:rPr lang="en-US" sz="1800">
                          <a:latin typeface="Courier New" panose="02070309020205020404" pitchFamily="49" charset="0"/>
                          <a:ea typeface="Twentieth Century"/>
                          <a:cs typeface="Courier New" panose="02070309020205020404" pitchFamily="49" charset="0"/>
                          <a:sym typeface="Twentieth Century"/>
                        </a:rPr>
                        <a:t>owl:onProperty</a:t>
                      </a:r>
                      <a:endParaRPr sz="1600">
                        <a:latin typeface="Courier New" panose="02070309020205020404" pitchFamily="49" charset="0"/>
                        <a:ea typeface="Twentieth Century"/>
                        <a:cs typeface="Courier New" panose="02070309020205020404" pitchFamily="49" charset="0"/>
                        <a:sym typeface="Twentieth Century"/>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800"/>
                        <a:buFont typeface="Twentieth Century"/>
                        <a:buNone/>
                      </a:pPr>
                      <a:r>
                        <a:rPr lang="en-US" sz="1800">
                          <a:latin typeface="Courier New" panose="02070309020205020404" pitchFamily="49" charset="0"/>
                          <a:ea typeface="Twentieth Century"/>
                          <a:cs typeface="Courier New" panose="02070309020205020404" pitchFamily="49" charset="0"/>
                          <a:sym typeface="Twentieth Century"/>
                        </a:rPr>
                        <a:t>:coveredWith</a:t>
                      </a:r>
                      <a:endParaRPr sz="1800">
                        <a:latin typeface="Courier New" panose="02070309020205020404" pitchFamily="49" charset="0"/>
                        <a:ea typeface="Twentieth Century"/>
                        <a:cs typeface="Courier New" panose="02070309020205020404" pitchFamily="49" charset="0"/>
                        <a:sym typeface="Twentieth Century"/>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4"/>
                  </a:ext>
                </a:extLst>
              </a:tr>
              <a:tr h="284125">
                <a:tc>
                  <a:txBody>
                    <a:bodyPr/>
                    <a:lstStyle/>
                    <a:p>
                      <a:pPr marL="0" marR="0" lvl="0" indent="0" algn="l" rtl="0">
                        <a:spcBef>
                          <a:spcPts val="0"/>
                        </a:spcBef>
                        <a:spcAft>
                          <a:spcPts val="0"/>
                        </a:spcAft>
                        <a:buNone/>
                      </a:pPr>
                      <a:endParaRPr sz="1800">
                        <a:latin typeface="Courier New" panose="02070309020205020404" pitchFamily="49" charset="0"/>
                        <a:ea typeface="Twentieth Century"/>
                        <a:cs typeface="Courier New" panose="02070309020205020404" pitchFamily="49" charset="0"/>
                        <a:sym typeface="Twentieth Century"/>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800"/>
                        <a:buFont typeface="Twentieth Century"/>
                        <a:buNone/>
                      </a:pPr>
                      <a:r>
                        <a:rPr lang="en-US" sz="1800">
                          <a:latin typeface="Courier New" panose="02070309020205020404" pitchFamily="49" charset="0"/>
                          <a:ea typeface="Twentieth Century"/>
                          <a:cs typeface="Courier New" panose="02070309020205020404" pitchFamily="49" charset="0"/>
                          <a:sym typeface="Twentieth Century"/>
                        </a:rPr>
                        <a:t>owl:hasValue</a:t>
                      </a:r>
                      <a:endParaRPr sz="1800">
                        <a:latin typeface="Courier New" panose="02070309020205020404" pitchFamily="49" charset="0"/>
                        <a:ea typeface="Twentieth Century"/>
                        <a:cs typeface="Courier New" panose="02070309020205020404" pitchFamily="49" charset="0"/>
                        <a:sym typeface="Twentieth Century"/>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800"/>
                        <a:buFont typeface="Twentieth Century"/>
                        <a:buNone/>
                      </a:pPr>
                      <a:r>
                        <a:rPr lang="en-US" sz="1800">
                          <a:latin typeface="Courier New" panose="02070309020205020404" pitchFamily="49" charset="0"/>
                          <a:ea typeface="Twentieth Century"/>
                          <a:cs typeface="Courier New" panose="02070309020205020404" pitchFamily="49" charset="0"/>
                          <a:sym typeface="Twentieth Century"/>
                        </a:rPr>
                        <a:t>:feathers</a:t>
                      </a:r>
                      <a:endParaRPr>
                        <a:latin typeface="Courier New" panose="02070309020205020404" pitchFamily="49" charset="0"/>
                        <a:cs typeface="Courier New" panose="02070309020205020404" pitchFamily="49" charset="0"/>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5"/>
                  </a:ext>
                </a:extLst>
              </a:tr>
              <a:tr h="284125">
                <a:tc>
                  <a:txBody>
                    <a:bodyPr/>
                    <a:lstStyle/>
                    <a:p>
                      <a:pPr marL="0" marR="0" lvl="0" indent="0" algn="l" rtl="0">
                        <a:lnSpc>
                          <a:spcPct val="100000"/>
                        </a:lnSpc>
                        <a:spcBef>
                          <a:spcPts val="0"/>
                        </a:spcBef>
                        <a:spcAft>
                          <a:spcPts val="0"/>
                        </a:spcAft>
                        <a:buClr>
                          <a:schemeClr val="dk1"/>
                        </a:buClr>
                        <a:buSzPts val="1800"/>
                        <a:buFont typeface="Twentieth Century"/>
                        <a:buNone/>
                      </a:pPr>
                      <a:r>
                        <a:rPr lang="en-US" sz="1800">
                          <a:latin typeface="Courier New" panose="02070309020205020404" pitchFamily="49" charset="0"/>
                          <a:ea typeface="Twentieth Century"/>
                          <a:cs typeface="Courier New" panose="02070309020205020404" pitchFamily="49" charset="0"/>
                          <a:sym typeface="Twentieth Century"/>
                        </a:rPr>
                        <a:t>[restriction#2]</a:t>
                      </a:r>
                      <a:endParaRPr sz="1800">
                        <a:latin typeface="Courier New" panose="02070309020205020404" pitchFamily="49" charset="0"/>
                        <a:ea typeface="Twentieth Century"/>
                        <a:cs typeface="Courier New" panose="02070309020205020404" pitchFamily="49" charset="0"/>
                        <a:sym typeface="Twentieth Century"/>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800"/>
                        <a:buFont typeface="Twentieth Century"/>
                        <a:buNone/>
                      </a:pPr>
                      <a:r>
                        <a:rPr lang="en-US" sz="1800">
                          <a:latin typeface="Courier New" panose="02070309020205020404" pitchFamily="49" charset="0"/>
                          <a:ea typeface="Twentieth Century"/>
                          <a:cs typeface="Courier New" panose="02070309020205020404" pitchFamily="49" charset="0"/>
                          <a:sym typeface="Twentieth Century"/>
                        </a:rPr>
                        <a:t>rdf:type</a:t>
                      </a:r>
                      <a:endParaRPr sz="1800">
                        <a:latin typeface="Courier New" panose="02070309020205020404" pitchFamily="49" charset="0"/>
                        <a:ea typeface="Twentieth Century"/>
                        <a:cs typeface="Courier New" panose="02070309020205020404" pitchFamily="49" charset="0"/>
                        <a:sym typeface="Twentieth Century"/>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800"/>
                        <a:buFont typeface="Twentieth Century"/>
                        <a:buNone/>
                      </a:pPr>
                      <a:r>
                        <a:rPr lang="en-US" sz="1800">
                          <a:latin typeface="Courier New" panose="02070309020205020404" pitchFamily="49" charset="0"/>
                          <a:ea typeface="Twentieth Century"/>
                          <a:cs typeface="Courier New" panose="02070309020205020404" pitchFamily="49" charset="0"/>
                          <a:sym typeface="Twentieth Century"/>
                        </a:rPr>
                        <a:t>owl:Restriction</a:t>
                      </a:r>
                      <a:endParaRPr sz="1800">
                        <a:latin typeface="Courier New" panose="02070309020205020404" pitchFamily="49" charset="0"/>
                        <a:ea typeface="Twentieth Century"/>
                        <a:cs typeface="Courier New" panose="02070309020205020404" pitchFamily="49" charset="0"/>
                        <a:sym typeface="Twentieth Century"/>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6"/>
                  </a:ext>
                </a:extLst>
              </a:tr>
              <a:tr h="284125">
                <a:tc>
                  <a:txBody>
                    <a:bodyPr/>
                    <a:lstStyle/>
                    <a:p>
                      <a:pPr marL="0" marR="0" lvl="0" indent="0" algn="l" rtl="0">
                        <a:spcBef>
                          <a:spcPts val="0"/>
                        </a:spcBef>
                        <a:spcAft>
                          <a:spcPts val="0"/>
                        </a:spcAft>
                        <a:buNone/>
                      </a:pPr>
                      <a:endParaRPr sz="1800">
                        <a:latin typeface="Courier New" panose="02070309020205020404" pitchFamily="49" charset="0"/>
                        <a:ea typeface="Twentieth Century"/>
                        <a:cs typeface="Courier New" panose="02070309020205020404" pitchFamily="49" charset="0"/>
                        <a:sym typeface="Twentieth Century"/>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800"/>
                        <a:buFont typeface="Twentieth Century"/>
                        <a:buNone/>
                      </a:pPr>
                      <a:r>
                        <a:rPr lang="en-US" sz="1800">
                          <a:latin typeface="Courier New" panose="02070309020205020404" pitchFamily="49" charset="0"/>
                          <a:ea typeface="Twentieth Century"/>
                          <a:cs typeface="Courier New" panose="02070309020205020404" pitchFamily="49" charset="0"/>
                          <a:sym typeface="Twentieth Century"/>
                        </a:rPr>
                        <a:t>owl:onProperty</a:t>
                      </a:r>
                      <a:endParaRPr sz="1600">
                        <a:latin typeface="Courier New" panose="02070309020205020404" pitchFamily="49" charset="0"/>
                        <a:ea typeface="Twentieth Century"/>
                        <a:cs typeface="Courier New" panose="02070309020205020404" pitchFamily="49" charset="0"/>
                        <a:sym typeface="Twentieth Century"/>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800"/>
                        <a:buFont typeface="Twentieth Century"/>
                        <a:buNone/>
                      </a:pPr>
                      <a:r>
                        <a:rPr lang="en-US" sz="1800">
                          <a:latin typeface="Courier New" panose="02070309020205020404" pitchFamily="49" charset="0"/>
                          <a:ea typeface="Twentieth Century"/>
                          <a:cs typeface="Courier New" panose="02070309020205020404" pitchFamily="49" charset="0"/>
                          <a:sym typeface="Twentieth Century"/>
                        </a:rPr>
                        <a:t>:makesSound</a:t>
                      </a:r>
                      <a:endParaRPr sz="1800">
                        <a:latin typeface="Courier New" panose="02070309020205020404" pitchFamily="49" charset="0"/>
                        <a:ea typeface="Twentieth Century"/>
                        <a:cs typeface="Courier New" panose="02070309020205020404" pitchFamily="49" charset="0"/>
                        <a:sym typeface="Twentieth Century"/>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7"/>
                  </a:ext>
                </a:extLst>
              </a:tr>
              <a:tr h="284125">
                <a:tc>
                  <a:txBody>
                    <a:bodyPr/>
                    <a:lstStyle/>
                    <a:p>
                      <a:pPr marL="0" marR="0" lvl="0" indent="0" algn="l" rtl="0">
                        <a:spcBef>
                          <a:spcPts val="0"/>
                        </a:spcBef>
                        <a:spcAft>
                          <a:spcPts val="0"/>
                        </a:spcAft>
                        <a:buNone/>
                      </a:pPr>
                      <a:endParaRPr sz="1800">
                        <a:latin typeface="Courier New" panose="02070309020205020404" pitchFamily="49" charset="0"/>
                        <a:ea typeface="Twentieth Century"/>
                        <a:cs typeface="Courier New" panose="02070309020205020404" pitchFamily="49" charset="0"/>
                        <a:sym typeface="Twentieth Century"/>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800"/>
                        <a:buFont typeface="Twentieth Century"/>
                        <a:buNone/>
                      </a:pPr>
                      <a:r>
                        <a:rPr lang="en-US" sz="1800">
                          <a:latin typeface="Courier New" panose="02070309020205020404" pitchFamily="49" charset="0"/>
                          <a:ea typeface="Twentieth Century"/>
                          <a:cs typeface="Courier New" panose="02070309020205020404" pitchFamily="49" charset="0"/>
                          <a:sym typeface="Twentieth Century"/>
                        </a:rPr>
                        <a:t>owl:hasValue</a:t>
                      </a:r>
                      <a:endParaRPr sz="1800">
                        <a:latin typeface="Courier New" panose="02070309020205020404" pitchFamily="49" charset="0"/>
                        <a:ea typeface="Twentieth Century"/>
                        <a:cs typeface="Courier New" panose="02070309020205020404" pitchFamily="49" charset="0"/>
                        <a:sym typeface="Twentieth Century"/>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800"/>
                        <a:buFont typeface="Twentieth Century"/>
                        <a:buNone/>
                      </a:pPr>
                      <a:r>
                        <a:rPr lang="en-US" sz="1800" dirty="0">
                          <a:latin typeface="Courier New" panose="02070309020205020404" pitchFamily="49" charset="0"/>
                          <a:ea typeface="Twentieth Century"/>
                          <a:cs typeface="Courier New" panose="02070309020205020404" pitchFamily="49" charset="0"/>
                          <a:sym typeface="Twentieth Century"/>
                        </a:rPr>
                        <a:t>:quacks</a:t>
                      </a:r>
                      <a:endParaRPr dirty="0">
                        <a:latin typeface="Courier New" panose="02070309020205020404" pitchFamily="49" charset="0"/>
                        <a:cs typeface="Courier New" panose="02070309020205020404" pitchFamily="49" charset="0"/>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8"/>
                  </a:ext>
                </a:extLst>
              </a:tr>
            </a:tbl>
          </a:graphicData>
        </a:graphic>
      </p:graphicFrame>
      <p:graphicFrame>
        <p:nvGraphicFramePr>
          <p:cNvPr id="807" name="Google Shape;807;p32"/>
          <p:cNvGraphicFramePr/>
          <p:nvPr>
            <p:extLst>
              <p:ext uri="{D42A27DB-BD31-4B8C-83A1-F6EECF244321}">
                <p14:modId xmlns:p14="http://schemas.microsoft.com/office/powerpoint/2010/main" val="1236503789"/>
              </p:ext>
            </p:extLst>
          </p:nvPr>
        </p:nvGraphicFramePr>
        <p:xfrm>
          <a:off x="1440443" y="5074920"/>
          <a:ext cx="7620000" cy="731540"/>
        </p:xfrm>
        <a:graphic>
          <a:graphicData uri="http://schemas.openxmlformats.org/drawingml/2006/table">
            <a:tbl>
              <a:tblPr firstRow="1" bandRow="1">
                <a:noFill/>
                <a:tableStyleId>{0124F93A-8CC0-41FC-B509-E42680370D6F}</a:tableStyleId>
              </a:tblPr>
              <a:tblGrid>
                <a:gridCol w="2540000">
                  <a:extLst>
                    <a:ext uri="{9D8B030D-6E8A-4147-A177-3AD203B41FA5}">
                      <a16:colId xmlns:a16="http://schemas.microsoft.com/office/drawing/2014/main" val="20000"/>
                    </a:ext>
                  </a:extLst>
                </a:gridCol>
                <a:gridCol w="2540000">
                  <a:extLst>
                    <a:ext uri="{9D8B030D-6E8A-4147-A177-3AD203B41FA5}">
                      <a16:colId xmlns:a16="http://schemas.microsoft.com/office/drawing/2014/main" val="20001"/>
                    </a:ext>
                  </a:extLst>
                </a:gridCol>
                <a:gridCol w="2540000">
                  <a:extLst>
                    <a:ext uri="{9D8B030D-6E8A-4147-A177-3AD203B41FA5}">
                      <a16:colId xmlns:a16="http://schemas.microsoft.com/office/drawing/2014/main" val="20002"/>
                    </a:ext>
                  </a:extLst>
                </a:gridCol>
              </a:tblGrid>
              <a:tr h="284125">
                <a:tc>
                  <a:txBody>
                    <a:bodyPr/>
                    <a:lstStyle/>
                    <a:p>
                      <a:pPr marL="0" marR="0" lvl="0" indent="0" algn="l" rtl="0">
                        <a:spcBef>
                          <a:spcPts val="0"/>
                        </a:spcBef>
                        <a:spcAft>
                          <a:spcPts val="0"/>
                        </a:spcAft>
                        <a:buNone/>
                      </a:pPr>
                      <a:r>
                        <a:rPr lang="en-US" sz="1800" b="0" i="1" dirty="0">
                          <a:solidFill>
                            <a:schemeClr val="dk1"/>
                          </a:solidFill>
                          <a:latin typeface="Courier New" panose="02070309020205020404" pitchFamily="49" charset="0"/>
                          <a:ea typeface="Twentieth Century"/>
                          <a:cs typeface="Courier New" panose="02070309020205020404" pitchFamily="49" charset="0"/>
                          <a:sym typeface="Twentieth Century"/>
                        </a:rPr>
                        <a:t>:Donald</a:t>
                      </a:r>
                      <a:endParaRPr sz="1800" b="0" i="1" dirty="0">
                        <a:solidFill>
                          <a:schemeClr val="dk1"/>
                        </a:solidFill>
                        <a:latin typeface="Courier New" panose="02070309020205020404" pitchFamily="49" charset="0"/>
                        <a:ea typeface="Twentieth Century"/>
                        <a:cs typeface="Courier New" panose="02070309020205020404" pitchFamily="49" charset="0"/>
                        <a:sym typeface="Twentieth Century"/>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800"/>
                        <a:buFont typeface="Twentieth Century"/>
                        <a:buNone/>
                      </a:pPr>
                      <a:r>
                        <a:rPr lang="en-US" sz="1800" b="0" i="1" dirty="0">
                          <a:solidFill>
                            <a:schemeClr val="dk1"/>
                          </a:solidFill>
                          <a:latin typeface="Courier New" panose="02070309020205020404" pitchFamily="49" charset="0"/>
                          <a:ea typeface="Twentieth Century"/>
                          <a:cs typeface="Courier New" panose="02070309020205020404" pitchFamily="49" charset="0"/>
                          <a:sym typeface="Twentieth Century"/>
                        </a:rPr>
                        <a:t>:</a:t>
                      </a:r>
                      <a:r>
                        <a:rPr lang="en-US" sz="1800" b="0" i="1" dirty="0" err="1">
                          <a:solidFill>
                            <a:schemeClr val="dk1"/>
                          </a:solidFill>
                          <a:latin typeface="Courier New" panose="02070309020205020404" pitchFamily="49" charset="0"/>
                          <a:ea typeface="Twentieth Century"/>
                          <a:cs typeface="Courier New" panose="02070309020205020404" pitchFamily="49" charset="0"/>
                          <a:sym typeface="Twentieth Century"/>
                        </a:rPr>
                        <a:t>coveredWith</a:t>
                      </a:r>
                      <a:endParaRPr sz="1800" b="0" i="1" dirty="0">
                        <a:solidFill>
                          <a:schemeClr val="dk1"/>
                        </a:solidFill>
                        <a:latin typeface="Courier New" panose="02070309020205020404" pitchFamily="49" charset="0"/>
                        <a:ea typeface="Twentieth Century"/>
                        <a:cs typeface="Courier New" panose="02070309020205020404" pitchFamily="49" charset="0"/>
                        <a:sym typeface="Twentieth Century"/>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800"/>
                        <a:buFont typeface="Twentieth Century"/>
                        <a:buNone/>
                      </a:pPr>
                      <a:r>
                        <a:rPr lang="en-US" sz="1800" b="0" i="1">
                          <a:solidFill>
                            <a:schemeClr val="dk1"/>
                          </a:solidFill>
                          <a:latin typeface="Courier New" panose="02070309020205020404" pitchFamily="49" charset="0"/>
                          <a:ea typeface="Twentieth Century"/>
                          <a:cs typeface="Courier New" panose="02070309020205020404" pitchFamily="49" charset="0"/>
                          <a:sym typeface="Twentieth Century"/>
                        </a:rPr>
                        <a:t>:feathers</a:t>
                      </a:r>
                      <a:endParaRPr sz="1800" b="0" i="1">
                        <a:solidFill>
                          <a:schemeClr val="dk1"/>
                        </a:solidFill>
                        <a:latin typeface="Courier New" panose="02070309020205020404" pitchFamily="49" charset="0"/>
                        <a:ea typeface="Twentieth Century"/>
                        <a:cs typeface="Courier New" panose="02070309020205020404" pitchFamily="49" charset="0"/>
                        <a:sym typeface="Twentieth Century"/>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0"/>
                  </a:ext>
                </a:extLst>
              </a:tr>
              <a:tr h="284125">
                <a:tc>
                  <a:txBody>
                    <a:bodyPr/>
                    <a:lstStyle/>
                    <a:p>
                      <a:pPr marL="0" marR="0" lvl="0" indent="0" algn="l" rtl="0">
                        <a:spcBef>
                          <a:spcPts val="0"/>
                        </a:spcBef>
                        <a:spcAft>
                          <a:spcPts val="0"/>
                        </a:spcAft>
                        <a:buNone/>
                      </a:pPr>
                      <a:endParaRPr sz="1800" i="1" dirty="0">
                        <a:solidFill>
                          <a:schemeClr val="dk1"/>
                        </a:solidFill>
                        <a:latin typeface="Courier New" panose="02070309020205020404" pitchFamily="49" charset="0"/>
                        <a:ea typeface="Twentieth Century"/>
                        <a:cs typeface="Courier New" panose="02070309020205020404" pitchFamily="49" charset="0"/>
                        <a:sym typeface="Twentieth Century"/>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800"/>
                        <a:buFont typeface="Twentieth Century"/>
                        <a:buNone/>
                      </a:pPr>
                      <a:r>
                        <a:rPr lang="en-US" sz="1800" i="1" dirty="0">
                          <a:solidFill>
                            <a:schemeClr val="dk1"/>
                          </a:solidFill>
                          <a:latin typeface="Courier New" panose="02070309020205020404" pitchFamily="49" charset="0"/>
                          <a:ea typeface="Twentieth Century"/>
                          <a:cs typeface="Courier New" panose="02070309020205020404" pitchFamily="49" charset="0"/>
                          <a:sym typeface="Twentieth Century"/>
                        </a:rPr>
                        <a:t>:</a:t>
                      </a:r>
                      <a:r>
                        <a:rPr lang="en-US" sz="1800" i="1" dirty="0" err="1">
                          <a:solidFill>
                            <a:schemeClr val="dk1"/>
                          </a:solidFill>
                          <a:latin typeface="Courier New" panose="02070309020205020404" pitchFamily="49" charset="0"/>
                          <a:ea typeface="Twentieth Century"/>
                          <a:cs typeface="Courier New" panose="02070309020205020404" pitchFamily="49" charset="0"/>
                          <a:sym typeface="Twentieth Century"/>
                        </a:rPr>
                        <a:t>makesSound</a:t>
                      </a:r>
                      <a:endParaRPr sz="1800" i="1" dirty="0">
                        <a:solidFill>
                          <a:schemeClr val="dk1"/>
                        </a:solidFill>
                        <a:latin typeface="Courier New" panose="02070309020205020404" pitchFamily="49" charset="0"/>
                        <a:ea typeface="Twentieth Century"/>
                        <a:cs typeface="Courier New" panose="02070309020205020404" pitchFamily="49" charset="0"/>
                        <a:sym typeface="Twentieth Century"/>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800"/>
                        <a:buFont typeface="Twentieth Century"/>
                        <a:buNone/>
                      </a:pPr>
                      <a:r>
                        <a:rPr lang="en-US" sz="1800" i="1" dirty="0">
                          <a:solidFill>
                            <a:schemeClr val="dk1"/>
                          </a:solidFill>
                          <a:latin typeface="Courier New" panose="02070309020205020404" pitchFamily="49" charset="0"/>
                          <a:ea typeface="Twentieth Century"/>
                          <a:cs typeface="Courier New" panose="02070309020205020404" pitchFamily="49" charset="0"/>
                          <a:sym typeface="Twentieth Century"/>
                        </a:rPr>
                        <a:t>:quacks</a:t>
                      </a:r>
                      <a:endParaRPr sz="1800" i="1" dirty="0">
                        <a:solidFill>
                          <a:schemeClr val="dk1"/>
                        </a:solidFill>
                        <a:latin typeface="Courier New" panose="02070309020205020404" pitchFamily="49" charset="0"/>
                        <a:ea typeface="Twentieth Century"/>
                        <a:cs typeface="Courier New" panose="02070309020205020404" pitchFamily="49" charset="0"/>
                        <a:sym typeface="Twentieth Century"/>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graphicFrame>
        <p:nvGraphicFramePr>
          <p:cNvPr id="808" name="Google Shape;808;p32"/>
          <p:cNvGraphicFramePr/>
          <p:nvPr>
            <p:extLst>
              <p:ext uri="{D42A27DB-BD31-4B8C-83A1-F6EECF244321}">
                <p14:modId xmlns:p14="http://schemas.microsoft.com/office/powerpoint/2010/main" val="2732225904"/>
              </p:ext>
            </p:extLst>
          </p:nvPr>
        </p:nvGraphicFramePr>
        <p:xfrm>
          <a:off x="1440443" y="5806440"/>
          <a:ext cx="7620000" cy="365770"/>
        </p:xfrm>
        <a:graphic>
          <a:graphicData uri="http://schemas.openxmlformats.org/drawingml/2006/table">
            <a:tbl>
              <a:tblPr firstRow="1" bandRow="1">
                <a:noFill/>
                <a:tableStyleId>{0124F93A-8CC0-41FC-B509-E42680370D6F}</a:tableStyleId>
              </a:tblPr>
              <a:tblGrid>
                <a:gridCol w="2540000">
                  <a:extLst>
                    <a:ext uri="{9D8B030D-6E8A-4147-A177-3AD203B41FA5}">
                      <a16:colId xmlns:a16="http://schemas.microsoft.com/office/drawing/2014/main" val="20000"/>
                    </a:ext>
                  </a:extLst>
                </a:gridCol>
                <a:gridCol w="2540000">
                  <a:extLst>
                    <a:ext uri="{9D8B030D-6E8A-4147-A177-3AD203B41FA5}">
                      <a16:colId xmlns:a16="http://schemas.microsoft.com/office/drawing/2014/main" val="20001"/>
                    </a:ext>
                  </a:extLst>
                </a:gridCol>
                <a:gridCol w="2540000">
                  <a:extLst>
                    <a:ext uri="{9D8B030D-6E8A-4147-A177-3AD203B41FA5}">
                      <a16:colId xmlns:a16="http://schemas.microsoft.com/office/drawing/2014/main" val="20002"/>
                    </a:ext>
                  </a:extLst>
                </a:gridCol>
              </a:tblGrid>
              <a:tr h="284125">
                <a:tc>
                  <a:txBody>
                    <a:bodyPr/>
                    <a:lstStyle/>
                    <a:p>
                      <a:pPr marL="0" marR="0" lvl="0" indent="0" algn="l" rtl="0">
                        <a:spcBef>
                          <a:spcPts val="0"/>
                        </a:spcBef>
                        <a:spcAft>
                          <a:spcPts val="0"/>
                        </a:spcAft>
                        <a:buNone/>
                      </a:pPr>
                      <a:endParaRPr sz="1800">
                        <a:solidFill>
                          <a:schemeClr val="dk1"/>
                        </a:solidFill>
                        <a:latin typeface="Courier New" panose="02070309020205020404" pitchFamily="49" charset="0"/>
                        <a:ea typeface="Twentieth Century"/>
                        <a:cs typeface="Courier New" panose="02070309020205020404" pitchFamily="49" charset="0"/>
                        <a:sym typeface="Twentieth Century"/>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800"/>
                        <a:buFont typeface="Twentieth Century"/>
                        <a:buNone/>
                      </a:pPr>
                      <a:r>
                        <a:rPr lang="en-US" sz="1800">
                          <a:solidFill>
                            <a:schemeClr val="dk1"/>
                          </a:solidFill>
                          <a:latin typeface="Courier New" panose="02070309020205020404" pitchFamily="49" charset="0"/>
                          <a:ea typeface="Twentieth Century"/>
                          <a:cs typeface="Courier New" panose="02070309020205020404" pitchFamily="49" charset="0"/>
                          <a:sym typeface="Twentieth Century"/>
                        </a:rPr>
                        <a:t>rdf:type</a:t>
                      </a:r>
                      <a:endParaRPr sz="1800">
                        <a:solidFill>
                          <a:schemeClr val="dk1"/>
                        </a:solidFill>
                        <a:latin typeface="Courier New" panose="02070309020205020404" pitchFamily="49" charset="0"/>
                        <a:ea typeface="Twentieth Century"/>
                        <a:cs typeface="Courier New" panose="02070309020205020404" pitchFamily="49" charset="0"/>
                        <a:sym typeface="Twentieth Century"/>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800"/>
                        <a:buFont typeface="Twentieth Century"/>
                        <a:buNone/>
                      </a:pPr>
                      <a:r>
                        <a:rPr lang="en-US" sz="1800" dirty="0">
                          <a:solidFill>
                            <a:schemeClr val="dk1"/>
                          </a:solidFill>
                          <a:latin typeface="Courier New" panose="02070309020205020404" pitchFamily="49" charset="0"/>
                          <a:ea typeface="Twentieth Century"/>
                          <a:cs typeface="Courier New" panose="02070309020205020404" pitchFamily="49" charset="0"/>
                          <a:sym typeface="Twentieth Century"/>
                        </a:rPr>
                        <a:t>:Duck</a:t>
                      </a:r>
                      <a:endParaRPr dirty="0">
                        <a:latin typeface="Courier New" panose="02070309020205020404" pitchFamily="49" charset="0"/>
                        <a:cs typeface="Courier New" panose="02070309020205020404" pitchFamily="49" charset="0"/>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0"/>
                  </a:ext>
                </a:extLst>
              </a:tr>
            </a:tbl>
          </a:graphicData>
        </a:graphic>
      </p:graphicFrame>
      <p:sp>
        <p:nvSpPr>
          <p:cNvPr id="809" name="Google Shape;809;p32"/>
          <p:cNvSpPr/>
          <p:nvPr/>
        </p:nvSpPr>
        <p:spPr>
          <a:xfrm>
            <a:off x="1143000" y="2209800"/>
            <a:ext cx="235956" cy="2865120"/>
          </a:xfrm>
          <a:prstGeom prst="leftBrace">
            <a:avLst>
              <a:gd name="adj1" fmla="val 8333"/>
              <a:gd name="adj2" fmla="val 51072"/>
            </a:avLst>
          </a:prstGeom>
          <a:noFill/>
          <a:ln w="12700" cap="flat" cmpd="sng">
            <a:solidFill>
              <a:srgbClr val="FF6803"/>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Twentieth Century"/>
              <a:ea typeface="Twentieth Century"/>
              <a:cs typeface="Twentieth Century"/>
              <a:sym typeface="Twentieth Century"/>
            </a:endParaRPr>
          </a:p>
        </p:txBody>
      </p:sp>
      <p:sp>
        <p:nvSpPr>
          <p:cNvPr id="810" name="Google Shape;810;p32"/>
          <p:cNvSpPr txBox="1"/>
          <p:nvPr/>
        </p:nvSpPr>
        <p:spPr>
          <a:xfrm>
            <a:off x="183469" y="3457694"/>
            <a:ext cx="922744"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dirty="0">
                <a:solidFill>
                  <a:schemeClr val="dk1"/>
                </a:solidFill>
                <a:latin typeface="Twentieth Century"/>
                <a:ea typeface="Twentieth Century"/>
                <a:cs typeface="Twentieth Century"/>
                <a:sym typeface="Twentieth Century"/>
              </a:rPr>
              <a:t>Schema</a:t>
            </a:r>
            <a:endParaRPr sz="1800" dirty="0">
              <a:solidFill>
                <a:schemeClr val="dk1"/>
              </a:solidFill>
              <a:latin typeface="Twentieth Century"/>
              <a:ea typeface="Twentieth Century"/>
              <a:cs typeface="Twentieth Century"/>
              <a:sym typeface="Twentieth Century"/>
            </a:endParaRPr>
          </a:p>
        </p:txBody>
      </p:sp>
      <p:sp>
        <p:nvSpPr>
          <p:cNvPr id="811" name="Google Shape;811;p32"/>
          <p:cNvSpPr/>
          <p:nvPr/>
        </p:nvSpPr>
        <p:spPr>
          <a:xfrm>
            <a:off x="1159816" y="5088960"/>
            <a:ext cx="235957" cy="731520"/>
          </a:xfrm>
          <a:prstGeom prst="leftBrace">
            <a:avLst>
              <a:gd name="adj1" fmla="val 8333"/>
              <a:gd name="adj2" fmla="val 51072"/>
            </a:avLst>
          </a:prstGeom>
          <a:noFill/>
          <a:ln w="12700" cap="flat" cmpd="sng">
            <a:solidFill>
              <a:srgbClr val="FF6803"/>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i="1">
              <a:solidFill>
                <a:schemeClr val="dk1"/>
              </a:solidFill>
              <a:latin typeface="Twentieth Century"/>
              <a:ea typeface="Twentieth Century"/>
              <a:cs typeface="Twentieth Century"/>
              <a:sym typeface="Twentieth Century"/>
            </a:endParaRPr>
          </a:p>
        </p:txBody>
      </p:sp>
      <p:sp>
        <p:nvSpPr>
          <p:cNvPr id="812" name="Google Shape;812;p32"/>
          <p:cNvSpPr txBox="1"/>
          <p:nvPr/>
        </p:nvSpPr>
        <p:spPr>
          <a:xfrm>
            <a:off x="260642" y="5256024"/>
            <a:ext cx="639919"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dirty="0">
                <a:solidFill>
                  <a:schemeClr val="dk1"/>
                </a:solidFill>
                <a:latin typeface="Twentieth Century"/>
                <a:ea typeface="Twentieth Century"/>
                <a:cs typeface="Twentieth Century"/>
                <a:sym typeface="Twentieth Century"/>
              </a:rPr>
              <a:t>Data</a:t>
            </a:r>
            <a:endParaRPr sz="1800" dirty="0">
              <a:solidFill>
                <a:schemeClr val="dk1"/>
              </a:solidFill>
              <a:latin typeface="Twentieth Century"/>
              <a:ea typeface="Twentieth Century"/>
              <a:cs typeface="Twentieth Century"/>
              <a:sym typeface="Twentieth Century"/>
            </a:endParaRPr>
          </a:p>
        </p:txBody>
      </p:sp>
      <p:sp>
        <p:nvSpPr>
          <p:cNvPr id="813" name="Google Shape;813;p32"/>
          <p:cNvSpPr txBox="1"/>
          <p:nvPr/>
        </p:nvSpPr>
        <p:spPr>
          <a:xfrm>
            <a:off x="240417" y="5820480"/>
            <a:ext cx="1126155"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dirty="0">
                <a:solidFill>
                  <a:schemeClr val="dk1"/>
                </a:solidFill>
                <a:latin typeface="Twentieth Century"/>
                <a:ea typeface="Twentieth Century"/>
                <a:cs typeface="Twentieth Century"/>
                <a:sym typeface="Twentieth Century"/>
              </a:rPr>
              <a:t>Inference</a:t>
            </a:r>
            <a:endParaRPr sz="1800" dirty="0">
              <a:solidFill>
                <a:schemeClr val="dk1"/>
              </a:solidFill>
              <a:latin typeface="Twentieth Century"/>
              <a:ea typeface="Twentieth Century"/>
              <a:cs typeface="Twentieth Century"/>
              <a:sym typeface="Twentieth Century"/>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0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0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10"/>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0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07"/>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12"/>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81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808"/>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8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817"/>
        <p:cNvGrpSpPr/>
        <p:nvPr/>
      </p:nvGrpSpPr>
      <p:grpSpPr>
        <a:xfrm>
          <a:off x="0" y="0"/>
          <a:ext cx="0" cy="0"/>
          <a:chOff x="0" y="0"/>
          <a:chExt cx="0" cy="0"/>
        </a:xfrm>
      </p:grpSpPr>
      <p:sp>
        <p:nvSpPr>
          <p:cNvPr id="818" name="Google Shape;818;p33"/>
          <p:cNvSpPr txBox="1">
            <a:spLocks noGrp="1"/>
          </p:cNvSpPr>
          <p:nvPr>
            <p:ph type="title"/>
          </p:nvPr>
        </p:nvSpPr>
        <p:spPr>
          <a:xfrm>
            <a:off x="2362200" y="533400"/>
            <a:ext cx="4191000" cy="685800"/>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Clr>
                <a:schemeClr val="dk2"/>
              </a:buClr>
              <a:buSzPts val="4000"/>
              <a:buFont typeface="Twentieth Century"/>
              <a:buNone/>
            </a:pPr>
            <a:r>
              <a:rPr lang="en-US" sz="4000">
                <a:solidFill>
                  <a:schemeClr val="dk2"/>
                </a:solidFill>
              </a:rPr>
              <a:t>OWL Restrictions</a:t>
            </a:r>
            <a:endParaRPr/>
          </a:p>
        </p:txBody>
      </p:sp>
      <p:sp>
        <p:nvSpPr>
          <p:cNvPr id="819" name="Google Shape;819;p33"/>
          <p:cNvSpPr txBox="1">
            <a:spLocks noGrp="1"/>
          </p:cNvSpPr>
          <p:nvPr>
            <p:ph type="body" idx="1"/>
          </p:nvPr>
        </p:nvSpPr>
        <p:spPr>
          <a:xfrm>
            <a:off x="0" y="1276350"/>
            <a:ext cx="9067800" cy="3295650"/>
          </a:xfrm>
          <a:prstGeom prst="rect">
            <a:avLst/>
          </a:prstGeom>
          <a:noFill/>
          <a:ln>
            <a:noFill/>
          </a:ln>
        </p:spPr>
        <p:txBody>
          <a:bodyPr spcFirstLastPara="1" wrap="square" lIns="91425" tIns="45700" rIns="91425" bIns="45700" anchor="t" anchorCtr="0">
            <a:noAutofit/>
          </a:bodyPr>
          <a:lstStyle/>
          <a:p>
            <a:pPr marL="342900" lvl="0" indent="-342900" algn="l" rtl="0">
              <a:spcBef>
                <a:spcPts val="0"/>
              </a:spcBef>
              <a:spcAft>
                <a:spcPts val="0"/>
              </a:spcAft>
              <a:buClr>
                <a:schemeClr val="dk1"/>
              </a:buClr>
              <a:buSzPts val="2800"/>
              <a:buNone/>
            </a:pPr>
            <a:r>
              <a:rPr lang="en-US" sz="2800"/>
              <a:t> </a:t>
            </a:r>
            <a:r>
              <a:rPr lang="en-US"/>
              <a:t>There are several types of restrictions in OWL:</a:t>
            </a:r>
            <a:endParaRPr/>
          </a:p>
          <a:p>
            <a:pPr marL="342900" lvl="0" indent="-342900" algn="l" rtl="0">
              <a:spcBef>
                <a:spcPts val="560"/>
              </a:spcBef>
              <a:spcAft>
                <a:spcPts val="0"/>
              </a:spcAft>
              <a:buClr>
                <a:schemeClr val="dk1"/>
              </a:buClr>
              <a:buSzPts val="2800"/>
              <a:buChar char="•"/>
            </a:pPr>
            <a:r>
              <a:rPr lang="en-US" sz="2800"/>
              <a:t>owl:minCardinality, owl:cardinality, owl:maxCardinality     </a:t>
            </a:r>
            <a:endParaRPr/>
          </a:p>
          <a:p>
            <a:pPr marL="742950" lvl="1" indent="-285750" algn="l" rtl="0">
              <a:spcBef>
                <a:spcPts val="480"/>
              </a:spcBef>
              <a:spcAft>
                <a:spcPts val="0"/>
              </a:spcAft>
              <a:buClr>
                <a:schemeClr val="dk1"/>
              </a:buClr>
              <a:buSzPts val="2400"/>
              <a:buChar char="–"/>
            </a:pPr>
            <a:r>
              <a:rPr lang="en-US" sz="2400"/>
              <a:t>:limits the number of occurrences</a:t>
            </a:r>
            <a:endParaRPr/>
          </a:p>
          <a:p>
            <a:pPr marL="342900" lvl="0" indent="-342900" algn="l" rtl="0">
              <a:spcBef>
                <a:spcPts val="560"/>
              </a:spcBef>
              <a:spcAft>
                <a:spcPts val="0"/>
              </a:spcAft>
              <a:buClr>
                <a:schemeClr val="dk1"/>
              </a:buClr>
              <a:buSzPts val="2800"/>
              <a:buChar char="•"/>
            </a:pPr>
            <a:r>
              <a:rPr lang="en-US" sz="2800"/>
              <a:t>owl:allValuesFrom, owl:someValuesFrom			</a:t>
            </a:r>
            <a:endParaRPr/>
          </a:p>
          <a:p>
            <a:pPr marL="742950" lvl="1" indent="-285750" algn="l" rtl="0">
              <a:spcBef>
                <a:spcPts val="480"/>
              </a:spcBef>
              <a:spcAft>
                <a:spcPts val="0"/>
              </a:spcAft>
              <a:buClr>
                <a:schemeClr val="dk1"/>
              </a:buClr>
              <a:buSzPts val="2400"/>
              <a:buChar char="–"/>
            </a:pPr>
            <a:r>
              <a:rPr lang="en-US" sz="2400"/>
              <a:t>:limits the ‘object type’, similar to rdfs:range</a:t>
            </a:r>
            <a:endParaRPr sz="2400"/>
          </a:p>
          <a:p>
            <a:pPr marL="342900" lvl="0" indent="-342900" algn="l" rtl="0">
              <a:spcBef>
                <a:spcPts val="560"/>
              </a:spcBef>
              <a:spcAft>
                <a:spcPts val="0"/>
              </a:spcAft>
              <a:buClr>
                <a:schemeClr val="dk1"/>
              </a:buClr>
              <a:buSzPts val="2800"/>
              <a:buChar char="•"/>
            </a:pPr>
            <a:r>
              <a:rPr lang="en-US" sz="2800"/>
              <a:t>owl:hasValue, owl:one of,				</a:t>
            </a:r>
            <a:endParaRPr/>
          </a:p>
          <a:p>
            <a:pPr marL="742950" lvl="1" indent="-285750" algn="l" rtl="0">
              <a:spcBef>
                <a:spcPts val="480"/>
              </a:spcBef>
              <a:spcAft>
                <a:spcPts val="0"/>
              </a:spcAft>
              <a:buClr>
                <a:schemeClr val="dk1"/>
              </a:buClr>
              <a:buSzPts val="2400"/>
              <a:buChar char="–"/>
            </a:pPr>
            <a:r>
              <a:rPr lang="en-US" sz="2400"/>
              <a:t>:limiting data to particular values</a:t>
            </a:r>
            <a:endParaRPr/>
          </a:p>
          <a:p>
            <a:pPr marL="342900" lvl="0" indent="-190500" algn="l" rtl="0">
              <a:spcBef>
                <a:spcPts val="480"/>
              </a:spcBef>
              <a:spcAft>
                <a:spcPts val="0"/>
              </a:spcAft>
              <a:buClr>
                <a:schemeClr val="dk1"/>
              </a:buClr>
              <a:buSzPts val="2400"/>
              <a:buNone/>
            </a:pPr>
            <a:endParaRPr sz="24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1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1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1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19">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19">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819">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819">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819">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823"/>
        <p:cNvGrpSpPr/>
        <p:nvPr/>
      </p:nvGrpSpPr>
      <p:grpSpPr>
        <a:xfrm>
          <a:off x="0" y="0"/>
          <a:ext cx="0" cy="0"/>
          <a:chOff x="0" y="0"/>
          <a:chExt cx="0" cy="0"/>
        </a:xfrm>
      </p:grpSpPr>
      <p:sp>
        <p:nvSpPr>
          <p:cNvPr id="824" name="Google Shape;824;p34"/>
          <p:cNvSpPr txBox="1">
            <a:spLocks noGrp="1"/>
          </p:cNvSpPr>
          <p:nvPr>
            <p:ph type="title"/>
          </p:nvPr>
        </p:nvSpPr>
        <p:spPr>
          <a:xfrm>
            <a:off x="-200025" y="685800"/>
            <a:ext cx="9496425" cy="685800"/>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chemeClr val="dk2"/>
              </a:buClr>
              <a:buSzPts val="3200"/>
              <a:buFont typeface="Twentieth Century"/>
              <a:buNone/>
            </a:pPr>
            <a:r>
              <a:rPr lang="en-US" sz="3200">
                <a:solidFill>
                  <a:schemeClr val="dk2"/>
                </a:solidFill>
              </a:rPr>
              <a:t>owl:minCardinality, owl:cardinality, owl:maxCardinality</a:t>
            </a:r>
            <a:endParaRPr sz="3200">
              <a:solidFill>
                <a:schemeClr val="dk2"/>
              </a:solidFill>
            </a:endParaRPr>
          </a:p>
        </p:txBody>
      </p:sp>
      <p:sp>
        <p:nvSpPr>
          <p:cNvPr id="825" name="Google Shape;825;p34"/>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fontScale="77500" lnSpcReduction="20000"/>
          </a:bodyPr>
          <a:lstStyle/>
          <a:p>
            <a:pPr marL="342900" lvl="0" indent="-342900" algn="l" rtl="0">
              <a:spcBef>
                <a:spcPts val="0"/>
              </a:spcBef>
              <a:spcAft>
                <a:spcPts val="0"/>
              </a:spcAft>
              <a:buClr>
                <a:schemeClr val="dk1"/>
              </a:buClr>
              <a:buSzPct val="100000"/>
              <a:buChar char="•"/>
            </a:pPr>
            <a:r>
              <a:rPr lang="en-US" dirty="0"/>
              <a:t>This restriction limits the number of instances of a property on a thing. </a:t>
            </a:r>
            <a:endParaRPr dirty="0"/>
          </a:p>
          <a:p>
            <a:pPr marL="742950" lvl="1" indent="-285750" algn="l" rtl="0">
              <a:spcBef>
                <a:spcPts val="476"/>
              </a:spcBef>
              <a:spcAft>
                <a:spcPts val="0"/>
              </a:spcAft>
              <a:buClr>
                <a:schemeClr val="dk1"/>
              </a:buClr>
              <a:buSzPct val="100000"/>
              <a:buChar char="–"/>
            </a:pPr>
            <a:r>
              <a:rPr lang="en-US" dirty="0"/>
              <a:t>For example, to be classified as a </a:t>
            </a:r>
            <a:r>
              <a:rPr lang="en-US" dirty="0">
                <a:latin typeface="Courier New" panose="02070309020205020404" pitchFamily="49" charset="0"/>
                <a:cs typeface="Courier New" panose="02070309020205020404" pitchFamily="49" charset="0"/>
              </a:rPr>
              <a:t>:IDENTIFIEDPUMP </a:t>
            </a:r>
            <a:r>
              <a:rPr lang="en-US" dirty="0"/>
              <a:t>type of </a:t>
            </a:r>
            <a:r>
              <a:rPr lang="en-US" dirty="0">
                <a:latin typeface="Courier New" panose="02070309020205020404" pitchFamily="49" charset="0"/>
                <a:cs typeface="Courier New" panose="02070309020205020404" pitchFamily="49" charset="0"/>
              </a:rPr>
              <a:t>:Pump</a:t>
            </a:r>
            <a:r>
              <a:rPr lang="en-US" dirty="0"/>
              <a:t>, the </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pump.manufacturer</a:t>
            </a:r>
            <a:r>
              <a:rPr lang="en-US" dirty="0">
                <a:latin typeface="Courier New" panose="02070309020205020404" pitchFamily="49" charset="0"/>
                <a:cs typeface="Courier New" panose="02070309020205020404" pitchFamily="49" charset="0"/>
              </a:rPr>
              <a:t> </a:t>
            </a:r>
            <a:r>
              <a:rPr lang="en-US" dirty="0"/>
              <a:t>property of a thing must have a </a:t>
            </a:r>
            <a:r>
              <a:rPr lang="en-US" dirty="0" err="1">
                <a:latin typeface="Courier New" panose="02070309020205020404" pitchFamily="49" charset="0"/>
                <a:cs typeface="Courier New" panose="02070309020205020404" pitchFamily="49" charset="0"/>
              </a:rPr>
              <a:t>owl:cardinality</a:t>
            </a:r>
            <a:r>
              <a:rPr lang="en-US" dirty="0">
                <a:latin typeface="Courier New" panose="02070309020205020404" pitchFamily="49" charset="0"/>
                <a:cs typeface="Courier New" panose="02070309020205020404" pitchFamily="49" charset="0"/>
              </a:rPr>
              <a:t> </a:t>
            </a:r>
            <a:r>
              <a:rPr lang="en-US" dirty="0"/>
              <a:t>of </a:t>
            </a:r>
            <a:r>
              <a:rPr lang="en-US" dirty="0">
                <a:latin typeface="Courier New" panose="02070309020205020404" pitchFamily="49" charset="0"/>
                <a:cs typeface="Courier New" panose="02070309020205020404" pitchFamily="49" charset="0"/>
              </a:rPr>
              <a:t>1</a:t>
            </a:r>
            <a:r>
              <a:rPr lang="en-US" dirty="0"/>
              <a:t>, implying that there must be one and only one defined manufacturer. </a:t>
            </a:r>
            <a:endParaRPr dirty="0"/>
          </a:p>
          <a:p>
            <a:pPr marL="742950" lvl="1" indent="-285750" algn="l" rtl="0">
              <a:spcBef>
                <a:spcPts val="476"/>
              </a:spcBef>
              <a:spcAft>
                <a:spcPts val="0"/>
              </a:spcAft>
              <a:buClr>
                <a:schemeClr val="dk1"/>
              </a:buClr>
              <a:buSzPct val="100000"/>
              <a:buChar char="–"/>
            </a:pPr>
            <a:r>
              <a:rPr lang="en-US" dirty="0"/>
              <a:t>Note that in this example the restriction class was identified as :</a:t>
            </a:r>
            <a:r>
              <a:rPr lang="en-US" dirty="0">
                <a:latin typeface="Courier New" panose="02070309020205020404" pitchFamily="49" charset="0"/>
                <a:cs typeface="Courier New" panose="02070309020205020404" pitchFamily="49" charset="0"/>
              </a:rPr>
              <a:t>IDENTIFIEDPUMP</a:t>
            </a:r>
            <a:r>
              <a:rPr lang="en-US" dirty="0"/>
              <a:t>. In practice these restrictions are anonymous. </a:t>
            </a:r>
            <a:endParaRPr dirty="0"/>
          </a:p>
          <a:p>
            <a:pPr marL="342900" lvl="0" indent="-342900" algn="l" rtl="0">
              <a:spcBef>
                <a:spcPts val="544"/>
              </a:spcBef>
              <a:spcAft>
                <a:spcPts val="0"/>
              </a:spcAft>
              <a:buClr>
                <a:schemeClr val="dk1"/>
              </a:buClr>
              <a:buSzPct val="100000"/>
              <a:buChar char="•"/>
            </a:pPr>
            <a:r>
              <a:rPr lang="en-US" dirty="0"/>
              <a:t>Min- and max- cardinality allow you to define a cardinality range. </a:t>
            </a:r>
            <a:endParaRPr dirty="0"/>
          </a:p>
          <a:p>
            <a:pPr marL="742950" lvl="1" indent="-285750" algn="l" rtl="0">
              <a:spcBef>
                <a:spcPts val="476"/>
              </a:spcBef>
              <a:spcAft>
                <a:spcPts val="0"/>
              </a:spcAft>
              <a:buClr>
                <a:schemeClr val="dk1"/>
              </a:buClr>
              <a:buSzPct val="100000"/>
              <a:buChar char="–"/>
            </a:pPr>
            <a:r>
              <a:rPr lang="en-US" dirty="0"/>
              <a:t>If there are no cardinality restrictions then, by default, the cardinality is unbounded.</a:t>
            </a:r>
            <a:endParaRPr dirty="0"/>
          </a:p>
          <a:p>
            <a:pPr marL="342900" lvl="0" indent="-170180" algn="l" rtl="0">
              <a:spcBef>
                <a:spcPts val="544"/>
              </a:spcBef>
              <a:spcAft>
                <a:spcPts val="0"/>
              </a:spcAft>
              <a:buClr>
                <a:schemeClr val="dk1"/>
              </a:buClr>
              <a:buSzPct val="100000"/>
              <a:buNone/>
            </a:pPr>
            <a:endParaRP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2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2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2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2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2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829"/>
        <p:cNvGrpSpPr/>
        <p:nvPr/>
      </p:nvGrpSpPr>
      <p:grpSpPr>
        <a:xfrm>
          <a:off x="0" y="0"/>
          <a:ext cx="0" cy="0"/>
          <a:chOff x="0" y="0"/>
          <a:chExt cx="0" cy="0"/>
        </a:xfrm>
      </p:grpSpPr>
      <p:sp>
        <p:nvSpPr>
          <p:cNvPr id="830" name="Google Shape;830;p35"/>
          <p:cNvSpPr txBox="1">
            <a:spLocks noGrp="1"/>
          </p:cNvSpPr>
          <p:nvPr>
            <p:ph type="title"/>
          </p:nvPr>
        </p:nvSpPr>
        <p:spPr>
          <a:xfrm>
            <a:off x="0" y="609600"/>
            <a:ext cx="9144000" cy="68580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Clr>
                <a:schemeClr val="dk2"/>
              </a:buClr>
              <a:buSzPts val="4000"/>
              <a:buFont typeface="Twentieth Century"/>
              <a:buNone/>
            </a:pPr>
            <a:r>
              <a:rPr lang="en-US" sz="4000">
                <a:solidFill>
                  <a:schemeClr val="dk2"/>
                </a:solidFill>
              </a:rPr>
              <a:t>Example: cardinality</a:t>
            </a:r>
            <a:endParaRPr sz="6000">
              <a:solidFill>
                <a:schemeClr val="dk2"/>
              </a:solidFill>
            </a:endParaRPr>
          </a:p>
        </p:txBody>
      </p:sp>
      <p:sp>
        <p:nvSpPr>
          <p:cNvPr id="831" name="Google Shape;831;p35"/>
          <p:cNvSpPr/>
          <p:nvPr/>
        </p:nvSpPr>
        <p:spPr>
          <a:xfrm>
            <a:off x="1985962" y="1690300"/>
            <a:ext cx="1511300" cy="431800"/>
          </a:xfrm>
          <a:prstGeom prst="rect">
            <a:avLst/>
          </a:prstGeom>
          <a:solidFill>
            <a:srgbClr val="FFFF66"/>
          </a:solid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1600">
                <a:solidFill>
                  <a:schemeClr val="dk1"/>
                </a:solidFill>
                <a:latin typeface="Arial"/>
                <a:ea typeface="Arial"/>
                <a:cs typeface="Arial"/>
                <a:sym typeface="Arial"/>
              </a:rPr>
              <a:t>:Tank</a:t>
            </a:r>
            <a:endParaRPr/>
          </a:p>
        </p:txBody>
      </p:sp>
      <p:sp>
        <p:nvSpPr>
          <p:cNvPr id="832" name="Google Shape;832;p35"/>
          <p:cNvSpPr/>
          <p:nvPr/>
        </p:nvSpPr>
        <p:spPr>
          <a:xfrm>
            <a:off x="5334000" y="1690300"/>
            <a:ext cx="1511300" cy="431800"/>
          </a:xfrm>
          <a:prstGeom prst="rect">
            <a:avLst/>
          </a:prstGeom>
          <a:solidFill>
            <a:srgbClr val="FFFF66"/>
          </a:solid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1600">
                <a:solidFill>
                  <a:schemeClr val="dk1"/>
                </a:solidFill>
                <a:latin typeface="Arial"/>
                <a:ea typeface="Arial"/>
                <a:cs typeface="Arial"/>
                <a:sym typeface="Arial"/>
              </a:rPr>
              <a:t>xsd:double</a:t>
            </a:r>
            <a:endParaRPr sz="1600">
              <a:solidFill>
                <a:schemeClr val="dk1"/>
              </a:solidFill>
              <a:latin typeface="Arial"/>
              <a:ea typeface="Arial"/>
              <a:cs typeface="Arial"/>
              <a:sym typeface="Arial"/>
            </a:endParaRPr>
          </a:p>
        </p:txBody>
      </p:sp>
      <p:cxnSp>
        <p:nvCxnSpPr>
          <p:cNvPr id="833" name="Google Shape;833;p35"/>
          <p:cNvCxnSpPr/>
          <p:nvPr/>
        </p:nvCxnSpPr>
        <p:spPr>
          <a:xfrm>
            <a:off x="3497262" y="1906200"/>
            <a:ext cx="1836738" cy="0"/>
          </a:xfrm>
          <a:prstGeom prst="straightConnector1">
            <a:avLst/>
          </a:prstGeom>
          <a:noFill/>
          <a:ln w="9525" cap="flat" cmpd="sng">
            <a:solidFill>
              <a:schemeClr val="dk1"/>
            </a:solidFill>
            <a:prstDash val="solid"/>
            <a:round/>
            <a:headEnd type="none" w="med" len="med"/>
            <a:tailEnd type="triangle" w="med" len="med"/>
          </a:ln>
        </p:spPr>
      </p:cxnSp>
      <p:sp>
        <p:nvSpPr>
          <p:cNvPr id="834" name="Google Shape;834;p35"/>
          <p:cNvSpPr txBox="1"/>
          <p:nvPr/>
        </p:nvSpPr>
        <p:spPr>
          <a:xfrm>
            <a:off x="3940175" y="1522025"/>
            <a:ext cx="1063112"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a:solidFill>
                  <a:schemeClr val="dk1"/>
                </a:solidFill>
                <a:latin typeface="Arial"/>
                <a:ea typeface="Arial"/>
                <a:cs typeface="Arial"/>
                <a:sym typeface="Arial"/>
              </a:rPr>
              <a:t>:hasMass</a:t>
            </a:r>
            <a:endParaRPr sz="1600">
              <a:solidFill>
                <a:schemeClr val="dk1"/>
              </a:solidFill>
              <a:latin typeface="Arial"/>
              <a:ea typeface="Arial"/>
              <a:cs typeface="Arial"/>
              <a:sym typeface="Arial"/>
            </a:endParaRPr>
          </a:p>
        </p:txBody>
      </p:sp>
      <p:sp>
        <p:nvSpPr>
          <p:cNvPr id="835" name="Google Shape;835;p35"/>
          <p:cNvSpPr txBox="1"/>
          <p:nvPr/>
        </p:nvSpPr>
        <p:spPr>
          <a:xfrm>
            <a:off x="3940175" y="2039159"/>
            <a:ext cx="1449436" cy="27699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a:solidFill>
                  <a:schemeClr val="dk1"/>
                </a:solidFill>
                <a:latin typeface="Twentieth Century"/>
                <a:ea typeface="Twentieth Century"/>
                <a:cs typeface="Twentieth Century"/>
                <a:sym typeface="Twentieth Century"/>
              </a:rPr>
              <a:t>cardinality = 1</a:t>
            </a:r>
            <a:endParaRPr/>
          </a:p>
        </p:txBody>
      </p:sp>
      <p:sp>
        <p:nvSpPr>
          <p:cNvPr id="836" name="Google Shape;836;p35"/>
          <p:cNvSpPr/>
          <p:nvPr/>
        </p:nvSpPr>
        <p:spPr>
          <a:xfrm>
            <a:off x="2229745" y="5681246"/>
            <a:ext cx="3124200"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dirty="0">
                <a:solidFill>
                  <a:schemeClr val="dk1"/>
                </a:solidFill>
                <a:latin typeface="Twentieth Century"/>
                <a:ea typeface="Twentieth Century"/>
                <a:cs typeface="Twentieth Century"/>
                <a:sym typeface="Twentieth Century"/>
              </a:rPr>
              <a:t>Inconsistent with OWL Model</a:t>
            </a:r>
            <a:endParaRPr dirty="0"/>
          </a:p>
        </p:txBody>
      </p:sp>
      <p:graphicFrame>
        <p:nvGraphicFramePr>
          <p:cNvPr id="837" name="Google Shape;837;p35"/>
          <p:cNvGraphicFramePr/>
          <p:nvPr>
            <p:extLst>
              <p:ext uri="{D42A27DB-BD31-4B8C-83A1-F6EECF244321}">
                <p14:modId xmlns:p14="http://schemas.microsoft.com/office/powerpoint/2010/main" val="345504452"/>
              </p:ext>
            </p:extLst>
          </p:nvPr>
        </p:nvGraphicFramePr>
        <p:xfrm>
          <a:off x="914400" y="2773117"/>
          <a:ext cx="7620000" cy="1828850"/>
        </p:xfrm>
        <a:graphic>
          <a:graphicData uri="http://schemas.openxmlformats.org/drawingml/2006/table">
            <a:tbl>
              <a:tblPr firstRow="1" bandRow="1">
                <a:noFill/>
                <a:tableStyleId>{0124F93A-8CC0-41FC-B509-E42680370D6F}</a:tableStyleId>
              </a:tblPr>
              <a:tblGrid>
                <a:gridCol w="2540000">
                  <a:extLst>
                    <a:ext uri="{9D8B030D-6E8A-4147-A177-3AD203B41FA5}">
                      <a16:colId xmlns:a16="http://schemas.microsoft.com/office/drawing/2014/main" val="20000"/>
                    </a:ext>
                  </a:extLst>
                </a:gridCol>
                <a:gridCol w="2540000">
                  <a:extLst>
                    <a:ext uri="{9D8B030D-6E8A-4147-A177-3AD203B41FA5}">
                      <a16:colId xmlns:a16="http://schemas.microsoft.com/office/drawing/2014/main" val="20001"/>
                    </a:ext>
                  </a:extLst>
                </a:gridCol>
                <a:gridCol w="2540000">
                  <a:extLst>
                    <a:ext uri="{9D8B030D-6E8A-4147-A177-3AD203B41FA5}">
                      <a16:colId xmlns:a16="http://schemas.microsoft.com/office/drawing/2014/main" val="20002"/>
                    </a:ext>
                  </a:extLst>
                </a:gridCol>
              </a:tblGrid>
              <a:tr h="284125">
                <a:tc>
                  <a:txBody>
                    <a:bodyPr/>
                    <a:lstStyle/>
                    <a:p>
                      <a:pPr marL="0" marR="0" lvl="0" indent="0" algn="l" rtl="0">
                        <a:spcBef>
                          <a:spcPts val="0"/>
                        </a:spcBef>
                        <a:spcAft>
                          <a:spcPts val="0"/>
                        </a:spcAft>
                        <a:buNone/>
                      </a:pPr>
                      <a:r>
                        <a:rPr lang="en-US" sz="1800">
                          <a:solidFill>
                            <a:schemeClr val="dk1"/>
                          </a:solidFill>
                          <a:latin typeface="Twentieth Century"/>
                          <a:ea typeface="Twentieth Century"/>
                          <a:cs typeface="Twentieth Century"/>
                          <a:sym typeface="Twentieth Century"/>
                        </a:rPr>
                        <a:t>Subject</a:t>
                      </a:r>
                      <a:endParaRPr sz="1800">
                        <a:solidFill>
                          <a:schemeClr val="dk1"/>
                        </a:solidFill>
                        <a:latin typeface="Twentieth Century"/>
                        <a:ea typeface="Twentieth Century"/>
                        <a:cs typeface="Twentieth Century"/>
                        <a:sym typeface="Twentieth Century"/>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None/>
                      </a:pPr>
                      <a:r>
                        <a:rPr lang="en-US" sz="1800">
                          <a:solidFill>
                            <a:schemeClr val="dk1"/>
                          </a:solidFill>
                          <a:latin typeface="Twentieth Century"/>
                          <a:ea typeface="Twentieth Century"/>
                          <a:cs typeface="Twentieth Century"/>
                          <a:sym typeface="Twentieth Century"/>
                        </a:rPr>
                        <a:t>Predicate</a:t>
                      </a:r>
                      <a:endParaRPr sz="1800">
                        <a:solidFill>
                          <a:schemeClr val="dk1"/>
                        </a:solidFill>
                        <a:latin typeface="Twentieth Century"/>
                        <a:ea typeface="Twentieth Century"/>
                        <a:cs typeface="Twentieth Century"/>
                        <a:sym typeface="Twentieth Century"/>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None/>
                      </a:pPr>
                      <a:r>
                        <a:rPr lang="en-US" sz="1800">
                          <a:solidFill>
                            <a:schemeClr val="dk1"/>
                          </a:solidFill>
                          <a:latin typeface="Twentieth Century"/>
                          <a:ea typeface="Twentieth Century"/>
                          <a:cs typeface="Twentieth Century"/>
                          <a:sym typeface="Twentieth Century"/>
                        </a:rPr>
                        <a:t>Object</a:t>
                      </a:r>
                      <a:endParaRPr sz="1800">
                        <a:solidFill>
                          <a:schemeClr val="dk1"/>
                        </a:solidFill>
                        <a:latin typeface="Twentieth Century"/>
                        <a:ea typeface="Twentieth Century"/>
                        <a:cs typeface="Twentieth Century"/>
                        <a:sym typeface="Twentieth Century"/>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0"/>
                  </a:ext>
                </a:extLst>
              </a:tr>
              <a:tr h="284125">
                <a:tc>
                  <a:txBody>
                    <a:bodyPr/>
                    <a:lstStyle/>
                    <a:p>
                      <a:pPr marL="0" marR="0" lvl="0" indent="0" algn="l" rtl="0">
                        <a:lnSpc>
                          <a:spcPct val="100000"/>
                        </a:lnSpc>
                        <a:spcBef>
                          <a:spcPts val="0"/>
                        </a:spcBef>
                        <a:spcAft>
                          <a:spcPts val="0"/>
                        </a:spcAft>
                        <a:buClr>
                          <a:schemeClr val="dk1"/>
                        </a:buClr>
                        <a:buSzPts val="1800"/>
                        <a:buFont typeface="Twentieth Century"/>
                        <a:buNone/>
                      </a:pPr>
                      <a:r>
                        <a:rPr lang="en-US" sz="1800" dirty="0">
                          <a:latin typeface="Courier New" panose="02070309020205020404" pitchFamily="49" charset="0"/>
                          <a:ea typeface="Twentieth Century"/>
                          <a:cs typeface="Courier New" panose="02070309020205020404" pitchFamily="49" charset="0"/>
                          <a:sym typeface="Twentieth Century"/>
                        </a:rPr>
                        <a:t>:Tank</a:t>
                      </a:r>
                      <a:endParaRPr dirty="0">
                        <a:latin typeface="Courier New" panose="02070309020205020404" pitchFamily="49" charset="0"/>
                        <a:cs typeface="Courier New" panose="02070309020205020404" pitchFamily="49" charset="0"/>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800"/>
                        <a:buFont typeface="Twentieth Century"/>
                        <a:buNone/>
                      </a:pPr>
                      <a:r>
                        <a:rPr lang="en-US" sz="1800">
                          <a:latin typeface="Courier New" panose="02070309020205020404" pitchFamily="49" charset="0"/>
                          <a:ea typeface="Twentieth Century"/>
                          <a:cs typeface="Courier New" panose="02070309020205020404" pitchFamily="49" charset="0"/>
                          <a:sym typeface="Twentieth Century"/>
                        </a:rPr>
                        <a:t>rdfs:subClassOf</a:t>
                      </a:r>
                      <a:endParaRPr>
                        <a:latin typeface="Courier New" panose="02070309020205020404" pitchFamily="49" charset="0"/>
                        <a:cs typeface="Courier New" panose="02070309020205020404" pitchFamily="49" charset="0"/>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800"/>
                        <a:buFont typeface="Twentieth Century"/>
                        <a:buNone/>
                      </a:pPr>
                      <a:r>
                        <a:rPr lang="en-US" sz="1800">
                          <a:latin typeface="Courier New" panose="02070309020205020404" pitchFamily="49" charset="0"/>
                          <a:ea typeface="Twentieth Century"/>
                          <a:cs typeface="Courier New" panose="02070309020205020404" pitchFamily="49" charset="0"/>
                          <a:sym typeface="Twentieth Century"/>
                        </a:rPr>
                        <a:t>[restriction#1]</a:t>
                      </a:r>
                      <a:endParaRPr sz="1800">
                        <a:latin typeface="Courier New" panose="02070309020205020404" pitchFamily="49" charset="0"/>
                        <a:ea typeface="Twentieth Century"/>
                        <a:cs typeface="Courier New" panose="02070309020205020404" pitchFamily="49" charset="0"/>
                        <a:sym typeface="Twentieth Century"/>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r h="284125">
                <a:tc>
                  <a:txBody>
                    <a:bodyPr/>
                    <a:lstStyle/>
                    <a:p>
                      <a:pPr marL="0" marR="0" lvl="0" indent="0" algn="l" rtl="0">
                        <a:lnSpc>
                          <a:spcPct val="100000"/>
                        </a:lnSpc>
                        <a:spcBef>
                          <a:spcPts val="0"/>
                        </a:spcBef>
                        <a:spcAft>
                          <a:spcPts val="0"/>
                        </a:spcAft>
                        <a:buClr>
                          <a:schemeClr val="dk1"/>
                        </a:buClr>
                        <a:buSzPts val="1800"/>
                        <a:buFont typeface="Twentieth Century"/>
                        <a:buNone/>
                      </a:pPr>
                      <a:r>
                        <a:rPr lang="en-US" sz="1800">
                          <a:latin typeface="Courier New" panose="02070309020205020404" pitchFamily="49" charset="0"/>
                          <a:ea typeface="Twentieth Century"/>
                          <a:cs typeface="Courier New" panose="02070309020205020404" pitchFamily="49" charset="0"/>
                          <a:sym typeface="Twentieth Century"/>
                        </a:rPr>
                        <a:t>[restriction#1]</a:t>
                      </a:r>
                      <a:endParaRPr sz="1800">
                        <a:latin typeface="Courier New" panose="02070309020205020404" pitchFamily="49" charset="0"/>
                        <a:ea typeface="Twentieth Century"/>
                        <a:cs typeface="Courier New" panose="02070309020205020404" pitchFamily="49" charset="0"/>
                        <a:sym typeface="Twentieth Century"/>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800"/>
                        <a:buFont typeface="Twentieth Century"/>
                        <a:buNone/>
                      </a:pPr>
                      <a:r>
                        <a:rPr lang="en-US" sz="1800">
                          <a:latin typeface="Courier New" panose="02070309020205020404" pitchFamily="49" charset="0"/>
                          <a:ea typeface="Twentieth Century"/>
                          <a:cs typeface="Courier New" panose="02070309020205020404" pitchFamily="49" charset="0"/>
                          <a:sym typeface="Twentieth Century"/>
                        </a:rPr>
                        <a:t>rdf:type</a:t>
                      </a:r>
                      <a:endParaRPr sz="1800">
                        <a:latin typeface="Courier New" panose="02070309020205020404" pitchFamily="49" charset="0"/>
                        <a:ea typeface="Twentieth Century"/>
                        <a:cs typeface="Courier New" panose="02070309020205020404" pitchFamily="49" charset="0"/>
                        <a:sym typeface="Twentieth Century"/>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800"/>
                        <a:buFont typeface="Twentieth Century"/>
                        <a:buNone/>
                      </a:pPr>
                      <a:r>
                        <a:rPr lang="en-US" sz="1800">
                          <a:latin typeface="Courier New" panose="02070309020205020404" pitchFamily="49" charset="0"/>
                          <a:ea typeface="Twentieth Century"/>
                          <a:cs typeface="Courier New" panose="02070309020205020404" pitchFamily="49" charset="0"/>
                          <a:sym typeface="Twentieth Century"/>
                        </a:rPr>
                        <a:t>owl:Restriction</a:t>
                      </a:r>
                      <a:endParaRPr sz="1800">
                        <a:latin typeface="Courier New" panose="02070309020205020404" pitchFamily="49" charset="0"/>
                        <a:ea typeface="Twentieth Century"/>
                        <a:cs typeface="Courier New" panose="02070309020205020404" pitchFamily="49" charset="0"/>
                        <a:sym typeface="Twentieth Century"/>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2"/>
                  </a:ext>
                </a:extLst>
              </a:tr>
              <a:tr h="284125">
                <a:tc>
                  <a:txBody>
                    <a:bodyPr/>
                    <a:lstStyle/>
                    <a:p>
                      <a:pPr marL="0" marR="0" lvl="0" indent="0" algn="l" rtl="0">
                        <a:spcBef>
                          <a:spcPts val="0"/>
                        </a:spcBef>
                        <a:spcAft>
                          <a:spcPts val="0"/>
                        </a:spcAft>
                        <a:buNone/>
                      </a:pPr>
                      <a:endParaRPr sz="1800">
                        <a:latin typeface="Courier New" panose="02070309020205020404" pitchFamily="49" charset="0"/>
                        <a:ea typeface="Twentieth Century"/>
                        <a:cs typeface="Courier New" panose="02070309020205020404" pitchFamily="49" charset="0"/>
                        <a:sym typeface="Twentieth Century"/>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800"/>
                        <a:buFont typeface="Twentieth Century"/>
                        <a:buNone/>
                      </a:pPr>
                      <a:r>
                        <a:rPr lang="en-US" sz="1800">
                          <a:latin typeface="Courier New" panose="02070309020205020404" pitchFamily="49" charset="0"/>
                          <a:ea typeface="Twentieth Century"/>
                          <a:cs typeface="Courier New" panose="02070309020205020404" pitchFamily="49" charset="0"/>
                          <a:sym typeface="Twentieth Century"/>
                        </a:rPr>
                        <a:t>owl:onProperty</a:t>
                      </a:r>
                      <a:endParaRPr sz="1600">
                        <a:latin typeface="Courier New" panose="02070309020205020404" pitchFamily="49" charset="0"/>
                        <a:ea typeface="Twentieth Century"/>
                        <a:cs typeface="Courier New" panose="02070309020205020404" pitchFamily="49" charset="0"/>
                        <a:sym typeface="Twentieth Century"/>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800"/>
                        <a:buFont typeface="Twentieth Century"/>
                        <a:buNone/>
                      </a:pPr>
                      <a:r>
                        <a:rPr lang="en-US" sz="1800">
                          <a:latin typeface="Courier New" panose="02070309020205020404" pitchFamily="49" charset="0"/>
                          <a:ea typeface="Twentieth Century"/>
                          <a:cs typeface="Courier New" panose="02070309020205020404" pitchFamily="49" charset="0"/>
                          <a:sym typeface="Twentieth Century"/>
                        </a:rPr>
                        <a:t>:hasMass</a:t>
                      </a:r>
                      <a:endParaRPr sz="1800">
                        <a:latin typeface="Courier New" panose="02070309020205020404" pitchFamily="49" charset="0"/>
                        <a:ea typeface="Twentieth Century"/>
                        <a:cs typeface="Courier New" panose="02070309020205020404" pitchFamily="49" charset="0"/>
                        <a:sym typeface="Twentieth Century"/>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3"/>
                  </a:ext>
                </a:extLst>
              </a:tr>
              <a:tr h="284125">
                <a:tc>
                  <a:txBody>
                    <a:bodyPr/>
                    <a:lstStyle/>
                    <a:p>
                      <a:pPr marL="0" marR="0" lvl="0" indent="0" algn="l" rtl="0">
                        <a:spcBef>
                          <a:spcPts val="0"/>
                        </a:spcBef>
                        <a:spcAft>
                          <a:spcPts val="0"/>
                        </a:spcAft>
                        <a:buNone/>
                      </a:pPr>
                      <a:endParaRPr sz="1800">
                        <a:latin typeface="Courier New" panose="02070309020205020404" pitchFamily="49" charset="0"/>
                        <a:ea typeface="Twentieth Century"/>
                        <a:cs typeface="Courier New" panose="02070309020205020404" pitchFamily="49" charset="0"/>
                        <a:sym typeface="Twentieth Century"/>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800"/>
                        <a:buFont typeface="Twentieth Century"/>
                        <a:buNone/>
                      </a:pPr>
                      <a:r>
                        <a:rPr lang="en-US" sz="1800">
                          <a:latin typeface="Courier New" panose="02070309020205020404" pitchFamily="49" charset="0"/>
                          <a:ea typeface="Twentieth Century"/>
                          <a:cs typeface="Courier New" panose="02070309020205020404" pitchFamily="49" charset="0"/>
                          <a:sym typeface="Twentieth Century"/>
                        </a:rPr>
                        <a:t>owl:cardinality</a:t>
                      </a:r>
                      <a:endParaRPr sz="1800">
                        <a:latin typeface="Courier New" panose="02070309020205020404" pitchFamily="49" charset="0"/>
                        <a:ea typeface="Twentieth Century"/>
                        <a:cs typeface="Courier New" panose="02070309020205020404" pitchFamily="49" charset="0"/>
                        <a:sym typeface="Twentieth Century"/>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800"/>
                        <a:buFont typeface="Twentieth Century"/>
                        <a:buNone/>
                      </a:pPr>
                      <a:r>
                        <a:rPr lang="en-US" sz="1800" dirty="0">
                          <a:latin typeface="Courier New" panose="02070309020205020404" pitchFamily="49" charset="0"/>
                          <a:ea typeface="Twentieth Century"/>
                          <a:cs typeface="Courier New" panose="02070309020205020404" pitchFamily="49" charset="0"/>
                          <a:sym typeface="Twentieth Century"/>
                        </a:rPr>
                        <a:t>1</a:t>
                      </a:r>
                      <a:endParaRPr dirty="0">
                        <a:latin typeface="Courier New" panose="02070309020205020404" pitchFamily="49" charset="0"/>
                        <a:cs typeface="Courier New" panose="02070309020205020404" pitchFamily="49" charset="0"/>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4"/>
                  </a:ext>
                </a:extLst>
              </a:tr>
            </a:tbl>
          </a:graphicData>
        </a:graphic>
      </p:graphicFrame>
      <p:graphicFrame>
        <p:nvGraphicFramePr>
          <p:cNvPr id="838" name="Google Shape;838;p35"/>
          <p:cNvGraphicFramePr/>
          <p:nvPr>
            <p:extLst>
              <p:ext uri="{D42A27DB-BD31-4B8C-83A1-F6EECF244321}">
                <p14:modId xmlns:p14="http://schemas.microsoft.com/office/powerpoint/2010/main" val="3071853238"/>
              </p:ext>
            </p:extLst>
          </p:nvPr>
        </p:nvGraphicFramePr>
        <p:xfrm>
          <a:off x="925651" y="4613679"/>
          <a:ext cx="7620000" cy="731540"/>
        </p:xfrm>
        <a:graphic>
          <a:graphicData uri="http://schemas.openxmlformats.org/drawingml/2006/table">
            <a:tbl>
              <a:tblPr firstRow="1" bandRow="1">
                <a:noFill/>
                <a:tableStyleId>{0124F93A-8CC0-41FC-B509-E42680370D6F}</a:tableStyleId>
              </a:tblPr>
              <a:tblGrid>
                <a:gridCol w="2540000">
                  <a:extLst>
                    <a:ext uri="{9D8B030D-6E8A-4147-A177-3AD203B41FA5}">
                      <a16:colId xmlns:a16="http://schemas.microsoft.com/office/drawing/2014/main" val="20000"/>
                    </a:ext>
                  </a:extLst>
                </a:gridCol>
                <a:gridCol w="2540000">
                  <a:extLst>
                    <a:ext uri="{9D8B030D-6E8A-4147-A177-3AD203B41FA5}">
                      <a16:colId xmlns:a16="http://schemas.microsoft.com/office/drawing/2014/main" val="20001"/>
                    </a:ext>
                  </a:extLst>
                </a:gridCol>
                <a:gridCol w="2540000">
                  <a:extLst>
                    <a:ext uri="{9D8B030D-6E8A-4147-A177-3AD203B41FA5}">
                      <a16:colId xmlns:a16="http://schemas.microsoft.com/office/drawing/2014/main" val="20002"/>
                    </a:ext>
                  </a:extLst>
                </a:gridCol>
              </a:tblGrid>
              <a:tr h="284125">
                <a:tc>
                  <a:txBody>
                    <a:bodyPr/>
                    <a:lstStyle/>
                    <a:p>
                      <a:pPr marL="0" marR="0" lvl="0" indent="0" algn="l" rtl="0">
                        <a:spcBef>
                          <a:spcPts val="0"/>
                        </a:spcBef>
                        <a:spcAft>
                          <a:spcPts val="0"/>
                        </a:spcAft>
                        <a:buNone/>
                      </a:pPr>
                      <a:r>
                        <a:rPr lang="en-US" sz="1800" b="0" i="1">
                          <a:solidFill>
                            <a:schemeClr val="dk1"/>
                          </a:solidFill>
                          <a:latin typeface="Courier New" panose="02070309020205020404" pitchFamily="49" charset="0"/>
                          <a:ea typeface="Twentieth Century"/>
                          <a:cs typeface="Courier New" panose="02070309020205020404" pitchFamily="49" charset="0"/>
                          <a:sym typeface="Twentieth Century"/>
                        </a:rPr>
                        <a:t>:Tank101</a:t>
                      </a:r>
                      <a:endParaRPr sz="1800" b="0" i="1">
                        <a:solidFill>
                          <a:schemeClr val="dk1"/>
                        </a:solidFill>
                        <a:latin typeface="Courier New" panose="02070309020205020404" pitchFamily="49" charset="0"/>
                        <a:ea typeface="Twentieth Century"/>
                        <a:cs typeface="Courier New" panose="02070309020205020404" pitchFamily="49" charset="0"/>
                        <a:sym typeface="Twentieth Century"/>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800"/>
                        <a:buFont typeface="Twentieth Century"/>
                        <a:buNone/>
                      </a:pPr>
                      <a:r>
                        <a:rPr lang="en-US" sz="1800" b="0" i="1">
                          <a:solidFill>
                            <a:schemeClr val="dk1"/>
                          </a:solidFill>
                          <a:latin typeface="Courier New" panose="02070309020205020404" pitchFamily="49" charset="0"/>
                          <a:ea typeface="Twentieth Century"/>
                          <a:cs typeface="Courier New" panose="02070309020205020404" pitchFamily="49" charset="0"/>
                          <a:sym typeface="Twentieth Century"/>
                        </a:rPr>
                        <a:t>:hasMass</a:t>
                      </a:r>
                      <a:endParaRPr sz="1800" b="0" i="1">
                        <a:solidFill>
                          <a:schemeClr val="dk1"/>
                        </a:solidFill>
                        <a:latin typeface="Courier New" panose="02070309020205020404" pitchFamily="49" charset="0"/>
                        <a:ea typeface="Twentieth Century"/>
                        <a:cs typeface="Courier New" panose="02070309020205020404" pitchFamily="49" charset="0"/>
                        <a:sym typeface="Twentieth Century"/>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800"/>
                        <a:buFont typeface="Twentieth Century"/>
                        <a:buNone/>
                      </a:pPr>
                      <a:r>
                        <a:rPr lang="en-US" sz="1800" b="0" i="1">
                          <a:solidFill>
                            <a:schemeClr val="dk1"/>
                          </a:solidFill>
                          <a:latin typeface="Courier New" panose="02070309020205020404" pitchFamily="49" charset="0"/>
                          <a:ea typeface="Twentieth Century"/>
                          <a:cs typeface="Courier New" panose="02070309020205020404" pitchFamily="49" charset="0"/>
                          <a:sym typeface="Twentieth Century"/>
                        </a:rPr>
                        <a:t>42</a:t>
                      </a:r>
                      <a:endParaRPr sz="1800" b="0" i="1">
                        <a:solidFill>
                          <a:schemeClr val="dk1"/>
                        </a:solidFill>
                        <a:latin typeface="Courier New" panose="02070309020205020404" pitchFamily="49" charset="0"/>
                        <a:ea typeface="Twentieth Century"/>
                        <a:cs typeface="Courier New" panose="02070309020205020404" pitchFamily="49" charset="0"/>
                        <a:sym typeface="Twentieth Century"/>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0"/>
                  </a:ext>
                </a:extLst>
              </a:tr>
              <a:tr h="284125">
                <a:tc>
                  <a:txBody>
                    <a:bodyPr/>
                    <a:lstStyle/>
                    <a:p>
                      <a:pPr marL="0" marR="0" lvl="0" indent="0" algn="l" rtl="0">
                        <a:spcBef>
                          <a:spcPts val="0"/>
                        </a:spcBef>
                        <a:spcAft>
                          <a:spcPts val="0"/>
                        </a:spcAft>
                        <a:buNone/>
                      </a:pPr>
                      <a:endParaRPr sz="1800" i="1">
                        <a:solidFill>
                          <a:schemeClr val="dk1"/>
                        </a:solidFill>
                        <a:latin typeface="Courier New" panose="02070309020205020404" pitchFamily="49" charset="0"/>
                        <a:ea typeface="Twentieth Century"/>
                        <a:cs typeface="Courier New" panose="02070309020205020404" pitchFamily="49" charset="0"/>
                        <a:sym typeface="Twentieth Century"/>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800"/>
                        <a:buFont typeface="Twentieth Century"/>
                        <a:buNone/>
                      </a:pPr>
                      <a:r>
                        <a:rPr lang="en-US" sz="1800" i="1">
                          <a:solidFill>
                            <a:schemeClr val="dk1"/>
                          </a:solidFill>
                          <a:latin typeface="Courier New" panose="02070309020205020404" pitchFamily="49" charset="0"/>
                          <a:ea typeface="Twentieth Century"/>
                          <a:cs typeface="Courier New" panose="02070309020205020404" pitchFamily="49" charset="0"/>
                          <a:sym typeface="Twentieth Century"/>
                        </a:rPr>
                        <a:t>:hasMass</a:t>
                      </a:r>
                      <a:endParaRPr sz="1800" i="1">
                        <a:solidFill>
                          <a:schemeClr val="dk1"/>
                        </a:solidFill>
                        <a:latin typeface="Courier New" panose="02070309020205020404" pitchFamily="49" charset="0"/>
                        <a:ea typeface="Twentieth Century"/>
                        <a:cs typeface="Courier New" panose="02070309020205020404" pitchFamily="49" charset="0"/>
                        <a:sym typeface="Twentieth Century"/>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800"/>
                        <a:buFont typeface="Twentieth Century"/>
                        <a:buNone/>
                      </a:pPr>
                      <a:r>
                        <a:rPr lang="en-US" sz="1800" i="1" dirty="0">
                          <a:solidFill>
                            <a:schemeClr val="dk1"/>
                          </a:solidFill>
                          <a:latin typeface="Courier New" panose="02070309020205020404" pitchFamily="49" charset="0"/>
                          <a:ea typeface="Twentieth Century"/>
                          <a:cs typeface="Courier New" panose="02070309020205020404" pitchFamily="49" charset="0"/>
                          <a:sym typeface="Twentieth Century"/>
                        </a:rPr>
                        <a:t>21</a:t>
                      </a:r>
                      <a:endParaRPr sz="1800" i="1" dirty="0">
                        <a:solidFill>
                          <a:schemeClr val="dk1"/>
                        </a:solidFill>
                        <a:latin typeface="Courier New" panose="02070309020205020404" pitchFamily="49" charset="0"/>
                        <a:ea typeface="Twentieth Century"/>
                        <a:cs typeface="Courier New" panose="02070309020205020404" pitchFamily="49" charset="0"/>
                        <a:sym typeface="Twentieth Century"/>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3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3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3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842"/>
        <p:cNvGrpSpPr/>
        <p:nvPr/>
      </p:nvGrpSpPr>
      <p:grpSpPr>
        <a:xfrm>
          <a:off x="0" y="0"/>
          <a:ext cx="0" cy="0"/>
          <a:chOff x="0" y="0"/>
          <a:chExt cx="0" cy="0"/>
        </a:xfrm>
      </p:grpSpPr>
      <p:sp>
        <p:nvSpPr>
          <p:cNvPr id="843" name="Google Shape;843;p36"/>
          <p:cNvSpPr txBox="1">
            <a:spLocks noGrp="1"/>
          </p:cNvSpPr>
          <p:nvPr>
            <p:ph type="title"/>
          </p:nvPr>
        </p:nvSpPr>
        <p:spPr>
          <a:xfrm>
            <a:off x="0" y="609600"/>
            <a:ext cx="9144000" cy="685800"/>
          </a:xfrm>
          <a:prstGeom prst="rect">
            <a:avLst/>
          </a:prstGeom>
          <a:noFill/>
          <a:ln>
            <a:noFill/>
          </a:ln>
        </p:spPr>
        <p:txBody>
          <a:bodyPr spcFirstLastPara="1" wrap="square" lIns="91425" tIns="45700" rIns="91425" bIns="45700" anchor="ctr" anchorCtr="0">
            <a:normAutofit fontScale="90000"/>
          </a:bodyPr>
          <a:lstStyle/>
          <a:p>
            <a:pPr marL="0" lvl="0" indent="0" algn="ctr" rtl="0">
              <a:spcBef>
                <a:spcPts val="0"/>
              </a:spcBef>
              <a:spcAft>
                <a:spcPts val="0"/>
              </a:spcAft>
              <a:buClr>
                <a:schemeClr val="dk2"/>
              </a:buClr>
              <a:buSzPct val="100000"/>
              <a:buFont typeface="Twentieth Century"/>
              <a:buNone/>
            </a:pPr>
            <a:r>
              <a:rPr lang="en-US">
                <a:solidFill>
                  <a:schemeClr val="dk2"/>
                </a:solidFill>
              </a:rPr>
              <a:t>owl:allValuesFrom</a:t>
            </a:r>
            <a:endParaRPr>
              <a:solidFill>
                <a:schemeClr val="dk2"/>
              </a:solidFill>
            </a:endParaRPr>
          </a:p>
        </p:txBody>
      </p:sp>
      <p:sp>
        <p:nvSpPr>
          <p:cNvPr id="844" name="Google Shape;844;p36"/>
          <p:cNvSpPr txBox="1">
            <a:spLocks noGrp="1"/>
          </p:cNvSpPr>
          <p:nvPr>
            <p:ph type="body" idx="1"/>
          </p:nvPr>
        </p:nvSpPr>
        <p:spPr>
          <a:xfrm>
            <a:off x="457200" y="1371600"/>
            <a:ext cx="8229600" cy="4525963"/>
          </a:xfrm>
          <a:prstGeom prst="rect">
            <a:avLst/>
          </a:prstGeom>
          <a:noFill/>
          <a:ln>
            <a:noFill/>
          </a:ln>
        </p:spPr>
        <p:txBody>
          <a:bodyPr spcFirstLastPara="1" wrap="square" lIns="91425" tIns="45700" rIns="91425" bIns="45700" anchor="t" anchorCtr="0">
            <a:normAutofit/>
          </a:bodyPr>
          <a:lstStyle/>
          <a:p>
            <a:pPr marL="342900" lvl="0" indent="-342900" algn="l" rtl="0">
              <a:spcBef>
                <a:spcPts val="0"/>
              </a:spcBef>
              <a:spcAft>
                <a:spcPts val="0"/>
              </a:spcAft>
              <a:buClr>
                <a:schemeClr val="dk1"/>
              </a:buClr>
              <a:buSzPts val="3200"/>
              <a:buNone/>
            </a:pPr>
            <a:endParaRPr dirty="0"/>
          </a:p>
          <a:p>
            <a:pPr marL="342900" lvl="0" indent="-342900" algn="l" rtl="0">
              <a:spcBef>
                <a:spcPts val="640"/>
              </a:spcBef>
              <a:spcAft>
                <a:spcPts val="0"/>
              </a:spcAft>
              <a:buClr>
                <a:schemeClr val="dk1"/>
              </a:buClr>
              <a:buSzPts val="3200"/>
              <a:buChar char="•"/>
            </a:pPr>
            <a:r>
              <a:rPr lang="en-US" dirty="0"/>
              <a:t>This restriction limits all values of the restricted property to be of a particular type . </a:t>
            </a:r>
            <a:endParaRPr dirty="0"/>
          </a:p>
          <a:p>
            <a:pPr marL="342900" lvl="0" indent="-342900" algn="l" rtl="0">
              <a:spcBef>
                <a:spcPts val="640"/>
              </a:spcBef>
              <a:spcAft>
                <a:spcPts val="0"/>
              </a:spcAft>
              <a:buClr>
                <a:schemeClr val="dk1"/>
              </a:buClr>
              <a:buSzPts val="3200"/>
              <a:buChar char="•"/>
            </a:pPr>
            <a:r>
              <a:rPr lang="en-US" dirty="0"/>
              <a:t>For example, all pumps, if they have a </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pump.manufacturer</a:t>
            </a:r>
            <a:r>
              <a:rPr lang="en-US" dirty="0">
                <a:latin typeface="Courier New" panose="02070309020205020404" pitchFamily="49" charset="0"/>
                <a:cs typeface="Courier New" panose="02070309020205020404" pitchFamily="49" charset="0"/>
              </a:rPr>
              <a:t> </a:t>
            </a:r>
            <a:r>
              <a:rPr lang="en-US" dirty="0"/>
              <a:t>property, all the values must be type of </a:t>
            </a:r>
            <a:r>
              <a:rPr lang="en-US" dirty="0">
                <a:latin typeface="Courier New" panose="02070309020205020404" pitchFamily="49" charset="0"/>
                <a:cs typeface="Courier New" panose="02070309020205020404" pitchFamily="49" charset="0"/>
              </a:rPr>
              <a:t>:MANUFACTUER</a:t>
            </a:r>
            <a:r>
              <a:rPr lang="en-US" dirty="0"/>
              <a:t>. </a:t>
            </a:r>
            <a:endParaRPr dirty="0"/>
          </a:p>
          <a:p>
            <a:pPr marL="342900" lvl="0" indent="-342900" algn="l" rtl="0">
              <a:spcBef>
                <a:spcPts val="640"/>
              </a:spcBef>
              <a:spcAft>
                <a:spcPts val="0"/>
              </a:spcAft>
              <a:buClr>
                <a:schemeClr val="dk1"/>
              </a:buClr>
              <a:buSzPts val="3200"/>
              <a:buChar char="•"/>
            </a:pPr>
            <a:r>
              <a:rPr lang="en-US" dirty="0"/>
              <a:t>This is very similar to the </a:t>
            </a:r>
            <a:r>
              <a:rPr lang="en-US" dirty="0" err="1">
                <a:latin typeface="Courier New" panose="02070309020205020404" pitchFamily="49" charset="0"/>
                <a:cs typeface="Courier New" panose="02070309020205020404" pitchFamily="49" charset="0"/>
              </a:rPr>
              <a:t>rdfs:range</a:t>
            </a:r>
            <a:r>
              <a:rPr lang="en-US" dirty="0">
                <a:latin typeface="Courier New" panose="02070309020205020404" pitchFamily="49" charset="0"/>
                <a:cs typeface="Courier New" panose="02070309020205020404" pitchFamily="49" charset="0"/>
              </a:rPr>
              <a:t> </a:t>
            </a:r>
            <a:endParaRPr dirty="0">
              <a:latin typeface="Courier New" panose="02070309020205020404" pitchFamily="49" charset="0"/>
              <a:cs typeface="Courier New" panose="02070309020205020404" pitchFamily="49" charset="0"/>
            </a:endParaRPr>
          </a:p>
          <a:p>
            <a:pPr marL="742950" lvl="1" indent="-285750" algn="l" rtl="0">
              <a:spcBef>
                <a:spcPts val="560"/>
              </a:spcBef>
              <a:spcAft>
                <a:spcPts val="0"/>
              </a:spcAft>
              <a:buClr>
                <a:schemeClr val="dk1"/>
              </a:buClr>
              <a:buSzPts val="2800"/>
              <a:buChar char="–"/>
            </a:pPr>
            <a:r>
              <a:rPr lang="en-US" dirty="0"/>
              <a:t>But more ‘accurate’</a:t>
            </a:r>
            <a:endParaRPr dirty="0"/>
          </a:p>
          <a:p>
            <a:pPr marL="342900" lvl="0" indent="-139700" algn="l" rtl="0">
              <a:spcBef>
                <a:spcPts val="640"/>
              </a:spcBef>
              <a:spcAft>
                <a:spcPts val="0"/>
              </a:spcAft>
              <a:buClr>
                <a:schemeClr val="dk1"/>
              </a:buClr>
              <a:buSzPts val="3200"/>
              <a:buNone/>
            </a:pPr>
            <a:endParaRPr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848"/>
        <p:cNvGrpSpPr/>
        <p:nvPr/>
      </p:nvGrpSpPr>
      <p:grpSpPr>
        <a:xfrm>
          <a:off x="0" y="0"/>
          <a:ext cx="0" cy="0"/>
          <a:chOff x="0" y="0"/>
          <a:chExt cx="0" cy="0"/>
        </a:xfrm>
      </p:grpSpPr>
      <p:sp>
        <p:nvSpPr>
          <p:cNvPr id="849" name="Google Shape;849;p37"/>
          <p:cNvSpPr txBox="1">
            <a:spLocks noGrp="1"/>
          </p:cNvSpPr>
          <p:nvPr>
            <p:ph type="title"/>
          </p:nvPr>
        </p:nvSpPr>
        <p:spPr>
          <a:xfrm>
            <a:off x="0" y="609600"/>
            <a:ext cx="9144000" cy="685800"/>
          </a:xfrm>
          <a:prstGeom prst="rect">
            <a:avLst/>
          </a:prstGeom>
          <a:noFill/>
          <a:ln>
            <a:noFill/>
          </a:ln>
        </p:spPr>
        <p:txBody>
          <a:bodyPr spcFirstLastPara="1" wrap="square" lIns="91425" tIns="45700" rIns="91425" bIns="45700" anchor="ctr" anchorCtr="0">
            <a:normAutofit fontScale="90000"/>
          </a:bodyPr>
          <a:lstStyle/>
          <a:p>
            <a:pPr marL="0" lvl="0" indent="0" algn="ctr" rtl="0">
              <a:spcBef>
                <a:spcPts val="0"/>
              </a:spcBef>
              <a:spcAft>
                <a:spcPts val="0"/>
              </a:spcAft>
              <a:buClr>
                <a:schemeClr val="dk2"/>
              </a:buClr>
              <a:buSzPct val="100000"/>
              <a:buFont typeface="Twentieth Century"/>
              <a:buNone/>
            </a:pPr>
            <a:r>
              <a:rPr lang="en-US">
                <a:solidFill>
                  <a:schemeClr val="dk2"/>
                </a:solidFill>
              </a:rPr>
              <a:t>owl:someValuesFrom</a:t>
            </a:r>
            <a:endParaRPr>
              <a:solidFill>
                <a:schemeClr val="dk2"/>
              </a:solidFill>
            </a:endParaRPr>
          </a:p>
        </p:txBody>
      </p:sp>
      <p:sp>
        <p:nvSpPr>
          <p:cNvPr id="850" name="Google Shape;850;p37"/>
          <p:cNvSpPr txBox="1">
            <a:spLocks noGrp="1"/>
          </p:cNvSpPr>
          <p:nvPr>
            <p:ph type="body" idx="1"/>
          </p:nvPr>
        </p:nvSpPr>
        <p:spPr>
          <a:xfrm>
            <a:off x="457200" y="1371600"/>
            <a:ext cx="8229600" cy="4525963"/>
          </a:xfrm>
          <a:prstGeom prst="rect">
            <a:avLst/>
          </a:prstGeom>
          <a:noFill/>
          <a:ln>
            <a:noFill/>
          </a:ln>
        </p:spPr>
        <p:txBody>
          <a:bodyPr spcFirstLastPara="1" wrap="square" lIns="91425" tIns="45700" rIns="91425" bIns="45700" anchor="t" anchorCtr="0">
            <a:normAutofit fontScale="92500"/>
          </a:bodyPr>
          <a:lstStyle/>
          <a:p>
            <a:pPr marL="342900" lvl="0" indent="-342900" algn="l" rtl="0">
              <a:spcBef>
                <a:spcPts val="0"/>
              </a:spcBef>
              <a:spcAft>
                <a:spcPts val="0"/>
              </a:spcAft>
              <a:buClr>
                <a:schemeClr val="dk1"/>
              </a:buClr>
              <a:buSzPct val="100000"/>
              <a:buChar char="•"/>
            </a:pPr>
            <a:r>
              <a:rPr lang="en-US" dirty="0"/>
              <a:t>This restriction limits at least one of the values of the restricted property to be of a particular type, thus assuming the cardinality is greater than one. </a:t>
            </a:r>
            <a:endParaRPr dirty="0"/>
          </a:p>
          <a:p>
            <a:pPr marL="342900" lvl="0" indent="-342900" algn="l" rtl="0">
              <a:spcBef>
                <a:spcPts val="592"/>
              </a:spcBef>
              <a:spcAft>
                <a:spcPts val="0"/>
              </a:spcAft>
              <a:buClr>
                <a:schemeClr val="dk1"/>
              </a:buClr>
              <a:buSzPct val="100000"/>
              <a:buChar char="•"/>
            </a:pPr>
            <a:r>
              <a:rPr lang="en-US" dirty="0"/>
              <a:t>For example, pumps, if they have </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pump.feed</a:t>
            </a:r>
            <a:r>
              <a:rPr lang="en-US" dirty="0"/>
              <a:t> property, then at least one must be a type of </a:t>
            </a:r>
            <a:r>
              <a:rPr lang="en-US" dirty="0">
                <a:latin typeface="Courier New" panose="02070309020205020404" pitchFamily="49" charset="0"/>
                <a:cs typeface="Courier New" panose="02070309020205020404" pitchFamily="49" charset="0"/>
              </a:rPr>
              <a:t>:LIQUID</a:t>
            </a:r>
            <a:r>
              <a:rPr lang="en-US" dirty="0"/>
              <a:t>. </a:t>
            </a:r>
            <a:endParaRPr dirty="0"/>
          </a:p>
          <a:p>
            <a:pPr marL="342900" lvl="0" indent="-342900" algn="l" rtl="0">
              <a:spcBef>
                <a:spcPts val="592"/>
              </a:spcBef>
              <a:spcAft>
                <a:spcPts val="0"/>
              </a:spcAft>
              <a:buClr>
                <a:schemeClr val="dk1"/>
              </a:buClr>
              <a:buSzPct val="100000"/>
              <a:buChar char="•"/>
            </a:pPr>
            <a:r>
              <a:rPr lang="en-US" dirty="0"/>
              <a:t>This implies that the other instances of this property could have values that are of type </a:t>
            </a:r>
            <a:r>
              <a:rPr lang="en-US" dirty="0">
                <a:latin typeface="Courier New" panose="02070309020205020404" pitchFamily="49" charset="0"/>
                <a:cs typeface="Courier New" panose="02070309020205020404" pitchFamily="49" charset="0"/>
              </a:rPr>
              <a:t>:ELECTRICAL, :AIR </a:t>
            </a:r>
            <a:r>
              <a:rPr lang="en-US" dirty="0"/>
              <a:t>etc. </a:t>
            </a:r>
            <a:endParaRPr dirty="0"/>
          </a:p>
          <a:p>
            <a:pPr marL="342900" lvl="0" indent="-154940" algn="l" rtl="0">
              <a:spcBef>
                <a:spcPts val="592"/>
              </a:spcBef>
              <a:spcAft>
                <a:spcPts val="0"/>
              </a:spcAft>
              <a:buClr>
                <a:schemeClr val="dk1"/>
              </a:buClr>
              <a:buSzPct val="100000"/>
              <a:buNone/>
            </a:pPr>
            <a:endParaRP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5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5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50">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854"/>
        <p:cNvGrpSpPr/>
        <p:nvPr/>
      </p:nvGrpSpPr>
      <p:grpSpPr>
        <a:xfrm>
          <a:off x="0" y="0"/>
          <a:ext cx="0" cy="0"/>
          <a:chOff x="0" y="0"/>
          <a:chExt cx="0" cy="0"/>
        </a:xfrm>
      </p:grpSpPr>
      <p:sp>
        <p:nvSpPr>
          <p:cNvPr id="855" name="Google Shape;855;p38"/>
          <p:cNvSpPr txBox="1">
            <a:spLocks noGrp="1"/>
          </p:cNvSpPr>
          <p:nvPr>
            <p:ph type="title"/>
          </p:nvPr>
        </p:nvSpPr>
        <p:spPr>
          <a:xfrm>
            <a:off x="0" y="533400"/>
            <a:ext cx="9144000" cy="685800"/>
          </a:xfrm>
          <a:prstGeom prst="rect">
            <a:avLst/>
          </a:prstGeom>
          <a:noFill/>
          <a:ln>
            <a:noFill/>
          </a:ln>
        </p:spPr>
        <p:txBody>
          <a:bodyPr spcFirstLastPara="1" wrap="square" lIns="91425" tIns="45700" rIns="91425" bIns="45700" anchor="ctr" anchorCtr="0">
            <a:normAutofit fontScale="90000"/>
          </a:bodyPr>
          <a:lstStyle/>
          <a:p>
            <a:pPr marL="0" lvl="0" indent="0" algn="ctr" rtl="0">
              <a:spcBef>
                <a:spcPts val="0"/>
              </a:spcBef>
              <a:spcAft>
                <a:spcPts val="0"/>
              </a:spcAft>
              <a:buClr>
                <a:schemeClr val="dk2"/>
              </a:buClr>
              <a:buSzPct val="100000"/>
              <a:buFont typeface="Twentieth Century"/>
              <a:buNone/>
            </a:pPr>
            <a:r>
              <a:rPr lang="en-US">
                <a:solidFill>
                  <a:schemeClr val="dk2"/>
                </a:solidFill>
              </a:rPr>
              <a:t>owl:oneOf</a:t>
            </a:r>
            <a:endParaRPr>
              <a:solidFill>
                <a:schemeClr val="dk2"/>
              </a:solidFill>
            </a:endParaRPr>
          </a:p>
        </p:txBody>
      </p:sp>
      <p:sp>
        <p:nvSpPr>
          <p:cNvPr id="856" name="Google Shape;856;p38"/>
          <p:cNvSpPr txBox="1">
            <a:spLocks noGrp="1"/>
          </p:cNvSpPr>
          <p:nvPr>
            <p:ph type="body" idx="1"/>
          </p:nvPr>
        </p:nvSpPr>
        <p:spPr>
          <a:xfrm>
            <a:off x="0" y="1114425"/>
            <a:ext cx="9144000" cy="4910138"/>
          </a:xfrm>
          <a:prstGeom prst="rect">
            <a:avLst/>
          </a:prstGeom>
          <a:noFill/>
          <a:ln>
            <a:noFill/>
          </a:ln>
        </p:spPr>
        <p:txBody>
          <a:bodyPr spcFirstLastPara="1" wrap="square" lIns="91425" tIns="45700" rIns="91425" bIns="45700" anchor="t" anchorCtr="0">
            <a:normAutofit fontScale="70000" lnSpcReduction="20000"/>
          </a:bodyPr>
          <a:lstStyle/>
          <a:p>
            <a:pPr marL="342900" lvl="0" indent="-342900" algn="l" rtl="0">
              <a:spcBef>
                <a:spcPts val="0"/>
              </a:spcBef>
              <a:spcAft>
                <a:spcPts val="0"/>
              </a:spcAft>
              <a:buClr>
                <a:schemeClr val="dk1"/>
              </a:buClr>
              <a:buSzPct val="100000"/>
              <a:buChar char="•"/>
            </a:pPr>
            <a:r>
              <a:rPr lang="en-US" dirty="0"/>
              <a:t>This restriction limits the value of the property to be from an enumerated collection or list of values. A collection is used for object values, and a list is used for literal values (a consequence of OWL rather than our decision).</a:t>
            </a:r>
            <a:endParaRPr dirty="0"/>
          </a:p>
          <a:p>
            <a:pPr marL="342900" lvl="0" indent="-342900" algn="l" rtl="0">
              <a:spcBef>
                <a:spcPts val="496"/>
              </a:spcBef>
              <a:spcAft>
                <a:spcPts val="0"/>
              </a:spcAft>
              <a:buClr>
                <a:schemeClr val="dk1"/>
              </a:buClr>
              <a:buSzPct val="100000"/>
              <a:buChar char="•"/>
            </a:pPr>
            <a:r>
              <a:rPr lang="en-US" dirty="0"/>
              <a:t>For example, to be classified as a </a:t>
            </a:r>
            <a:r>
              <a:rPr lang="en-US" dirty="0">
                <a:latin typeface="Courier New" panose="02070309020205020404" pitchFamily="49" charset="0"/>
                <a:cs typeface="Courier New" panose="02070309020205020404" pitchFamily="49" charset="0"/>
              </a:rPr>
              <a:t>:STANDARDPUMP </a:t>
            </a:r>
            <a:r>
              <a:rPr lang="en-US" dirty="0"/>
              <a:t>type of </a:t>
            </a:r>
            <a:r>
              <a:rPr lang="en-US" dirty="0">
                <a:latin typeface="Courier New" panose="02070309020205020404" pitchFamily="49" charset="0"/>
                <a:cs typeface="Courier New" panose="02070309020205020404" pitchFamily="49" charset="0"/>
              </a:rPr>
              <a:t>:PUMP</a:t>
            </a:r>
            <a:r>
              <a:rPr lang="en-US" dirty="0"/>
              <a:t>, the </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pump.manufacturer</a:t>
            </a:r>
            <a:r>
              <a:rPr lang="en-US" dirty="0">
                <a:latin typeface="Courier New" panose="02070309020205020404" pitchFamily="49" charset="0"/>
                <a:cs typeface="Courier New" panose="02070309020205020404" pitchFamily="49" charset="0"/>
              </a:rPr>
              <a:t> </a:t>
            </a:r>
            <a:r>
              <a:rPr lang="en-US" dirty="0"/>
              <a:t>property of a thing must have one the values in the</a:t>
            </a: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StandardPumpManufacturers</a:t>
            </a:r>
            <a:r>
              <a:rPr lang="en-US" dirty="0">
                <a:latin typeface="Courier New" panose="02070309020205020404" pitchFamily="49" charset="0"/>
                <a:cs typeface="Courier New" panose="02070309020205020404" pitchFamily="49" charset="0"/>
              </a:rPr>
              <a:t> </a:t>
            </a:r>
            <a:r>
              <a:rPr lang="en-US" dirty="0"/>
              <a:t>collection which is defined as  {</a:t>
            </a:r>
            <a:r>
              <a:rPr lang="en-US" dirty="0">
                <a:latin typeface="Courier New" panose="02070309020205020404" pitchFamily="49" charset="0"/>
                <a:cs typeface="Courier New" panose="02070309020205020404" pitchFamily="49" charset="0"/>
              </a:rPr>
              <a:t>#Siemens, #Honeywell</a:t>
            </a:r>
            <a:r>
              <a:rPr lang="en-US" dirty="0"/>
              <a:t>}, where both are instances of things.</a:t>
            </a:r>
            <a:endParaRPr dirty="0"/>
          </a:p>
          <a:p>
            <a:pPr marL="342900" lvl="0" indent="-342900" algn="l" rtl="0">
              <a:spcBef>
                <a:spcPts val="496"/>
              </a:spcBef>
              <a:spcAft>
                <a:spcPts val="0"/>
              </a:spcAft>
              <a:buClr>
                <a:schemeClr val="dk1"/>
              </a:buClr>
              <a:buSzPct val="100000"/>
              <a:buChar char="•"/>
            </a:pPr>
            <a:r>
              <a:rPr lang="en-US" dirty="0"/>
              <a:t>Another example, to be classified as a </a:t>
            </a:r>
            <a:r>
              <a:rPr lang="en-US" dirty="0">
                <a:latin typeface="Courier New" panose="02070309020205020404" pitchFamily="49" charset="0"/>
                <a:cs typeface="Courier New" panose="02070309020205020404" pitchFamily="49" charset="0"/>
              </a:rPr>
              <a:t>:STANDARDPUMP </a:t>
            </a:r>
            <a:r>
              <a:rPr lang="en-US" dirty="0"/>
              <a:t>type of </a:t>
            </a:r>
            <a:r>
              <a:rPr lang="en-US" dirty="0">
                <a:latin typeface="Courier New" panose="02070309020205020404" pitchFamily="49" charset="0"/>
                <a:cs typeface="Courier New" panose="02070309020205020404" pitchFamily="49" charset="0"/>
              </a:rPr>
              <a:t>:PUMP</a:t>
            </a:r>
            <a:r>
              <a:rPr lang="en-US" dirty="0"/>
              <a:t>, the </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pump.diameter</a:t>
            </a:r>
            <a:r>
              <a:rPr lang="en-US" dirty="0">
                <a:latin typeface="Courier New" panose="02070309020205020404" pitchFamily="49" charset="0"/>
                <a:cs typeface="Courier New" panose="02070309020205020404" pitchFamily="49" charset="0"/>
              </a:rPr>
              <a:t> </a:t>
            </a:r>
            <a:r>
              <a:rPr lang="en-US" dirty="0"/>
              <a:t>property of a thing must have one the values in the </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StandardPumpDiameters</a:t>
            </a:r>
            <a:r>
              <a:rPr lang="en-US" dirty="0">
                <a:latin typeface="Courier New" panose="02070309020205020404" pitchFamily="49" charset="0"/>
                <a:cs typeface="Courier New" panose="02070309020205020404" pitchFamily="49" charset="0"/>
              </a:rPr>
              <a:t> </a:t>
            </a:r>
            <a:r>
              <a:rPr lang="en-US" dirty="0"/>
              <a:t>list which is defined as  {</a:t>
            </a:r>
            <a:r>
              <a:rPr lang="en-US" dirty="0">
                <a:latin typeface="Courier New" panose="02070309020205020404" pitchFamily="49" charset="0"/>
                <a:cs typeface="Courier New" panose="02070309020205020404" pitchFamily="49" charset="0"/>
              </a:rPr>
              <a:t>“1^uom:inch”, “1.5^uom:inch”, “2^uom:inch”, “25^uom:mm”</a:t>
            </a:r>
            <a:r>
              <a:rPr lang="en-US" dirty="0"/>
              <a:t>}.</a:t>
            </a:r>
            <a:endParaRPr dirty="0"/>
          </a:p>
          <a:p>
            <a:pPr marL="342900" lvl="0" indent="-342900" algn="l" rtl="0">
              <a:spcBef>
                <a:spcPts val="496"/>
              </a:spcBef>
              <a:spcAft>
                <a:spcPts val="0"/>
              </a:spcAft>
              <a:buClr>
                <a:schemeClr val="dk1"/>
              </a:buClr>
              <a:buSzPct val="100000"/>
              <a:buChar char="•"/>
            </a:pPr>
            <a:r>
              <a:rPr lang="en-US" dirty="0"/>
              <a:t>Note that owl allows the definition of collections of objects(things) and lists of values (literals)</a:t>
            </a:r>
            <a:endParaRPr dirty="0"/>
          </a:p>
          <a:p>
            <a:pPr marL="342900" lvl="0" indent="-185420" algn="l" rtl="0">
              <a:spcBef>
                <a:spcPts val="496"/>
              </a:spcBef>
              <a:spcAft>
                <a:spcPts val="0"/>
              </a:spcAft>
              <a:buClr>
                <a:schemeClr val="dk1"/>
              </a:buClr>
              <a:buSzPct val="100000"/>
              <a:buNone/>
            </a:pPr>
            <a:endParaRP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5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5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5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5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show="0">
  <p:cSld>
    <p:spTree>
      <p:nvGrpSpPr>
        <p:cNvPr id="1" name="Shape 860"/>
        <p:cNvGrpSpPr/>
        <p:nvPr/>
      </p:nvGrpSpPr>
      <p:grpSpPr>
        <a:xfrm>
          <a:off x="0" y="0"/>
          <a:ext cx="0" cy="0"/>
          <a:chOff x="0" y="0"/>
          <a:chExt cx="0" cy="0"/>
        </a:xfrm>
      </p:grpSpPr>
      <p:sp>
        <p:nvSpPr>
          <p:cNvPr id="861" name="Google Shape;861;p39"/>
          <p:cNvSpPr txBox="1">
            <a:spLocks noGrp="1"/>
          </p:cNvSpPr>
          <p:nvPr>
            <p:ph type="title"/>
          </p:nvPr>
        </p:nvSpPr>
        <p:spPr>
          <a:xfrm>
            <a:off x="990600" y="609600"/>
            <a:ext cx="7162800" cy="685800"/>
          </a:xfrm>
          <a:prstGeom prst="rect">
            <a:avLst/>
          </a:prstGeom>
          <a:noFill/>
          <a:ln>
            <a:noFill/>
          </a:ln>
        </p:spPr>
        <p:txBody>
          <a:bodyPr spcFirstLastPara="1" wrap="square" lIns="91425" tIns="45700" rIns="91425" bIns="45700" anchor="ctr" anchorCtr="0">
            <a:normAutofit fontScale="90000"/>
          </a:bodyPr>
          <a:lstStyle/>
          <a:p>
            <a:pPr marL="0" lvl="0" indent="0" algn="ctr" rtl="0">
              <a:spcBef>
                <a:spcPts val="0"/>
              </a:spcBef>
              <a:spcAft>
                <a:spcPts val="0"/>
              </a:spcAft>
              <a:buClr>
                <a:schemeClr val="dk2"/>
              </a:buClr>
              <a:buSzPct val="100000"/>
              <a:buFont typeface="Twentieth Century"/>
              <a:buNone/>
            </a:pPr>
            <a:r>
              <a:rPr lang="en-US">
                <a:solidFill>
                  <a:schemeClr val="dk2"/>
                </a:solidFill>
              </a:rPr>
              <a:t>Example Model</a:t>
            </a:r>
            <a:endParaRPr/>
          </a:p>
        </p:txBody>
      </p:sp>
      <p:pic>
        <p:nvPicPr>
          <p:cNvPr id="862" name="Google Shape;862;p39" descr="ModelOntology"/>
          <p:cNvPicPr preferRelativeResize="0"/>
          <p:nvPr/>
        </p:nvPicPr>
        <p:blipFill rotWithShape="1">
          <a:blip r:embed="rId3">
            <a:alphaModFix/>
          </a:blip>
          <a:srcRect/>
          <a:stretch/>
        </p:blipFill>
        <p:spPr>
          <a:xfrm>
            <a:off x="457200" y="1676400"/>
            <a:ext cx="7239000" cy="4794250"/>
          </a:xfrm>
          <a:prstGeom prst="rect">
            <a:avLst/>
          </a:prstGeom>
          <a:noFill/>
          <a:ln>
            <a:noFill/>
          </a:ln>
        </p:spPr>
      </p:pic>
      <p:sp>
        <p:nvSpPr>
          <p:cNvPr id="863" name="Google Shape;863;p39"/>
          <p:cNvSpPr/>
          <p:nvPr/>
        </p:nvSpPr>
        <p:spPr>
          <a:xfrm>
            <a:off x="6604000" y="1676400"/>
            <a:ext cx="2311400" cy="914400"/>
          </a:xfrm>
          <a:prstGeom prst="wedgeRoundRectCallout">
            <a:avLst>
              <a:gd name="adj1" fmla="val 1375"/>
              <a:gd name="adj2" fmla="val 112153"/>
              <a:gd name="adj3" fmla="val 16667"/>
            </a:avLst>
          </a:prstGeom>
          <a:solidFill>
            <a:schemeClr val="lt1"/>
          </a:solidFill>
          <a:ln w="9525" cap="flat" cmpd="sng">
            <a:solidFill>
              <a:schemeClr val="accent1"/>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r>
              <a:rPr lang="en-US" sz="1000">
                <a:solidFill>
                  <a:schemeClr val="accent1"/>
                </a:solidFill>
                <a:latin typeface="Arial"/>
                <a:ea typeface="Arial"/>
                <a:cs typeface="Arial"/>
                <a:sym typeface="Arial"/>
              </a:rPr>
              <a:t>semantic plant model contains the relationship between material, assets, and measurements.</a:t>
            </a:r>
            <a:endParaRPr/>
          </a:p>
          <a:p>
            <a:pPr marL="0" marR="0" lvl="0" indent="0" algn="l" rtl="0">
              <a:spcBef>
                <a:spcPts val="0"/>
              </a:spcBef>
              <a:spcAft>
                <a:spcPts val="0"/>
              </a:spcAft>
              <a:buNone/>
            </a:pPr>
            <a:r>
              <a:rPr lang="en-US" sz="1000">
                <a:solidFill>
                  <a:schemeClr val="accent1"/>
                </a:solidFill>
                <a:latin typeface="Arial"/>
                <a:ea typeface="Arial"/>
                <a:cs typeface="Arial"/>
                <a:sym typeface="Arial"/>
              </a:rPr>
              <a:t>An ‘ontological’ data model</a:t>
            </a:r>
            <a:endParaRPr/>
          </a:p>
        </p:txBody>
      </p:sp>
      <p:sp>
        <p:nvSpPr>
          <p:cNvPr id="864" name="Google Shape;864;p39"/>
          <p:cNvSpPr/>
          <p:nvPr/>
        </p:nvSpPr>
        <p:spPr>
          <a:xfrm>
            <a:off x="444500" y="1746250"/>
            <a:ext cx="2311400" cy="528638"/>
          </a:xfrm>
          <a:prstGeom prst="wedgeRoundRectCallout">
            <a:avLst>
              <a:gd name="adj1" fmla="val 104463"/>
              <a:gd name="adj2" fmla="val -14866"/>
              <a:gd name="adj3" fmla="val 16667"/>
            </a:avLst>
          </a:prstGeom>
          <a:solidFill>
            <a:schemeClr val="lt1"/>
          </a:solidFill>
          <a:ln w="9525" cap="flat" cmpd="sng">
            <a:solidFill>
              <a:schemeClr val="accent1"/>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r>
              <a:rPr lang="en-US" sz="1000">
                <a:solidFill>
                  <a:schemeClr val="accent1"/>
                </a:solidFill>
                <a:latin typeface="Arial"/>
                <a:ea typeface="Arial"/>
                <a:cs typeface="Arial"/>
                <a:sym typeface="Arial"/>
              </a:rPr>
              <a:t>Measurement ‘objects’ related to ‘resources’ via ‘predicates’: attributes</a:t>
            </a:r>
            <a:endParaRPr/>
          </a:p>
        </p:txBody>
      </p:sp>
      <p:sp>
        <p:nvSpPr>
          <p:cNvPr id="865" name="Google Shape;865;p39"/>
          <p:cNvSpPr/>
          <p:nvPr/>
        </p:nvSpPr>
        <p:spPr>
          <a:xfrm>
            <a:off x="3521075" y="5386388"/>
            <a:ext cx="1947863" cy="722312"/>
          </a:xfrm>
          <a:prstGeom prst="wedgeRoundRectCallout">
            <a:avLst>
              <a:gd name="adj1" fmla="val -62468"/>
              <a:gd name="adj2" fmla="val -236815"/>
              <a:gd name="adj3" fmla="val 16667"/>
            </a:avLst>
          </a:prstGeom>
          <a:solidFill>
            <a:schemeClr val="lt1"/>
          </a:solidFill>
          <a:ln w="9525" cap="flat" cmpd="sng">
            <a:solidFill>
              <a:schemeClr val="accent1"/>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r>
              <a:rPr lang="en-US" sz="1000">
                <a:solidFill>
                  <a:schemeClr val="accent1"/>
                </a:solidFill>
                <a:latin typeface="Arial"/>
                <a:ea typeface="Arial"/>
                <a:cs typeface="Arial"/>
                <a:sym typeface="Arial"/>
              </a:rPr>
              <a:t>Other ‘objects’ can be related to ‘resources’ via ‘predicates’: relationships</a:t>
            </a:r>
            <a:endParaRPr/>
          </a:p>
        </p:txBody>
      </p:sp>
      <p:sp>
        <p:nvSpPr>
          <p:cNvPr id="866" name="Google Shape;866;p39"/>
          <p:cNvSpPr/>
          <p:nvPr/>
        </p:nvSpPr>
        <p:spPr>
          <a:xfrm>
            <a:off x="5834063" y="4870450"/>
            <a:ext cx="2311400" cy="577850"/>
          </a:xfrm>
          <a:prstGeom prst="wedgeRoundRectCallout">
            <a:avLst>
              <a:gd name="adj1" fmla="val -27745"/>
              <a:gd name="adj2" fmla="val -141759"/>
              <a:gd name="adj3" fmla="val 16667"/>
            </a:avLst>
          </a:prstGeom>
          <a:solidFill>
            <a:schemeClr val="lt1"/>
          </a:solidFill>
          <a:ln w="9525" cap="flat" cmpd="sng">
            <a:solidFill>
              <a:schemeClr val="accent1"/>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r>
              <a:rPr lang="en-US" sz="1000">
                <a:solidFill>
                  <a:schemeClr val="accent1"/>
                </a:solidFill>
                <a:latin typeface="Arial"/>
                <a:ea typeface="Arial"/>
                <a:cs typeface="Arial"/>
                <a:sym typeface="Arial"/>
              </a:rPr>
              <a:t>Flow ‘objects’ can be also related to ‘resources’ via ‘predicates’: relationships</a:t>
            </a:r>
            <a:endParaRPr/>
          </a:p>
        </p:txBody>
      </p:sp>
      <p:grpSp>
        <p:nvGrpSpPr>
          <p:cNvPr id="867" name="Google Shape;867;p39"/>
          <p:cNvGrpSpPr/>
          <p:nvPr/>
        </p:nvGrpSpPr>
        <p:grpSpPr>
          <a:xfrm>
            <a:off x="1600200" y="2398713"/>
            <a:ext cx="1155700" cy="239712"/>
            <a:chOff x="576" y="1104"/>
            <a:chExt cx="912" cy="240"/>
          </a:xfrm>
        </p:grpSpPr>
        <p:grpSp>
          <p:nvGrpSpPr>
            <p:cNvPr id="868" name="Google Shape;868;p39"/>
            <p:cNvGrpSpPr/>
            <p:nvPr/>
          </p:nvGrpSpPr>
          <p:grpSpPr>
            <a:xfrm>
              <a:off x="576" y="1104"/>
              <a:ext cx="912" cy="240"/>
              <a:chOff x="624" y="1104"/>
              <a:chExt cx="912" cy="240"/>
            </a:xfrm>
          </p:grpSpPr>
          <p:sp>
            <p:nvSpPr>
              <p:cNvPr id="869" name="Google Shape;869;p39"/>
              <p:cNvSpPr/>
              <p:nvPr/>
            </p:nvSpPr>
            <p:spPr>
              <a:xfrm>
                <a:off x="624" y="1104"/>
                <a:ext cx="912" cy="240"/>
              </a:xfrm>
              <a:prstGeom prst="wedgeRoundRectCallout">
                <a:avLst>
                  <a:gd name="adj1" fmla="val 110963"/>
                  <a:gd name="adj2" fmla="val -130833"/>
                  <a:gd name="adj3" fmla="val 16667"/>
                </a:avLst>
              </a:prstGeom>
              <a:solidFill>
                <a:schemeClr val="lt1"/>
              </a:solidFill>
              <a:ln w="9525" cap="flat" cmpd="sng">
                <a:solidFill>
                  <a:schemeClr val="accent1"/>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r>
                  <a:rPr lang="en-US" sz="1000">
                    <a:solidFill>
                      <a:schemeClr val="accent1"/>
                    </a:solidFill>
                    <a:latin typeface="Arial"/>
                    <a:ea typeface="Arial"/>
                    <a:cs typeface="Arial"/>
                    <a:sym typeface="Arial"/>
                  </a:rPr>
                  <a:t>‘predicates’</a:t>
                </a:r>
                <a:endParaRPr/>
              </a:p>
            </p:txBody>
          </p:sp>
          <p:sp>
            <p:nvSpPr>
              <p:cNvPr id="870" name="Google Shape;870;p39"/>
              <p:cNvSpPr/>
              <p:nvPr/>
            </p:nvSpPr>
            <p:spPr>
              <a:xfrm>
                <a:off x="624" y="1104"/>
                <a:ext cx="912" cy="240"/>
              </a:xfrm>
              <a:prstGeom prst="wedgeRoundRectCallout">
                <a:avLst>
                  <a:gd name="adj1" fmla="val 2194"/>
                  <a:gd name="adj2" fmla="val 185833"/>
                  <a:gd name="adj3" fmla="val 16667"/>
                </a:avLst>
              </a:prstGeom>
              <a:solidFill>
                <a:schemeClr val="lt1"/>
              </a:solidFill>
              <a:ln w="9525" cap="flat" cmpd="sng">
                <a:solidFill>
                  <a:schemeClr val="accent1"/>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r>
                  <a:rPr lang="en-US" sz="1000">
                    <a:solidFill>
                      <a:schemeClr val="accent1"/>
                    </a:solidFill>
                    <a:latin typeface="Arial"/>
                    <a:ea typeface="Arial"/>
                    <a:cs typeface="Arial"/>
                    <a:sym typeface="Arial"/>
                  </a:rPr>
                  <a:t>‘predicates’</a:t>
                </a:r>
                <a:endParaRPr/>
              </a:p>
            </p:txBody>
          </p:sp>
        </p:grpSp>
        <p:sp>
          <p:nvSpPr>
            <p:cNvPr id="871" name="Google Shape;871;p39"/>
            <p:cNvSpPr/>
            <p:nvPr/>
          </p:nvSpPr>
          <p:spPr>
            <a:xfrm>
              <a:off x="576" y="1104"/>
              <a:ext cx="912" cy="240"/>
            </a:xfrm>
            <a:prstGeom prst="wedgeRoundRectCallout">
              <a:avLst>
                <a:gd name="adj1" fmla="val 136403"/>
                <a:gd name="adj2" fmla="val 219167"/>
                <a:gd name="adj3" fmla="val 16667"/>
              </a:avLst>
            </a:prstGeom>
            <a:solidFill>
              <a:schemeClr val="lt1"/>
            </a:solidFill>
            <a:ln w="9525" cap="flat" cmpd="sng">
              <a:solidFill>
                <a:schemeClr val="accent1"/>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r>
                <a:rPr lang="en-US" sz="1000">
                  <a:solidFill>
                    <a:schemeClr val="accent1"/>
                  </a:solidFill>
                  <a:latin typeface="Arial"/>
                  <a:ea typeface="Arial"/>
                  <a:cs typeface="Arial"/>
                  <a:sym typeface="Arial"/>
                </a:rPr>
                <a:t>‘predicates’</a:t>
              </a:r>
              <a:endParaRPr/>
            </a:p>
          </p:txBody>
        </p:sp>
      </p:grpSp>
      <p:sp>
        <p:nvSpPr>
          <p:cNvPr id="872" name="Google Shape;872;p39"/>
          <p:cNvSpPr txBox="1">
            <a:spLocks noGrp="1"/>
          </p:cNvSpPr>
          <p:nvPr>
            <p:ph type="body" idx="1"/>
          </p:nvPr>
        </p:nvSpPr>
        <p:spPr>
          <a:xfrm>
            <a:off x="0" y="1295400"/>
            <a:ext cx="9144000" cy="228600"/>
          </a:xfrm>
          <a:prstGeom prst="rect">
            <a:avLst/>
          </a:prstGeom>
          <a:noFill/>
          <a:ln>
            <a:noFill/>
          </a:ln>
        </p:spPr>
        <p:txBody>
          <a:bodyPr spcFirstLastPara="1" wrap="square" lIns="91425" tIns="45700" rIns="91425" bIns="45700" anchor="t" anchorCtr="0">
            <a:normAutofit/>
          </a:bodyPr>
          <a:lstStyle/>
          <a:p>
            <a:pPr marL="342900" lvl="0" indent="-273050" algn="l" rtl="0">
              <a:lnSpc>
                <a:spcPct val="80000"/>
              </a:lnSpc>
              <a:spcBef>
                <a:spcPts val="0"/>
              </a:spcBef>
              <a:spcAft>
                <a:spcPts val="0"/>
              </a:spcAft>
              <a:buClr>
                <a:schemeClr val="dk1"/>
              </a:buClr>
              <a:buSzPts val="1100"/>
              <a:buNone/>
            </a:pPr>
            <a:endParaRPr sz="11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6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6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6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6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6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Shape 98"/>
        <p:cNvGrpSpPr/>
        <p:nvPr/>
      </p:nvGrpSpPr>
      <p:grpSpPr>
        <a:xfrm>
          <a:off x="0" y="0"/>
          <a:ext cx="0" cy="0"/>
          <a:chOff x="0" y="0"/>
          <a:chExt cx="0" cy="0"/>
        </a:xfrm>
      </p:grpSpPr>
      <p:sp>
        <p:nvSpPr>
          <p:cNvPr id="99" name="Google Shape;99;p4"/>
          <p:cNvSpPr/>
          <p:nvPr/>
        </p:nvSpPr>
        <p:spPr>
          <a:xfrm>
            <a:off x="5257799" y="1256972"/>
            <a:ext cx="3762055" cy="3755227"/>
          </a:xfrm>
          <a:prstGeom prst="can">
            <a:avLst>
              <a:gd name="adj" fmla="val 15998"/>
            </a:avLst>
          </a:prstGeom>
          <a:solidFill>
            <a:schemeClr val="accent1">
              <a:alpha val="24313"/>
            </a:schemeClr>
          </a:solidFill>
          <a:ln w="25400" cap="flat" cmpd="sng">
            <a:solidFill>
              <a:srgbClr val="B96128"/>
            </a:solidFill>
            <a:prstDash val="solid"/>
            <a:round/>
            <a:headEnd type="none" w="sm" len="sm"/>
            <a:tailEnd type="none" w="sm" len="sm"/>
          </a:ln>
        </p:spPr>
        <p:txBody>
          <a:bodyPr spcFirstLastPara="1" wrap="square" lIns="91425" tIns="45700" rIns="91425" bIns="45700" anchor="t" anchorCtr="0">
            <a:noAutofit/>
          </a:bodyPr>
          <a:lstStyle/>
          <a:p>
            <a:pPr marL="0" marR="0" lvl="0" indent="0" algn="ctr" rtl="0">
              <a:spcBef>
                <a:spcPts val="0"/>
              </a:spcBef>
              <a:spcAft>
                <a:spcPts val="0"/>
              </a:spcAft>
              <a:buClr>
                <a:schemeClr val="dk1"/>
              </a:buClr>
              <a:buSzPts val="1800"/>
              <a:buFont typeface="Twentieth Century"/>
              <a:buNone/>
            </a:pPr>
            <a:endParaRPr sz="1800">
              <a:solidFill>
                <a:schemeClr val="lt1"/>
              </a:solidFill>
              <a:latin typeface="Arial"/>
              <a:ea typeface="Arial"/>
              <a:cs typeface="Arial"/>
              <a:sym typeface="Arial"/>
            </a:endParaRPr>
          </a:p>
        </p:txBody>
      </p:sp>
      <p:sp>
        <p:nvSpPr>
          <p:cNvPr id="100" name="Google Shape;100;p4"/>
          <p:cNvSpPr txBox="1">
            <a:spLocks noGrp="1"/>
          </p:cNvSpPr>
          <p:nvPr>
            <p:ph type="title"/>
          </p:nvPr>
        </p:nvSpPr>
        <p:spPr>
          <a:xfrm>
            <a:off x="1390052" y="367001"/>
            <a:ext cx="5628783" cy="685800"/>
          </a:xfrm>
          <a:prstGeom prst="rect">
            <a:avLst/>
          </a:prstGeom>
          <a:noFill/>
          <a:ln>
            <a:noFill/>
          </a:ln>
        </p:spPr>
        <p:txBody>
          <a:bodyPr spcFirstLastPara="1" wrap="square" lIns="91425" tIns="45700" rIns="91425" bIns="45700" anchor="ctr" anchorCtr="0">
            <a:normAutofit fontScale="90000"/>
          </a:bodyPr>
          <a:lstStyle/>
          <a:p>
            <a:pPr marL="0" lvl="0" indent="0" algn="ctr" rtl="0">
              <a:spcBef>
                <a:spcPts val="0"/>
              </a:spcBef>
              <a:spcAft>
                <a:spcPts val="0"/>
              </a:spcAft>
              <a:buClr>
                <a:schemeClr val="dk1"/>
              </a:buClr>
              <a:buSzPct val="100000"/>
              <a:buFont typeface="Arial"/>
              <a:buNone/>
            </a:pPr>
            <a:r>
              <a:rPr lang="en-US"/>
              <a:t>Semantic Primer</a:t>
            </a:r>
            <a:endParaRPr/>
          </a:p>
        </p:txBody>
      </p:sp>
      <p:graphicFrame>
        <p:nvGraphicFramePr>
          <p:cNvPr id="101" name="Google Shape;101;p4"/>
          <p:cNvGraphicFramePr/>
          <p:nvPr>
            <p:extLst>
              <p:ext uri="{D42A27DB-BD31-4B8C-83A1-F6EECF244321}">
                <p14:modId xmlns:p14="http://schemas.microsoft.com/office/powerpoint/2010/main" val="3594259238"/>
              </p:ext>
            </p:extLst>
          </p:nvPr>
        </p:nvGraphicFramePr>
        <p:xfrm>
          <a:off x="23446" y="974760"/>
          <a:ext cx="5158175" cy="2865180"/>
        </p:xfrm>
        <a:graphic>
          <a:graphicData uri="http://schemas.openxmlformats.org/drawingml/2006/table">
            <a:tbl>
              <a:tblPr>
                <a:noFill/>
                <a:tableStyleId>{8782CCF6-0BFE-48BD-AD1F-B925E14EE820}</a:tableStyleId>
              </a:tblPr>
              <a:tblGrid>
                <a:gridCol w="1121750">
                  <a:extLst>
                    <a:ext uri="{9D8B030D-6E8A-4147-A177-3AD203B41FA5}">
                      <a16:colId xmlns:a16="http://schemas.microsoft.com/office/drawing/2014/main" val="20000"/>
                    </a:ext>
                  </a:extLst>
                </a:gridCol>
                <a:gridCol w="4036425">
                  <a:extLst>
                    <a:ext uri="{9D8B030D-6E8A-4147-A177-3AD203B41FA5}">
                      <a16:colId xmlns:a16="http://schemas.microsoft.com/office/drawing/2014/main" val="20001"/>
                    </a:ext>
                  </a:extLst>
                </a:gridCol>
              </a:tblGrid>
              <a:tr h="274725">
                <a:tc gridSpan="2">
                  <a:txBody>
                    <a:bodyPr/>
                    <a:lstStyle/>
                    <a:p>
                      <a:pPr marL="0" marR="0" lvl="0" indent="0" algn="ctr" rtl="0">
                        <a:lnSpc>
                          <a:spcPct val="100000"/>
                        </a:lnSpc>
                        <a:spcBef>
                          <a:spcPts val="0"/>
                        </a:spcBef>
                        <a:spcAft>
                          <a:spcPts val="0"/>
                        </a:spcAft>
                        <a:buClr>
                          <a:schemeClr val="dk1"/>
                        </a:buClr>
                        <a:buSzPts val="2000"/>
                        <a:buFont typeface="Arial"/>
                        <a:buNone/>
                      </a:pPr>
                      <a:r>
                        <a:rPr lang="en-US" sz="2000" u="none" strike="noStrike" cap="none">
                          <a:latin typeface="Arial"/>
                          <a:ea typeface="Arial"/>
                          <a:cs typeface="Arial"/>
                          <a:sym typeface="Arial"/>
                        </a:rPr>
                        <a:t>1: Content RDFization</a:t>
                      </a:r>
                      <a:endParaRPr sz="2000" u="none" strike="noStrike" cap="none"/>
                    </a:p>
                  </a:txBody>
                  <a:tcPr marL="91450" marR="91450" marT="45725" marB="45725"/>
                </a:tc>
                <a:tc hMerge="1">
                  <a:txBody>
                    <a:bodyPr/>
                    <a:lstStyle/>
                    <a:p>
                      <a:endParaRPr lang="en-US"/>
                    </a:p>
                  </a:txBody>
                  <a:tcPr/>
                </a:tc>
                <a:extLst>
                  <a:ext uri="{0D108BD9-81ED-4DB2-BD59-A6C34878D82A}">
                    <a16:rowId xmlns:a16="http://schemas.microsoft.com/office/drawing/2014/main" val="10000"/>
                  </a:ext>
                </a:extLst>
              </a:tr>
              <a:tr h="183250">
                <a:tc>
                  <a:txBody>
                    <a:bodyPr/>
                    <a:lstStyle/>
                    <a:p>
                      <a:pPr marL="0" marR="0" lvl="0" indent="0" algn="l" rtl="0">
                        <a:spcBef>
                          <a:spcPts val="0"/>
                        </a:spcBef>
                        <a:spcAft>
                          <a:spcPts val="0"/>
                        </a:spcAft>
                        <a:buClr>
                          <a:schemeClr val="dk1"/>
                        </a:buClr>
                        <a:buSzPts val="1200"/>
                        <a:buFont typeface="Arial"/>
                        <a:buNone/>
                      </a:pPr>
                      <a:r>
                        <a:rPr lang="en-US" sz="1200" u="none" strike="noStrike" cap="none">
                          <a:latin typeface="Arial"/>
                          <a:ea typeface="Arial"/>
                          <a:cs typeface="Arial"/>
                          <a:sym typeface="Arial"/>
                        </a:rPr>
                        <a:t>Relational</a:t>
                      </a:r>
                      <a:endParaRPr sz="1800" u="none" strike="noStrike" cap="none"/>
                    </a:p>
                  </a:txBody>
                  <a:tcPr marL="91450" marR="91450" marT="45725" marB="45725"/>
                </a:tc>
                <a:tc>
                  <a:txBody>
                    <a:bodyPr/>
                    <a:lstStyle/>
                    <a:p>
                      <a:pPr marL="0" marR="0" lvl="0" indent="0" algn="l" rtl="0">
                        <a:spcBef>
                          <a:spcPts val="0"/>
                        </a:spcBef>
                        <a:spcAft>
                          <a:spcPts val="0"/>
                        </a:spcAft>
                        <a:buClr>
                          <a:schemeClr val="dk1"/>
                        </a:buClr>
                        <a:buSzPts val="1200"/>
                        <a:buFont typeface="Arial"/>
                        <a:buNone/>
                      </a:pPr>
                      <a:r>
                        <a:rPr lang="en-US" sz="1200" u="none" strike="noStrike" cap="none">
                          <a:latin typeface="Arial"/>
                          <a:ea typeface="Arial"/>
                          <a:cs typeface="Arial"/>
                          <a:sym typeface="Arial"/>
                        </a:rPr>
                        <a:t>CRUD operations on tables  with data stored in columns</a:t>
                      </a:r>
                      <a:endParaRPr sz="1800" u="none" strike="noStrike" cap="none"/>
                    </a:p>
                  </a:txBody>
                  <a:tcPr marL="91450" marR="91450" marT="45725" marB="45725"/>
                </a:tc>
                <a:extLst>
                  <a:ext uri="{0D108BD9-81ED-4DB2-BD59-A6C34878D82A}">
                    <a16:rowId xmlns:a16="http://schemas.microsoft.com/office/drawing/2014/main" val="10001"/>
                  </a:ext>
                </a:extLst>
              </a:tr>
              <a:tr h="183250">
                <a:tc>
                  <a:txBody>
                    <a:bodyPr/>
                    <a:lstStyle/>
                    <a:p>
                      <a:pPr marL="0" marR="0" lvl="0" indent="0" algn="l" rtl="0">
                        <a:spcBef>
                          <a:spcPts val="0"/>
                        </a:spcBef>
                        <a:spcAft>
                          <a:spcPts val="0"/>
                        </a:spcAft>
                        <a:buClr>
                          <a:schemeClr val="dk1"/>
                        </a:buClr>
                        <a:buSzPts val="1200"/>
                        <a:buFont typeface="Arial"/>
                        <a:buNone/>
                      </a:pPr>
                      <a:r>
                        <a:rPr lang="en-US" sz="1200" u="none" strike="noStrike" cap="none">
                          <a:latin typeface="Arial"/>
                          <a:ea typeface="Arial"/>
                          <a:cs typeface="Arial"/>
                          <a:sym typeface="Arial"/>
                        </a:rPr>
                        <a:t>Object</a:t>
                      </a:r>
                      <a:endParaRPr sz="1800" u="none" strike="noStrike" cap="none"/>
                    </a:p>
                  </a:txBody>
                  <a:tcPr marL="91450" marR="91450" marT="45725" marB="45725"/>
                </a:tc>
                <a:tc>
                  <a:txBody>
                    <a:bodyPr/>
                    <a:lstStyle/>
                    <a:p>
                      <a:pPr marL="0" marR="0" lvl="0" indent="0" algn="l" rtl="0">
                        <a:spcBef>
                          <a:spcPts val="0"/>
                        </a:spcBef>
                        <a:spcAft>
                          <a:spcPts val="0"/>
                        </a:spcAft>
                        <a:buClr>
                          <a:schemeClr val="dk1"/>
                        </a:buClr>
                        <a:buSzPts val="1200"/>
                        <a:buFont typeface="Arial"/>
                        <a:buNone/>
                      </a:pPr>
                      <a:r>
                        <a:rPr lang="en-US" sz="1200" u="none" strike="noStrike" cap="none">
                          <a:latin typeface="Arial"/>
                          <a:ea typeface="Arial"/>
                          <a:cs typeface="Arial"/>
                          <a:sym typeface="Arial"/>
                        </a:rPr>
                        <a:t>Object creation </a:t>
                      </a:r>
                      <a:r>
                        <a:rPr lang="en-US" sz="1200" u="none" strike="noStrike" cap="none"/>
                        <a:t>with embedded data</a:t>
                      </a:r>
                      <a:endParaRPr sz="1800" u="none" strike="noStrike" cap="none"/>
                    </a:p>
                  </a:txBody>
                  <a:tcPr marL="91450" marR="91450" marT="45725" marB="45725"/>
                </a:tc>
                <a:extLst>
                  <a:ext uri="{0D108BD9-81ED-4DB2-BD59-A6C34878D82A}">
                    <a16:rowId xmlns:a16="http://schemas.microsoft.com/office/drawing/2014/main" val="10002"/>
                  </a:ext>
                </a:extLst>
              </a:tr>
              <a:tr h="183250">
                <a:tc>
                  <a:txBody>
                    <a:bodyPr/>
                    <a:lstStyle/>
                    <a:p>
                      <a:pPr marL="0" marR="0" lvl="0" indent="0" algn="l" rtl="0">
                        <a:spcBef>
                          <a:spcPts val="0"/>
                        </a:spcBef>
                        <a:spcAft>
                          <a:spcPts val="0"/>
                        </a:spcAft>
                        <a:buClr>
                          <a:schemeClr val="dk1"/>
                        </a:buClr>
                        <a:buSzPts val="1200"/>
                        <a:buFont typeface="Arial"/>
                        <a:buNone/>
                      </a:pPr>
                      <a:r>
                        <a:rPr lang="en-US" sz="1200" u="none" strike="noStrike" cap="none">
                          <a:latin typeface="Arial"/>
                          <a:ea typeface="Arial"/>
                          <a:cs typeface="Arial"/>
                          <a:sym typeface="Arial"/>
                        </a:rPr>
                        <a:t>Warehouse</a:t>
                      </a:r>
                      <a:endParaRPr sz="1800" u="none" strike="noStrike" cap="none"/>
                    </a:p>
                  </a:txBody>
                  <a:tcPr marL="91450" marR="91450" marT="45725" marB="45725"/>
                </a:tc>
                <a:tc>
                  <a:txBody>
                    <a:bodyPr/>
                    <a:lstStyle/>
                    <a:p>
                      <a:pPr marL="0" marR="0" lvl="0" indent="0" algn="l" rtl="0">
                        <a:lnSpc>
                          <a:spcPct val="100000"/>
                        </a:lnSpc>
                        <a:spcBef>
                          <a:spcPts val="0"/>
                        </a:spcBef>
                        <a:spcAft>
                          <a:spcPts val="0"/>
                        </a:spcAft>
                        <a:buClr>
                          <a:schemeClr val="dk1"/>
                        </a:buClr>
                        <a:buSzPts val="1200"/>
                        <a:buFont typeface="Arial"/>
                        <a:buNone/>
                      </a:pPr>
                      <a:r>
                        <a:rPr lang="en-US" sz="1200" u="none" strike="noStrike" cap="none">
                          <a:latin typeface="Arial"/>
                          <a:ea typeface="Arial"/>
                          <a:cs typeface="Arial"/>
                          <a:sym typeface="Arial"/>
                        </a:rPr>
                        <a:t>ETL from sources into cubes of data</a:t>
                      </a:r>
                      <a:endParaRPr sz="1200" u="none" strike="noStrike" cap="none"/>
                    </a:p>
                  </a:txBody>
                  <a:tcPr marL="91450" marR="91450" marT="45725" marB="45725"/>
                </a:tc>
                <a:extLst>
                  <a:ext uri="{0D108BD9-81ED-4DB2-BD59-A6C34878D82A}">
                    <a16:rowId xmlns:a16="http://schemas.microsoft.com/office/drawing/2014/main" val="10003"/>
                  </a:ext>
                </a:extLst>
              </a:tr>
              <a:tr h="507175">
                <a:tc>
                  <a:txBody>
                    <a:bodyPr/>
                    <a:lstStyle/>
                    <a:p>
                      <a:pPr marL="0" marR="0" lvl="0" indent="0" algn="l" rtl="0">
                        <a:spcBef>
                          <a:spcPts val="0"/>
                        </a:spcBef>
                        <a:spcAft>
                          <a:spcPts val="0"/>
                        </a:spcAft>
                        <a:buClr>
                          <a:schemeClr val="dk1"/>
                        </a:buClr>
                        <a:buSzPts val="1200"/>
                        <a:buFont typeface="Arial"/>
                        <a:buNone/>
                      </a:pPr>
                      <a:r>
                        <a:rPr lang="en-US" sz="1200" u="none" strike="noStrike" cap="none">
                          <a:latin typeface="Arial"/>
                          <a:ea typeface="Arial"/>
                          <a:cs typeface="Arial"/>
                          <a:sym typeface="Arial"/>
                        </a:rPr>
                        <a:t>Semantic</a:t>
                      </a:r>
                      <a:endParaRPr sz="1800" u="none" strike="noStrike" cap="none"/>
                    </a:p>
                  </a:txBody>
                  <a:tcPr marL="91450" marR="91450" marT="45725" marB="45725"/>
                </a:tc>
                <a:tc>
                  <a:txBody>
                    <a:bodyPr/>
                    <a:lstStyle/>
                    <a:p>
                      <a:pPr marL="0" marR="0" lvl="0" indent="0" algn="l" rtl="0">
                        <a:spcBef>
                          <a:spcPts val="0"/>
                        </a:spcBef>
                        <a:spcAft>
                          <a:spcPts val="0"/>
                        </a:spcAft>
                        <a:buClr>
                          <a:schemeClr val="dk1"/>
                        </a:buClr>
                        <a:buSzPts val="1200"/>
                        <a:buFont typeface="Arial"/>
                        <a:buNone/>
                      </a:pPr>
                      <a:r>
                        <a:rPr lang="en-US" sz="1200" u="none" strike="noStrike" cap="none" dirty="0">
                          <a:latin typeface="Arial"/>
                          <a:ea typeface="Arial"/>
                          <a:cs typeface="Arial"/>
                          <a:sym typeface="Arial"/>
                        </a:rPr>
                        <a:t>All data converted to RDF triples </a:t>
                      </a:r>
                      <a:endParaRPr sz="1800" u="none" strike="noStrike" cap="none" dirty="0"/>
                    </a:p>
                    <a:p>
                      <a:pPr marL="0" marR="0" lvl="0" indent="0" algn="l" rtl="0">
                        <a:spcBef>
                          <a:spcPts val="0"/>
                        </a:spcBef>
                        <a:spcAft>
                          <a:spcPts val="0"/>
                        </a:spcAft>
                        <a:buClr>
                          <a:schemeClr val="dk1"/>
                        </a:buClr>
                        <a:buSzPts val="1200"/>
                        <a:buFont typeface="Twentieth Century"/>
                        <a:buNone/>
                      </a:pPr>
                      <a:r>
                        <a:rPr lang="en-US" sz="1200" u="none" strike="noStrike" cap="none" dirty="0"/>
                        <a:t>{subject, property, object}  in Graphs. Example</a:t>
                      </a:r>
                      <a:endParaRPr sz="1800" u="none" strike="noStrike" cap="none" dirty="0"/>
                    </a:p>
                    <a:p>
                      <a:pPr marL="171450" marR="0" lvl="0" indent="-171450" algn="l" rtl="0">
                        <a:spcBef>
                          <a:spcPts val="0"/>
                        </a:spcBef>
                        <a:spcAft>
                          <a:spcPts val="0"/>
                        </a:spcAft>
                        <a:buClr>
                          <a:schemeClr val="dk1"/>
                        </a:buClr>
                        <a:buSzPts val="1200"/>
                        <a:buFont typeface="Arial"/>
                        <a:buChar char="•"/>
                      </a:pPr>
                      <a:r>
                        <a:rPr lang="en-US" sz="1200" u="none" strike="noStrike" cap="none" dirty="0">
                          <a:latin typeface="Courier New" panose="02070309020205020404" pitchFamily="49" charset="0"/>
                          <a:cs typeface="Courier New" panose="02070309020205020404" pitchFamily="49" charset="0"/>
                        </a:rPr>
                        <a:t>{:Tank101 :</a:t>
                      </a:r>
                      <a:r>
                        <a:rPr lang="en-US" sz="1200" u="none" strike="noStrike" cap="none" dirty="0" err="1">
                          <a:latin typeface="Courier New" panose="02070309020205020404" pitchFamily="49" charset="0"/>
                          <a:cs typeface="Courier New" panose="02070309020205020404" pitchFamily="49" charset="0"/>
                        </a:rPr>
                        <a:t>hasVolume</a:t>
                      </a:r>
                      <a:r>
                        <a:rPr lang="en-US" sz="1200" u="none" strike="noStrike" cap="none" dirty="0">
                          <a:latin typeface="Courier New" panose="02070309020205020404" pitchFamily="49" charset="0"/>
                          <a:cs typeface="Courier New" panose="02070309020205020404" pitchFamily="49" charset="0"/>
                        </a:rPr>
                        <a:t> “42”</a:t>
                      </a:r>
                      <a:r>
                        <a:rPr lang="en-US" sz="1000" u="none" strike="noStrike" cap="none" dirty="0">
                          <a:latin typeface="Courier New" panose="02070309020205020404" pitchFamily="49" charset="0"/>
                          <a:cs typeface="Courier New" panose="02070309020205020404" pitchFamily="49" charset="0"/>
                        </a:rPr>
                        <a:t>^^</a:t>
                      </a:r>
                      <a:r>
                        <a:rPr lang="en-US" sz="1200" u="none" strike="noStrike" cap="none" dirty="0">
                          <a:latin typeface="Courier New" panose="02070309020205020404" pitchFamily="49" charset="0"/>
                          <a:cs typeface="Courier New" panose="02070309020205020404" pitchFamily="49" charset="0"/>
                        </a:rPr>
                        <a:t>L}, </a:t>
                      </a:r>
                      <a:endParaRPr sz="1800" u="none" strike="noStrike" cap="none" dirty="0">
                        <a:latin typeface="Courier New" panose="02070309020205020404" pitchFamily="49" charset="0"/>
                        <a:cs typeface="Courier New" panose="02070309020205020404" pitchFamily="49" charset="0"/>
                      </a:endParaRPr>
                    </a:p>
                    <a:p>
                      <a:pPr marL="171450" marR="0" lvl="0" indent="-171450" algn="l" rtl="0">
                        <a:spcBef>
                          <a:spcPts val="0"/>
                        </a:spcBef>
                        <a:spcAft>
                          <a:spcPts val="0"/>
                        </a:spcAft>
                        <a:buClr>
                          <a:schemeClr val="dk1"/>
                        </a:buClr>
                        <a:buSzPts val="1200"/>
                        <a:buFont typeface="Arial"/>
                        <a:buChar char="•"/>
                      </a:pPr>
                      <a:r>
                        <a:rPr lang="en-US" sz="1200" u="none" strike="noStrike" cap="none" dirty="0">
                          <a:latin typeface="Courier New" panose="02070309020205020404" pitchFamily="49" charset="0"/>
                          <a:cs typeface="Courier New" panose="02070309020205020404" pitchFamily="49" charset="0"/>
                        </a:rPr>
                        <a:t>{:TankFarm10 :</a:t>
                      </a:r>
                      <a:r>
                        <a:rPr lang="en-US" sz="1200" u="none" strike="noStrike" cap="none" dirty="0" err="1">
                          <a:latin typeface="Courier New" panose="02070309020205020404" pitchFamily="49" charset="0"/>
                          <a:cs typeface="Courier New" panose="02070309020205020404" pitchFamily="49" charset="0"/>
                        </a:rPr>
                        <a:t>hasTank</a:t>
                      </a:r>
                      <a:r>
                        <a:rPr lang="en-US" sz="1200" u="none" strike="noStrike" cap="none" dirty="0">
                          <a:latin typeface="Courier New" panose="02070309020205020404" pitchFamily="49" charset="0"/>
                          <a:cs typeface="Courier New" panose="02070309020205020404" pitchFamily="49" charset="0"/>
                        </a:rPr>
                        <a:t> :Tank101}</a:t>
                      </a:r>
                      <a:endParaRPr sz="1200" u="none" strike="noStrike" cap="none" dirty="0">
                        <a:latin typeface="Courier New" panose="02070309020205020404" pitchFamily="49" charset="0"/>
                        <a:cs typeface="Courier New" panose="02070309020205020404" pitchFamily="49" charset="0"/>
                      </a:endParaRPr>
                    </a:p>
                  </a:txBody>
                  <a:tcPr marL="91450" marR="91450" marT="45725" marB="45725"/>
                </a:tc>
                <a:extLst>
                  <a:ext uri="{0D108BD9-81ED-4DB2-BD59-A6C34878D82A}">
                    <a16:rowId xmlns:a16="http://schemas.microsoft.com/office/drawing/2014/main" val="10004"/>
                  </a:ext>
                </a:extLst>
              </a:tr>
              <a:tr h="633950">
                <a:tc>
                  <a:txBody>
                    <a:bodyPr/>
                    <a:lstStyle/>
                    <a:p>
                      <a:pPr marL="0" marR="0" lvl="0" indent="0" algn="l" rtl="0">
                        <a:spcBef>
                          <a:spcPts val="0"/>
                        </a:spcBef>
                        <a:spcAft>
                          <a:spcPts val="0"/>
                        </a:spcAft>
                        <a:buClr>
                          <a:schemeClr val="dk1"/>
                        </a:buClr>
                        <a:buSzPts val="1200"/>
                        <a:buFont typeface="Arial"/>
                        <a:buNone/>
                      </a:pPr>
                      <a:r>
                        <a:rPr lang="en-US" sz="1200" u="none" strike="noStrike" cap="none">
                          <a:latin typeface="Arial"/>
                          <a:ea typeface="Arial"/>
                          <a:cs typeface="Arial"/>
                          <a:sym typeface="Arial"/>
                        </a:rPr>
                        <a:t>Advantage</a:t>
                      </a:r>
                      <a:endParaRPr sz="1800" u="none" strike="noStrike" cap="none"/>
                    </a:p>
                  </a:txBody>
                  <a:tcPr marL="91450" marR="91450" marT="45725" marB="45725"/>
                </a:tc>
                <a:tc>
                  <a:txBody>
                    <a:bodyPr/>
                    <a:lstStyle/>
                    <a:p>
                      <a:pPr marL="171450" marR="0" lvl="0" indent="-171450" algn="l" rtl="0">
                        <a:spcBef>
                          <a:spcPts val="0"/>
                        </a:spcBef>
                        <a:spcAft>
                          <a:spcPts val="0"/>
                        </a:spcAft>
                        <a:buClr>
                          <a:schemeClr val="dk1"/>
                        </a:buClr>
                        <a:buSzPts val="1200"/>
                        <a:buFont typeface="Arial"/>
                        <a:buChar char="•"/>
                      </a:pPr>
                      <a:r>
                        <a:rPr lang="en-US" sz="1200" u="none" strike="noStrike" cap="none" dirty="0">
                          <a:latin typeface="Arial"/>
                          <a:ea typeface="Arial"/>
                          <a:cs typeface="Arial"/>
                          <a:sym typeface="Arial"/>
                        </a:rPr>
                        <a:t>Anything can be easily converted to {subject property object}</a:t>
                      </a:r>
                      <a:endParaRPr sz="1800" u="none" strike="noStrike" cap="none" dirty="0"/>
                    </a:p>
                    <a:p>
                      <a:pPr marL="171450" marR="0" lvl="0" indent="-171450" algn="l" rtl="0">
                        <a:spcBef>
                          <a:spcPts val="0"/>
                        </a:spcBef>
                        <a:spcAft>
                          <a:spcPts val="0"/>
                        </a:spcAft>
                        <a:buClr>
                          <a:schemeClr val="dk1"/>
                        </a:buClr>
                        <a:buSzPts val="1200"/>
                        <a:buFont typeface="Arial"/>
                        <a:buChar char="•"/>
                      </a:pPr>
                      <a:r>
                        <a:rPr lang="en-US" sz="1200" u="none" strike="noStrike" cap="none" dirty="0"/>
                        <a:t>Same for all data sources XML, RDBMS, RSS, text, XLS,…</a:t>
                      </a:r>
                      <a:endParaRPr sz="1800" u="none" strike="noStrike" cap="none" dirty="0"/>
                    </a:p>
                  </a:txBody>
                  <a:tcPr marL="91450" marR="91450" marT="45725" marB="45725"/>
                </a:tc>
                <a:extLst>
                  <a:ext uri="{0D108BD9-81ED-4DB2-BD59-A6C34878D82A}">
                    <a16:rowId xmlns:a16="http://schemas.microsoft.com/office/drawing/2014/main" val="10005"/>
                  </a:ext>
                </a:extLst>
              </a:tr>
            </a:tbl>
          </a:graphicData>
        </a:graphic>
      </p:graphicFrame>
      <p:graphicFrame>
        <p:nvGraphicFramePr>
          <p:cNvPr id="102" name="Google Shape;102;p4"/>
          <p:cNvGraphicFramePr/>
          <p:nvPr/>
        </p:nvGraphicFramePr>
        <p:xfrm>
          <a:off x="5347796" y="1939553"/>
          <a:ext cx="3582075" cy="1335440"/>
        </p:xfrm>
        <a:graphic>
          <a:graphicData uri="http://schemas.openxmlformats.org/drawingml/2006/table">
            <a:tbl>
              <a:tblPr>
                <a:noFill/>
                <a:tableStyleId>{8782CCF6-0BFE-48BD-AD1F-B925E14EE820}</a:tableStyleId>
              </a:tblPr>
              <a:tblGrid>
                <a:gridCol w="1174925">
                  <a:extLst>
                    <a:ext uri="{9D8B030D-6E8A-4147-A177-3AD203B41FA5}">
                      <a16:colId xmlns:a16="http://schemas.microsoft.com/office/drawing/2014/main" val="20000"/>
                    </a:ext>
                  </a:extLst>
                </a:gridCol>
                <a:gridCol w="1106375">
                  <a:extLst>
                    <a:ext uri="{9D8B030D-6E8A-4147-A177-3AD203B41FA5}">
                      <a16:colId xmlns:a16="http://schemas.microsoft.com/office/drawing/2014/main" val="20001"/>
                    </a:ext>
                  </a:extLst>
                </a:gridCol>
                <a:gridCol w="1300775">
                  <a:extLst>
                    <a:ext uri="{9D8B030D-6E8A-4147-A177-3AD203B41FA5}">
                      <a16:colId xmlns:a16="http://schemas.microsoft.com/office/drawing/2014/main" val="20002"/>
                    </a:ext>
                  </a:extLst>
                </a:gridCol>
              </a:tblGrid>
              <a:tr h="268600">
                <a:tc gridSpan="3">
                  <a:txBody>
                    <a:bodyPr/>
                    <a:lstStyle/>
                    <a:p>
                      <a:pPr marL="0" marR="0" lvl="0" indent="0" algn="ctr" rtl="0">
                        <a:lnSpc>
                          <a:spcPct val="100000"/>
                        </a:lnSpc>
                        <a:spcBef>
                          <a:spcPts val="0"/>
                        </a:spcBef>
                        <a:spcAft>
                          <a:spcPts val="0"/>
                        </a:spcAft>
                        <a:buClr>
                          <a:schemeClr val="dk1"/>
                        </a:buClr>
                        <a:buSzPts val="1400"/>
                        <a:buFont typeface="Verdana"/>
                        <a:buNone/>
                      </a:pPr>
                      <a:r>
                        <a:rPr lang="en-US" sz="1400" b="1" i="0" u="none" strike="noStrike" cap="none">
                          <a:solidFill>
                            <a:schemeClr val="dk1"/>
                          </a:solidFill>
                          <a:latin typeface="Verdana"/>
                          <a:ea typeface="Verdana"/>
                          <a:cs typeface="Verdana"/>
                          <a:sym typeface="Verdana"/>
                        </a:rPr>
                        <a:t>Data from Source1</a:t>
                      </a: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268600">
                <a:tc>
                  <a:txBody>
                    <a:bodyPr/>
                    <a:lstStyle/>
                    <a:p>
                      <a:pPr marL="0" marR="0" lvl="0" indent="0" algn="l" rtl="0">
                        <a:lnSpc>
                          <a:spcPct val="100000"/>
                        </a:lnSpc>
                        <a:spcBef>
                          <a:spcPts val="0"/>
                        </a:spcBef>
                        <a:spcAft>
                          <a:spcPts val="0"/>
                        </a:spcAft>
                        <a:buClr>
                          <a:schemeClr val="dk1"/>
                        </a:buClr>
                        <a:buSzPts val="1100"/>
                        <a:buFont typeface="Verdana"/>
                        <a:buNone/>
                      </a:pPr>
                      <a:r>
                        <a:rPr lang="en-US" sz="1100" b="1" i="0" u="none" strike="noStrike" cap="none">
                          <a:solidFill>
                            <a:schemeClr val="dk1"/>
                          </a:solidFill>
                          <a:latin typeface="Verdana"/>
                          <a:ea typeface="Verdana"/>
                          <a:cs typeface="Verdana"/>
                          <a:sym typeface="Verdana"/>
                        </a:rPr>
                        <a:t>Subject</a:t>
                      </a: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l" rtl="0">
                        <a:lnSpc>
                          <a:spcPct val="100000"/>
                        </a:lnSpc>
                        <a:spcBef>
                          <a:spcPts val="0"/>
                        </a:spcBef>
                        <a:spcAft>
                          <a:spcPts val="0"/>
                        </a:spcAft>
                        <a:buClr>
                          <a:schemeClr val="dk1"/>
                        </a:buClr>
                        <a:buSzPts val="1100"/>
                        <a:buFont typeface="Verdana"/>
                        <a:buNone/>
                      </a:pPr>
                      <a:r>
                        <a:rPr lang="en-US" sz="1100" b="1" i="0" u="none" strike="noStrike" cap="none">
                          <a:solidFill>
                            <a:schemeClr val="dk1"/>
                          </a:solidFill>
                          <a:latin typeface="Verdana"/>
                          <a:ea typeface="Verdana"/>
                          <a:cs typeface="Verdana"/>
                          <a:sym typeface="Verdana"/>
                        </a:rPr>
                        <a:t>Predicate</a:t>
                      </a: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l" rtl="0">
                        <a:lnSpc>
                          <a:spcPct val="100000"/>
                        </a:lnSpc>
                        <a:spcBef>
                          <a:spcPts val="0"/>
                        </a:spcBef>
                        <a:spcAft>
                          <a:spcPts val="0"/>
                        </a:spcAft>
                        <a:buClr>
                          <a:schemeClr val="dk1"/>
                        </a:buClr>
                        <a:buSzPts val="1100"/>
                        <a:buFont typeface="Verdana"/>
                        <a:buNone/>
                      </a:pPr>
                      <a:r>
                        <a:rPr lang="en-US" sz="1100" b="1" i="0" u="none" strike="noStrike" cap="none">
                          <a:solidFill>
                            <a:schemeClr val="dk1"/>
                          </a:solidFill>
                          <a:latin typeface="Verdana"/>
                          <a:ea typeface="Verdana"/>
                          <a:cs typeface="Verdana"/>
                          <a:sym typeface="Verdana"/>
                        </a:rPr>
                        <a:t>Object</a:t>
                      </a: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extLst>
                  <a:ext uri="{0D108BD9-81ED-4DB2-BD59-A6C34878D82A}">
                    <a16:rowId xmlns:a16="http://schemas.microsoft.com/office/drawing/2014/main" val="10001"/>
                  </a:ext>
                </a:extLst>
              </a:tr>
              <a:tr h="240150">
                <a:tc>
                  <a:txBody>
                    <a:bodyPr/>
                    <a:lstStyle/>
                    <a:p>
                      <a:pPr marL="0" marR="0" lvl="0" indent="0" algn="l" rtl="0">
                        <a:lnSpc>
                          <a:spcPct val="100000"/>
                        </a:lnSpc>
                        <a:spcBef>
                          <a:spcPts val="0"/>
                        </a:spcBef>
                        <a:spcAft>
                          <a:spcPts val="0"/>
                        </a:spcAft>
                        <a:buClr>
                          <a:schemeClr val="dk1"/>
                        </a:buClr>
                        <a:buSzPts val="1100"/>
                        <a:buFont typeface="Verdana"/>
                        <a:buNone/>
                      </a:pPr>
                      <a:r>
                        <a:rPr lang="en-US" sz="1100" b="0" i="0" u="none" strike="noStrike" cap="none">
                          <a:solidFill>
                            <a:schemeClr val="dk1"/>
                          </a:solidFill>
                          <a:latin typeface="Verdana"/>
                          <a:ea typeface="Verdana"/>
                          <a:cs typeface="Verdana"/>
                          <a:sym typeface="Verdana"/>
                        </a:rPr>
                        <a:t>:TankFarm10</a:t>
                      </a: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BDFE2"/>
                    </a:solidFill>
                  </a:tcPr>
                </a:tc>
                <a:tc>
                  <a:txBody>
                    <a:bodyPr/>
                    <a:lstStyle/>
                    <a:p>
                      <a:pPr marL="0" marR="0" lvl="0" indent="0" algn="l" rtl="0">
                        <a:lnSpc>
                          <a:spcPct val="100000"/>
                        </a:lnSpc>
                        <a:spcBef>
                          <a:spcPts val="0"/>
                        </a:spcBef>
                        <a:spcAft>
                          <a:spcPts val="0"/>
                        </a:spcAft>
                        <a:buClr>
                          <a:schemeClr val="dk1"/>
                        </a:buClr>
                        <a:buSzPts val="1100"/>
                        <a:buFont typeface="Verdana"/>
                        <a:buNone/>
                      </a:pPr>
                      <a:r>
                        <a:rPr lang="en-US" sz="1100" b="0" i="0" u="none" strike="noStrike" cap="none">
                          <a:solidFill>
                            <a:schemeClr val="dk1"/>
                          </a:solidFill>
                          <a:latin typeface="Verdana"/>
                          <a:ea typeface="Verdana"/>
                          <a:cs typeface="Verdana"/>
                          <a:sym typeface="Verdana"/>
                        </a:rPr>
                        <a:t>:hasTank</a:t>
                      </a:r>
                      <a:endParaRPr sz="1100" b="0" i="0" u="none" strike="noStrike" cap="none">
                        <a:solidFill>
                          <a:schemeClr val="dk1"/>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BDFE2"/>
                    </a:solidFill>
                  </a:tcPr>
                </a:tc>
                <a:tc>
                  <a:txBody>
                    <a:bodyPr/>
                    <a:lstStyle/>
                    <a:p>
                      <a:pPr marL="0" marR="0" lvl="0" indent="0" algn="l" rtl="0">
                        <a:lnSpc>
                          <a:spcPct val="100000"/>
                        </a:lnSpc>
                        <a:spcBef>
                          <a:spcPts val="0"/>
                        </a:spcBef>
                        <a:spcAft>
                          <a:spcPts val="0"/>
                        </a:spcAft>
                        <a:buClr>
                          <a:schemeClr val="dk1"/>
                        </a:buClr>
                        <a:buSzPts val="1100"/>
                        <a:buFont typeface="Verdana"/>
                        <a:buNone/>
                      </a:pPr>
                      <a:r>
                        <a:rPr lang="en-US" sz="1100" b="0" i="0" u="none" strike="noStrike" cap="none">
                          <a:solidFill>
                            <a:schemeClr val="dk1"/>
                          </a:solidFill>
                          <a:latin typeface="Verdana"/>
                          <a:ea typeface="Verdana"/>
                          <a:cs typeface="Verdana"/>
                          <a:sym typeface="Verdana"/>
                        </a:rPr>
                        <a:t>:Tank101</a:t>
                      </a: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BDFE2"/>
                    </a:solidFill>
                  </a:tcPr>
                </a:tc>
                <a:extLst>
                  <a:ext uri="{0D108BD9-81ED-4DB2-BD59-A6C34878D82A}">
                    <a16:rowId xmlns:a16="http://schemas.microsoft.com/office/drawing/2014/main" val="10002"/>
                  </a:ext>
                </a:extLst>
              </a:tr>
              <a:tr h="240150">
                <a:tc>
                  <a:txBody>
                    <a:bodyPr/>
                    <a:lstStyle/>
                    <a:p>
                      <a:pPr marL="0" marR="0" lvl="0" indent="0" algn="l" rtl="0">
                        <a:lnSpc>
                          <a:spcPct val="100000"/>
                        </a:lnSpc>
                        <a:spcBef>
                          <a:spcPts val="0"/>
                        </a:spcBef>
                        <a:spcAft>
                          <a:spcPts val="0"/>
                        </a:spcAft>
                        <a:buClr>
                          <a:schemeClr val="dk1"/>
                        </a:buClr>
                        <a:buSzPts val="1100"/>
                        <a:buFont typeface="Verdana"/>
                        <a:buNone/>
                      </a:pPr>
                      <a:r>
                        <a:rPr lang="en-US" sz="1100" b="0" i="0" u="none" strike="noStrike" cap="none">
                          <a:solidFill>
                            <a:schemeClr val="dk1"/>
                          </a:solidFill>
                          <a:latin typeface="Verdana"/>
                          <a:ea typeface="Verdana"/>
                          <a:cs typeface="Verdana"/>
                          <a:sym typeface="Verdana"/>
                        </a:rPr>
                        <a:t>:TankFarm10</a:t>
                      </a: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BDFE2"/>
                    </a:solidFill>
                  </a:tcPr>
                </a:tc>
                <a:tc>
                  <a:txBody>
                    <a:bodyPr/>
                    <a:lstStyle/>
                    <a:p>
                      <a:pPr marL="0" marR="0" lvl="0" indent="0" algn="l" rtl="0">
                        <a:lnSpc>
                          <a:spcPct val="100000"/>
                        </a:lnSpc>
                        <a:spcBef>
                          <a:spcPts val="0"/>
                        </a:spcBef>
                        <a:spcAft>
                          <a:spcPts val="0"/>
                        </a:spcAft>
                        <a:buClr>
                          <a:schemeClr val="dk1"/>
                        </a:buClr>
                        <a:buSzPts val="1100"/>
                        <a:buFont typeface="Verdana"/>
                        <a:buNone/>
                      </a:pPr>
                      <a:r>
                        <a:rPr lang="en-US" sz="1100" b="0" i="0" u="none" strike="noStrike" cap="none">
                          <a:solidFill>
                            <a:schemeClr val="dk1"/>
                          </a:solidFill>
                          <a:latin typeface="Verdana"/>
                          <a:ea typeface="Verdana"/>
                          <a:cs typeface="Verdana"/>
                          <a:sym typeface="Verdana"/>
                        </a:rPr>
                        <a:t>:hasTank</a:t>
                      </a:r>
                      <a:endParaRPr sz="1100" b="0" i="0" u="none" strike="noStrike" cap="none">
                        <a:solidFill>
                          <a:schemeClr val="dk1"/>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BDFE2"/>
                    </a:solidFill>
                  </a:tcPr>
                </a:tc>
                <a:tc>
                  <a:txBody>
                    <a:bodyPr/>
                    <a:lstStyle/>
                    <a:p>
                      <a:pPr marL="0" marR="0" lvl="0" indent="0" algn="l" rtl="0">
                        <a:lnSpc>
                          <a:spcPct val="100000"/>
                        </a:lnSpc>
                        <a:spcBef>
                          <a:spcPts val="0"/>
                        </a:spcBef>
                        <a:spcAft>
                          <a:spcPts val="0"/>
                        </a:spcAft>
                        <a:buClr>
                          <a:schemeClr val="dk1"/>
                        </a:buClr>
                        <a:buSzPts val="1100"/>
                        <a:buFont typeface="Verdana"/>
                        <a:buNone/>
                      </a:pPr>
                      <a:r>
                        <a:rPr lang="en-US" sz="1100" b="0" i="0" u="none" strike="noStrike" cap="none">
                          <a:solidFill>
                            <a:schemeClr val="dk1"/>
                          </a:solidFill>
                          <a:latin typeface="Verdana"/>
                          <a:ea typeface="Verdana"/>
                          <a:cs typeface="Verdana"/>
                          <a:sym typeface="Verdana"/>
                        </a:rPr>
                        <a:t>:Tank102</a:t>
                      </a: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BDFE2"/>
                    </a:solidFill>
                  </a:tcPr>
                </a:tc>
                <a:extLst>
                  <a:ext uri="{0D108BD9-81ED-4DB2-BD59-A6C34878D82A}">
                    <a16:rowId xmlns:a16="http://schemas.microsoft.com/office/drawing/2014/main" val="10003"/>
                  </a:ext>
                </a:extLst>
              </a:tr>
              <a:tr h="195750">
                <a:tc>
                  <a:txBody>
                    <a:bodyPr/>
                    <a:lstStyle/>
                    <a:p>
                      <a:pPr marL="0" marR="0" lvl="0" indent="0" algn="l" rtl="0">
                        <a:lnSpc>
                          <a:spcPct val="100000"/>
                        </a:lnSpc>
                        <a:spcBef>
                          <a:spcPts val="0"/>
                        </a:spcBef>
                        <a:spcAft>
                          <a:spcPts val="0"/>
                        </a:spcAft>
                        <a:buClr>
                          <a:schemeClr val="dk1"/>
                        </a:buClr>
                        <a:buSzPts val="1000"/>
                        <a:buFont typeface="Verdana"/>
                        <a:buNone/>
                      </a:pPr>
                      <a:r>
                        <a:rPr lang="en-US" sz="1000" b="0" i="0" u="none" strike="noStrike" cap="none">
                          <a:solidFill>
                            <a:schemeClr val="dk1"/>
                          </a:solidFill>
                          <a:latin typeface="Verdana"/>
                          <a:ea typeface="Verdana"/>
                          <a:cs typeface="Verdana"/>
                          <a:sym typeface="Verdana"/>
                        </a:rPr>
                        <a:t>…</a:t>
                      </a: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l" rtl="0">
                        <a:lnSpc>
                          <a:spcPct val="100000"/>
                        </a:lnSpc>
                        <a:spcBef>
                          <a:spcPts val="0"/>
                        </a:spcBef>
                        <a:spcAft>
                          <a:spcPts val="0"/>
                        </a:spcAft>
                        <a:buClr>
                          <a:schemeClr val="dk1"/>
                        </a:buClr>
                        <a:buSzPts val="1000"/>
                        <a:buFont typeface="Verdana"/>
                        <a:buNone/>
                      </a:pPr>
                      <a:r>
                        <a:rPr lang="en-US" sz="1000" b="0" i="0" u="none" strike="noStrike" cap="none">
                          <a:solidFill>
                            <a:schemeClr val="dk1"/>
                          </a:solidFill>
                          <a:latin typeface="Verdana"/>
                          <a:ea typeface="Verdana"/>
                          <a:cs typeface="Verdana"/>
                          <a:sym typeface="Verdana"/>
                        </a:rPr>
                        <a:t>…</a:t>
                      </a: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l" rtl="0">
                        <a:lnSpc>
                          <a:spcPct val="100000"/>
                        </a:lnSpc>
                        <a:spcBef>
                          <a:spcPts val="0"/>
                        </a:spcBef>
                        <a:spcAft>
                          <a:spcPts val="0"/>
                        </a:spcAft>
                        <a:buClr>
                          <a:schemeClr val="dk1"/>
                        </a:buClr>
                        <a:buSzPts val="1000"/>
                        <a:buFont typeface="Verdana"/>
                        <a:buNone/>
                      </a:pPr>
                      <a:r>
                        <a:rPr lang="en-US" sz="1000" b="0" i="0" u="none" strike="noStrike" cap="none">
                          <a:solidFill>
                            <a:schemeClr val="dk1"/>
                          </a:solidFill>
                          <a:latin typeface="Verdana"/>
                          <a:ea typeface="Verdana"/>
                          <a:cs typeface="Verdana"/>
                          <a:sym typeface="Verdana"/>
                        </a:rPr>
                        <a:t>…</a:t>
                      </a: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extLst>
                  <a:ext uri="{0D108BD9-81ED-4DB2-BD59-A6C34878D82A}">
                    <a16:rowId xmlns:a16="http://schemas.microsoft.com/office/drawing/2014/main" val="10004"/>
                  </a:ext>
                </a:extLst>
              </a:tr>
            </a:tbl>
          </a:graphicData>
        </a:graphic>
      </p:graphicFrame>
      <p:sp>
        <p:nvSpPr>
          <p:cNvPr id="103" name="Google Shape;103;p4"/>
          <p:cNvSpPr txBox="1"/>
          <p:nvPr/>
        </p:nvSpPr>
        <p:spPr>
          <a:xfrm>
            <a:off x="9144000" y="1293222"/>
            <a:ext cx="3332964" cy="646331"/>
          </a:xfrm>
          <a:prstGeom prst="rect">
            <a:avLst/>
          </a:prstGeom>
          <a:solidFill>
            <a:schemeClr val="lt1"/>
          </a:solidFill>
          <a:ln w="9525" cap="flat" cmpd="sng">
            <a:solidFill>
              <a:schemeClr val="accent1"/>
            </a:solidFill>
            <a:prstDash val="solid"/>
            <a:round/>
            <a:headEnd type="none" w="sm" len="sm"/>
            <a:tailEnd type="none" w="sm" len="sm"/>
          </a:ln>
        </p:spPr>
        <p:txBody>
          <a:bodyPr spcFirstLastPara="1" wrap="square" lIns="91425" tIns="45700" rIns="91425" bIns="45700" anchor="t" anchorCtr="0">
            <a:spAutoFit/>
          </a:bodyPr>
          <a:lstStyle/>
          <a:p>
            <a:pPr marL="0" marR="0" lvl="0" indent="0" algn="ctr" rtl="0">
              <a:spcBef>
                <a:spcPts val="0"/>
              </a:spcBef>
              <a:spcAft>
                <a:spcPts val="0"/>
              </a:spcAft>
              <a:buClr>
                <a:schemeClr val="dk1"/>
              </a:buClr>
              <a:buSzPts val="1400"/>
              <a:buFont typeface="Verdana"/>
              <a:buNone/>
            </a:pPr>
            <a:r>
              <a:rPr lang="en-US" sz="1400" b="1" dirty="0">
                <a:solidFill>
                  <a:schemeClr val="dk1"/>
                </a:solidFill>
                <a:latin typeface="Verdana"/>
                <a:ea typeface="Verdana"/>
                <a:cs typeface="Verdana"/>
                <a:sym typeface="Verdana"/>
              </a:rPr>
              <a:t>Graph Source1 in Turtle Text</a:t>
            </a:r>
            <a:endParaRPr sz="1800" dirty="0">
              <a:solidFill>
                <a:schemeClr val="dk1"/>
              </a:solidFill>
              <a:latin typeface="Twentieth Century"/>
              <a:ea typeface="Twentieth Century"/>
              <a:cs typeface="Twentieth Century"/>
              <a:sym typeface="Twentieth Century"/>
            </a:endParaRPr>
          </a:p>
          <a:p>
            <a:pPr marL="0" marR="0" lvl="0" indent="0" algn="l" rtl="0">
              <a:spcBef>
                <a:spcPts val="0"/>
              </a:spcBef>
              <a:spcAft>
                <a:spcPts val="0"/>
              </a:spcAft>
              <a:buClr>
                <a:schemeClr val="dk1"/>
              </a:buClr>
              <a:buSzPts val="1100"/>
              <a:buFont typeface="Verdana"/>
              <a:buNone/>
            </a:pPr>
            <a:r>
              <a:rPr lang="en-US" sz="1100" dirty="0">
                <a:solidFill>
                  <a:schemeClr val="dk1"/>
                </a:solidFill>
                <a:latin typeface="Courier New" panose="02070309020205020404" pitchFamily="49" charset="0"/>
                <a:ea typeface="Verdana"/>
                <a:cs typeface="Courier New" panose="02070309020205020404" pitchFamily="49" charset="0"/>
                <a:sym typeface="Verdana"/>
              </a:rPr>
              <a:t>:TankFarm10 :</a:t>
            </a:r>
            <a:r>
              <a:rPr lang="en-US" sz="1100" dirty="0" err="1">
                <a:solidFill>
                  <a:schemeClr val="dk1"/>
                </a:solidFill>
                <a:latin typeface="Courier New" panose="02070309020205020404" pitchFamily="49" charset="0"/>
                <a:ea typeface="Verdana"/>
                <a:cs typeface="Courier New" panose="02070309020205020404" pitchFamily="49" charset="0"/>
                <a:sym typeface="Verdana"/>
              </a:rPr>
              <a:t>hasTank</a:t>
            </a:r>
            <a:r>
              <a:rPr lang="en-US" sz="1100" dirty="0">
                <a:solidFill>
                  <a:schemeClr val="dk1"/>
                </a:solidFill>
                <a:latin typeface="Courier New" panose="02070309020205020404" pitchFamily="49" charset="0"/>
                <a:ea typeface="Verdana"/>
                <a:cs typeface="Courier New" panose="02070309020205020404" pitchFamily="49" charset="0"/>
                <a:sym typeface="Verdana"/>
              </a:rPr>
              <a:t> :Tank101 , </a:t>
            </a:r>
            <a:endParaRPr sz="1800" dirty="0">
              <a:solidFill>
                <a:schemeClr val="dk1"/>
              </a:solidFill>
              <a:latin typeface="Courier New" panose="02070309020205020404" pitchFamily="49" charset="0"/>
              <a:ea typeface="Twentieth Century"/>
              <a:cs typeface="Courier New" panose="02070309020205020404" pitchFamily="49" charset="0"/>
              <a:sym typeface="Twentieth Century"/>
            </a:endParaRPr>
          </a:p>
          <a:p>
            <a:pPr marL="0" marR="0" lvl="0" indent="0" algn="l" rtl="0">
              <a:spcBef>
                <a:spcPts val="0"/>
              </a:spcBef>
              <a:spcAft>
                <a:spcPts val="0"/>
              </a:spcAft>
              <a:buClr>
                <a:schemeClr val="dk1"/>
              </a:buClr>
              <a:buSzPts val="1100"/>
              <a:buFont typeface="Verdana"/>
              <a:buNone/>
            </a:pPr>
            <a:r>
              <a:rPr lang="en-US" sz="1100" dirty="0">
                <a:solidFill>
                  <a:schemeClr val="dk1"/>
                </a:solidFill>
                <a:latin typeface="Courier New" panose="02070309020205020404" pitchFamily="49" charset="0"/>
                <a:ea typeface="Verdana"/>
                <a:cs typeface="Courier New" panose="02070309020205020404" pitchFamily="49" charset="0"/>
                <a:sym typeface="Verdana"/>
              </a:rPr>
              <a:t>		 :Tank102 .</a:t>
            </a:r>
            <a:endParaRPr sz="1800" dirty="0">
              <a:solidFill>
                <a:schemeClr val="dk1"/>
              </a:solidFill>
              <a:latin typeface="Courier New" panose="02070309020205020404" pitchFamily="49" charset="0"/>
              <a:ea typeface="Twentieth Century"/>
              <a:cs typeface="Courier New" panose="02070309020205020404" pitchFamily="49" charset="0"/>
              <a:sym typeface="Twentieth Century"/>
            </a:endParaRPr>
          </a:p>
        </p:txBody>
      </p:sp>
      <p:sp>
        <p:nvSpPr>
          <p:cNvPr id="104" name="Google Shape;104;p4"/>
          <p:cNvSpPr/>
          <p:nvPr/>
        </p:nvSpPr>
        <p:spPr>
          <a:xfrm>
            <a:off x="59418" y="3774904"/>
            <a:ext cx="5122182" cy="2835240"/>
          </a:xfrm>
          <a:prstGeom prst="rect">
            <a:avLst/>
          </a:prstGeom>
          <a:solidFill>
            <a:schemeClr val="lt1"/>
          </a:solidFill>
          <a:ln w="12700" cap="flat" cmpd="sng">
            <a:solidFill>
              <a:srgbClr val="FF6803"/>
            </a:solidFill>
            <a:prstDash val="solid"/>
            <a:round/>
            <a:headEnd type="none" w="sm" len="sm"/>
            <a:tailEnd type="none" w="sm" len="sm"/>
          </a:ln>
          <a:effectLst>
            <a:outerShdw blurRad="50800" dist="20000" dir="5400000" rotWithShape="0">
              <a:srgbClr val="000000">
                <a:alpha val="41568"/>
              </a:srgbClr>
            </a:outerShdw>
          </a:effectLst>
        </p:spPr>
        <p:txBody>
          <a:bodyPr spcFirstLastPara="1" wrap="square" lIns="91425" tIns="45700" rIns="91425" bIns="45700" anchor="t" anchorCtr="0">
            <a:noAutofit/>
          </a:bodyPr>
          <a:lstStyle/>
          <a:p>
            <a:pPr marL="0" marR="0" lvl="0" indent="0" algn="ctr" rtl="0">
              <a:spcBef>
                <a:spcPts val="0"/>
              </a:spcBef>
              <a:spcAft>
                <a:spcPts val="0"/>
              </a:spcAft>
              <a:buClr>
                <a:schemeClr val="dk1"/>
              </a:buClr>
              <a:buSzPts val="1100"/>
              <a:buFont typeface="Verdana"/>
              <a:buNone/>
            </a:pPr>
            <a:r>
              <a:rPr lang="en-US" sz="1100" b="1">
                <a:solidFill>
                  <a:schemeClr val="dk1"/>
                </a:solidFill>
                <a:latin typeface="Verdana"/>
                <a:ea typeface="Verdana"/>
                <a:cs typeface="Verdana"/>
                <a:sym typeface="Verdana"/>
              </a:rPr>
              <a:t>Graph</a:t>
            </a:r>
            <a:endParaRPr sz="1100">
              <a:solidFill>
                <a:schemeClr val="dk1"/>
              </a:solidFill>
              <a:latin typeface="Twentieth Century"/>
              <a:ea typeface="Twentieth Century"/>
              <a:cs typeface="Twentieth Century"/>
              <a:sym typeface="Twentieth Century"/>
            </a:endParaRPr>
          </a:p>
        </p:txBody>
      </p:sp>
      <p:sp>
        <p:nvSpPr>
          <p:cNvPr id="105" name="Google Shape;105;p4"/>
          <p:cNvSpPr/>
          <p:nvPr/>
        </p:nvSpPr>
        <p:spPr>
          <a:xfrm>
            <a:off x="153456" y="5316311"/>
            <a:ext cx="1006789" cy="422823"/>
          </a:xfrm>
          <a:prstGeom prst="ellipse">
            <a:avLst/>
          </a:prstGeom>
          <a:solidFill>
            <a:srgbClr val="DBDFE2"/>
          </a:solidFill>
          <a:ln w="9525" cap="flat" cmpd="sng">
            <a:solidFill>
              <a:schemeClr val="dk1"/>
            </a:solidFill>
            <a:prstDash val="solid"/>
            <a:round/>
            <a:headEnd type="none" w="sm" len="sm"/>
            <a:tailEnd type="none" w="sm" len="sm"/>
          </a:ln>
        </p:spPr>
        <p:txBody>
          <a:bodyPr spcFirstLastPara="1" wrap="square" lIns="0" tIns="45700" rIns="0" bIns="45700" anchor="ctr" anchorCtr="0">
            <a:noAutofit/>
          </a:bodyPr>
          <a:lstStyle/>
          <a:p>
            <a:pPr marL="0" marR="0" lvl="0" indent="0" algn="ctr" rtl="0">
              <a:spcBef>
                <a:spcPts val="0"/>
              </a:spcBef>
              <a:spcAft>
                <a:spcPts val="0"/>
              </a:spcAft>
              <a:buClr>
                <a:schemeClr val="dk1"/>
              </a:buClr>
              <a:buSzPts val="1000"/>
              <a:buFont typeface="Verdana"/>
              <a:buNone/>
            </a:pPr>
            <a:r>
              <a:rPr lang="en-US" sz="1000">
                <a:solidFill>
                  <a:schemeClr val="dk1"/>
                </a:solidFill>
                <a:latin typeface="Verdana"/>
                <a:ea typeface="Verdana"/>
                <a:cs typeface="Verdana"/>
                <a:sym typeface="Verdana"/>
              </a:rPr>
              <a:t>:TankFarm10</a:t>
            </a:r>
            <a:endParaRPr sz="1100">
              <a:solidFill>
                <a:schemeClr val="dk1"/>
              </a:solidFill>
              <a:latin typeface="Twentieth Century"/>
              <a:ea typeface="Twentieth Century"/>
              <a:cs typeface="Twentieth Century"/>
              <a:sym typeface="Twentieth Century"/>
            </a:endParaRPr>
          </a:p>
        </p:txBody>
      </p:sp>
      <p:sp>
        <p:nvSpPr>
          <p:cNvPr id="106" name="Google Shape;106;p4"/>
          <p:cNvSpPr/>
          <p:nvPr/>
        </p:nvSpPr>
        <p:spPr>
          <a:xfrm>
            <a:off x="1341995" y="4589376"/>
            <a:ext cx="829435" cy="422823"/>
          </a:xfrm>
          <a:prstGeom prst="ellipse">
            <a:avLst/>
          </a:prstGeom>
          <a:solidFill>
            <a:srgbClr val="DBDFE2"/>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1000"/>
              <a:buFont typeface="Verdana"/>
              <a:buNone/>
            </a:pPr>
            <a:r>
              <a:rPr lang="en-US" sz="1000">
                <a:solidFill>
                  <a:schemeClr val="dk1"/>
                </a:solidFill>
                <a:latin typeface="Verdana"/>
                <a:ea typeface="Verdana"/>
                <a:cs typeface="Verdana"/>
                <a:sym typeface="Verdana"/>
              </a:rPr>
              <a:t>:Tank101</a:t>
            </a:r>
            <a:endParaRPr sz="1100">
              <a:solidFill>
                <a:schemeClr val="dk1"/>
              </a:solidFill>
              <a:latin typeface="Twentieth Century"/>
              <a:ea typeface="Twentieth Century"/>
              <a:cs typeface="Twentieth Century"/>
              <a:sym typeface="Twentieth Century"/>
            </a:endParaRPr>
          </a:p>
        </p:txBody>
      </p:sp>
      <p:sp>
        <p:nvSpPr>
          <p:cNvPr id="107" name="Google Shape;107;p4"/>
          <p:cNvSpPr/>
          <p:nvPr/>
        </p:nvSpPr>
        <p:spPr>
          <a:xfrm>
            <a:off x="2026835" y="5920534"/>
            <a:ext cx="829435" cy="422823"/>
          </a:xfrm>
          <a:prstGeom prst="ellipse">
            <a:avLst/>
          </a:prstGeom>
          <a:solidFill>
            <a:srgbClr val="DBDFE2"/>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1000"/>
              <a:buFont typeface="Verdana"/>
              <a:buNone/>
            </a:pPr>
            <a:r>
              <a:rPr lang="en-US" sz="1000">
                <a:solidFill>
                  <a:schemeClr val="dk1"/>
                </a:solidFill>
                <a:latin typeface="Verdana"/>
                <a:ea typeface="Verdana"/>
                <a:cs typeface="Verdana"/>
                <a:sym typeface="Verdana"/>
              </a:rPr>
              <a:t>:Tank102</a:t>
            </a:r>
            <a:endParaRPr sz="1100">
              <a:solidFill>
                <a:schemeClr val="dk1"/>
              </a:solidFill>
              <a:latin typeface="Twentieth Century"/>
              <a:ea typeface="Twentieth Century"/>
              <a:cs typeface="Twentieth Century"/>
              <a:sym typeface="Twentieth Century"/>
            </a:endParaRPr>
          </a:p>
        </p:txBody>
      </p:sp>
      <p:cxnSp>
        <p:nvCxnSpPr>
          <p:cNvPr id="108" name="Google Shape;108;p4"/>
          <p:cNvCxnSpPr>
            <a:stCxn id="105" idx="6"/>
            <a:endCxn id="106" idx="2"/>
          </p:cNvCxnSpPr>
          <p:nvPr/>
        </p:nvCxnSpPr>
        <p:spPr>
          <a:xfrm rot="10800000" flipH="1">
            <a:off x="1160245" y="4800822"/>
            <a:ext cx="181800" cy="726900"/>
          </a:xfrm>
          <a:prstGeom prst="straightConnector1">
            <a:avLst/>
          </a:prstGeom>
          <a:noFill/>
          <a:ln w="9525" cap="flat" cmpd="sng">
            <a:solidFill>
              <a:schemeClr val="dk1"/>
            </a:solidFill>
            <a:prstDash val="solid"/>
            <a:round/>
            <a:headEnd type="none" w="sm" len="sm"/>
            <a:tailEnd type="triangle" w="med" len="med"/>
          </a:ln>
        </p:spPr>
      </p:cxnSp>
      <p:cxnSp>
        <p:nvCxnSpPr>
          <p:cNvPr id="109" name="Google Shape;109;p4"/>
          <p:cNvCxnSpPr>
            <a:stCxn id="105" idx="6"/>
            <a:endCxn id="107" idx="2"/>
          </p:cNvCxnSpPr>
          <p:nvPr/>
        </p:nvCxnSpPr>
        <p:spPr>
          <a:xfrm>
            <a:off x="1160245" y="5527722"/>
            <a:ext cx="866700" cy="604200"/>
          </a:xfrm>
          <a:prstGeom prst="straightConnector1">
            <a:avLst/>
          </a:prstGeom>
          <a:noFill/>
          <a:ln w="9525" cap="flat" cmpd="sng">
            <a:solidFill>
              <a:schemeClr val="dk1"/>
            </a:solidFill>
            <a:prstDash val="solid"/>
            <a:round/>
            <a:headEnd type="none" w="sm" len="sm"/>
            <a:tailEnd type="triangle" w="med" len="med"/>
          </a:ln>
        </p:spPr>
      </p:cxnSp>
      <p:sp>
        <p:nvSpPr>
          <p:cNvPr id="110" name="Google Shape;110;p4"/>
          <p:cNvSpPr txBox="1"/>
          <p:nvPr/>
        </p:nvSpPr>
        <p:spPr>
          <a:xfrm>
            <a:off x="1160245" y="5113571"/>
            <a:ext cx="841897" cy="2461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dk1"/>
              </a:buClr>
              <a:buSzPts val="1000"/>
              <a:buFont typeface="Verdana"/>
              <a:buNone/>
            </a:pPr>
            <a:r>
              <a:rPr lang="en-US" sz="1000">
                <a:solidFill>
                  <a:schemeClr val="dk1"/>
                </a:solidFill>
                <a:latin typeface="Verdana"/>
                <a:ea typeface="Verdana"/>
                <a:cs typeface="Verdana"/>
                <a:sym typeface="Verdana"/>
              </a:rPr>
              <a:t>:hasTank</a:t>
            </a:r>
            <a:endParaRPr sz="1000">
              <a:solidFill>
                <a:schemeClr val="dk1"/>
              </a:solidFill>
              <a:latin typeface="Verdana"/>
              <a:ea typeface="Verdana"/>
              <a:cs typeface="Verdana"/>
              <a:sym typeface="Verdana"/>
            </a:endParaRPr>
          </a:p>
        </p:txBody>
      </p:sp>
      <p:sp>
        <p:nvSpPr>
          <p:cNvPr id="111" name="Google Shape;111;p4"/>
          <p:cNvSpPr txBox="1"/>
          <p:nvPr/>
        </p:nvSpPr>
        <p:spPr>
          <a:xfrm>
            <a:off x="841077" y="5852726"/>
            <a:ext cx="841897" cy="2461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dk1"/>
              </a:buClr>
              <a:buSzPts val="1000"/>
              <a:buFont typeface="Verdana"/>
              <a:buNone/>
            </a:pPr>
            <a:r>
              <a:rPr lang="en-US" sz="1000">
                <a:solidFill>
                  <a:schemeClr val="dk1"/>
                </a:solidFill>
                <a:latin typeface="Verdana"/>
                <a:ea typeface="Verdana"/>
                <a:cs typeface="Verdana"/>
                <a:sym typeface="Verdana"/>
              </a:rPr>
              <a:t>:hasTank</a:t>
            </a:r>
            <a:endParaRPr sz="1000">
              <a:solidFill>
                <a:schemeClr val="dk1"/>
              </a:solidFill>
              <a:latin typeface="Verdana"/>
              <a:ea typeface="Verdana"/>
              <a:cs typeface="Verdana"/>
              <a:sym typeface="Verdana"/>
            </a:endParaRPr>
          </a:p>
        </p:txBody>
      </p:sp>
      <p:cxnSp>
        <p:nvCxnSpPr>
          <p:cNvPr id="112" name="Google Shape;112;p4"/>
          <p:cNvCxnSpPr>
            <a:stCxn id="113" idx="6"/>
            <a:endCxn id="114" idx="2"/>
          </p:cNvCxnSpPr>
          <p:nvPr/>
        </p:nvCxnSpPr>
        <p:spPr>
          <a:xfrm>
            <a:off x="3270987" y="4701215"/>
            <a:ext cx="979800" cy="0"/>
          </a:xfrm>
          <a:prstGeom prst="straightConnector1">
            <a:avLst/>
          </a:prstGeom>
          <a:noFill/>
          <a:ln w="9525" cap="flat" cmpd="sng">
            <a:solidFill>
              <a:schemeClr val="dk1"/>
            </a:solidFill>
            <a:prstDash val="solid"/>
            <a:round/>
            <a:headEnd type="none" w="sm" len="sm"/>
            <a:tailEnd type="triangle" w="med" len="med"/>
          </a:ln>
        </p:spPr>
      </p:cxnSp>
      <p:cxnSp>
        <p:nvCxnSpPr>
          <p:cNvPr id="115" name="Google Shape;115;p4"/>
          <p:cNvCxnSpPr>
            <a:stCxn id="116" idx="6"/>
            <a:endCxn id="117" idx="2"/>
          </p:cNvCxnSpPr>
          <p:nvPr/>
        </p:nvCxnSpPr>
        <p:spPr>
          <a:xfrm>
            <a:off x="3270987" y="5586592"/>
            <a:ext cx="819300" cy="0"/>
          </a:xfrm>
          <a:prstGeom prst="straightConnector1">
            <a:avLst/>
          </a:prstGeom>
          <a:noFill/>
          <a:ln w="9525" cap="flat" cmpd="sng">
            <a:solidFill>
              <a:schemeClr val="dk1"/>
            </a:solidFill>
            <a:prstDash val="solid"/>
            <a:round/>
            <a:headEnd type="none" w="sm" len="sm"/>
            <a:tailEnd type="triangle" w="med" len="med"/>
          </a:ln>
        </p:spPr>
      </p:cxnSp>
      <p:sp>
        <p:nvSpPr>
          <p:cNvPr id="118" name="Google Shape;118;p4"/>
          <p:cNvSpPr txBox="1"/>
          <p:nvPr/>
        </p:nvSpPr>
        <p:spPr>
          <a:xfrm>
            <a:off x="3258067" y="5266113"/>
            <a:ext cx="1027845" cy="2461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dk1"/>
              </a:buClr>
              <a:buSzPts val="1000"/>
              <a:buFont typeface="Verdana"/>
              <a:buNone/>
            </a:pPr>
            <a:r>
              <a:rPr lang="en-US" sz="1000">
                <a:solidFill>
                  <a:schemeClr val="dk1"/>
                </a:solidFill>
                <a:latin typeface="Verdana"/>
                <a:ea typeface="Verdana"/>
                <a:cs typeface="Verdana"/>
                <a:sym typeface="Verdana"/>
              </a:rPr>
              <a:t>:hasVolume</a:t>
            </a:r>
            <a:endParaRPr sz="1000">
              <a:solidFill>
                <a:schemeClr val="dk1"/>
              </a:solidFill>
              <a:latin typeface="Verdana"/>
              <a:ea typeface="Verdana"/>
              <a:cs typeface="Verdana"/>
              <a:sym typeface="Verdana"/>
            </a:endParaRPr>
          </a:p>
        </p:txBody>
      </p:sp>
      <p:sp>
        <p:nvSpPr>
          <p:cNvPr id="119" name="Google Shape;119;p4"/>
          <p:cNvSpPr txBox="1"/>
          <p:nvPr/>
        </p:nvSpPr>
        <p:spPr>
          <a:xfrm>
            <a:off x="3258066" y="4358999"/>
            <a:ext cx="1027845" cy="2461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dk1"/>
              </a:buClr>
              <a:buSzPts val="1000"/>
              <a:buFont typeface="Verdana"/>
              <a:buNone/>
            </a:pPr>
            <a:r>
              <a:rPr lang="en-US" sz="1000">
                <a:solidFill>
                  <a:schemeClr val="dk1"/>
                </a:solidFill>
                <a:latin typeface="Verdana"/>
                <a:ea typeface="Verdana"/>
                <a:cs typeface="Verdana"/>
                <a:sym typeface="Verdana"/>
              </a:rPr>
              <a:t>:hasVolume</a:t>
            </a:r>
            <a:endParaRPr sz="1000">
              <a:solidFill>
                <a:schemeClr val="dk1"/>
              </a:solidFill>
              <a:latin typeface="Verdana"/>
              <a:ea typeface="Verdana"/>
              <a:cs typeface="Verdana"/>
              <a:sym typeface="Verdana"/>
            </a:endParaRPr>
          </a:p>
        </p:txBody>
      </p:sp>
      <p:sp>
        <p:nvSpPr>
          <p:cNvPr id="114" name="Google Shape;114;p4"/>
          <p:cNvSpPr/>
          <p:nvPr/>
        </p:nvSpPr>
        <p:spPr>
          <a:xfrm>
            <a:off x="4250645" y="4489804"/>
            <a:ext cx="759531" cy="422823"/>
          </a:xfrm>
          <a:prstGeom prst="ellipse">
            <a:avLst/>
          </a:prstGeom>
          <a:solidFill>
            <a:srgbClr val="F29C8E"/>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1000"/>
              <a:buFont typeface="Verdana"/>
              <a:buNone/>
            </a:pPr>
            <a:r>
              <a:rPr lang="en-US" sz="1000">
                <a:solidFill>
                  <a:schemeClr val="dk1"/>
                </a:solidFill>
                <a:latin typeface="Verdana"/>
                <a:ea typeface="Verdana"/>
                <a:cs typeface="Verdana"/>
                <a:sym typeface="Verdana"/>
              </a:rPr>
              <a:t>42^L</a:t>
            </a:r>
            <a:endParaRPr sz="1100">
              <a:solidFill>
                <a:schemeClr val="dk1"/>
              </a:solidFill>
              <a:latin typeface="Twentieth Century"/>
              <a:ea typeface="Twentieth Century"/>
              <a:cs typeface="Twentieth Century"/>
              <a:sym typeface="Twentieth Century"/>
            </a:endParaRPr>
          </a:p>
        </p:txBody>
      </p:sp>
      <p:sp>
        <p:nvSpPr>
          <p:cNvPr id="117" name="Google Shape;117;p4"/>
          <p:cNvSpPr/>
          <p:nvPr/>
        </p:nvSpPr>
        <p:spPr>
          <a:xfrm>
            <a:off x="4090346" y="5375181"/>
            <a:ext cx="919831" cy="422823"/>
          </a:xfrm>
          <a:prstGeom prst="ellipse">
            <a:avLst/>
          </a:prstGeom>
          <a:solidFill>
            <a:srgbClr val="F29C8E"/>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1000"/>
              <a:buFont typeface="Verdana"/>
              <a:buNone/>
            </a:pPr>
            <a:r>
              <a:rPr lang="en-US" sz="1000">
                <a:solidFill>
                  <a:schemeClr val="dk1"/>
                </a:solidFill>
                <a:latin typeface="Verdana"/>
                <a:ea typeface="Verdana"/>
                <a:cs typeface="Verdana"/>
                <a:sym typeface="Verdana"/>
              </a:rPr>
              <a:t>21^L</a:t>
            </a:r>
            <a:endParaRPr sz="1100">
              <a:solidFill>
                <a:schemeClr val="dk1"/>
              </a:solidFill>
              <a:latin typeface="Twentieth Century"/>
              <a:ea typeface="Twentieth Century"/>
              <a:cs typeface="Twentieth Century"/>
              <a:sym typeface="Twentieth Century"/>
            </a:endParaRPr>
          </a:p>
        </p:txBody>
      </p:sp>
      <p:graphicFrame>
        <p:nvGraphicFramePr>
          <p:cNvPr id="120" name="Google Shape;120;p4"/>
          <p:cNvGraphicFramePr/>
          <p:nvPr/>
        </p:nvGraphicFramePr>
        <p:xfrm>
          <a:off x="5347796" y="3401526"/>
          <a:ext cx="3582075" cy="1335440"/>
        </p:xfrm>
        <a:graphic>
          <a:graphicData uri="http://schemas.openxmlformats.org/drawingml/2006/table">
            <a:tbl>
              <a:tblPr>
                <a:noFill/>
                <a:tableStyleId>{8782CCF6-0BFE-48BD-AD1F-B925E14EE820}</a:tableStyleId>
              </a:tblPr>
              <a:tblGrid>
                <a:gridCol w="1174925">
                  <a:extLst>
                    <a:ext uri="{9D8B030D-6E8A-4147-A177-3AD203B41FA5}">
                      <a16:colId xmlns:a16="http://schemas.microsoft.com/office/drawing/2014/main" val="20000"/>
                    </a:ext>
                  </a:extLst>
                </a:gridCol>
                <a:gridCol w="1106375">
                  <a:extLst>
                    <a:ext uri="{9D8B030D-6E8A-4147-A177-3AD203B41FA5}">
                      <a16:colId xmlns:a16="http://schemas.microsoft.com/office/drawing/2014/main" val="20001"/>
                    </a:ext>
                  </a:extLst>
                </a:gridCol>
                <a:gridCol w="1300775">
                  <a:extLst>
                    <a:ext uri="{9D8B030D-6E8A-4147-A177-3AD203B41FA5}">
                      <a16:colId xmlns:a16="http://schemas.microsoft.com/office/drawing/2014/main" val="20002"/>
                    </a:ext>
                  </a:extLst>
                </a:gridCol>
              </a:tblGrid>
              <a:tr h="268600">
                <a:tc gridSpan="3">
                  <a:txBody>
                    <a:bodyPr/>
                    <a:lstStyle/>
                    <a:p>
                      <a:pPr marL="0" marR="0" lvl="0" indent="0" algn="ctr" rtl="0">
                        <a:lnSpc>
                          <a:spcPct val="100000"/>
                        </a:lnSpc>
                        <a:spcBef>
                          <a:spcPts val="0"/>
                        </a:spcBef>
                        <a:spcAft>
                          <a:spcPts val="0"/>
                        </a:spcAft>
                        <a:buClr>
                          <a:schemeClr val="dk1"/>
                        </a:buClr>
                        <a:buSzPts val="1400"/>
                        <a:buFont typeface="Verdana"/>
                        <a:buNone/>
                      </a:pPr>
                      <a:r>
                        <a:rPr lang="en-US" sz="1400" b="1" i="0" u="none" strike="noStrike" cap="none">
                          <a:solidFill>
                            <a:schemeClr val="dk1"/>
                          </a:solidFill>
                          <a:latin typeface="Verdana"/>
                          <a:ea typeface="Verdana"/>
                          <a:cs typeface="Verdana"/>
                          <a:sym typeface="Verdana"/>
                        </a:rPr>
                        <a:t>Data from Source2</a:t>
                      </a: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268600">
                <a:tc>
                  <a:txBody>
                    <a:bodyPr/>
                    <a:lstStyle/>
                    <a:p>
                      <a:pPr marL="0" marR="0" lvl="0" indent="0" algn="l" rtl="0">
                        <a:lnSpc>
                          <a:spcPct val="100000"/>
                        </a:lnSpc>
                        <a:spcBef>
                          <a:spcPts val="0"/>
                        </a:spcBef>
                        <a:spcAft>
                          <a:spcPts val="0"/>
                        </a:spcAft>
                        <a:buClr>
                          <a:schemeClr val="dk1"/>
                        </a:buClr>
                        <a:buSzPts val="1100"/>
                        <a:buFont typeface="Verdana"/>
                        <a:buNone/>
                      </a:pPr>
                      <a:r>
                        <a:rPr lang="en-US" sz="1100" b="1" i="0" u="none" strike="noStrike" cap="none">
                          <a:solidFill>
                            <a:schemeClr val="dk1"/>
                          </a:solidFill>
                          <a:latin typeface="Verdana"/>
                          <a:ea typeface="Verdana"/>
                          <a:cs typeface="Verdana"/>
                          <a:sym typeface="Verdana"/>
                        </a:rPr>
                        <a:t>Subject</a:t>
                      </a: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l" rtl="0">
                        <a:lnSpc>
                          <a:spcPct val="100000"/>
                        </a:lnSpc>
                        <a:spcBef>
                          <a:spcPts val="0"/>
                        </a:spcBef>
                        <a:spcAft>
                          <a:spcPts val="0"/>
                        </a:spcAft>
                        <a:buClr>
                          <a:schemeClr val="dk1"/>
                        </a:buClr>
                        <a:buSzPts val="1100"/>
                        <a:buFont typeface="Verdana"/>
                        <a:buNone/>
                      </a:pPr>
                      <a:r>
                        <a:rPr lang="en-US" sz="1100" b="1" i="0" u="none" strike="noStrike" cap="none">
                          <a:solidFill>
                            <a:schemeClr val="dk1"/>
                          </a:solidFill>
                          <a:latin typeface="Verdana"/>
                          <a:ea typeface="Verdana"/>
                          <a:cs typeface="Verdana"/>
                          <a:sym typeface="Verdana"/>
                        </a:rPr>
                        <a:t>Predicate</a:t>
                      </a: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l" rtl="0">
                        <a:lnSpc>
                          <a:spcPct val="100000"/>
                        </a:lnSpc>
                        <a:spcBef>
                          <a:spcPts val="0"/>
                        </a:spcBef>
                        <a:spcAft>
                          <a:spcPts val="0"/>
                        </a:spcAft>
                        <a:buClr>
                          <a:schemeClr val="dk1"/>
                        </a:buClr>
                        <a:buSzPts val="1100"/>
                        <a:buFont typeface="Verdana"/>
                        <a:buNone/>
                      </a:pPr>
                      <a:r>
                        <a:rPr lang="en-US" sz="1100" b="1" i="0" u="none" strike="noStrike" cap="none">
                          <a:solidFill>
                            <a:schemeClr val="dk1"/>
                          </a:solidFill>
                          <a:latin typeface="Verdana"/>
                          <a:ea typeface="Verdana"/>
                          <a:cs typeface="Verdana"/>
                          <a:sym typeface="Verdana"/>
                        </a:rPr>
                        <a:t>Object</a:t>
                      </a: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extLst>
                  <a:ext uri="{0D108BD9-81ED-4DB2-BD59-A6C34878D82A}">
                    <a16:rowId xmlns:a16="http://schemas.microsoft.com/office/drawing/2014/main" val="10001"/>
                  </a:ext>
                </a:extLst>
              </a:tr>
              <a:tr h="240150">
                <a:tc>
                  <a:txBody>
                    <a:bodyPr/>
                    <a:lstStyle/>
                    <a:p>
                      <a:pPr marL="0" marR="0" lvl="0" indent="0" algn="l" rtl="0">
                        <a:lnSpc>
                          <a:spcPct val="100000"/>
                        </a:lnSpc>
                        <a:spcBef>
                          <a:spcPts val="0"/>
                        </a:spcBef>
                        <a:spcAft>
                          <a:spcPts val="0"/>
                        </a:spcAft>
                        <a:buClr>
                          <a:schemeClr val="dk1"/>
                        </a:buClr>
                        <a:buSzPts val="1100"/>
                        <a:buFont typeface="Verdana"/>
                        <a:buNone/>
                      </a:pPr>
                      <a:r>
                        <a:rPr lang="en-US" sz="1100" b="0" i="0" u="none" strike="noStrike" cap="none">
                          <a:solidFill>
                            <a:schemeClr val="dk1"/>
                          </a:solidFill>
                          <a:latin typeface="Verdana"/>
                          <a:ea typeface="Verdana"/>
                          <a:cs typeface="Verdana"/>
                          <a:sym typeface="Verdana"/>
                        </a:rPr>
                        <a:t>:Tank101</a:t>
                      </a: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9C8E"/>
                    </a:solidFill>
                  </a:tcPr>
                </a:tc>
                <a:tc>
                  <a:txBody>
                    <a:bodyPr/>
                    <a:lstStyle/>
                    <a:p>
                      <a:pPr marL="0" marR="0" lvl="0" indent="0" algn="l" rtl="0">
                        <a:lnSpc>
                          <a:spcPct val="100000"/>
                        </a:lnSpc>
                        <a:spcBef>
                          <a:spcPts val="0"/>
                        </a:spcBef>
                        <a:spcAft>
                          <a:spcPts val="0"/>
                        </a:spcAft>
                        <a:buClr>
                          <a:schemeClr val="dk1"/>
                        </a:buClr>
                        <a:buSzPts val="1100"/>
                        <a:buFont typeface="Verdana"/>
                        <a:buNone/>
                      </a:pPr>
                      <a:r>
                        <a:rPr lang="en-US" sz="1100" b="0" i="0" u="none" strike="noStrike" cap="none">
                          <a:solidFill>
                            <a:schemeClr val="dk1"/>
                          </a:solidFill>
                          <a:latin typeface="Verdana"/>
                          <a:ea typeface="Verdana"/>
                          <a:cs typeface="Verdana"/>
                          <a:sym typeface="Verdana"/>
                        </a:rPr>
                        <a:t>:hasVolume</a:t>
                      </a:r>
                      <a:endParaRPr sz="1100" b="0" i="0" u="none" strike="noStrike" cap="none">
                        <a:solidFill>
                          <a:schemeClr val="dk1"/>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9C8E"/>
                    </a:solidFill>
                  </a:tcPr>
                </a:tc>
                <a:tc>
                  <a:txBody>
                    <a:bodyPr/>
                    <a:lstStyle/>
                    <a:p>
                      <a:pPr marL="0" marR="0" lvl="0" indent="0" algn="l" rtl="0">
                        <a:lnSpc>
                          <a:spcPct val="100000"/>
                        </a:lnSpc>
                        <a:spcBef>
                          <a:spcPts val="0"/>
                        </a:spcBef>
                        <a:spcAft>
                          <a:spcPts val="0"/>
                        </a:spcAft>
                        <a:buClr>
                          <a:schemeClr val="dk1"/>
                        </a:buClr>
                        <a:buSzPts val="1100"/>
                        <a:buFont typeface="Verdana"/>
                        <a:buNone/>
                      </a:pPr>
                      <a:r>
                        <a:rPr lang="en-US" sz="1100" b="0" i="0" u="none" strike="noStrike" cap="none">
                          <a:solidFill>
                            <a:schemeClr val="dk1"/>
                          </a:solidFill>
                          <a:latin typeface="Verdana"/>
                          <a:ea typeface="Verdana"/>
                          <a:cs typeface="Verdana"/>
                          <a:sym typeface="Verdana"/>
                        </a:rPr>
                        <a:t>42^^L</a:t>
                      </a: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9C8E"/>
                    </a:solidFill>
                  </a:tcPr>
                </a:tc>
                <a:extLst>
                  <a:ext uri="{0D108BD9-81ED-4DB2-BD59-A6C34878D82A}">
                    <a16:rowId xmlns:a16="http://schemas.microsoft.com/office/drawing/2014/main" val="10002"/>
                  </a:ext>
                </a:extLst>
              </a:tr>
              <a:tr h="195750">
                <a:tc>
                  <a:txBody>
                    <a:bodyPr/>
                    <a:lstStyle/>
                    <a:p>
                      <a:pPr marL="0" marR="0" lvl="0" indent="0" algn="l" rtl="0">
                        <a:lnSpc>
                          <a:spcPct val="100000"/>
                        </a:lnSpc>
                        <a:spcBef>
                          <a:spcPts val="0"/>
                        </a:spcBef>
                        <a:spcAft>
                          <a:spcPts val="0"/>
                        </a:spcAft>
                        <a:buClr>
                          <a:schemeClr val="dk1"/>
                        </a:buClr>
                        <a:buSzPts val="1100"/>
                        <a:buFont typeface="Verdana"/>
                        <a:buNone/>
                      </a:pPr>
                      <a:r>
                        <a:rPr lang="en-US" sz="1100" b="0" i="0" u="none" strike="noStrike" cap="none">
                          <a:solidFill>
                            <a:schemeClr val="dk1"/>
                          </a:solidFill>
                          <a:latin typeface="Verdana"/>
                          <a:ea typeface="Verdana"/>
                          <a:cs typeface="Verdana"/>
                          <a:sym typeface="Verdana"/>
                        </a:rPr>
                        <a:t>:Tank102</a:t>
                      </a: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9C8E"/>
                    </a:solidFill>
                  </a:tcPr>
                </a:tc>
                <a:tc>
                  <a:txBody>
                    <a:bodyPr/>
                    <a:lstStyle/>
                    <a:p>
                      <a:pPr marL="0" marR="0" lvl="0" indent="0" algn="l" rtl="0">
                        <a:lnSpc>
                          <a:spcPct val="100000"/>
                        </a:lnSpc>
                        <a:spcBef>
                          <a:spcPts val="0"/>
                        </a:spcBef>
                        <a:spcAft>
                          <a:spcPts val="0"/>
                        </a:spcAft>
                        <a:buClr>
                          <a:schemeClr val="dk1"/>
                        </a:buClr>
                        <a:buSzPts val="1100"/>
                        <a:buFont typeface="Verdana"/>
                        <a:buNone/>
                      </a:pPr>
                      <a:r>
                        <a:rPr lang="en-US" sz="1100" b="0" i="0" u="none" strike="noStrike" cap="none">
                          <a:solidFill>
                            <a:schemeClr val="dk1"/>
                          </a:solidFill>
                          <a:latin typeface="Verdana"/>
                          <a:ea typeface="Verdana"/>
                          <a:cs typeface="Verdana"/>
                          <a:sym typeface="Verdana"/>
                        </a:rPr>
                        <a:t>:hasVolume</a:t>
                      </a:r>
                      <a:endParaRPr sz="1100" b="0" i="0" u="none" strike="noStrike" cap="none">
                        <a:solidFill>
                          <a:schemeClr val="dk1"/>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9C8E"/>
                    </a:solidFill>
                  </a:tcPr>
                </a:tc>
                <a:tc>
                  <a:txBody>
                    <a:bodyPr/>
                    <a:lstStyle/>
                    <a:p>
                      <a:pPr marL="0" marR="0" lvl="0" indent="0" algn="l" rtl="0">
                        <a:lnSpc>
                          <a:spcPct val="100000"/>
                        </a:lnSpc>
                        <a:spcBef>
                          <a:spcPts val="0"/>
                        </a:spcBef>
                        <a:spcAft>
                          <a:spcPts val="0"/>
                        </a:spcAft>
                        <a:buClr>
                          <a:schemeClr val="dk1"/>
                        </a:buClr>
                        <a:buSzPts val="1100"/>
                        <a:buFont typeface="Verdana"/>
                        <a:buNone/>
                      </a:pPr>
                      <a:r>
                        <a:rPr lang="en-US" sz="1100" b="0" i="0" u="none" strike="noStrike" cap="none">
                          <a:solidFill>
                            <a:schemeClr val="dk1"/>
                          </a:solidFill>
                          <a:latin typeface="Verdana"/>
                          <a:ea typeface="Verdana"/>
                          <a:cs typeface="Verdana"/>
                          <a:sym typeface="Verdana"/>
                        </a:rPr>
                        <a:t>21^^L</a:t>
                      </a: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9C8E"/>
                    </a:solidFill>
                  </a:tcPr>
                </a:tc>
                <a:extLst>
                  <a:ext uri="{0D108BD9-81ED-4DB2-BD59-A6C34878D82A}">
                    <a16:rowId xmlns:a16="http://schemas.microsoft.com/office/drawing/2014/main" val="10003"/>
                  </a:ext>
                </a:extLst>
              </a:tr>
              <a:tr h="195750">
                <a:tc>
                  <a:txBody>
                    <a:bodyPr/>
                    <a:lstStyle/>
                    <a:p>
                      <a:pPr marL="0" marR="0" lvl="0" indent="0" algn="l" rtl="0">
                        <a:lnSpc>
                          <a:spcPct val="100000"/>
                        </a:lnSpc>
                        <a:spcBef>
                          <a:spcPts val="0"/>
                        </a:spcBef>
                        <a:spcAft>
                          <a:spcPts val="0"/>
                        </a:spcAft>
                        <a:buClr>
                          <a:schemeClr val="dk1"/>
                        </a:buClr>
                        <a:buSzPts val="1000"/>
                        <a:buFont typeface="Verdana"/>
                        <a:buNone/>
                      </a:pPr>
                      <a:r>
                        <a:rPr lang="en-US" sz="1000" b="0" i="0" u="none" strike="noStrike" cap="none">
                          <a:solidFill>
                            <a:schemeClr val="dk1"/>
                          </a:solidFill>
                          <a:latin typeface="Verdana"/>
                          <a:ea typeface="Verdana"/>
                          <a:cs typeface="Verdana"/>
                          <a:sym typeface="Verdana"/>
                        </a:rPr>
                        <a:t>…</a:t>
                      </a: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l" rtl="0">
                        <a:lnSpc>
                          <a:spcPct val="100000"/>
                        </a:lnSpc>
                        <a:spcBef>
                          <a:spcPts val="0"/>
                        </a:spcBef>
                        <a:spcAft>
                          <a:spcPts val="0"/>
                        </a:spcAft>
                        <a:buClr>
                          <a:schemeClr val="dk1"/>
                        </a:buClr>
                        <a:buSzPts val="1000"/>
                        <a:buFont typeface="Verdana"/>
                        <a:buNone/>
                      </a:pPr>
                      <a:r>
                        <a:rPr lang="en-US" sz="1000" b="0" i="0" u="none" strike="noStrike" cap="none">
                          <a:solidFill>
                            <a:schemeClr val="dk1"/>
                          </a:solidFill>
                          <a:latin typeface="Verdana"/>
                          <a:ea typeface="Verdana"/>
                          <a:cs typeface="Verdana"/>
                          <a:sym typeface="Verdana"/>
                        </a:rPr>
                        <a:t>…</a:t>
                      </a: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l" rtl="0">
                        <a:lnSpc>
                          <a:spcPct val="100000"/>
                        </a:lnSpc>
                        <a:spcBef>
                          <a:spcPts val="0"/>
                        </a:spcBef>
                        <a:spcAft>
                          <a:spcPts val="0"/>
                        </a:spcAft>
                        <a:buClr>
                          <a:schemeClr val="dk1"/>
                        </a:buClr>
                        <a:buSzPts val="1000"/>
                        <a:buFont typeface="Verdana"/>
                        <a:buNone/>
                      </a:pPr>
                      <a:r>
                        <a:rPr lang="en-US" sz="1000" b="0" i="0" u="none" strike="noStrike" cap="none">
                          <a:solidFill>
                            <a:schemeClr val="dk1"/>
                          </a:solidFill>
                          <a:latin typeface="Verdana"/>
                          <a:ea typeface="Verdana"/>
                          <a:cs typeface="Verdana"/>
                          <a:sym typeface="Verdana"/>
                        </a:rPr>
                        <a:t>…</a:t>
                      </a: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extLst>
                  <a:ext uri="{0D108BD9-81ED-4DB2-BD59-A6C34878D82A}">
                    <a16:rowId xmlns:a16="http://schemas.microsoft.com/office/drawing/2014/main" val="10004"/>
                  </a:ext>
                </a:extLst>
              </a:tr>
            </a:tbl>
          </a:graphicData>
        </a:graphic>
      </p:graphicFrame>
      <p:sp>
        <p:nvSpPr>
          <p:cNvPr id="113" name="Google Shape;113;p4"/>
          <p:cNvSpPr/>
          <p:nvPr/>
        </p:nvSpPr>
        <p:spPr>
          <a:xfrm>
            <a:off x="2441552" y="4489804"/>
            <a:ext cx="829435" cy="422823"/>
          </a:xfrm>
          <a:prstGeom prst="ellipse">
            <a:avLst/>
          </a:prstGeom>
          <a:solidFill>
            <a:srgbClr val="F29C8E"/>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1000"/>
              <a:buFont typeface="Verdana"/>
              <a:buNone/>
            </a:pPr>
            <a:r>
              <a:rPr lang="en-US" sz="1000">
                <a:solidFill>
                  <a:schemeClr val="dk1"/>
                </a:solidFill>
                <a:latin typeface="Verdana"/>
                <a:ea typeface="Verdana"/>
                <a:cs typeface="Verdana"/>
                <a:sym typeface="Verdana"/>
              </a:rPr>
              <a:t>:Tank101</a:t>
            </a:r>
            <a:endParaRPr sz="1100">
              <a:solidFill>
                <a:schemeClr val="dk1"/>
              </a:solidFill>
              <a:latin typeface="Twentieth Century"/>
              <a:ea typeface="Twentieth Century"/>
              <a:cs typeface="Twentieth Century"/>
              <a:sym typeface="Twentieth Century"/>
            </a:endParaRPr>
          </a:p>
        </p:txBody>
      </p:sp>
      <p:sp>
        <p:nvSpPr>
          <p:cNvPr id="116" name="Google Shape;116;p4"/>
          <p:cNvSpPr/>
          <p:nvPr/>
        </p:nvSpPr>
        <p:spPr>
          <a:xfrm>
            <a:off x="2441552" y="5375181"/>
            <a:ext cx="829435" cy="422823"/>
          </a:xfrm>
          <a:prstGeom prst="ellipse">
            <a:avLst/>
          </a:prstGeom>
          <a:solidFill>
            <a:srgbClr val="F29C8E"/>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1000"/>
              <a:buFont typeface="Verdana"/>
              <a:buNone/>
            </a:pPr>
            <a:r>
              <a:rPr lang="en-US" sz="1000">
                <a:solidFill>
                  <a:schemeClr val="dk1"/>
                </a:solidFill>
                <a:latin typeface="Verdana"/>
                <a:ea typeface="Verdana"/>
                <a:cs typeface="Verdana"/>
                <a:sym typeface="Verdana"/>
              </a:rPr>
              <a:t>:Tank102</a:t>
            </a:r>
            <a:endParaRPr sz="1100">
              <a:solidFill>
                <a:schemeClr val="dk1"/>
              </a:solidFill>
              <a:latin typeface="Twentieth Century"/>
              <a:ea typeface="Twentieth Century"/>
              <a:cs typeface="Twentieth Century"/>
              <a:sym typeface="Twentieth Century"/>
            </a:endParaRPr>
          </a:p>
        </p:txBody>
      </p:sp>
      <p:sp>
        <p:nvSpPr>
          <p:cNvPr id="121" name="Google Shape;121;p4"/>
          <p:cNvSpPr txBox="1"/>
          <p:nvPr/>
        </p:nvSpPr>
        <p:spPr>
          <a:xfrm>
            <a:off x="9144000" y="2085711"/>
            <a:ext cx="3106941" cy="646331"/>
          </a:xfrm>
          <a:prstGeom prst="rect">
            <a:avLst/>
          </a:prstGeom>
          <a:solidFill>
            <a:schemeClr val="lt1"/>
          </a:solidFill>
          <a:ln w="9525" cap="flat" cmpd="sng">
            <a:solidFill>
              <a:schemeClr val="accent1"/>
            </a:solidFill>
            <a:prstDash val="solid"/>
            <a:round/>
            <a:headEnd type="none" w="sm" len="sm"/>
            <a:tailEnd type="none" w="sm" len="sm"/>
          </a:ln>
        </p:spPr>
        <p:txBody>
          <a:bodyPr spcFirstLastPara="1" wrap="square" lIns="91425" tIns="45700" rIns="91425" bIns="45700" anchor="t" anchorCtr="0">
            <a:spAutoFit/>
          </a:bodyPr>
          <a:lstStyle/>
          <a:p>
            <a:pPr marL="0" marR="0" lvl="0" indent="0" algn="ctr" rtl="0">
              <a:spcBef>
                <a:spcPts val="0"/>
              </a:spcBef>
              <a:spcAft>
                <a:spcPts val="0"/>
              </a:spcAft>
              <a:buClr>
                <a:schemeClr val="dk1"/>
              </a:buClr>
              <a:buSzPts val="1400"/>
              <a:buFont typeface="Verdana"/>
              <a:buNone/>
            </a:pPr>
            <a:r>
              <a:rPr lang="en-US" sz="1400" b="1" dirty="0">
                <a:solidFill>
                  <a:schemeClr val="dk1"/>
                </a:solidFill>
                <a:latin typeface="Verdana"/>
                <a:ea typeface="Verdana"/>
                <a:cs typeface="Verdana"/>
                <a:sym typeface="Verdana"/>
              </a:rPr>
              <a:t>Graph Source2 in Turtle Text</a:t>
            </a:r>
            <a:endParaRPr sz="1800" dirty="0">
              <a:solidFill>
                <a:schemeClr val="dk1"/>
              </a:solidFill>
              <a:latin typeface="Twentieth Century"/>
              <a:ea typeface="Twentieth Century"/>
              <a:cs typeface="Twentieth Century"/>
              <a:sym typeface="Twentieth Century"/>
            </a:endParaRPr>
          </a:p>
          <a:p>
            <a:pPr marL="0" marR="0" lvl="0" indent="0" algn="l" rtl="0">
              <a:spcBef>
                <a:spcPts val="0"/>
              </a:spcBef>
              <a:spcAft>
                <a:spcPts val="0"/>
              </a:spcAft>
              <a:buClr>
                <a:schemeClr val="dk1"/>
              </a:buClr>
              <a:buSzPts val="1100"/>
              <a:buFont typeface="Verdana"/>
              <a:buNone/>
            </a:pPr>
            <a:r>
              <a:rPr lang="en-US" sz="1100" dirty="0">
                <a:solidFill>
                  <a:schemeClr val="dk1"/>
                </a:solidFill>
                <a:latin typeface="Courier New" panose="02070309020205020404" pitchFamily="49" charset="0"/>
                <a:ea typeface="Verdana"/>
                <a:cs typeface="Courier New" panose="02070309020205020404" pitchFamily="49" charset="0"/>
                <a:sym typeface="Verdana"/>
              </a:rPr>
              <a:t>:Tank101 :</a:t>
            </a:r>
            <a:r>
              <a:rPr lang="en-US" sz="1100" dirty="0" err="1">
                <a:solidFill>
                  <a:schemeClr val="dk1"/>
                </a:solidFill>
                <a:latin typeface="Courier New" panose="02070309020205020404" pitchFamily="49" charset="0"/>
                <a:ea typeface="Verdana"/>
                <a:cs typeface="Courier New" panose="02070309020205020404" pitchFamily="49" charset="0"/>
                <a:sym typeface="Verdana"/>
              </a:rPr>
              <a:t>hasVolume</a:t>
            </a:r>
            <a:r>
              <a:rPr lang="en-US" sz="1100" dirty="0">
                <a:solidFill>
                  <a:schemeClr val="dk1"/>
                </a:solidFill>
                <a:latin typeface="Courier New" panose="02070309020205020404" pitchFamily="49" charset="0"/>
                <a:ea typeface="Verdana"/>
                <a:cs typeface="Courier New" panose="02070309020205020404" pitchFamily="49" charset="0"/>
                <a:sym typeface="Verdana"/>
              </a:rPr>
              <a:t>  42^^L .</a:t>
            </a:r>
            <a:endParaRPr sz="1800" dirty="0">
              <a:solidFill>
                <a:schemeClr val="dk1"/>
              </a:solidFill>
              <a:latin typeface="Courier New" panose="02070309020205020404" pitchFamily="49" charset="0"/>
              <a:ea typeface="Twentieth Century"/>
              <a:cs typeface="Courier New" panose="02070309020205020404" pitchFamily="49" charset="0"/>
              <a:sym typeface="Twentieth Century"/>
            </a:endParaRPr>
          </a:p>
          <a:p>
            <a:pPr marL="0" marR="0" lvl="0" indent="0" algn="l" rtl="0">
              <a:spcBef>
                <a:spcPts val="0"/>
              </a:spcBef>
              <a:spcAft>
                <a:spcPts val="0"/>
              </a:spcAft>
              <a:buClr>
                <a:schemeClr val="dk1"/>
              </a:buClr>
              <a:buSzPts val="1100"/>
              <a:buFont typeface="Verdana"/>
              <a:buNone/>
            </a:pPr>
            <a:r>
              <a:rPr lang="en-US" sz="1100" dirty="0">
                <a:solidFill>
                  <a:schemeClr val="dk1"/>
                </a:solidFill>
                <a:latin typeface="Courier New" panose="02070309020205020404" pitchFamily="49" charset="0"/>
                <a:ea typeface="Verdana"/>
                <a:cs typeface="Courier New" panose="02070309020205020404" pitchFamily="49" charset="0"/>
                <a:sym typeface="Verdana"/>
              </a:rPr>
              <a:t>:Tank102 :</a:t>
            </a:r>
            <a:r>
              <a:rPr lang="en-US" sz="1100" dirty="0" err="1">
                <a:solidFill>
                  <a:schemeClr val="dk1"/>
                </a:solidFill>
                <a:latin typeface="Courier New" panose="02070309020205020404" pitchFamily="49" charset="0"/>
                <a:ea typeface="Verdana"/>
                <a:cs typeface="Courier New" panose="02070309020205020404" pitchFamily="49" charset="0"/>
                <a:sym typeface="Verdana"/>
              </a:rPr>
              <a:t>hasVolume</a:t>
            </a:r>
            <a:r>
              <a:rPr lang="en-US" sz="1100" dirty="0">
                <a:solidFill>
                  <a:schemeClr val="dk1"/>
                </a:solidFill>
                <a:latin typeface="Courier New" panose="02070309020205020404" pitchFamily="49" charset="0"/>
                <a:ea typeface="Verdana"/>
                <a:cs typeface="Courier New" panose="02070309020205020404" pitchFamily="49" charset="0"/>
                <a:sym typeface="Verdana"/>
              </a:rPr>
              <a:t>  21^^KL .</a:t>
            </a:r>
            <a:endParaRPr sz="1800" dirty="0">
              <a:solidFill>
                <a:schemeClr val="dk1"/>
              </a:solidFill>
              <a:latin typeface="Courier New" panose="02070309020205020404" pitchFamily="49" charset="0"/>
              <a:ea typeface="Twentieth Century"/>
              <a:cs typeface="Courier New" panose="02070309020205020404" pitchFamily="49" charset="0"/>
              <a:sym typeface="Twentieth Century"/>
            </a:endParaRPr>
          </a:p>
        </p:txBody>
      </p:sp>
      <p:sp>
        <p:nvSpPr>
          <p:cNvPr id="122" name="Google Shape;122;p4"/>
          <p:cNvSpPr txBox="1"/>
          <p:nvPr/>
        </p:nvSpPr>
        <p:spPr>
          <a:xfrm>
            <a:off x="6221075" y="1293222"/>
            <a:ext cx="2116426" cy="52322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dk1"/>
              </a:buClr>
              <a:buSzPts val="2800"/>
              <a:buFont typeface="Arial"/>
              <a:buNone/>
            </a:pPr>
            <a:r>
              <a:rPr lang="en-US" sz="2800">
                <a:solidFill>
                  <a:schemeClr val="dk1"/>
                </a:solidFill>
                <a:latin typeface="Arial"/>
                <a:ea typeface="Arial"/>
                <a:cs typeface="Arial"/>
                <a:sym typeface="Arial"/>
              </a:rPr>
              <a:t>Triple Store</a:t>
            </a:r>
            <a:endParaRPr sz="1800">
              <a:solidFill>
                <a:schemeClr val="dk1"/>
              </a:solidFill>
              <a:latin typeface="Twentieth Century"/>
              <a:ea typeface="Twentieth Century"/>
              <a:cs typeface="Twentieth Century"/>
              <a:sym typeface="Twentieth Century"/>
            </a:endParaRPr>
          </a:p>
        </p:txBody>
      </p:sp>
      <p:grpSp>
        <p:nvGrpSpPr>
          <p:cNvPr id="123" name="Google Shape;123;p4"/>
          <p:cNvGrpSpPr/>
          <p:nvPr/>
        </p:nvGrpSpPr>
        <p:grpSpPr>
          <a:xfrm>
            <a:off x="5603809" y="5224413"/>
            <a:ext cx="1219200" cy="1310247"/>
            <a:chOff x="5643552" y="5126171"/>
            <a:chExt cx="1219200" cy="1310247"/>
          </a:xfrm>
        </p:grpSpPr>
        <p:sp>
          <p:nvSpPr>
            <p:cNvPr id="124" name="Google Shape;124;p4"/>
            <p:cNvSpPr/>
            <p:nvPr/>
          </p:nvSpPr>
          <p:spPr>
            <a:xfrm>
              <a:off x="5643552" y="5126171"/>
              <a:ext cx="1219200" cy="1310247"/>
            </a:xfrm>
            <a:prstGeom prst="can">
              <a:avLst>
                <a:gd name="adj" fmla="val 15998"/>
              </a:avLst>
            </a:prstGeom>
            <a:solidFill>
              <a:srgbClr val="F29C8E"/>
            </a:solidFill>
            <a:ln w="9525" cap="flat" cmpd="sng">
              <a:solidFill>
                <a:schemeClr val="dk1"/>
              </a:solidFill>
              <a:prstDash val="solid"/>
              <a:round/>
              <a:headEnd type="none" w="sm" len="sm"/>
              <a:tailEnd type="none" w="sm" len="sm"/>
            </a:ln>
          </p:spPr>
          <p:txBody>
            <a:bodyPr spcFirstLastPara="1" wrap="square" lIns="91425" tIns="0" rIns="91425" bIns="45700" anchor="t" anchorCtr="0">
              <a:noAutofit/>
            </a:bodyPr>
            <a:lstStyle/>
            <a:p>
              <a:pPr marL="0" marR="0" lvl="0" indent="0" algn="ctr" rtl="0">
                <a:spcBef>
                  <a:spcPts val="0"/>
                </a:spcBef>
                <a:spcAft>
                  <a:spcPts val="0"/>
                </a:spcAft>
                <a:buClr>
                  <a:schemeClr val="dk1"/>
                </a:buClr>
                <a:buSzPts val="1100"/>
                <a:buFont typeface="Verdana"/>
                <a:buNone/>
              </a:pPr>
              <a:r>
                <a:rPr lang="en-US" sz="1100">
                  <a:solidFill>
                    <a:schemeClr val="dk1"/>
                  </a:solidFill>
                  <a:latin typeface="Verdana"/>
                  <a:ea typeface="Verdana"/>
                  <a:cs typeface="Verdana"/>
                  <a:sym typeface="Verdana"/>
                </a:rPr>
                <a:t>RDBMS Source1</a:t>
              </a:r>
              <a:endParaRPr sz="1800">
                <a:solidFill>
                  <a:schemeClr val="dk1"/>
                </a:solidFill>
                <a:latin typeface="Twentieth Century"/>
                <a:ea typeface="Twentieth Century"/>
                <a:cs typeface="Twentieth Century"/>
                <a:sym typeface="Twentieth Century"/>
              </a:endParaRPr>
            </a:p>
          </p:txBody>
        </p:sp>
        <p:grpSp>
          <p:nvGrpSpPr>
            <p:cNvPr id="125" name="Google Shape;125;p4"/>
            <p:cNvGrpSpPr/>
            <p:nvPr/>
          </p:nvGrpSpPr>
          <p:grpSpPr>
            <a:xfrm>
              <a:off x="5996466" y="5578863"/>
              <a:ext cx="567624" cy="740182"/>
              <a:chOff x="706294" y="2271847"/>
              <a:chExt cx="1351106" cy="1692140"/>
            </a:xfrm>
          </p:grpSpPr>
          <p:sp>
            <p:nvSpPr>
              <p:cNvPr id="126" name="Google Shape;126;p4"/>
              <p:cNvSpPr/>
              <p:nvPr/>
            </p:nvSpPr>
            <p:spPr>
              <a:xfrm rot="10800000" flipH="1">
                <a:off x="1582034" y="2726196"/>
                <a:ext cx="475366" cy="213881"/>
              </a:xfrm>
              <a:prstGeom prst="roundRect">
                <a:avLst>
                  <a:gd name="adj" fmla="val 15875"/>
                </a:avLst>
              </a:prstGeom>
              <a:solidFill>
                <a:srgbClr val="706F73"/>
              </a:solidFill>
              <a:ln w="9525" cap="flat" cmpd="sng">
                <a:solidFill>
                  <a:srgbClr val="59A924"/>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Clr>
                    <a:schemeClr val="dk1"/>
                  </a:buClr>
                  <a:buSzPts val="500"/>
                  <a:buFont typeface="Twentieth Century"/>
                  <a:buNone/>
                </a:pPr>
                <a:endParaRPr sz="500" b="1">
                  <a:solidFill>
                    <a:srgbClr val="000000"/>
                  </a:solidFill>
                  <a:latin typeface="Arial"/>
                  <a:ea typeface="Arial"/>
                  <a:cs typeface="Arial"/>
                  <a:sym typeface="Arial"/>
                </a:endParaRPr>
              </a:p>
            </p:txBody>
          </p:sp>
          <p:sp>
            <p:nvSpPr>
              <p:cNvPr id="127" name="Google Shape;127;p4"/>
              <p:cNvSpPr/>
              <p:nvPr/>
            </p:nvSpPr>
            <p:spPr>
              <a:xfrm>
                <a:off x="1588700" y="3293394"/>
                <a:ext cx="0" cy="324957"/>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Clr>
                    <a:schemeClr val="dk1"/>
                  </a:buClr>
                  <a:buSzPts val="2400"/>
                  <a:buFont typeface="Twentieth Century"/>
                  <a:buNone/>
                </a:pPr>
                <a:endParaRPr sz="2400" b="1">
                  <a:solidFill>
                    <a:srgbClr val="000000"/>
                  </a:solidFill>
                  <a:latin typeface="Times New Roman"/>
                  <a:ea typeface="Times New Roman"/>
                  <a:cs typeface="Times New Roman"/>
                  <a:sym typeface="Times New Roman"/>
                </a:endParaRPr>
              </a:p>
            </p:txBody>
          </p:sp>
          <p:cxnSp>
            <p:nvCxnSpPr>
              <p:cNvPr id="128" name="Google Shape;128;p4"/>
              <p:cNvCxnSpPr/>
              <p:nvPr/>
            </p:nvCxnSpPr>
            <p:spPr>
              <a:xfrm>
                <a:off x="1387888" y="2603894"/>
                <a:ext cx="417" cy="169569"/>
              </a:xfrm>
              <a:prstGeom prst="straightConnector1">
                <a:avLst/>
              </a:prstGeom>
              <a:noFill/>
              <a:ln w="26975" cap="flat" cmpd="sng">
                <a:solidFill>
                  <a:srgbClr val="59A924"/>
                </a:solidFill>
                <a:prstDash val="solid"/>
                <a:round/>
                <a:headEnd type="none" w="sm" len="sm"/>
                <a:tailEnd type="none" w="sm" len="sm"/>
              </a:ln>
            </p:spPr>
          </p:cxnSp>
          <p:cxnSp>
            <p:nvCxnSpPr>
              <p:cNvPr id="129" name="Google Shape;129;p4"/>
              <p:cNvCxnSpPr/>
              <p:nvPr/>
            </p:nvCxnSpPr>
            <p:spPr>
              <a:xfrm rot="10800000" flipH="1">
                <a:off x="1387888" y="2772872"/>
                <a:ext cx="194146" cy="591"/>
              </a:xfrm>
              <a:prstGeom prst="straightConnector1">
                <a:avLst/>
              </a:prstGeom>
              <a:noFill/>
              <a:ln w="26975" cap="flat" cmpd="sng">
                <a:solidFill>
                  <a:srgbClr val="59A924"/>
                </a:solidFill>
                <a:prstDash val="solid"/>
                <a:round/>
                <a:headEnd type="none" w="sm" len="sm"/>
                <a:tailEnd type="none" w="sm" len="sm"/>
              </a:ln>
            </p:spPr>
          </p:cxnSp>
          <p:sp>
            <p:nvSpPr>
              <p:cNvPr id="130" name="Google Shape;130;p4"/>
              <p:cNvSpPr/>
              <p:nvPr/>
            </p:nvSpPr>
            <p:spPr>
              <a:xfrm rot="10800000" flipH="1">
                <a:off x="1551204" y="2746284"/>
                <a:ext cx="30830" cy="54356"/>
              </a:xfrm>
              <a:custGeom>
                <a:avLst/>
                <a:gdLst/>
                <a:ahLst/>
                <a:cxnLst/>
                <a:rect l="l" t="t" r="r" b="b"/>
                <a:pathLst>
                  <a:path w="74" h="92" extrusionOk="0">
                    <a:moveTo>
                      <a:pt x="74" y="92"/>
                    </a:moveTo>
                    <a:lnTo>
                      <a:pt x="0" y="46"/>
                    </a:lnTo>
                    <a:lnTo>
                      <a:pt x="74" y="0"/>
                    </a:lnTo>
                  </a:path>
                </a:pathLst>
              </a:custGeom>
              <a:noFill/>
              <a:ln w="26975" cap="flat" cmpd="sng">
                <a:solidFill>
                  <a:srgbClr val="59A924"/>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Clr>
                    <a:schemeClr val="dk1"/>
                  </a:buClr>
                  <a:buSzPts val="1800"/>
                  <a:buFont typeface="Twentieth Century"/>
                  <a:buNone/>
                </a:pPr>
                <a:endParaRPr sz="1800" b="1">
                  <a:solidFill>
                    <a:srgbClr val="000000"/>
                  </a:solidFill>
                  <a:latin typeface="Arial"/>
                  <a:ea typeface="Arial"/>
                  <a:cs typeface="Arial"/>
                  <a:sym typeface="Arial"/>
                </a:endParaRPr>
              </a:p>
            </p:txBody>
          </p:sp>
          <p:sp>
            <p:nvSpPr>
              <p:cNvPr id="131" name="Google Shape;131;p4"/>
              <p:cNvSpPr/>
              <p:nvPr/>
            </p:nvSpPr>
            <p:spPr>
              <a:xfrm rot="10800000" flipH="1">
                <a:off x="1505376" y="2753374"/>
                <a:ext cx="36246" cy="47266"/>
              </a:xfrm>
              <a:prstGeom prst="ellipse">
                <a:avLst/>
              </a:prstGeom>
              <a:noFill/>
              <a:ln w="26975" cap="flat" cmpd="sng">
                <a:solidFill>
                  <a:srgbClr val="59A924"/>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Clr>
                    <a:schemeClr val="dk1"/>
                  </a:buClr>
                  <a:buSzPts val="1800"/>
                  <a:buFont typeface="Twentieth Century"/>
                  <a:buNone/>
                </a:pPr>
                <a:endParaRPr sz="1800" b="1">
                  <a:solidFill>
                    <a:srgbClr val="000000"/>
                  </a:solidFill>
                  <a:latin typeface="Arial"/>
                  <a:ea typeface="Arial"/>
                  <a:cs typeface="Arial"/>
                  <a:sym typeface="Arial"/>
                </a:endParaRPr>
              </a:p>
            </p:txBody>
          </p:sp>
          <p:cxnSp>
            <p:nvCxnSpPr>
              <p:cNvPr id="132" name="Google Shape;132;p4"/>
              <p:cNvCxnSpPr/>
              <p:nvPr/>
            </p:nvCxnSpPr>
            <p:spPr>
              <a:xfrm rot="10800000" flipH="1">
                <a:off x="1382889" y="2875676"/>
                <a:ext cx="417" cy="183748"/>
              </a:xfrm>
              <a:prstGeom prst="straightConnector1">
                <a:avLst/>
              </a:prstGeom>
              <a:noFill/>
              <a:ln w="26975" cap="flat" cmpd="sng">
                <a:solidFill>
                  <a:srgbClr val="59A924"/>
                </a:solidFill>
                <a:prstDash val="solid"/>
                <a:round/>
                <a:headEnd type="none" w="sm" len="sm"/>
                <a:tailEnd type="none" w="sm" len="sm"/>
              </a:ln>
            </p:spPr>
          </p:cxnSp>
          <p:cxnSp>
            <p:nvCxnSpPr>
              <p:cNvPr id="133" name="Google Shape;133;p4"/>
              <p:cNvCxnSpPr/>
              <p:nvPr/>
            </p:nvCxnSpPr>
            <p:spPr>
              <a:xfrm rot="10800000" flipH="1">
                <a:off x="1382889" y="2875085"/>
                <a:ext cx="204145" cy="591"/>
              </a:xfrm>
              <a:prstGeom prst="straightConnector1">
                <a:avLst/>
              </a:prstGeom>
              <a:noFill/>
              <a:ln w="26975" cap="flat" cmpd="sng">
                <a:solidFill>
                  <a:srgbClr val="59A924"/>
                </a:solidFill>
                <a:prstDash val="solid"/>
                <a:round/>
                <a:headEnd type="none" w="sm" len="sm"/>
                <a:tailEnd type="none" w="sm" len="sm"/>
              </a:ln>
            </p:spPr>
          </p:cxnSp>
          <p:cxnSp>
            <p:nvCxnSpPr>
              <p:cNvPr id="134" name="Google Shape;134;p4"/>
              <p:cNvCxnSpPr/>
              <p:nvPr/>
            </p:nvCxnSpPr>
            <p:spPr>
              <a:xfrm rot="10800000">
                <a:off x="1368723" y="3035201"/>
                <a:ext cx="38329" cy="591"/>
              </a:xfrm>
              <a:prstGeom prst="straightConnector1">
                <a:avLst/>
              </a:prstGeom>
              <a:noFill/>
              <a:ln w="26975" cap="flat" cmpd="sng">
                <a:solidFill>
                  <a:srgbClr val="59A924"/>
                </a:solidFill>
                <a:prstDash val="solid"/>
                <a:round/>
                <a:headEnd type="none" w="sm" len="sm"/>
                <a:tailEnd type="none" w="sm" len="sm"/>
              </a:ln>
            </p:spPr>
          </p:cxnSp>
          <p:cxnSp>
            <p:nvCxnSpPr>
              <p:cNvPr id="135" name="Google Shape;135;p4"/>
              <p:cNvCxnSpPr/>
              <p:nvPr/>
            </p:nvCxnSpPr>
            <p:spPr>
              <a:xfrm rot="10800000">
                <a:off x="1363724" y="3014522"/>
                <a:ext cx="38329" cy="591"/>
              </a:xfrm>
              <a:prstGeom prst="straightConnector1">
                <a:avLst/>
              </a:prstGeom>
              <a:noFill/>
              <a:ln w="26975" cap="flat" cmpd="sng">
                <a:solidFill>
                  <a:srgbClr val="59A924"/>
                </a:solidFill>
                <a:prstDash val="solid"/>
                <a:round/>
                <a:headEnd type="none" w="sm" len="sm"/>
                <a:tailEnd type="none" w="sm" len="sm"/>
              </a:ln>
            </p:spPr>
          </p:cxnSp>
          <p:sp>
            <p:nvSpPr>
              <p:cNvPr id="136" name="Google Shape;136;p4"/>
              <p:cNvSpPr/>
              <p:nvPr/>
            </p:nvSpPr>
            <p:spPr>
              <a:xfrm rot="10800000" flipH="1">
                <a:off x="1551204" y="2848498"/>
                <a:ext cx="30830" cy="54356"/>
              </a:xfrm>
              <a:custGeom>
                <a:avLst/>
                <a:gdLst/>
                <a:ahLst/>
                <a:cxnLst/>
                <a:rect l="l" t="t" r="r" b="b"/>
                <a:pathLst>
                  <a:path w="74" h="92" extrusionOk="0">
                    <a:moveTo>
                      <a:pt x="74" y="92"/>
                    </a:moveTo>
                    <a:lnTo>
                      <a:pt x="0" y="46"/>
                    </a:lnTo>
                    <a:lnTo>
                      <a:pt x="74" y="0"/>
                    </a:lnTo>
                  </a:path>
                </a:pathLst>
              </a:custGeom>
              <a:noFill/>
              <a:ln w="26975" cap="flat" cmpd="sng">
                <a:solidFill>
                  <a:srgbClr val="59A924"/>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Clr>
                    <a:schemeClr val="dk1"/>
                  </a:buClr>
                  <a:buSzPts val="1800"/>
                  <a:buFont typeface="Twentieth Century"/>
                  <a:buNone/>
                </a:pPr>
                <a:endParaRPr sz="1800" b="1">
                  <a:solidFill>
                    <a:srgbClr val="000000"/>
                  </a:solidFill>
                  <a:latin typeface="Arial"/>
                  <a:ea typeface="Arial"/>
                  <a:cs typeface="Arial"/>
                  <a:sym typeface="Arial"/>
                </a:endParaRPr>
              </a:p>
            </p:txBody>
          </p:sp>
          <p:cxnSp>
            <p:nvCxnSpPr>
              <p:cNvPr id="137" name="Google Shape;137;p4"/>
              <p:cNvCxnSpPr/>
              <p:nvPr/>
            </p:nvCxnSpPr>
            <p:spPr>
              <a:xfrm flipH="1">
                <a:off x="1520789" y="2848499"/>
                <a:ext cx="30415" cy="90987"/>
              </a:xfrm>
              <a:prstGeom prst="straightConnector1">
                <a:avLst/>
              </a:prstGeom>
              <a:noFill/>
              <a:ln w="26975" cap="flat" cmpd="sng">
                <a:solidFill>
                  <a:srgbClr val="59A924"/>
                </a:solidFill>
                <a:prstDash val="solid"/>
                <a:round/>
                <a:headEnd type="none" w="sm" len="sm"/>
                <a:tailEnd type="none" w="sm" len="sm"/>
              </a:ln>
            </p:spPr>
          </p:cxnSp>
          <p:cxnSp>
            <p:nvCxnSpPr>
              <p:cNvPr id="138" name="Google Shape;138;p4"/>
              <p:cNvCxnSpPr/>
              <p:nvPr/>
            </p:nvCxnSpPr>
            <p:spPr>
              <a:xfrm rot="10800000" flipH="1">
                <a:off x="1368723" y="2626936"/>
                <a:ext cx="38329" cy="591"/>
              </a:xfrm>
              <a:prstGeom prst="straightConnector1">
                <a:avLst/>
              </a:prstGeom>
              <a:noFill/>
              <a:ln w="26975" cap="flat" cmpd="sng">
                <a:solidFill>
                  <a:srgbClr val="59A924"/>
                </a:solidFill>
                <a:prstDash val="solid"/>
                <a:round/>
                <a:headEnd type="none" w="sm" len="sm"/>
                <a:tailEnd type="none" w="sm" len="sm"/>
              </a:ln>
            </p:spPr>
          </p:cxnSp>
          <p:cxnSp>
            <p:nvCxnSpPr>
              <p:cNvPr id="139" name="Google Shape;139;p4"/>
              <p:cNvCxnSpPr/>
              <p:nvPr/>
            </p:nvCxnSpPr>
            <p:spPr>
              <a:xfrm>
                <a:off x="1368723" y="2647616"/>
                <a:ext cx="38329" cy="4727"/>
              </a:xfrm>
              <a:prstGeom prst="straightConnector1">
                <a:avLst/>
              </a:prstGeom>
              <a:noFill/>
              <a:ln w="26975" cap="flat" cmpd="sng">
                <a:solidFill>
                  <a:srgbClr val="59A924"/>
                </a:solidFill>
                <a:prstDash val="solid"/>
                <a:round/>
                <a:headEnd type="none" w="sm" len="sm"/>
                <a:tailEnd type="none" w="sm" len="sm"/>
              </a:ln>
            </p:spPr>
          </p:cxnSp>
          <p:sp>
            <p:nvSpPr>
              <p:cNvPr id="140" name="Google Shape;140;p4"/>
              <p:cNvSpPr/>
              <p:nvPr/>
            </p:nvSpPr>
            <p:spPr>
              <a:xfrm>
                <a:off x="1348726" y="3633712"/>
                <a:ext cx="0" cy="324366"/>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Clr>
                    <a:schemeClr val="dk1"/>
                  </a:buClr>
                  <a:buSzPts val="2400"/>
                  <a:buFont typeface="Twentieth Century"/>
                  <a:buNone/>
                </a:pPr>
                <a:endParaRPr sz="2400" b="1">
                  <a:solidFill>
                    <a:srgbClr val="000000"/>
                  </a:solidFill>
                  <a:latin typeface="Times New Roman"/>
                  <a:ea typeface="Times New Roman"/>
                  <a:cs typeface="Times New Roman"/>
                  <a:sym typeface="Times New Roman"/>
                </a:endParaRPr>
              </a:p>
            </p:txBody>
          </p:sp>
          <p:sp>
            <p:nvSpPr>
              <p:cNvPr id="141" name="Google Shape;141;p4"/>
              <p:cNvSpPr/>
              <p:nvPr/>
            </p:nvSpPr>
            <p:spPr>
              <a:xfrm rot="10800000" flipH="1">
                <a:off x="1342476" y="2385877"/>
                <a:ext cx="474950" cy="218017"/>
              </a:xfrm>
              <a:prstGeom prst="roundRect">
                <a:avLst>
                  <a:gd name="adj" fmla="val 15625"/>
                </a:avLst>
              </a:prstGeom>
              <a:solidFill>
                <a:srgbClr val="706F73"/>
              </a:solidFill>
              <a:ln w="9525" cap="flat" cmpd="sng">
                <a:solidFill>
                  <a:srgbClr val="59A924"/>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Clr>
                    <a:schemeClr val="dk1"/>
                  </a:buClr>
                  <a:buSzPts val="500"/>
                  <a:buFont typeface="Twentieth Century"/>
                  <a:buNone/>
                </a:pPr>
                <a:endParaRPr sz="500" b="1">
                  <a:solidFill>
                    <a:srgbClr val="000000"/>
                  </a:solidFill>
                  <a:latin typeface="Arial"/>
                  <a:ea typeface="Arial"/>
                  <a:cs typeface="Arial"/>
                  <a:sym typeface="Arial"/>
                </a:endParaRPr>
              </a:p>
            </p:txBody>
          </p:sp>
          <p:sp>
            <p:nvSpPr>
              <p:cNvPr id="142" name="Google Shape;142;p4"/>
              <p:cNvSpPr/>
              <p:nvPr/>
            </p:nvSpPr>
            <p:spPr>
              <a:xfrm rot="10800000" flipH="1">
                <a:off x="1102502" y="3746561"/>
                <a:ext cx="477449" cy="217426"/>
              </a:xfrm>
              <a:prstGeom prst="roundRect">
                <a:avLst>
                  <a:gd name="adj" fmla="val 15625"/>
                </a:avLst>
              </a:prstGeom>
              <a:solidFill>
                <a:srgbClr val="706F73"/>
              </a:solidFill>
              <a:ln w="9525" cap="flat" cmpd="sng">
                <a:solidFill>
                  <a:srgbClr val="59A924"/>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Clr>
                    <a:schemeClr val="dk1"/>
                  </a:buClr>
                  <a:buSzPts val="500"/>
                  <a:buFont typeface="Twentieth Century"/>
                  <a:buNone/>
                </a:pPr>
                <a:endParaRPr sz="500" b="1">
                  <a:solidFill>
                    <a:srgbClr val="000000"/>
                  </a:solidFill>
                  <a:latin typeface="Arial"/>
                  <a:ea typeface="Arial"/>
                  <a:cs typeface="Arial"/>
                  <a:sym typeface="Arial"/>
                </a:endParaRPr>
              </a:p>
            </p:txBody>
          </p:sp>
          <p:sp>
            <p:nvSpPr>
              <p:cNvPr id="143" name="Google Shape;143;p4"/>
              <p:cNvSpPr/>
              <p:nvPr/>
            </p:nvSpPr>
            <p:spPr>
              <a:xfrm>
                <a:off x="1109168" y="2274801"/>
                <a:ext cx="0" cy="324366"/>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Clr>
                    <a:schemeClr val="dk1"/>
                  </a:buClr>
                  <a:buSzPts val="2400"/>
                  <a:buFont typeface="Twentieth Century"/>
                  <a:buNone/>
                </a:pPr>
                <a:endParaRPr sz="2400" b="1">
                  <a:solidFill>
                    <a:srgbClr val="000000"/>
                  </a:solidFill>
                  <a:latin typeface="Times New Roman"/>
                  <a:ea typeface="Times New Roman"/>
                  <a:cs typeface="Times New Roman"/>
                  <a:sym typeface="Times New Roman"/>
                </a:endParaRPr>
              </a:p>
            </p:txBody>
          </p:sp>
          <p:sp>
            <p:nvSpPr>
              <p:cNvPr id="144" name="Google Shape;144;p4"/>
              <p:cNvSpPr/>
              <p:nvPr/>
            </p:nvSpPr>
            <p:spPr>
              <a:xfrm rot="10800000" flipH="1">
                <a:off x="862527" y="3406243"/>
                <a:ext cx="477449" cy="214472"/>
              </a:xfrm>
              <a:prstGeom prst="roundRect">
                <a:avLst>
                  <a:gd name="adj" fmla="val 15875"/>
                </a:avLst>
              </a:prstGeom>
              <a:solidFill>
                <a:srgbClr val="706F73"/>
              </a:solidFill>
              <a:ln w="9525" cap="flat" cmpd="sng">
                <a:solidFill>
                  <a:srgbClr val="59A924"/>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Clr>
                    <a:schemeClr val="dk1"/>
                  </a:buClr>
                  <a:buSzPts val="500"/>
                  <a:buFont typeface="Twentieth Century"/>
                  <a:buNone/>
                </a:pPr>
                <a:endParaRPr sz="500" b="1">
                  <a:solidFill>
                    <a:srgbClr val="000000"/>
                  </a:solidFill>
                  <a:latin typeface="Arial"/>
                  <a:ea typeface="Arial"/>
                  <a:cs typeface="Arial"/>
                  <a:sym typeface="Arial"/>
                </a:endParaRPr>
              </a:p>
            </p:txBody>
          </p:sp>
          <p:sp>
            <p:nvSpPr>
              <p:cNvPr id="145" name="Google Shape;145;p4"/>
              <p:cNvSpPr/>
              <p:nvPr/>
            </p:nvSpPr>
            <p:spPr>
              <a:xfrm>
                <a:off x="869193" y="2614529"/>
                <a:ext cx="0" cy="324957"/>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Clr>
                    <a:schemeClr val="dk1"/>
                  </a:buClr>
                  <a:buSzPts val="2400"/>
                  <a:buFont typeface="Twentieth Century"/>
                  <a:buNone/>
                </a:pPr>
                <a:endParaRPr sz="2400" b="1">
                  <a:solidFill>
                    <a:srgbClr val="000000"/>
                  </a:solidFill>
                  <a:latin typeface="Times New Roman"/>
                  <a:ea typeface="Times New Roman"/>
                  <a:cs typeface="Times New Roman"/>
                  <a:sym typeface="Times New Roman"/>
                </a:endParaRPr>
              </a:p>
            </p:txBody>
          </p:sp>
          <p:sp>
            <p:nvSpPr>
              <p:cNvPr id="146" name="Google Shape;146;p4"/>
              <p:cNvSpPr/>
              <p:nvPr/>
            </p:nvSpPr>
            <p:spPr>
              <a:xfrm rot="10800000" flipH="1">
                <a:off x="1102502" y="3065924"/>
                <a:ext cx="477449" cy="214472"/>
              </a:xfrm>
              <a:prstGeom prst="roundRect">
                <a:avLst>
                  <a:gd name="adj" fmla="val 15875"/>
                </a:avLst>
              </a:prstGeom>
              <a:solidFill>
                <a:srgbClr val="706F73"/>
              </a:solidFill>
              <a:ln w="9525" cap="flat" cmpd="sng">
                <a:solidFill>
                  <a:srgbClr val="59A924"/>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Clr>
                    <a:schemeClr val="dk1"/>
                  </a:buClr>
                  <a:buSzPts val="500"/>
                  <a:buFont typeface="Twentieth Century"/>
                  <a:buNone/>
                </a:pPr>
                <a:endParaRPr sz="500" b="1">
                  <a:solidFill>
                    <a:srgbClr val="000000"/>
                  </a:solidFill>
                  <a:latin typeface="Arial"/>
                  <a:ea typeface="Arial"/>
                  <a:cs typeface="Arial"/>
                  <a:sym typeface="Arial"/>
                </a:endParaRPr>
              </a:p>
            </p:txBody>
          </p:sp>
          <p:sp>
            <p:nvSpPr>
              <p:cNvPr id="147" name="Google Shape;147;p4"/>
              <p:cNvSpPr/>
              <p:nvPr/>
            </p:nvSpPr>
            <p:spPr>
              <a:xfrm>
                <a:off x="1109168" y="2953666"/>
                <a:ext cx="0" cy="324366"/>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Clr>
                    <a:schemeClr val="dk1"/>
                  </a:buClr>
                  <a:buSzPts val="2400"/>
                  <a:buFont typeface="Twentieth Century"/>
                  <a:buNone/>
                </a:pPr>
                <a:endParaRPr sz="2400" b="1">
                  <a:solidFill>
                    <a:srgbClr val="000000"/>
                  </a:solidFill>
                  <a:latin typeface="Times New Roman"/>
                  <a:ea typeface="Times New Roman"/>
                  <a:cs typeface="Times New Roman"/>
                  <a:sym typeface="Times New Roman"/>
                </a:endParaRPr>
              </a:p>
            </p:txBody>
          </p:sp>
          <p:cxnSp>
            <p:nvCxnSpPr>
              <p:cNvPr id="148" name="Google Shape;148;p4"/>
              <p:cNvCxnSpPr/>
              <p:nvPr/>
            </p:nvCxnSpPr>
            <p:spPr>
              <a:xfrm rot="10800000" flipH="1">
                <a:off x="1172078" y="3671526"/>
                <a:ext cx="417" cy="67946"/>
              </a:xfrm>
              <a:prstGeom prst="straightConnector1">
                <a:avLst/>
              </a:prstGeom>
              <a:noFill/>
              <a:ln w="26975" cap="flat" cmpd="sng">
                <a:solidFill>
                  <a:srgbClr val="59A924"/>
                </a:solidFill>
                <a:prstDash val="solid"/>
                <a:round/>
                <a:headEnd type="none" w="sm" len="sm"/>
                <a:tailEnd type="none" w="sm" len="sm"/>
              </a:ln>
            </p:spPr>
          </p:cxnSp>
          <p:cxnSp>
            <p:nvCxnSpPr>
              <p:cNvPr id="149" name="Google Shape;149;p4"/>
              <p:cNvCxnSpPr/>
              <p:nvPr/>
            </p:nvCxnSpPr>
            <p:spPr>
              <a:xfrm rot="10800000">
                <a:off x="706294" y="3670935"/>
                <a:ext cx="465784" cy="591"/>
              </a:xfrm>
              <a:prstGeom prst="straightConnector1">
                <a:avLst/>
              </a:prstGeom>
              <a:noFill/>
              <a:ln w="26975" cap="flat" cmpd="sng">
                <a:solidFill>
                  <a:srgbClr val="59A924"/>
                </a:solidFill>
                <a:prstDash val="solid"/>
                <a:round/>
                <a:headEnd type="none" w="sm" len="sm"/>
                <a:tailEnd type="none" w="sm" len="sm"/>
              </a:ln>
            </p:spPr>
          </p:cxnSp>
          <p:cxnSp>
            <p:nvCxnSpPr>
              <p:cNvPr id="150" name="Google Shape;150;p4"/>
              <p:cNvCxnSpPr/>
              <p:nvPr/>
            </p:nvCxnSpPr>
            <p:spPr>
              <a:xfrm rot="10800000" flipH="1">
                <a:off x="706294" y="2450869"/>
                <a:ext cx="417" cy="1220657"/>
              </a:xfrm>
              <a:prstGeom prst="straightConnector1">
                <a:avLst/>
              </a:prstGeom>
              <a:noFill/>
              <a:ln w="26975" cap="flat" cmpd="sng">
                <a:solidFill>
                  <a:srgbClr val="59A924"/>
                </a:solidFill>
                <a:prstDash val="solid"/>
                <a:round/>
                <a:headEnd type="none" w="sm" len="sm"/>
                <a:tailEnd type="none" w="sm" len="sm"/>
              </a:ln>
            </p:spPr>
          </p:cxnSp>
          <p:cxnSp>
            <p:nvCxnSpPr>
              <p:cNvPr id="151" name="Google Shape;151;p4"/>
              <p:cNvCxnSpPr/>
              <p:nvPr/>
            </p:nvCxnSpPr>
            <p:spPr>
              <a:xfrm rot="10800000" flipH="1">
                <a:off x="706294" y="2450278"/>
                <a:ext cx="636182" cy="591"/>
              </a:xfrm>
              <a:prstGeom prst="straightConnector1">
                <a:avLst/>
              </a:prstGeom>
              <a:noFill/>
              <a:ln w="26975" cap="flat" cmpd="sng">
                <a:solidFill>
                  <a:srgbClr val="59A924"/>
                </a:solidFill>
                <a:prstDash val="solid"/>
                <a:round/>
                <a:headEnd type="none" w="sm" len="sm"/>
                <a:tailEnd type="none" w="sm" len="sm"/>
              </a:ln>
            </p:spPr>
          </p:cxnSp>
          <p:cxnSp>
            <p:nvCxnSpPr>
              <p:cNvPr id="152" name="Google Shape;152;p4"/>
              <p:cNvCxnSpPr/>
              <p:nvPr/>
            </p:nvCxnSpPr>
            <p:spPr>
              <a:xfrm rot="10800000">
                <a:off x="1152913" y="3715247"/>
                <a:ext cx="38329" cy="591"/>
              </a:xfrm>
              <a:prstGeom prst="straightConnector1">
                <a:avLst/>
              </a:prstGeom>
              <a:noFill/>
              <a:ln w="26975" cap="flat" cmpd="sng">
                <a:solidFill>
                  <a:srgbClr val="59A924"/>
                </a:solidFill>
                <a:prstDash val="solid"/>
                <a:round/>
                <a:headEnd type="none" w="sm" len="sm"/>
                <a:tailEnd type="none" w="sm" len="sm"/>
              </a:ln>
            </p:spPr>
          </p:cxnSp>
          <p:cxnSp>
            <p:nvCxnSpPr>
              <p:cNvPr id="153" name="Google Shape;153;p4"/>
              <p:cNvCxnSpPr/>
              <p:nvPr/>
            </p:nvCxnSpPr>
            <p:spPr>
              <a:xfrm rot="10800000">
                <a:off x="1152913" y="3694568"/>
                <a:ext cx="38329" cy="591"/>
              </a:xfrm>
              <a:prstGeom prst="straightConnector1">
                <a:avLst/>
              </a:prstGeom>
              <a:noFill/>
              <a:ln w="26975" cap="flat" cmpd="sng">
                <a:solidFill>
                  <a:srgbClr val="59A924"/>
                </a:solidFill>
                <a:prstDash val="solid"/>
                <a:round/>
                <a:headEnd type="none" w="sm" len="sm"/>
                <a:tailEnd type="none" w="sm" len="sm"/>
              </a:ln>
            </p:spPr>
          </p:cxnSp>
          <p:sp>
            <p:nvSpPr>
              <p:cNvPr id="154" name="Google Shape;154;p4"/>
              <p:cNvSpPr/>
              <p:nvPr/>
            </p:nvSpPr>
            <p:spPr>
              <a:xfrm rot="10800000" flipH="1">
                <a:off x="1311230" y="2423691"/>
                <a:ext cx="31247" cy="54356"/>
              </a:xfrm>
              <a:custGeom>
                <a:avLst/>
                <a:gdLst/>
                <a:ahLst/>
                <a:cxnLst/>
                <a:rect l="l" t="t" r="r" b="b"/>
                <a:pathLst>
                  <a:path w="75" h="92" extrusionOk="0">
                    <a:moveTo>
                      <a:pt x="75" y="92"/>
                    </a:moveTo>
                    <a:lnTo>
                      <a:pt x="0" y="46"/>
                    </a:lnTo>
                    <a:lnTo>
                      <a:pt x="75" y="0"/>
                    </a:lnTo>
                  </a:path>
                </a:pathLst>
              </a:custGeom>
              <a:noFill/>
              <a:ln w="26975" cap="flat" cmpd="sng">
                <a:solidFill>
                  <a:srgbClr val="59A924"/>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Clr>
                    <a:schemeClr val="dk1"/>
                  </a:buClr>
                  <a:buSzPts val="1800"/>
                  <a:buFont typeface="Twentieth Century"/>
                  <a:buNone/>
                </a:pPr>
                <a:endParaRPr sz="1800" b="1">
                  <a:solidFill>
                    <a:srgbClr val="000000"/>
                  </a:solidFill>
                  <a:latin typeface="Arial"/>
                  <a:ea typeface="Arial"/>
                  <a:cs typeface="Arial"/>
                  <a:sym typeface="Arial"/>
                </a:endParaRPr>
              </a:p>
            </p:txBody>
          </p:sp>
          <p:sp>
            <p:nvSpPr>
              <p:cNvPr id="155" name="Google Shape;155;p4"/>
              <p:cNvSpPr/>
              <p:nvPr/>
            </p:nvSpPr>
            <p:spPr>
              <a:xfrm rot="10800000" flipH="1">
                <a:off x="1265401" y="2430190"/>
                <a:ext cx="33746" cy="47857"/>
              </a:xfrm>
              <a:prstGeom prst="ellipse">
                <a:avLst/>
              </a:prstGeom>
              <a:noFill/>
              <a:ln w="26975" cap="flat" cmpd="sng">
                <a:solidFill>
                  <a:srgbClr val="59A924"/>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Clr>
                    <a:schemeClr val="dk1"/>
                  </a:buClr>
                  <a:buSzPts val="1800"/>
                  <a:buFont typeface="Twentieth Century"/>
                  <a:buNone/>
                </a:pPr>
                <a:endParaRPr sz="1800" b="1">
                  <a:solidFill>
                    <a:srgbClr val="000000"/>
                  </a:solidFill>
                  <a:latin typeface="Arial"/>
                  <a:ea typeface="Arial"/>
                  <a:cs typeface="Arial"/>
                  <a:sym typeface="Arial"/>
                </a:endParaRPr>
              </a:p>
            </p:txBody>
          </p:sp>
          <p:cxnSp>
            <p:nvCxnSpPr>
              <p:cNvPr id="156" name="Google Shape;156;p4"/>
              <p:cNvCxnSpPr/>
              <p:nvPr/>
            </p:nvCxnSpPr>
            <p:spPr>
              <a:xfrm rot="10800000" flipH="1">
                <a:off x="1176661" y="2528858"/>
                <a:ext cx="417" cy="530566"/>
              </a:xfrm>
              <a:prstGeom prst="straightConnector1">
                <a:avLst/>
              </a:prstGeom>
              <a:noFill/>
              <a:ln w="26975" cap="flat" cmpd="sng">
                <a:solidFill>
                  <a:srgbClr val="59A924"/>
                </a:solidFill>
                <a:prstDash val="solid"/>
                <a:round/>
                <a:headEnd type="none" w="sm" len="sm"/>
                <a:tailEnd type="none" w="sm" len="sm"/>
              </a:ln>
            </p:spPr>
          </p:cxnSp>
          <p:cxnSp>
            <p:nvCxnSpPr>
              <p:cNvPr id="157" name="Google Shape;157;p4"/>
              <p:cNvCxnSpPr/>
              <p:nvPr/>
            </p:nvCxnSpPr>
            <p:spPr>
              <a:xfrm rot="10800000" flipH="1">
                <a:off x="1176661" y="2528268"/>
                <a:ext cx="165816" cy="591"/>
              </a:xfrm>
              <a:prstGeom prst="straightConnector1">
                <a:avLst/>
              </a:prstGeom>
              <a:noFill/>
              <a:ln w="26975" cap="flat" cmpd="sng">
                <a:solidFill>
                  <a:srgbClr val="59A924"/>
                </a:solidFill>
                <a:prstDash val="solid"/>
                <a:round/>
                <a:headEnd type="none" w="sm" len="sm"/>
                <a:tailEnd type="none" w="sm" len="sm"/>
              </a:ln>
            </p:spPr>
          </p:cxnSp>
          <p:cxnSp>
            <p:nvCxnSpPr>
              <p:cNvPr id="158" name="Google Shape;158;p4"/>
              <p:cNvCxnSpPr/>
              <p:nvPr/>
            </p:nvCxnSpPr>
            <p:spPr>
              <a:xfrm rot="10800000">
                <a:off x="1157496" y="3035201"/>
                <a:ext cx="38329" cy="591"/>
              </a:xfrm>
              <a:prstGeom prst="straightConnector1">
                <a:avLst/>
              </a:prstGeom>
              <a:noFill/>
              <a:ln w="26975" cap="flat" cmpd="sng">
                <a:solidFill>
                  <a:srgbClr val="59A924"/>
                </a:solidFill>
                <a:prstDash val="solid"/>
                <a:round/>
                <a:headEnd type="none" w="sm" len="sm"/>
                <a:tailEnd type="none" w="sm" len="sm"/>
              </a:ln>
            </p:spPr>
          </p:cxnSp>
          <p:cxnSp>
            <p:nvCxnSpPr>
              <p:cNvPr id="159" name="Google Shape;159;p4"/>
              <p:cNvCxnSpPr/>
              <p:nvPr/>
            </p:nvCxnSpPr>
            <p:spPr>
              <a:xfrm rot="10800000">
                <a:off x="1157496" y="3014522"/>
                <a:ext cx="38329" cy="591"/>
              </a:xfrm>
              <a:prstGeom prst="straightConnector1">
                <a:avLst/>
              </a:prstGeom>
              <a:noFill/>
              <a:ln w="26975" cap="flat" cmpd="sng">
                <a:solidFill>
                  <a:srgbClr val="59A924"/>
                </a:solidFill>
                <a:prstDash val="solid"/>
                <a:round/>
                <a:headEnd type="none" w="sm" len="sm"/>
                <a:tailEnd type="none" w="sm" len="sm"/>
              </a:ln>
            </p:spPr>
          </p:cxnSp>
          <p:cxnSp>
            <p:nvCxnSpPr>
              <p:cNvPr id="160" name="Google Shape;160;p4"/>
              <p:cNvCxnSpPr/>
              <p:nvPr/>
            </p:nvCxnSpPr>
            <p:spPr>
              <a:xfrm>
                <a:off x="1325395" y="2501680"/>
                <a:ext cx="417" cy="54356"/>
              </a:xfrm>
              <a:prstGeom prst="straightConnector1">
                <a:avLst/>
              </a:prstGeom>
              <a:noFill/>
              <a:ln w="26975" cap="flat" cmpd="sng">
                <a:solidFill>
                  <a:srgbClr val="59A924"/>
                </a:solidFill>
                <a:prstDash val="solid"/>
                <a:round/>
                <a:headEnd type="none" w="sm" len="sm"/>
                <a:tailEnd type="none" w="sm" len="sm"/>
              </a:ln>
            </p:spPr>
          </p:cxnSp>
          <p:sp>
            <p:nvSpPr>
              <p:cNvPr id="161" name="Google Shape;161;p4"/>
              <p:cNvSpPr/>
              <p:nvPr/>
            </p:nvSpPr>
            <p:spPr>
              <a:xfrm rot="10800000" flipH="1">
                <a:off x="1274984" y="2508179"/>
                <a:ext cx="36246" cy="47857"/>
              </a:xfrm>
              <a:prstGeom prst="ellipse">
                <a:avLst/>
              </a:prstGeom>
              <a:noFill/>
              <a:ln w="26975" cap="flat" cmpd="sng">
                <a:solidFill>
                  <a:srgbClr val="59A924"/>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Clr>
                    <a:schemeClr val="dk1"/>
                  </a:buClr>
                  <a:buSzPts val="1800"/>
                  <a:buFont typeface="Twentieth Century"/>
                  <a:buNone/>
                </a:pPr>
                <a:endParaRPr sz="1800" b="1">
                  <a:solidFill>
                    <a:srgbClr val="000000"/>
                  </a:solidFill>
                  <a:latin typeface="Arial"/>
                  <a:ea typeface="Arial"/>
                  <a:cs typeface="Arial"/>
                  <a:sym typeface="Arial"/>
                </a:endParaRPr>
              </a:p>
            </p:txBody>
          </p:sp>
          <p:sp>
            <p:nvSpPr>
              <p:cNvPr id="162" name="Google Shape;162;p4"/>
              <p:cNvSpPr/>
              <p:nvPr/>
            </p:nvSpPr>
            <p:spPr>
              <a:xfrm>
                <a:off x="974599" y="3639621"/>
                <a:ext cx="0" cy="324366"/>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Clr>
                    <a:schemeClr val="dk1"/>
                  </a:buClr>
                  <a:buSzPts val="2400"/>
                  <a:buFont typeface="Twentieth Century"/>
                  <a:buNone/>
                </a:pPr>
                <a:endParaRPr sz="2400" b="1">
                  <a:solidFill>
                    <a:srgbClr val="000000"/>
                  </a:solidFill>
                  <a:latin typeface="Times New Roman"/>
                  <a:ea typeface="Times New Roman"/>
                  <a:cs typeface="Times New Roman"/>
                  <a:sym typeface="Times New Roman"/>
                </a:endParaRPr>
              </a:p>
            </p:txBody>
          </p:sp>
          <p:cxnSp>
            <p:nvCxnSpPr>
              <p:cNvPr id="163" name="Google Shape;163;p4"/>
              <p:cNvCxnSpPr/>
              <p:nvPr/>
            </p:nvCxnSpPr>
            <p:spPr>
              <a:xfrm>
                <a:off x="941686" y="3623668"/>
                <a:ext cx="417" cy="228061"/>
              </a:xfrm>
              <a:prstGeom prst="straightConnector1">
                <a:avLst/>
              </a:prstGeom>
              <a:noFill/>
              <a:ln w="26975" cap="flat" cmpd="sng">
                <a:solidFill>
                  <a:srgbClr val="59A924"/>
                </a:solidFill>
                <a:prstDash val="solid"/>
                <a:round/>
                <a:headEnd type="none" w="sm" len="sm"/>
                <a:tailEnd type="none" w="sm" len="sm"/>
              </a:ln>
            </p:spPr>
          </p:cxnSp>
          <p:cxnSp>
            <p:nvCxnSpPr>
              <p:cNvPr id="164" name="Google Shape;164;p4"/>
              <p:cNvCxnSpPr/>
              <p:nvPr/>
            </p:nvCxnSpPr>
            <p:spPr>
              <a:xfrm rot="10800000" flipH="1">
                <a:off x="941686" y="3851138"/>
                <a:ext cx="160816" cy="591"/>
              </a:xfrm>
              <a:prstGeom prst="straightConnector1">
                <a:avLst/>
              </a:prstGeom>
              <a:noFill/>
              <a:ln w="26975" cap="flat" cmpd="sng">
                <a:solidFill>
                  <a:srgbClr val="59A924"/>
                </a:solidFill>
                <a:prstDash val="solid"/>
                <a:round/>
                <a:headEnd type="none" w="sm" len="sm"/>
                <a:tailEnd type="none" w="sm" len="sm"/>
              </a:ln>
            </p:spPr>
          </p:cxnSp>
          <p:cxnSp>
            <p:nvCxnSpPr>
              <p:cNvPr id="165" name="Google Shape;165;p4"/>
              <p:cNvCxnSpPr/>
              <p:nvPr/>
            </p:nvCxnSpPr>
            <p:spPr>
              <a:xfrm rot="10800000" flipH="1">
                <a:off x="922521" y="3647302"/>
                <a:ext cx="38329" cy="591"/>
              </a:xfrm>
              <a:prstGeom prst="straightConnector1">
                <a:avLst/>
              </a:prstGeom>
              <a:noFill/>
              <a:ln w="26975" cap="flat" cmpd="sng">
                <a:solidFill>
                  <a:srgbClr val="59A924"/>
                </a:solidFill>
                <a:prstDash val="solid"/>
                <a:round/>
                <a:headEnd type="none" w="sm" len="sm"/>
                <a:tailEnd type="none" w="sm" len="sm"/>
              </a:ln>
            </p:spPr>
          </p:cxnSp>
          <p:cxnSp>
            <p:nvCxnSpPr>
              <p:cNvPr id="166" name="Google Shape;166;p4"/>
              <p:cNvCxnSpPr/>
              <p:nvPr/>
            </p:nvCxnSpPr>
            <p:spPr>
              <a:xfrm rot="10800000" flipH="1">
                <a:off x="922521" y="3667390"/>
                <a:ext cx="38329" cy="591"/>
              </a:xfrm>
              <a:prstGeom prst="straightConnector1">
                <a:avLst/>
              </a:prstGeom>
              <a:noFill/>
              <a:ln w="26975" cap="flat" cmpd="sng">
                <a:solidFill>
                  <a:srgbClr val="59A924"/>
                </a:solidFill>
                <a:prstDash val="solid"/>
                <a:round/>
                <a:headEnd type="none" w="sm" len="sm"/>
                <a:tailEnd type="none" w="sm" len="sm"/>
              </a:ln>
            </p:spPr>
          </p:cxnSp>
          <p:cxnSp>
            <p:nvCxnSpPr>
              <p:cNvPr id="167" name="Google Shape;167;p4"/>
              <p:cNvCxnSpPr/>
              <p:nvPr/>
            </p:nvCxnSpPr>
            <p:spPr>
              <a:xfrm>
                <a:off x="1085420" y="3824551"/>
                <a:ext cx="417" cy="54356"/>
              </a:xfrm>
              <a:prstGeom prst="straightConnector1">
                <a:avLst/>
              </a:prstGeom>
              <a:noFill/>
              <a:ln w="26975" cap="flat" cmpd="sng">
                <a:solidFill>
                  <a:srgbClr val="59A924"/>
                </a:solidFill>
                <a:prstDash val="solid"/>
                <a:round/>
                <a:headEnd type="none" w="sm" len="sm"/>
                <a:tailEnd type="none" w="sm" len="sm"/>
              </a:ln>
            </p:spPr>
          </p:cxnSp>
          <p:sp>
            <p:nvSpPr>
              <p:cNvPr id="168" name="Google Shape;168;p4"/>
              <p:cNvSpPr/>
              <p:nvPr/>
            </p:nvSpPr>
            <p:spPr>
              <a:xfrm rot="10800000" flipH="1">
                <a:off x="1035009" y="3831050"/>
                <a:ext cx="36246" cy="47857"/>
              </a:xfrm>
              <a:prstGeom prst="ellipse">
                <a:avLst/>
              </a:prstGeom>
              <a:noFill/>
              <a:ln w="26975" cap="flat" cmpd="sng">
                <a:solidFill>
                  <a:srgbClr val="59A924"/>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Clr>
                    <a:schemeClr val="dk1"/>
                  </a:buClr>
                  <a:buSzPts val="1800"/>
                  <a:buFont typeface="Twentieth Century"/>
                  <a:buNone/>
                </a:pPr>
                <a:endParaRPr sz="1800" b="1">
                  <a:solidFill>
                    <a:srgbClr val="000000"/>
                  </a:solidFill>
                  <a:latin typeface="Arial"/>
                  <a:ea typeface="Arial"/>
                  <a:cs typeface="Arial"/>
                  <a:sym typeface="Arial"/>
                </a:endParaRPr>
              </a:p>
            </p:txBody>
          </p:sp>
          <p:sp>
            <p:nvSpPr>
              <p:cNvPr id="169" name="Google Shape;169;p4"/>
              <p:cNvSpPr/>
              <p:nvPr/>
            </p:nvSpPr>
            <p:spPr>
              <a:xfrm>
                <a:off x="864611" y="2271847"/>
                <a:ext cx="0" cy="324366"/>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Clr>
                    <a:schemeClr val="dk1"/>
                  </a:buClr>
                  <a:buSzPts val="2400"/>
                  <a:buFont typeface="Twentieth Century"/>
                  <a:buNone/>
                </a:pPr>
                <a:endParaRPr sz="2400" b="1">
                  <a:solidFill>
                    <a:srgbClr val="000000"/>
                  </a:solidFill>
                  <a:latin typeface="Times New Roman"/>
                  <a:ea typeface="Times New Roman"/>
                  <a:cs typeface="Times New Roman"/>
                  <a:sym typeface="Times New Roman"/>
                </a:endParaRPr>
              </a:p>
            </p:txBody>
          </p:sp>
          <p:cxnSp>
            <p:nvCxnSpPr>
              <p:cNvPr id="170" name="Google Shape;170;p4"/>
              <p:cNvCxnSpPr/>
              <p:nvPr/>
            </p:nvCxnSpPr>
            <p:spPr>
              <a:xfrm rot="10800000" flipH="1">
                <a:off x="941686" y="3171683"/>
                <a:ext cx="417" cy="227470"/>
              </a:xfrm>
              <a:prstGeom prst="straightConnector1">
                <a:avLst/>
              </a:prstGeom>
              <a:noFill/>
              <a:ln w="26975" cap="flat" cmpd="sng">
                <a:solidFill>
                  <a:srgbClr val="59A924"/>
                </a:solidFill>
                <a:prstDash val="solid"/>
                <a:round/>
                <a:headEnd type="none" w="sm" len="sm"/>
                <a:tailEnd type="none" w="sm" len="sm"/>
              </a:ln>
            </p:spPr>
          </p:cxnSp>
          <p:cxnSp>
            <p:nvCxnSpPr>
              <p:cNvPr id="171" name="Google Shape;171;p4"/>
              <p:cNvCxnSpPr/>
              <p:nvPr/>
            </p:nvCxnSpPr>
            <p:spPr>
              <a:xfrm rot="10800000" flipH="1">
                <a:off x="941686" y="3171092"/>
                <a:ext cx="160816" cy="591"/>
              </a:xfrm>
              <a:prstGeom prst="straightConnector1">
                <a:avLst/>
              </a:prstGeom>
              <a:noFill/>
              <a:ln w="26975" cap="flat" cmpd="sng">
                <a:solidFill>
                  <a:srgbClr val="59A924"/>
                </a:solidFill>
                <a:prstDash val="solid"/>
                <a:round/>
                <a:headEnd type="none" w="sm" len="sm"/>
                <a:tailEnd type="none" w="sm" len="sm"/>
              </a:ln>
            </p:spPr>
          </p:cxnSp>
          <p:cxnSp>
            <p:nvCxnSpPr>
              <p:cNvPr id="172" name="Google Shape;172;p4"/>
              <p:cNvCxnSpPr/>
              <p:nvPr/>
            </p:nvCxnSpPr>
            <p:spPr>
              <a:xfrm rot="10800000">
                <a:off x="922521" y="3374928"/>
                <a:ext cx="38329" cy="591"/>
              </a:xfrm>
              <a:prstGeom prst="straightConnector1">
                <a:avLst/>
              </a:prstGeom>
              <a:noFill/>
              <a:ln w="26975" cap="flat" cmpd="sng">
                <a:solidFill>
                  <a:srgbClr val="59A924"/>
                </a:solidFill>
                <a:prstDash val="solid"/>
                <a:round/>
                <a:headEnd type="none" w="sm" len="sm"/>
                <a:tailEnd type="none" w="sm" len="sm"/>
              </a:ln>
            </p:spPr>
          </p:cxnSp>
          <p:cxnSp>
            <p:nvCxnSpPr>
              <p:cNvPr id="173" name="Google Shape;173;p4"/>
              <p:cNvCxnSpPr/>
              <p:nvPr/>
            </p:nvCxnSpPr>
            <p:spPr>
              <a:xfrm rot="10800000">
                <a:off x="922521" y="3354840"/>
                <a:ext cx="38329" cy="591"/>
              </a:xfrm>
              <a:prstGeom prst="straightConnector1">
                <a:avLst/>
              </a:prstGeom>
              <a:noFill/>
              <a:ln w="26975" cap="flat" cmpd="sng">
                <a:solidFill>
                  <a:srgbClr val="59A924"/>
                </a:solidFill>
                <a:prstDash val="solid"/>
                <a:round/>
                <a:headEnd type="none" w="sm" len="sm"/>
                <a:tailEnd type="none" w="sm" len="sm"/>
              </a:ln>
            </p:spPr>
          </p:cxnSp>
          <p:sp>
            <p:nvSpPr>
              <p:cNvPr id="174" name="Google Shape;174;p4"/>
              <p:cNvSpPr/>
              <p:nvPr/>
            </p:nvSpPr>
            <p:spPr>
              <a:xfrm rot="10800000" flipH="1">
                <a:off x="1071255" y="3144504"/>
                <a:ext cx="31247" cy="54356"/>
              </a:xfrm>
              <a:custGeom>
                <a:avLst/>
                <a:gdLst/>
                <a:ahLst/>
                <a:cxnLst/>
                <a:rect l="l" t="t" r="r" b="b"/>
                <a:pathLst>
                  <a:path w="75" h="92" extrusionOk="0">
                    <a:moveTo>
                      <a:pt x="75" y="92"/>
                    </a:moveTo>
                    <a:lnTo>
                      <a:pt x="0" y="46"/>
                    </a:lnTo>
                    <a:lnTo>
                      <a:pt x="75" y="0"/>
                    </a:lnTo>
                  </a:path>
                </a:pathLst>
              </a:custGeom>
              <a:noFill/>
              <a:ln w="26975" cap="flat" cmpd="sng">
                <a:solidFill>
                  <a:srgbClr val="59A924"/>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Clr>
                    <a:schemeClr val="dk1"/>
                  </a:buClr>
                  <a:buSzPts val="1800"/>
                  <a:buFont typeface="Twentieth Century"/>
                  <a:buNone/>
                </a:pPr>
                <a:endParaRPr sz="1800" b="1">
                  <a:solidFill>
                    <a:srgbClr val="000000"/>
                  </a:solidFill>
                  <a:latin typeface="Arial"/>
                  <a:ea typeface="Arial"/>
                  <a:cs typeface="Arial"/>
                  <a:sym typeface="Arial"/>
                </a:endParaRPr>
              </a:p>
            </p:txBody>
          </p:sp>
          <p:sp>
            <p:nvSpPr>
              <p:cNvPr id="175" name="Google Shape;175;p4"/>
              <p:cNvSpPr/>
              <p:nvPr/>
            </p:nvSpPr>
            <p:spPr>
              <a:xfrm rot="10800000" flipH="1">
                <a:off x="1025427" y="3151004"/>
                <a:ext cx="36246" cy="47857"/>
              </a:xfrm>
              <a:prstGeom prst="ellipse">
                <a:avLst/>
              </a:prstGeom>
              <a:noFill/>
              <a:ln w="26975" cap="flat" cmpd="sng">
                <a:solidFill>
                  <a:srgbClr val="59A924"/>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Clr>
                    <a:schemeClr val="dk1"/>
                  </a:buClr>
                  <a:buSzPts val="1800"/>
                  <a:buFont typeface="Twentieth Century"/>
                  <a:buNone/>
                </a:pPr>
                <a:endParaRPr sz="1800" b="1">
                  <a:solidFill>
                    <a:srgbClr val="000000"/>
                  </a:solidFill>
                  <a:latin typeface="Arial"/>
                  <a:ea typeface="Arial"/>
                  <a:cs typeface="Arial"/>
                  <a:sym typeface="Arial"/>
                </a:endParaRPr>
              </a:p>
            </p:txBody>
          </p:sp>
          <p:sp>
            <p:nvSpPr>
              <p:cNvPr id="176" name="Google Shape;176;p4"/>
              <p:cNvSpPr/>
              <p:nvPr/>
            </p:nvSpPr>
            <p:spPr>
              <a:xfrm>
                <a:off x="868777" y="3062379"/>
                <a:ext cx="0" cy="324366"/>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Clr>
                    <a:schemeClr val="dk1"/>
                  </a:buClr>
                  <a:buSzPts val="2400"/>
                  <a:buFont typeface="Twentieth Century"/>
                  <a:buNone/>
                </a:pPr>
                <a:endParaRPr sz="2400" b="1">
                  <a:solidFill>
                    <a:srgbClr val="000000"/>
                  </a:solidFill>
                  <a:latin typeface="Times New Roman"/>
                  <a:ea typeface="Times New Roman"/>
                  <a:cs typeface="Times New Roman"/>
                  <a:sym typeface="Times New Roman"/>
                </a:endParaRPr>
              </a:p>
            </p:txBody>
          </p:sp>
        </p:grpSp>
      </p:grpSp>
      <p:grpSp>
        <p:nvGrpSpPr>
          <p:cNvPr id="177" name="Google Shape;177;p4"/>
          <p:cNvGrpSpPr/>
          <p:nvPr/>
        </p:nvGrpSpPr>
        <p:grpSpPr>
          <a:xfrm>
            <a:off x="7581258" y="5238966"/>
            <a:ext cx="1189541" cy="1353668"/>
            <a:chOff x="7557399" y="5118247"/>
            <a:chExt cx="1189541" cy="1353668"/>
          </a:xfrm>
        </p:grpSpPr>
        <p:sp>
          <p:nvSpPr>
            <p:cNvPr id="178" name="Google Shape;178;p4"/>
            <p:cNvSpPr/>
            <p:nvPr/>
          </p:nvSpPr>
          <p:spPr>
            <a:xfrm>
              <a:off x="7557399" y="5118247"/>
              <a:ext cx="1189541" cy="1321206"/>
            </a:xfrm>
            <a:prstGeom prst="can">
              <a:avLst>
                <a:gd name="adj" fmla="val 15998"/>
              </a:avLst>
            </a:prstGeom>
            <a:solidFill>
              <a:srgbClr val="DBDFE2"/>
            </a:solidFill>
            <a:ln w="9525" cap="flat" cmpd="sng">
              <a:solidFill>
                <a:schemeClr val="dk1"/>
              </a:solidFill>
              <a:prstDash val="solid"/>
              <a:round/>
              <a:headEnd type="none" w="sm" len="sm"/>
              <a:tailEnd type="none" w="sm" len="sm"/>
            </a:ln>
          </p:spPr>
          <p:txBody>
            <a:bodyPr spcFirstLastPara="1" wrap="square" lIns="91425" tIns="0" rIns="91425" bIns="45700" anchor="t" anchorCtr="0">
              <a:noAutofit/>
            </a:bodyPr>
            <a:lstStyle/>
            <a:p>
              <a:pPr marL="0" marR="0" lvl="0" indent="0" algn="ctr" rtl="0">
                <a:spcBef>
                  <a:spcPts val="0"/>
                </a:spcBef>
                <a:spcAft>
                  <a:spcPts val="0"/>
                </a:spcAft>
                <a:buClr>
                  <a:schemeClr val="dk1"/>
                </a:buClr>
                <a:buSzPts val="1100"/>
                <a:buFont typeface="Verdana"/>
                <a:buNone/>
              </a:pPr>
              <a:r>
                <a:rPr lang="en-US" sz="1100">
                  <a:solidFill>
                    <a:schemeClr val="dk1"/>
                  </a:solidFill>
                  <a:latin typeface="Verdana"/>
                  <a:ea typeface="Verdana"/>
                  <a:cs typeface="Verdana"/>
                  <a:sym typeface="Verdana"/>
                </a:rPr>
                <a:t>RDBMS Source2</a:t>
              </a:r>
              <a:endParaRPr sz="1800">
                <a:solidFill>
                  <a:schemeClr val="dk1"/>
                </a:solidFill>
                <a:latin typeface="Twentieth Century"/>
                <a:ea typeface="Twentieth Century"/>
                <a:cs typeface="Twentieth Century"/>
                <a:sym typeface="Twentieth Century"/>
              </a:endParaRPr>
            </a:p>
          </p:txBody>
        </p:sp>
        <p:grpSp>
          <p:nvGrpSpPr>
            <p:cNvPr id="179" name="Google Shape;179;p4"/>
            <p:cNvGrpSpPr/>
            <p:nvPr/>
          </p:nvGrpSpPr>
          <p:grpSpPr>
            <a:xfrm rot="10800000" flipH="1">
              <a:off x="7970462" y="5628741"/>
              <a:ext cx="567624" cy="843174"/>
              <a:chOff x="706294" y="2271847"/>
              <a:chExt cx="1351106" cy="1692140"/>
            </a:xfrm>
          </p:grpSpPr>
          <p:sp>
            <p:nvSpPr>
              <p:cNvPr id="180" name="Google Shape;180;p4"/>
              <p:cNvSpPr/>
              <p:nvPr/>
            </p:nvSpPr>
            <p:spPr>
              <a:xfrm rot="10800000" flipH="1">
                <a:off x="1582034" y="2726196"/>
                <a:ext cx="475366" cy="213881"/>
              </a:xfrm>
              <a:prstGeom prst="roundRect">
                <a:avLst>
                  <a:gd name="adj" fmla="val 15875"/>
                </a:avLst>
              </a:prstGeom>
              <a:solidFill>
                <a:srgbClr val="706F73"/>
              </a:solidFill>
              <a:ln w="9525" cap="flat" cmpd="sng">
                <a:solidFill>
                  <a:srgbClr val="59A924"/>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Clr>
                    <a:schemeClr val="dk1"/>
                  </a:buClr>
                  <a:buSzPts val="500"/>
                  <a:buFont typeface="Twentieth Century"/>
                  <a:buNone/>
                </a:pPr>
                <a:endParaRPr sz="500" b="1">
                  <a:solidFill>
                    <a:srgbClr val="000000"/>
                  </a:solidFill>
                  <a:latin typeface="Arial"/>
                  <a:ea typeface="Arial"/>
                  <a:cs typeface="Arial"/>
                  <a:sym typeface="Arial"/>
                </a:endParaRPr>
              </a:p>
            </p:txBody>
          </p:sp>
          <p:sp>
            <p:nvSpPr>
              <p:cNvPr id="181" name="Google Shape;181;p4"/>
              <p:cNvSpPr/>
              <p:nvPr/>
            </p:nvSpPr>
            <p:spPr>
              <a:xfrm>
                <a:off x="1588700" y="3293394"/>
                <a:ext cx="0" cy="324957"/>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Clr>
                    <a:schemeClr val="dk1"/>
                  </a:buClr>
                  <a:buSzPts val="2400"/>
                  <a:buFont typeface="Twentieth Century"/>
                  <a:buNone/>
                </a:pPr>
                <a:endParaRPr sz="2400" b="1">
                  <a:solidFill>
                    <a:srgbClr val="000000"/>
                  </a:solidFill>
                  <a:latin typeface="Times New Roman"/>
                  <a:ea typeface="Times New Roman"/>
                  <a:cs typeface="Times New Roman"/>
                  <a:sym typeface="Times New Roman"/>
                </a:endParaRPr>
              </a:p>
            </p:txBody>
          </p:sp>
          <p:cxnSp>
            <p:nvCxnSpPr>
              <p:cNvPr id="182" name="Google Shape;182;p4"/>
              <p:cNvCxnSpPr/>
              <p:nvPr/>
            </p:nvCxnSpPr>
            <p:spPr>
              <a:xfrm>
                <a:off x="1387888" y="2603894"/>
                <a:ext cx="417" cy="169569"/>
              </a:xfrm>
              <a:prstGeom prst="straightConnector1">
                <a:avLst/>
              </a:prstGeom>
              <a:noFill/>
              <a:ln w="26975" cap="flat" cmpd="sng">
                <a:solidFill>
                  <a:srgbClr val="59A924"/>
                </a:solidFill>
                <a:prstDash val="solid"/>
                <a:round/>
                <a:headEnd type="none" w="sm" len="sm"/>
                <a:tailEnd type="none" w="sm" len="sm"/>
              </a:ln>
            </p:spPr>
          </p:cxnSp>
          <p:cxnSp>
            <p:nvCxnSpPr>
              <p:cNvPr id="183" name="Google Shape;183;p4"/>
              <p:cNvCxnSpPr/>
              <p:nvPr/>
            </p:nvCxnSpPr>
            <p:spPr>
              <a:xfrm rot="10800000" flipH="1">
                <a:off x="1387888" y="2772872"/>
                <a:ext cx="194146" cy="591"/>
              </a:xfrm>
              <a:prstGeom prst="straightConnector1">
                <a:avLst/>
              </a:prstGeom>
              <a:noFill/>
              <a:ln w="26975" cap="flat" cmpd="sng">
                <a:solidFill>
                  <a:srgbClr val="59A924"/>
                </a:solidFill>
                <a:prstDash val="solid"/>
                <a:round/>
                <a:headEnd type="none" w="sm" len="sm"/>
                <a:tailEnd type="none" w="sm" len="sm"/>
              </a:ln>
            </p:spPr>
          </p:cxnSp>
          <p:sp>
            <p:nvSpPr>
              <p:cNvPr id="184" name="Google Shape;184;p4"/>
              <p:cNvSpPr/>
              <p:nvPr/>
            </p:nvSpPr>
            <p:spPr>
              <a:xfrm rot="10800000" flipH="1">
                <a:off x="1551204" y="2746284"/>
                <a:ext cx="30830" cy="54356"/>
              </a:xfrm>
              <a:custGeom>
                <a:avLst/>
                <a:gdLst/>
                <a:ahLst/>
                <a:cxnLst/>
                <a:rect l="l" t="t" r="r" b="b"/>
                <a:pathLst>
                  <a:path w="74" h="92" extrusionOk="0">
                    <a:moveTo>
                      <a:pt x="74" y="92"/>
                    </a:moveTo>
                    <a:lnTo>
                      <a:pt x="0" y="46"/>
                    </a:lnTo>
                    <a:lnTo>
                      <a:pt x="74" y="0"/>
                    </a:lnTo>
                  </a:path>
                </a:pathLst>
              </a:custGeom>
              <a:noFill/>
              <a:ln w="26975" cap="flat" cmpd="sng">
                <a:solidFill>
                  <a:srgbClr val="59A924"/>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Clr>
                    <a:schemeClr val="dk1"/>
                  </a:buClr>
                  <a:buSzPts val="1800"/>
                  <a:buFont typeface="Twentieth Century"/>
                  <a:buNone/>
                </a:pPr>
                <a:endParaRPr sz="1800" b="1">
                  <a:solidFill>
                    <a:srgbClr val="000000"/>
                  </a:solidFill>
                  <a:latin typeface="Arial"/>
                  <a:ea typeface="Arial"/>
                  <a:cs typeface="Arial"/>
                  <a:sym typeface="Arial"/>
                </a:endParaRPr>
              </a:p>
            </p:txBody>
          </p:sp>
          <p:sp>
            <p:nvSpPr>
              <p:cNvPr id="185" name="Google Shape;185;p4"/>
              <p:cNvSpPr/>
              <p:nvPr/>
            </p:nvSpPr>
            <p:spPr>
              <a:xfrm rot="10800000" flipH="1">
                <a:off x="1505376" y="2753374"/>
                <a:ext cx="36246" cy="47266"/>
              </a:xfrm>
              <a:prstGeom prst="ellipse">
                <a:avLst/>
              </a:prstGeom>
              <a:noFill/>
              <a:ln w="26975" cap="flat" cmpd="sng">
                <a:solidFill>
                  <a:srgbClr val="59A924"/>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Clr>
                    <a:schemeClr val="dk1"/>
                  </a:buClr>
                  <a:buSzPts val="1800"/>
                  <a:buFont typeface="Twentieth Century"/>
                  <a:buNone/>
                </a:pPr>
                <a:endParaRPr sz="1800" b="1">
                  <a:solidFill>
                    <a:srgbClr val="000000"/>
                  </a:solidFill>
                  <a:latin typeface="Arial"/>
                  <a:ea typeface="Arial"/>
                  <a:cs typeface="Arial"/>
                  <a:sym typeface="Arial"/>
                </a:endParaRPr>
              </a:p>
            </p:txBody>
          </p:sp>
          <p:cxnSp>
            <p:nvCxnSpPr>
              <p:cNvPr id="186" name="Google Shape;186;p4"/>
              <p:cNvCxnSpPr/>
              <p:nvPr/>
            </p:nvCxnSpPr>
            <p:spPr>
              <a:xfrm rot="10800000" flipH="1">
                <a:off x="1382889" y="2875676"/>
                <a:ext cx="417" cy="183748"/>
              </a:xfrm>
              <a:prstGeom prst="straightConnector1">
                <a:avLst/>
              </a:prstGeom>
              <a:noFill/>
              <a:ln w="26975" cap="flat" cmpd="sng">
                <a:solidFill>
                  <a:srgbClr val="59A924"/>
                </a:solidFill>
                <a:prstDash val="solid"/>
                <a:round/>
                <a:headEnd type="none" w="sm" len="sm"/>
                <a:tailEnd type="none" w="sm" len="sm"/>
              </a:ln>
            </p:spPr>
          </p:cxnSp>
          <p:cxnSp>
            <p:nvCxnSpPr>
              <p:cNvPr id="187" name="Google Shape;187;p4"/>
              <p:cNvCxnSpPr/>
              <p:nvPr/>
            </p:nvCxnSpPr>
            <p:spPr>
              <a:xfrm rot="10800000" flipH="1">
                <a:off x="1382889" y="2875085"/>
                <a:ext cx="204145" cy="591"/>
              </a:xfrm>
              <a:prstGeom prst="straightConnector1">
                <a:avLst/>
              </a:prstGeom>
              <a:noFill/>
              <a:ln w="26975" cap="flat" cmpd="sng">
                <a:solidFill>
                  <a:srgbClr val="59A924"/>
                </a:solidFill>
                <a:prstDash val="solid"/>
                <a:round/>
                <a:headEnd type="none" w="sm" len="sm"/>
                <a:tailEnd type="none" w="sm" len="sm"/>
              </a:ln>
            </p:spPr>
          </p:cxnSp>
          <p:cxnSp>
            <p:nvCxnSpPr>
              <p:cNvPr id="188" name="Google Shape;188;p4"/>
              <p:cNvCxnSpPr/>
              <p:nvPr/>
            </p:nvCxnSpPr>
            <p:spPr>
              <a:xfrm rot="10800000">
                <a:off x="1368723" y="3035201"/>
                <a:ext cx="38329" cy="591"/>
              </a:xfrm>
              <a:prstGeom prst="straightConnector1">
                <a:avLst/>
              </a:prstGeom>
              <a:noFill/>
              <a:ln w="26975" cap="flat" cmpd="sng">
                <a:solidFill>
                  <a:srgbClr val="59A924"/>
                </a:solidFill>
                <a:prstDash val="solid"/>
                <a:round/>
                <a:headEnd type="none" w="sm" len="sm"/>
                <a:tailEnd type="none" w="sm" len="sm"/>
              </a:ln>
            </p:spPr>
          </p:cxnSp>
          <p:cxnSp>
            <p:nvCxnSpPr>
              <p:cNvPr id="189" name="Google Shape;189;p4"/>
              <p:cNvCxnSpPr/>
              <p:nvPr/>
            </p:nvCxnSpPr>
            <p:spPr>
              <a:xfrm rot="10800000">
                <a:off x="1363724" y="3014522"/>
                <a:ext cx="38329" cy="591"/>
              </a:xfrm>
              <a:prstGeom prst="straightConnector1">
                <a:avLst/>
              </a:prstGeom>
              <a:noFill/>
              <a:ln w="26975" cap="flat" cmpd="sng">
                <a:solidFill>
                  <a:srgbClr val="59A924"/>
                </a:solidFill>
                <a:prstDash val="solid"/>
                <a:round/>
                <a:headEnd type="none" w="sm" len="sm"/>
                <a:tailEnd type="none" w="sm" len="sm"/>
              </a:ln>
            </p:spPr>
          </p:cxnSp>
          <p:sp>
            <p:nvSpPr>
              <p:cNvPr id="190" name="Google Shape;190;p4"/>
              <p:cNvSpPr/>
              <p:nvPr/>
            </p:nvSpPr>
            <p:spPr>
              <a:xfrm rot="10800000" flipH="1">
                <a:off x="1551204" y="2848498"/>
                <a:ext cx="30830" cy="54356"/>
              </a:xfrm>
              <a:custGeom>
                <a:avLst/>
                <a:gdLst/>
                <a:ahLst/>
                <a:cxnLst/>
                <a:rect l="l" t="t" r="r" b="b"/>
                <a:pathLst>
                  <a:path w="74" h="92" extrusionOk="0">
                    <a:moveTo>
                      <a:pt x="74" y="92"/>
                    </a:moveTo>
                    <a:lnTo>
                      <a:pt x="0" y="46"/>
                    </a:lnTo>
                    <a:lnTo>
                      <a:pt x="74" y="0"/>
                    </a:lnTo>
                  </a:path>
                </a:pathLst>
              </a:custGeom>
              <a:noFill/>
              <a:ln w="26975" cap="flat" cmpd="sng">
                <a:solidFill>
                  <a:srgbClr val="59A924"/>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Clr>
                    <a:schemeClr val="dk1"/>
                  </a:buClr>
                  <a:buSzPts val="1800"/>
                  <a:buFont typeface="Twentieth Century"/>
                  <a:buNone/>
                </a:pPr>
                <a:endParaRPr sz="1800" b="1">
                  <a:solidFill>
                    <a:srgbClr val="000000"/>
                  </a:solidFill>
                  <a:latin typeface="Arial"/>
                  <a:ea typeface="Arial"/>
                  <a:cs typeface="Arial"/>
                  <a:sym typeface="Arial"/>
                </a:endParaRPr>
              </a:p>
            </p:txBody>
          </p:sp>
          <p:cxnSp>
            <p:nvCxnSpPr>
              <p:cNvPr id="191" name="Google Shape;191;p4"/>
              <p:cNvCxnSpPr/>
              <p:nvPr/>
            </p:nvCxnSpPr>
            <p:spPr>
              <a:xfrm>
                <a:off x="1551204" y="2848498"/>
                <a:ext cx="417" cy="54356"/>
              </a:xfrm>
              <a:prstGeom prst="straightConnector1">
                <a:avLst/>
              </a:prstGeom>
              <a:noFill/>
              <a:ln w="26975" cap="flat" cmpd="sng">
                <a:solidFill>
                  <a:srgbClr val="59A924"/>
                </a:solidFill>
                <a:prstDash val="solid"/>
                <a:round/>
                <a:headEnd type="none" w="sm" len="sm"/>
                <a:tailEnd type="none" w="sm" len="sm"/>
              </a:ln>
            </p:spPr>
          </p:cxnSp>
          <p:cxnSp>
            <p:nvCxnSpPr>
              <p:cNvPr id="192" name="Google Shape;192;p4"/>
              <p:cNvCxnSpPr/>
              <p:nvPr/>
            </p:nvCxnSpPr>
            <p:spPr>
              <a:xfrm rot="10800000" flipH="1">
                <a:off x="1368723" y="2626936"/>
                <a:ext cx="38329" cy="591"/>
              </a:xfrm>
              <a:prstGeom prst="straightConnector1">
                <a:avLst/>
              </a:prstGeom>
              <a:noFill/>
              <a:ln w="26975" cap="flat" cmpd="sng">
                <a:solidFill>
                  <a:srgbClr val="59A924"/>
                </a:solidFill>
                <a:prstDash val="solid"/>
                <a:round/>
                <a:headEnd type="none" w="sm" len="sm"/>
                <a:tailEnd type="none" w="sm" len="sm"/>
              </a:ln>
            </p:spPr>
          </p:cxnSp>
          <p:cxnSp>
            <p:nvCxnSpPr>
              <p:cNvPr id="193" name="Google Shape;193;p4"/>
              <p:cNvCxnSpPr/>
              <p:nvPr/>
            </p:nvCxnSpPr>
            <p:spPr>
              <a:xfrm>
                <a:off x="1368723" y="2647616"/>
                <a:ext cx="38329" cy="4727"/>
              </a:xfrm>
              <a:prstGeom prst="straightConnector1">
                <a:avLst/>
              </a:prstGeom>
              <a:noFill/>
              <a:ln w="26975" cap="flat" cmpd="sng">
                <a:solidFill>
                  <a:srgbClr val="59A924"/>
                </a:solidFill>
                <a:prstDash val="solid"/>
                <a:round/>
                <a:headEnd type="none" w="sm" len="sm"/>
                <a:tailEnd type="none" w="sm" len="sm"/>
              </a:ln>
            </p:spPr>
          </p:cxnSp>
          <p:sp>
            <p:nvSpPr>
              <p:cNvPr id="194" name="Google Shape;194;p4"/>
              <p:cNvSpPr/>
              <p:nvPr/>
            </p:nvSpPr>
            <p:spPr>
              <a:xfrm>
                <a:off x="1348726" y="3633712"/>
                <a:ext cx="0" cy="324366"/>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Clr>
                    <a:schemeClr val="dk1"/>
                  </a:buClr>
                  <a:buSzPts val="2400"/>
                  <a:buFont typeface="Twentieth Century"/>
                  <a:buNone/>
                </a:pPr>
                <a:endParaRPr sz="2400" b="1">
                  <a:solidFill>
                    <a:srgbClr val="000000"/>
                  </a:solidFill>
                  <a:latin typeface="Times New Roman"/>
                  <a:ea typeface="Times New Roman"/>
                  <a:cs typeface="Times New Roman"/>
                  <a:sym typeface="Times New Roman"/>
                </a:endParaRPr>
              </a:p>
            </p:txBody>
          </p:sp>
          <p:sp>
            <p:nvSpPr>
              <p:cNvPr id="195" name="Google Shape;195;p4"/>
              <p:cNvSpPr/>
              <p:nvPr/>
            </p:nvSpPr>
            <p:spPr>
              <a:xfrm rot="10800000" flipH="1">
                <a:off x="1342476" y="2385877"/>
                <a:ext cx="474950" cy="218017"/>
              </a:xfrm>
              <a:prstGeom prst="roundRect">
                <a:avLst>
                  <a:gd name="adj" fmla="val 15625"/>
                </a:avLst>
              </a:prstGeom>
              <a:solidFill>
                <a:srgbClr val="706F73"/>
              </a:solidFill>
              <a:ln w="9525" cap="flat" cmpd="sng">
                <a:solidFill>
                  <a:srgbClr val="59A924"/>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Clr>
                    <a:schemeClr val="dk1"/>
                  </a:buClr>
                  <a:buSzPts val="500"/>
                  <a:buFont typeface="Twentieth Century"/>
                  <a:buNone/>
                </a:pPr>
                <a:endParaRPr sz="500" b="1">
                  <a:solidFill>
                    <a:srgbClr val="000000"/>
                  </a:solidFill>
                  <a:latin typeface="Arial"/>
                  <a:ea typeface="Arial"/>
                  <a:cs typeface="Arial"/>
                  <a:sym typeface="Arial"/>
                </a:endParaRPr>
              </a:p>
            </p:txBody>
          </p:sp>
          <p:sp>
            <p:nvSpPr>
              <p:cNvPr id="196" name="Google Shape;196;p4"/>
              <p:cNvSpPr/>
              <p:nvPr/>
            </p:nvSpPr>
            <p:spPr>
              <a:xfrm rot="10800000" flipH="1">
                <a:off x="1102502" y="3746561"/>
                <a:ext cx="477449" cy="217426"/>
              </a:xfrm>
              <a:prstGeom prst="roundRect">
                <a:avLst>
                  <a:gd name="adj" fmla="val 15625"/>
                </a:avLst>
              </a:prstGeom>
              <a:solidFill>
                <a:srgbClr val="706F73"/>
              </a:solidFill>
              <a:ln w="9525" cap="flat" cmpd="sng">
                <a:solidFill>
                  <a:srgbClr val="59A924"/>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Clr>
                    <a:schemeClr val="dk1"/>
                  </a:buClr>
                  <a:buSzPts val="500"/>
                  <a:buFont typeface="Twentieth Century"/>
                  <a:buNone/>
                </a:pPr>
                <a:endParaRPr sz="500" b="1">
                  <a:solidFill>
                    <a:srgbClr val="000000"/>
                  </a:solidFill>
                  <a:latin typeface="Arial"/>
                  <a:ea typeface="Arial"/>
                  <a:cs typeface="Arial"/>
                  <a:sym typeface="Arial"/>
                </a:endParaRPr>
              </a:p>
            </p:txBody>
          </p:sp>
          <p:sp>
            <p:nvSpPr>
              <p:cNvPr id="197" name="Google Shape;197;p4"/>
              <p:cNvSpPr/>
              <p:nvPr/>
            </p:nvSpPr>
            <p:spPr>
              <a:xfrm>
                <a:off x="1109168" y="2274801"/>
                <a:ext cx="0" cy="324366"/>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Clr>
                    <a:schemeClr val="dk1"/>
                  </a:buClr>
                  <a:buSzPts val="2400"/>
                  <a:buFont typeface="Twentieth Century"/>
                  <a:buNone/>
                </a:pPr>
                <a:endParaRPr sz="2400" b="1">
                  <a:solidFill>
                    <a:srgbClr val="000000"/>
                  </a:solidFill>
                  <a:latin typeface="Times New Roman"/>
                  <a:ea typeface="Times New Roman"/>
                  <a:cs typeface="Times New Roman"/>
                  <a:sym typeface="Times New Roman"/>
                </a:endParaRPr>
              </a:p>
            </p:txBody>
          </p:sp>
          <p:sp>
            <p:nvSpPr>
              <p:cNvPr id="198" name="Google Shape;198;p4"/>
              <p:cNvSpPr/>
              <p:nvPr/>
            </p:nvSpPr>
            <p:spPr>
              <a:xfrm rot="10800000" flipH="1">
                <a:off x="862527" y="3406243"/>
                <a:ext cx="477449" cy="214472"/>
              </a:xfrm>
              <a:prstGeom prst="roundRect">
                <a:avLst>
                  <a:gd name="adj" fmla="val 15875"/>
                </a:avLst>
              </a:prstGeom>
              <a:solidFill>
                <a:srgbClr val="706F73"/>
              </a:solidFill>
              <a:ln w="9525" cap="flat" cmpd="sng">
                <a:solidFill>
                  <a:srgbClr val="59A924"/>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Clr>
                    <a:schemeClr val="dk1"/>
                  </a:buClr>
                  <a:buSzPts val="500"/>
                  <a:buFont typeface="Twentieth Century"/>
                  <a:buNone/>
                </a:pPr>
                <a:endParaRPr sz="500" b="1">
                  <a:solidFill>
                    <a:srgbClr val="000000"/>
                  </a:solidFill>
                  <a:latin typeface="Arial"/>
                  <a:ea typeface="Arial"/>
                  <a:cs typeface="Arial"/>
                  <a:sym typeface="Arial"/>
                </a:endParaRPr>
              </a:p>
            </p:txBody>
          </p:sp>
          <p:sp>
            <p:nvSpPr>
              <p:cNvPr id="199" name="Google Shape;199;p4"/>
              <p:cNvSpPr/>
              <p:nvPr/>
            </p:nvSpPr>
            <p:spPr>
              <a:xfrm>
                <a:off x="869193" y="2614529"/>
                <a:ext cx="0" cy="324957"/>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Clr>
                    <a:schemeClr val="dk1"/>
                  </a:buClr>
                  <a:buSzPts val="2400"/>
                  <a:buFont typeface="Twentieth Century"/>
                  <a:buNone/>
                </a:pPr>
                <a:endParaRPr sz="2400" b="1">
                  <a:solidFill>
                    <a:srgbClr val="000000"/>
                  </a:solidFill>
                  <a:latin typeface="Times New Roman"/>
                  <a:ea typeface="Times New Roman"/>
                  <a:cs typeface="Times New Roman"/>
                  <a:sym typeface="Times New Roman"/>
                </a:endParaRPr>
              </a:p>
            </p:txBody>
          </p:sp>
          <p:sp>
            <p:nvSpPr>
              <p:cNvPr id="200" name="Google Shape;200;p4"/>
              <p:cNvSpPr/>
              <p:nvPr/>
            </p:nvSpPr>
            <p:spPr>
              <a:xfrm rot="10800000" flipH="1">
                <a:off x="1102502" y="3065924"/>
                <a:ext cx="477449" cy="214472"/>
              </a:xfrm>
              <a:prstGeom prst="roundRect">
                <a:avLst>
                  <a:gd name="adj" fmla="val 15875"/>
                </a:avLst>
              </a:prstGeom>
              <a:solidFill>
                <a:srgbClr val="706F73"/>
              </a:solidFill>
              <a:ln w="9525" cap="flat" cmpd="sng">
                <a:solidFill>
                  <a:srgbClr val="59A924"/>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Clr>
                    <a:schemeClr val="dk1"/>
                  </a:buClr>
                  <a:buSzPts val="500"/>
                  <a:buFont typeface="Twentieth Century"/>
                  <a:buNone/>
                </a:pPr>
                <a:endParaRPr sz="500" b="1">
                  <a:solidFill>
                    <a:srgbClr val="000000"/>
                  </a:solidFill>
                  <a:latin typeface="Arial"/>
                  <a:ea typeface="Arial"/>
                  <a:cs typeface="Arial"/>
                  <a:sym typeface="Arial"/>
                </a:endParaRPr>
              </a:p>
            </p:txBody>
          </p:sp>
          <p:sp>
            <p:nvSpPr>
              <p:cNvPr id="201" name="Google Shape;201;p4"/>
              <p:cNvSpPr/>
              <p:nvPr/>
            </p:nvSpPr>
            <p:spPr>
              <a:xfrm>
                <a:off x="1109168" y="2953666"/>
                <a:ext cx="0" cy="324366"/>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Clr>
                    <a:schemeClr val="dk1"/>
                  </a:buClr>
                  <a:buSzPts val="2400"/>
                  <a:buFont typeface="Twentieth Century"/>
                  <a:buNone/>
                </a:pPr>
                <a:endParaRPr sz="2400" b="1">
                  <a:solidFill>
                    <a:srgbClr val="000000"/>
                  </a:solidFill>
                  <a:latin typeface="Times New Roman"/>
                  <a:ea typeface="Times New Roman"/>
                  <a:cs typeface="Times New Roman"/>
                  <a:sym typeface="Times New Roman"/>
                </a:endParaRPr>
              </a:p>
            </p:txBody>
          </p:sp>
          <p:cxnSp>
            <p:nvCxnSpPr>
              <p:cNvPr id="202" name="Google Shape;202;p4"/>
              <p:cNvCxnSpPr/>
              <p:nvPr/>
            </p:nvCxnSpPr>
            <p:spPr>
              <a:xfrm rot="10800000" flipH="1">
                <a:off x="1172078" y="3671526"/>
                <a:ext cx="417" cy="67946"/>
              </a:xfrm>
              <a:prstGeom prst="straightConnector1">
                <a:avLst/>
              </a:prstGeom>
              <a:noFill/>
              <a:ln w="26975" cap="flat" cmpd="sng">
                <a:solidFill>
                  <a:srgbClr val="59A924"/>
                </a:solidFill>
                <a:prstDash val="solid"/>
                <a:round/>
                <a:headEnd type="none" w="sm" len="sm"/>
                <a:tailEnd type="none" w="sm" len="sm"/>
              </a:ln>
            </p:spPr>
          </p:cxnSp>
          <p:cxnSp>
            <p:nvCxnSpPr>
              <p:cNvPr id="203" name="Google Shape;203;p4"/>
              <p:cNvCxnSpPr/>
              <p:nvPr/>
            </p:nvCxnSpPr>
            <p:spPr>
              <a:xfrm rot="10800000">
                <a:off x="706294" y="3670935"/>
                <a:ext cx="465784" cy="591"/>
              </a:xfrm>
              <a:prstGeom prst="straightConnector1">
                <a:avLst/>
              </a:prstGeom>
              <a:noFill/>
              <a:ln w="26975" cap="flat" cmpd="sng">
                <a:solidFill>
                  <a:srgbClr val="59A924"/>
                </a:solidFill>
                <a:prstDash val="solid"/>
                <a:round/>
                <a:headEnd type="none" w="sm" len="sm"/>
                <a:tailEnd type="none" w="sm" len="sm"/>
              </a:ln>
            </p:spPr>
          </p:cxnSp>
          <p:cxnSp>
            <p:nvCxnSpPr>
              <p:cNvPr id="204" name="Google Shape;204;p4"/>
              <p:cNvCxnSpPr/>
              <p:nvPr/>
            </p:nvCxnSpPr>
            <p:spPr>
              <a:xfrm rot="10800000" flipH="1">
                <a:off x="706294" y="2450869"/>
                <a:ext cx="417" cy="1220657"/>
              </a:xfrm>
              <a:prstGeom prst="straightConnector1">
                <a:avLst/>
              </a:prstGeom>
              <a:noFill/>
              <a:ln w="26975" cap="flat" cmpd="sng">
                <a:solidFill>
                  <a:srgbClr val="59A924"/>
                </a:solidFill>
                <a:prstDash val="solid"/>
                <a:round/>
                <a:headEnd type="none" w="sm" len="sm"/>
                <a:tailEnd type="none" w="sm" len="sm"/>
              </a:ln>
            </p:spPr>
          </p:cxnSp>
          <p:cxnSp>
            <p:nvCxnSpPr>
              <p:cNvPr id="205" name="Google Shape;205;p4"/>
              <p:cNvCxnSpPr/>
              <p:nvPr/>
            </p:nvCxnSpPr>
            <p:spPr>
              <a:xfrm rot="10800000" flipH="1">
                <a:off x="706294" y="2450278"/>
                <a:ext cx="636182" cy="591"/>
              </a:xfrm>
              <a:prstGeom prst="straightConnector1">
                <a:avLst/>
              </a:prstGeom>
              <a:noFill/>
              <a:ln w="26975" cap="flat" cmpd="sng">
                <a:solidFill>
                  <a:srgbClr val="59A924"/>
                </a:solidFill>
                <a:prstDash val="solid"/>
                <a:round/>
                <a:headEnd type="none" w="sm" len="sm"/>
                <a:tailEnd type="none" w="sm" len="sm"/>
              </a:ln>
            </p:spPr>
          </p:cxnSp>
          <p:cxnSp>
            <p:nvCxnSpPr>
              <p:cNvPr id="206" name="Google Shape;206;p4"/>
              <p:cNvCxnSpPr/>
              <p:nvPr/>
            </p:nvCxnSpPr>
            <p:spPr>
              <a:xfrm rot="10800000">
                <a:off x="1152913" y="3715247"/>
                <a:ext cx="38329" cy="591"/>
              </a:xfrm>
              <a:prstGeom prst="straightConnector1">
                <a:avLst/>
              </a:prstGeom>
              <a:noFill/>
              <a:ln w="26975" cap="flat" cmpd="sng">
                <a:solidFill>
                  <a:srgbClr val="59A924"/>
                </a:solidFill>
                <a:prstDash val="solid"/>
                <a:round/>
                <a:headEnd type="none" w="sm" len="sm"/>
                <a:tailEnd type="none" w="sm" len="sm"/>
              </a:ln>
            </p:spPr>
          </p:cxnSp>
          <p:cxnSp>
            <p:nvCxnSpPr>
              <p:cNvPr id="207" name="Google Shape;207;p4"/>
              <p:cNvCxnSpPr/>
              <p:nvPr/>
            </p:nvCxnSpPr>
            <p:spPr>
              <a:xfrm rot="10800000">
                <a:off x="1152913" y="3694568"/>
                <a:ext cx="38329" cy="591"/>
              </a:xfrm>
              <a:prstGeom prst="straightConnector1">
                <a:avLst/>
              </a:prstGeom>
              <a:noFill/>
              <a:ln w="26975" cap="flat" cmpd="sng">
                <a:solidFill>
                  <a:srgbClr val="59A924"/>
                </a:solidFill>
                <a:prstDash val="solid"/>
                <a:round/>
                <a:headEnd type="none" w="sm" len="sm"/>
                <a:tailEnd type="none" w="sm" len="sm"/>
              </a:ln>
            </p:spPr>
          </p:cxnSp>
          <p:sp>
            <p:nvSpPr>
              <p:cNvPr id="208" name="Google Shape;208;p4"/>
              <p:cNvSpPr/>
              <p:nvPr/>
            </p:nvSpPr>
            <p:spPr>
              <a:xfrm rot="10800000" flipH="1">
                <a:off x="1311230" y="2423691"/>
                <a:ext cx="31247" cy="54356"/>
              </a:xfrm>
              <a:custGeom>
                <a:avLst/>
                <a:gdLst/>
                <a:ahLst/>
                <a:cxnLst/>
                <a:rect l="l" t="t" r="r" b="b"/>
                <a:pathLst>
                  <a:path w="75" h="92" extrusionOk="0">
                    <a:moveTo>
                      <a:pt x="75" y="92"/>
                    </a:moveTo>
                    <a:lnTo>
                      <a:pt x="0" y="46"/>
                    </a:lnTo>
                    <a:lnTo>
                      <a:pt x="75" y="0"/>
                    </a:lnTo>
                  </a:path>
                </a:pathLst>
              </a:custGeom>
              <a:noFill/>
              <a:ln w="26975" cap="flat" cmpd="sng">
                <a:solidFill>
                  <a:srgbClr val="59A924"/>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Clr>
                    <a:schemeClr val="dk1"/>
                  </a:buClr>
                  <a:buSzPts val="1800"/>
                  <a:buFont typeface="Twentieth Century"/>
                  <a:buNone/>
                </a:pPr>
                <a:endParaRPr sz="1800" b="1">
                  <a:solidFill>
                    <a:srgbClr val="000000"/>
                  </a:solidFill>
                  <a:latin typeface="Arial"/>
                  <a:ea typeface="Arial"/>
                  <a:cs typeface="Arial"/>
                  <a:sym typeface="Arial"/>
                </a:endParaRPr>
              </a:p>
            </p:txBody>
          </p:sp>
          <p:sp>
            <p:nvSpPr>
              <p:cNvPr id="209" name="Google Shape;209;p4"/>
              <p:cNvSpPr/>
              <p:nvPr/>
            </p:nvSpPr>
            <p:spPr>
              <a:xfrm rot="10800000" flipH="1">
                <a:off x="1265401" y="2430190"/>
                <a:ext cx="33746" cy="47857"/>
              </a:xfrm>
              <a:prstGeom prst="ellipse">
                <a:avLst/>
              </a:prstGeom>
              <a:noFill/>
              <a:ln w="26975" cap="flat" cmpd="sng">
                <a:solidFill>
                  <a:srgbClr val="59A924"/>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Clr>
                    <a:schemeClr val="dk1"/>
                  </a:buClr>
                  <a:buSzPts val="1800"/>
                  <a:buFont typeface="Twentieth Century"/>
                  <a:buNone/>
                </a:pPr>
                <a:endParaRPr sz="1800" b="1">
                  <a:solidFill>
                    <a:srgbClr val="000000"/>
                  </a:solidFill>
                  <a:latin typeface="Arial"/>
                  <a:ea typeface="Arial"/>
                  <a:cs typeface="Arial"/>
                  <a:sym typeface="Arial"/>
                </a:endParaRPr>
              </a:p>
            </p:txBody>
          </p:sp>
          <p:cxnSp>
            <p:nvCxnSpPr>
              <p:cNvPr id="210" name="Google Shape;210;p4"/>
              <p:cNvCxnSpPr/>
              <p:nvPr/>
            </p:nvCxnSpPr>
            <p:spPr>
              <a:xfrm rot="10800000" flipH="1">
                <a:off x="1176661" y="2528858"/>
                <a:ext cx="417" cy="530566"/>
              </a:xfrm>
              <a:prstGeom prst="straightConnector1">
                <a:avLst/>
              </a:prstGeom>
              <a:noFill/>
              <a:ln w="26975" cap="flat" cmpd="sng">
                <a:solidFill>
                  <a:srgbClr val="59A924"/>
                </a:solidFill>
                <a:prstDash val="solid"/>
                <a:round/>
                <a:headEnd type="none" w="sm" len="sm"/>
                <a:tailEnd type="none" w="sm" len="sm"/>
              </a:ln>
            </p:spPr>
          </p:cxnSp>
          <p:cxnSp>
            <p:nvCxnSpPr>
              <p:cNvPr id="211" name="Google Shape;211;p4"/>
              <p:cNvCxnSpPr/>
              <p:nvPr/>
            </p:nvCxnSpPr>
            <p:spPr>
              <a:xfrm rot="10800000" flipH="1">
                <a:off x="1176661" y="2528268"/>
                <a:ext cx="165816" cy="591"/>
              </a:xfrm>
              <a:prstGeom prst="straightConnector1">
                <a:avLst/>
              </a:prstGeom>
              <a:noFill/>
              <a:ln w="26975" cap="flat" cmpd="sng">
                <a:solidFill>
                  <a:srgbClr val="59A924"/>
                </a:solidFill>
                <a:prstDash val="solid"/>
                <a:round/>
                <a:headEnd type="none" w="sm" len="sm"/>
                <a:tailEnd type="none" w="sm" len="sm"/>
              </a:ln>
            </p:spPr>
          </p:cxnSp>
          <p:cxnSp>
            <p:nvCxnSpPr>
              <p:cNvPr id="212" name="Google Shape;212;p4"/>
              <p:cNvCxnSpPr/>
              <p:nvPr/>
            </p:nvCxnSpPr>
            <p:spPr>
              <a:xfrm rot="10800000">
                <a:off x="1157496" y="3035201"/>
                <a:ext cx="38329" cy="591"/>
              </a:xfrm>
              <a:prstGeom prst="straightConnector1">
                <a:avLst/>
              </a:prstGeom>
              <a:noFill/>
              <a:ln w="26975" cap="flat" cmpd="sng">
                <a:solidFill>
                  <a:srgbClr val="59A924"/>
                </a:solidFill>
                <a:prstDash val="solid"/>
                <a:round/>
                <a:headEnd type="none" w="sm" len="sm"/>
                <a:tailEnd type="none" w="sm" len="sm"/>
              </a:ln>
            </p:spPr>
          </p:cxnSp>
          <p:cxnSp>
            <p:nvCxnSpPr>
              <p:cNvPr id="213" name="Google Shape;213;p4"/>
              <p:cNvCxnSpPr/>
              <p:nvPr/>
            </p:nvCxnSpPr>
            <p:spPr>
              <a:xfrm rot="10800000">
                <a:off x="1157496" y="3014522"/>
                <a:ext cx="38329" cy="591"/>
              </a:xfrm>
              <a:prstGeom prst="straightConnector1">
                <a:avLst/>
              </a:prstGeom>
              <a:noFill/>
              <a:ln w="26975" cap="flat" cmpd="sng">
                <a:solidFill>
                  <a:srgbClr val="59A924"/>
                </a:solidFill>
                <a:prstDash val="solid"/>
                <a:round/>
                <a:headEnd type="none" w="sm" len="sm"/>
                <a:tailEnd type="none" w="sm" len="sm"/>
              </a:ln>
            </p:spPr>
          </p:cxnSp>
          <p:cxnSp>
            <p:nvCxnSpPr>
              <p:cNvPr id="214" name="Google Shape;214;p4"/>
              <p:cNvCxnSpPr/>
              <p:nvPr/>
            </p:nvCxnSpPr>
            <p:spPr>
              <a:xfrm>
                <a:off x="1325395" y="2501680"/>
                <a:ext cx="417" cy="54356"/>
              </a:xfrm>
              <a:prstGeom prst="straightConnector1">
                <a:avLst/>
              </a:prstGeom>
              <a:noFill/>
              <a:ln w="26975" cap="flat" cmpd="sng">
                <a:solidFill>
                  <a:srgbClr val="59A924"/>
                </a:solidFill>
                <a:prstDash val="solid"/>
                <a:round/>
                <a:headEnd type="none" w="sm" len="sm"/>
                <a:tailEnd type="none" w="sm" len="sm"/>
              </a:ln>
            </p:spPr>
          </p:cxnSp>
          <p:sp>
            <p:nvSpPr>
              <p:cNvPr id="215" name="Google Shape;215;p4"/>
              <p:cNvSpPr/>
              <p:nvPr/>
            </p:nvSpPr>
            <p:spPr>
              <a:xfrm rot="10800000" flipH="1">
                <a:off x="1274984" y="2508179"/>
                <a:ext cx="36246" cy="47857"/>
              </a:xfrm>
              <a:prstGeom prst="ellipse">
                <a:avLst/>
              </a:prstGeom>
              <a:noFill/>
              <a:ln w="26975" cap="flat" cmpd="sng">
                <a:solidFill>
                  <a:srgbClr val="59A924"/>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Clr>
                    <a:schemeClr val="dk1"/>
                  </a:buClr>
                  <a:buSzPts val="1800"/>
                  <a:buFont typeface="Twentieth Century"/>
                  <a:buNone/>
                </a:pPr>
                <a:endParaRPr sz="1800" b="1">
                  <a:solidFill>
                    <a:srgbClr val="000000"/>
                  </a:solidFill>
                  <a:latin typeface="Arial"/>
                  <a:ea typeface="Arial"/>
                  <a:cs typeface="Arial"/>
                  <a:sym typeface="Arial"/>
                </a:endParaRPr>
              </a:p>
            </p:txBody>
          </p:sp>
          <p:sp>
            <p:nvSpPr>
              <p:cNvPr id="216" name="Google Shape;216;p4"/>
              <p:cNvSpPr/>
              <p:nvPr/>
            </p:nvSpPr>
            <p:spPr>
              <a:xfrm>
                <a:off x="974599" y="3639621"/>
                <a:ext cx="0" cy="324366"/>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Clr>
                    <a:schemeClr val="dk1"/>
                  </a:buClr>
                  <a:buSzPts val="2400"/>
                  <a:buFont typeface="Twentieth Century"/>
                  <a:buNone/>
                </a:pPr>
                <a:endParaRPr sz="2400" b="1">
                  <a:solidFill>
                    <a:srgbClr val="000000"/>
                  </a:solidFill>
                  <a:latin typeface="Times New Roman"/>
                  <a:ea typeface="Times New Roman"/>
                  <a:cs typeface="Times New Roman"/>
                  <a:sym typeface="Times New Roman"/>
                </a:endParaRPr>
              </a:p>
            </p:txBody>
          </p:sp>
          <p:cxnSp>
            <p:nvCxnSpPr>
              <p:cNvPr id="217" name="Google Shape;217;p4"/>
              <p:cNvCxnSpPr/>
              <p:nvPr/>
            </p:nvCxnSpPr>
            <p:spPr>
              <a:xfrm>
                <a:off x="941686" y="3623668"/>
                <a:ext cx="417" cy="228061"/>
              </a:xfrm>
              <a:prstGeom prst="straightConnector1">
                <a:avLst/>
              </a:prstGeom>
              <a:noFill/>
              <a:ln w="26975" cap="flat" cmpd="sng">
                <a:solidFill>
                  <a:srgbClr val="59A924"/>
                </a:solidFill>
                <a:prstDash val="solid"/>
                <a:round/>
                <a:headEnd type="none" w="sm" len="sm"/>
                <a:tailEnd type="none" w="sm" len="sm"/>
              </a:ln>
            </p:spPr>
          </p:cxnSp>
          <p:cxnSp>
            <p:nvCxnSpPr>
              <p:cNvPr id="218" name="Google Shape;218;p4"/>
              <p:cNvCxnSpPr/>
              <p:nvPr/>
            </p:nvCxnSpPr>
            <p:spPr>
              <a:xfrm rot="10800000" flipH="1">
                <a:off x="941686" y="3851138"/>
                <a:ext cx="160816" cy="591"/>
              </a:xfrm>
              <a:prstGeom prst="straightConnector1">
                <a:avLst/>
              </a:prstGeom>
              <a:noFill/>
              <a:ln w="26975" cap="flat" cmpd="sng">
                <a:solidFill>
                  <a:srgbClr val="59A924"/>
                </a:solidFill>
                <a:prstDash val="solid"/>
                <a:round/>
                <a:headEnd type="none" w="sm" len="sm"/>
                <a:tailEnd type="none" w="sm" len="sm"/>
              </a:ln>
            </p:spPr>
          </p:cxnSp>
          <p:cxnSp>
            <p:nvCxnSpPr>
              <p:cNvPr id="219" name="Google Shape;219;p4"/>
              <p:cNvCxnSpPr/>
              <p:nvPr/>
            </p:nvCxnSpPr>
            <p:spPr>
              <a:xfrm rot="10800000" flipH="1">
                <a:off x="922521" y="3647302"/>
                <a:ext cx="38329" cy="591"/>
              </a:xfrm>
              <a:prstGeom prst="straightConnector1">
                <a:avLst/>
              </a:prstGeom>
              <a:noFill/>
              <a:ln w="26975" cap="flat" cmpd="sng">
                <a:solidFill>
                  <a:srgbClr val="59A924"/>
                </a:solidFill>
                <a:prstDash val="solid"/>
                <a:round/>
                <a:headEnd type="none" w="sm" len="sm"/>
                <a:tailEnd type="none" w="sm" len="sm"/>
              </a:ln>
            </p:spPr>
          </p:cxnSp>
          <p:cxnSp>
            <p:nvCxnSpPr>
              <p:cNvPr id="220" name="Google Shape;220;p4"/>
              <p:cNvCxnSpPr/>
              <p:nvPr/>
            </p:nvCxnSpPr>
            <p:spPr>
              <a:xfrm rot="10800000" flipH="1">
                <a:off x="922521" y="3667390"/>
                <a:ext cx="38329" cy="591"/>
              </a:xfrm>
              <a:prstGeom prst="straightConnector1">
                <a:avLst/>
              </a:prstGeom>
              <a:noFill/>
              <a:ln w="26975" cap="flat" cmpd="sng">
                <a:solidFill>
                  <a:srgbClr val="59A924"/>
                </a:solidFill>
                <a:prstDash val="solid"/>
                <a:round/>
                <a:headEnd type="none" w="sm" len="sm"/>
                <a:tailEnd type="none" w="sm" len="sm"/>
              </a:ln>
            </p:spPr>
          </p:cxnSp>
          <p:cxnSp>
            <p:nvCxnSpPr>
              <p:cNvPr id="221" name="Google Shape;221;p4"/>
              <p:cNvCxnSpPr/>
              <p:nvPr/>
            </p:nvCxnSpPr>
            <p:spPr>
              <a:xfrm>
                <a:off x="1085420" y="3824551"/>
                <a:ext cx="417" cy="54356"/>
              </a:xfrm>
              <a:prstGeom prst="straightConnector1">
                <a:avLst/>
              </a:prstGeom>
              <a:noFill/>
              <a:ln w="26975" cap="flat" cmpd="sng">
                <a:solidFill>
                  <a:srgbClr val="59A924"/>
                </a:solidFill>
                <a:prstDash val="solid"/>
                <a:round/>
                <a:headEnd type="none" w="sm" len="sm"/>
                <a:tailEnd type="none" w="sm" len="sm"/>
              </a:ln>
            </p:spPr>
          </p:cxnSp>
          <p:sp>
            <p:nvSpPr>
              <p:cNvPr id="222" name="Google Shape;222;p4"/>
              <p:cNvSpPr/>
              <p:nvPr/>
            </p:nvSpPr>
            <p:spPr>
              <a:xfrm rot="10800000" flipH="1">
                <a:off x="1035009" y="3831050"/>
                <a:ext cx="36246" cy="47857"/>
              </a:xfrm>
              <a:prstGeom prst="ellipse">
                <a:avLst/>
              </a:prstGeom>
              <a:noFill/>
              <a:ln w="26975" cap="flat" cmpd="sng">
                <a:solidFill>
                  <a:srgbClr val="59A924"/>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Clr>
                    <a:schemeClr val="dk1"/>
                  </a:buClr>
                  <a:buSzPts val="1800"/>
                  <a:buFont typeface="Twentieth Century"/>
                  <a:buNone/>
                </a:pPr>
                <a:endParaRPr sz="1800" b="1">
                  <a:solidFill>
                    <a:srgbClr val="000000"/>
                  </a:solidFill>
                  <a:latin typeface="Arial"/>
                  <a:ea typeface="Arial"/>
                  <a:cs typeface="Arial"/>
                  <a:sym typeface="Arial"/>
                </a:endParaRPr>
              </a:p>
            </p:txBody>
          </p:sp>
          <p:sp>
            <p:nvSpPr>
              <p:cNvPr id="223" name="Google Shape;223;p4"/>
              <p:cNvSpPr/>
              <p:nvPr/>
            </p:nvSpPr>
            <p:spPr>
              <a:xfrm>
                <a:off x="864611" y="2271847"/>
                <a:ext cx="0" cy="324366"/>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Clr>
                    <a:schemeClr val="dk1"/>
                  </a:buClr>
                  <a:buSzPts val="2400"/>
                  <a:buFont typeface="Twentieth Century"/>
                  <a:buNone/>
                </a:pPr>
                <a:endParaRPr sz="2400" b="1">
                  <a:solidFill>
                    <a:srgbClr val="000000"/>
                  </a:solidFill>
                  <a:latin typeface="Times New Roman"/>
                  <a:ea typeface="Times New Roman"/>
                  <a:cs typeface="Times New Roman"/>
                  <a:sym typeface="Times New Roman"/>
                </a:endParaRPr>
              </a:p>
            </p:txBody>
          </p:sp>
          <p:cxnSp>
            <p:nvCxnSpPr>
              <p:cNvPr id="224" name="Google Shape;224;p4"/>
              <p:cNvCxnSpPr/>
              <p:nvPr/>
            </p:nvCxnSpPr>
            <p:spPr>
              <a:xfrm rot="10800000" flipH="1">
                <a:off x="941686" y="3171683"/>
                <a:ext cx="417" cy="227470"/>
              </a:xfrm>
              <a:prstGeom prst="straightConnector1">
                <a:avLst/>
              </a:prstGeom>
              <a:noFill/>
              <a:ln w="26975" cap="flat" cmpd="sng">
                <a:solidFill>
                  <a:srgbClr val="59A924"/>
                </a:solidFill>
                <a:prstDash val="solid"/>
                <a:round/>
                <a:headEnd type="none" w="sm" len="sm"/>
                <a:tailEnd type="none" w="sm" len="sm"/>
              </a:ln>
            </p:spPr>
          </p:cxnSp>
          <p:cxnSp>
            <p:nvCxnSpPr>
              <p:cNvPr id="225" name="Google Shape;225;p4"/>
              <p:cNvCxnSpPr/>
              <p:nvPr/>
            </p:nvCxnSpPr>
            <p:spPr>
              <a:xfrm rot="10800000" flipH="1">
                <a:off x="941686" y="3171092"/>
                <a:ext cx="160816" cy="591"/>
              </a:xfrm>
              <a:prstGeom prst="straightConnector1">
                <a:avLst/>
              </a:prstGeom>
              <a:noFill/>
              <a:ln w="26975" cap="flat" cmpd="sng">
                <a:solidFill>
                  <a:srgbClr val="59A924"/>
                </a:solidFill>
                <a:prstDash val="solid"/>
                <a:round/>
                <a:headEnd type="none" w="sm" len="sm"/>
                <a:tailEnd type="none" w="sm" len="sm"/>
              </a:ln>
            </p:spPr>
          </p:cxnSp>
          <p:cxnSp>
            <p:nvCxnSpPr>
              <p:cNvPr id="226" name="Google Shape;226;p4"/>
              <p:cNvCxnSpPr/>
              <p:nvPr/>
            </p:nvCxnSpPr>
            <p:spPr>
              <a:xfrm rot="10800000">
                <a:off x="922521" y="3374928"/>
                <a:ext cx="38329" cy="591"/>
              </a:xfrm>
              <a:prstGeom prst="straightConnector1">
                <a:avLst/>
              </a:prstGeom>
              <a:noFill/>
              <a:ln w="26975" cap="flat" cmpd="sng">
                <a:solidFill>
                  <a:srgbClr val="59A924"/>
                </a:solidFill>
                <a:prstDash val="solid"/>
                <a:round/>
                <a:headEnd type="none" w="sm" len="sm"/>
                <a:tailEnd type="none" w="sm" len="sm"/>
              </a:ln>
            </p:spPr>
          </p:cxnSp>
          <p:cxnSp>
            <p:nvCxnSpPr>
              <p:cNvPr id="227" name="Google Shape;227;p4"/>
              <p:cNvCxnSpPr/>
              <p:nvPr/>
            </p:nvCxnSpPr>
            <p:spPr>
              <a:xfrm rot="10800000">
                <a:off x="922521" y="3354840"/>
                <a:ext cx="38329" cy="591"/>
              </a:xfrm>
              <a:prstGeom prst="straightConnector1">
                <a:avLst/>
              </a:prstGeom>
              <a:noFill/>
              <a:ln w="26975" cap="flat" cmpd="sng">
                <a:solidFill>
                  <a:srgbClr val="59A924"/>
                </a:solidFill>
                <a:prstDash val="solid"/>
                <a:round/>
                <a:headEnd type="none" w="sm" len="sm"/>
                <a:tailEnd type="none" w="sm" len="sm"/>
              </a:ln>
            </p:spPr>
          </p:cxnSp>
          <p:sp>
            <p:nvSpPr>
              <p:cNvPr id="228" name="Google Shape;228;p4"/>
              <p:cNvSpPr/>
              <p:nvPr/>
            </p:nvSpPr>
            <p:spPr>
              <a:xfrm rot="10800000" flipH="1">
                <a:off x="1071255" y="3144504"/>
                <a:ext cx="31247" cy="54356"/>
              </a:xfrm>
              <a:custGeom>
                <a:avLst/>
                <a:gdLst/>
                <a:ahLst/>
                <a:cxnLst/>
                <a:rect l="l" t="t" r="r" b="b"/>
                <a:pathLst>
                  <a:path w="75" h="92" extrusionOk="0">
                    <a:moveTo>
                      <a:pt x="75" y="92"/>
                    </a:moveTo>
                    <a:lnTo>
                      <a:pt x="0" y="46"/>
                    </a:lnTo>
                    <a:lnTo>
                      <a:pt x="75" y="0"/>
                    </a:lnTo>
                  </a:path>
                </a:pathLst>
              </a:custGeom>
              <a:noFill/>
              <a:ln w="26975" cap="flat" cmpd="sng">
                <a:solidFill>
                  <a:srgbClr val="59A924"/>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Clr>
                    <a:schemeClr val="dk1"/>
                  </a:buClr>
                  <a:buSzPts val="1800"/>
                  <a:buFont typeface="Twentieth Century"/>
                  <a:buNone/>
                </a:pPr>
                <a:endParaRPr sz="1800" b="1">
                  <a:solidFill>
                    <a:srgbClr val="000000"/>
                  </a:solidFill>
                  <a:latin typeface="Arial"/>
                  <a:ea typeface="Arial"/>
                  <a:cs typeface="Arial"/>
                  <a:sym typeface="Arial"/>
                </a:endParaRPr>
              </a:p>
            </p:txBody>
          </p:sp>
          <p:sp>
            <p:nvSpPr>
              <p:cNvPr id="229" name="Google Shape;229;p4"/>
              <p:cNvSpPr/>
              <p:nvPr/>
            </p:nvSpPr>
            <p:spPr>
              <a:xfrm rot="10800000" flipH="1">
                <a:off x="1025427" y="3151004"/>
                <a:ext cx="36246" cy="47857"/>
              </a:xfrm>
              <a:prstGeom prst="ellipse">
                <a:avLst/>
              </a:prstGeom>
              <a:noFill/>
              <a:ln w="26975" cap="flat" cmpd="sng">
                <a:solidFill>
                  <a:srgbClr val="59A924"/>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Clr>
                    <a:schemeClr val="dk1"/>
                  </a:buClr>
                  <a:buSzPts val="1800"/>
                  <a:buFont typeface="Twentieth Century"/>
                  <a:buNone/>
                </a:pPr>
                <a:endParaRPr sz="1800" b="1">
                  <a:solidFill>
                    <a:srgbClr val="000000"/>
                  </a:solidFill>
                  <a:latin typeface="Arial"/>
                  <a:ea typeface="Arial"/>
                  <a:cs typeface="Arial"/>
                  <a:sym typeface="Arial"/>
                </a:endParaRPr>
              </a:p>
            </p:txBody>
          </p:sp>
          <p:sp>
            <p:nvSpPr>
              <p:cNvPr id="230" name="Google Shape;230;p4"/>
              <p:cNvSpPr/>
              <p:nvPr/>
            </p:nvSpPr>
            <p:spPr>
              <a:xfrm>
                <a:off x="868777" y="3062379"/>
                <a:ext cx="0" cy="324366"/>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Clr>
                    <a:schemeClr val="dk1"/>
                  </a:buClr>
                  <a:buSzPts val="2400"/>
                  <a:buFont typeface="Twentieth Century"/>
                  <a:buNone/>
                </a:pPr>
                <a:endParaRPr sz="2400" b="1">
                  <a:solidFill>
                    <a:srgbClr val="000000"/>
                  </a:solidFill>
                  <a:latin typeface="Times New Roman"/>
                  <a:ea typeface="Times New Roman"/>
                  <a:cs typeface="Times New Roman"/>
                  <a:sym typeface="Times New Roman"/>
                </a:endParaRPr>
              </a:p>
            </p:txBody>
          </p:sp>
        </p:grpSp>
      </p:grpSp>
      <p:cxnSp>
        <p:nvCxnSpPr>
          <p:cNvPr id="231" name="Google Shape;231;p4"/>
          <p:cNvCxnSpPr>
            <a:stCxn id="124" idx="4"/>
          </p:cNvCxnSpPr>
          <p:nvPr/>
        </p:nvCxnSpPr>
        <p:spPr>
          <a:xfrm rot="10800000" flipH="1">
            <a:off x="6823009" y="3274937"/>
            <a:ext cx="315900" cy="2604600"/>
          </a:xfrm>
          <a:prstGeom prst="curvedConnector2">
            <a:avLst/>
          </a:prstGeom>
          <a:noFill/>
          <a:ln w="25400" cap="flat" cmpd="sng">
            <a:solidFill>
              <a:srgbClr val="F29C8E"/>
            </a:solidFill>
            <a:prstDash val="solid"/>
            <a:round/>
            <a:headEnd type="none" w="sm" len="sm"/>
            <a:tailEnd type="triangle" w="med" len="med"/>
          </a:ln>
        </p:spPr>
      </p:cxnSp>
      <p:cxnSp>
        <p:nvCxnSpPr>
          <p:cNvPr id="232" name="Google Shape;232;p4"/>
          <p:cNvCxnSpPr>
            <a:stCxn id="178" idx="4"/>
          </p:cNvCxnSpPr>
          <p:nvPr/>
        </p:nvCxnSpPr>
        <p:spPr>
          <a:xfrm rot="10800000">
            <a:off x="7138799" y="4737069"/>
            <a:ext cx="1632000" cy="1162500"/>
          </a:xfrm>
          <a:prstGeom prst="curvedConnector4">
            <a:avLst>
              <a:gd name="adj1" fmla="val -14008"/>
              <a:gd name="adj2" fmla="val 78418"/>
            </a:avLst>
          </a:prstGeom>
          <a:noFill/>
          <a:ln w="25400" cap="flat" cmpd="sng">
            <a:solidFill>
              <a:srgbClr val="DBDFE2"/>
            </a:solidFill>
            <a:prstDash val="solid"/>
            <a:round/>
            <a:headEnd type="none" w="sm" len="sm"/>
            <a:tailEnd type="triangle" w="med" len="med"/>
          </a:ln>
        </p:spPr>
      </p:cxnSp>
      <p:sp>
        <p:nvSpPr>
          <p:cNvPr id="233" name="Google Shape;233;p4"/>
          <p:cNvSpPr txBox="1"/>
          <p:nvPr/>
        </p:nvSpPr>
        <p:spPr>
          <a:xfrm>
            <a:off x="7802005" y="4869634"/>
            <a:ext cx="1415973" cy="36929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dk1"/>
              </a:buClr>
              <a:buSzPts val="1800"/>
              <a:buFont typeface="Arial"/>
              <a:buNone/>
            </a:pPr>
            <a:r>
              <a:rPr lang="en-US" sz="1800">
                <a:solidFill>
                  <a:schemeClr val="dk1"/>
                </a:solidFill>
                <a:latin typeface="Arial"/>
                <a:ea typeface="Arial"/>
                <a:cs typeface="Arial"/>
                <a:sym typeface="Arial"/>
              </a:rPr>
              <a:t>RDFization</a:t>
            </a:r>
            <a:endParaRPr sz="1800">
              <a:solidFill>
                <a:schemeClr val="dk1"/>
              </a:solidFill>
              <a:latin typeface="Arial"/>
              <a:ea typeface="Arial"/>
              <a:cs typeface="Arial"/>
              <a:sym typeface="Arial"/>
            </a:endParaRPr>
          </a:p>
        </p:txBody>
      </p:sp>
      <p:sp>
        <p:nvSpPr>
          <p:cNvPr id="234" name="Google Shape;234;p4"/>
          <p:cNvSpPr txBox="1"/>
          <p:nvPr/>
        </p:nvSpPr>
        <p:spPr>
          <a:xfrm>
            <a:off x="6255383" y="4926305"/>
            <a:ext cx="1516771" cy="36929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dk1"/>
              </a:buClr>
              <a:buSzPts val="1800"/>
              <a:buFont typeface="Arial"/>
              <a:buNone/>
            </a:pPr>
            <a:r>
              <a:rPr lang="en-US" sz="1800">
                <a:solidFill>
                  <a:schemeClr val="dk1"/>
                </a:solidFill>
                <a:latin typeface="Arial"/>
                <a:ea typeface="Arial"/>
                <a:cs typeface="Arial"/>
                <a:sym typeface="Arial"/>
              </a:rPr>
              <a:t>RDFization</a:t>
            </a:r>
            <a:endParaRPr sz="1800">
              <a:solidFill>
                <a:schemeClr val="dk1"/>
              </a:solidFill>
              <a:latin typeface="Arial"/>
              <a:ea typeface="Arial"/>
              <a:cs typeface="Arial"/>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0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04"/>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0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06"/>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07"/>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08"/>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09"/>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10"/>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1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20"/>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18"/>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112"/>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114"/>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117"/>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115"/>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119"/>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113"/>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116"/>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nodeType="clickEffect">
                                  <p:stCondLst>
                                    <p:cond delay="0"/>
                                  </p:stCondLst>
                                  <p:childTnLst>
                                    <p:set>
                                      <p:cBhvr>
                                        <p:cTn id="56" dur="1" fill="hold">
                                          <p:stCondLst>
                                            <p:cond delay="0"/>
                                          </p:stCondLst>
                                        </p:cTn>
                                        <p:tgtEl>
                                          <p:spTgt spid="123"/>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234"/>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231"/>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nodeType="clickEffect">
                                  <p:stCondLst>
                                    <p:cond delay="0"/>
                                  </p:stCondLst>
                                  <p:childTnLst>
                                    <p:set>
                                      <p:cBhvr>
                                        <p:cTn id="64" dur="1" fill="hold">
                                          <p:stCondLst>
                                            <p:cond delay="0"/>
                                          </p:stCondLst>
                                        </p:cTn>
                                        <p:tgtEl>
                                          <p:spTgt spid="232"/>
                                        </p:tgtEl>
                                        <p:attrNameLst>
                                          <p:attrName>style.visibility</p:attrName>
                                        </p:attrNameLst>
                                      </p:cBhvr>
                                      <p:to>
                                        <p:strVal val="visible"/>
                                      </p:to>
                                    </p:set>
                                  </p:childTnLst>
                                </p:cTn>
                              </p:par>
                              <p:par>
                                <p:cTn id="65" presetID="1" presetClass="entr" presetSubtype="0" fill="hold" nodeType="withEffect">
                                  <p:stCondLst>
                                    <p:cond delay="0"/>
                                  </p:stCondLst>
                                  <p:childTnLst>
                                    <p:set>
                                      <p:cBhvr>
                                        <p:cTn id="66" dur="1" fill="hold">
                                          <p:stCondLst>
                                            <p:cond delay="0"/>
                                          </p:stCondLst>
                                        </p:cTn>
                                        <p:tgtEl>
                                          <p:spTgt spid="233"/>
                                        </p:tgtEl>
                                        <p:attrNameLst>
                                          <p:attrName>style.visibility</p:attrName>
                                        </p:attrNameLst>
                                      </p:cBhvr>
                                      <p:to>
                                        <p:strVal val="visible"/>
                                      </p:to>
                                    </p:set>
                                  </p:childTnLst>
                                </p:cTn>
                              </p:par>
                              <p:par>
                                <p:cTn id="67" presetID="1" presetClass="entr" presetSubtype="0" fill="hold" nodeType="withEffect">
                                  <p:stCondLst>
                                    <p:cond delay="0"/>
                                  </p:stCondLst>
                                  <p:childTnLst>
                                    <p:set>
                                      <p:cBhvr>
                                        <p:cTn id="68" dur="1" fill="hold">
                                          <p:stCondLst>
                                            <p:cond delay="0"/>
                                          </p:stCondLst>
                                        </p:cTn>
                                        <p:tgtEl>
                                          <p:spTgt spid="17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876"/>
        <p:cNvGrpSpPr/>
        <p:nvPr/>
      </p:nvGrpSpPr>
      <p:grpSpPr>
        <a:xfrm>
          <a:off x="0" y="0"/>
          <a:ext cx="0" cy="0"/>
          <a:chOff x="0" y="0"/>
          <a:chExt cx="0" cy="0"/>
        </a:xfrm>
      </p:grpSpPr>
      <p:sp>
        <p:nvSpPr>
          <p:cNvPr id="877" name="Google Shape;877;p40"/>
          <p:cNvSpPr txBox="1">
            <a:spLocks noGrp="1"/>
          </p:cNvSpPr>
          <p:nvPr>
            <p:ph type="title"/>
          </p:nvPr>
        </p:nvSpPr>
        <p:spPr>
          <a:xfrm>
            <a:off x="457200" y="533400"/>
            <a:ext cx="8229600" cy="685800"/>
          </a:xfrm>
          <a:prstGeom prst="rect">
            <a:avLst/>
          </a:prstGeom>
          <a:noFill/>
          <a:ln>
            <a:noFill/>
          </a:ln>
        </p:spPr>
        <p:txBody>
          <a:bodyPr spcFirstLastPara="1" wrap="square" lIns="91425" tIns="45700" rIns="91425" bIns="45700" anchor="ctr" anchorCtr="0">
            <a:normAutofit fontScale="90000"/>
          </a:bodyPr>
          <a:lstStyle/>
          <a:p>
            <a:pPr marL="0" lvl="0" indent="0" algn="ctr" rtl="0">
              <a:spcBef>
                <a:spcPts val="0"/>
              </a:spcBef>
              <a:spcAft>
                <a:spcPts val="0"/>
              </a:spcAft>
              <a:buClr>
                <a:schemeClr val="dk1"/>
              </a:buClr>
              <a:buSzPct val="100000"/>
              <a:buFont typeface="Twentieth Century"/>
              <a:buNone/>
            </a:pPr>
            <a:r>
              <a:rPr lang="en-US"/>
              <a:t>Other Useful Schemas</a:t>
            </a:r>
            <a:endParaRPr/>
          </a:p>
        </p:txBody>
      </p:sp>
      <p:sp>
        <p:nvSpPr>
          <p:cNvPr id="878" name="Google Shape;878;p40"/>
          <p:cNvSpPr txBox="1">
            <a:spLocks noGrp="1"/>
          </p:cNvSpPr>
          <p:nvPr>
            <p:ph type="body" idx="1"/>
          </p:nvPr>
        </p:nvSpPr>
        <p:spPr>
          <a:xfrm>
            <a:off x="452846" y="1295400"/>
            <a:ext cx="8229600" cy="4525963"/>
          </a:xfrm>
          <a:prstGeom prst="rect">
            <a:avLst/>
          </a:prstGeom>
          <a:noFill/>
          <a:ln>
            <a:noFill/>
          </a:ln>
        </p:spPr>
        <p:txBody>
          <a:bodyPr spcFirstLastPara="1" wrap="square" lIns="91425" tIns="45700" rIns="91425" bIns="45700" anchor="t" anchorCtr="0">
            <a:normAutofit fontScale="85000" lnSpcReduction="20000"/>
          </a:bodyPr>
          <a:lstStyle/>
          <a:p>
            <a:pPr marL="342900" lvl="0" indent="-342900" algn="l" rtl="0">
              <a:spcBef>
                <a:spcPts val="0"/>
              </a:spcBef>
              <a:spcAft>
                <a:spcPts val="0"/>
              </a:spcAft>
              <a:buClr>
                <a:schemeClr val="dk1"/>
              </a:buClr>
              <a:buSzPct val="100000"/>
              <a:buChar char="•"/>
            </a:pPr>
            <a:r>
              <a:rPr lang="en-US"/>
              <a:t>SKOS</a:t>
            </a:r>
            <a:endParaRPr/>
          </a:p>
          <a:p>
            <a:pPr marL="742950" lvl="1" indent="-285750" algn="l" rtl="0">
              <a:spcBef>
                <a:spcPts val="476"/>
              </a:spcBef>
              <a:spcAft>
                <a:spcPts val="0"/>
              </a:spcAft>
              <a:buClr>
                <a:schemeClr val="dk1"/>
              </a:buClr>
              <a:buSzPct val="100000"/>
              <a:buChar char="–"/>
            </a:pPr>
            <a:r>
              <a:rPr lang="en-US"/>
              <a:t>Simple Knowledge Organization Scheme</a:t>
            </a:r>
            <a:endParaRPr/>
          </a:p>
          <a:p>
            <a:pPr marL="742950" lvl="1" indent="-285750" algn="l" rtl="0">
              <a:spcBef>
                <a:spcPts val="476"/>
              </a:spcBef>
              <a:spcAft>
                <a:spcPts val="0"/>
              </a:spcAft>
              <a:buClr>
                <a:schemeClr val="dk1"/>
              </a:buClr>
              <a:buSzPct val="100000"/>
              <a:buChar char="–"/>
            </a:pPr>
            <a:r>
              <a:rPr lang="en-US"/>
              <a:t>Great for creating catalogs and taxonomies</a:t>
            </a:r>
            <a:endParaRPr/>
          </a:p>
          <a:p>
            <a:pPr marL="342900" lvl="0" indent="-342900" algn="l" rtl="0">
              <a:spcBef>
                <a:spcPts val="544"/>
              </a:spcBef>
              <a:spcAft>
                <a:spcPts val="0"/>
              </a:spcAft>
              <a:buClr>
                <a:schemeClr val="dk1"/>
              </a:buClr>
              <a:buSzPct val="100000"/>
              <a:buChar char="•"/>
            </a:pPr>
            <a:r>
              <a:rPr lang="en-US"/>
              <a:t>SHACL/SHEX</a:t>
            </a:r>
            <a:endParaRPr/>
          </a:p>
          <a:p>
            <a:pPr marL="742950" lvl="1" indent="-285750" algn="l" rtl="0">
              <a:spcBef>
                <a:spcPts val="476"/>
              </a:spcBef>
              <a:spcAft>
                <a:spcPts val="0"/>
              </a:spcAft>
              <a:buClr>
                <a:schemeClr val="dk1"/>
              </a:buClr>
              <a:buSzPct val="100000"/>
              <a:buChar char="–"/>
            </a:pPr>
            <a:r>
              <a:rPr lang="en-US"/>
              <a:t>Shape Constraints language</a:t>
            </a:r>
            <a:endParaRPr/>
          </a:p>
          <a:p>
            <a:pPr marL="742950" lvl="1" indent="-285750" algn="l" rtl="0">
              <a:spcBef>
                <a:spcPts val="476"/>
              </a:spcBef>
              <a:spcAft>
                <a:spcPts val="0"/>
              </a:spcAft>
              <a:buClr>
                <a:schemeClr val="dk1"/>
              </a:buClr>
              <a:buSzPct val="100000"/>
              <a:buChar char="–"/>
            </a:pPr>
            <a:r>
              <a:rPr lang="en-US"/>
              <a:t>Great for describing an equipment datasheet, product specification etc</a:t>
            </a:r>
            <a:endParaRPr/>
          </a:p>
          <a:p>
            <a:pPr marL="342900" lvl="0" indent="-342900" algn="l" rtl="0">
              <a:spcBef>
                <a:spcPts val="544"/>
              </a:spcBef>
              <a:spcAft>
                <a:spcPts val="0"/>
              </a:spcAft>
              <a:buClr>
                <a:schemeClr val="dk1"/>
              </a:buClr>
              <a:buSzPct val="100000"/>
              <a:buChar char="•"/>
            </a:pPr>
            <a:r>
              <a:rPr lang="en-US"/>
              <a:t>PROV</a:t>
            </a:r>
            <a:endParaRPr/>
          </a:p>
          <a:p>
            <a:pPr marL="742950" lvl="1" indent="-285750" algn="l" rtl="0">
              <a:spcBef>
                <a:spcPts val="476"/>
              </a:spcBef>
              <a:spcAft>
                <a:spcPts val="0"/>
              </a:spcAft>
              <a:buClr>
                <a:schemeClr val="dk1"/>
              </a:buClr>
              <a:buSzPct val="100000"/>
              <a:buChar char="–"/>
            </a:pPr>
            <a:r>
              <a:rPr lang="en-US"/>
              <a:t>Provenance schema</a:t>
            </a:r>
            <a:endParaRPr/>
          </a:p>
          <a:p>
            <a:pPr marL="742950" lvl="1" indent="-285750" algn="l" rtl="0">
              <a:spcBef>
                <a:spcPts val="476"/>
              </a:spcBef>
              <a:spcAft>
                <a:spcPts val="0"/>
              </a:spcAft>
              <a:buClr>
                <a:schemeClr val="dk1"/>
              </a:buClr>
              <a:buSzPct val="100000"/>
              <a:buChar char="–"/>
            </a:pPr>
            <a:r>
              <a:rPr lang="en-US"/>
              <a:t>Great for tracking changes </a:t>
            </a:r>
            <a:endParaRPr/>
          </a:p>
          <a:p>
            <a:pPr marL="742950" lvl="1" indent="-285750" algn="l" rtl="0">
              <a:spcBef>
                <a:spcPts val="476"/>
              </a:spcBef>
              <a:spcAft>
                <a:spcPts val="0"/>
              </a:spcAft>
              <a:buClr>
                <a:schemeClr val="dk1"/>
              </a:buClr>
              <a:buSzPct val="100000"/>
              <a:buChar char="–"/>
            </a:pPr>
            <a:r>
              <a:rPr lang="en-US"/>
              <a:t>Originally for documents and media</a:t>
            </a:r>
            <a:endParaRPr/>
          </a:p>
          <a:p>
            <a:pPr marL="742950" lvl="1" indent="-285750" algn="l" rtl="0">
              <a:spcBef>
                <a:spcPts val="476"/>
              </a:spcBef>
              <a:spcAft>
                <a:spcPts val="0"/>
              </a:spcAft>
              <a:buClr>
                <a:schemeClr val="dk1"/>
              </a:buClr>
              <a:buSzPct val="100000"/>
              <a:buChar char="–"/>
            </a:pPr>
            <a:r>
              <a:rPr lang="en-US"/>
              <a:t>Can be applied to any chnage</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7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7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78">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78">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78">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878">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878">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878">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878">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878">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878">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show="0">
  <p:cSld>
    <p:spTree>
      <p:nvGrpSpPr>
        <p:cNvPr id="1" name="Shape 882"/>
        <p:cNvGrpSpPr/>
        <p:nvPr/>
      </p:nvGrpSpPr>
      <p:grpSpPr>
        <a:xfrm>
          <a:off x="0" y="0"/>
          <a:ext cx="0" cy="0"/>
          <a:chOff x="0" y="0"/>
          <a:chExt cx="0" cy="0"/>
        </a:xfrm>
      </p:grpSpPr>
      <p:sp>
        <p:nvSpPr>
          <p:cNvPr id="883" name="Google Shape;883;p41"/>
          <p:cNvSpPr txBox="1">
            <a:spLocks noGrp="1"/>
          </p:cNvSpPr>
          <p:nvPr>
            <p:ph type="title"/>
          </p:nvPr>
        </p:nvSpPr>
        <p:spPr>
          <a:xfrm>
            <a:off x="914400" y="457200"/>
            <a:ext cx="6553200" cy="593690"/>
          </a:xfrm>
          <a:prstGeom prst="rect">
            <a:avLst/>
          </a:prstGeom>
          <a:noFill/>
          <a:ln>
            <a:noFill/>
          </a:ln>
        </p:spPr>
        <p:txBody>
          <a:bodyPr spcFirstLastPara="1" wrap="square" lIns="91425" tIns="45700" rIns="91425" bIns="45700" anchor="ctr" anchorCtr="0">
            <a:normAutofit fontScale="90000"/>
          </a:bodyPr>
          <a:lstStyle/>
          <a:p>
            <a:pPr marL="0" lvl="0" indent="0" algn="ctr" rtl="0">
              <a:spcBef>
                <a:spcPts val="0"/>
              </a:spcBef>
              <a:spcAft>
                <a:spcPts val="0"/>
              </a:spcAft>
              <a:buClr>
                <a:schemeClr val="dk2"/>
              </a:buClr>
              <a:buSzPct val="100000"/>
              <a:buFont typeface="Twentieth Century"/>
              <a:buNone/>
            </a:pPr>
            <a:r>
              <a:rPr lang="en-US">
                <a:solidFill>
                  <a:schemeClr val="dk2"/>
                </a:solidFill>
              </a:rPr>
              <a:t>RDF Equivalence</a:t>
            </a:r>
            <a:endParaRPr/>
          </a:p>
        </p:txBody>
      </p:sp>
      <p:sp>
        <p:nvSpPr>
          <p:cNvPr id="884" name="Google Shape;884;p41"/>
          <p:cNvSpPr txBox="1">
            <a:spLocks noGrp="1"/>
          </p:cNvSpPr>
          <p:nvPr>
            <p:ph type="body" idx="1"/>
          </p:nvPr>
        </p:nvSpPr>
        <p:spPr>
          <a:xfrm>
            <a:off x="0" y="1341438"/>
            <a:ext cx="8610600" cy="584200"/>
          </a:xfrm>
          <a:prstGeom prst="rect">
            <a:avLst/>
          </a:prstGeom>
          <a:noFill/>
          <a:ln>
            <a:noFill/>
          </a:ln>
        </p:spPr>
        <p:txBody>
          <a:bodyPr spcFirstLastPara="1" wrap="square" lIns="91425" tIns="45700" rIns="91425" bIns="45700" anchor="t" anchorCtr="0">
            <a:normAutofit/>
          </a:bodyPr>
          <a:lstStyle/>
          <a:p>
            <a:pPr marL="342900" lvl="0" indent="-342900" algn="l" rtl="0">
              <a:spcBef>
                <a:spcPts val="0"/>
              </a:spcBef>
              <a:spcAft>
                <a:spcPts val="0"/>
              </a:spcAft>
              <a:buClr>
                <a:schemeClr val="dk1"/>
              </a:buClr>
              <a:buSzPts val="3200"/>
              <a:buChar char="•"/>
            </a:pPr>
            <a:r>
              <a:rPr lang="en-US"/>
              <a:t>RDF is a super-set of familiar concepts:</a:t>
            </a:r>
            <a:endParaRPr/>
          </a:p>
        </p:txBody>
      </p:sp>
      <p:graphicFrame>
        <p:nvGraphicFramePr>
          <p:cNvPr id="885" name="Google Shape;885;p41"/>
          <p:cNvGraphicFramePr/>
          <p:nvPr/>
        </p:nvGraphicFramePr>
        <p:xfrm>
          <a:off x="0" y="2057400"/>
          <a:ext cx="9144000" cy="3856125"/>
        </p:xfrm>
        <a:graphic>
          <a:graphicData uri="http://schemas.openxmlformats.org/drawingml/2006/table">
            <a:tbl>
              <a:tblPr>
                <a:noFill/>
                <a:tableStyleId>{8782CCF6-0BFE-48BD-AD1F-B925E14EE820}</a:tableStyleId>
              </a:tblPr>
              <a:tblGrid>
                <a:gridCol w="1835150">
                  <a:extLst>
                    <a:ext uri="{9D8B030D-6E8A-4147-A177-3AD203B41FA5}">
                      <a16:colId xmlns:a16="http://schemas.microsoft.com/office/drawing/2014/main" val="20000"/>
                    </a:ext>
                  </a:extLst>
                </a:gridCol>
                <a:gridCol w="1008075">
                  <a:extLst>
                    <a:ext uri="{9D8B030D-6E8A-4147-A177-3AD203B41FA5}">
                      <a16:colId xmlns:a16="http://schemas.microsoft.com/office/drawing/2014/main" val="20001"/>
                    </a:ext>
                  </a:extLst>
                </a:gridCol>
                <a:gridCol w="1223950">
                  <a:extLst>
                    <a:ext uri="{9D8B030D-6E8A-4147-A177-3AD203B41FA5}">
                      <a16:colId xmlns:a16="http://schemas.microsoft.com/office/drawing/2014/main" val="20002"/>
                    </a:ext>
                  </a:extLst>
                </a:gridCol>
                <a:gridCol w="1297000">
                  <a:extLst>
                    <a:ext uri="{9D8B030D-6E8A-4147-A177-3AD203B41FA5}">
                      <a16:colId xmlns:a16="http://schemas.microsoft.com/office/drawing/2014/main" val="20003"/>
                    </a:ext>
                  </a:extLst>
                </a:gridCol>
                <a:gridCol w="1008050">
                  <a:extLst>
                    <a:ext uri="{9D8B030D-6E8A-4147-A177-3AD203B41FA5}">
                      <a16:colId xmlns:a16="http://schemas.microsoft.com/office/drawing/2014/main" val="20004"/>
                    </a:ext>
                  </a:extLst>
                </a:gridCol>
                <a:gridCol w="1008075">
                  <a:extLst>
                    <a:ext uri="{9D8B030D-6E8A-4147-A177-3AD203B41FA5}">
                      <a16:colId xmlns:a16="http://schemas.microsoft.com/office/drawing/2014/main" val="20005"/>
                    </a:ext>
                  </a:extLst>
                </a:gridCol>
                <a:gridCol w="863600">
                  <a:extLst>
                    <a:ext uri="{9D8B030D-6E8A-4147-A177-3AD203B41FA5}">
                      <a16:colId xmlns:a16="http://schemas.microsoft.com/office/drawing/2014/main" val="20006"/>
                    </a:ext>
                  </a:extLst>
                </a:gridCol>
                <a:gridCol w="900100">
                  <a:extLst>
                    <a:ext uri="{9D8B030D-6E8A-4147-A177-3AD203B41FA5}">
                      <a16:colId xmlns:a16="http://schemas.microsoft.com/office/drawing/2014/main" val="20007"/>
                    </a:ext>
                  </a:extLst>
                </a:gridCol>
              </a:tblGrid>
              <a:tr h="360375">
                <a:tc>
                  <a:txBody>
                    <a:bodyPr/>
                    <a:lstStyle/>
                    <a:p>
                      <a:pPr marL="0" marR="0" lvl="0" indent="0" algn="ctr" rtl="0">
                        <a:lnSpc>
                          <a:spcPct val="100000"/>
                        </a:lnSpc>
                        <a:spcBef>
                          <a:spcPts val="0"/>
                        </a:spcBef>
                        <a:spcAft>
                          <a:spcPts val="0"/>
                        </a:spcAft>
                        <a:buClr>
                          <a:schemeClr val="dk1"/>
                        </a:buClr>
                        <a:buSzPts val="1000"/>
                        <a:buFont typeface="Verdana"/>
                        <a:buNone/>
                      </a:pPr>
                      <a:r>
                        <a:rPr lang="en-US" sz="1000" b="1" i="0" u="none" strike="noStrike" cap="none">
                          <a:solidFill>
                            <a:schemeClr val="dk1"/>
                          </a:solidFill>
                          <a:latin typeface="Verdana"/>
                          <a:ea typeface="Verdana"/>
                          <a:cs typeface="Verdana"/>
                          <a:sym typeface="Verdana"/>
                        </a:rPr>
                        <a:t>RDF</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00"/>
                        <a:buFont typeface="Verdana"/>
                        <a:buNone/>
                      </a:pPr>
                      <a:r>
                        <a:rPr lang="en-US" sz="1000" b="1" i="0" u="none" strike="noStrike" cap="none">
                          <a:solidFill>
                            <a:schemeClr val="dk1"/>
                          </a:solidFill>
                          <a:latin typeface="Verdana"/>
                          <a:ea typeface="Verdana"/>
                          <a:cs typeface="Verdana"/>
                          <a:sym typeface="Verdana"/>
                        </a:rPr>
                        <a:t>Subject</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00"/>
                        <a:buFont typeface="Verdana"/>
                        <a:buNone/>
                      </a:pPr>
                      <a:r>
                        <a:rPr lang="en-US" sz="1000" b="1" i="0" u="none" strike="noStrike" cap="none">
                          <a:solidFill>
                            <a:schemeClr val="dk1"/>
                          </a:solidFill>
                          <a:latin typeface="Verdana"/>
                          <a:ea typeface="Verdana"/>
                          <a:cs typeface="Verdana"/>
                          <a:sym typeface="Verdana"/>
                        </a:rPr>
                        <a:t>Subject</a:t>
                      </a:r>
                      <a:endParaRPr/>
                    </a:p>
                    <a:p>
                      <a:pPr marL="0" marR="0" lvl="0" indent="0" algn="ctr" rtl="0">
                        <a:lnSpc>
                          <a:spcPct val="100000"/>
                        </a:lnSpc>
                        <a:spcBef>
                          <a:spcPts val="200"/>
                        </a:spcBef>
                        <a:spcAft>
                          <a:spcPts val="0"/>
                        </a:spcAft>
                        <a:buClr>
                          <a:schemeClr val="dk1"/>
                        </a:buClr>
                        <a:buSzPts val="1000"/>
                        <a:buFont typeface="Verdana"/>
                        <a:buNone/>
                      </a:pPr>
                      <a:r>
                        <a:rPr lang="en-US" sz="1000" b="1" i="0" u="none" strike="noStrike" cap="none">
                          <a:solidFill>
                            <a:schemeClr val="dk1"/>
                          </a:solidFill>
                          <a:latin typeface="Verdana"/>
                          <a:ea typeface="Verdana"/>
                          <a:cs typeface="Verdana"/>
                          <a:sym typeface="Verdana"/>
                        </a:rPr>
                        <a:t>Class</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00"/>
                        <a:buFont typeface="Verdana"/>
                        <a:buNone/>
                      </a:pPr>
                      <a:r>
                        <a:rPr lang="en-US" sz="1000" b="1" i="0" u="none" strike="noStrike" cap="none">
                          <a:solidFill>
                            <a:schemeClr val="dk1"/>
                          </a:solidFill>
                          <a:latin typeface="Verdana"/>
                          <a:ea typeface="Verdana"/>
                          <a:cs typeface="Verdana"/>
                          <a:sym typeface="Verdana"/>
                        </a:rPr>
                        <a:t>Predicate</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00"/>
                        <a:buFont typeface="Verdana"/>
                        <a:buNone/>
                      </a:pPr>
                      <a:r>
                        <a:rPr lang="en-US" sz="1000" b="1" i="0" u="none" strike="noStrike" cap="none">
                          <a:solidFill>
                            <a:schemeClr val="dk1"/>
                          </a:solidFill>
                          <a:latin typeface="Verdana"/>
                          <a:ea typeface="Verdana"/>
                          <a:cs typeface="Verdana"/>
                          <a:sym typeface="Verdana"/>
                        </a:rPr>
                        <a:t>Object</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00"/>
                        <a:buFont typeface="Verdana"/>
                        <a:buNone/>
                      </a:pPr>
                      <a:r>
                        <a:rPr lang="en-US" sz="1000" b="1" i="0" u="none" strike="noStrike" cap="none">
                          <a:solidFill>
                            <a:schemeClr val="dk1"/>
                          </a:solidFill>
                          <a:latin typeface="Verdana"/>
                          <a:ea typeface="Verdana"/>
                          <a:cs typeface="Verdana"/>
                          <a:sym typeface="Verdana"/>
                        </a:rPr>
                        <a:t>Object Class</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00"/>
                        <a:buFont typeface="Verdana"/>
                        <a:buNone/>
                      </a:pPr>
                      <a:r>
                        <a:rPr lang="en-US" sz="1000" b="1" i="0" u="none" strike="noStrike" cap="none">
                          <a:solidFill>
                            <a:schemeClr val="dk1"/>
                          </a:solidFill>
                          <a:latin typeface="Verdana"/>
                          <a:ea typeface="Verdana"/>
                          <a:cs typeface="Verdana"/>
                          <a:sym typeface="Verdana"/>
                        </a:rPr>
                        <a:t>Start</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00"/>
                        <a:buFont typeface="Verdana"/>
                        <a:buNone/>
                      </a:pPr>
                      <a:r>
                        <a:rPr lang="en-US" sz="1000" b="1" i="0" u="none" strike="noStrike" cap="none">
                          <a:solidFill>
                            <a:schemeClr val="dk1"/>
                          </a:solidFill>
                          <a:latin typeface="Verdana"/>
                          <a:ea typeface="Verdana"/>
                          <a:cs typeface="Verdana"/>
                          <a:sym typeface="Verdana"/>
                        </a:rPr>
                        <a:t>End</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0"/>
                  </a:ext>
                </a:extLst>
              </a:tr>
              <a:tr h="323850">
                <a:tc>
                  <a:txBody>
                    <a:bodyPr/>
                    <a:lstStyle/>
                    <a:p>
                      <a:pPr marL="0" marR="0" lvl="0" indent="0" algn="l" rtl="0">
                        <a:lnSpc>
                          <a:spcPct val="100000"/>
                        </a:lnSpc>
                        <a:spcBef>
                          <a:spcPts val="0"/>
                        </a:spcBef>
                        <a:spcAft>
                          <a:spcPts val="0"/>
                        </a:spcAft>
                        <a:buClr>
                          <a:schemeClr val="dk1"/>
                        </a:buClr>
                        <a:buSzPts val="1000"/>
                        <a:buFont typeface="Verdana"/>
                        <a:buNone/>
                      </a:pPr>
                      <a:r>
                        <a:rPr lang="en-US" sz="1000" b="1" i="0" u="none" strike="noStrike" cap="none">
                          <a:solidFill>
                            <a:schemeClr val="dk1"/>
                          </a:solidFill>
                          <a:latin typeface="Verdana"/>
                          <a:ea typeface="Verdana"/>
                          <a:cs typeface="Verdana"/>
                          <a:sym typeface="Verdana"/>
                        </a:rPr>
                        <a:t>Resolution.AttachItem</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00"/>
                        <a:buFont typeface="Verdana"/>
                        <a:buNone/>
                      </a:pPr>
                      <a:r>
                        <a:rPr lang="en-US" sz="1000" b="0" i="0" u="none" strike="noStrike" cap="none">
                          <a:solidFill>
                            <a:schemeClr val="dk1"/>
                          </a:solidFill>
                          <a:latin typeface="Verdana"/>
                          <a:ea typeface="Verdana"/>
                          <a:cs typeface="Verdana"/>
                          <a:sym typeface="Verdana"/>
                        </a:rPr>
                        <a:t>AttachItem</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00"/>
                        <a:buFont typeface="Verdana"/>
                        <a:buNone/>
                      </a:pPr>
                      <a:r>
                        <a:rPr lang="en-US" sz="1000" b="0" i="0" u="none" strike="noStrike" cap="none">
                          <a:solidFill>
                            <a:schemeClr val="dk1"/>
                          </a:solidFill>
                          <a:latin typeface="Verdana"/>
                          <a:ea typeface="Verdana"/>
                          <a:cs typeface="Verdana"/>
                          <a:sym typeface="Verdana"/>
                        </a:rPr>
                        <a:t>Attachment_tp</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00"/>
                        <a:buFont typeface="Verdana"/>
                        <a:buNone/>
                      </a:pPr>
                      <a:r>
                        <a:rPr lang="en-US" sz="1000" b="0" i="0" u="none" strike="noStrike" cap="none">
                          <a:solidFill>
                            <a:schemeClr val="dk1"/>
                          </a:solidFill>
                          <a:latin typeface="Verdana"/>
                          <a:ea typeface="Verdana"/>
                          <a:cs typeface="Verdana"/>
                          <a:sym typeface="Verdana"/>
                        </a:rPr>
                        <a:t>AttachmentType</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00"/>
                        <a:buFont typeface="Verdana"/>
                        <a:buNone/>
                      </a:pPr>
                      <a:r>
                        <a:rPr lang="en-US" sz="1000" b="0" i="0" u="none" strike="noStrike" cap="none">
                          <a:solidFill>
                            <a:schemeClr val="dk1"/>
                          </a:solidFill>
                          <a:latin typeface="Verdana"/>
                          <a:ea typeface="Verdana"/>
                          <a:cs typeface="Verdana"/>
                          <a:sym typeface="Verdana"/>
                        </a:rPr>
                        <a:t>Location</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00"/>
                        <a:buFont typeface="Verdana"/>
                        <a:buNone/>
                      </a:pPr>
                      <a:r>
                        <a:rPr lang="en-US" sz="1000" b="0" i="0" u="none" strike="noStrike" cap="none">
                          <a:solidFill>
                            <a:schemeClr val="dk1"/>
                          </a:solidFill>
                          <a:latin typeface="Verdana"/>
                          <a:ea typeface="Verdana"/>
                          <a:cs typeface="Verdana"/>
                          <a:sym typeface="Verdana"/>
                        </a:rPr>
                        <a:t>Location_tp</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00"/>
                        <a:buFont typeface="Verdana"/>
                        <a:buNone/>
                      </a:pPr>
                      <a:r>
                        <a:rPr lang="en-US" sz="1000" b="0" i="0" u="none" strike="noStrike" cap="none">
                          <a:solidFill>
                            <a:schemeClr val="dk1"/>
                          </a:solidFill>
                          <a:latin typeface="Verdana"/>
                          <a:ea typeface="Verdana"/>
                          <a:cs typeface="Verdana"/>
                          <a:sym typeface="Verdana"/>
                        </a:rPr>
                        <a:t>n/a</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00"/>
                        <a:buFont typeface="Verdana"/>
                        <a:buNone/>
                      </a:pPr>
                      <a:r>
                        <a:rPr lang="en-US" sz="1000" b="0" i="0" u="none" strike="noStrike" cap="none">
                          <a:solidFill>
                            <a:schemeClr val="dk1"/>
                          </a:solidFill>
                          <a:latin typeface="Verdana"/>
                          <a:ea typeface="Verdana"/>
                          <a:cs typeface="Verdana"/>
                          <a:sym typeface="Verdana"/>
                        </a:rPr>
                        <a:t>n/a</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r h="360375">
                <a:tc>
                  <a:txBody>
                    <a:bodyPr/>
                    <a:lstStyle/>
                    <a:p>
                      <a:pPr marL="0" marR="0" lvl="0" indent="0" algn="r" rtl="0">
                        <a:lnSpc>
                          <a:spcPct val="100000"/>
                        </a:lnSpc>
                        <a:spcBef>
                          <a:spcPts val="0"/>
                        </a:spcBef>
                        <a:spcAft>
                          <a:spcPts val="0"/>
                        </a:spcAft>
                        <a:buClr>
                          <a:schemeClr val="dk1"/>
                        </a:buClr>
                        <a:buSzPts val="1000"/>
                        <a:buFont typeface="Verdana"/>
                        <a:buNone/>
                      </a:pPr>
                      <a:r>
                        <a:rPr lang="en-US" sz="1000" b="0" i="1" u="none" strike="noStrike" cap="none">
                          <a:solidFill>
                            <a:schemeClr val="dk1"/>
                          </a:solidFill>
                          <a:latin typeface="Verdana"/>
                          <a:ea typeface="Verdana"/>
                          <a:cs typeface="Verdana"/>
                          <a:sym typeface="Verdana"/>
                        </a:rPr>
                        <a:t>Example</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00"/>
                        <a:buFont typeface="Verdana"/>
                        <a:buNone/>
                      </a:pPr>
                      <a:r>
                        <a:rPr lang="en-US" sz="1000" b="0" i="1" u="none" strike="noStrike" cap="none">
                          <a:solidFill>
                            <a:schemeClr val="dk1"/>
                          </a:solidFill>
                          <a:latin typeface="Verdana"/>
                          <a:ea typeface="Verdana"/>
                          <a:cs typeface="Verdana"/>
                          <a:sym typeface="Verdana"/>
                        </a:rPr>
                        <a:t>Tank101</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00"/>
                        <a:buFont typeface="Verdana"/>
                        <a:buNone/>
                      </a:pPr>
                      <a:r>
                        <a:rPr lang="en-US" sz="1000" b="0" i="1" u="none" strike="noStrike" cap="none">
                          <a:solidFill>
                            <a:schemeClr val="dk1"/>
                          </a:solidFill>
                          <a:latin typeface="Verdana"/>
                          <a:ea typeface="Verdana"/>
                          <a:cs typeface="Verdana"/>
                          <a:sym typeface="Verdana"/>
                        </a:rPr>
                        <a:t>CONE-ROOF</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00"/>
                        <a:buFont typeface="Verdana"/>
                        <a:buNone/>
                      </a:pPr>
                      <a:r>
                        <a:rPr lang="en-US" sz="1000" b="0" i="1" u="none" strike="noStrike" cap="none">
                          <a:solidFill>
                            <a:schemeClr val="dk1"/>
                          </a:solidFill>
                          <a:latin typeface="Verdana"/>
                          <a:ea typeface="Verdana"/>
                          <a:cs typeface="Verdana"/>
                          <a:sym typeface="Verdana"/>
                        </a:rPr>
                        <a:t>HasTanks</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00"/>
                        <a:buFont typeface="Verdana"/>
                        <a:buNone/>
                      </a:pPr>
                      <a:r>
                        <a:rPr lang="en-US" sz="1000" b="0" i="1" u="none" strike="noStrike" cap="none">
                          <a:solidFill>
                            <a:schemeClr val="dk1"/>
                          </a:solidFill>
                          <a:latin typeface="Verdana"/>
                          <a:ea typeface="Verdana"/>
                          <a:cs typeface="Verdana"/>
                          <a:sym typeface="Verdana"/>
                        </a:rPr>
                        <a:t>TankFarm10</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00"/>
                        <a:buFont typeface="Verdana"/>
                        <a:buNone/>
                      </a:pPr>
                      <a:r>
                        <a:rPr lang="en-US" sz="1000" b="0" i="1" u="none" strike="noStrike" cap="none">
                          <a:solidFill>
                            <a:schemeClr val="dk1"/>
                          </a:solidFill>
                          <a:latin typeface="Verdana"/>
                          <a:ea typeface="Verdana"/>
                          <a:cs typeface="Verdana"/>
                          <a:sym typeface="Verdana"/>
                        </a:rPr>
                        <a:t>OPERATING AREA</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00"/>
                        <a:buFont typeface="Verdana"/>
                        <a:buNone/>
                      </a:pPr>
                      <a:r>
                        <a:rPr lang="en-US" sz="1000" b="0" i="1" u="none" strike="noStrike" cap="none">
                          <a:solidFill>
                            <a:schemeClr val="dk1"/>
                          </a:solidFill>
                          <a:latin typeface="Verdana"/>
                          <a:ea typeface="Verdana"/>
                          <a:cs typeface="Verdana"/>
                          <a:sym typeface="Verdana"/>
                        </a:rPr>
                        <a:t>-</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00"/>
                        <a:buFont typeface="Verdana"/>
                        <a:buNone/>
                      </a:pPr>
                      <a:r>
                        <a:rPr lang="en-US" sz="1000" b="0" i="1" u="none" strike="noStrike" cap="none">
                          <a:solidFill>
                            <a:schemeClr val="dk1"/>
                          </a:solidFill>
                          <a:latin typeface="Verdana"/>
                          <a:ea typeface="Verdana"/>
                          <a:cs typeface="Verdana"/>
                          <a:sym typeface="Verdana"/>
                        </a:rPr>
                        <a:t>-</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2"/>
                  </a:ext>
                </a:extLst>
              </a:tr>
              <a:tr h="252425">
                <a:tc>
                  <a:txBody>
                    <a:bodyPr/>
                    <a:lstStyle/>
                    <a:p>
                      <a:pPr marL="0" marR="0" lvl="0" indent="0" algn="l" rtl="0">
                        <a:lnSpc>
                          <a:spcPct val="100000"/>
                        </a:lnSpc>
                        <a:spcBef>
                          <a:spcPts val="0"/>
                        </a:spcBef>
                        <a:spcAft>
                          <a:spcPts val="0"/>
                        </a:spcAft>
                        <a:buClr>
                          <a:schemeClr val="dk1"/>
                        </a:buClr>
                        <a:buSzPts val="1000"/>
                        <a:buFont typeface="Verdana"/>
                        <a:buNone/>
                      </a:pPr>
                      <a:r>
                        <a:rPr lang="en-US" sz="1000" b="1" i="0" u="none" strike="noStrike" cap="none">
                          <a:solidFill>
                            <a:schemeClr val="dk1"/>
                          </a:solidFill>
                          <a:latin typeface="Verdana"/>
                          <a:ea typeface="Verdana"/>
                          <a:cs typeface="Verdana"/>
                          <a:sym typeface="Verdana"/>
                        </a:rPr>
                        <a:t>Resolution.Criteria</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00"/>
                        <a:buFont typeface="Verdana"/>
                        <a:buNone/>
                      </a:pPr>
                      <a:r>
                        <a:rPr lang="en-US" sz="1000" b="0" i="0" u="none" strike="noStrike" cap="none">
                          <a:solidFill>
                            <a:schemeClr val="dk1"/>
                          </a:solidFill>
                          <a:latin typeface="Verdana"/>
                          <a:ea typeface="Verdana"/>
                          <a:cs typeface="Verdana"/>
                          <a:sym typeface="Verdana"/>
                        </a:rPr>
                        <a:t>Resource</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00"/>
                        <a:buFont typeface="Verdana"/>
                        <a:buNone/>
                      </a:pPr>
                      <a:r>
                        <a:rPr lang="en-US" sz="1000" b="0" i="0" u="none" strike="noStrike" cap="none">
                          <a:solidFill>
                            <a:schemeClr val="dk1"/>
                          </a:solidFill>
                          <a:latin typeface="Verdana"/>
                          <a:ea typeface="Verdana"/>
                          <a:cs typeface="Verdana"/>
                          <a:sym typeface="Verdana"/>
                        </a:rPr>
                        <a:t>Resource_tp</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00"/>
                        <a:buFont typeface="Verdana"/>
                        <a:buNone/>
                      </a:pPr>
                      <a:r>
                        <a:rPr lang="en-US" sz="1000" b="0" i="0" u="none" strike="noStrike" cap="none">
                          <a:solidFill>
                            <a:schemeClr val="dk1"/>
                          </a:solidFill>
                          <a:latin typeface="Verdana"/>
                          <a:ea typeface="Verdana"/>
                          <a:cs typeface="Verdana"/>
                          <a:sym typeface="Verdana"/>
                        </a:rPr>
                        <a:t>Case-Criteria</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00"/>
                        <a:buFont typeface="Verdana"/>
                        <a:buNone/>
                      </a:pPr>
                      <a:r>
                        <a:rPr lang="en-US" sz="1000" b="0" i="0" u="none" strike="noStrike" cap="none">
                          <a:solidFill>
                            <a:schemeClr val="dk1"/>
                          </a:solidFill>
                          <a:latin typeface="Verdana"/>
                          <a:ea typeface="Verdana"/>
                          <a:cs typeface="Verdana"/>
                          <a:sym typeface="Verdana"/>
                        </a:rPr>
                        <a:t>Value</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00"/>
                        <a:buFont typeface="Verdana"/>
                        <a:buNone/>
                      </a:pPr>
                      <a:r>
                        <a:rPr lang="en-US" sz="1000" b="0" i="0" u="none" strike="noStrike" cap="none">
                          <a:solidFill>
                            <a:schemeClr val="dk1"/>
                          </a:solidFill>
                          <a:latin typeface="Verdana"/>
                          <a:ea typeface="Verdana"/>
                          <a:cs typeface="Verdana"/>
                          <a:sym typeface="Verdana"/>
                        </a:rPr>
                        <a:t>DataType</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00"/>
                        <a:buFont typeface="Verdana"/>
                        <a:buNone/>
                      </a:pPr>
                      <a:r>
                        <a:rPr lang="en-US" sz="1000" b="0" i="0" u="none" strike="noStrike" cap="none">
                          <a:solidFill>
                            <a:schemeClr val="dk1"/>
                          </a:solidFill>
                          <a:latin typeface="Verdana"/>
                          <a:ea typeface="Verdana"/>
                          <a:cs typeface="Verdana"/>
                          <a:sym typeface="Verdana"/>
                        </a:rPr>
                        <a:t>Start</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00"/>
                        <a:buFont typeface="Verdana"/>
                        <a:buNone/>
                      </a:pPr>
                      <a:r>
                        <a:rPr lang="en-US" sz="1000" b="0" i="0" u="none" strike="noStrike" cap="none">
                          <a:solidFill>
                            <a:schemeClr val="dk1"/>
                          </a:solidFill>
                          <a:latin typeface="Verdana"/>
                          <a:ea typeface="Verdana"/>
                          <a:cs typeface="Verdana"/>
                          <a:sym typeface="Verdana"/>
                        </a:rPr>
                        <a:t>Until</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3"/>
                  </a:ext>
                </a:extLst>
              </a:tr>
              <a:tr h="504825">
                <a:tc>
                  <a:txBody>
                    <a:bodyPr/>
                    <a:lstStyle/>
                    <a:p>
                      <a:pPr marL="0" marR="0" lvl="0" indent="0" algn="r" rtl="0">
                        <a:lnSpc>
                          <a:spcPct val="100000"/>
                        </a:lnSpc>
                        <a:spcBef>
                          <a:spcPts val="0"/>
                        </a:spcBef>
                        <a:spcAft>
                          <a:spcPts val="0"/>
                        </a:spcAft>
                        <a:buClr>
                          <a:schemeClr val="dk1"/>
                        </a:buClr>
                        <a:buSzPts val="1000"/>
                        <a:buFont typeface="Verdana"/>
                        <a:buNone/>
                      </a:pPr>
                      <a:r>
                        <a:rPr lang="en-US" sz="1000" b="0" i="1" u="none" strike="noStrike" cap="none">
                          <a:solidFill>
                            <a:schemeClr val="dk1"/>
                          </a:solidFill>
                          <a:latin typeface="Verdana"/>
                          <a:ea typeface="Verdana"/>
                          <a:cs typeface="Verdana"/>
                          <a:sym typeface="Verdana"/>
                        </a:rPr>
                        <a:t>Example</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00"/>
                        <a:buFont typeface="Verdana"/>
                        <a:buNone/>
                      </a:pPr>
                      <a:r>
                        <a:rPr lang="en-US" sz="1000" b="0" i="1" u="none" strike="noStrike" cap="none">
                          <a:solidFill>
                            <a:schemeClr val="dk1"/>
                          </a:solidFill>
                          <a:latin typeface="Verdana"/>
                          <a:ea typeface="Verdana"/>
                          <a:cs typeface="Verdana"/>
                          <a:sym typeface="Verdana"/>
                        </a:rPr>
                        <a:t>Tank101</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00"/>
                        <a:buFont typeface="Verdana"/>
                        <a:buNone/>
                      </a:pPr>
                      <a:r>
                        <a:rPr lang="en-US" sz="1000" b="0" i="1" u="none" strike="noStrike" cap="none">
                          <a:solidFill>
                            <a:schemeClr val="dk1"/>
                          </a:solidFill>
                          <a:latin typeface="Verdana"/>
                          <a:ea typeface="Verdana"/>
                          <a:cs typeface="Verdana"/>
                          <a:sym typeface="Verdana"/>
                        </a:rPr>
                        <a:t>CONE-ROOF</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00"/>
                        <a:buFont typeface="Verdana"/>
                        <a:buNone/>
                      </a:pPr>
                      <a:r>
                        <a:rPr lang="en-US" sz="1000" b="0" i="1" u="none" strike="noStrike" cap="none">
                          <a:solidFill>
                            <a:schemeClr val="dk1"/>
                          </a:solidFill>
                          <a:latin typeface="Verdana"/>
                          <a:ea typeface="Verdana"/>
                          <a:cs typeface="Verdana"/>
                          <a:sym typeface="Verdana"/>
                        </a:rPr>
                        <a:t>Operating-Level</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00"/>
                        <a:buFont typeface="Verdana"/>
                        <a:buNone/>
                      </a:pPr>
                      <a:r>
                        <a:rPr lang="en-US" sz="1000" b="0" i="1" u="none" strike="noStrike" cap="none">
                          <a:solidFill>
                            <a:schemeClr val="dk1"/>
                          </a:solidFill>
                          <a:latin typeface="Verdana"/>
                          <a:ea typeface="Verdana"/>
                          <a:cs typeface="Verdana"/>
                          <a:sym typeface="Verdana"/>
                        </a:rPr>
                        <a:t>42</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00"/>
                        <a:buFont typeface="Verdana"/>
                        <a:buNone/>
                      </a:pPr>
                      <a:r>
                        <a:rPr lang="en-US" sz="1000" b="0" i="1" u="none" strike="noStrike" cap="none">
                          <a:solidFill>
                            <a:schemeClr val="dk1"/>
                          </a:solidFill>
                          <a:latin typeface="Verdana"/>
                          <a:ea typeface="Verdana"/>
                          <a:cs typeface="Verdana"/>
                          <a:sym typeface="Verdana"/>
                        </a:rPr>
                        <a:t>N</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00"/>
                        <a:buFont typeface="Verdana"/>
                        <a:buNone/>
                      </a:pPr>
                      <a:r>
                        <a:rPr lang="en-US" sz="1000" b="0" i="1" u="none" strike="noStrike" cap="none">
                          <a:solidFill>
                            <a:schemeClr val="dk1"/>
                          </a:solidFill>
                          <a:latin typeface="Verdana"/>
                          <a:ea typeface="Verdana"/>
                          <a:cs typeface="Verdana"/>
                          <a:sym typeface="Verdana"/>
                        </a:rPr>
                        <a:t>8:30 Jan 12</a:t>
                      </a:r>
                      <a:r>
                        <a:rPr lang="en-US" sz="1000" b="0" i="1" u="none" strike="noStrike" cap="none" baseline="30000">
                          <a:solidFill>
                            <a:schemeClr val="dk1"/>
                          </a:solidFill>
                          <a:latin typeface="Verdana"/>
                          <a:ea typeface="Verdana"/>
                          <a:cs typeface="Verdana"/>
                          <a:sym typeface="Verdana"/>
                        </a:rPr>
                        <a:t>th</a:t>
                      </a:r>
                      <a:r>
                        <a:rPr lang="en-US" sz="1000" b="0" i="1" u="none" strike="noStrike" cap="none">
                          <a:solidFill>
                            <a:schemeClr val="dk1"/>
                          </a:solidFill>
                          <a:latin typeface="Verdana"/>
                          <a:ea typeface="Verdana"/>
                          <a:cs typeface="Verdana"/>
                          <a:sym typeface="Verdana"/>
                        </a:rPr>
                        <a:t> 2003</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00"/>
                        <a:buFont typeface="Verdana"/>
                        <a:buNone/>
                      </a:pPr>
                      <a:r>
                        <a:rPr lang="en-US" sz="1000" b="0" i="1" u="none" strike="noStrike" cap="none">
                          <a:solidFill>
                            <a:schemeClr val="dk1"/>
                          </a:solidFill>
                          <a:latin typeface="Verdana"/>
                          <a:ea typeface="Verdana"/>
                          <a:cs typeface="Verdana"/>
                          <a:sym typeface="Verdana"/>
                        </a:rPr>
                        <a:t>9:30 Jan 12</a:t>
                      </a:r>
                      <a:r>
                        <a:rPr lang="en-US" sz="1000" b="0" i="1" u="none" strike="noStrike" cap="none" baseline="30000">
                          <a:solidFill>
                            <a:schemeClr val="dk1"/>
                          </a:solidFill>
                          <a:latin typeface="Verdana"/>
                          <a:ea typeface="Verdana"/>
                          <a:cs typeface="Verdana"/>
                          <a:sym typeface="Verdana"/>
                        </a:rPr>
                        <a:t>th</a:t>
                      </a:r>
                      <a:r>
                        <a:rPr lang="en-US" sz="1000" b="0" i="1" u="none" strike="noStrike" cap="none">
                          <a:solidFill>
                            <a:schemeClr val="dk1"/>
                          </a:solidFill>
                          <a:latin typeface="Verdana"/>
                          <a:ea typeface="Verdana"/>
                          <a:cs typeface="Verdana"/>
                          <a:sym typeface="Verdana"/>
                        </a:rPr>
                        <a:t> 2003</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4"/>
                  </a:ext>
                </a:extLst>
              </a:tr>
              <a:tr h="287350">
                <a:tc>
                  <a:txBody>
                    <a:bodyPr/>
                    <a:lstStyle/>
                    <a:p>
                      <a:pPr marL="0" marR="0" lvl="0" indent="0" algn="l" rtl="0">
                        <a:lnSpc>
                          <a:spcPct val="100000"/>
                        </a:lnSpc>
                        <a:spcBef>
                          <a:spcPts val="0"/>
                        </a:spcBef>
                        <a:spcAft>
                          <a:spcPts val="0"/>
                        </a:spcAft>
                        <a:buClr>
                          <a:schemeClr val="dk1"/>
                        </a:buClr>
                        <a:buSzPts val="1000"/>
                        <a:buFont typeface="Verdana"/>
                        <a:buNone/>
                      </a:pPr>
                      <a:r>
                        <a:rPr lang="en-US" sz="1000" b="1" i="0" u="none" strike="noStrike" cap="none">
                          <a:solidFill>
                            <a:schemeClr val="dk1"/>
                          </a:solidFill>
                          <a:latin typeface="Verdana"/>
                          <a:ea typeface="Verdana"/>
                          <a:cs typeface="Verdana"/>
                          <a:sym typeface="Verdana"/>
                        </a:rPr>
                        <a:t>Real-Time Database</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00"/>
                        <a:buFont typeface="Verdana"/>
                        <a:buNone/>
                      </a:pPr>
                      <a:r>
                        <a:rPr lang="en-US" sz="1000" b="0" i="0" u="none" strike="noStrike" cap="none">
                          <a:solidFill>
                            <a:schemeClr val="dk1"/>
                          </a:solidFill>
                          <a:latin typeface="Verdana"/>
                          <a:ea typeface="Verdana"/>
                          <a:cs typeface="Verdana"/>
                          <a:sym typeface="Verdana"/>
                        </a:rPr>
                        <a:t>Tag</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00"/>
                        <a:buFont typeface="Twentieth Century"/>
                        <a:buNone/>
                      </a:pPr>
                      <a:endParaRPr sz="1000" b="0" i="0" u="none" strike="noStrike" cap="none">
                        <a:solidFill>
                          <a:schemeClr val="dk1"/>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00"/>
                        <a:buFont typeface="Twentieth Century"/>
                        <a:buNone/>
                      </a:pPr>
                      <a:endParaRPr sz="1000" b="0" i="0" u="none" strike="noStrike" cap="none">
                        <a:solidFill>
                          <a:schemeClr val="dk1"/>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00"/>
                        <a:buFont typeface="Verdana"/>
                        <a:buNone/>
                      </a:pPr>
                      <a:r>
                        <a:rPr lang="en-US" sz="1000" b="0" i="0" u="none" strike="noStrike" cap="none">
                          <a:solidFill>
                            <a:schemeClr val="dk1"/>
                          </a:solidFill>
                          <a:latin typeface="Verdana"/>
                          <a:ea typeface="Verdana"/>
                          <a:cs typeface="Verdana"/>
                          <a:sym typeface="Verdana"/>
                        </a:rPr>
                        <a:t>Value</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00"/>
                        <a:buFont typeface="Twentieth Century"/>
                        <a:buNone/>
                      </a:pPr>
                      <a:endParaRPr sz="1000" b="0" i="0" u="none" strike="noStrike" cap="none">
                        <a:solidFill>
                          <a:schemeClr val="dk1"/>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00"/>
                        <a:buFont typeface="Verdana"/>
                        <a:buNone/>
                      </a:pPr>
                      <a:r>
                        <a:rPr lang="en-US" sz="1000" b="0" i="0" u="none" strike="noStrike" cap="none">
                          <a:solidFill>
                            <a:schemeClr val="dk1"/>
                          </a:solidFill>
                          <a:latin typeface="Verdana"/>
                          <a:ea typeface="Verdana"/>
                          <a:cs typeface="Verdana"/>
                          <a:sym typeface="Verdana"/>
                        </a:rPr>
                        <a:t>Time</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00"/>
                        <a:buFont typeface="Verdana"/>
                        <a:buNone/>
                      </a:pPr>
                      <a:r>
                        <a:rPr lang="en-US" sz="1000" b="0" i="0" u="none" strike="noStrike" cap="none">
                          <a:solidFill>
                            <a:schemeClr val="dk1"/>
                          </a:solidFill>
                          <a:latin typeface="Verdana"/>
                          <a:ea typeface="Verdana"/>
                          <a:cs typeface="Verdana"/>
                          <a:sym typeface="Verdana"/>
                        </a:rPr>
                        <a:t>n/a</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5"/>
                  </a:ext>
                </a:extLst>
              </a:tr>
              <a:tr h="304800">
                <a:tc>
                  <a:txBody>
                    <a:bodyPr/>
                    <a:lstStyle/>
                    <a:p>
                      <a:pPr marL="0" marR="0" lvl="0" indent="0" algn="r" rtl="0">
                        <a:lnSpc>
                          <a:spcPct val="100000"/>
                        </a:lnSpc>
                        <a:spcBef>
                          <a:spcPts val="0"/>
                        </a:spcBef>
                        <a:spcAft>
                          <a:spcPts val="0"/>
                        </a:spcAft>
                        <a:buClr>
                          <a:schemeClr val="dk1"/>
                        </a:buClr>
                        <a:buSzPts val="1000"/>
                        <a:buFont typeface="Verdana"/>
                        <a:buNone/>
                      </a:pPr>
                      <a:r>
                        <a:rPr lang="en-US" sz="1000" b="0" i="1" u="none" strike="noStrike" cap="none">
                          <a:solidFill>
                            <a:schemeClr val="dk1"/>
                          </a:solidFill>
                          <a:latin typeface="Verdana"/>
                          <a:ea typeface="Verdana"/>
                          <a:cs typeface="Verdana"/>
                          <a:sym typeface="Verdana"/>
                        </a:rPr>
                        <a:t>Example</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00"/>
                        <a:buFont typeface="Verdana"/>
                        <a:buNone/>
                      </a:pPr>
                      <a:r>
                        <a:rPr lang="en-US" sz="1000" b="0" i="1" u="none" strike="noStrike" cap="none">
                          <a:solidFill>
                            <a:schemeClr val="dk1"/>
                          </a:solidFill>
                          <a:latin typeface="Verdana"/>
                          <a:ea typeface="Verdana"/>
                          <a:cs typeface="Verdana"/>
                          <a:sym typeface="Verdana"/>
                        </a:rPr>
                        <a:t>TC-102.PV</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00"/>
                        <a:buFont typeface="Twentieth Century"/>
                        <a:buNone/>
                      </a:pPr>
                      <a:endParaRPr sz="1000" b="0" i="1" u="none" strike="noStrike" cap="none">
                        <a:solidFill>
                          <a:schemeClr val="dk1"/>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00"/>
                        <a:buFont typeface="Verdana"/>
                        <a:buNone/>
                      </a:pPr>
                      <a:r>
                        <a:rPr lang="en-US" sz="1000" b="0" i="1" u="none" strike="noStrike" cap="none">
                          <a:solidFill>
                            <a:schemeClr val="dk1"/>
                          </a:solidFill>
                          <a:latin typeface="Verdana"/>
                          <a:ea typeface="Verdana"/>
                          <a:cs typeface="Verdana"/>
                          <a:sym typeface="Verdana"/>
                        </a:rPr>
                        <a:t>hasTagValue</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00"/>
                        <a:buFont typeface="Verdana"/>
                        <a:buNone/>
                      </a:pPr>
                      <a:r>
                        <a:rPr lang="en-US" sz="1000" b="0" i="1" u="none" strike="noStrike" cap="none">
                          <a:solidFill>
                            <a:schemeClr val="dk1"/>
                          </a:solidFill>
                          <a:latin typeface="Verdana"/>
                          <a:ea typeface="Verdana"/>
                          <a:cs typeface="Verdana"/>
                          <a:sym typeface="Verdana"/>
                        </a:rPr>
                        <a:t>42</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00"/>
                        <a:buFont typeface="Twentieth Century"/>
                        <a:buNone/>
                      </a:pPr>
                      <a:endParaRPr sz="1000" b="0" i="1" u="none" strike="noStrike" cap="none">
                        <a:solidFill>
                          <a:schemeClr val="dk1"/>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00"/>
                        <a:buFont typeface="Verdana"/>
                        <a:buNone/>
                      </a:pPr>
                      <a:r>
                        <a:rPr lang="en-US" sz="1000" b="0" i="1" u="none" strike="noStrike" cap="none">
                          <a:solidFill>
                            <a:schemeClr val="dk1"/>
                          </a:solidFill>
                          <a:latin typeface="Verdana"/>
                          <a:ea typeface="Verdana"/>
                          <a:cs typeface="Verdana"/>
                          <a:sym typeface="Verdana"/>
                        </a:rPr>
                        <a:t>8:30 Jan 12</a:t>
                      </a:r>
                      <a:r>
                        <a:rPr lang="en-US" sz="1000" b="0" i="1" u="none" strike="noStrike" cap="none" baseline="30000">
                          <a:solidFill>
                            <a:schemeClr val="dk1"/>
                          </a:solidFill>
                          <a:latin typeface="Verdana"/>
                          <a:ea typeface="Verdana"/>
                          <a:cs typeface="Verdana"/>
                          <a:sym typeface="Verdana"/>
                        </a:rPr>
                        <a:t>th</a:t>
                      </a:r>
                      <a:r>
                        <a:rPr lang="en-US" sz="1000" b="0" i="1" u="none" strike="noStrike" cap="none">
                          <a:solidFill>
                            <a:schemeClr val="dk1"/>
                          </a:solidFill>
                          <a:latin typeface="Verdana"/>
                          <a:ea typeface="Verdana"/>
                          <a:cs typeface="Verdana"/>
                          <a:sym typeface="Verdana"/>
                        </a:rPr>
                        <a:t> 2003</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00"/>
                        <a:buFont typeface="Twentieth Century"/>
                        <a:buNone/>
                      </a:pPr>
                      <a:endParaRPr sz="1000" b="0" i="1" u="none" strike="noStrike" cap="none">
                        <a:solidFill>
                          <a:schemeClr val="dk1"/>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6"/>
                  </a:ext>
                </a:extLst>
              </a:tr>
              <a:tr h="249250">
                <a:tc>
                  <a:txBody>
                    <a:bodyPr/>
                    <a:lstStyle/>
                    <a:p>
                      <a:pPr marL="0" marR="0" lvl="0" indent="0" algn="l" rtl="0">
                        <a:lnSpc>
                          <a:spcPct val="100000"/>
                        </a:lnSpc>
                        <a:spcBef>
                          <a:spcPts val="0"/>
                        </a:spcBef>
                        <a:spcAft>
                          <a:spcPts val="0"/>
                        </a:spcAft>
                        <a:buClr>
                          <a:schemeClr val="dk1"/>
                        </a:buClr>
                        <a:buSzPts val="1000"/>
                        <a:buFont typeface="Verdana"/>
                        <a:buNone/>
                      </a:pPr>
                      <a:r>
                        <a:rPr lang="en-US" sz="1000" b="1" i="0" u="none" strike="noStrike" cap="none">
                          <a:solidFill>
                            <a:schemeClr val="dk1"/>
                          </a:solidFill>
                          <a:latin typeface="Verdana"/>
                          <a:ea typeface="Verdana"/>
                          <a:cs typeface="Verdana"/>
                          <a:sym typeface="Verdana"/>
                        </a:rPr>
                        <a:t>Object-Attribute-Value</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00"/>
                        <a:buFont typeface="Verdana"/>
                        <a:buNone/>
                      </a:pPr>
                      <a:r>
                        <a:rPr lang="en-US" sz="1000" b="0" i="0" u="none" strike="noStrike" cap="none">
                          <a:solidFill>
                            <a:schemeClr val="dk1"/>
                          </a:solidFill>
                          <a:latin typeface="Verdana"/>
                          <a:ea typeface="Verdana"/>
                          <a:cs typeface="Verdana"/>
                          <a:sym typeface="Verdana"/>
                        </a:rPr>
                        <a:t>Object</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00"/>
                        <a:buFont typeface="Twentieth Century"/>
                        <a:buNone/>
                      </a:pPr>
                      <a:endParaRPr sz="1000" b="0" i="0" u="none" strike="noStrike" cap="none">
                        <a:solidFill>
                          <a:schemeClr val="dk1"/>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00"/>
                        <a:buFont typeface="Verdana"/>
                        <a:buNone/>
                      </a:pPr>
                      <a:r>
                        <a:rPr lang="en-US" sz="1000" b="0" i="0" u="none" strike="noStrike" cap="none">
                          <a:solidFill>
                            <a:schemeClr val="dk1"/>
                          </a:solidFill>
                          <a:latin typeface="Verdana"/>
                          <a:ea typeface="Verdana"/>
                          <a:cs typeface="Verdana"/>
                          <a:sym typeface="Verdana"/>
                        </a:rPr>
                        <a:t>Attribute</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00"/>
                        <a:buFont typeface="Verdana"/>
                        <a:buNone/>
                      </a:pPr>
                      <a:r>
                        <a:rPr lang="en-US" sz="1000" b="0" i="0" u="none" strike="noStrike" cap="none">
                          <a:solidFill>
                            <a:schemeClr val="dk1"/>
                          </a:solidFill>
                          <a:latin typeface="Verdana"/>
                          <a:ea typeface="Verdana"/>
                          <a:cs typeface="Verdana"/>
                          <a:sym typeface="Verdana"/>
                        </a:rPr>
                        <a:t>Value</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00"/>
                        <a:buFont typeface="Verdana"/>
                        <a:buNone/>
                      </a:pPr>
                      <a:r>
                        <a:rPr lang="en-US" sz="1000" b="0" i="0" u="none" strike="noStrike" cap="none">
                          <a:solidFill>
                            <a:schemeClr val="dk1"/>
                          </a:solidFill>
                          <a:latin typeface="Verdana"/>
                          <a:ea typeface="Verdana"/>
                          <a:cs typeface="Verdana"/>
                          <a:sym typeface="Verdana"/>
                        </a:rPr>
                        <a:t>Datatype</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00"/>
                        <a:buFont typeface="Verdana"/>
                        <a:buNone/>
                      </a:pPr>
                      <a:r>
                        <a:rPr lang="en-US" sz="1000" b="0" i="0" u="none" strike="noStrike" cap="none">
                          <a:solidFill>
                            <a:schemeClr val="dk1"/>
                          </a:solidFill>
                          <a:latin typeface="Verdana"/>
                          <a:ea typeface="Verdana"/>
                          <a:cs typeface="Verdana"/>
                          <a:sym typeface="Verdana"/>
                        </a:rPr>
                        <a:t>-</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00"/>
                        <a:buFont typeface="Verdana"/>
                        <a:buNone/>
                      </a:pPr>
                      <a:r>
                        <a:rPr lang="en-US" sz="1000" b="0" i="0" u="none" strike="noStrike" cap="none">
                          <a:solidFill>
                            <a:schemeClr val="dk1"/>
                          </a:solidFill>
                          <a:latin typeface="Verdana"/>
                          <a:ea typeface="Verdana"/>
                          <a:cs typeface="Verdana"/>
                          <a:sym typeface="Verdana"/>
                        </a:rPr>
                        <a:t>-</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7"/>
                  </a:ext>
                </a:extLst>
              </a:tr>
              <a:tr h="358775">
                <a:tc>
                  <a:txBody>
                    <a:bodyPr/>
                    <a:lstStyle/>
                    <a:p>
                      <a:pPr marL="0" marR="0" lvl="0" indent="0" algn="r" rtl="0">
                        <a:lnSpc>
                          <a:spcPct val="100000"/>
                        </a:lnSpc>
                        <a:spcBef>
                          <a:spcPts val="0"/>
                        </a:spcBef>
                        <a:spcAft>
                          <a:spcPts val="0"/>
                        </a:spcAft>
                        <a:buClr>
                          <a:schemeClr val="dk1"/>
                        </a:buClr>
                        <a:buSzPts val="1000"/>
                        <a:buFont typeface="Verdana"/>
                        <a:buNone/>
                      </a:pPr>
                      <a:r>
                        <a:rPr lang="en-US" sz="1000" b="0" i="1" u="none" strike="noStrike" cap="none">
                          <a:solidFill>
                            <a:schemeClr val="dk1"/>
                          </a:solidFill>
                          <a:latin typeface="Verdana"/>
                          <a:ea typeface="Verdana"/>
                          <a:cs typeface="Verdana"/>
                          <a:sym typeface="Verdana"/>
                        </a:rPr>
                        <a:t>Example</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00"/>
                        <a:buFont typeface="Verdana"/>
                        <a:buNone/>
                      </a:pPr>
                      <a:r>
                        <a:rPr lang="en-US" sz="1000" b="0" i="1" u="none" strike="noStrike" cap="none">
                          <a:solidFill>
                            <a:schemeClr val="dk1"/>
                          </a:solidFill>
                          <a:latin typeface="Verdana"/>
                          <a:ea typeface="Verdana"/>
                          <a:cs typeface="Verdana"/>
                          <a:sym typeface="Verdana"/>
                        </a:rPr>
                        <a:t>Tank101</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00"/>
                        <a:buFont typeface="Verdana"/>
                        <a:buNone/>
                      </a:pPr>
                      <a:r>
                        <a:rPr lang="en-US" sz="1000" b="0" i="1" u="none" strike="noStrike" cap="none">
                          <a:solidFill>
                            <a:schemeClr val="dk1"/>
                          </a:solidFill>
                          <a:latin typeface="Verdana"/>
                          <a:ea typeface="Verdana"/>
                          <a:cs typeface="Verdana"/>
                          <a:sym typeface="Verdana"/>
                        </a:rPr>
                        <a:t>CONEROOF</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00"/>
                        <a:buFont typeface="Verdana"/>
                        <a:buNone/>
                      </a:pPr>
                      <a:r>
                        <a:rPr lang="en-US" sz="1000" b="0" i="1" u="none" strike="noStrike" cap="none">
                          <a:solidFill>
                            <a:schemeClr val="dk1"/>
                          </a:solidFill>
                          <a:latin typeface="Verdana"/>
                          <a:ea typeface="Verdana"/>
                          <a:cs typeface="Verdana"/>
                          <a:sym typeface="Verdana"/>
                        </a:rPr>
                        <a:t>OperatingLevel</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00"/>
                        <a:buFont typeface="Verdana"/>
                        <a:buNone/>
                      </a:pPr>
                      <a:r>
                        <a:rPr lang="en-US" sz="1000" b="0" i="1" u="none" strike="noStrike" cap="none">
                          <a:solidFill>
                            <a:schemeClr val="dk1"/>
                          </a:solidFill>
                          <a:latin typeface="Verdana"/>
                          <a:ea typeface="Verdana"/>
                          <a:cs typeface="Verdana"/>
                          <a:sym typeface="Verdana"/>
                        </a:rPr>
                        <a:t>42</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00"/>
                        <a:buFont typeface="Verdana"/>
                        <a:buNone/>
                      </a:pPr>
                      <a:r>
                        <a:rPr lang="en-US" sz="1000" b="0" i="1" u="none" strike="noStrike" cap="none">
                          <a:solidFill>
                            <a:schemeClr val="dk1"/>
                          </a:solidFill>
                          <a:latin typeface="Verdana"/>
                          <a:ea typeface="Verdana"/>
                          <a:cs typeface="Verdana"/>
                          <a:sym typeface="Verdana"/>
                        </a:rPr>
                        <a:t>Float</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00"/>
                        <a:buFont typeface="Twentieth Century"/>
                        <a:buNone/>
                      </a:pPr>
                      <a:endParaRPr sz="1000" b="0" i="1" u="none" strike="noStrike" cap="none">
                        <a:solidFill>
                          <a:schemeClr val="dk1"/>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00"/>
                        <a:buFont typeface="Twentieth Century"/>
                        <a:buNone/>
                      </a:pPr>
                      <a:endParaRPr sz="1000" b="0" i="1" u="none" strike="noStrike" cap="none">
                        <a:solidFill>
                          <a:schemeClr val="dk1"/>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8"/>
                  </a:ext>
                </a:extLst>
              </a:tr>
              <a:tr h="166700">
                <a:tc>
                  <a:txBody>
                    <a:bodyPr/>
                    <a:lstStyle/>
                    <a:p>
                      <a:pPr marL="0" marR="0" lvl="0" indent="0" algn="l" rtl="0">
                        <a:lnSpc>
                          <a:spcPct val="100000"/>
                        </a:lnSpc>
                        <a:spcBef>
                          <a:spcPts val="0"/>
                        </a:spcBef>
                        <a:spcAft>
                          <a:spcPts val="0"/>
                        </a:spcAft>
                        <a:buClr>
                          <a:schemeClr val="dk1"/>
                        </a:buClr>
                        <a:buSzPts val="1000"/>
                        <a:buFont typeface="Verdana"/>
                        <a:buNone/>
                      </a:pPr>
                      <a:r>
                        <a:rPr lang="en-US" sz="1000" b="1" i="0" u="none" strike="noStrike" cap="none">
                          <a:solidFill>
                            <a:schemeClr val="dk1"/>
                          </a:solidFill>
                          <a:latin typeface="Verdana"/>
                          <a:ea typeface="Verdana"/>
                          <a:cs typeface="Verdana"/>
                          <a:sym typeface="Verdana"/>
                        </a:rPr>
                        <a:t>Topic Map</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00"/>
                        <a:buFont typeface="Verdana"/>
                        <a:buNone/>
                      </a:pPr>
                      <a:r>
                        <a:rPr lang="en-US" sz="1000" b="0" i="0" u="none" strike="noStrike" cap="none">
                          <a:solidFill>
                            <a:schemeClr val="dk1"/>
                          </a:solidFill>
                          <a:latin typeface="Verdana"/>
                          <a:ea typeface="Verdana"/>
                          <a:cs typeface="Verdana"/>
                          <a:sym typeface="Verdana"/>
                        </a:rPr>
                        <a:t>Topic</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00"/>
                        <a:buFont typeface="Verdana"/>
                        <a:buNone/>
                      </a:pPr>
                      <a:r>
                        <a:rPr lang="en-US" sz="1000" b="0" i="0" u="none" strike="noStrike" cap="none">
                          <a:solidFill>
                            <a:schemeClr val="dk1"/>
                          </a:solidFill>
                          <a:latin typeface="Verdana"/>
                          <a:ea typeface="Verdana"/>
                          <a:cs typeface="Verdana"/>
                          <a:sym typeface="Verdana"/>
                        </a:rPr>
                        <a:t>Topic</a:t>
                      </a:r>
                      <a:endParaRPr/>
                    </a:p>
                    <a:p>
                      <a:pPr marL="0" marR="0" lvl="0" indent="0" algn="ctr" rtl="0">
                        <a:lnSpc>
                          <a:spcPct val="100000"/>
                        </a:lnSpc>
                        <a:spcBef>
                          <a:spcPts val="200"/>
                        </a:spcBef>
                        <a:spcAft>
                          <a:spcPts val="0"/>
                        </a:spcAft>
                        <a:buClr>
                          <a:schemeClr val="dk1"/>
                        </a:buClr>
                        <a:buSzPts val="1000"/>
                        <a:buFont typeface="Verdana"/>
                        <a:buNone/>
                      </a:pPr>
                      <a:r>
                        <a:rPr lang="en-US" sz="1000" b="0" i="0" u="none" strike="noStrike" cap="none">
                          <a:solidFill>
                            <a:schemeClr val="dk1"/>
                          </a:solidFill>
                          <a:latin typeface="Verdana"/>
                          <a:ea typeface="Verdana"/>
                          <a:cs typeface="Verdana"/>
                          <a:sym typeface="Verdana"/>
                        </a:rPr>
                        <a:t>Type</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00"/>
                        <a:buFont typeface="Verdana"/>
                        <a:buNone/>
                      </a:pPr>
                      <a:r>
                        <a:rPr lang="en-US" sz="1000" b="0" i="0" u="none" strike="noStrike" cap="none">
                          <a:solidFill>
                            <a:schemeClr val="dk1"/>
                          </a:solidFill>
                          <a:latin typeface="Verdana"/>
                          <a:ea typeface="Verdana"/>
                          <a:cs typeface="Verdana"/>
                          <a:sym typeface="Verdana"/>
                        </a:rPr>
                        <a:t>Association</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00"/>
                        <a:buFont typeface="Verdana"/>
                        <a:buNone/>
                      </a:pPr>
                      <a:r>
                        <a:rPr lang="en-US" sz="1000" b="0" i="0" u="none" strike="noStrike" cap="none">
                          <a:solidFill>
                            <a:schemeClr val="dk1"/>
                          </a:solidFill>
                          <a:latin typeface="Verdana"/>
                          <a:ea typeface="Verdana"/>
                          <a:cs typeface="Verdana"/>
                          <a:sym typeface="Verdana"/>
                        </a:rPr>
                        <a:t>Occurrence</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00"/>
                        <a:buFont typeface="Verdana"/>
                        <a:buNone/>
                      </a:pPr>
                      <a:r>
                        <a:rPr lang="en-US" sz="1000" b="0" i="0" u="none" strike="noStrike" cap="none">
                          <a:solidFill>
                            <a:schemeClr val="dk1"/>
                          </a:solidFill>
                          <a:latin typeface="Verdana"/>
                          <a:ea typeface="Verdana"/>
                          <a:cs typeface="Verdana"/>
                          <a:sym typeface="Verdana"/>
                        </a:rPr>
                        <a:t>Occurrence</a:t>
                      </a:r>
                      <a:endParaRPr/>
                    </a:p>
                    <a:p>
                      <a:pPr marL="0" marR="0" lvl="0" indent="0" algn="ctr" rtl="0">
                        <a:lnSpc>
                          <a:spcPct val="100000"/>
                        </a:lnSpc>
                        <a:spcBef>
                          <a:spcPts val="200"/>
                        </a:spcBef>
                        <a:spcAft>
                          <a:spcPts val="0"/>
                        </a:spcAft>
                        <a:buClr>
                          <a:schemeClr val="dk1"/>
                        </a:buClr>
                        <a:buSzPts val="1000"/>
                        <a:buFont typeface="Verdana"/>
                        <a:buNone/>
                      </a:pPr>
                      <a:r>
                        <a:rPr lang="en-US" sz="1000" b="0" i="0" u="none" strike="noStrike" cap="none">
                          <a:solidFill>
                            <a:schemeClr val="dk1"/>
                          </a:solidFill>
                          <a:latin typeface="Verdana"/>
                          <a:ea typeface="Verdana"/>
                          <a:cs typeface="Verdana"/>
                          <a:sym typeface="Verdana"/>
                        </a:rPr>
                        <a:t>Type</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00"/>
                        <a:buFont typeface="Verdana"/>
                        <a:buNone/>
                      </a:pPr>
                      <a:r>
                        <a:rPr lang="en-US" sz="1000" b="0" i="0" u="none" strike="noStrike" cap="none">
                          <a:solidFill>
                            <a:schemeClr val="dk1"/>
                          </a:solidFill>
                          <a:latin typeface="Verdana"/>
                          <a:ea typeface="Verdana"/>
                          <a:cs typeface="Verdana"/>
                          <a:sym typeface="Verdana"/>
                        </a:rPr>
                        <a:t>n/a</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00"/>
                        <a:buFont typeface="Verdana"/>
                        <a:buNone/>
                      </a:pPr>
                      <a:r>
                        <a:rPr lang="en-US" sz="1000" b="0" i="0" u="none" strike="noStrike" cap="none">
                          <a:solidFill>
                            <a:schemeClr val="dk1"/>
                          </a:solidFill>
                          <a:latin typeface="Verdana"/>
                          <a:ea typeface="Verdana"/>
                          <a:cs typeface="Verdana"/>
                          <a:sym typeface="Verdana"/>
                        </a:rPr>
                        <a:t>n/a</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9"/>
                  </a:ext>
                </a:extLst>
              </a:tr>
              <a:tr h="136525">
                <a:tc>
                  <a:txBody>
                    <a:bodyPr/>
                    <a:lstStyle/>
                    <a:p>
                      <a:pPr marL="0" marR="0" lvl="0" indent="0" algn="r" rtl="0">
                        <a:lnSpc>
                          <a:spcPct val="100000"/>
                        </a:lnSpc>
                        <a:spcBef>
                          <a:spcPts val="0"/>
                        </a:spcBef>
                        <a:spcAft>
                          <a:spcPts val="0"/>
                        </a:spcAft>
                        <a:buClr>
                          <a:schemeClr val="dk1"/>
                        </a:buClr>
                        <a:buSzPts val="1000"/>
                        <a:buFont typeface="Verdana"/>
                        <a:buNone/>
                      </a:pPr>
                      <a:r>
                        <a:rPr lang="en-US" sz="1000" b="0" i="1" u="none" strike="noStrike" cap="none">
                          <a:solidFill>
                            <a:schemeClr val="dk1"/>
                          </a:solidFill>
                          <a:latin typeface="Verdana"/>
                          <a:ea typeface="Verdana"/>
                          <a:cs typeface="Verdana"/>
                          <a:sym typeface="Verdana"/>
                        </a:rPr>
                        <a:t>Example</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00"/>
                        <a:buFont typeface="Verdana"/>
                        <a:buNone/>
                      </a:pPr>
                      <a:r>
                        <a:rPr lang="en-US" sz="1000" b="0" i="1" u="none" strike="noStrike" cap="none">
                          <a:solidFill>
                            <a:schemeClr val="dk1"/>
                          </a:solidFill>
                          <a:latin typeface="Verdana"/>
                          <a:ea typeface="Verdana"/>
                          <a:cs typeface="Verdana"/>
                          <a:sym typeface="Verdana"/>
                        </a:rPr>
                        <a:t>JohnDoe</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00"/>
                        <a:buFont typeface="Verdana"/>
                        <a:buNone/>
                      </a:pPr>
                      <a:r>
                        <a:rPr lang="en-US" sz="1000" b="0" i="1" u="none" strike="noStrike" cap="none">
                          <a:solidFill>
                            <a:schemeClr val="dk1"/>
                          </a:solidFill>
                          <a:latin typeface="Verdana"/>
                          <a:ea typeface="Verdana"/>
                          <a:cs typeface="Verdana"/>
                          <a:sym typeface="Verdana"/>
                        </a:rPr>
                        <a:t>Employee</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00"/>
                        <a:buFont typeface="Verdana"/>
                        <a:buNone/>
                      </a:pPr>
                      <a:r>
                        <a:rPr lang="en-US" sz="1000" b="0" i="1" u="none" strike="noStrike" cap="none">
                          <a:solidFill>
                            <a:schemeClr val="dk1"/>
                          </a:solidFill>
                          <a:latin typeface="Verdana"/>
                          <a:ea typeface="Verdana"/>
                          <a:cs typeface="Verdana"/>
                          <a:sym typeface="Verdana"/>
                        </a:rPr>
                        <a:t>employed-by</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00"/>
                        <a:buFont typeface="Verdana"/>
                        <a:buNone/>
                      </a:pPr>
                      <a:r>
                        <a:rPr lang="en-US" sz="1000" b="0" i="1" u="none" strike="noStrike" cap="none">
                          <a:solidFill>
                            <a:schemeClr val="dk1"/>
                          </a:solidFill>
                          <a:latin typeface="Verdana"/>
                          <a:ea typeface="Verdana"/>
                          <a:cs typeface="Verdana"/>
                          <a:sym typeface="Verdana"/>
                        </a:rPr>
                        <a:t>inova8</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00"/>
                        <a:buFont typeface="Verdana"/>
                        <a:buNone/>
                      </a:pPr>
                      <a:r>
                        <a:rPr lang="en-US" sz="1000" b="0" i="1" u="none" strike="noStrike" cap="none">
                          <a:solidFill>
                            <a:schemeClr val="dk1"/>
                          </a:solidFill>
                          <a:latin typeface="Verdana"/>
                          <a:ea typeface="Verdana"/>
                          <a:cs typeface="Verdana"/>
                          <a:sym typeface="Verdana"/>
                        </a:rPr>
                        <a:t>Employer</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00"/>
                        <a:buFont typeface="Verdana"/>
                        <a:buNone/>
                      </a:pPr>
                      <a:r>
                        <a:rPr lang="en-US" sz="1000" b="0" i="1" u="none" strike="noStrike" cap="none">
                          <a:solidFill>
                            <a:schemeClr val="dk1"/>
                          </a:solidFill>
                          <a:latin typeface="Verdana"/>
                          <a:ea typeface="Verdana"/>
                          <a:cs typeface="Verdana"/>
                          <a:sym typeface="Verdana"/>
                        </a:rPr>
                        <a:t>-</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00"/>
                        <a:buFont typeface="Verdana"/>
                        <a:buNone/>
                      </a:pPr>
                      <a:r>
                        <a:rPr lang="en-US" sz="1000" b="0" i="1" u="none" strike="noStrike" cap="none">
                          <a:solidFill>
                            <a:schemeClr val="dk1"/>
                          </a:solidFill>
                          <a:latin typeface="Verdana"/>
                          <a:ea typeface="Verdana"/>
                          <a:cs typeface="Verdana"/>
                          <a:sym typeface="Verdana"/>
                        </a:rPr>
                        <a:t>-</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10"/>
                  </a:ext>
                </a:extLst>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8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889"/>
        <p:cNvGrpSpPr/>
        <p:nvPr/>
      </p:nvGrpSpPr>
      <p:grpSpPr>
        <a:xfrm>
          <a:off x="0" y="0"/>
          <a:ext cx="0" cy="0"/>
          <a:chOff x="0" y="0"/>
          <a:chExt cx="0" cy="0"/>
        </a:xfrm>
      </p:grpSpPr>
      <p:sp>
        <p:nvSpPr>
          <p:cNvPr id="890" name="Google Shape;890;p42"/>
          <p:cNvSpPr txBox="1">
            <a:spLocks noGrp="1"/>
          </p:cNvSpPr>
          <p:nvPr>
            <p:ph type="title"/>
          </p:nvPr>
        </p:nvSpPr>
        <p:spPr>
          <a:xfrm>
            <a:off x="0" y="2971800"/>
            <a:ext cx="9144000" cy="685800"/>
          </a:xfrm>
          <a:prstGeom prst="rect">
            <a:avLst/>
          </a:prstGeom>
          <a:noFill/>
          <a:ln>
            <a:noFill/>
          </a:ln>
        </p:spPr>
        <p:txBody>
          <a:bodyPr spcFirstLastPara="1" wrap="square" lIns="91425" tIns="45700" rIns="91425" bIns="45700" anchor="ctr" anchorCtr="0">
            <a:normAutofit fontScale="90000"/>
          </a:bodyPr>
          <a:lstStyle/>
          <a:p>
            <a:pPr marL="0" lvl="0" indent="0" algn="ctr" rtl="0">
              <a:spcBef>
                <a:spcPts val="0"/>
              </a:spcBef>
              <a:spcAft>
                <a:spcPts val="0"/>
              </a:spcAft>
              <a:buClr>
                <a:schemeClr val="dk2"/>
              </a:buClr>
              <a:buSzPct val="100000"/>
              <a:buFont typeface="Twentieth Century"/>
              <a:buNone/>
            </a:pPr>
            <a:r>
              <a:rPr lang="en-US">
                <a:solidFill>
                  <a:schemeClr val="dk2"/>
                </a:solidFill>
              </a:rPr>
              <a:t>Querying the model: SPARQL</a:t>
            </a:r>
            <a:endParaRPr/>
          </a:p>
        </p:txBody>
      </p:sp>
      <p:sp>
        <p:nvSpPr>
          <p:cNvPr id="891" name="Google Shape;891;p42"/>
          <p:cNvSpPr txBox="1">
            <a:spLocks noGrp="1"/>
          </p:cNvSpPr>
          <p:nvPr>
            <p:ph type="body" idx="1"/>
          </p:nvPr>
        </p:nvSpPr>
        <p:spPr>
          <a:xfrm>
            <a:off x="0" y="3705225"/>
            <a:ext cx="9144000" cy="1200150"/>
          </a:xfrm>
          <a:prstGeom prst="rect">
            <a:avLst/>
          </a:prstGeom>
          <a:noFill/>
          <a:ln>
            <a:noFill/>
          </a:ln>
        </p:spPr>
        <p:txBody>
          <a:bodyPr spcFirstLastPara="1" wrap="square" lIns="91425" tIns="45700" rIns="91425" bIns="45700" anchor="t" anchorCtr="0">
            <a:normAutofit fontScale="92500" lnSpcReduction="20000"/>
          </a:bodyPr>
          <a:lstStyle/>
          <a:p>
            <a:pPr marL="342900" lvl="0" indent="-342900" algn="l" rtl="0">
              <a:spcBef>
                <a:spcPts val="0"/>
              </a:spcBef>
              <a:spcAft>
                <a:spcPts val="0"/>
              </a:spcAft>
              <a:buClr>
                <a:schemeClr val="dk1"/>
              </a:buClr>
              <a:buSzPct val="100000"/>
              <a:buChar char="•"/>
            </a:pPr>
            <a:r>
              <a:rPr lang="en-US"/>
              <a:t>If you have information in a database, users need a way to get it out. Relational databases have long used SQL. SPARQL is the semantic database equivalent.</a:t>
            </a:r>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show="0">
  <p:cSld>
    <p:spTree>
      <p:nvGrpSpPr>
        <p:cNvPr id="1" name="Shape 895"/>
        <p:cNvGrpSpPr/>
        <p:nvPr/>
      </p:nvGrpSpPr>
      <p:grpSpPr>
        <a:xfrm>
          <a:off x="0" y="0"/>
          <a:ext cx="0" cy="0"/>
          <a:chOff x="0" y="0"/>
          <a:chExt cx="0" cy="0"/>
        </a:xfrm>
      </p:grpSpPr>
      <p:sp>
        <p:nvSpPr>
          <p:cNvPr id="896" name="Google Shape;896;p43"/>
          <p:cNvSpPr txBox="1">
            <a:spLocks noGrp="1"/>
          </p:cNvSpPr>
          <p:nvPr>
            <p:ph type="title"/>
          </p:nvPr>
        </p:nvSpPr>
        <p:spPr>
          <a:xfrm>
            <a:off x="0" y="609600"/>
            <a:ext cx="9144000" cy="685800"/>
          </a:xfrm>
          <a:prstGeom prst="rect">
            <a:avLst/>
          </a:prstGeom>
          <a:noFill/>
          <a:ln>
            <a:noFill/>
          </a:ln>
        </p:spPr>
        <p:txBody>
          <a:bodyPr spcFirstLastPara="1" wrap="square" lIns="91425" tIns="45700" rIns="91425" bIns="45700" anchor="ctr" anchorCtr="0">
            <a:normAutofit fontScale="90000"/>
          </a:bodyPr>
          <a:lstStyle/>
          <a:p>
            <a:pPr marL="0" lvl="0" indent="0" algn="ctr" rtl="0">
              <a:spcBef>
                <a:spcPts val="0"/>
              </a:spcBef>
              <a:spcAft>
                <a:spcPts val="0"/>
              </a:spcAft>
              <a:buClr>
                <a:schemeClr val="dk2"/>
              </a:buClr>
              <a:buSzPct val="100000"/>
              <a:buFont typeface="Twentieth Century"/>
              <a:buNone/>
            </a:pPr>
            <a:r>
              <a:rPr lang="en-US">
                <a:solidFill>
                  <a:schemeClr val="dk2"/>
                </a:solidFill>
              </a:rPr>
              <a:t>Ontology Query Language: SPARQL</a:t>
            </a:r>
            <a:endParaRPr/>
          </a:p>
        </p:txBody>
      </p:sp>
      <p:sp>
        <p:nvSpPr>
          <p:cNvPr id="897" name="Google Shape;897;p43"/>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fontScale="70000" lnSpcReduction="20000"/>
          </a:bodyPr>
          <a:lstStyle/>
          <a:p>
            <a:pPr marL="342900" lvl="0" indent="-342900" algn="l" rtl="0">
              <a:spcBef>
                <a:spcPts val="0"/>
              </a:spcBef>
              <a:spcAft>
                <a:spcPts val="0"/>
              </a:spcAft>
              <a:buClr>
                <a:schemeClr val="dk1"/>
              </a:buClr>
              <a:buSzPct val="100000"/>
              <a:buChar char="•"/>
            </a:pPr>
            <a:r>
              <a:rPr lang="en-US" b="1"/>
              <a:t>S</a:t>
            </a:r>
            <a:r>
              <a:rPr lang="en-US"/>
              <a:t>imple </a:t>
            </a:r>
            <a:r>
              <a:rPr lang="en-US" b="1"/>
              <a:t>P</a:t>
            </a:r>
            <a:r>
              <a:rPr lang="en-US"/>
              <a:t>rotocol </a:t>
            </a:r>
            <a:r>
              <a:rPr lang="en-US" b="1"/>
              <a:t>a</a:t>
            </a:r>
            <a:r>
              <a:rPr lang="en-US"/>
              <a:t>nd </a:t>
            </a:r>
            <a:r>
              <a:rPr lang="en-US" b="1"/>
              <a:t>R</a:t>
            </a:r>
            <a:r>
              <a:rPr lang="en-US"/>
              <a:t>DF </a:t>
            </a:r>
            <a:r>
              <a:rPr lang="en-US" b="1"/>
              <a:t>Q</a:t>
            </a:r>
            <a:r>
              <a:rPr lang="en-US"/>
              <a:t>uery </a:t>
            </a:r>
            <a:r>
              <a:rPr lang="en-US" b="1"/>
              <a:t>L</a:t>
            </a:r>
            <a:r>
              <a:rPr lang="en-US"/>
              <a:t>anguage</a:t>
            </a:r>
            <a:endParaRPr/>
          </a:p>
          <a:p>
            <a:pPr marL="342900" lvl="0" indent="-342900" algn="l" rtl="0">
              <a:spcBef>
                <a:spcPts val="448"/>
              </a:spcBef>
              <a:spcAft>
                <a:spcPts val="0"/>
              </a:spcAft>
              <a:buClr>
                <a:schemeClr val="dk1"/>
              </a:buClr>
              <a:buSzPct val="100000"/>
              <a:buChar char="•"/>
            </a:pPr>
            <a:r>
              <a:rPr lang="en-US"/>
              <a:t>As a Protocol (</a:t>
            </a:r>
            <a:r>
              <a:rPr lang="en-US" sz="2000"/>
              <a:t>we do not have to know it</a:t>
            </a:r>
            <a:r>
              <a:rPr lang="en-US"/>
              <a:t>):</a:t>
            </a:r>
            <a:endParaRPr/>
          </a:p>
          <a:p>
            <a:pPr marL="742950" lvl="1" indent="-285750" algn="l" rtl="0">
              <a:spcBef>
                <a:spcPts val="392"/>
              </a:spcBef>
              <a:spcAft>
                <a:spcPts val="0"/>
              </a:spcAft>
              <a:buClr>
                <a:schemeClr val="dk1"/>
              </a:buClr>
              <a:buSzPct val="100000"/>
              <a:buChar char="–"/>
            </a:pPr>
            <a:r>
              <a:rPr lang="en-US"/>
              <a:t>mean for conveying SPARQL queries to an SPARQL query processing service and returning the query results to the entity that requested them</a:t>
            </a:r>
            <a:endParaRPr/>
          </a:p>
          <a:p>
            <a:pPr marL="742950" lvl="1" indent="-285750" algn="l" rtl="0">
              <a:spcBef>
                <a:spcPts val="392"/>
              </a:spcBef>
              <a:spcAft>
                <a:spcPts val="0"/>
              </a:spcAft>
              <a:buClr>
                <a:schemeClr val="dk1"/>
              </a:buClr>
              <a:buSzPct val="100000"/>
              <a:buChar char="–"/>
            </a:pPr>
            <a:r>
              <a:rPr lang="en-US"/>
              <a:t>Originally known as a SPROT or SPARQL End Point </a:t>
            </a:r>
            <a:endParaRPr/>
          </a:p>
          <a:p>
            <a:pPr marL="342900" lvl="0" indent="-342900" algn="l" rtl="0">
              <a:spcBef>
                <a:spcPts val="448"/>
              </a:spcBef>
              <a:spcAft>
                <a:spcPts val="0"/>
              </a:spcAft>
              <a:buClr>
                <a:schemeClr val="dk1"/>
              </a:buClr>
              <a:buSzPct val="100000"/>
              <a:buChar char="•"/>
            </a:pPr>
            <a:r>
              <a:rPr lang="en-US"/>
              <a:t>As a query language:</a:t>
            </a:r>
            <a:endParaRPr/>
          </a:p>
          <a:p>
            <a:pPr marL="742950" lvl="1" indent="-285750" algn="l" rtl="0">
              <a:spcBef>
                <a:spcPts val="392"/>
              </a:spcBef>
              <a:spcAft>
                <a:spcPts val="0"/>
              </a:spcAft>
              <a:buClr>
                <a:schemeClr val="dk1"/>
              </a:buClr>
              <a:buSzPct val="100000"/>
              <a:buChar char="–"/>
            </a:pPr>
            <a:r>
              <a:rPr lang="en-US"/>
              <a:t>for querying Ontology Model and Semantic Database</a:t>
            </a:r>
            <a:endParaRPr/>
          </a:p>
          <a:p>
            <a:pPr marL="742950" lvl="1" indent="-285750" algn="l" rtl="0">
              <a:spcBef>
                <a:spcPts val="392"/>
              </a:spcBef>
              <a:spcAft>
                <a:spcPts val="0"/>
              </a:spcAft>
              <a:buClr>
                <a:schemeClr val="dk1"/>
              </a:buClr>
              <a:buSzPct val="100000"/>
              <a:buChar char="–"/>
            </a:pPr>
            <a:r>
              <a:rPr lang="en-US"/>
              <a:t>Example: find all tanks in :TankFarm10</a:t>
            </a:r>
            <a:endParaRPr/>
          </a:p>
          <a:p>
            <a:pPr marL="742950" lvl="1" indent="-161290" algn="l" rtl="0">
              <a:spcBef>
                <a:spcPts val="392"/>
              </a:spcBef>
              <a:spcAft>
                <a:spcPts val="0"/>
              </a:spcAft>
              <a:buClr>
                <a:schemeClr val="dk1"/>
              </a:buClr>
              <a:buSzPct val="100000"/>
              <a:buNone/>
            </a:pPr>
            <a:endParaRPr/>
          </a:p>
          <a:p>
            <a:pPr marL="742950" lvl="1" indent="-161290" algn="l" rtl="0">
              <a:spcBef>
                <a:spcPts val="392"/>
              </a:spcBef>
              <a:spcAft>
                <a:spcPts val="0"/>
              </a:spcAft>
              <a:buClr>
                <a:schemeClr val="dk1"/>
              </a:buClr>
              <a:buSzPct val="100000"/>
              <a:buNone/>
            </a:pPr>
            <a:endParaRPr/>
          </a:p>
          <a:p>
            <a:pPr marL="742950" lvl="1" indent="-161290" algn="l" rtl="0">
              <a:spcBef>
                <a:spcPts val="392"/>
              </a:spcBef>
              <a:spcAft>
                <a:spcPts val="0"/>
              </a:spcAft>
              <a:buClr>
                <a:schemeClr val="dk1"/>
              </a:buClr>
              <a:buSzPct val="100000"/>
              <a:buNone/>
            </a:pPr>
            <a:endParaRPr/>
          </a:p>
          <a:p>
            <a:pPr marL="342900" lvl="0" indent="-342900" algn="l" rtl="0">
              <a:spcBef>
                <a:spcPts val="448"/>
              </a:spcBef>
              <a:spcAft>
                <a:spcPts val="0"/>
              </a:spcAft>
              <a:buClr>
                <a:schemeClr val="dk1"/>
              </a:buClr>
              <a:buSzPct val="100000"/>
              <a:buChar char="•"/>
            </a:pPr>
            <a:r>
              <a:rPr lang="en-US"/>
              <a:t>As a rule definition language.</a:t>
            </a:r>
            <a:endParaRPr/>
          </a:p>
          <a:p>
            <a:pPr marL="742950" lvl="1" indent="-285750" algn="l" rtl="0">
              <a:spcBef>
                <a:spcPts val="392"/>
              </a:spcBef>
              <a:spcAft>
                <a:spcPts val="0"/>
              </a:spcAft>
              <a:buClr>
                <a:schemeClr val="dk1"/>
              </a:buClr>
              <a:buSzPct val="100000"/>
              <a:buChar char="–"/>
            </a:pPr>
            <a:r>
              <a:rPr lang="en-US"/>
              <a:t>Others exist such as SWRL (Semantic Web Rule Language).</a:t>
            </a:r>
            <a:endParaRPr/>
          </a:p>
        </p:txBody>
      </p:sp>
      <p:sp>
        <p:nvSpPr>
          <p:cNvPr id="898" name="Google Shape;898;p43"/>
          <p:cNvSpPr txBox="1"/>
          <p:nvPr/>
        </p:nvSpPr>
        <p:spPr>
          <a:xfrm>
            <a:off x="1676400" y="4038600"/>
            <a:ext cx="5383590" cy="95410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a:solidFill>
                  <a:schemeClr val="dk1"/>
                </a:solidFill>
                <a:latin typeface="Twentieth Century"/>
                <a:ea typeface="Twentieth Century"/>
                <a:cs typeface="Twentieth Century"/>
                <a:sym typeface="Twentieth Century"/>
              </a:rPr>
              <a:t>PREFIX tank: &lt;http://www.inova8.com/TankExample/&gt;</a:t>
            </a:r>
            <a:endParaRPr/>
          </a:p>
          <a:p>
            <a:pPr marL="0" marR="0" lvl="0" indent="0" algn="l" rtl="0">
              <a:spcBef>
                <a:spcPts val="0"/>
              </a:spcBef>
              <a:spcAft>
                <a:spcPts val="0"/>
              </a:spcAft>
              <a:buNone/>
            </a:pPr>
            <a:r>
              <a:rPr lang="en-US" sz="1400">
                <a:solidFill>
                  <a:schemeClr val="dk1"/>
                </a:solidFill>
                <a:latin typeface="Twentieth Century"/>
                <a:ea typeface="Twentieth Century"/>
                <a:cs typeface="Twentieth Century"/>
                <a:sym typeface="Twentieth Century"/>
              </a:rPr>
              <a:t>PREFIX tank101: &lt;http://www.inova8.com/Tank101SimpleExample/&gt;</a:t>
            </a:r>
            <a:endParaRPr/>
          </a:p>
          <a:p>
            <a:pPr marL="0" marR="0" lvl="0" indent="0" algn="l" rtl="0">
              <a:spcBef>
                <a:spcPts val="0"/>
              </a:spcBef>
              <a:spcAft>
                <a:spcPts val="0"/>
              </a:spcAft>
              <a:buNone/>
            </a:pPr>
            <a:r>
              <a:rPr lang="en-US" sz="1400">
                <a:solidFill>
                  <a:schemeClr val="dk1"/>
                </a:solidFill>
                <a:latin typeface="Twentieth Century"/>
                <a:ea typeface="Twentieth Century"/>
                <a:cs typeface="Twentieth Century"/>
                <a:sym typeface="Twentieth Century"/>
              </a:rPr>
              <a:t>SELECT ?tank</a:t>
            </a:r>
            <a:endParaRPr/>
          </a:p>
          <a:p>
            <a:pPr marL="0" marR="0" lvl="0" indent="0" algn="l" rtl="0">
              <a:spcBef>
                <a:spcPts val="0"/>
              </a:spcBef>
              <a:spcAft>
                <a:spcPts val="0"/>
              </a:spcAft>
              <a:buNone/>
            </a:pPr>
            <a:r>
              <a:rPr lang="en-US" sz="1400">
                <a:solidFill>
                  <a:schemeClr val="dk1"/>
                </a:solidFill>
                <a:latin typeface="Twentieth Century"/>
                <a:ea typeface="Twentieth Century"/>
                <a:cs typeface="Twentieth Century"/>
                <a:sym typeface="Twentieth Century"/>
              </a:rPr>
              <a:t>WHERE { :Tank101:TankFarm10 :hasTanks ?tank }</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9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902"/>
        <p:cNvGrpSpPr/>
        <p:nvPr/>
      </p:nvGrpSpPr>
      <p:grpSpPr>
        <a:xfrm>
          <a:off x="0" y="0"/>
          <a:ext cx="0" cy="0"/>
          <a:chOff x="0" y="0"/>
          <a:chExt cx="0" cy="0"/>
        </a:xfrm>
      </p:grpSpPr>
      <p:sp>
        <p:nvSpPr>
          <p:cNvPr id="903" name="Google Shape;903;p44"/>
          <p:cNvSpPr txBox="1">
            <a:spLocks noGrp="1"/>
          </p:cNvSpPr>
          <p:nvPr>
            <p:ph type="title"/>
          </p:nvPr>
        </p:nvSpPr>
        <p:spPr>
          <a:xfrm>
            <a:off x="0" y="533400"/>
            <a:ext cx="9144000" cy="685800"/>
          </a:xfrm>
          <a:prstGeom prst="rect">
            <a:avLst/>
          </a:prstGeom>
          <a:noFill/>
          <a:ln>
            <a:noFill/>
          </a:ln>
        </p:spPr>
        <p:txBody>
          <a:bodyPr spcFirstLastPara="1" wrap="square" lIns="91425" tIns="45700" rIns="91425" bIns="45700" anchor="ctr" anchorCtr="0">
            <a:normAutofit fontScale="90000"/>
          </a:bodyPr>
          <a:lstStyle/>
          <a:p>
            <a:pPr marL="0" lvl="0" indent="0" algn="ctr" rtl="0">
              <a:spcBef>
                <a:spcPts val="0"/>
              </a:spcBef>
              <a:spcAft>
                <a:spcPts val="0"/>
              </a:spcAft>
              <a:buClr>
                <a:schemeClr val="dk2"/>
              </a:buClr>
              <a:buSzPct val="100000"/>
              <a:buFont typeface="Twentieth Century"/>
              <a:buNone/>
            </a:pPr>
            <a:r>
              <a:rPr lang="en-US">
                <a:solidFill>
                  <a:schemeClr val="dk2"/>
                </a:solidFill>
              </a:rPr>
              <a:t>SPARQL SELECT</a:t>
            </a:r>
            <a:endParaRPr/>
          </a:p>
        </p:txBody>
      </p:sp>
      <p:sp>
        <p:nvSpPr>
          <p:cNvPr id="904" name="Google Shape;904;p44"/>
          <p:cNvSpPr/>
          <p:nvPr/>
        </p:nvSpPr>
        <p:spPr>
          <a:xfrm>
            <a:off x="6832600" y="3647788"/>
            <a:ext cx="1821785" cy="389513"/>
          </a:xfrm>
          <a:prstGeom prst="ellipse">
            <a:avLst/>
          </a:prstGeom>
          <a:solidFill>
            <a:schemeClr val="folHlink"/>
          </a:solidFill>
          <a:ln w="38100" cap="flat" cmpd="sng">
            <a:solidFill>
              <a:schemeClr val="dk1"/>
            </a:solidFill>
            <a:prstDash val="solid"/>
            <a:round/>
            <a:headEnd type="none" w="sm" len="sm"/>
            <a:tailEnd type="none" w="sm" len="sm"/>
          </a:ln>
        </p:spPr>
        <p:txBody>
          <a:bodyPr spcFirstLastPara="1" wrap="square" lIns="91425" tIns="45700" rIns="91425" bIns="45700" anchor="ctr" anchorCtr="0">
            <a:spAutoFit/>
          </a:bodyPr>
          <a:lstStyle/>
          <a:p>
            <a:pPr marL="0" marR="0" lvl="0" indent="0" algn="l" rtl="0">
              <a:spcBef>
                <a:spcPts val="0"/>
              </a:spcBef>
              <a:spcAft>
                <a:spcPts val="0"/>
              </a:spcAft>
              <a:buNone/>
            </a:pPr>
            <a:r>
              <a:rPr lang="en-US" sz="1200" b="1">
                <a:solidFill>
                  <a:schemeClr val="dk1"/>
                </a:solidFill>
                <a:latin typeface="Arial"/>
                <a:ea typeface="Arial"/>
                <a:cs typeface="Arial"/>
                <a:sym typeface="Arial"/>
              </a:rPr>
              <a:t>?</a:t>
            </a:r>
            <a:r>
              <a:rPr lang="en-US" sz="1200" b="1">
                <a:solidFill>
                  <a:schemeClr val="lt1"/>
                </a:solidFill>
                <a:latin typeface="Arial"/>
                <a:ea typeface="Arial"/>
                <a:cs typeface="Arial"/>
                <a:sym typeface="Arial"/>
              </a:rPr>
              <a:t>propertyvalue</a:t>
            </a:r>
            <a:endParaRPr sz="1200" b="1">
              <a:solidFill>
                <a:schemeClr val="lt1"/>
              </a:solidFill>
              <a:latin typeface="Arial"/>
              <a:ea typeface="Arial"/>
              <a:cs typeface="Arial"/>
              <a:sym typeface="Arial"/>
            </a:endParaRPr>
          </a:p>
        </p:txBody>
      </p:sp>
      <p:sp>
        <p:nvSpPr>
          <p:cNvPr id="905" name="Google Shape;905;p44"/>
          <p:cNvSpPr/>
          <p:nvPr/>
        </p:nvSpPr>
        <p:spPr>
          <a:xfrm>
            <a:off x="1889125" y="2893753"/>
            <a:ext cx="963613" cy="389456"/>
          </a:xfrm>
          <a:prstGeom prst="ellipse">
            <a:avLst/>
          </a:prstGeom>
          <a:solidFill>
            <a:srgbClr val="FFFF00"/>
          </a:solidFill>
          <a:ln w="38100" cap="flat" cmpd="sng">
            <a:solidFill>
              <a:schemeClr val="dk1"/>
            </a:solidFill>
            <a:prstDash val="solid"/>
            <a:round/>
            <a:headEnd type="none" w="sm" len="sm"/>
            <a:tailEnd type="none" w="sm" len="sm"/>
          </a:ln>
        </p:spPr>
        <p:txBody>
          <a:bodyPr spcFirstLastPara="1" wrap="square" lIns="0" tIns="45700" rIns="36000" bIns="45700" anchor="ctr" anchorCtr="0">
            <a:spAutoFit/>
          </a:bodyPr>
          <a:lstStyle/>
          <a:p>
            <a:pPr marL="0" marR="0" lvl="0" indent="0" algn="l" rtl="0">
              <a:spcBef>
                <a:spcPts val="0"/>
              </a:spcBef>
              <a:spcAft>
                <a:spcPts val="0"/>
              </a:spcAft>
              <a:buNone/>
            </a:pPr>
            <a:r>
              <a:rPr lang="en-US" sz="1200" b="1">
                <a:solidFill>
                  <a:schemeClr val="dk1"/>
                </a:solidFill>
                <a:latin typeface="Arial"/>
                <a:ea typeface="Arial"/>
                <a:cs typeface="Arial"/>
                <a:sym typeface="Arial"/>
              </a:rPr>
              <a:t>?AREA</a:t>
            </a:r>
            <a:endParaRPr/>
          </a:p>
        </p:txBody>
      </p:sp>
      <p:sp>
        <p:nvSpPr>
          <p:cNvPr id="906" name="Google Shape;906;p44"/>
          <p:cNvSpPr/>
          <p:nvPr/>
        </p:nvSpPr>
        <p:spPr>
          <a:xfrm>
            <a:off x="190500" y="2447666"/>
            <a:ext cx="887413" cy="389456"/>
          </a:xfrm>
          <a:prstGeom prst="ellipse">
            <a:avLst/>
          </a:prstGeom>
          <a:solidFill>
            <a:srgbClr val="FFFF00"/>
          </a:solidFill>
          <a:ln w="9525" cap="flat" cmpd="sng">
            <a:solidFill>
              <a:schemeClr val="dk1"/>
            </a:solidFill>
            <a:prstDash val="solid"/>
            <a:round/>
            <a:headEnd type="none" w="sm" len="sm"/>
            <a:tailEnd type="none" w="sm" len="sm"/>
          </a:ln>
        </p:spPr>
        <p:txBody>
          <a:bodyPr spcFirstLastPara="1" wrap="square" lIns="0" tIns="45700" rIns="0" bIns="45700" anchor="ctr" anchorCtr="0">
            <a:spAutoFit/>
          </a:bodyPr>
          <a:lstStyle/>
          <a:p>
            <a:pPr marL="0" marR="0" lvl="0" indent="0" algn="l" rtl="0">
              <a:spcBef>
                <a:spcPts val="0"/>
              </a:spcBef>
              <a:spcAft>
                <a:spcPts val="0"/>
              </a:spcAft>
              <a:buNone/>
            </a:pPr>
            <a:r>
              <a:rPr lang="en-US" sz="1200" dirty="0">
                <a:solidFill>
                  <a:schemeClr val="dk1"/>
                </a:solidFill>
                <a:latin typeface="Arial"/>
                <a:ea typeface="Arial"/>
                <a:cs typeface="Arial"/>
                <a:sym typeface="Arial"/>
              </a:rPr>
              <a:t>PLANT</a:t>
            </a:r>
            <a:endParaRPr dirty="0"/>
          </a:p>
        </p:txBody>
      </p:sp>
      <p:sp>
        <p:nvSpPr>
          <p:cNvPr id="907" name="Google Shape;907;p44"/>
          <p:cNvSpPr/>
          <p:nvPr/>
        </p:nvSpPr>
        <p:spPr>
          <a:xfrm>
            <a:off x="4281488" y="3355716"/>
            <a:ext cx="1025525" cy="389456"/>
          </a:xfrm>
          <a:prstGeom prst="ellipse">
            <a:avLst/>
          </a:prstGeom>
          <a:solidFill>
            <a:srgbClr val="FFFF00"/>
          </a:solidFill>
          <a:ln w="38100" cap="flat" cmpd="sng">
            <a:solidFill>
              <a:schemeClr val="dk1"/>
            </a:solidFill>
            <a:prstDash val="solid"/>
            <a:round/>
            <a:headEnd type="none" w="sm" len="sm"/>
            <a:tailEnd type="none" w="sm" len="sm"/>
          </a:ln>
        </p:spPr>
        <p:txBody>
          <a:bodyPr spcFirstLastPara="1" wrap="square" lIns="0" tIns="45700" rIns="0" bIns="45700" anchor="ctr" anchorCtr="0">
            <a:spAutoFit/>
          </a:bodyPr>
          <a:lstStyle/>
          <a:p>
            <a:pPr marL="0" marR="0" lvl="0" indent="0" algn="l" rtl="0">
              <a:spcBef>
                <a:spcPts val="0"/>
              </a:spcBef>
              <a:spcAft>
                <a:spcPts val="0"/>
              </a:spcAft>
              <a:buNone/>
            </a:pPr>
            <a:r>
              <a:rPr lang="en-US" sz="1200" b="1">
                <a:solidFill>
                  <a:schemeClr val="dk1"/>
                </a:solidFill>
                <a:latin typeface="Arial"/>
                <a:ea typeface="Arial"/>
                <a:cs typeface="Arial"/>
                <a:sym typeface="Arial"/>
              </a:rPr>
              <a:t>?EQUIP</a:t>
            </a:r>
            <a:endParaRPr/>
          </a:p>
        </p:txBody>
      </p:sp>
      <p:sp>
        <p:nvSpPr>
          <p:cNvPr id="908" name="Google Shape;908;p44"/>
          <p:cNvSpPr txBox="1"/>
          <p:nvPr/>
        </p:nvSpPr>
        <p:spPr>
          <a:xfrm>
            <a:off x="827088" y="2959100"/>
            <a:ext cx="798617" cy="27699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a:solidFill>
                  <a:schemeClr val="dk1"/>
                </a:solidFill>
                <a:latin typeface="Arial"/>
                <a:ea typeface="Arial"/>
                <a:cs typeface="Arial"/>
                <a:sym typeface="Arial"/>
              </a:rPr>
              <a:t>:hasArea</a:t>
            </a:r>
            <a:endParaRPr sz="1200">
              <a:solidFill>
                <a:schemeClr val="dk1"/>
              </a:solidFill>
              <a:latin typeface="Arial"/>
              <a:ea typeface="Arial"/>
              <a:cs typeface="Arial"/>
              <a:sym typeface="Arial"/>
            </a:endParaRPr>
          </a:p>
        </p:txBody>
      </p:sp>
      <p:sp>
        <p:nvSpPr>
          <p:cNvPr id="909" name="Google Shape;909;p44"/>
          <p:cNvSpPr txBox="1"/>
          <p:nvPr/>
        </p:nvSpPr>
        <p:spPr>
          <a:xfrm>
            <a:off x="2597150" y="3417888"/>
            <a:ext cx="1301750" cy="27463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b="1">
                <a:solidFill>
                  <a:schemeClr val="dk1"/>
                </a:solidFill>
                <a:latin typeface="Arial"/>
                <a:ea typeface="Arial"/>
                <a:cs typeface="Arial"/>
                <a:sym typeface="Arial"/>
              </a:rPr>
              <a:t>:hasEquipment</a:t>
            </a:r>
            <a:endParaRPr sz="1200" b="1">
              <a:solidFill>
                <a:schemeClr val="dk1"/>
              </a:solidFill>
              <a:latin typeface="Arial"/>
              <a:ea typeface="Arial"/>
              <a:cs typeface="Arial"/>
              <a:sym typeface="Arial"/>
            </a:endParaRPr>
          </a:p>
        </p:txBody>
      </p:sp>
      <p:sp>
        <p:nvSpPr>
          <p:cNvPr id="910" name="Google Shape;910;p44"/>
          <p:cNvSpPr txBox="1"/>
          <p:nvPr/>
        </p:nvSpPr>
        <p:spPr>
          <a:xfrm>
            <a:off x="5592763" y="3708400"/>
            <a:ext cx="895350" cy="274638"/>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b="1">
                <a:solidFill>
                  <a:schemeClr val="dk1"/>
                </a:solidFill>
                <a:latin typeface="Arial"/>
                <a:ea typeface="Arial"/>
                <a:cs typeface="Arial"/>
                <a:sym typeface="Aria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0"/>
                  </a:ext>
                </a:extLst>
              </a:rPr>
              <a:t>?</a:t>
            </a:r>
            <a:r>
              <a:rPr lang="en-US" sz="1200" b="1">
                <a:solidFill>
                  <a:schemeClr val="dk1"/>
                </a:solidFill>
                <a:latin typeface="Arial"/>
                <a:ea typeface="Arial"/>
                <a:cs typeface="Arial"/>
                <a:sym typeface="Arial"/>
              </a:rPr>
              <a:t>property</a:t>
            </a:r>
            <a:endParaRPr/>
          </a:p>
        </p:txBody>
      </p:sp>
      <p:cxnSp>
        <p:nvCxnSpPr>
          <p:cNvPr id="911" name="Google Shape;911;p44"/>
          <p:cNvCxnSpPr>
            <a:stCxn id="910" idx="3"/>
            <a:endCxn id="904" idx="2"/>
          </p:cNvCxnSpPr>
          <p:nvPr/>
        </p:nvCxnSpPr>
        <p:spPr>
          <a:xfrm rot="10800000" flipH="1">
            <a:off x="6488113" y="3842419"/>
            <a:ext cx="344400" cy="3300"/>
          </a:xfrm>
          <a:prstGeom prst="curvedConnector3">
            <a:avLst>
              <a:gd name="adj1" fmla="val 50013"/>
            </a:avLst>
          </a:prstGeom>
          <a:noFill/>
          <a:ln w="38100" cap="flat" cmpd="sng">
            <a:solidFill>
              <a:schemeClr val="dk1"/>
            </a:solidFill>
            <a:prstDash val="solid"/>
            <a:round/>
            <a:headEnd type="none" w="med" len="med"/>
            <a:tailEnd type="triangle" w="med" len="med"/>
          </a:ln>
        </p:spPr>
      </p:cxnSp>
      <p:cxnSp>
        <p:nvCxnSpPr>
          <p:cNvPr id="912" name="Google Shape;912;p44"/>
          <p:cNvCxnSpPr>
            <a:stCxn id="907" idx="4"/>
            <a:endCxn id="910" idx="1"/>
          </p:cNvCxnSpPr>
          <p:nvPr/>
        </p:nvCxnSpPr>
        <p:spPr>
          <a:xfrm rot="16200000" flipH="1">
            <a:off x="5143234" y="3396189"/>
            <a:ext cx="100547" cy="798512"/>
          </a:xfrm>
          <a:prstGeom prst="curvedConnector2">
            <a:avLst/>
          </a:prstGeom>
          <a:noFill/>
          <a:ln w="38100" cap="flat" cmpd="sng">
            <a:solidFill>
              <a:schemeClr val="dk1"/>
            </a:solidFill>
            <a:prstDash val="solid"/>
            <a:round/>
            <a:headEnd type="none" w="med" len="med"/>
            <a:tailEnd type="triangle" w="med" len="med"/>
          </a:ln>
        </p:spPr>
      </p:cxnSp>
      <p:cxnSp>
        <p:nvCxnSpPr>
          <p:cNvPr id="913" name="Google Shape;913;p44"/>
          <p:cNvCxnSpPr>
            <a:stCxn id="909" idx="3"/>
            <a:endCxn id="907" idx="2"/>
          </p:cNvCxnSpPr>
          <p:nvPr/>
        </p:nvCxnSpPr>
        <p:spPr>
          <a:xfrm flipV="1">
            <a:off x="3898900" y="3550444"/>
            <a:ext cx="382588" cy="4763"/>
          </a:xfrm>
          <a:prstGeom prst="curvedConnector3">
            <a:avLst>
              <a:gd name="adj1" fmla="val 50000"/>
            </a:avLst>
          </a:prstGeom>
          <a:noFill/>
          <a:ln w="38100" cap="flat" cmpd="sng">
            <a:solidFill>
              <a:schemeClr val="dk1"/>
            </a:solidFill>
            <a:prstDash val="solid"/>
            <a:round/>
            <a:headEnd type="none" w="med" len="med"/>
            <a:tailEnd type="triangle" w="med" len="med"/>
          </a:ln>
        </p:spPr>
      </p:cxnSp>
      <p:cxnSp>
        <p:nvCxnSpPr>
          <p:cNvPr id="914" name="Google Shape;914;p44"/>
          <p:cNvCxnSpPr>
            <a:stCxn id="905" idx="4"/>
            <a:endCxn id="909" idx="1"/>
          </p:cNvCxnSpPr>
          <p:nvPr/>
        </p:nvCxnSpPr>
        <p:spPr>
          <a:xfrm rot="16200000" flipH="1">
            <a:off x="2348042" y="3306099"/>
            <a:ext cx="271998" cy="226218"/>
          </a:xfrm>
          <a:prstGeom prst="curvedConnector2">
            <a:avLst/>
          </a:prstGeom>
          <a:noFill/>
          <a:ln w="38100" cap="flat" cmpd="sng">
            <a:solidFill>
              <a:schemeClr val="dk1"/>
            </a:solidFill>
            <a:prstDash val="solid"/>
            <a:round/>
            <a:headEnd type="none" w="med" len="med"/>
            <a:tailEnd type="triangle" w="med" len="med"/>
          </a:ln>
        </p:spPr>
      </p:cxnSp>
      <p:cxnSp>
        <p:nvCxnSpPr>
          <p:cNvPr id="915" name="Google Shape;915;p44"/>
          <p:cNvCxnSpPr>
            <a:stCxn id="908" idx="3"/>
            <a:endCxn id="905" idx="2"/>
          </p:cNvCxnSpPr>
          <p:nvPr/>
        </p:nvCxnSpPr>
        <p:spPr>
          <a:xfrm flipV="1">
            <a:off x="1625705" y="3088481"/>
            <a:ext cx="263420" cy="9119"/>
          </a:xfrm>
          <a:prstGeom prst="curvedConnector3">
            <a:avLst>
              <a:gd name="adj1" fmla="val 50000"/>
            </a:avLst>
          </a:prstGeom>
          <a:noFill/>
          <a:ln w="9525" cap="flat" cmpd="sng">
            <a:solidFill>
              <a:schemeClr val="dk1"/>
            </a:solidFill>
            <a:prstDash val="solid"/>
            <a:round/>
            <a:headEnd type="none" w="med" len="med"/>
            <a:tailEnd type="triangle" w="med" len="med"/>
          </a:ln>
        </p:spPr>
      </p:cxnSp>
      <p:cxnSp>
        <p:nvCxnSpPr>
          <p:cNvPr id="916" name="Google Shape;916;p44"/>
          <p:cNvCxnSpPr>
            <a:stCxn id="906" idx="4"/>
            <a:endCxn id="908" idx="1"/>
          </p:cNvCxnSpPr>
          <p:nvPr/>
        </p:nvCxnSpPr>
        <p:spPr>
          <a:xfrm rot="16200000" flipH="1">
            <a:off x="600408" y="2870920"/>
            <a:ext cx="260478" cy="192881"/>
          </a:xfrm>
          <a:prstGeom prst="curvedConnector2">
            <a:avLst/>
          </a:prstGeom>
          <a:noFill/>
          <a:ln w="9525" cap="flat" cmpd="sng">
            <a:solidFill>
              <a:schemeClr val="dk1"/>
            </a:solidFill>
            <a:prstDash val="solid"/>
            <a:round/>
            <a:headEnd type="none" w="med" len="med"/>
            <a:tailEnd type="triangle" w="med" len="med"/>
          </a:ln>
        </p:spPr>
      </p:cxnSp>
      <p:grpSp>
        <p:nvGrpSpPr>
          <p:cNvPr id="917" name="Google Shape;917;p44"/>
          <p:cNvGrpSpPr/>
          <p:nvPr/>
        </p:nvGrpSpPr>
        <p:grpSpPr>
          <a:xfrm>
            <a:off x="6230938" y="4497388"/>
            <a:ext cx="2913062" cy="1041400"/>
            <a:chOff x="3888" y="3264"/>
            <a:chExt cx="1835" cy="656"/>
          </a:xfrm>
        </p:grpSpPr>
        <p:cxnSp>
          <p:nvCxnSpPr>
            <p:cNvPr id="918" name="Google Shape;918;p44"/>
            <p:cNvCxnSpPr/>
            <p:nvPr/>
          </p:nvCxnSpPr>
          <p:spPr>
            <a:xfrm>
              <a:off x="3940" y="3631"/>
              <a:ext cx="499" cy="0"/>
            </a:xfrm>
            <a:prstGeom prst="straightConnector1">
              <a:avLst/>
            </a:prstGeom>
            <a:noFill/>
            <a:ln w="38100" cap="flat" cmpd="sng">
              <a:solidFill>
                <a:schemeClr val="dk1"/>
              </a:solidFill>
              <a:prstDash val="solid"/>
              <a:round/>
              <a:headEnd type="none" w="med" len="med"/>
              <a:tailEnd type="none" w="med" len="med"/>
            </a:ln>
          </p:spPr>
        </p:cxnSp>
        <p:sp>
          <p:nvSpPr>
            <p:cNvPr id="919" name="Google Shape;919;p44"/>
            <p:cNvSpPr txBox="1"/>
            <p:nvPr/>
          </p:nvSpPr>
          <p:spPr>
            <a:xfrm>
              <a:off x="3888" y="3264"/>
              <a:ext cx="596" cy="23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u="sng">
                  <a:solidFill>
                    <a:schemeClr val="dk1"/>
                  </a:solidFill>
                  <a:latin typeface="Arial"/>
                  <a:ea typeface="Arial"/>
                  <a:cs typeface="Arial"/>
                  <a:sym typeface="Arial"/>
                </a:rPr>
                <a:t>Legend</a:t>
              </a:r>
              <a:endParaRPr/>
            </a:p>
          </p:txBody>
        </p:sp>
        <p:sp>
          <p:nvSpPr>
            <p:cNvPr id="920" name="Google Shape;920;p44"/>
            <p:cNvSpPr txBox="1"/>
            <p:nvPr/>
          </p:nvSpPr>
          <p:spPr>
            <a:xfrm>
              <a:off x="4439" y="3495"/>
              <a:ext cx="1284" cy="23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a:solidFill>
                    <a:schemeClr val="dk1"/>
                  </a:solidFill>
                  <a:latin typeface="Arial"/>
                  <a:ea typeface="Arial"/>
                  <a:cs typeface="Arial"/>
                  <a:sym typeface="Arial"/>
                </a:rPr>
                <a:t>Included in Report</a:t>
              </a:r>
              <a:endParaRPr/>
            </a:p>
          </p:txBody>
        </p:sp>
        <p:sp>
          <p:nvSpPr>
            <p:cNvPr id="921" name="Google Shape;921;p44"/>
            <p:cNvSpPr txBox="1"/>
            <p:nvPr/>
          </p:nvSpPr>
          <p:spPr>
            <a:xfrm>
              <a:off x="4439" y="3677"/>
              <a:ext cx="1116" cy="23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a:solidFill>
                    <a:schemeClr val="dk1"/>
                  </a:solidFill>
                  <a:latin typeface="Arial"/>
                  <a:ea typeface="Arial"/>
                  <a:cs typeface="Arial"/>
                  <a:sym typeface="Arial"/>
                </a:rPr>
                <a:t>Report Variable</a:t>
              </a:r>
              <a:endParaRPr/>
            </a:p>
          </p:txBody>
        </p:sp>
        <p:sp>
          <p:nvSpPr>
            <p:cNvPr id="922" name="Google Shape;922;p44"/>
            <p:cNvSpPr txBox="1"/>
            <p:nvPr/>
          </p:nvSpPr>
          <p:spPr>
            <a:xfrm>
              <a:off x="4109" y="3689"/>
              <a:ext cx="196" cy="23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a:solidFill>
                    <a:schemeClr val="dk1"/>
                  </a:solidFill>
                  <a:latin typeface="Arial"/>
                  <a:ea typeface="Arial"/>
                  <a:cs typeface="Arial"/>
                  <a:sym typeface="Arial"/>
                </a:rPr>
                <a:t>?</a:t>
              </a:r>
              <a:endParaRPr/>
            </a:p>
          </p:txBody>
        </p:sp>
      </p:grpSp>
      <p:sp>
        <p:nvSpPr>
          <p:cNvPr id="923" name="Google Shape;923;p44"/>
          <p:cNvSpPr/>
          <p:nvPr/>
        </p:nvSpPr>
        <p:spPr>
          <a:xfrm>
            <a:off x="4443413" y="4216141"/>
            <a:ext cx="696912" cy="389456"/>
          </a:xfrm>
          <a:prstGeom prst="ellipse">
            <a:avLst/>
          </a:prstGeom>
          <a:solidFill>
            <a:srgbClr val="FFFF00"/>
          </a:solidFill>
          <a:ln w="9525" cap="flat" cmpd="sng">
            <a:solidFill>
              <a:schemeClr val="dk1"/>
            </a:solidFill>
            <a:prstDash val="solid"/>
            <a:round/>
            <a:headEnd type="none" w="sm" len="sm"/>
            <a:tailEnd type="none" w="sm" len="sm"/>
          </a:ln>
        </p:spPr>
        <p:txBody>
          <a:bodyPr spcFirstLastPara="1" wrap="square" lIns="0" tIns="45700" rIns="0" bIns="45700" anchor="ctr" anchorCtr="0">
            <a:spAutoFit/>
          </a:bodyPr>
          <a:lstStyle/>
          <a:p>
            <a:pPr marL="0" marR="0" lvl="0" indent="0" algn="l" rtl="0">
              <a:spcBef>
                <a:spcPts val="0"/>
              </a:spcBef>
              <a:spcAft>
                <a:spcPts val="0"/>
              </a:spcAft>
              <a:buNone/>
            </a:pPr>
            <a:r>
              <a:rPr lang="en-US" sz="1200" dirty="0">
                <a:solidFill>
                  <a:schemeClr val="dk1"/>
                </a:solidFill>
                <a:latin typeface="Arial"/>
                <a:ea typeface="Arial"/>
                <a:cs typeface="Arial"/>
                <a:sym typeface="Arial"/>
              </a:rPr>
              <a:t>UNIT</a:t>
            </a:r>
            <a:endParaRPr dirty="0"/>
          </a:p>
        </p:txBody>
      </p:sp>
      <p:cxnSp>
        <p:nvCxnSpPr>
          <p:cNvPr id="924" name="Google Shape;924;p44"/>
          <p:cNvCxnSpPr>
            <a:stCxn id="905" idx="4"/>
            <a:endCxn id="925" idx="1"/>
          </p:cNvCxnSpPr>
          <p:nvPr/>
        </p:nvCxnSpPr>
        <p:spPr>
          <a:xfrm rot="16200000" flipH="1">
            <a:off x="1939464" y="3714676"/>
            <a:ext cx="1119316" cy="256381"/>
          </a:xfrm>
          <a:prstGeom prst="curvedConnector2">
            <a:avLst/>
          </a:prstGeom>
          <a:noFill/>
          <a:ln w="9525" cap="flat" cmpd="sng">
            <a:solidFill>
              <a:schemeClr val="dk1"/>
            </a:solidFill>
            <a:prstDash val="solid"/>
            <a:round/>
            <a:headEnd type="none" w="med" len="med"/>
            <a:tailEnd type="triangle" w="med" len="med"/>
          </a:ln>
        </p:spPr>
      </p:cxnSp>
      <p:cxnSp>
        <p:nvCxnSpPr>
          <p:cNvPr id="926" name="Google Shape;926;p44"/>
          <p:cNvCxnSpPr>
            <a:stCxn id="925" idx="3"/>
            <a:endCxn id="923" idx="2"/>
          </p:cNvCxnSpPr>
          <p:nvPr/>
        </p:nvCxnSpPr>
        <p:spPr>
          <a:xfrm>
            <a:off x="3374633" y="4402525"/>
            <a:ext cx="1068780" cy="8344"/>
          </a:xfrm>
          <a:prstGeom prst="curvedConnector3">
            <a:avLst>
              <a:gd name="adj1" fmla="val 50000"/>
            </a:avLst>
          </a:prstGeom>
          <a:noFill/>
          <a:ln w="9525" cap="flat" cmpd="sng">
            <a:solidFill>
              <a:schemeClr val="dk1"/>
            </a:solidFill>
            <a:prstDash val="solid"/>
            <a:round/>
            <a:headEnd type="none" w="med" len="med"/>
            <a:tailEnd type="triangle" w="med" len="med"/>
          </a:ln>
        </p:spPr>
      </p:cxnSp>
      <p:sp>
        <p:nvSpPr>
          <p:cNvPr id="925" name="Google Shape;925;p44"/>
          <p:cNvSpPr txBox="1"/>
          <p:nvPr/>
        </p:nvSpPr>
        <p:spPr>
          <a:xfrm>
            <a:off x="2627313" y="4264025"/>
            <a:ext cx="747320" cy="27699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a:solidFill>
                  <a:schemeClr val="dk1"/>
                </a:solidFill>
                <a:latin typeface="Arial"/>
                <a:ea typeface="Arial"/>
                <a:cs typeface="Arial"/>
                <a:sym typeface="Arial"/>
              </a:rPr>
              <a:t>:hasUnit</a:t>
            </a:r>
            <a:endParaRPr sz="1200">
              <a:solidFill>
                <a:schemeClr val="dk1"/>
              </a:solidFill>
              <a:latin typeface="Arial"/>
              <a:ea typeface="Arial"/>
              <a:cs typeface="Arial"/>
              <a:sym typeface="Arial"/>
            </a:endParaRPr>
          </a:p>
        </p:txBody>
      </p:sp>
      <p:sp>
        <p:nvSpPr>
          <p:cNvPr id="927" name="Google Shape;927;p44"/>
          <p:cNvSpPr/>
          <p:nvPr/>
        </p:nvSpPr>
        <p:spPr>
          <a:xfrm>
            <a:off x="3200400" y="4573588"/>
            <a:ext cx="485775" cy="442912"/>
          </a:xfrm>
          <a:prstGeom prst="downArrow">
            <a:avLst>
              <a:gd name="adj1" fmla="val 50000"/>
              <a:gd name="adj2" fmla="val 25000"/>
            </a:avLst>
          </a:prstGeom>
          <a:solidFill>
            <a:schemeClr val="accent1"/>
          </a:solid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Twentieth Century"/>
              <a:ea typeface="Twentieth Century"/>
              <a:cs typeface="Twentieth Century"/>
              <a:sym typeface="Twentieth Century"/>
            </a:endParaRPr>
          </a:p>
        </p:txBody>
      </p:sp>
      <p:graphicFrame>
        <p:nvGraphicFramePr>
          <p:cNvPr id="928" name="Google Shape;928;p44"/>
          <p:cNvGraphicFramePr/>
          <p:nvPr>
            <p:extLst>
              <p:ext uri="{D42A27DB-BD31-4B8C-83A1-F6EECF244321}">
                <p14:modId xmlns:p14="http://schemas.microsoft.com/office/powerpoint/2010/main" val="948099899"/>
              </p:ext>
            </p:extLst>
          </p:nvPr>
        </p:nvGraphicFramePr>
        <p:xfrm>
          <a:off x="265113" y="5260010"/>
          <a:ext cx="6048375" cy="885540"/>
        </p:xfrm>
        <a:graphic>
          <a:graphicData uri="http://schemas.openxmlformats.org/drawingml/2006/table">
            <a:tbl>
              <a:tblPr>
                <a:noFill/>
                <a:tableStyleId>{8782CCF6-0BFE-48BD-AD1F-B925E14EE820}</a:tableStyleId>
              </a:tblPr>
              <a:tblGrid>
                <a:gridCol w="1974850">
                  <a:extLst>
                    <a:ext uri="{9D8B030D-6E8A-4147-A177-3AD203B41FA5}">
                      <a16:colId xmlns:a16="http://schemas.microsoft.com/office/drawing/2014/main" val="20000"/>
                    </a:ext>
                  </a:extLst>
                </a:gridCol>
                <a:gridCol w="1208087">
                  <a:extLst>
                    <a:ext uri="{9D8B030D-6E8A-4147-A177-3AD203B41FA5}">
                      <a16:colId xmlns:a16="http://schemas.microsoft.com/office/drawing/2014/main" val="20001"/>
                    </a:ext>
                  </a:extLst>
                </a:gridCol>
                <a:gridCol w="1354138">
                  <a:extLst>
                    <a:ext uri="{9D8B030D-6E8A-4147-A177-3AD203B41FA5}">
                      <a16:colId xmlns:a16="http://schemas.microsoft.com/office/drawing/2014/main" val="20002"/>
                    </a:ext>
                  </a:extLst>
                </a:gridCol>
                <a:gridCol w="1511300">
                  <a:extLst>
                    <a:ext uri="{9D8B030D-6E8A-4147-A177-3AD203B41FA5}">
                      <a16:colId xmlns:a16="http://schemas.microsoft.com/office/drawing/2014/main" val="20003"/>
                    </a:ext>
                  </a:extLst>
                </a:gridCol>
              </a:tblGrid>
              <a:tr h="149225">
                <a:tc>
                  <a:txBody>
                    <a:bodyPr/>
                    <a:lstStyle/>
                    <a:p>
                      <a:pPr marL="0" marR="0" lvl="0" indent="0" algn="l" rtl="0">
                        <a:lnSpc>
                          <a:spcPct val="100000"/>
                        </a:lnSpc>
                        <a:spcBef>
                          <a:spcPts val="0"/>
                        </a:spcBef>
                        <a:spcAft>
                          <a:spcPts val="0"/>
                        </a:spcAft>
                        <a:buClr>
                          <a:schemeClr val="dk1"/>
                        </a:buClr>
                        <a:buSzPts val="1300"/>
                        <a:buFont typeface="Verdana"/>
                        <a:buNone/>
                      </a:pPr>
                      <a:r>
                        <a:rPr lang="en-US" sz="1300" b="1" i="0" u="none" strike="noStrike" cap="none">
                          <a:solidFill>
                            <a:schemeClr val="dk1"/>
                          </a:solidFill>
                          <a:latin typeface="Verdana"/>
                          <a:ea typeface="Verdana"/>
                          <a:cs typeface="Verdana"/>
                          <a:sym typeface="Verdana"/>
                        </a:rPr>
                        <a:t>AREA</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300"/>
                        <a:buFont typeface="Verdana"/>
                        <a:buNone/>
                      </a:pPr>
                      <a:r>
                        <a:rPr lang="en-US" sz="1300" b="1" i="0" u="none" strike="noStrike" cap="none">
                          <a:solidFill>
                            <a:schemeClr val="dk1"/>
                          </a:solidFill>
                          <a:latin typeface="Verdana"/>
                          <a:ea typeface="Verdana"/>
                          <a:cs typeface="Verdana"/>
                          <a:sym typeface="Verdana"/>
                        </a:rPr>
                        <a:t>EQUIP</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300"/>
                        <a:buFont typeface="Verdana"/>
                        <a:buNone/>
                      </a:pPr>
                      <a:r>
                        <a:rPr lang="en-US" sz="1300" b="1" i="0" u="none" strike="noStrike" cap="none">
                          <a:solidFill>
                            <a:schemeClr val="dk1"/>
                          </a:solidFill>
                          <a:latin typeface="Verdana"/>
                          <a:ea typeface="Verdana"/>
                          <a:cs typeface="Verdana"/>
                          <a:sym typeface="Verdana"/>
                        </a:rPr>
                        <a:t>property</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300"/>
                        <a:buFont typeface="Verdana"/>
                        <a:buNone/>
                      </a:pPr>
                      <a:r>
                        <a:rPr lang="en-US" sz="1300" b="1" i="0" u="none" strike="noStrike" cap="none">
                          <a:solidFill>
                            <a:schemeClr val="dk1"/>
                          </a:solidFill>
                          <a:latin typeface="Verdana"/>
                          <a:ea typeface="Verdana"/>
                          <a:cs typeface="Verdana"/>
                          <a:sym typeface="Verdana"/>
                        </a:rPr>
                        <a:t>propertyvalue</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0"/>
                  </a:ext>
                </a:extLst>
              </a:tr>
              <a:tr h="306400">
                <a:tc>
                  <a:txBody>
                    <a:bodyPr/>
                    <a:lstStyle/>
                    <a:p>
                      <a:pPr marL="0" marR="0" lvl="0" indent="0" algn="l" rtl="0">
                        <a:lnSpc>
                          <a:spcPct val="100000"/>
                        </a:lnSpc>
                        <a:spcBef>
                          <a:spcPts val="0"/>
                        </a:spcBef>
                        <a:spcAft>
                          <a:spcPts val="0"/>
                        </a:spcAft>
                        <a:buClr>
                          <a:schemeClr val="dk1"/>
                        </a:buClr>
                        <a:buSzPts val="1300"/>
                        <a:buFont typeface="Verdana"/>
                        <a:buNone/>
                      </a:pPr>
                      <a:r>
                        <a:rPr lang="en-US" sz="1300" b="0" i="0" u="none" strike="noStrike" cap="none">
                          <a:solidFill>
                            <a:schemeClr val="dk1"/>
                          </a:solidFill>
                          <a:latin typeface="Courier New" panose="02070309020205020404" pitchFamily="49" charset="0"/>
                          <a:ea typeface="Verdana"/>
                          <a:cs typeface="Courier New" panose="02070309020205020404" pitchFamily="49" charset="0"/>
                          <a:sym typeface="Verdana"/>
                        </a:rPr>
                        <a:t>:TankFarm1</a:t>
                      </a:r>
                      <a:endParaRPr>
                        <a:latin typeface="Courier New" panose="02070309020205020404" pitchFamily="49" charset="0"/>
                        <a:cs typeface="Courier New" panose="02070309020205020404" pitchFamily="49" charset="0"/>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300"/>
                        <a:buFont typeface="Verdana"/>
                        <a:buNone/>
                      </a:pPr>
                      <a:r>
                        <a:rPr lang="en-US" sz="1300" b="0" i="0" u="none" strike="noStrike" cap="none">
                          <a:solidFill>
                            <a:schemeClr val="dk1"/>
                          </a:solidFill>
                          <a:latin typeface="Courier New" panose="02070309020205020404" pitchFamily="49" charset="0"/>
                          <a:ea typeface="Verdana"/>
                          <a:cs typeface="Courier New" panose="02070309020205020404" pitchFamily="49" charset="0"/>
                          <a:sym typeface="Verdana"/>
                        </a:rPr>
                        <a:t>:Pump101</a:t>
                      </a:r>
                      <a:endParaRPr>
                        <a:latin typeface="Courier New" panose="02070309020205020404" pitchFamily="49" charset="0"/>
                        <a:cs typeface="Courier New" panose="02070309020205020404" pitchFamily="49" charset="0"/>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300"/>
                        <a:buFont typeface="Verdana"/>
                        <a:buNone/>
                      </a:pPr>
                      <a:r>
                        <a:rPr lang="en-US" sz="1300" b="0" i="0" u="none" strike="noStrike" cap="none">
                          <a:solidFill>
                            <a:schemeClr val="dk1"/>
                          </a:solidFill>
                          <a:latin typeface="Courier New" panose="02070309020205020404" pitchFamily="49" charset="0"/>
                          <a:ea typeface="Verdana"/>
                          <a:cs typeface="Courier New" panose="02070309020205020404" pitchFamily="49" charset="0"/>
                          <a:sym typeface="Verdana"/>
                        </a:rPr>
                        <a:t>:manuf</a:t>
                      </a:r>
                      <a:endParaRPr sz="1300" b="0" i="0" u="none" strike="noStrike" cap="none">
                        <a:solidFill>
                          <a:schemeClr val="dk1"/>
                        </a:solidFill>
                        <a:latin typeface="Courier New" panose="02070309020205020404" pitchFamily="49" charset="0"/>
                        <a:ea typeface="Verdana"/>
                        <a:cs typeface="Courier New" panose="02070309020205020404" pitchFamily="49" charset="0"/>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300"/>
                        <a:buFont typeface="Verdana"/>
                        <a:buNone/>
                      </a:pPr>
                      <a:r>
                        <a:rPr lang="en-US" sz="1300" b="0" i="0" u="none" strike="noStrike" cap="none">
                          <a:solidFill>
                            <a:schemeClr val="dk1"/>
                          </a:solidFill>
                          <a:latin typeface="Courier New" panose="02070309020205020404" pitchFamily="49" charset="0"/>
                          <a:ea typeface="Verdana"/>
                          <a:cs typeface="Courier New" panose="02070309020205020404" pitchFamily="49" charset="0"/>
                          <a:sym typeface="Verdana"/>
                        </a:rPr>
                        <a:t>:GE</a:t>
                      </a:r>
                      <a:endParaRPr>
                        <a:latin typeface="Courier New" panose="02070309020205020404" pitchFamily="49" charset="0"/>
                        <a:cs typeface="Courier New" panose="02070309020205020404" pitchFamily="49" charset="0"/>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r h="165100">
                <a:tc>
                  <a:txBody>
                    <a:bodyPr/>
                    <a:lstStyle/>
                    <a:p>
                      <a:pPr marL="0" marR="0" lvl="0" indent="0" algn="l" rtl="0">
                        <a:lnSpc>
                          <a:spcPct val="100000"/>
                        </a:lnSpc>
                        <a:spcBef>
                          <a:spcPts val="0"/>
                        </a:spcBef>
                        <a:spcAft>
                          <a:spcPts val="0"/>
                        </a:spcAft>
                        <a:buClr>
                          <a:schemeClr val="dk1"/>
                        </a:buClr>
                        <a:buSzPts val="1300"/>
                        <a:buFont typeface="Verdana"/>
                        <a:buNone/>
                      </a:pPr>
                      <a:r>
                        <a:rPr lang="en-US" sz="1300" b="0" i="0" u="none" strike="noStrike" cap="none">
                          <a:solidFill>
                            <a:schemeClr val="dk1"/>
                          </a:solidFill>
                          <a:latin typeface="Courier New" panose="02070309020205020404" pitchFamily="49" charset="0"/>
                          <a:ea typeface="Verdana"/>
                          <a:cs typeface="Courier New" panose="02070309020205020404" pitchFamily="49" charset="0"/>
                          <a:sym typeface="Verdana"/>
                        </a:rPr>
                        <a:t>:TankFarm1</a:t>
                      </a:r>
                      <a:endParaRPr>
                        <a:latin typeface="Courier New" panose="02070309020205020404" pitchFamily="49" charset="0"/>
                        <a:cs typeface="Courier New" panose="02070309020205020404" pitchFamily="49" charset="0"/>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300"/>
                        <a:buFont typeface="Verdana"/>
                        <a:buNone/>
                      </a:pPr>
                      <a:r>
                        <a:rPr lang="en-US" sz="1300" b="0" i="0" u="none" strike="noStrike" cap="none">
                          <a:solidFill>
                            <a:schemeClr val="dk1"/>
                          </a:solidFill>
                          <a:latin typeface="Courier New" panose="02070309020205020404" pitchFamily="49" charset="0"/>
                          <a:ea typeface="Verdana"/>
                          <a:cs typeface="Courier New" panose="02070309020205020404" pitchFamily="49" charset="0"/>
                          <a:sym typeface="Verdana"/>
                        </a:rPr>
                        <a:t>:Pump102</a:t>
                      </a:r>
                      <a:endParaRPr>
                        <a:latin typeface="Courier New" panose="02070309020205020404" pitchFamily="49" charset="0"/>
                        <a:cs typeface="Courier New" panose="02070309020205020404" pitchFamily="49" charset="0"/>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300"/>
                        <a:buFont typeface="Verdana"/>
                        <a:buNone/>
                      </a:pPr>
                      <a:r>
                        <a:rPr lang="en-US" sz="1300" b="0" i="0" u="none" strike="noStrike" cap="none">
                          <a:solidFill>
                            <a:schemeClr val="dk1"/>
                          </a:solidFill>
                          <a:latin typeface="Courier New" panose="02070309020205020404" pitchFamily="49" charset="0"/>
                          <a:ea typeface="Verdana"/>
                          <a:cs typeface="Courier New" panose="02070309020205020404" pitchFamily="49" charset="0"/>
                          <a:sym typeface="Verdana"/>
                        </a:rPr>
                        <a:t>:sealPress</a:t>
                      </a:r>
                      <a:endParaRPr sz="1300" b="0" i="0" u="none" strike="noStrike" cap="none">
                        <a:solidFill>
                          <a:schemeClr val="dk1"/>
                        </a:solidFill>
                        <a:latin typeface="Courier New" panose="02070309020205020404" pitchFamily="49" charset="0"/>
                        <a:ea typeface="Verdana"/>
                        <a:cs typeface="Courier New" panose="02070309020205020404" pitchFamily="49" charset="0"/>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300"/>
                        <a:buFont typeface="Verdana"/>
                        <a:buNone/>
                      </a:pPr>
                      <a:r>
                        <a:rPr lang="en-US" sz="1300" b="0" i="0" u="none" strike="noStrike" cap="none" dirty="0">
                          <a:solidFill>
                            <a:schemeClr val="dk1"/>
                          </a:solidFill>
                          <a:latin typeface="Courier New" panose="02070309020205020404" pitchFamily="49" charset="0"/>
                          <a:ea typeface="Verdana"/>
                          <a:cs typeface="Courier New" panose="02070309020205020404" pitchFamily="49" charset="0"/>
                          <a:sym typeface="Verdana"/>
                        </a:rPr>
                        <a:t>45</a:t>
                      </a:r>
                      <a:endParaRPr dirty="0">
                        <a:latin typeface="Courier New" panose="02070309020205020404" pitchFamily="49" charset="0"/>
                        <a:cs typeface="Courier New" panose="02070309020205020404" pitchFamily="49" charset="0"/>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2"/>
                  </a:ext>
                </a:extLst>
              </a:tr>
            </a:tbl>
          </a:graphicData>
        </a:graphic>
      </p:graphicFrame>
      <p:sp>
        <p:nvSpPr>
          <p:cNvPr id="929" name="Google Shape;929;p44"/>
          <p:cNvSpPr/>
          <p:nvPr/>
        </p:nvSpPr>
        <p:spPr>
          <a:xfrm>
            <a:off x="4090194" y="1648714"/>
            <a:ext cx="4905239" cy="1169511"/>
          </a:xfrm>
          <a:prstGeom prst="rect">
            <a:avLst/>
          </a:prstGeom>
          <a:solidFill>
            <a:schemeClr val="accent1"/>
          </a:solid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spAutoFit/>
          </a:bodyPr>
          <a:lstStyle/>
          <a:p>
            <a:pPr marL="0" marR="0" lvl="0" indent="457200" algn="l" rtl="0">
              <a:spcBef>
                <a:spcPts val="0"/>
              </a:spcBef>
              <a:spcAft>
                <a:spcPts val="0"/>
              </a:spcAft>
              <a:buNone/>
            </a:pPr>
            <a:r>
              <a:rPr lang="en-US" b="1" dirty="0">
                <a:solidFill>
                  <a:schemeClr val="dk1"/>
                </a:solidFill>
                <a:latin typeface="Courier New" panose="02070309020205020404" pitchFamily="49" charset="0"/>
                <a:cs typeface="Courier New" panose="02070309020205020404" pitchFamily="49" charset="0"/>
                <a:sym typeface="Arial"/>
              </a:rPr>
              <a:t>SELECT ?AREA ?EQUIP ?</a:t>
            </a:r>
            <a:r>
              <a:rPr lang="en-US" b="1" dirty="0" err="1">
                <a:solidFill>
                  <a:schemeClr val="dk1"/>
                </a:solidFill>
                <a:latin typeface="Courier New" panose="02070309020205020404" pitchFamily="49" charset="0"/>
                <a:cs typeface="Courier New" panose="02070309020205020404" pitchFamily="49" charset="0"/>
                <a:sym typeface="Arial"/>
              </a:rPr>
              <a:t>propertyvalue</a:t>
            </a:r>
            <a:endParaRPr b="1" dirty="0">
              <a:solidFill>
                <a:schemeClr val="dk1"/>
              </a:solidFill>
              <a:latin typeface="Courier New" panose="02070309020205020404" pitchFamily="49" charset="0"/>
              <a:cs typeface="Courier New" panose="02070309020205020404" pitchFamily="49" charset="0"/>
              <a:sym typeface="Arial"/>
            </a:endParaRPr>
          </a:p>
          <a:p>
            <a:pPr marL="0" marR="0" lvl="0" indent="457200" algn="l" rtl="0">
              <a:spcBef>
                <a:spcPts val="0"/>
              </a:spcBef>
              <a:spcAft>
                <a:spcPts val="0"/>
              </a:spcAft>
              <a:buNone/>
            </a:pPr>
            <a:r>
              <a:rPr lang="en-US" dirty="0">
                <a:solidFill>
                  <a:schemeClr val="dk1"/>
                </a:solidFill>
                <a:latin typeface="Courier New" panose="02070309020205020404" pitchFamily="49" charset="0"/>
                <a:cs typeface="Courier New" panose="02070309020205020404" pitchFamily="49" charset="0"/>
                <a:sym typeface="Arial"/>
              </a:rPr>
              <a:t>WHERE {</a:t>
            </a:r>
            <a:endParaRPr b="1" dirty="0">
              <a:solidFill>
                <a:schemeClr val="dk1"/>
              </a:solidFill>
              <a:latin typeface="Courier New" panose="02070309020205020404" pitchFamily="49" charset="0"/>
              <a:cs typeface="Courier New" panose="02070309020205020404" pitchFamily="49" charset="0"/>
              <a:sym typeface="Arial"/>
            </a:endParaRPr>
          </a:p>
          <a:p>
            <a:pPr marL="0" marR="0" lvl="0" indent="457200" algn="l" rtl="0">
              <a:spcBef>
                <a:spcPts val="0"/>
              </a:spcBef>
              <a:spcAft>
                <a:spcPts val="0"/>
              </a:spcAft>
              <a:buNone/>
            </a:pPr>
            <a:r>
              <a:rPr lang="en-US" dirty="0">
                <a:solidFill>
                  <a:schemeClr val="dk1"/>
                </a:solidFill>
                <a:latin typeface="Courier New" panose="02070309020205020404" pitchFamily="49" charset="0"/>
                <a:cs typeface="Courier New" panose="02070309020205020404" pitchFamily="49" charset="0"/>
                <a:sym typeface="Arial"/>
              </a:rPr>
              <a:t>	?AREA :</a:t>
            </a:r>
            <a:r>
              <a:rPr lang="en-US" dirty="0" err="1">
                <a:solidFill>
                  <a:schemeClr val="dk1"/>
                </a:solidFill>
                <a:latin typeface="Courier New" panose="02070309020205020404" pitchFamily="49" charset="0"/>
                <a:cs typeface="Courier New" panose="02070309020205020404" pitchFamily="49" charset="0"/>
                <a:sym typeface="Arial"/>
              </a:rPr>
              <a:t>hasEquipment</a:t>
            </a:r>
            <a:r>
              <a:rPr lang="en-US" dirty="0">
                <a:solidFill>
                  <a:schemeClr val="dk1"/>
                </a:solidFill>
                <a:latin typeface="Courier New" panose="02070309020205020404" pitchFamily="49" charset="0"/>
                <a:cs typeface="Courier New" panose="02070309020205020404" pitchFamily="49" charset="0"/>
                <a:sym typeface="Arial"/>
              </a:rPr>
              <a:t> ?EQUIP .</a:t>
            </a:r>
            <a:endParaRPr dirty="0">
              <a:solidFill>
                <a:schemeClr val="dk1"/>
              </a:solidFill>
              <a:latin typeface="Courier New" panose="02070309020205020404" pitchFamily="49" charset="0"/>
              <a:cs typeface="Courier New" panose="02070309020205020404" pitchFamily="49" charset="0"/>
              <a:sym typeface="Arial"/>
            </a:endParaRPr>
          </a:p>
          <a:p>
            <a:pPr marL="0" marR="0" lvl="0" indent="457200" algn="l" rtl="0">
              <a:spcBef>
                <a:spcPts val="0"/>
              </a:spcBef>
              <a:spcAft>
                <a:spcPts val="0"/>
              </a:spcAft>
              <a:buNone/>
            </a:pPr>
            <a:r>
              <a:rPr lang="en-US" dirty="0">
                <a:solidFill>
                  <a:schemeClr val="dk1"/>
                </a:solidFill>
                <a:latin typeface="Courier New" panose="02070309020205020404" pitchFamily="49" charset="0"/>
                <a:cs typeface="Courier New" panose="02070309020205020404" pitchFamily="49" charset="0"/>
                <a:sym typeface="Arial"/>
              </a:rPr>
              <a:t>	?EQUIP ?property ?</a:t>
            </a:r>
            <a:r>
              <a:rPr lang="en-US" dirty="0" err="1">
                <a:solidFill>
                  <a:schemeClr val="dk1"/>
                </a:solidFill>
                <a:latin typeface="Courier New" panose="02070309020205020404" pitchFamily="49" charset="0"/>
                <a:cs typeface="Courier New" panose="02070309020205020404" pitchFamily="49" charset="0"/>
                <a:sym typeface="Arial"/>
              </a:rPr>
              <a:t>propertyvalue</a:t>
            </a:r>
            <a:endParaRPr dirty="0">
              <a:solidFill>
                <a:schemeClr val="dk1"/>
              </a:solidFill>
              <a:latin typeface="Courier New" panose="02070309020205020404" pitchFamily="49" charset="0"/>
              <a:cs typeface="Courier New" panose="02070309020205020404" pitchFamily="49" charset="0"/>
              <a:sym typeface="Arial"/>
            </a:endParaRPr>
          </a:p>
          <a:p>
            <a:pPr marL="0" marR="0" lvl="0" indent="457200" algn="l" rtl="0">
              <a:spcBef>
                <a:spcPts val="0"/>
              </a:spcBef>
              <a:spcAft>
                <a:spcPts val="0"/>
              </a:spcAft>
              <a:buNone/>
            </a:pPr>
            <a:r>
              <a:rPr lang="en-US" dirty="0">
                <a:solidFill>
                  <a:schemeClr val="dk1"/>
                </a:solidFill>
                <a:latin typeface="Courier New" panose="02070309020205020404" pitchFamily="49" charset="0"/>
                <a:cs typeface="Courier New" panose="02070309020205020404" pitchFamily="49" charset="0"/>
                <a:sym typeface="Arial"/>
              </a:rPr>
              <a:t>} </a:t>
            </a:r>
            <a:endParaRPr dirty="0">
              <a:latin typeface="Courier New" panose="02070309020205020404" pitchFamily="49" charset="0"/>
              <a:cs typeface="Courier New" panose="02070309020205020404" pitchFamily="49" charset="0"/>
            </a:endParaRPr>
          </a:p>
        </p:txBody>
      </p:sp>
      <p:sp>
        <p:nvSpPr>
          <p:cNvPr id="930" name="Google Shape;930;p44"/>
          <p:cNvSpPr txBox="1">
            <a:spLocks noGrp="1"/>
          </p:cNvSpPr>
          <p:nvPr>
            <p:ph type="body" idx="1"/>
          </p:nvPr>
        </p:nvSpPr>
        <p:spPr>
          <a:xfrm>
            <a:off x="0" y="1152524"/>
            <a:ext cx="9144000" cy="466725"/>
          </a:xfrm>
          <a:prstGeom prst="rect">
            <a:avLst/>
          </a:prstGeom>
          <a:noFill/>
          <a:ln>
            <a:noFill/>
          </a:ln>
        </p:spPr>
        <p:txBody>
          <a:bodyPr spcFirstLastPara="1" wrap="square" lIns="91425" tIns="45700" rIns="91425" bIns="45700" anchor="t" anchorCtr="0">
            <a:noAutofit/>
          </a:bodyPr>
          <a:lstStyle/>
          <a:p>
            <a:pPr marL="342900" lvl="0" indent="-342900" algn="l" rtl="0">
              <a:spcBef>
                <a:spcPts val="0"/>
              </a:spcBef>
              <a:spcAft>
                <a:spcPts val="0"/>
              </a:spcAft>
              <a:buClr>
                <a:schemeClr val="dk1"/>
              </a:buClr>
              <a:buSzPts val="2000"/>
              <a:buChar char="•"/>
            </a:pPr>
            <a:r>
              <a:rPr lang="en-US" sz="2000"/>
              <a:t>SPARQL describes how the arcs and nodes in the graph must match</a:t>
            </a:r>
            <a:endParaRPr/>
          </a:p>
          <a:p>
            <a:pPr marL="342900" lvl="0" indent="-342900" algn="l" rtl="0">
              <a:spcBef>
                <a:spcPts val="400"/>
              </a:spcBef>
              <a:spcAft>
                <a:spcPts val="0"/>
              </a:spcAft>
              <a:buClr>
                <a:schemeClr val="dk1"/>
              </a:buClr>
              <a:buSzPts val="2000"/>
              <a:buChar char="•"/>
            </a:pPr>
            <a:r>
              <a:rPr lang="en-US" sz="2000"/>
              <a:t>The ‘.’ links arcs together</a:t>
            </a:r>
            <a:endParaRPr/>
          </a:p>
          <a:p>
            <a:pPr marL="342900" lvl="0" indent="-342900" algn="l" rtl="0">
              <a:spcBef>
                <a:spcPts val="400"/>
              </a:spcBef>
              <a:spcAft>
                <a:spcPts val="0"/>
              </a:spcAft>
              <a:buClr>
                <a:schemeClr val="dk1"/>
              </a:buClr>
              <a:buSzPts val="2000"/>
              <a:buChar char="•"/>
            </a:pPr>
            <a:r>
              <a:rPr lang="en-US" sz="2000"/>
              <a:t>? Indicates a variable</a:t>
            </a:r>
            <a:endParaRPr sz="20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2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28"/>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934"/>
        <p:cNvGrpSpPr/>
        <p:nvPr/>
      </p:nvGrpSpPr>
      <p:grpSpPr>
        <a:xfrm>
          <a:off x="0" y="0"/>
          <a:ext cx="0" cy="0"/>
          <a:chOff x="0" y="0"/>
          <a:chExt cx="0" cy="0"/>
        </a:xfrm>
      </p:grpSpPr>
      <p:sp>
        <p:nvSpPr>
          <p:cNvPr id="935" name="Google Shape;935;p45"/>
          <p:cNvSpPr txBox="1">
            <a:spLocks noGrp="1"/>
          </p:cNvSpPr>
          <p:nvPr>
            <p:ph type="title"/>
          </p:nvPr>
        </p:nvSpPr>
        <p:spPr>
          <a:xfrm>
            <a:off x="1905000" y="457200"/>
            <a:ext cx="5181600" cy="685800"/>
          </a:xfrm>
          <a:prstGeom prst="rect">
            <a:avLst/>
          </a:prstGeom>
          <a:noFill/>
          <a:ln>
            <a:noFill/>
          </a:ln>
        </p:spPr>
        <p:txBody>
          <a:bodyPr spcFirstLastPara="1" wrap="square" lIns="91425" tIns="45700" rIns="91425" bIns="45700" anchor="ctr" anchorCtr="0">
            <a:normAutofit fontScale="90000"/>
          </a:bodyPr>
          <a:lstStyle/>
          <a:p>
            <a:pPr marL="0" lvl="0" indent="0" algn="ctr" rtl="0">
              <a:spcBef>
                <a:spcPts val="0"/>
              </a:spcBef>
              <a:spcAft>
                <a:spcPts val="0"/>
              </a:spcAft>
              <a:buClr>
                <a:schemeClr val="dk2"/>
              </a:buClr>
              <a:buSzPct val="100000"/>
              <a:buFont typeface="Twentieth Century"/>
              <a:buNone/>
            </a:pPr>
            <a:r>
              <a:rPr lang="en-US">
                <a:solidFill>
                  <a:schemeClr val="dk2"/>
                </a:solidFill>
              </a:rPr>
              <a:t>SPARQL SELECT</a:t>
            </a:r>
            <a:endParaRPr/>
          </a:p>
        </p:txBody>
      </p:sp>
      <p:sp>
        <p:nvSpPr>
          <p:cNvPr id="936" name="Google Shape;936;p45"/>
          <p:cNvSpPr/>
          <p:nvPr/>
        </p:nvSpPr>
        <p:spPr>
          <a:xfrm>
            <a:off x="6011863" y="3289751"/>
            <a:ext cx="1150056" cy="324537"/>
          </a:xfrm>
          <a:prstGeom prst="ellipse">
            <a:avLst/>
          </a:prstGeom>
          <a:solidFill>
            <a:schemeClr val="folHlink"/>
          </a:solidFill>
          <a:ln w="38100" cap="flat" cmpd="sng">
            <a:solidFill>
              <a:schemeClr val="dk1"/>
            </a:solidFill>
            <a:prstDash val="solid"/>
            <a:round/>
            <a:headEnd type="none" w="sm" len="sm"/>
            <a:tailEnd type="none" w="sm" len="sm"/>
          </a:ln>
        </p:spPr>
        <p:txBody>
          <a:bodyPr spcFirstLastPara="1" wrap="square" lIns="91425" tIns="45700" rIns="91425" bIns="45700" anchor="ctr" anchorCtr="0">
            <a:spAutoFit/>
          </a:bodyPr>
          <a:lstStyle/>
          <a:p>
            <a:pPr marL="0" marR="0" lvl="0" indent="0" algn="l" rtl="0">
              <a:spcBef>
                <a:spcPts val="0"/>
              </a:spcBef>
              <a:spcAft>
                <a:spcPts val="0"/>
              </a:spcAft>
              <a:buNone/>
            </a:pPr>
            <a:r>
              <a:rPr lang="en-US" sz="900" b="1" dirty="0">
                <a:solidFill>
                  <a:schemeClr val="dk1"/>
                </a:solidFill>
                <a:latin typeface="Arial"/>
                <a:ea typeface="Arial"/>
                <a:cs typeface="Arial"/>
                <a:sym typeface="Arial"/>
              </a:rPr>
              <a:t>?</a:t>
            </a:r>
            <a:r>
              <a:rPr lang="en-US" sz="900" b="1" dirty="0">
                <a:solidFill>
                  <a:schemeClr val="lt1"/>
                </a:solidFill>
                <a:latin typeface="Arial"/>
                <a:ea typeface="Arial"/>
                <a:cs typeface="Arial"/>
                <a:sym typeface="Arial"/>
              </a:rPr>
              <a:t>volume</a:t>
            </a:r>
            <a:endParaRPr sz="1000" dirty="0"/>
          </a:p>
        </p:txBody>
      </p:sp>
      <p:sp>
        <p:nvSpPr>
          <p:cNvPr id="937" name="Google Shape;937;p45"/>
          <p:cNvSpPr/>
          <p:nvPr/>
        </p:nvSpPr>
        <p:spPr>
          <a:xfrm>
            <a:off x="1889125" y="2535688"/>
            <a:ext cx="963613" cy="324537"/>
          </a:xfrm>
          <a:prstGeom prst="ellipse">
            <a:avLst/>
          </a:prstGeom>
          <a:solidFill>
            <a:srgbClr val="FFFF00"/>
          </a:solidFill>
          <a:ln w="38100" cap="flat" cmpd="sng">
            <a:solidFill>
              <a:schemeClr val="dk1"/>
            </a:solidFill>
            <a:prstDash val="solid"/>
            <a:round/>
            <a:headEnd type="none" w="sm" len="sm"/>
            <a:tailEnd type="none" w="sm" len="sm"/>
          </a:ln>
        </p:spPr>
        <p:txBody>
          <a:bodyPr spcFirstLastPara="1" wrap="square" lIns="91425" tIns="45700" rIns="91425" bIns="45700" anchor="ctr" anchorCtr="0">
            <a:spAutoFit/>
          </a:bodyPr>
          <a:lstStyle/>
          <a:p>
            <a:pPr marL="0" marR="0" lvl="0" indent="0" algn="l" rtl="0">
              <a:spcBef>
                <a:spcPts val="0"/>
              </a:spcBef>
              <a:spcAft>
                <a:spcPts val="0"/>
              </a:spcAft>
              <a:buNone/>
            </a:pPr>
            <a:r>
              <a:rPr lang="en-US" sz="900" b="1">
                <a:solidFill>
                  <a:schemeClr val="dk1"/>
                </a:solidFill>
                <a:latin typeface="Arial"/>
                <a:ea typeface="Arial"/>
                <a:cs typeface="Arial"/>
                <a:sym typeface="Arial"/>
              </a:rPr>
              <a:t>?AREA</a:t>
            </a:r>
            <a:endParaRPr sz="1000"/>
          </a:p>
        </p:txBody>
      </p:sp>
      <p:sp>
        <p:nvSpPr>
          <p:cNvPr id="938" name="Google Shape;938;p45"/>
          <p:cNvSpPr/>
          <p:nvPr/>
        </p:nvSpPr>
        <p:spPr>
          <a:xfrm>
            <a:off x="190500" y="2089600"/>
            <a:ext cx="887413" cy="324537"/>
          </a:xfrm>
          <a:prstGeom prst="ellipse">
            <a:avLst/>
          </a:prstGeom>
          <a:solidFill>
            <a:srgbClr val="FFFF00"/>
          </a:solidFill>
          <a:ln w="9525" cap="flat" cmpd="sng">
            <a:solidFill>
              <a:schemeClr val="dk1"/>
            </a:solidFill>
            <a:prstDash val="solid"/>
            <a:round/>
            <a:headEnd type="none" w="sm" len="sm"/>
            <a:tailEnd type="none" w="sm" len="sm"/>
          </a:ln>
        </p:spPr>
        <p:txBody>
          <a:bodyPr spcFirstLastPara="1" wrap="square" lIns="91425" tIns="45700" rIns="91425" bIns="45700" anchor="ctr" anchorCtr="0">
            <a:spAutoFit/>
          </a:bodyPr>
          <a:lstStyle/>
          <a:p>
            <a:pPr marL="0" marR="0" lvl="0" indent="0" algn="l" rtl="0">
              <a:spcBef>
                <a:spcPts val="0"/>
              </a:spcBef>
              <a:spcAft>
                <a:spcPts val="0"/>
              </a:spcAft>
              <a:buNone/>
            </a:pPr>
            <a:r>
              <a:rPr lang="en-US" sz="900">
                <a:solidFill>
                  <a:schemeClr val="dk1"/>
                </a:solidFill>
                <a:latin typeface="Arial"/>
                <a:ea typeface="Arial"/>
                <a:cs typeface="Arial"/>
                <a:sym typeface="Arial"/>
              </a:rPr>
              <a:t>PLANT</a:t>
            </a:r>
            <a:endParaRPr sz="1000"/>
          </a:p>
        </p:txBody>
      </p:sp>
      <p:sp>
        <p:nvSpPr>
          <p:cNvPr id="939" name="Google Shape;939;p45"/>
          <p:cNvSpPr/>
          <p:nvPr/>
        </p:nvSpPr>
        <p:spPr>
          <a:xfrm>
            <a:off x="3511550" y="2997650"/>
            <a:ext cx="952500" cy="324537"/>
          </a:xfrm>
          <a:prstGeom prst="ellipse">
            <a:avLst/>
          </a:prstGeom>
          <a:solidFill>
            <a:srgbClr val="FFFF00"/>
          </a:solidFill>
          <a:ln w="38100" cap="flat" cmpd="sng">
            <a:solidFill>
              <a:schemeClr val="dk1"/>
            </a:solidFill>
            <a:prstDash val="solid"/>
            <a:round/>
            <a:headEnd type="none" w="sm" len="sm"/>
            <a:tailEnd type="none" w="sm" len="sm"/>
          </a:ln>
        </p:spPr>
        <p:txBody>
          <a:bodyPr spcFirstLastPara="1" wrap="square" lIns="91425" tIns="45700" rIns="91425" bIns="45700" anchor="ctr" anchorCtr="0">
            <a:spAutoFit/>
          </a:bodyPr>
          <a:lstStyle/>
          <a:p>
            <a:pPr marL="0" marR="0" lvl="0" indent="0" algn="l" rtl="0">
              <a:spcBef>
                <a:spcPts val="0"/>
              </a:spcBef>
              <a:spcAft>
                <a:spcPts val="0"/>
              </a:spcAft>
              <a:buNone/>
            </a:pPr>
            <a:r>
              <a:rPr lang="en-US" sz="900" b="1">
                <a:solidFill>
                  <a:schemeClr val="dk1"/>
                </a:solidFill>
                <a:latin typeface="Arial"/>
                <a:ea typeface="Arial"/>
                <a:cs typeface="Arial"/>
                <a:sym typeface="Arial"/>
              </a:rPr>
              <a:t>?TANK</a:t>
            </a:r>
            <a:endParaRPr sz="1000"/>
          </a:p>
        </p:txBody>
      </p:sp>
      <p:sp>
        <p:nvSpPr>
          <p:cNvPr id="940" name="Google Shape;940;p45"/>
          <p:cNvSpPr/>
          <p:nvPr/>
        </p:nvSpPr>
        <p:spPr>
          <a:xfrm>
            <a:off x="6097588" y="4542288"/>
            <a:ext cx="739805" cy="324537"/>
          </a:xfrm>
          <a:prstGeom prst="ellipse">
            <a:avLst/>
          </a:prstGeom>
          <a:solidFill>
            <a:schemeClr val="folHlink"/>
          </a:solidFill>
          <a:ln w="15875" cap="flat" cmpd="sng">
            <a:solidFill>
              <a:schemeClr val="dk1"/>
            </a:solidFill>
            <a:prstDash val="solid"/>
            <a:round/>
            <a:headEnd type="none" w="sm" len="sm"/>
            <a:tailEnd type="none" w="sm" len="sm"/>
          </a:ln>
        </p:spPr>
        <p:txBody>
          <a:bodyPr spcFirstLastPara="1" wrap="square" lIns="91425" tIns="45700" rIns="91425" bIns="45700" anchor="ctr" anchorCtr="0">
            <a:spAutoFit/>
          </a:bodyPr>
          <a:lstStyle/>
          <a:p>
            <a:pPr marL="0" marR="0" lvl="0" indent="0" algn="l" rtl="0">
              <a:spcBef>
                <a:spcPts val="0"/>
              </a:spcBef>
              <a:spcAft>
                <a:spcPts val="0"/>
              </a:spcAft>
              <a:buNone/>
            </a:pPr>
            <a:r>
              <a:rPr lang="en-US" sz="900" b="1" dirty="0">
                <a:solidFill>
                  <a:schemeClr val="lt1"/>
                </a:solidFill>
                <a:latin typeface="Arial"/>
                <a:ea typeface="Arial"/>
                <a:cs typeface="Arial"/>
                <a:sym typeface="Arial"/>
              </a:rPr>
              <a:t>level</a:t>
            </a:r>
            <a:endParaRPr sz="1000" dirty="0"/>
          </a:p>
        </p:txBody>
      </p:sp>
      <p:sp>
        <p:nvSpPr>
          <p:cNvPr id="941" name="Google Shape;941;p45"/>
          <p:cNvSpPr/>
          <p:nvPr/>
        </p:nvSpPr>
        <p:spPr>
          <a:xfrm>
            <a:off x="6159500" y="4134301"/>
            <a:ext cx="775871" cy="324537"/>
          </a:xfrm>
          <a:prstGeom prst="ellipse">
            <a:avLst/>
          </a:prstGeom>
          <a:solidFill>
            <a:schemeClr val="folHlink"/>
          </a:solidFill>
          <a:ln w="9525" cap="flat" cmpd="sng">
            <a:solidFill>
              <a:schemeClr val="dk1"/>
            </a:solidFill>
            <a:prstDash val="solid"/>
            <a:round/>
            <a:headEnd type="none" w="sm" len="sm"/>
            <a:tailEnd type="none" w="sm" len="sm"/>
          </a:ln>
        </p:spPr>
        <p:txBody>
          <a:bodyPr spcFirstLastPara="1" wrap="square" lIns="91425" tIns="45700" rIns="91425" bIns="45700" anchor="ctr" anchorCtr="0">
            <a:spAutoFit/>
          </a:bodyPr>
          <a:lstStyle/>
          <a:p>
            <a:pPr marL="0" marR="0" lvl="0" indent="0" algn="l" rtl="0">
              <a:spcBef>
                <a:spcPts val="0"/>
              </a:spcBef>
              <a:spcAft>
                <a:spcPts val="0"/>
              </a:spcAft>
              <a:buNone/>
            </a:pPr>
            <a:r>
              <a:rPr lang="en-US" sz="900">
                <a:solidFill>
                  <a:schemeClr val="lt1"/>
                </a:solidFill>
                <a:latin typeface="Arial"/>
                <a:ea typeface="Arial"/>
                <a:cs typeface="Arial"/>
                <a:sym typeface="Arial"/>
              </a:rPr>
              <a:t>mass</a:t>
            </a:r>
            <a:endParaRPr sz="1000"/>
          </a:p>
        </p:txBody>
      </p:sp>
      <p:sp>
        <p:nvSpPr>
          <p:cNvPr id="942" name="Google Shape;942;p45"/>
          <p:cNvSpPr/>
          <p:nvPr/>
        </p:nvSpPr>
        <p:spPr>
          <a:xfrm>
            <a:off x="6154738" y="3737425"/>
            <a:ext cx="719137" cy="324537"/>
          </a:xfrm>
          <a:prstGeom prst="ellipse">
            <a:avLst/>
          </a:prstGeom>
          <a:solidFill>
            <a:schemeClr val="folHlink"/>
          </a:solidFill>
          <a:ln w="38100" cap="flat" cmpd="sng">
            <a:solidFill>
              <a:schemeClr val="dk1"/>
            </a:solidFill>
            <a:prstDash val="solid"/>
            <a:round/>
            <a:headEnd type="none" w="sm" len="sm"/>
            <a:tailEnd type="none" w="sm" len="sm"/>
          </a:ln>
        </p:spPr>
        <p:txBody>
          <a:bodyPr spcFirstLastPara="1" wrap="square" lIns="91425" tIns="45700" rIns="91425" bIns="45700" anchor="ctr" anchorCtr="0">
            <a:spAutoFit/>
          </a:bodyPr>
          <a:lstStyle/>
          <a:p>
            <a:pPr marL="0" marR="0" lvl="0" indent="0" algn="l" rtl="0">
              <a:spcBef>
                <a:spcPts val="0"/>
              </a:spcBef>
              <a:spcAft>
                <a:spcPts val="0"/>
              </a:spcAft>
              <a:buNone/>
            </a:pPr>
            <a:r>
              <a:rPr lang="en-US" sz="900" b="1" dirty="0">
                <a:solidFill>
                  <a:schemeClr val="lt1"/>
                </a:solidFill>
                <a:latin typeface="Arial"/>
                <a:ea typeface="Arial"/>
                <a:cs typeface="Arial"/>
                <a:sym typeface="Arial"/>
              </a:rPr>
              <a:t>water</a:t>
            </a:r>
            <a:endParaRPr sz="1000" dirty="0"/>
          </a:p>
        </p:txBody>
      </p:sp>
      <p:sp>
        <p:nvSpPr>
          <p:cNvPr id="943" name="Google Shape;943;p45"/>
          <p:cNvSpPr txBox="1"/>
          <p:nvPr/>
        </p:nvSpPr>
        <p:spPr>
          <a:xfrm>
            <a:off x="827088" y="2568575"/>
            <a:ext cx="798617" cy="23079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900">
                <a:solidFill>
                  <a:schemeClr val="dk1"/>
                </a:solidFill>
                <a:latin typeface="Arial"/>
                <a:ea typeface="Arial"/>
                <a:cs typeface="Arial"/>
                <a:sym typeface="Arial"/>
              </a:rPr>
              <a:t>:hasArea</a:t>
            </a:r>
            <a:endParaRPr sz="900">
              <a:solidFill>
                <a:schemeClr val="dk1"/>
              </a:solidFill>
              <a:latin typeface="Arial"/>
              <a:ea typeface="Arial"/>
              <a:cs typeface="Arial"/>
              <a:sym typeface="Arial"/>
            </a:endParaRPr>
          </a:p>
        </p:txBody>
      </p:sp>
      <p:sp>
        <p:nvSpPr>
          <p:cNvPr id="944" name="Google Shape;944;p45"/>
          <p:cNvSpPr txBox="1"/>
          <p:nvPr/>
        </p:nvSpPr>
        <p:spPr>
          <a:xfrm>
            <a:off x="2484438" y="3008313"/>
            <a:ext cx="848117" cy="23079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900" b="1">
                <a:solidFill>
                  <a:schemeClr val="dk1"/>
                </a:solidFill>
                <a:latin typeface="Arial"/>
                <a:ea typeface="Arial"/>
                <a:cs typeface="Arial"/>
                <a:sym typeface="Arial"/>
              </a:rPr>
              <a:t>:hasTank</a:t>
            </a:r>
            <a:endParaRPr sz="900" b="1">
              <a:solidFill>
                <a:schemeClr val="dk1"/>
              </a:solidFill>
              <a:latin typeface="Arial"/>
              <a:ea typeface="Arial"/>
              <a:cs typeface="Arial"/>
              <a:sym typeface="Arial"/>
            </a:endParaRPr>
          </a:p>
        </p:txBody>
      </p:sp>
      <p:sp>
        <p:nvSpPr>
          <p:cNvPr id="945" name="Google Shape;945;p45"/>
          <p:cNvSpPr txBox="1"/>
          <p:nvPr/>
        </p:nvSpPr>
        <p:spPr>
          <a:xfrm>
            <a:off x="4789488" y="3317875"/>
            <a:ext cx="993990" cy="23079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900" b="1">
                <a:solidFill>
                  <a:schemeClr val="dk1"/>
                </a:solidFill>
                <a:latin typeface="Arial"/>
                <a:ea typeface="Arial"/>
                <a:cs typeface="Arial"/>
                <a:sym typeface="Arial"/>
              </a:rPr>
              <a:t>hasVolume</a:t>
            </a:r>
            <a:endParaRPr sz="900" b="1">
              <a:solidFill>
                <a:schemeClr val="dk1"/>
              </a:solidFill>
              <a:latin typeface="Arial"/>
              <a:ea typeface="Arial"/>
              <a:cs typeface="Arial"/>
              <a:sym typeface="Arial"/>
            </a:endParaRPr>
          </a:p>
        </p:txBody>
      </p:sp>
      <p:sp>
        <p:nvSpPr>
          <p:cNvPr id="946" name="Google Shape;946;p45"/>
          <p:cNvSpPr txBox="1"/>
          <p:nvPr/>
        </p:nvSpPr>
        <p:spPr>
          <a:xfrm>
            <a:off x="4887913" y="4557713"/>
            <a:ext cx="840295" cy="23079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900">
                <a:solidFill>
                  <a:schemeClr val="dk1"/>
                </a:solidFill>
                <a:latin typeface="Arial"/>
                <a:ea typeface="Arial"/>
                <a:cs typeface="Arial"/>
                <a:sym typeface="Arial"/>
              </a:rPr>
              <a:t>:hasLevel</a:t>
            </a:r>
            <a:endParaRPr sz="900">
              <a:solidFill>
                <a:schemeClr val="dk1"/>
              </a:solidFill>
              <a:latin typeface="Arial"/>
              <a:ea typeface="Arial"/>
              <a:cs typeface="Arial"/>
              <a:sym typeface="Arial"/>
            </a:endParaRPr>
          </a:p>
        </p:txBody>
      </p:sp>
      <p:sp>
        <p:nvSpPr>
          <p:cNvPr id="947" name="Google Shape;947;p45"/>
          <p:cNvSpPr txBox="1"/>
          <p:nvPr/>
        </p:nvSpPr>
        <p:spPr>
          <a:xfrm>
            <a:off x="4884738" y="4154488"/>
            <a:ext cx="841897" cy="23079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900">
                <a:solidFill>
                  <a:schemeClr val="dk1"/>
                </a:solidFill>
                <a:latin typeface="Arial"/>
                <a:ea typeface="Arial"/>
                <a:cs typeface="Arial"/>
                <a:sym typeface="Arial"/>
              </a:rPr>
              <a:t>:hasMass</a:t>
            </a:r>
            <a:endParaRPr sz="900">
              <a:solidFill>
                <a:schemeClr val="dk1"/>
              </a:solidFill>
              <a:latin typeface="Arial"/>
              <a:ea typeface="Arial"/>
              <a:cs typeface="Arial"/>
              <a:sym typeface="Arial"/>
            </a:endParaRPr>
          </a:p>
        </p:txBody>
      </p:sp>
      <p:sp>
        <p:nvSpPr>
          <p:cNvPr id="948" name="Google Shape;948;p45"/>
          <p:cNvSpPr txBox="1"/>
          <p:nvPr/>
        </p:nvSpPr>
        <p:spPr>
          <a:xfrm>
            <a:off x="4879975" y="3765550"/>
            <a:ext cx="884238" cy="23079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900">
                <a:solidFill>
                  <a:schemeClr val="dk1"/>
                </a:solidFill>
                <a:latin typeface="Arial"/>
                <a:ea typeface="Arial"/>
                <a:cs typeface="Arial"/>
                <a:sym typeface="Arial"/>
              </a:rPr>
              <a:t>:hasWater</a:t>
            </a:r>
            <a:endParaRPr sz="900">
              <a:solidFill>
                <a:schemeClr val="dk1"/>
              </a:solidFill>
              <a:latin typeface="Arial"/>
              <a:ea typeface="Arial"/>
              <a:cs typeface="Arial"/>
              <a:sym typeface="Arial"/>
            </a:endParaRPr>
          </a:p>
        </p:txBody>
      </p:sp>
      <p:sp>
        <p:nvSpPr>
          <p:cNvPr id="949" name="Google Shape;949;p45"/>
          <p:cNvSpPr/>
          <p:nvPr/>
        </p:nvSpPr>
        <p:spPr>
          <a:xfrm>
            <a:off x="6027738" y="4961388"/>
            <a:ext cx="973137" cy="324537"/>
          </a:xfrm>
          <a:prstGeom prst="ellipse">
            <a:avLst/>
          </a:prstGeom>
          <a:solidFill>
            <a:srgbClr val="FFFF00"/>
          </a:solidFill>
          <a:ln w="9525" cap="flat" cmpd="sng">
            <a:solidFill>
              <a:schemeClr val="dk1"/>
            </a:solidFill>
            <a:prstDash val="solid"/>
            <a:round/>
            <a:headEnd type="none" w="sm" len="sm"/>
            <a:tailEnd type="none" w="sm" len="sm"/>
          </a:ln>
        </p:spPr>
        <p:txBody>
          <a:bodyPr spcFirstLastPara="1" wrap="square" lIns="91425" tIns="45700" rIns="91425" bIns="45700" anchor="ctr" anchorCtr="0">
            <a:spAutoFit/>
          </a:bodyPr>
          <a:lstStyle/>
          <a:p>
            <a:pPr marL="0" marR="0" lvl="0" indent="0" algn="l" rtl="0">
              <a:spcBef>
                <a:spcPts val="0"/>
              </a:spcBef>
              <a:spcAft>
                <a:spcPts val="0"/>
              </a:spcAft>
              <a:buNone/>
            </a:pPr>
            <a:r>
              <a:rPr lang="en-US" sz="900">
                <a:solidFill>
                  <a:schemeClr val="dk1"/>
                </a:solidFill>
                <a:latin typeface="Arial"/>
                <a:ea typeface="Arial"/>
                <a:cs typeface="Arial"/>
                <a:sym typeface="Arial"/>
              </a:rPr>
              <a:t>GAUGE</a:t>
            </a:r>
            <a:endParaRPr sz="1000"/>
          </a:p>
        </p:txBody>
      </p:sp>
      <p:sp>
        <p:nvSpPr>
          <p:cNvPr id="950" name="Google Shape;950;p45"/>
          <p:cNvSpPr txBox="1"/>
          <p:nvPr/>
        </p:nvSpPr>
        <p:spPr>
          <a:xfrm>
            <a:off x="4818063" y="4994275"/>
            <a:ext cx="934871" cy="23079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900">
                <a:solidFill>
                  <a:schemeClr val="dk1"/>
                </a:solidFill>
                <a:latin typeface="Arial"/>
                <a:ea typeface="Arial"/>
                <a:cs typeface="Arial"/>
                <a:sym typeface="Arial"/>
              </a:rPr>
              <a:t>:hasGauge</a:t>
            </a:r>
            <a:endParaRPr sz="900">
              <a:solidFill>
                <a:schemeClr val="dk1"/>
              </a:solidFill>
              <a:latin typeface="Arial"/>
              <a:ea typeface="Arial"/>
              <a:cs typeface="Arial"/>
              <a:sym typeface="Arial"/>
            </a:endParaRPr>
          </a:p>
        </p:txBody>
      </p:sp>
      <p:cxnSp>
        <p:nvCxnSpPr>
          <p:cNvPr id="951" name="Google Shape;951;p45"/>
          <p:cNvCxnSpPr>
            <a:stCxn id="945" idx="3"/>
            <a:endCxn id="936" idx="2"/>
          </p:cNvCxnSpPr>
          <p:nvPr/>
        </p:nvCxnSpPr>
        <p:spPr>
          <a:xfrm>
            <a:off x="5783478" y="3433271"/>
            <a:ext cx="228385" cy="18749"/>
          </a:xfrm>
          <a:prstGeom prst="curvedConnector3">
            <a:avLst>
              <a:gd name="adj1" fmla="val 50000"/>
            </a:avLst>
          </a:prstGeom>
          <a:noFill/>
          <a:ln w="38100" cap="flat" cmpd="sng">
            <a:solidFill>
              <a:schemeClr val="dk1"/>
            </a:solidFill>
            <a:prstDash val="solid"/>
            <a:round/>
            <a:headEnd type="none" w="med" len="med"/>
            <a:tailEnd type="triangle" w="med" len="med"/>
          </a:ln>
        </p:spPr>
      </p:cxnSp>
      <p:cxnSp>
        <p:nvCxnSpPr>
          <p:cNvPr id="952" name="Google Shape;952;p45"/>
          <p:cNvCxnSpPr>
            <a:stCxn id="946" idx="3"/>
            <a:endCxn id="940" idx="2"/>
          </p:cNvCxnSpPr>
          <p:nvPr/>
        </p:nvCxnSpPr>
        <p:spPr>
          <a:xfrm>
            <a:off x="5728208" y="4673109"/>
            <a:ext cx="369380" cy="31448"/>
          </a:xfrm>
          <a:prstGeom prst="curvedConnector3">
            <a:avLst>
              <a:gd name="adj1" fmla="val 50000"/>
            </a:avLst>
          </a:prstGeom>
          <a:noFill/>
          <a:ln w="15875" cap="flat" cmpd="sng">
            <a:solidFill>
              <a:schemeClr val="dk1"/>
            </a:solidFill>
            <a:prstDash val="solid"/>
            <a:round/>
            <a:headEnd type="none" w="med" len="med"/>
            <a:tailEnd type="triangle" w="med" len="med"/>
          </a:ln>
        </p:spPr>
      </p:cxnSp>
      <p:cxnSp>
        <p:nvCxnSpPr>
          <p:cNvPr id="953" name="Google Shape;953;p45"/>
          <p:cNvCxnSpPr>
            <a:stCxn id="947" idx="3"/>
            <a:endCxn id="941" idx="2"/>
          </p:cNvCxnSpPr>
          <p:nvPr/>
        </p:nvCxnSpPr>
        <p:spPr>
          <a:xfrm>
            <a:off x="5726635" y="4269884"/>
            <a:ext cx="432865" cy="26686"/>
          </a:xfrm>
          <a:prstGeom prst="curvedConnector3">
            <a:avLst>
              <a:gd name="adj1" fmla="val 50000"/>
            </a:avLst>
          </a:prstGeom>
          <a:noFill/>
          <a:ln w="9525" cap="flat" cmpd="sng">
            <a:solidFill>
              <a:schemeClr val="dk1"/>
            </a:solidFill>
            <a:prstDash val="solid"/>
            <a:round/>
            <a:headEnd type="none" w="med" len="med"/>
            <a:tailEnd type="triangle" w="med" len="med"/>
          </a:ln>
        </p:spPr>
      </p:cxnSp>
      <p:cxnSp>
        <p:nvCxnSpPr>
          <p:cNvPr id="954" name="Google Shape;954;p45"/>
          <p:cNvCxnSpPr>
            <a:stCxn id="948" idx="3"/>
            <a:endCxn id="942" idx="2"/>
          </p:cNvCxnSpPr>
          <p:nvPr/>
        </p:nvCxnSpPr>
        <p:spPr>
          <a:xfrm>
            <a:off x="5764213" y="3880946"/>
            <a:ext cx="390525" cy="18748"/>
          </a:xfrm>
          <a:prstGeom prst="curvedConnector3">
            <a:avLst>
              <a:gd name="adj1" fmla="val 50000"/>
            </a:avLst>
          </a:prstGeom>
          <a:noFill/>
          <a:ln w="9525" cap="flat" cmpd="sng">
            <a:solidFill>
              <a:schemeClr val="dk1"/>
            </a:solidFill>
            <a:prstDash val="solid"/>
            <a:round/>
            <a:headEnd type="none" w="med" len="med"/>
            <a:tailEnd type="triangle" w="med" len="med"/>
          </a:ln>
        </p:spPr>
      </p:cxnSp>
      <p:cxnSp>
        <p:nvCxnSpPr>
          <p:cNvPr id="955" name="Google Shape;955;p45"/>
          <p:cNvCxnSpPr>
            <a:stCxn id="939" idx="4"/>
            <a:endCxn id="950" idx="1"/>
          </p:cNvCxnSpPr>
          <p:nvPr/>
        </p:nvCxnSpPr>
        <p:spPr>
          <a:xfrm rot="16200000" flipH="1">
            <a:off x="3509189" y="3800797"/>
            <a:ext cx="1787484" cy="830263"/>
          </a:xfrm>
          <a:prstGeom prst="curvedConnector2">
            <a:avLst/>
          </a:prstGeom>
          <a:noFill/>
          <a:ln w="9525" cap="flat" cmpd="sng">
            <a:solidFill>
              <a:schemeClr val="dk1"/>
            </a:solidFill>
            <a:prstDash val="solid"/>
            <a:round/>
            <a:headEnd type="none" w="med" len="med"/>
            <a:tailEnd type="triangle" w="med" len="med"/>
          </a:ln>
        </p:spPr>
      </p:cxnSp>
      <p:cxnSp>
        <p:nvCxnSpPr>
          <p:cNvPr id="956" name="Google Shape;956;p45"/>
          <p:cNvCxnSpPr>
            <a:stCxn id="950" idx="3"/>
            <a:endCxn id="949" idx="2"/>
          </p:cNvCxnSpPr>
          <p:nvPr/>
        </p:nvCxnSpPr>
        <p:spPr>
          <a:xfrm>
            <a:off x="5752934" y="5109671"/>
            <a:ext cx="274804" cy="13986"/>
          </a:xfrm>
          <a:prstGeom prst="curvedConnector3">
            <a:avLst>
              <a:gd name="adj1" fmla="val 50000"/>
            </a:avLst>
          </a:prstGeom>
          <a:noFill/>
          <a:ln w="9525" cap="flat" cmpd="sng">
            <a:solidFill>
              <a:schemeClr val="dk1"/>
            </a:solidFill>
            <a:prstDash val="solid"/>
            <a:round/>
            <a:headEnd type="none" w="med" len="med"/>
            <a:tailEnd type="triangle" w="med" len="med"/>
          </a:ln>
        </p:spPr>
      </p:cxnSp>
      <p:cxnSp>
        <p:nvCxnSpPr>
          <p:cNvPr id="957" name="Google Shape;957;p45"/>
          <p:cNvCxnSpPr>
            <a:stCxn id="939" idx="4"/>
            <a:endCxn id="945" idx="1"/>
          </p:cNvCxnSpPr>
          <p:nvPr/>
        </p:nvCxnSpPr>
        <p:spPr>
          <a:xfrm rot="16200000" flipH="1">
            <a:off x="4333102" y="2976885"/>
            <a:ext cx="111084" cy="801688"/>
          </a:xfrm>
          <a:prstGeom prst="curvedConnector2">
            <a:avLst/>
          </a:prstGeom>
          <a:noFill/>
          <a:ln w="38100" cap="flat" cmpd="sng">
            <a:solidFill>
              <a:schemeClr val="dk1"/>
            </a:solidFill>
            <a:prstDash val="solid"/>
            <a:round/>
            <a:headEnd type="none" w="med" len="med"/>
            <a:tailEnd type="triangle" w="med" len="med"/>
          </a:ln>
        </p:spPr>
      </p:cxnSp>
      <p:cxnSp>
        <p:nvCxnSpPr>
          <p:cNvPr id="958" name="Google Shape;958;p45"/>
          <p:cNvCxnSpPr>
            <a:stCxn id="939" idx="4"/>
            <a:endCxn id="946" idx="1"/>
          </p:cNvCxnSpPr>
          <p:nvPr/>
        </p:nvCxnSpPr>
        <p:spPr>
          <a:xfrm rot="16200000" flipH="1">
            <a:off x="3762395" y="3547591"/>
            <a:ext cx="1350922" cy="900113"/>
          </a:xfrm>
          <a:prstGeom prst="curvedConnector2">
            <a:avLst/>
          </a:prstGeom>
          <a:noFill/>
          <a:ln w="15875" cap="flat" cmpd="sng">
            <a:solidFill>
              <a:schemeClr val="dk1"/>
            </a:solidFill>
            <a:prstDash val="solid"/>
            <a:round/>
            <a:headEnd type="none" w="med" len="med"/>
            <a:tailEnd type="triangle" w="med" len="med"/>
          </a:ln>
        </p:spPr>
      </p:cxnSp>
      <p:cxnSp>
        <p:nvCxnSpPr>
          <p:cNvPr id="959" name="Google Shape;959;p45"/>
          <p:cNvCxnSpPr>
            <a:stCxn id="939" idx="4"/>
            <a:endCxn id="947" idx="1"/>
          </p:cNvCxnSpPr>
          <p:nvPr/>
        </p:nvCxnSpPr>
        <p:spPr>
          <a:xfrm rot="16200000" flipH="1">
            <a:off x="3962421" y="3347566"/>
            <a:ext cx="947697" cy="896938"/>
          </a:xfrm>
          <a:prstGeom prst="curvedConnector2">
            <a:avLst/>
          </a:prstGeom>
          <a:noFill/>
          <a:ln w="9525" cap="flat" cmpd="sng">
            <a:solidFill>
              <a:schemeClr val="dk1"/>
            </a:solidFill>
            <a:prstDash val="solid"/>
            <a:round/>
            <a:headEnd type="none" w="med" len="med"/>
            <a:tailEnd type="triangle" w="med" len="med"/>
          </a:ln>
        </p:spPr>
      </p:cxnSp>
      <p:cxnSp>
        <p:nvCxnSpPr>
          <p:cNvPr id="960" name="Google Shape;960;p45"/>
          <p:cNvCxnSpPr>
            <a:stCxn id="939" idx="4"/>
            <a:endCxn id="948" idx="1"/>
          </p:cNvCxnSpPr>
          <p:nvPr/>
        </p:nvCxnSpPr>
        <p:spPr>
          <a:xfrm rot="16200000" flipH="1">
            <a:off x="4154508" y="3155478"/>
            <a:ext cx="558759" cy="892175"/>
          </a:xfrm>
          <a:prstGeom prst="curvedConnector2">
            <a:avLst/>
          </a:prstGeom>
          <a:noFill/>
          <a:ln w="9525" cap="flat" cmpd="sng">
            <a:solidFill>
              <a:schemeClr val="dk1"/>
            </a:solidFill>
            <a:prstDash val="solid"/>
            <a:round/>
            <a:headEnd type="none" w="med" len="med"/>
            <a:tailEnd type="triangle" w="med" len="med"/>
          </a:ln>
        </p:spPr>
      </p:cxnSp>
      <p:cxnSp>
        <p:nvCxnSpPr>
          <p:cNvPr id="961" name="Google Shape;961;p45"/>
          <p:cNvCxnSpPr>
            <a:stCxn id="944" idx="3"/>
            <a:endCxn id="939" idx="2"/>
          </p:cNvCxnSpPr>
          <p:nvPr/>
        </p:nvCxnSpPr>
        <p:spPr>
          <a:xfrm>
            <a:off x="3332555" y="3123709"/>
            <a:ext cx="178995" cy="36210"/>
          </a:xfrm>
          <a:prstGeom prst="curvedConnector3">
            <a:avLst>
              <a:gd name="adj1" fmla="val 50000"/>
            </a:avLst>
          </a:prstGeom>
          <a:noFill/>
          <a:ln w="9525" cap="flat" cmpd="sng">
            <a:solidFill>
              <a:schemeClr val="dk1"/>
            </a:solidFill>
            <a:prstDash val="solid"/>
            <a:round/>
            <a:headEnd type="none" w="med" len="med"/>
            <a:tailEnd type="triangle" w="med" len="med"/>
          </a:ln>
        </p:spPr>
      </p:cxnSp>
      <p:cxnSp>
        <p:nvCxnSpPr>
          <p:cNvPr id="962" name="Google Shape;962;p45"/>
          <p:cNvCxnSpPr>
            <a:stCxn id="937" idx="4"/>
            <a:endCxn id="944" idx="1"/>
          </p:cNvCxnSpPr>
          <p:nvPr/>
        </p:nvCxnSpPr>
        <p:spPr>
          <a:xfrm rot="16200000" flipH="1">
            <a:off x="2295943" y="2935214"/>
            <a:ext cx="263484" cy="113506"/>
          </a:xfrm>
          <a:prstGeom prst="curvedConnector2">
            <a:avLst/>
          </a:prstGeom>
          <a:noFill/>
          <a:ln w="38100" cap="flat" cmpd="sng">
            <a:solidFill>
              <a:schemeClr val="dk1"/>
            </a:solidFill>
            <a:prstDash val="solid"/>
            <a:round/>
            <a:headEnd type="none" w="med" len="med"/>
            <a:tailEnd type="triangle" w="med" len="med"/>
          </a:ln>
        </p:spPr>
      </p:cxnSp>
      <p:cxnSp>
        <p:nvCxnSpPr>
          <p:cNvPr id="963" name="Google Shape;963;p45"/>
          <p:cNvCxnSpPr>
            <a:stCxn id="943" idx="3"/>
            <a:endCxn id="937" idx="2"/>
          </p:cNvCxnSpPr>
          <p:nvPr/>
        </p:nvCxnSpPr>
        <p:spPr>
          <a:xfrm>
            <a:off x="1625705" y="2683971"/>
            <a:ext cx="263420" cy="13986"/>
          </a:xfrm>
          <a:prstGeom prst="curvedConnector3">
            <a:avLst>
              <a:gd name="adj1" fmla="val 50000"/>
            </a:avLst>
          </a:prstGeom>
          <a:noFill/>
          <a:ln w="9525" cap="flat" cmpd="sng">
            <a:solidFill>
              <a:schemeClr val="dk1"/>
            </a:solidFill>
            <a:prstDash val="solid"/>
            <a:round/>
            <a:headEnd type="none" w="med" len="med"/>
            <a:tailEnd type="triangle" w="med" len="med"/>
          </a:ln>
        </p:spPr>
      </p:cxnSp>
      <p:cxnSp>
        <p:nvCxnSpPr>
          <p:cNvPr id="964" name="Google Shape;964;p45"/>
          <p:cNvCxnSpPr>
            <a:stCxn id="938" idx="4"/>
            <a:endCxn id="943" idx="1"/>
          </p:cNvCxnSpPr>
          <p:nvPr/>
        </p:nvCxnSpPr>
        <p:spPr>
          <a:xfrm rot="16200000" flipH="1">
            <a:off x="595730" y="2452613"/>
            <a:ext cx="269834" cy="192881"/>
          </a:xfrm>
          <a:prstGeom prst="curvedConnector2">
            <a:avLst/>
          </a:prstGeom>
          <a:noFill/>
          <a:ln w="9525" cap="flat" cmpd="sng">
            <a:solidFill>
              <a:schemeClr val="dk1"/>
            </a:solidFill>
            <a:prstDash val="solid"/>
            <a:round/>
            <a:headEnd type="none" w="med" len="med"/>
            <a:tailEnd type="triangle" w="med" len="med"/>
          </a:ln>
        </p:spPr>
      </p:cxnSp>
      <p:sp>
        <p:nvSpPr>
          <p:cNvPr id="965" name="Google Shape;965;p45"/>
          <p:cNvSpPr/>
          <p:nvPr/>
        </p:nvSpPr>
        <p:spPr>
          <a:xfrm>
            <a:off x="3577508" y="4848675"/>
            <a:ext cx="696912" cy="324537"/>
          </a:xfrm>
          <a:prstGeom prst="ellipse">
            <a:avLst/>
          </a:prstGeom>
          <a:solidFill>
            <a:srgbClr val="FFFF00"/>
          </a:solidFill>
          <a:ln w="9525" cap="flat" cmpd="sng">
            <a:solidFill>
              <a:schemeClr val="dk1"/>
            </a:solidFill>
            <a:prstDash val="solid"/>
            <a:round/>
            <a:headEnd type="none" w="sm" len="sm"/>
            <a:tailEnd type="none" w="sm" len="sm"/>
          </a:ln>
        </p:spPr>
        <p:txBody>
          <a:bodyPr spcFirstLastPara="1" wrap="square" lIns="91425" tIns="45700" rIns="91425" bIns="45700" anchor="ctr" anchorCtr="0">
            <a:spAutoFit/>
          </a:bodyPr>
          <a:lstStyle/>
          <a:p>
            <a:pPr marL="0" marR="0" lvl="0" indent="0" algn="l" rtl="0">
              <a:spcBef>
                <a:spcPts val="0"/>
              </a:spcBef>
              <a:spcAft>
                <a:spcPts val="0"/>
              </a:spcAft>
              <a:buNone/>
            </a:pPr>
            <a:r>
              <a:rPr lang="en-US" sz="900">
                <a:solidFill>
                  <a:schemeClr val="dk1"/>
                </a:solidFill>
                <a:latin typeface="Arial"/>
                <a:ea typeface="Arial"/>
                <a:cs typeface="Arial"/>
                <a:sym typeface="Arial"/>
              </a:rPr>
              <a:t>UNIT</a:t>
            </a:r>
            <a:endParaRPr sz="1000"/>
          </a:p>
        </p:txBody>
      </p:sp>
      <p:cxnSp>
        <p:nvCxnSpPr>
          <p:cNvPr id="966" name="Google Shape;966;p45"/>
          <p:cNvCxnSpPr>
            <a:stCxn id="937" idx="4"/>
            <a:endCxn id="967" idx="1"/>
          </p:cNvCxnSpPr>
          <p:nvPr/>
        </p:nvCxnSpPr>
        <p:spPr>
          <a:xfrm rot="16200000" flipH="1">
            <a:off x="1439487" y="3791669"/>
            <a:ext cx="2119271" cy="256381"/>
          </a:xfrm>
          <a:prstGeom prst="curvedConnector2">
            <a:avLst/>
          </a:prstGeom>
          <a:noFill/>
          <a:ln w="9525" cap="flat" cmpd="sng">
            <a:solidFill>
              <a:schemeClr val="dk1"/>
            </a:solidFill>
            <a:prstDash val="solid"/>
            <a:round/>
            <a:headEnd type="none" w="med" len="med"/>
            <a:tailEnd type="triangle" w="med" len="med"/>
          </a:ln>
        </p:spPr>
      </p:cxnSp>
      <p:cxnSp>
        <p:nvCxnSpPr>
          <p:cNvPr id="968" name="Google Shape;968;p45"/>
          <p:cNvCxnSpPr>
            <a:stCxn id="967" idx="3"/>
            <a:endCxn id="965" idx="2"/>
          </p:cNvCxnSpPr>
          <p:nvPr/>
        </p:nvCxnSpPr>
        <p:spPr>
          <a:xfrm>
            <a:off x="3374633" y="4979496"/>
            <a:ext cx="202875" cy="31448"/>
          </a:xfrm>
          <a:prstGeom prst="curvedConnector3">
            <a:avLst>
              <a:gd name="adj1" fmla="val 50000"/>
            </a:avLst>
          </a:prstGeom>
          <a:noFill/>
          <a:ln w="9525" cap="flat" cmpd="sng">
            <a:solidFill>
              <a:schemeClr val="dk1"/>
            </a:solidFill>
            <a:prstDash val="solid"/>
            <a:round/>
            <a:headEnd type="none" w="med" len="med"/>
            <a:tailEnd type="triangle" w="med" len="med"/>
          </a:ln>
        </p:spPr>
      </p:cxnSp>
      <p:sp>
        <p:nvSpPr>
          <p:cNvPr id="967" name="Google Shape;967;p45"/>
          <p:cNvSpPr txBox="1"/>
          <p:nvPr/>
        </p:nvSpPr>
        <p:spPr>
          <a:xfrm>
            <a:off x="2627313" y="4864100"/>
            <a:ext cx="747320" cy="23079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900">
                <a:solidFill>
                  <a:schemeClr val="dk1"/>
                </a:solidFill>
                <a:latin typeface="Arial"/>
                <a:ea typeface="Arial"/>
                <a:cs typeface="Arial"/>
                <a:sym typeface="Arial"/>
              </a:rPr>
              <a:t>:hasUnit</a:t>
            </a:r>
            <a:endParaRPr sz="900">
              <a:solidFill>
                <a:schemeClr val="dk1"/>
              </a:solidFill>
              <a:latin typeface="Arial"/>
              <a:ea typeface="Arial"/>
              <a:cs typeface="Arial"/>
              <a:sym typeface="Arial"/>
            </a:endParaRPr>
          </a:p>
        </p:txBody>
      </p:sp>
      <p:sp>
        <p:nvSpPr>
          <p:cNvPr id="969" name="Google Shape;969;p45"/>
          <p:cNvSpPr/>
          <p:nvPr/>
        </p:nvSpPr>
        <p:spPr>
          <a:xfrm>
            <a:off x="3352800" y="5221288"/>
            <a:ext cx="485775" cy="442912"/>
          </a:xfrm>
          <a:prstGeom prst="downArrow">
            <a:avLst>
              <a:gd name="adj1" fmla="val 50000"/>
              <a:gd name="adj2" fmla="val 25000"/>
            </a:avLst>
          </a:prstGeom>
          <a:solidFill>
            <a:schemeClr val="accent1"/>
          </a:solid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100">
              <a:solidFill>
                <a:schemeClr val="dk1"/>
              </a:solidFill>
              <a:latin typeface="Twentieth Century"/>
              <a:ea typeface="Twentieth Century"/>
              <a:cs typeface="Twentieth Century"/>
              <a:sym typeface="Twentieth Century"/>
            </a:endParaRPr>
          </a:p>
        </p:txBody>
      </p:sp>
      <p:graphicFrame>
        <p:nvGraphicFramePr>
          <p:cNvPr id="970" name="Google Shape;970;p45"/>
          <p:cNvGraphicFramePr/>
          <p:nvPr>
            <p:extLst>
              <p:ext uri="{D42A27DB-BD31-4B8C-83A1-F6EECF244321}">
                <p14:modId xmlns:p14="http://schemas.microsoft.com/office/powerpoint/2010/main" val="3617160976"/>
              </p:ext>
            </p:extLst>
          </p:nvPr>
        </p:nvGraphicFramePr>
        <p:xfrm>
          <a:off x="1704974" y="5678488"/>
          <a:ext cx="3781425" cy="855060"/>
        </p:xfrm>
        <a:graphic>
          <a:graphicData uri="http://schemas.openxmlformats.org/drawingml/2006/table">
            <a:tbl>
              <a:tblPr>
                <a:noFill/>
                <a:tableStyleId>{8782CCF6-0BFE-48BD-AD1F-B925E14EE820}</a:tableStyleId>
              </a:tblPr>
              <a:tblGrid>
                <a:gridCol w="1234750">
                  <a:extLst>
                    <a:ext uri="{9D8B030D-6E8A-4147-A177-3AD203B41FA5}">
                      <a16:colId xmlns:a16="http://schemas.microsoft.com/office/drawing/2014/main" val="20000"/>
                    </a:ext>
                  </a:extLst>
                </a:gridCol>
                <a:gridCol w="974300">
                  <a:extLst>
                    <a:ext uri="{9D8B030D-6E8A-4147-A177-3AD203B41FA5}">
                      <a16:colId xmlns:a16="http://schemas.microsoft.com/office/drawing/2014/main" val="20001"/>
                    </a:ext>
                  </a:extLst>
                </a:gridCol>
                <a:gridCol w="863350">
                  <a:extLst>
                    <a:ext uri="{9D8B030D-6E8A-4147-A177-3AD203B41FA5}">
                      <a16:colId xmlns:a16="http://schemas.microsoft.com/office/drawing/2014/main" val="20002"/>
                    </a:ext>
                  </a:extLst>
                </a:gridCol>
                <a:gridCol w="709025">
                  <a:extLst>
                    <a:ext uri="{9D8B030D-6E8A-4147-A177-3AD203B41FA5}">
                      <a16:colId xmlns:a16="http://schemas.microsoft.com/office/drawing/2014/main" val="20003"/>
                    </a:ext>
                  </a:extLst>
                </a:gridCol>
              </a:tblGrid>
              <a:tr h="149225">
                <a:tc>
                  <a:txBody>
                    <a:bodyPr/>
                    <a:lstStyle/>
                    <a:p>
                      <a:pPr marL="0" marR="0" lvl="0" indent="0" algn="l" rtl="0">
                        <a:lnSpc>
                          <a:spcPct val="100000"/>
                        </a:lnSpc>
                        <a:spcBef>
                          <a:spcPts val="0"/>
                        </a:spcBef>
                        <a:spcAft>
                          <a:spcPts val="0"/>
                        </a:spcAft>
                        <a:buClr>
                          <a:schemeClr val="dk1"/>
                        </a:buClr>
                        <a:buSzPts val="1300"/>
                        <a:buFont typeface="Verdana"/>
                        <a:buNone/>
                      </a:pPr>
                      <a:r>
                        <a:rPr lang="en-US" sz="1200" b="1" i="0" u="none" strike="noStrike" cap="none">
                          <a:solidFill>
                            <a:schemeClr val="dk1"/>
                          </a:solidFill>
                          <a:latin typeface="Verdana"/>
                          <a:ea typeface="Verdana"/>
                          <a:cs typeface="Verdana"/>
                          <a:sym typeface="Verdana"/>
                        </a:rPr>
                        <a:t>AREA</a:t>
                      </a:r>
                      <a:endParaRPr sz="12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300"/>
                        <a:buFont typeface="Verdana"/>
                        <a:buNone/>
                      </a:pPr>
                      <a:r>
                        <a:rPr lang="en-US" sz="1200" b="1" i="0" u="none" strike="noStrike" cap="none">
                          <a:solidFill>
                            <a:schemeClr val="dk1"/>
                          </a:solidFill>
                          <a:latin typeface="Verdana"/>
                          <a:ea typeface="Verdana"/>
                          <a:cs typeface="Verdana"/>
                          <a:sym typeface="Verdana"/>
                        </a:rPr>
                        <a:t>TANK</a:t>
                      </a:r>
                      <a:endParaRPr sz="12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300"/>
                        <a:buFont typeface="Verdana"/>
                        <a:buNone/>
                      </a:pPr>
                      <a:r>
                        <a:rPr lang="en-US" sz="1200" b="1" i="0" u="none" strike="noStrike" cap="none">
                          <a:solidFill>
                            <a:schemeClr val="dk1"/>
                          </a:solidFill>
                          <a:latin typeface="Verdana"/>
                          <a:ea typeface="Verdana"/>
                          <a:cs typeface="Verdana"/>
                          <a:sym typeface="Verdana"/>
                        </a:rPr>
                        <a:t>volume</a:t>
                      </a:r>
                      <a:endParaRPr sz="12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300"/>
                        <a:buFont typeface="Verdana"/>
                        <a:buNone/>
                      </a:pPr>
                      <a:r>
                        <a:rPr lang="en-US" sz="1200" b="1" i="0" u="none" strike="noStrike" cap="none">
                          <a:solidFill>
                            <a:schemeClr val="dk1"/>
                          </a:solidFill>
                          <a:latin typeface="Verdana"/>
                          <a:ea typeface="Verdana"/>
                          <a:cs typeface="Verdana"/>
                          <a:sym typeface="Verdana"/>
                        </a:rPr>
                        <a:t>price</a:t>
                      </a:r>
                      <a:endParaRPr sz="12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0"/>
                  </a:ext>
                </a:extLst>
              </a:tr>
              <a:tr h="306400">
                <a:tc>
                  <a:txBody>
                    <a:bodyPr/>
                    <a:lstStyle/>
                    <a:p>
                      <a:pPr marL="0" marR="0" lvl="0" indent="0" algn="l" rtl="0">
                        <a:lnSpc>
                          <a:spcPct val="100000"/>
                        </a:lnSpc>
                        <a:spcBef>
                          <a:spcPts val="0"/>
                        </a:spcBef>
                        <a:spcAft>
                          <a:spcPts val="0"/>
                        </a:spcAft>
                        <a:buClr>
                          <a:schemeClr val="dk1"/>
                        </a:buClr>
                        <a:buSzPts val="1300"/>
                        <a:buFont typeface="Verdana"/>
                        <a:buNone/>
                      </a:pPr>
                      <a:r>
                        <a:rPr lang="en-US" sz="1200" b="0" i="0" u="none" strike="noStrike" cap="none">
                          <a:solidFill>
                            <a:schemeClr val="dk1"/>
                          </a:solidFill>
                          <a:latin typeface="Courier New" panose="02070309020205020404" pitchFamily="49" charset="0"/>
                          <a:ea typeface="Verdana"/>
                          <a:cs typeface="Courier New" panose="02070309020205020404" pitchFamily="49" charset="0"/>
                          <a:sym typeface="Verdana"/>
                        </a:rPr>
                        <a:t>:TankFarm1</a:t>
                      </a:r>
                      <a:endParaRPr sz="1200">
                        <a:latin typeface="Courier New" panose="02070309020205020404" pitchFamily="49" charset="0"/>
                        <a:cs typeface="Courier New" panose="02070309020205020404" pitchFamily="49" charset="0"/>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300"/>
                        <a:buFont typeface="Verdana"/>
                        <a:buNone/>
                      </a:pPr>
                      <a:r>
                        <a:rPr lang="en-US" sz="1200" b="0" i="0" u="none" strike="noStrike" cap="none">
                          <a:solidFill>
                            <a:schemeClr val="dk1"/>
                          </a:solidFill>
                          <a:latin typeface="Courier New" panose="02070309020205020404" pitchFamily="49" charset="0"/>
                          <a:ea typeface="Verdana"/>
                          <a:cs typeface="Courier New" panose="02070309020205020404" pitchFamily="49" charset="0"/>
                          <a:sym typeface="Verdana"/>
                        </a:rPr>
                        <a:t>:Tank101</a:t>
                      </a:r>
                      <a:endParaRPr sz="1200">
                        <a:latin typeface="Courier New" panose="02070309020205020404" pitchFamily="49" charset="0"/>
                        <a:cs typeface="Courier New" panose="02070309020205020404" pitchFamily="49" charset="0"/>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300"/>
                        <a:buFont typeface="Verdana"/>
                        <a:buNone/>
                      </a:pPr>
                      <a:r>
                        <a:rPr lang="en-US" sz="1200" b="0" i="0" u="none" strike="noStrike" cap="none">
                          <a:solidFill>
                            <a:schemeClr val="dk1"/>
                          </a:solidFill>
                          <a:latin typeface="Courier New" panose="02070309020205020404" pitchFamily="49" charset="0"/>
                          <a:ea typeface="Verdana"/>
                          <a:cs typeface="Courier New" panose="02070309020205020404" pitchFamily="49" charset="0"/>
                          <a:sym typeface="Verdana"/>
                        </a:rPr>
                        <a:t>42^m3</a:t>
                      </a:r>
                      <a:endParaRPr sz="1200">
                        <a:latin typeface="Courier New" panose="02070309020205020404" pitchFamily="49" charset="0"/>
                        <a:cs typeface="Courier New" panose="02070309020205020404" pitchFamily="49" charset="0"/>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300"/>
                        <a:buFont typeface="Verdana"/>
                        <a:buNone/>
                      </a:pPr>
                      <a:r>
                        <a:rPr lang="en-US" sz="1200" b="0" i="0" u="none" strike="noStrike" cap="none">
                          <a:solidFill>
                            <a:schemeClr val="dk1"/>
                          </a:solidFill>
                          <a:latin typeface="Courier New" panose="02070309020205020404" pitchFamily="49" charset="0"/>
                          <a:ea typeface="Verdana"/>
                          <a:cs typeface="Courier New" panose="02070309020205020404" pitchFamily="49" charset="0"/>
                          <a:sym typeface="Verdana"/>
                        </a:rPr>
                        <a:t>43^$</a:t>
                      </a:r>
                      <a:endParaRPr sz="1200">
                        <a:latin typeface="Courier New" panose="02070309020205020404" pitchFamily="49" charset="0"/>
                        <a:cs typeface="Courier New" panose="02070309020205020404" pitchFamily="49" charset="0"/>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r h="165100">
                <a:tc>
                  <a:txBody>
                    <a:bodyPr/>
                    <a:lstStyle/>
                    <a:p>
                      <a:pPr marL="0" marR="0" lvl="0" indent="0" algn="l" rtl="0">
                        <a:lnSpc>
                          <a:spcPct val="100000"/>
                        </a:lnSpc>
                        <a:spcBef>
                          <a:spcPts val="0"/>
                        </a:spcBef>
                        <a:spcAft>
                          <a:spcPts val="0"/>
                        </a:spcAft>
                        <a:buClr>
                          <a:schemeClr val="dk1"/>
                        </a:buClr>
                        <a:buSzPts val="1300"/>
                        <a:buFont typeface="Verdana"/>
                        <a:buNone/>
                      </a:pPr>
                      <a:r>
                        <a:rPr lang="en-US" sz="1200" b="0" i="0" u="none" strike="noStrike" cap="none">
                          <a:solidFill>
                            <a:schemeClr val="dk1"/>
                          </a:solidFill>
                          <a:latin typeface="Courier New" panose="02070309020205020404" pitchFamily="49" charset="0"/>
                          <a:ea typeface="Verdana"/>
                          <a:cs typeface="Courier New" panose="02070309020205020404" pitchFamily="49" charset="0"/>
                          <a:sym typeface="Verdana"/>
                        </a:rPr>
                        <a:t>:TankFarm1</a:t>
                      </a:r>
                      <a:endParaRPr sz="1200">
                        <a:latin typeface="Courier New" panose="02070309020205020404" pitchFamily="49" charset="0"/>
                        <a:cs typeface="Courier New" panose="02070309020205020404" pitchFamily="49" charset="0"/>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300"/>
                        <a:buFont typeface="Verdana"/>
                        <a:buNone/>
                      </a:pPr>
                      <a:r>
                        <a:rPr lang="en-US" sz="1200" b="0" i="0" u="none" strike="noStrike" cap="none">
                          <a:solidFill>
                            <a:schemeClr val="dk1"/>
                          </a:solidFill>
                          <a:latin typeface="Courier New" panose="02070309020205020404" pitchFamily="49" charset="0"/>
                          <a:ea typeface="Verdana"/>
                          <a:cs typeface="Courier New" panose="02070309020205020404" pitchFamily="49" charset="0"/>
                          <a:sym typeface="Verdana"/>
                        </a:rPr>
                        <a:t>:Tank102</a:t>
                      </a:r>
                      <a:endParaRPr sz="1200">
                        <a:latin typeface="Courier New" panose="02070309020205020404" pitchFamily="49" charset="0"/>
                        <a:cs typeface="Courier New" panose="02070309020205020404" pitchFamily="49" charset="0"/>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300"/>
                        <a:buFont typeface="Verdana"/>
                        <a:buNone/>
                      </a:pPr>
                      <a:r>
                        <a:rPr lang="en-US" sz="1200" b="0" i="0" u="none" strike="noStrike" cap="none">
                          <a:solidFill>
                            <a:schemeClr val="dk1"/>
                          </a:solidFill>
                          <a:latin typeface="Courier New" panose="02070309020205020404" pitchFamily="49" charset="0"/>
                          <a:ea typeface="Verdana"/>
                          <a:cs typeface="Courier New" panose="02070309020205020404" pitchFamily="49" charset="0"/>
                          <a:sym typeface="Verdana"/>
                        </a:rPr>
                        <a:t>44^ft3</a:t>
                      </a:r>
                      <a:endParaRPr sz="1200">
                        <a:latin typeface="Courier New" panose="02070309020205020404" pitchFamily="49" charset="0"/>
                        <a:cs typeface="Courier New" panose="02070309020205020404" pitchFamily="49" charset="0"/>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300"/>
                        <a:buFont typeface="Verdana"/>
                        <a:buNone/>
                      </a:pPr>
                      <a:r>
                        <a:rPr lang="en-US" sz="1200" b="0" i="0" u="none" strike="noStrike" cap="none" dirty="0">
                          <a:solidFill>
                            <a:schemeClr val="dk1"/>
                          </a:solidFill>
                          <a:latin typeface="Courier New" panose="02070309020205020404" pitchFamily="49" charset="0"/>
                          <a:ea typeface="Verdana"/>
                          <a:cs typeface="Courier New" panose="02070309020205020404" pitchFamily="49" charset="0"/>
                          <a:sym typeface="Verdana"/>
                        </a:rPr>
                        <a:t>23^$</a:t>
                      </a:r>
                      <a:endParaRPr sz="1200" dirty="0">
                        <a:latin typeface="Courier New" panose="02070309020205020404" pitchFamily="49" charset="0"/>
                        <a:cs typeface="Courier New" panose="02070309020205020404" pitchFamily="49" charset="0"/>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2"/>
                  </a:ext>
                </a:extLst>
              </a:tr>
            </a:tbl>
          </a:graphicData>
        </a:graphic>
      </p:graphicFrame>
      <p:sp>
        <p:nvSpPr>
          <p:cNvPr id="971" name="Google Shape;971;p45"/>
          <p:cNvSpPr/>
          <p:nvPr/>
        </p:nvSpPr>
        <p:spPr>
          <a:xfrm>
            <a:off x="4789488" y="1279269"/>
            <a:ext cx="4086226" cy="1384954"/>
          </a:xfrm>
          <a:prstGeom prst="rect">
            <a:avLst/>
          </a:prstGeom>
          <a:solidFill>
            <a:schemeClr val="accent1"/>
          </a:solid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spAutoFit/>
          </a:bodyPr>
          <a:lstStyle/>
          <a:p>
            <a:pPr marR="0" lvl="0" algn="l" rtl="0">
              <a:spcBef>
                <a:spcPts val="0"/>
              </a:spcBef>
              <a:spcAft>
                <a:spcPts val="0"/>
              </a:spcAft>
              <a:buNone/>
            </a:pPr>
            <a:r>
              <a:rPr lang="en-US" b="1" dirty="0">
                <a:solidFill>
                  <a:schemeClr val="dk1"/>
                </a:solidFill>
                <a:latin typeface="Courier New" panose="02070309020205020404" pitchFamily="49" charset="0"/>
                <a:cs typeface="Courier New" panose="02070309020205020404" pitchFamily="49" charset="0"/>
                <a:sym typeface="Arial"/>
              </a:rPr>
              <a:t>SELECT ?AREA ?TANK ?volume ?price</a:t>
            </a:r>
            <a:endParaRPr dirty="0">
              <a:latin typeface="Courier New" panose="02070309020205020404" pitchFamily="49" charset="0"/>
              <a:cs typeface="Courier New" panose="02070309020205020404" pitchFamily="49" charset="0"/>
            </a:endParaRPr>
          </a:p>
          <a:p>
            <a:pPr marR="0" lvl="0" algn="l" rtl="0">
              <a:spcBef>
                <a:spcPts val="0"/>
              </a:spcBef>
              <a:spcAft>
                <a:spcPts val="0"/>
              </a:spcAft>
              <a:buNone/>
            </a:pPr>
            <a:r>
              <a:rPr lang="en-US" dirty="0">
                <a:solidFill>
                  <a:schemeClr val="dk1"/>
                </a:solidFill>
                <a:latin typeface="Courier New" panose="02070309020205020404" pitchFamily="49" charset="0"/>
                <a:cs typeface="Courier New" panose="02070309020205020404" pitchFamily="49" charset="0"/>
                <a:sym typeface="Arial"/>
              </a:rPr>
              <a:t>WHERE {</a:t>
            </a:r>
            <a:endParaRPr dirty="0">
              <a:latin typeface="Courier New" panose="02070309020205020404" pitchFamily="49" charset="0"/>
              <a:cs typeface="Courier New" panose="02070309020205020404" pitchFamily="49" charset="0"/>
            </a:endParaRPr>
          </a:p>
          <a:p>
            <a:pPr marR="0" lvl="0" algn="l" rtl="0">
              <a:spcBef>
                <a:spcPts val="0"/>
              </a:spcBef>
              <a:spcAft>
                <a:spcPts val="0"/>
              </a:spcAft>
              <a:buNone/>
            </a:pPr>
            <a:r>
              <a:rPr lang="en-US" dirty="0">
                <a:solidFill>
                  <a:schemeClr val="dk1"/>
                </a:solidFill>
                <a:latin typeface="Courier New" panose="02070309020205020404" pitchFamily="49" charset="0"/>
                <a:cs typeface="Courier New" panose="02070309020205020404" pitchFamily="49" charset="0"/>
                <a:sym typeface="Arial"/>
              </a:rPr>
              <a:t>	?AREA :</a:t>
            </a:r>
            <a:r>
              <a:rPr lang="en-US" dirty="0" err="1">
                <a:solidFill>
                  <a:schemeClr val="dk1"/>
                </a:solidFill>
                <a:latin typeface="Courier New" panose="02070309020205020404" pitchFamily="49" charset="0"/>
                <a:cs typeface="Courier New" panose="02070309020205020404" pitchFamily="49" charset="0"/>
                <a:sym typeface="Arial"/>
              </a:rPr>
              <a:t>hasTank</a:t>
            </a:r>
            <a:r>
              <a:rPr lang="en-US" dirty="0">
                <a:solidFill>
                  <a:schemeClr val="dk1"/>
                </a:solidFill>
                <a:latin typeface="Courier New" panose="02070309020205020404" pitchFamily="49" charset="0"/>
                <a:cs typeface="Courier New" panose="02070309020205020404" pitchFamily="49" charset="0"/>
                <a:sym typeface="Arial"/>
              </a:rPr>
              <a:t>    ?TANK .</a:t>
            </a:r>
            <a:endParaRPr dirty="0">
              <a:solidFill>
                <a:schemeClr val="dk1"/>
              </a:solidFill>
              <a:latin typeface="Courier New" panose="02070309020205020404" pitchFamily="49" charset="0"/>
              <a:cs typeface="Courier New" panose="02070309020205020404" pitchFamily="49" charset="0"/>
              <a:sym typeface="Arial"/>
            </a:endParaRPr>
          </a:p>
          <a:p>
            <a:pPr marR="0" lvl="0" algn="l" rtl="0">
              <a:spcBef>
                <a:spcPts val="0"/>
              </a:spcBef>
              <a:spcAft>
                <a:spcPts val="0"/>
              </a:spcAft>
              <a:buNone/>
            </a:pPr>
            <a:r>
              <a:rPr lang="en-US" dirty="0">
                <a:solidFill>
                  <a:schemeClr val="dk1"/>
                </a:solidFill>
                <a:latin typeface="Courier New" panose="02070309020205020404" pitchFamily="49" charset="0"/>
                <a:cs typeface="Courier New" panose="02070309020205020404" pitchFamily="49" charset="0"/>
                <a:sym typeface="Arial"/>
              </a:rPr>
              <a:t>	?TANK :</a:t>
            </a:r>
            <a:r>
              <a:rPr lang="en-US" dirty="0" err="1">
                <a:solidFill>
                  <a:schemeClr val="dk1"/>
                </a:solidFill>
                <a:latin typeface="Courier New" panose="02070309020205020404" pitchFamily="49" charset="0"/>
                <a:cs typeface="Courier New" panose="02070309020205020404" pitchFamily="49" charset="0"/>
                <a:sym typeface="Arial"/>
              </a:rPr>
              <a:t>hasVolume</a:t>
            </a:r>
            <a:r>
              <a:rPr lang="en-US" dirty="0">
                <a:solidFill>
                  <a:schemeClr val="dk1"/>
                </a:solidFill>
                <a:latin typeface="Courier New" panose="02070309020205020404" pitchFamily="49" charset="0"/>
                <a:cs typeface="Courier New" panose="02070309020205020404" pitchFamily="49" charset="0"/>
                <a:sym typeface="Arial"/>
              </a:rPr>
              <a:t> ?volume ;</a:t>
            </a:r>
            <a:endParaRPr dirty="0">
              <a:solidFill>
                <a:schemeClr val="dk1"/>
              </a:solidFill>
              <a:latin typeface="Courier New" panose="02070309020205020404" pitchFamily="49" charset="0"/>
              <a:cs typeface="Courier New" panose="02070309020205020404" pitchFamily="49" charset="0"/>
              <a:sym typeface="Arial"/>
            </a:endParaRPr>
          </a:p>
          <a:p>
            <a:pPr marR="0" lvl="0" algn="l" rtl="0">
              <a:spcBef>
                <a:spcPts val="0"/>
              </a:spcBef>
              <a:spcAft>
                <a:spcPts val="0"/>
              </a:spcAft>
              <a:buNone/>
            </a:pPr>
            <a:r>
              <a:rPr lang="en-US" dirty="0">
                <a:solidFill>
                  <a:schemeClr val="dk1"/>
                </a:solidFill>
                <a:latin typeface="Courier New" panose="02070309020205020404" pitchFamily="49" charset="0"/>
                <a:cs typeface="Courier New" panose="02070309020205020404" pitchFamily="49" charset="0"/>
                <a:sym typeface="Arial"/>
              </a:rPr>
              <a:t>             :</a:t>
            </a:r>
            <a:r>
              <a:rPr lang="en-US" dirty="0" err="1">
                <a:solidFill>
                  <a:schemeClr val="dk1"/>
                </a:solidFill>
                <a:latin typeface="Courier New" panose="02070309020205020404" pitchFamily="49" charset="0"/>
                <a:cs typeface="Courier New" panose="02070309020205020404" pitchFamily="49" charset="0"/>
                <a:sym typeface="Arial"/>
              </a:rPr>
              <a:t>hasPrice</a:t>
            </a:r>
            <a:r>
              <a:rPr lang="en-US" dirty="0">
                <a:solidFill>
                  <a:schemeClr val="dk1"/>
                </a:solidFill>
                <a:latin typeface="Courier New" panose="02070309020205020404" pitchFamily="49" charset="0"/>
                <a:cs typeface="Courier New" panose="02070309020205020404" pitchFamily="49" charset="0"/>
                <a:sym typeface="Arial"/>
              </a:rPr>
              <a:t>     ?price . </a:t>
            </a:r>
            <a:endParaRPr dirty="0">
              <a:latin typeface="Courier New" panose="02070309020205020404" pitchFamily="49" charset="0"/>
              <a:cs typeface="Courier New" panose="02070309020205020404" pitchFamily="49" charset="0"/>
            </a:endParaRPr>
          </a:p>
          <a:p>
            <a:pPr marR="0" lvl="0" algn="l" rtl="0">
              <a:spcBef>
                <a:spcPts val="0"/>
              </a:spcBef>
              <a:spcAft>
                <a:spcPts val="0"/>
              </a:spcAft>
              <a:buNone/>
            </a:pPr>
            <a:r>
              <a:rPr lang="en-US" dirty="0">
                <a:solidFill>
                  <a:schemeClr val="dk1"/>
                </a:solidFill>
                <a:latin typeface="Courier New" panose="02070309020205020404" pitchFamily="49" charset="0"/>
                <a:cs typeface="Courier New" panose="02070309020205020404" pitchFamily="49" charset="0"/>
                <a:sym typeface="Arial"/>
              </a:rPr>
              <a:t>}</a:t>
            </a:r>
            <a:endParaRPr dirty="0">
              <a:latin typeface="Courier New" panose="02070309020205020404" pitchFamily="49" charset="0"/>
              <a:cs typeface="Courier New" panose="02070309020205020404" pitchFamily="49" charset="0"/>
            </a:endParaRPr>
          </a:p>
        </p:txBody>
      </p:sp>
      <p:sp>
        <p:nvSpPr>
          <p:cNvPr id="972" name="Google Shape;972;p45"/>
          <p:cNvSpPr txBox="1">
            <a:spLocks noGrp="1"/>
          </p:cNvSpPr>
          <p:nvPr>
            <p:ph type="body" idx="1"/>
          </p:nvPr>
        </p:nvSpPr>
        <p:spPr>
          <a:xfrm>
            <a:off x="0" y="1185067"/>
            <a:ext cx="4086225" cy="885825"/>
          </a:xfrm>
          <a:prstGeom prst="rect">
            <a:avLst/>
          </a:prstGeom>
          <a:noFill/>
          <a:ln>
            <a:noFill/>
          </a:ln>
        </p:spPr>
        <p:txBody>
          <a:bodyPr spcFirstLastPara="1" wrap="square" lIns="91425" tIns="45700" rIns="91425" bIns="45700" anchor="t" anchorCtr="0">
            <a:normAutofit fontScale="92500" lnSpcReduction="20000"/>
          </a:bodyPr>
          <a:lstStyle/>
          <a:p>
            <a:pPr marL="342900" lvl="0" indent="-342900" algn="l" rtl="0">
              <a:spcBef>
                <a:spcPts val="0"/>
              </a:spcBef>
              <a:spcAft>
                <a:spcPts val="0"/>
              </a:spcAft>
              <a:buClr>
                <a:schemeClr val="dk1"/>
              </a:buClr>
              <a:buSzPct val="100000"/>
              <a:buChar char="•"/>
            </a:pPr>
            <a:r>
              <a:rPr lang="en-US"/>
              <a:t>The ‘;’ links arcs from common node</a:t>
            </a:r>
            <a:endParaRPr/>
          </a:p>
        </p:txBody>
      </p:sp>
      <p:sp>
        <p:nvSpPr>
          <p:cNvPr id="973" name="Google Shape;973;p45"/>
          <p:cNvSpPr/>
          <p:nvPr/>
        </p:nvSpPr>
        <p:spPr>
          <a:xfrm>
            <a:off x="6096000" y="5366200"/>
            <a:ext cx="908864" cy="324537"/>
          </a:xfrm>
          <a:prstGeom prst="ellipse">
            <a:avLst/>
          </a:prstGeom>
          <a:solidFill>
            <a:schemeClr val="folHlink"/>
          </a:solidFill>
          <a:ln w="38100" cap="flat" cmpd="sng">
            <a:solidFill>
              <a:schemeClr val="dk1"/>
            </a:solidFill>
            <a:prstDash val="solid"/>
            <a:round/>
            <a:headEnd type="none" w="sm" len="sm"/>
            <a:tailEnd type="none" w="sm" len="sm"/>
          </a:ln>
        </p:spPr>
        <p:txBody>
          <a:bodyPr spcFirstLastPara="1" wrap="square" lIns="91425" tIns="45700" rIns="91425" bIns="45700" anchor="ctr" anchorCtr="0">
            <a:spAutoFit/>
          </a:bodyPr>
          <a:lstStyle/>
          <a:p>
            <a:pPr marL="0" marR="0" lvl="0" indent="0" algn="l" rtl="0">
              <a:spcBef>
                <a:spcPts val="0"/>
              </a:spcBef>
              <a:spcAft>
                <a:spcPts val="0"/>
              </a:spcAft>
              <a:buNone/>
            </a:pPr>
            <a:r>
              <a:rPr lang="en-US" sz="900" b="1">
                <a:solidFill>
                  <a:schemeClr val="dk1"/>
                </a:solidFill>
                <a:latin typeface="Arial"/>
                <a:ea typeface="Arial"/>
                <a:cs typeface="Arial"/>
                <a:sym typeface="Arial"/>
              </a:rPr>
              <a:t>?</a:t>
            </a:r>
            <a:r>
              <a:rPr lang="en-US" sz="900" b="1">
                <a:solidFill>
                  <a:schemeClr val="lt1"/>
                </a:solidFill>
                <a:latin typeface="Arial"/>
                <a:ea typeface="Arial"/>
                <a:cs typeface="Arial"/>
                <a:sym typeface="Arial"/>
              </a:rPr>
              <a:t>price</a:t>
            </a:r>
            <a:endParaRPr sz="1000"/>
          </a:p>
        </p:txBody>
      </p:sp>
      <p:sp>
        <p:nvSpPr>
          <p:cNvPr id="974" name="Google Shape;974;p45"/>
          <p:cNvSpPr txBox="1"/>
          <p:nvPr/>
        </p:nvSpPr>
        <p:spPr>
          <a:xfrm>
            <a:off x="4825652" y="5387897"/>
            <a:ext cx="901209" cy="23079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900" b="1">
                <a:solidFill>
                  <a:schemeClr val="dk1"/>
                </a:solidFill>
                <a:latin typeface="Arial"/>
                <a:ea typeface="Arial"/>
                <a:cs typeface="Arial"/>
                <a:sym typeface="Arial"/>
              </a:rPr>
              <a:t>:hasPrice</a:t>
            </a:r>
            <a:endParaRPr sz="900" b="1">
              <a:solidFill>
                <a:schemeClr val="dk1"/>
              </a:solidFill>
              <a:latin typeface="Arial"/>
              <a:ea typeface="Arial"/>
              <a:cs typeface="Arial"/>
              <a:sym typeface="Arial"/>
            </a:endParaRPr>
          </a:p>
        </p:txBody>
      </p:sp>
      <p:cxnSp>
        <p:nvCxnSpPr>
          <p:cNvPr id="975" name="Google Shape;975;p45"/>
          <p:cNvCxnSpPr>
            <a:stCxn id="939" idx="4"/>
            <a:endCxn id="974" idx="1"/>
          </p:cNvCxnSpPr>
          <p:nvPr/>
        </p:nvCxnSpPr>
        <p:spPr>
          <a:xfrm rot="16200000" flipH="1">
            <a:off x="3316173" y="3993814"/>
            <a:ext cx="2181106" cy="837852"/>
          </a:xfrm>
          <a:prstGeom prst="curvedConnector2">
            <a:avLst/>
          </a:prstGeom>
          <a:noFill/>
          <a:ln w="38100" cap="flat" cmpd="sng">
            <a:solidFill>
              <a:schemeClr val="dk1"/>
            </a:solidFill>
            <a:prstDash val="solid"/>
            <a:round/>
            <a:headEnd type="none" w="med" len="med"/>
            <a:tailEnd type="triangle" w="med" len="med"/>
          </a:ln>
        </p:spPr>
      </p:cxnSp>
      <p:cxnSp>
        <p:nvCxnSpPr>
          <p:cNvPr id="976" name="Google Shape;976;p45"/>
          <p:cNvCxnSpPr>
            <a:stCxn id="974" idx="3"/>
            <a:endCxn id="973" idx="2"/>
          </p:cNvCxnSpPr>
          <p:nvPr/>
        </p:nvCxnSpPr>
        <p:spPr>
          <a:xfrm>
            <a:off x="5726861" y="5503293"/>
            <a:ext cx="369139" cy="25176"/>
          </a:xfrm>
          <a:prstGeom prst="curvedConnector3">
            <a:avLst>
              <a:gd name="adj1" fmla="val 50000"/>
            </a:avLst>
          </a:prstGeom>
          <a:noFill/>
          <a:ln w="38100" cap="flat" cmpd="sng">
            <a:solidFill>
              <a:schemeClr val="dk1"/>
            </a:solidFill>
            <a:prstDash val="solid"/>
            <a:round/>
            <a:headEnd type="none" w="med" len="med"/>
            <a:tailEnd type="triangle" w="med" len="med"/>
          </a:ln>
        </p:spPr>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7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69"/>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7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980"/>
        <p:cNvGrpSpPr/>
        <p:nvPr/>
      </p:nvGrpSpPr>
      <p:grpSpPr>
        <a:xfrm>
          <a:off x="0" y="0"/>
          <a:ext cx="0" cy="0"/>
          <a:chOff x="0" y="0"/>
          <a:chExt cx="0" cy="0"/>
        </a:xfrm>
      </p:grpSpPr>
      <p:sp>
        <p:nvSpPr>
          <p:cNvPr id="981" name="Google Shape;981;p46"/>
          <p:cNvSpPr txBox="1">
            <a:spLocks noGrp="1"/>
          </p:cNvSpPr>
          <p:nvPr>
            <p:ph type="title"/>
          </p:nvPr>
        </p:nvSpPr>
        <p:spPr>
          <a:xfrm>
            <a:off x="-457200" y="457200"/>
            <a:ext cx="9144000" cy="685800"/>
          </a:xfrm>
          <a:prstGeom prst="rect">
            <a:avLst/>
          </a:prstGeom>
          <a:noFill/>
          <a:ln>
            <a:noFill/>
          </a:ln>
        </p:spPr>
        <p:txBody>
          <a:bodyPr spcFirstLastPara="1" wrap="square" lIns="91425" tIns="45700" rIns="91425" bIns="45700" anchor="ctr" anchorCtr="0">
            <a:normAutofit fontScale="90000"/>
          </a:bodyPr>
          <a:lstStyle/>
          <a:p>
            <a:pPr marL="0" lvl="0" indent="0" algn="ctr" rtl="0">
              <a:spcBef>
                <a:spcPts val="0"/>
              </a:spcBef>
              <a:spcAft>
                <a:spcPts val="0"/>
              </a:spcAft>
              <a:buClr>
                <a:schemeClr val="dk2"/>
              </a:buClr>
              <a:buSzPct val="100000"/>
              <a:buFont typeface="Twentieth Century"/>
              <a:buNone/>
            </a:pPr>
            <a:r>
              <a:rPr lang="en-US">
                <a:solidFill>
                  <a:schemeClr val="dk2"/>
                </a:solidFill>
              </a:rPr>
              <a:t>SPARQL OPTIONAL</a:t>
            </a:r>
            <a:endParaRPr/>
          </a:p>
        </p:txBody>
      </p:sp>
      <p:sp>
        <p:nvSpPr>
          <p:cNvPr id="982" name="Google Shape;982;p46"/>
          <p:cNvSpPr/>
          <p:nvPr/>
        </p:nvSpPr>
        <p:spPr>
          <a:xfrm>
            <a:off x="6011863" y="3278931"/>
            <a:ext cx="1150056" cy="346177"/>
          </a:xfrm>
          <a:prstGeom prst="ellipse">
            <a:avLst/>
          </a:prstGeom>
          <a:solidFill>
            <a:schemeClr val="folHlink"/>
          </a:solidFill>
          <a:ln w="38100" cap="flat" cmpd="sng">
            <a:solidFill>
              <a:schemeClr val="dk1"/>
            </a:solidFill>
            <a:prstDash val="solid"/>
            <a:round/>
            <a:headEnd type="none" w="sm" len="sm"/>
            <a:tailEnd type="none" w="sm" len="sm"/>
          </a:ln>
        </p:spPr>
        <p:txBody>
          <a:bodyPr spcFirstLastPara="1" wrap="square" lIns="91425" tIns="45700" rIns="91425" bIns="45700" anchor="ctr" anchorCtr="0">
            <a:spAutoFit/>
          </a:bodyPr>
          <a:lstStyle/>
          <a:p>
            <a:pPr marL="0" marR="0" lvl="0" indent="0" algn="l" rtl="0">
              <a:spcBef>
                <a:spcPts val="0"/>
              </a:spcBef>
              <a:spcAft>
                <a:spcPts val="0"/>
              </a:spcAft>
              <a:buNone/>
            </a:pPr>
            <a:r>
              <a:rPr lang="en-US" sz="1000" b="1">
                <a:solidFill>
                  <a:schemeClr val="lt1"/>
                </a:solidFill>
                <a:latin typeface="Arial"/>
                <a:ea typeface="Arial"/>
                <a:cs typeface="Arial"/>
                <a:sym typeface="Arial"/>
              </a:rPr>
              <a:t>?volume</a:t>
            </a:r>
            <a:endParaRPr sz="1050"/>
          </a:p>
        </p:txBody>
      </p:sp>
      <p:sp>
        <p:nvSpPr>
          <p:cNvPr id="983" name="Google Shape;983;p46"/>
          <p:cNvSpPr/>
          <p:nvPr/>
        </p:nvSpPr>
        <p:spPr>
          <a:xfrm>
            <a:off x="1889125" y="2524868"/>
            <a:ext cx="963613" cy="346177"/>
          </a:xfrm>
          <a:prstGeom prst="ellipse">
            <a:avLst/>
          </a:prstGeom>
          <a:solidFill>
            <a:srgbClr val="FFFF00"/>
          </a:solidFill>
          <a:ln w="38100" cap="flat" cmpd="sng">
            <a:solidFill>
              <a:schemeClr val="dk1"/>
            </a:solidFill>
            <a:prstDash val="solid"/>
            <a:round/>
            <a:headEnd type="none" w="sm" len="sm"/>
            <a:tailEnd type="none" w="sm" len="sm"/>
          </a:ln>
        </p:spPr>
        <p:txBody>
          <a:bodyPr spcFirstLastPara="1" wrap="square" lIns="91425" tIns="45700" rIns="91425" bIns="45700" anchor="ctr" anchorCtr="0">
            <a:spAutoFit/>
          </a:bodyPr>
          <a:lstStyle/>
          <a:p>
            <a:pPr marL="0" marR="0" lvl="0" indent="0" algn="l" rtl="0">
              <a:spcBef>
                <a:spcPts val="0"/>
              </a:spcBef>
              <a:spcAft>
                <a:spcPts val="0"/>
              </a:spcAft>
              <a:buNone/>
            </a:pPr>
            <a:r>
              <a:rPr lang="en-US" sz="1000" b="1">
                <a:solidFill>
                  <a:schemeClr val="dk1"/>
                </a:solidFill>
                <a:latin typeface="Arial"/>
                <a:ea typeface="Arial"/>
                <a:cs typeface="Arial"/>
                <a:sym typeface="Arial"/>
              </a:rPr>
              <a:t>?AREA</a:t>
            </a:r>
            <a:endParaRPr sz="1050"/>
          </a:p>
        </p:txBody>
      </p:sp>
      <p:sp>
        <p:nvSpPr>
          <p:cNvPr id="984" name="Google Shape;984;p46"/>
          <p:cNvSpPr/>
          <p:nvPr/>
        </p:nvSpPr>
        <p:spPr>
          <a:xfrm>
            <a:off x="190500" y="2073370"/>
            <a:ext cx="887413" cy="356997"/>
          </a:xfrm>
          <a:prstGeom prst="ellipse">
            <a:avLst/>
          </a:prstGeom>
          <a:solidFill>
            <a:srgbClr val="FFFF00"/>
          </a:solidFill>
          <a:ln w="9525" cap="flat" cmpd="sng">
            <a:solidFill>
              <a:schemeClr val="dk1"/>
            </a:solidFill>
            <a:prstDash val="solid"/>
            <a:round/>
            <a:headEnd type="none" w="sm" len="sm"/>
            <a:tailEnd type="none" w="sm" len="sm"/>
          </a:ln>
        </p:spPr>
        <p:txBody>
          <a:bodyPr spcFirstLastPara="1" wrap="square" lIns="91425" tIns="45700" rIns="91425" bIns="45700" anchor="ctr" anchorCtr="0">
            <a:spAutoFit/>
          </a:bodyPr>
          <a:lstStyle/>
          <a:p>
            <a:pPr marL="0" marR="0" lvl="0" indent="0" algn="l" rtl="0">
              <a:spcBef>
                <a:spcPts val="0"/>
              </a:spcBef>
              <a:spcAft>
                <a:spcPts val="0"/>
              </a:spcAft>
              <a:buNone/>
            </a:pPr>
            <a:r>
              <a:rPr lang="en-US" sz="1000">
                <a:solidFill>
                  <a:schemeClr val="dk1"/>
                </a:solidFill>
                <a:latin typeface="Arial"/>
                <a:ea typeface="Arial"/>
                <a:cs typeface="Arial"/>
                <a:sym typeface="Arial"/>
              </a:rPr>
              <a:t>PLANT</a:t>
            </a:r>
            <a:endParaRPr sz="1050"/>
          </a:p>
        </p:txBody>
      </p:sp>
      <p:sp>
        <p:nvSpPr>
          <p:cNvPr id="985" name="Google Shape;985;p46"/>
          <p:cNvSpPr/>
          <p:nvPr/>
        </p:nvSpPr>
        <p:spPr>
          <a:xfrm>
            <a:off x="3511550" y="2986830"/>
            <a:ext cx="952500" cy="346177"/>
          </a:xfrm>
          <a:prstGeom prst="ellipse">
            <a:avLst/>
          </a:prstGeom>
          <a:solidFill>
            <a:srgbClr val="FFFF00"/>
          </a:solidFill>
          <a:ln w="38100" cap="flat" cmpd="sng">
            <a:solidFill>
              <a:schemeClr val="dk1"/>
            </a:solidFill>
            <a:prstDash val="solid"/>
            <a:round/>
            <a:headEnd type="none" w="sm" len="sm"/>
            <a:tailEnd type="none" w="sm" len="sm"/>
          </a:ln>
        </p:spPr>
        <p:txBody>
          <a:bodyPr spcFirstLastPara="1" wrap="square" lIns="91425" tIns="45700" rIns="91425" bIns="45700" anchor="ctr" anchorCtr="0">
            <a:spAutoFit/>
          </a:bodyPr>
          <a:lstStyle/>
          <a:p>
            <a:pPr marL="0" marR="0" lvl="0" indent="0" algn="l" rtl="0">
              <a:spcBef>
                <a:spcPts val="0"/>
              </a:spcBef>
              <a:spcAft>
                <a:spcPts val="0"/>
              </a:spcAft>
              <a:buNone/>
            </a:pPr>
            <a:r>
              <a:rPr lang="en-US" sz="1000" b="1">
                <a:solidFill>
                  <a:schemeClr val="dk1"/>
                </a:solidFill>
                <a:latin typeface="Arial"/>
                <a:ea typeface="Arial"/>
                <a:cs typeface="Arial"/>
                <a:sym typeface="Arial"/>
              </a:rPr>
              <a:t>?TANK</a:t>
            </a:r>
            <a:endParaRPr sz="1050"/>
          </a:p>
        </p:txBody>
      </p:sp>
      <p:sp>
        <p:nvSpPr>
          <p:cNvPr id="986" name="Google Shape;986;p46"/>
          <p:cNvSpPr/>
          <p:nvPr/>
        </p:nvSpPr>
        <p:spPr>
          <a:xfrm>
            <a:off x="6097588" y="4531468"/>
            <a:ext cx="872798" cy="346177"/>
          </a:xfrm>
          <a:prstGeom prst="ellipse">
            <a:avLst/>
          </a:prstGeom>
          <a:solidFill>
            <a:schemeClr val="folHlink"/>
          </a:solidFill>
          <a:ln w="38100" cap="flat" cmpd="sng">
            <a:solidFill>
              <a:schemeClr val="dk1"/>
            </a:solidFill>
            <a:prstDash val="dash"/>
            <a:round/>
            <a:headEnd type="none" w="sm" len="sm"/>
            <a:tailEnd type="none" w="sm" len="sm"/>
          </a:ln>
        </p:spPr>
        <p:txBody>
          <a:bodyPr spcFirstLastPara="1" wrap="square" lIns="91425" tIns="45700" rIns="91425" bIns="45700" anchor="ctr" anchorCtr="0">
            <a:spAutoFit/>
          </a:bodyPr>
          <a:lstStyle/>
          <a:p>
            <a:pPr marL="0" marR="0" lvl="0" indent="0" algn="l" rtl="0">
              <a:spcBef>
                <a:spcPts val="0"/>
              </a:spcBef>
              <a:spcAft>
                <a:spcPts val="0"/>
              </a:spcAft>
              <a:buNone/>
            </a:pPr>
            <a:r>
              <a:rPr lang="en-US" sz="1000" b="1">
                <a:solidFill>
                  <a:schemeClr val="lt1"/>
                </a:solidFill>
                <a:latin typeface="Arial"/>
                <a:ea typeface="Arial"/>
                <a:cs typeface="Arial"/>
                <a:sym typeface="Arial"/>
              </a:rPr>
              <a:t>?level</a:t>
            </a:r>
            <a:endParaRPr sz="1050"/>
          </a:p>
        </p:txBody>
      </p:sp>
      <p:sp>
        <p:nvSpPr>
          <p:cNvPr id="987" name="Google Shape;987;p46"/>
          <p:cNvSpPr/>
          <p:nvPr/>
        </p:nvSpPr>
        <p:spPr>
          <a:xfrm>
            <a:off x="6159500" y="4123481"/>
            <a:ext cx="775871" cy="346177"/>
          </a:xfrm>
          <a:prstGeom prst="ellipse">
            <a:avLst/>
          </a:prstGeom>
          <a:solidFill>
            <a:schemeClr val="folHlink"/>
          </a:solidFill>
          <a:ln w="9525" cap="flat" cmpd="sng">
            <a:solidFill>
              <a:schemeClr val="dk1"/>
            </a:solidFill>
            <a:prstDash val="solid"/>
            <a:round/>
            <a:headEnd type="none" w="sm" len="sm"/>
            <a:tailEnd type="none" w="sm" len="sm"/>
          </a:ln>
        </p:spPr>
        <p:txBody>
          <a:bodyPr spcFirstLastPara="1" wrap="square" lIns="91425" tIns="45700" rIns="91425" bIns="45700" anchor="ctr" anchorCtr="0">
            <a:spAutoFit/>
          </a:bodyPr>
          <a:lstStyle/>
          <a:p>
            <a:pPr marL="0" marR="0" lvl="0" indent="0" algn="l" rtl="0">
              <a:spcBef>
                <a:spcPts val="0"/>
              </a:spcBef>
              <a:spcAft>
                <a:spcPts val="0"/>
              </a:spcAft>
              <a:buNone/>
            </a:pPr>
            <a:r>
              <a:rPr lang="en-US" sz="1000">
                <a:solidFill>
                  <a:schemeClr val="lt1"/>
                </a:solidFill>
                <a:latin typeface="Arial"/>
                <a:ea typeface="Arial"/>
                <a:cs typeface="Arial"/>
                <a:sym typeface="Arial"/>
              </a:rPr>
              <a:t>mass</a:t>
            </a:r>
            <a:endParaRPr sz="1050"/>
          </a:p>
        </p:txBody>
      </p:sp>
      <p:sp>
        <p:nvSpPr>
          <p:cNvPr id="988" name="Google Shape;988;p46"/>
          <p:cNvSpPr/>
          <p:nvPr/>
        </p:nvSpPr>
        <p:spPr>
          <a:xfrm>
            <a:off x="6154738" y="3726606"/>
            <a:ext cx="787141" cy="346177"/>
          </a:xfrm>
          <a:prstGeom prst="ellipse">
            <a:avLst/>
          </a:prstGeom>
          <a:solidFill>
            <a:schemeClr val="folHlink"/>
          </a:solidFill>
          <a:ln w="9525" cap="flat" cmpd="sng">
            <a:solidFill>
              <a:schemeClr val="dk1"/>
            </a:solidFill>
            <a:prstDash val="solid"/>
            <a:round/>
            <a:headEnd type="none" w="sm" len="sm"/>
            <a:tailEnd type="none" w="sm" len="sm"/>
          </a:ln>
        </p:spPr>
        <p:txBody>
          <a:bodyPr spcFirstLastPara="1" wrap="square" lIns="91425" tIns="45700" rIns="91425" bIns="45700" anchor="ctr" anchorCtr="0">
            <a:spAutoFit/>
          </a:bodyPr>
          <a:lstStyle/>
          <a:p>
            <a:pPr marL="0" marR="0" lvl="0" indent="0" algn="l" rtl="0">
              <a:spcBef>
                <a:spcPts val="0"/>
              </a:spcBef>
              <a:spcAft>
                <a:spcPts val="0"/>
              </a:spcAft>
              <a:buNone/>
            </a:pPr>
            <a:r>
              <a:rPr lang="en-US" sz="1000">
                <a:solidFill>
                  <a:schemeClr val="lt1"/>
                </a:solidFill>
                <a:latin typeface="Arial"/>
                <a:ea typeface="Arial"/>
                <a:cs typeface="Arial"/>
                <a:sym typeface="Arial"/>
              </a:rPr>
              <a:t>water</a:t>
            </a:r>
            <a:endParaRPr sz="1050"/>
          </a:p>
        </p:txBody>
      </p:sp>
      <p:sp>
        <p:nvSpPr>
          <p:cNvPr id="989" name="Google Shape;989;p46"/>
          <p:cNvSpPr txBox="1"/>
          <p:nvPr/>
        </p:nvSpPr>
        <p:spPr>
          <a:xfrm>
            <a:off x="827088" y="2568575"/>
            <a:ext cx="798617" cy="2461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a:solidFill>
                  <a:schemeClr val="dk1"/>
                </a:solidFill>
                <a:latin typeface="Arial"/>
                <a:ea typeface="Arial"/>
                <a:cs typeface="Arial"/>
                <a:sym typeface="Arial"/>
              </a:rPr>
              <a:t>:hasArea</a:t>
            </a:r>
            <a:endParaRPr sz="1000">
              <a:solidFill>
                <a:schemeClr val="dk1"/>
              </a:solidFill>
              <a:latin typeface="Arial"/>
              <a:ea typeface="Arial"/>
              <a:cs typeface="Arial"/>
              <a:sym typeface="Arial"/>
            </a:endParaRPr>
          </a:p>
        </p:txBody>
      </p:sp>
      <p:sp>
        <p:nvSpPr>
          <p:cNvPr id="990" name="Google Shape;990;p46"/>
          <p:cNvSpPr txBox="1"/>
          <p:nvPr/>
        </p:nvSpPr>
        <p:spPr>
          <a:xfrm>
            <a:off x="2484438" y="3008313"/>
            <a:ext cx="848117" cy="2461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b="1">
                <a:solidFill>
                  <a:schemeClr val="dk1"/>
                </a:solidFill>
                <a:latin typeface="Arial"/>
                <a:ea typeface="Arial"/>
                <a:cs typeface="Arial"/>
                <a:sym typeface="Arial"/>
              </a:rPr>
              <a:t>:hasTank</a:t>
            </a:r>
            <a:endParaRPr sz="1000" b="1">
              <a:solidFill>
                <a:schemeClr val="dk1"/>
              </a:solidFill>
              <a:latin typeface="Arial"/>
              <a:ea typeface="Arial"/>
              <a:cs typeface="Arial"/>
              <a:sym typeface="Arial"/>
            </a:endParaRPr>
          </a:p>
        </p:txBody>
      </p:sp>
      <p:sp>
        <p:nvSpPr>
          <p:cNvPr id="991" name="Google Shape;991;p46"/>
          <p:cNvSpPr txBox="1"/>
          <p:nvPr/>
        </p:nvSpPr>
        <p:spPr>
          <a:xfrm>
            <a:off x="4789488" y="3317875"/>
            <a:ext cx="993990" cy="2461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b="1">
                <a:solidFill>
                  <a:schemeClr val="dk1"/>
                </a:solidFill>
                <a:latin typeface="Arial"/>
                <a:ea typeface="Arial"/>
                <a:cs typeface="Arial"/>
                <a:sym typeface="Arial"/>
              </a:rPr>
              <a:t>hasVolume</a:t>
            </a:r>
            <a:endParaRPr sz="1000" b="1">
              <a:solidFill>
                <a:schemeClr val="dk1"/>
              </a:solidFill>
              <a:latin typeface="Arial"/>
              <a:ea typeface="Arial"/>
              <a:cs typeface="Arial"/>
              <a:sym typeface="Arial"/>
            </a:endParaRPr>
          </a:p>
        </p:txBody>
      </p:sp>
      <p:sp>
        <p:nvSpPr>
          <p:cNvPr id="992" name="Google Shape;992;p46"/>
          <p:cNvSpPr txBox="1"/>
          <p:nvPr/>
        </p:nvSpPr>
        <p:spPr>
          <a:xfrm>
            <a:off x="4887913" y="4557713"/>
            <a:ext cx="893193" cy="2461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b="1">
                <a:solidFill>
                  <a:schemeClr val="dk1"/>
                </a:solidFill>
                <a:latin typeface="Arial"/>
                <a:ea typeface="Arial"/>
                <a:cs typeface="Arial"/>
                <a:sym typeface="Arial"/>
              </a:rPr>
              <a:t>:hasLevel</a:t>
            </a:r>
            <a:endParaRPr sz="1000" b="1">
              <a:solidFill>
                <a:schemeClr val="dk1"/>
              </a:solidFill>
              <a:latin typeface="Arial"/>
              <a:ea typeface="Arial"/>
              <a:cs typeface="Arial"/>
              <a:sym typeface="Arial"/>
            </a:endParaRPr>
          </a:p>
        </p:txBody>
      </p:sp>
      <p:sp>
        <p:nvSpPr>
          <p:cNvPr id="993" name="Google Shape;993;p46"/>
          <p:cNvSpPr txBox="1"/>
          <p:nvPr/>
        </p:nvSpPr>
        <p:spPr>
          <a:xfrm>
            <a:off x="4884738" y="4154488"/>
            <a:ext cx="841897" cy="2461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a:solidFill>
                  <a:schemeClr val="dk1"/>
                </a:solidFill>
                <a:latin typeface="Arial"/>
                <a:ea typeface="Arial"/>
                <a:cs typeface="Arial"/>
                <a:sym typeface="Arial"/>
              </a:rPr>
              <a:t>:hasMass</a:t>
            </a:r>
            <a:endParaRPr sz="1000">
              <a:solidFill>
                <a:schemeClr val="dk1"/>
              </a:solidFill>
              <a:latin typeface="Arial"/>
              <a:ea typeface="Arial"/>
              <a:cs typeface="Arial"/>
              <a:sym typeface="Arial"/>
            </a:endParaRPr>
          </a:p>
        </p:txBody>
      </p:sp>
      <p:sp>
        <p:nvSpPr>
          <p:cNvPr id="994" name="Google Shape;994;p46"/>
          <p:cNvSpPr txBox="1"/>
          <p:nvPr/>
        </p:nvSpPr>
        <p:spPr>
          <a:xfrm>
            <a:off x="4879975" y="3765550"/>
            <a:ext cx="884238" cy="2461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a:solidFill>
                  <a:schemeClr val="dk1"/>
                </a:solidFill>
                <a:latin typeface="Arial"/>
                <a:ea typeface="Arial"/>
                <a:cs typeface="Arial"/>
                <a:sym typeface="Arial"/>
              </a:rPr>
              <a:t>:hasWater</a:t>
            </a:r>
            <a:endParaRPr sz="1000">
              <a:solidFill>
                <a:schemeClr val="dk1"/>
              </a:solidFill>
              <a:latin typeface="Arial"/>
              <a:ea typeface="Arial"/>
              <a:cs typeface="Arial"/>
              <a:sym typeface="Arial"/>
            </a:endParaRPr>
          </a:p>
        </p:txBody>
      </p:sp>
      <p:sp>
        <p:nvSpPr>
          <p:cNvPr id="995" name="Google Shape;995;p46"/>
          <p:cNvSpPr/>
          <p:nvPr/>
        </p:nvSpPr>
        <p:spPr>
          <a:xfrm>
            <a:off x="6027738" y="4950568"/>
            <a:ext cx="973137" cy="346177"/>
          </a:xfrm>
          <a:prstGeom prst="ellipse">
            <a:avLst/>
          </a:prstGeom>
          <a:solidFill>
            <a:srgbClr val="FFFF00"/>
          </a:solidFill>
          <a:ln w="9525" cap="flat" cmpd="sng">
            <a:solidFill>
              <a:schemeClr val="dk1"/>
            </a:solidFill>
            <a:prstDash val="solid"/>
            <a:round/>
            <a:headEnd type="none" w="sm" len="sm"/>
            <a:tailEnd type="none" w="sm" len="sm"/>
          </a:ln>
        </p:spPr>
        <p:txBody>
          <a:bodyPr spcFirstLastPara="1" wrap="square" lIns="91425" tIns="45700" rIns="91425" bIns="45700" anchor="ctr" anchorCtr="0">
            <a:spAutoFit/>
          </a:bodyPr>
          <a:lstStyle/>
          <a:p>
            <a:pPr marL="0" marR="0" lvl="0" indent="0" algn="l" rtl="0">
              <a:spcBef>
                <a:spcPts val="0"/>
              </a:spcBef>
              <a:spcAft>
                <a:spcPts val="0"/>
              </a:spcAft>
              <a:buNone/>
            </a:pPr>
            <a:r>
              <a:rPr lang="en-US" sz="1000">
                <a:solidFill>
                  <a:schemeClr val="dk1"/>
                </a:solidFill>
                <a:latin typeface="Arial"/>
                <a:ea typeface="Arial"/>
                <a:cs typeface="Arial"/>
                <a:sym typeface="Arial"/>
              </a:rPr>
              <a:t>GAUGE</a:t>
            </a:r>
            <a:endParaRPr sz="1050"/>
          </a:p>
        </p:txBody>
      </p:sp>
      <p:sp>
        <p:nvSpPr>
          <p:cNvPr id="996" name="Google Shape;996;p46"/>
          <p:cNvSpPr txBox="1"/>
          <p:nvPr/>
        </p:nvSpPr>
        <p:spPr>
          <a:xfrm>
            <a:off x="4818063" y="4994275"/>
            <a:ext cx="934871" cy="2461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a:solidFill>
                  <a:schemeClr val="dk1"/>
                </a:solidFill>
                <a:latin typeface="Arial"/>
                <a:ea typeface="Arial"/>
                <a:cs typeface="Arial"/>
                <a:sym typeface="Arial"/>
              </a:rPr>
              <a:t>:hasGauge</a:t>
            </a:r>
            <a:endParaRPr sz="1000">
              <a:solidFill>
                <a:schemeClr val="dk1"/>
              </a:solidFill>
              <a:latin typeface="Arial"/>
              <a:ea typeface="Arial"/>
              <a:cs typeface="Arial"/>
              <a:sym typeface="Arial"/>
            </a:endParaRPr>
          </a:p>
        </p:txBody>
      </p:sp>
      <p:cxnSp>
        <p:nvCxnSpPr>
          <p:cNvPr id="997" name="Google Shape;997;p46"/>
          <p:cNvCxnSpPr>
            <a:stCxn id="991" idx="3"/>
            <a:endCxn id="982" idx="2"/>
          </p:cNvCxnSpPr>
          <p:nvPr/>
        </p:nvCxnSpPr>
        <p:spPr>
          <a:xfrm>
            <a:off x="5783478" y="3440966"/>
            <a:ext cx="228385" cy="11054"/>
          </a:xfrm>
          <a:prstGeom prst="curvedConnector3">
            <a:avLst>
              <a:gd name="adj1" fmla="val 50000"/>
            </a:avLst>
          </a:prstGeom>
          <a:noFill/>
          <a:ln w="38100" cap="flat" cmpd="sng">
            <a:solidFill>
              <a:schemeClr val="dk1"/>
            </a:solidFill>
            <a:prstDash val="solid"/>
            <a:round/>
            <a:headEnd type="none" w="med" len="med"/>
            <a:tailEnd type="triangle" w="med" len="med"/>
          </a:ln>
        </p:spPr>
      </p:cxnSp>
      <p:cxnSp>
        <p:nvCxnSpPr>
          <p:cNvPr id="998" name="Google Shape;998;p46"/>
          <p:cNvCxnSpPr>
            <a:stCxn id="992" idx="3"/>
            <a:endCxn id="986" idx="2"/>
          </p:cNvCxnSpPr>
          <p:nvPr/>
        </p:nvCxnSpPr>
        <p:spPr>
          <a:xfrm>
            <a:off x="5781106" y="4680804"/>
            <a:ext cx="316482" cy="23753"/>
          </a:xfrm>
          <a:prstGeom prst="curvedConnector3">
            <a:avLst>
              <a:gd name="adj1" fmla="val 50000"/>
            </a:avLst>
          </a:prstGeom>
          <a:noFill/>
          <a:ln w="38100" cap="flat" cmpd="sng">
            <a:solidFill>
              <a:schemeClr val="dk1"/>
            </a:solidFill>
            <a:prstDash val="dash"/>
            <a:round/>
            <a:headEnd type="none" w="med" len="med"/>
            <a:tailEnd type="triangle" w="med" len="med"/>
          </a:ln>
        </p:spPr>
      </p:cxnSp>
      <p:cxnSp>
        <p:nvCxnSpPr>
          <p:cNvPr id="999" name="Google Shape;999;p46"/>
          <p:cNvCxnSpPr>
            <a:stCxn id="993" idx="3"/>
            <a:endCxn id="987" idx="2"/>
          </p:cNvCxnSpPr>
          <p:nvPr/>
        </p:nvCxnSpPr>
        <p:spPr>
          <a:xfrm>
            <a:off x="5726635" y="4277579"/>
            <a:ext cx="432865" cy="18991"/>
          </a:xfrm>
          <a:prstGeom prst="curvedConnector3">
            <a:avLst>
              <a:gd name="adj1" fmla="val 50000"/>
            </a:avLst>
          </a:prstGeom>
          <a:noFill/>
          <a:ln w="9525" cap="flat" cmpd="sng">
            <a:solidFill>
              <a:schemeClr val="dk1"/>
            </a:solidFill>
            <a:prstDash val="solid"/>
            <a:round/>
            <a:headEnd type="none" w="med" len="med"/>
            <a:tailEnd type="triangle" w="med" len="med"/>
          </a:ln>
        </p:spPr>
      </p:cxnSp>
      <p:cxnSp>
        <p:nvCxnSpPr>
          <p:cNvPr id="1000" name="Google Shape;1000;p46"/>
          <p:cNvCxnSpPr>
            <a:stCxn id="994" idx="3"/>
            <a:endCxn id="988" idx="2"/>
          </p:cNvCxnSpPr>
          <p:nvPr/>
        </p:nvCxnSpPr>
        <p:spPr>
          <a:xfrm>
            <a:off x="5764213" y="3888641"/>
            <a:ext cx="390525" cy="11054"/>
          </a:xfrm>
          <a:prstGeom prst="curvedConnector3">
            <a:avLst>
              <a:gd name="adj1" fmla="val 50000"/>
            </a:avLst>
          </a:prstGeom>
          <a:noFill/>
          <a:ln w="9525" cap="flat" cmpd="sng">
            <a:solidFill>
              <a:schemeClr val="dk1"/>
            </a:solidFill>
            <a:prstDash val="solid"/>
            <a:round/>
            <a:headEnd type="none" w="med" len="med"/>
            <a:tailEnd type="triangle" w="med" len="med"/>
          </a:ln>
        </p:spPr>
      </p:cxnSp>
      <p:cxnSp>
        <p:nvCxnSpPr>
          <p:cNvPr id="1001" name="Google Shape;1001;p46"/>
          <p:cNvCxnSpPr>
            <a:stCxn id="985" idx="4"/>
            <a:endCxn id="996" idx="1"/>
          </p:cNvCxnSpPr>
          <p:nvPr/>
        </p:nvCxnSpPr>
        <p:spPr>
          <a:xfrm rot="16200000" flipH="1">
            <a:off x="3510752" y="3810054"/>
            <a:ext cx="1784359" cy="830263"/>
          </a:xfrm>
          <a:prstGeom prst="curvedConnector2">
            <a:avLst/>
          </a:prstGeom>
          <a:noFill/>
          <a:ln w="9525" cap="flat" cmpd="sng">
            <a:solidFill>
              <a:schemeClr val="dk1"/>
            </a:solidFill>
            <a:prstDash val="solid"/>
            <a:round/>
            <a:headEnd type="none" w="med" len="med"/>
            <a:tailEnd type="triangle" w="med" len="med"/>
          </a:ln>
        </p:spPr>
      </p:cxnSp>
      <p:cxnSp>
        <p:nvCxnSpPr>
          <p:cNvPr id="1002" name="Google Shape;1002;p46"/>
          <p:cNvCxnSpPr>
            <a:stCxn id="996" idx="3"/>
            <a:endCxn id="995" idx="2"/>
          </p:cNvCxnSpPr>
          <p:nvPr/>
        </p:nvCxnSpPr>
        <p:spPr>
          <a:xfrm>
            <a:off x="5752934" y="5117366"/>
            <a:ext cx="274804" cy="6291"/>
          </a:xfrm>
          <a:prstGeom prst="curvedConnector3">
            <a:avLst>
              <a:gd name="adj1" fmla="val 50000"/>
            </a:avLst>
          </a:prstGeom>
          <a:noFill/>
          <a:ln w="9525" cap="flat" cmpd="sng">
            <a:solidFill>
              <a:schemeClr val="dk1"/>
            </a:solidFill>
            <a:prstDash val="solid"/>
            <a:round/>
            <a:headEnd type="none" w="med" len="med"/>
            <a:tailEnd type="triangle" w="med" len="med"/>
          </a:ln>
        </p:spPr>
      </p:cxnSp>
      <p:cxnSp>
        <p:nvCxnSpPr>
          <p:cNvPr id="1003" name="Google Shape;1003;p46"/>
          <p:cNvCxnSpPr>
            <a:stCxn id="985" idx="4"/>
            <a:endCxn id="991" idx="1"/>
          </p:cNvCxnSpPr>
          <p:nvPr/>
        </p:nvCxnSpPr>
        <p:spPr>
          <a:xfrm rot="16200000" flipH="1">
            <a:off x="4334665" y="2986142"/>
            <a:ext cx="107959" cy="801688"/>
          </a:xfrm>
          <a:prstGeom prst="curvedConnector2">
            <a:avLst/>
          </a:prstGeom>
          <a:noFill/>
          <a:ln w="38100" cap="flat" cmpd="sng">
            <a:solidFill>
              <a:schemeClr val="dk1"/>
            </a:solidFill>
            <a:prstDash val="solid"/>
            <a:round/>
            <a:headEnd type="none" w="med" len="med"/>
            <a:tailEnd type="triangle" w="med" len="med"/>
          </a:ln>
        </p:spPr>
      </p:cxnSp>
      <p:cxnSp>
        <p:nvCxnSpPr>
          <p:cNvPr id="1004" name="Google Shape;1004;p46"/>
          <p:cNvCxnSpPr>
            <a:stCxn id="985" idx="4"/>
            <a:endCxn id="992" idx="1"/>
          </p:cNvCxnSpPr>
          <p:nvPr/>
        </p:nvCxnSpPr>
        <p:spPr>
          <a:xfrm rot="16200000" flipH="1">
            <a:off x="3763958" y="3556848"/>
            <a:ext cx="1347797" cy="900113"/>
          </a:xfrm>
          <a:prstGeom prst="curvedConnector2">
            <a:avLst/>
          </a:prstGeom>
          <a:noFill/>
          <a:ln w="38100" cap="flat" cmpd="sng">
            <a:solidFill>
              <a:schemeClr val="dk1"/>
            </a:solidFill>
            <a:prstDash val="dash"/>
            <a:round/>
            <a:headEnd type="none" w="med" len="med"/>
            <a:tailEnd type="triangle" w="med" len="med"/>
          </a:ln>
        </p:spPr>
      </p:cxnSp>
      <p:cxnSp>
        <p:nvCxnSpPr>
          <p:cNvPr id="1005" name="Google Shape;1005;p46"/>
          <p:cNvCxnSpPr>
            <a:stCxn id="985" idx="4"/>
            <a:endCxn id="993" idx="1"/>
          </p:cNvCxnSpPr>
          <p:nvPr/>
        </p:nvCxnSpPr>
        <p:spPr>
          <a:xfrm rot="16200000" flipH="1">
            <a:off x="3963983" y="3356824"/>
            <a:ext cx="944572" cy="896938"/>
          </a:xfrm>
          <a:prstGeom prst="curvedConnector2">
            <a:avLst/>
          </a:prstGeom>
          <a:noFill/>
          <a:ln w="9525" cap="flat" cmpd="sng">
            <a:solidFill>
              <a:schemeClr val="dk1"/>
            </a:solidFill>
            <a:prstDash val="solid"/>
            <a:round/>
            <a:headEnd type="none" w="med" len="med"/>
            <a:tailEnd type="triangle" w="med" len="med"/>
          </a:ln>
        </p:spPr>
      </p:cxnSp>
      <p:cxnSp>
        <p:nvCxnSpPr>
          <p:cNvPr id="1006" name="Google Shape;1006;p46"/>
          <p:cNvCxnSpPr>
            <a:stCxn id="985" idx="4"/>
            <a:endCxn id="994" idx="1"/>
          </p:cNvCxnSpPr>
          <p:nvPr/>
        </p:nvCxnSpPr>
        <p:spPr>
          <a:xfrm rot="16200000" flipH="1">
            <a:off x="4156070" y="3164736"/>
            <a:ext cx="555634" cy="892175"/>
          </a:xfrm>
          <a:prstGeom prst="curvedConnector2">
            <a:avLst/>
          </a:prstGeom>
          <a:noFill/>
          <a:ln w="9525" cap="flat" cmpd="sng">
            <a:solidFill>
              <a:schemeClr val="dk1"/>
            </a:solidFill>
            <a:prstDash val="solid"/>
            <a:round/>
            <a:headEnd type="none" w="med" len="med"/>
            <a:tailEnd type="triangle" w="med" len="med"/>
          </a:ln>
        </p:spPr>
      </p:cxnSp>
      <p:cxnSp>
        <p:nvCxnSpPr>
          <p:cNvPr id="1007" name="Google Shape;1007;p46"/>
          <p:cNvCxnSpPr>
            <a:stCxn id="990" idx="3"/>
            <a:endCxn id="985" idx="2"/>
          </p:cNvCxnSpPr>
          <p:nvPr/>
        </p:nvCxnSpPr>
        <p:spPr>
          <a:xfrm>
            <a:off x="3332555" y="3131404"/>
            <a:ext cx="178995" cy="28515"/>
          </a:xfrm>
          <a:prstGeom prst="curvedConnector3">
            <a:avLst>
              <a:gd name="adj1" fmla="val 50000"/>
            </a:avLst>
          </a:prstGeom>
          <a:noFill/>
          <a:ln w="9525" cap="flat" cmpd="sng">
            <a:solidFill>
              <a:schemeClr val="dk1"/>
            </a:solidFill>
            <a:prstDash val="solid"/>
            <a:round/>
            <a:headEnd type="none" w="med" len="med"/>
            <a:tailEnd type="triangle" w="med" len="med"/>
          </a:ln>
        </p:spPr>
      </p:cxnSp>
      <p:cxnSp>
        <p:nvCxnSpPr>
          <p:cNvPr id="1008" name="Google Shape;1008;p46"/>
          <p:cNvCxnSpPr>
            <a:stCxn id="983" idx="4"/>
            <a:endCxn id="990" idx="1"/>
          </p:cNvCxnSpPr>
          <p:nvPr/>
        </p:nvCxnSpPr>
        <p:spPr>
          <a:xfrm rot="16200000" flipH="1">
            <a:off x="2297506" y="2944471"/>
            <a:ext cx="260359" cy="113506"/>
          </a:xfrm>
          <a:prstGeom prst="curvedConnector2">
            <a:avLst/>
          </a:prstGeom>
          <a:noFill/>
          <a:ln w="38100" cap="flat" cmpd="sng">
            <a:solidFill>
              <a:schemeClr val="dk1"/>
            </a:solidFill>
            <a:prstDash val="solid"/>
            <a:round/>
            <a:headEnd type="none" w="med" len="med"/>
            <a:tailEnd type="triangle" w="med" len="med"/>
          </a:ln>
        </p:spPr>
      </p:cxnSp>
      <p:cxnSp>
        <p:nvCxnSpPr>
          <p:cNvPr id="1009" name="Google Shape;1009;p46"/>
          <p:cNvCxnSpPr>
            <a:stCxn id="989" idx="3"/>
            <a:endCxn id="983" idx="2"/>
          </p:cNvCxnSpPr>
          <p:nvPr/>
        </p:nvCxnSpPr>
        <p:spPr>
          <a:xfrm>
            <a:off x="1625705" y="2691666"/>
            <a:ext cx="263420" cy="6291"/>
          </a:xfrm>
          <a:prstGeom prst="curvedConnector3">
            <a:avLst>
              <a:gd name="adj1" fmla="val 50000"/>
            </a:avLst>
          </a:prstGeom>
          <a:noFill/>
          <a:ln w="9525" cap="flat" cmpd="sng">
            <a:solidFill>
              <a:schemeClr val="dk1"/>
            </a:solidFill>
            <a:prstDash val="solid"/>
            <a:round/>
            <a:headEnd type="none" w="med" len="med"/>
            <a:tailEnd type="triangle" w="med" len="med"/>
          </a:ln>
        </p:spPr>
      </p:cxnSp>
      <p:cxnSp>
        <p:nvCxnSpPr>
          <p:cNvPr id="1010" name="Google Shape;1010;p46"/>
          <p:cNvCxnSpPr>
            <a:stCxn id="984" idx="4"/>
            <a:endCxn id="989" idx="1"/>
          </p:cNvCxnSpPr>
          <p:nvPr/>
        </p:nvCxnSpPr>
        <p:spPr>
          <a:xfrm rot="16200000" flipH="1">
            <a:off x="599998" y="2464575"/>
            <a:ext cx="261299" cy="192881"/>
          </a:xfrm>
          <a:prstGeom prst="curvedConnector2">
            <a:avLst/>
          </a:prstGeom>
          <a:noFill/>
          <a:ln w="9525" cap="flat" cmpd="sng">
            <a:solidFill>
              <a:schemeClr val="dk1"/>
            </a:solidFill>
            <a:prstDash val="solid"/>
            <a:round/>
            <a:headEnd type="none" w="med" len="med"/>
            <a:tailEnd type="triangle" w="med" len="med"/>
          </a:ln>
        </p:spPr>
      </p:cxnSp>
      <p:sp>
        <p:nvSpPr>
          <p:cNvPr id="1011" name="Google Shape;1011;p46"/>
          <p:cNvSpPr/>
          <p:nvPr/>
        </p:nvSpPr>
        <p:spPr>
          <a:xfrm>
            <a:off x="3640138" y="4837855"/>
            <a:ext cx="696912" cy="346177"/>
          </a:xfrm>
          <a:prstGeom prst="ellipse">
            <a:avLst/>
          </a:prstGeom>
          <a:solidFill>
            <a:srgbClr val="FFFF00"/>
          </a:solidFill>
          <a:ln w="9525" cap="flat" cmpd="sng">
            <a:solidFill>
              <a:schemeClr val="dk1"/>
            </a:solidFill>
            <a:prstDash val="solid"/>
            <a:round/>
            <a:headEnd type="none" w="sm" len="sm"/>
            <a:tailEnd type="none" w="sm" len="sm"/>
          </a:ln>
        </p:spPr>
        <p:txBody>
          <a:bodyPr spcFirstLastPara="1" wrap="square" lIns="91425" tIns="45700" rIns="91425" bIns="45700" anchor="ctr" anchorCtr="0">
            <a:spAutoFit/>
          </a:bodyPr>
          <a:lstStyle/>
          <a:p>
            <a:pPr marL="0" marR="0" lvl="0" indent="0" algn="l" rtl="0">
              <a:spcBef>
                <a:spcPts val="0"/>
              </a:spcBef>
              <a:spcAft>
                <a:spcPts val="0"/>
              </a:spcAft>
              <a:buNone/>
            </a:pPr>
            <a:r>
              <a:rPr lang="en-US" sz="1000">
                <a:solidFill>
                  <a:schemeClr val="dk1"/>
                </a:solidFill>
                <a:latin typeface="Arial"/>
                <a:ea typeface="Arial"/>
                <a:cs typeface="Arial"/>
                <a:sym typeface="Arial"/>
              </a:rPr>
              <a:t>UNIT</a:t>
            </a:r>
            <a:endParaRPr sz="1050"/>
          </a:p>
        </p:txBody>
      </p:sp>
      <p:cxnSp>
        <p:nvCxnSpPr>
          <p:cNvPr id="1012" name="Google Shape;1012;p46"/>
          <p:cNvCxnSpPr>
            <a:stCxn id="983" idx="4"/>
            <a:endCxn id="1013" idx="1"/>
          </p:cNvCxnSpPr>
          <p:nvPr/>
        </p:nvCxnSpPr>
        <p:spPr>
          <a:xfrm rot="16200000" flipH="1">
            <a:off x="1441049" y="3800927"/>
            <a:ext cx="2116146" cy="256381"/>
          </a:xfrm>
          <a:prstGeom prst="curvedConnector2">
            <a:avLst/>
          </a:prstGeom>
          <a:noFill/>
          <a:ln w="9525" cap="flat" cmpd="sng">
            <a:solidFill>
              <a:schemeClr val="dk1"/>
            </a:solidFill>
            <a:prstDash val="solid"/>
            <a:round/>
            <a:headEnd type="none" w="med" len="med"/>
            <a:tailEnd type="triangle" w="med" len="med"/>
          </a:ln>
        </p:spPr>
      </p:cxnSp>
      <p:cxnSp>
        <p:nvCxnSpPr>
          <p:cNvPr id="1014" name="Google Shape;1014;p46"/>
          <p:cNvCxnSpPr>
            <a:stCxn id="1013" idx="3"/>
            <a:endCxn id="1011" idx="2"/>
          </p:cNvCxnSpPr>
          <p:nvPr/>
        </p:nvCxnSpPr>
        <p:spPr>
          <a:xfrm>
            <a:off x="3374633" y="4987191"/>
            <a:ext cx="265505" cy="23753"/>
          </a:xfrm>
          <a:prstGeom prst="curvedConnector3">
            <a:avLst>
              <a:gd name="adj1" fmla="val 50000"/>
            </a:avLst>
          </a:prstGeom>
          <a:noFill/>
          <a:ln w="9525" cap="flat" cmpd="sng">
            <a:solidFill>
              <a:schemeClr val="dk1"/>
            </a:solidFill>
            <a:prstDash val="solid"/>
            <a:round/>
            <a:headEnd type="none" w="med" len="med"/>
            <a:tailEnd type="triangle" w="med" len="med"/>
          </a:ln>
        </p:spPr>
      </p:cxnSp>
      <p:sp>
        <p:nvSpPr>
          <p:cNvPr id="1013" name="Google Shape;1013;p46"/>
          <p:cNvSpPr txBox="1"/>
          <p:nvPr/>
        </p:nvSpPr>
        <p:spPr>
          <a:xfrm>
            <a:off x="2627313" y="4864100"/>
            <a:ext cx="747320" cy="2461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a:solidFill>
                  <a:schemeClr val="dk1"/>
                </a:solidFill>
                <a:latin typeface="Arial"/>
                <a:ea typeface="Arial"/>
                <a:cs typeface="Arial"/>
                <a:sym typeface="Arial"/>
              </a:rPr>
              <a:t>:hasUnit</a:t>
            </a:r>
            <a:endParaRPr sz="1000">
              <a:solidFill>
                <a:schemeClr val="dk1"/>
              </a:solidFill>
              <a:latin typeface="Arial"/>
              <a:ea typeface="Arial"/>
              <a:cs typeface="Arial"/>
              <a:sym typeface="Arial"/>
            </a:endParaRPr>
          </a:p>
        </p:txBody>
      </p:sp>
      <p:sp>
        <p:nvSpPr>
          <p:cNvPr id="1015" name="Google Shape;1015;p46"/>
          <p:cNvSpPr/>
          <p:nvPr/>
        </p:nvSpPr>
        <p:spPr>
          <a:xfrm>
            <a:off x="3352800" y="5221288"/>
            <a:ext cx="485775" cy="442912"/>
          </a:xfrm>
          <a:prstGeom prst="downArrow">
            <a:avLst>
              <a:gd name="adj1" fmla="val 50000"/>
              <a:gd name="adj2" fmla="val 25000"/>
            </a:avLst>
          </a:prstGeom>
          <a:solidFill>
            <a:schemeClr val="accent1"/>
          </a:solid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200">
              <a:solidFill>
                <a:schemeClr val="dk1"/>
              </a:solidFill>
              <a:latin typeface="Twentieth Century"/>
              <a:ea typeface="Twentieth Century"/>
              <a:cs typeface="Twentieth Century"/>
              <a:sym typeface="Twentieth Century"/>
            </a:endParaRPr>
          </a:p>
        </p:txBody>
      </p:sp>
      <p:graphicFrame>
        <p:nvGraphicFramePr>
          <p:cNvPr id="1016" name="Google Shape;1016;p46"/>
          <p:cNvGraphicFramePr/>
          <p:nvPr>
            <p:extLst>
              <p:ext uri="{D42A27DB-BD31-4B8C-83A1-F6EECF244321}">
                <p14:modId xmlns:p14="http://schemas.microsoft.com/office/powerpoint/2010/main" val="2446301768"/>
              </p:ext>
            </p:extLst>
          </p:nvPr>
        </p:nvGraphicFramePr>
        <p:xfrm>
          <a:off x="1704975" y="5678488"/>
          <a:ext cx="3733800" cy="855060"/>
        </p:xfrm>
        <a:graphic>
          <a:graphicData uri="http://schemas.openxmlformats.org/drawingml/2006/table">
            <a:tbl>
              <a:tblPr>
                <a:noFill/>
                <a:tableStyleId>{8782CCF6-0BFE-48BD-AD1F-B925E14EE820}</a:tableStyleId>
              </a:tblPr>
              <a:tblGrid>
                <a:gridCol w="1219200">
                  <a:extLst>
                    <a:ext uri="{9D8B030D-6E8A-4147-A177-3AD203B41FA5}">
                      <a16:colId xmlns:a16="http://schemas.microsoft.com/office/drawing/2014/main" val="20000"/>
                    </a:ext>
                  </a:extLst>
                </a:gridCol>
                <a:gridCol w="962025">
                  <a:extLst>
                    <a:ext uri="{9D8B030D-6E8A-4147-A177-3AD203B41FA5}">
                      <a16:colId xmlns:a16="http://schemas.microsoft.com/office/drawing/2014/main" val="20001"/>
                    </a:ext>
                  </a:extLst>
                </a:gridCol>
                <a:gridCol w="914400">
                  <a:extLst>
                    <a:ext uri="{9D8B030D-6E8A-4147-A177-3AD203B41FA5}">
                      <a16:colId xmlns:a16="http://schemas.microsoft.com/office/drawing/2014/main" val="20002"/>
                    </a:ext>
                  </a:extLst>
                </a:gridCol>
                <a:gridCol w="638175">
                  <a:extLst>
                    <a:ext uri="{9D8B030D-6E8A-4147-A177-3AD203B41FA5}">
                      <a16:colId xmlns:a16="http://schemas.microsoft.com/office/drawing/2014/main" val="20003"/>
                    </a:ext>
                  </a:extLst>
                </a:gridCol>
              </a:tblGrid>
              <a:tr h="149225">
                <a:tc>
                  <a:txBody>
                    <a:bodyPr/>
                    <a:lstStyle/>
                    <a:p>
                      <a:pPr marL="0" marR="0" lvl="0" indent="0" algn="l" rtl="0">
                        <a:lnSpc>
                          <a:spcPct val="100000"/>
                        </a:lnSpc>
                        <a:spcBef>
                          <a:spcPts val="0"/>
                        </a:spcBef>
                        <a:spcAft>
                          <a:spcPts val="0"/>
                        </a:spcAft>
                        <a:buClr>
                          <a:schemeClr val="dk1"/>
                        </a:buClr>
                        <a:buSzPts val="1300"/>
                        <a:buFont typeface="Verdana"/>
                        <a:buNone/>
                      </a:pPr>
                      <a:r>
                        <a:rPr lang="en-US" sz="1200" b="1" i="0" u="none" strike="noStrike" cap="none">
                          <a:solidFill>
                            <a:schemeClr val="dk1"/>
                          </a:solidFill>
                          <a:latin typeface="Verdana"/>
                          <a:ea typeface="Verdana"/>
                          <a:cs typeface="Verdana"/>
                          <a:sym typeface="Verdana"/>
                        </a:rPr>
                        <a:t>AREA</a:t>
                      </a:r>
                      <a:endParaRPr sz="12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300"/>
                        <a:buFont typeface="Verdana"/>
                        <a:buNone/>
                      </a:pPr>
                      <a:r>
                        <a:rPr lang="en-US" sz="1200" b="1" i="0" u="none" strike="noStrike" cap="none">
                          <a:solidFill>
                            <a:schemeClr val="dk1"/>
                          </a:solidFill>
                          <a:latin typeface="Verdana"/>
                          <a:ea typeface="Verdana"/>
                          <a:cs typeface="Verdana"/>
                          <a:sym typeface="Verdana"/>
                        </a:rPr>
                        <a:t>TANK</a:t>
                      </a:r>
                      <a:endParaRPr sz="12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300"/>
                        <a:buFont typeface="Verdana"/>
                        <a:buNone/>
                      </a:pPr>
                      <a:r>
                        <a:rPr lang="en-US" sz="1200" b="1" i="0" u="none" strike="noStrike" cap="none">
                          <a:solidFill>
                            <a:schemeClr val="dk1"/>
                          </a:solidFill>
                          <a:latin typeface="Verdana"/>
                          <a:ea typeface="Verdana"/>
                          <a:cs typeface="Verdana"/>
                          <a:sym typeface="Verdana"/>
                        </a:rPr>
                        <a:t>volume</a:t>
                      </a:r>
                      <a:endParaRPr sz="12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300"/>
                        <a:buFont typeface="Verdana"/>
                        <a:buNone/>
                      </a:pPr>
                      <a:r>
                        <a:rPr lang="en-US" sz="1200" b="1" i="0" u="none" strike="noStrike" cap="none">
                          <a:solidFill>
                            <a:schemeClr val="dk1"/>
                          </a:solidFill>
                          <a:latin typeface="Verdana"/>
                          <a:ea typeface="Verdana"/>
                          <a:cs typeface="Verdana"/>
                          <a:sym typeface="Verdana"/>
                        </a:rPr>
                        <a:t>level</a:t>
                      </a:r>
                      <a:endParaRPr sz="12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0"/>
                  </a:ext>
                </a:extLst>
              </a:tr>
              <a:tr h="306400">
                <a:tc>
                  <a:txBody>
                    <a:bodyPr/>
                    <a:lstStyle/>
                    <a:p>
                      <a:pPr marL="0" marR="0" lvl="0" indent="0" algn="l" rtl="0">
                        <a:lnSpc>
                          <a:spcPct val="100000"/>
                        </a:lnSpc>
                        <a:spcBef>
                          <a:spcPts val="0"/>
                        </a:spcBef>
                        <a:spcAft>
                          <a:spcPts val="0"/>
                        </a:spcAft>
                        <a:buClr>
                          <a:schemeClr val="dk1"/>
                        </a:buClr>
                        <a:buSzPts val="1300"/>
                        <a:buFont typeface="Verdana"/>
                        <a:buNone/>
                      </a:pPr>
                      <a:r>
                        <a:rPr lang="en-US" sz="1200" b="0" i="0" u="none" strike="noStrike" cap="none">
                          <a:solidFill>
                            <a:schemeClr val="dk1"/>
                          </a:solidFill>
                          <a:latin typeface="Courier New" panose="02070309020205020404" pitchFamily="49" charset="0"/>
                          <a:ea typeface="Verdana"/>
                          <a:cs typeface="Courier New" panose="02070309020205020404" pitchFamily="49" charset="0"/>
                          <a:sym typeface="Verdana"/>
                        </a:rPr>
                        <a:t>:TankFarm1</a:t>
                      </a:r>
                      <a:endParaRPr sz="1200">
                        <a:latin typeface="Courier New" panose="02070309020205020404" pitchFamily="49" charset="0"/>
                        <a:cs typeface="Courier New" panose="02070309020205020404" pitchFamily="49" charset="0"/>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300"/>
                        <a:buFont typeface="Verdana"/>
                        <a:buNone/>
                      </a:pPr>
                      <a:r>
                        <a:rPr lang="en-US" sz="1200" b="0" i="0" u="none" strike="noStrike" cap="none">
                          <a:solidFill>
                            <a:schemeClr val="dk1"/>
                          </a:solidFill>
                          <a:latin typeface="Courier New" panose="02070309020205020404" pitchFamily="49" charset="0"/>
                          <a:ea typeface="Verdana"/>
                          <a:cs typeface="Courier New" panose="02070309020205020404" pitchFamily="49" charset="0"/>
                          <a:sym typeface="Verdana"/>
                        </a:rPr>
                        <a:t>:Tank101</a:t>
                      </a:r>
                      <a:endParaRPr sz="1200">
                        <a:latin typeface="Courier New" panose="02070309020205020404" pitchFamily="49" charset="0"/>
                        <a:cs typeface="Courier New" panose="02070309020205020404" pitchFamily="49" charset="0"/>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300"/>
                        <a:buFont typeface="Verdana"/>
                        <a:buNone/>
                      </a:pPr>
                      <a:r>
                        <a:rPr lang="en-US" sz="1200" b="0" i="0" u="none" strike="noStrike" cap="none">
                          <a:solidFill>
                            <a:schemeClr val="dk1"/>
                          </a:solidFill>
                          <a:latin typeface="Courier New" panose="02070309020205020404" pitchFamily="49" charset="0"/>
                          <a:ea typeface="Verdana"/>
                          <a:cs typeface="Courier New" panose="02070309020205020404" pitchFamily="49" charset="0"/>
                          <a:sym typeface="Verdana"/>
                        </a:rPr>
                        <a:t>42</a:t>
                      </a:r>
                      <a:endParaRPr sz="1200">
                        <a:latin typeface="Courier New" panose="02070309020205020404" pitchFamily="49" charset="0"/>
                        <a:cs typeface="Courier New" panose="02070309020205020404" pitchFamily="49" charset="0"/>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300"/>
                        <a:buFont typeface="Twentieth Century"/>
                        <a:buNone/>
                      </a:pPr>
                      <a:endParaRPr sz="1200" b="0" i="0" u="none" strike="noStrike" cap="none">
                        <a:solidFill>
                          <a:schemeClr val="dk1"/>
                        </a:solidFill>
                        <a:latin typeface="Courier New" panose="02070309020205020404" pitchFamily="49" charset="0"/>
                        <a:ea typeface="Verdana"/>
                        <a:cs typeface="Courier New" panose="02070309020205020404" pitchFamily="49" charset="0"/>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r h="165100">
                <a:tc>
                  <a:txBody>
                    <a:bodyPr/>
                    <a:lstStyle/>
                    <a:p>
                      <a:pPr marL="0" marR="0" lvl="0" indent="0" algn="l" rtl="0">
                        <a:lnSpc>
                          <a:spcPct val="100000"/>
                        </a:lnSpc>
                        <a:spcBef>
                          <a:spcPts val="0"/>
                        </a:spcBef>
                        <a:spcAft>
                          <a:spcPts val="0"/>
                        </a:spcAft>
                        <a:buClr>
                          <a:schemeClr val="dk1"/>
                        </a:buClr>
                        <a:buSzPts val="1300"/>
                        <a:buFont typeface="Verdana"/>
                        <a:buNone/>
                      </a:pPr>
                      <a:r>
                        <a:rPr lang="en-US" sz="1200" b="0" i="0" u="none" strike="noStrike" cap="none">
                          <a:solidFill>
                            <a:schemeClr val="dk1"/>
                          </a:solidFill>
                          <a:latin typeface="Courier New" panose="02070309020205020404" pitchFamily="49" charset="0"/>
                          <a:ea typeface="Verdana"/>
                          <a:cs typeface="Courier New" panose="02070309020205020404" pitchFamily="49" charset="0"/>
                          <a:sym typeface="Verdana"/>
                        </a:rPr>
                        <a:t>:TankFarm1</a:t>
                      </a:r>
                      <a:endParaRPr sz="1200">
                        <a:latin typeface="Courier New" panose="02070309020205020404" pitchFamily="49" charset="0"/>
                        <a:cs typeface="Courier New" panose="02070309020205020404" pitchFamily="49" charset="0"/>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300"/>
                        <a:buFont typeface="Verdana"/>
                        <a:buNone/>
                      </a:pPr>
                      <a:r>
                        <a:rPr lang="en-US" sz="1200" b="0" i="0" u="none" strike="noStrike" cap="none">
                          <a:solidFill>
                            <a:schemeClr val="dk1"/>
                          </a:solidFill>
                          <a:latin typeface="Courier New" panose="02070309020205020404" pitchFamily="49" charset="0"/>
                          <a:ea typeface="Verdana"/>
                          <a:cs typeface="Courier New" panose="02070309020205020404" pitchFamily="49" charset="0"/>
                          <a:sym typeface="Verdana"/>
                        </a:rPr>
                        <a:t>:Tank102</a:t>
                      </a:r>
                      <a:endParaRPr sz="1200">
                        <a:latin typeface="Courier New" panose="02070309020205020404" pitchFamily="49" charset="0"/>
                        <a:cs typeface="Courier New" panose="02070309020205020404" pitchFamily="49" charset="0"/>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300"/>
                        <a:buFont typeface="Verdana"/>
                        <a:buNone/>
                      </a:pPr>
                      <a:r>
                        <a:rPr lang="en-US" sz="1200" b="0" i="0" u="none" strike="noStrike" cap="none">
                          <a:solidFill>
                            <a:schemeClr val="dk1"/>
                          </a:solidFill>
                          <a:latin typeface="Courier New" panose="02070309020205020404" pitchFamily="49" charset="0"/>
                          <a:ea typeface="Verdana"/>
                          <a:cs typeface="Courier New" panose="02070309020205020404" pitchFamily="49" charset="0"/>
                          <a:sym typeface="Verdana"/>
                        </a:rPr>
                        <a:t>44</a:t>
                      </a:r>
                      <a:endParaRPr sz="1200">
                        <a:latin typeface="Courier New" panose="02070309020205020404" pitchFamily="49" charset="0"/>
                        <a:cs typeface="Courier New" panose="02070309020205020404" pitchFamily="49" charset="0"/>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300"/>
                        <a:buFont typeface="Verdana"/>
                        <a:buNone/>
                      </a:pPr>
                      <a:r>
                        <a:rPr lang="en-US" sz="1200" b="0" i="0" u="none" strike="noStrike" cap="none" dirty="0">
                          <a:solidFill>
                            <a:schemeClr val="dk1"/>
                          </a:solidFill>
                          <a:latin typeface="Courier New" panose="02070309020205020404" pitchFamily="49" charset="0"/>
                          <a:ea typeface="Verdana"/>
                          <a:cs typeface="Courier New" panose="02070309020205020404" pitchFamily="49" charset="0"/>
                          <a:sym typeface="Verdana"/>
                        </a:rPr>
                        <a:t>45</a:t>
                      </a:r>
                      <a:endParaRPr sz="1200" dirty="0">
                        <a:latin typeface="Courier New" panose="02070309020205020404" pitchFamily="49" charset="0"/>
                        <a:cs typeface="Courier New" panose="02070309020205020404" pitchFamily="49" charset="0"/>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2"/>
                  </a:ext>
                </a:extLst>
              </a:tr>
            </a:tbl>
          </a:graphicData>
        </a:graphic>
      </p:graphicFrame>
      <p:sp>
        <p:nvSpPr>
          <p:cNvPr id="1017" name="Google Shape;1017;p46"/>
          <p:cNvSpPr/>
          <p:nvPr/>
        </p:nvSpPr>
        <p:spPr>
          <a:xfrm>
            <a:off x="4276725" y="1270951"/>
            <a:ext cx="4772025" cy="1384954"/>
          </a:xfrm>
          <a:prstGeom prst="rect">
            <a:avLst/>
          </a:prstGeom>
          <a:solidFill>
            <a:schemeClr val="accent1"/>
          </a:solid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spAutoFit/>
          </a:bodyPr>
          <a:lstStyle/>
          <a:p>
            <a:pPr marR="0" lvl="0" indent="266700" algn="l" rtl="0">
              <a:spcBef>
                <a:spcPts val="0"/>
              </a:spcBef>
              <a:spcAft>
                <a:spcPts val="0"/>
              </a:spcAft>
              <a:buNone/>
            </a:pPr>
            <a:r>
              <a:rPr lang="en-US" b="1" dirty="0">
                <a:solidFill>
                  <a:schemeClr val="dk1"/>
                </a:solidFill>
                <a:latin typeface="Courier New" panose="02070309020205020404" pitchFamily="49" charset="0"/>
                <a:cs typeface="Courier New" panose="02070309020205020404" pitchFamily="49" charset="0"/>
                <a:sym typeface="Arial"/>
              </a:rPr>
              <a:t>SELECT ?AREA ?TANK ?volume ?level</a:t>
            </a:r>
            <a:endParaRPr dirty="0">
              <a:latin typeface="Courier New" panose="02070309020205020404" pitchFamily="49" charset="0"/>
              <a:cs typeface="Courier New" panose="02070309020205020404" pitchFamily="49" charset="0"/>
            </a:endParaRPr>
          </a:p>
          <a:p>
            <a:pPr marR="0" lvl="0" indent="266700" algn="l" rtl="0">
              <a:spcBef>
                <a:spcPts val="0"/>
              </a:spcBef>
              <a:spcAft>
                <a:spcPts val="0"/>
              </a:spcAft>
              <a:buNone/>
            </a:pPr>
            <a:r>
              <a:rPr lang="en-US" dirty="0">
                <a:solidFill>
                  <a:schemeClr val="dk1"/>
                </a:solidFill>
                <a:latin typeface="Courier New" panose="02070309020205020404" pitchFamily="49" charset="0"/>
                <a:cs typeface="Courier New" panose="02070309020205020404" pitchFamily="49" charset="0"/>
                <a:sym typeface="Arial"/>
              </a:rPr>
              <a:t>WHERE {</a:t>
            </a:r>
            <a:endParaRPr dirty="0">
              <a:latin typeface="Courier New" panose="02070309020205020404" pitchFamily="49" charset="0"/>
              <a:cs typeface="Courier New" panose="02070309020205020404" pitchFamily="49" charset="0"/>
            </a:endParaRPr>
          </a:p>
          <a:p>
            <a:pPr marR="0" lvl="0" indent="266700" algn="l" rtl="0">
              <a:spcBef>
                <a:spcPts val="0"/>
              </a:spcBef>
              <a:spcAft>
                <a:spcPts val="0"/>
              </a:spcAft>
              <a:buNone/>
            </a:pPr>
            <a:r>
              <a:rPr lang="en-US" dirty="0">
                <a:solidFill>
                  <a:schemeClr val="dk1"/>
                </a:solidFill>
                <a:latin typeface="Courier New" panose="02070309020205020404" pitchFamily="49" charset="0"/>
                <a:cs typeface="Courier New" panose="02070309020205020404" pitchFamily="49" charset="0"/>
                <a:sym typeface="Arial"/>
              </a:rPr>
              <a:t>	?AREA :</a:t>
            </a:r>
            <a:r>
              <a:rPr lang="en-US" dirty="0" err="1">
                <a:solidFill>
                  <a:schemeClr val="dk1"/>
                </a:solidFill>
                <a:latin typeface="Courier New" panose="02070309020205020404" pitchFamily="49" charset="0"/>
                <a:cs typeface="Courier New" panose="02070309020205020404" pitchFamily="49" charset="0"/>
                <a:sym typeface="Arial"/>
              </a:rPr>
              <a:t>hasTank</a:t>
            </a:r>
            <a:r>
              <a:rPr lang="en-US" dirty="0">
                <a:solidFill>
                  <a:schemeClr val="dk1"/>
                </a:solidFill>
                <a:latin typeface="Courier New" panose="02070309020205020404" pitchFamily="49" charset="0"/>
                <a:cs typeface="Courier New" panose="02070309020205020404" pitchFamily="49" charset="0"/>
                <a:sym typeface="Arial"/>
              </a:rPr>
              <a:t> ?TANK .</a:t>
            </a:r>
            <a:endParaRPr dirty="0">
              <a:solidFill>
                <a:schemeClr val="dk1"/>
              </a:solidFill>
              <a:latin typeface="Courier New" panose="02070309020205020404" pitchFamily="49" charset="0"/>
              <a:cs typeface="Courier New" panose="02070309020205020404" pitchFamily="49" charset="0"/>
              <a:sym typeface="Arial"/>
            </a:endParaRPr>
          </a:p>
          <a:p>
            <a:pPr marR="0" lvl="0" indent="266700" algn="l" rtl="0">
              <a:spcBef>
                <a:spcPts val="0"/>
              </a:spcBef>
              <a:spcAft>
                <a:spcPts val="0"/>
              </a:spcAft>
              <a:buNone/>
            </a:pPr>
            <a:r>
              <a:rPr lang="en-US" dirty="0">
                <a:solidFill>
                  <a:schemeClr val="dk1"/>
                </a:solidFill>
                <a:latin typeface="Courier New" panose="02070309020205020404" pitchFamily="49" charset="0"/>
                <a:cs typeface="Courier New" panose="02070309020205020404" pitchFamily="49" charset="0"/>
                <a:sym typeface="Arial"/>
              </a:rPr>
              <a:t>	?TANK :</a:t>
            </a:r>
            <a:r>
              <a:rPr lang="en-US" dirty="0" err="1">
                <a:solidFill>
                  <a:schemeClr val="dk1"/>
                </a:solidFill>
                <a:latin typeface="Courier New" panose="02070309020205020404" pitchFamily="49" charset="0"/>
                <a:cs typeface="Courier New" panose="02070309020205020404" pitchFamily="49" charset="0"/>
                <a:sym typeface="Arial"/>
              </a:rPr>
              <a:t>hasVolume</a:t>
            </a:r>
            <a:r>
              <a:rPr lang="en-US" dirty="0">
                <a:solidFill>
                  <a:schemeClr val="dk1"/>
                </a:solidFill>
                <a:latin typeface="Courier New" panose="02070309020205020404" pitchFamily="49" charset="0"/>
                <a:cs typeface="Courier New" panose="02070309020205020404" pitchFamily="49" charset="0"/>
                <a:sym typeface="Arial"/>
              </a:rPr>
              <a:t> ?volume .</a:t>
            </a:r>
            <a:endParaRPr dirty="0">
              <a:solidFill>
                <a:schemeClr val="dk1"/>
              </a:solidFill>
              <a:latin typeface="Courier New" panose="02070309020205020404" pitchFamily="49" charset="0"/>
              <a:cs typeface="Courier New" panose="02070309020205020404" pitchFamily="49" charset="0"/>
              <a:sym typeface="Arial"/>
            </a:endParaRPr>
          </a:p>
          <a:p>
            <a:pPr marR="0" lvl="0" indent="266700" algn="l" rtl="0">
              <a:spcBef>
                <a:spcPts val="0"/>
              </a:spcBef>
              <a:spcAft>
                <a:spcPts val="0"/>
              </a:spcAft>
              <a:buNone/>
            </a:pPr>
            <a:r>
              <a:rPr lang="en-US" dirty="0">
                <a:solidFill>
                  <a:schemeClr val="dk1"/>
                </a:solidFill>
                <a:latin typeface="Courier New" panose="02070309020205020404" pitchFamily="49" charset="0"/>
                <a:cs typeface="Courier New" panose="02070309020205020404" pitchFamily="49" charset="0"/>
                <a:sym typeface="Arial"/>
              </a:rPr>
              <a:t>	OPTIONAL (?TANK :</a:t>
            </a:r>
            <a:r>
              <a:rPr lang="en-US" dirty="0" err="1">
                <a:solidFill>
                  <a:schemeClr val="dk1"/>
                </a:solidFill>
                <a:latin typeface="Courier New" panose="02070309020205020404" pitchFamily="49" charset="0"/>
                <a:cs typeface="Courier New" panose="02070309020205020404" pitchFamily="49" charset="0"/>
                <a:sym typeface="Arial"/>
              </a:rPr>
              <a:t>hasLevel</a:t>
            </a:r>
            <a:r>
              <a:rPr lang="en-US" dirty="0">
                <a:solidFill>
                  <a:schemeClr val="dk1"/>
                </a:solidFill>
                <a:latin typeface="Courier New" panose="02070309020205020404" pitchFamily="49" charset="0"/>
                <a:cs typeface="Courier New" panose="02070309020205020404" pitchFamily="49" charset="0"/>
                <a:sym typeface="Arial"/>
              </a:rPr>
              <a:t> ?level )</a:t>
            </a:r>
            <a:endParaRPr dirty="0">
              <a:latin typeface="Courier New" panose="02070309020205020404" pitchFamily="49" charset="0"/>
              <a:cs typeface="Courier New" panose="02070309020205020404" pitchFamily="49" charset="0"/>
            </a:endParaRPr>
          </a:p>
          <a:p>
            <a:pPr marR="0" lvl="0" indent="266700" algn="l" rtl="0">
              <a:spcBef>
                <a:spcPts val="0"/>
              </a:spcBef>
              <a:spcAft>
                <a:spcPts val="0"/>
              </a:spcAft>
              <a:buNone/>
            </a:pPr>
            <a:r>
              <a:rPr lang="en-US" dirty="0">
                <a:solidFill>
                  <a:schemeClr val="dk1"/>
                </a:solidFill>
                <a:latin typeface="Courier New" panose="02070309020205020404" pitchFamily="49" charset="0"/>
                <a:cs typeface="Courier New" panose="02070309020205020404" pitchFamily="49" charset="0"/>
                <a:sym typeface="Arial"/>
              </a:rPr>
              <a:t>}</a:t>
            </a:r>
            <a:endParaRPr dirty="0">
              <a:latin typeface="Courier New" panose="02070309020205020404" pitchFamily="49" charset="0"/>
              <a:cs typeface="Courier New" panose="02070309020205020404" pitchFamily="49" charset="0"/>
            </a:endParaRPr>
          </a:p>
        </p:txBody>
      </p:sp>
      <p:sp>
        <p:nvSpPr>
          <p:cNvPr id="1018" name="Google Shape;1018;p46"/>
          <p:cNvSpPr txBox="1">
            <a:spLocks noGrp="1"/>
          </p:cNvSpPr>
          <p:nvPr>
            <p:ph type="body" idx="1"/>
          </p:nvPr>
        </p:nvSpPr>
        <p:spPr>
          <a:xfrm>
            <a:off x="0" y="1191368"/>
            <a:ext cx="4276725" cy="885825"/>
          </a:xfrm>
          <a:prstGeom prst="rect">
            <a:avLst/>
          </a:prstGeom>
          <a:noFill/>
          <a:ln>
            <a:noFill/>
          </a:ln>
        </p:spPr>
        <p:txBody>
          <a:bodyPr spcFirstLastPara="1" wrap="square" lIns="91425" tIns="45700" rIns="91425" bIns="45700" anchor="t" anchorCtr="0">
            <a:normAutofit fontScale="92500" lnSpcReduction="20000"/>
          </a:bodyPr>
          <a:lstStyle/>
          <a:p>
            <a:pPr marL="342900" lvl="0" indent="-342900" algn="l" rtl="0">
              <a:spcBef>
                <a:spcPts val="0"/>
              </a:spcBef>
              <a:spcAft>
                <a:spcPts val="0"/>
              </a:spcAft>
              <a:buClr>
                <a:schemeClr val="dk1"/>
              </a:buClr>
              <a:buSzPct val="100000"/>
              <a:buChar char="•"/>
            </a:pPr>
            <a:r>
              <a:rPr lang="en-US" sz="2000" dirty="0"/>
              <a:t>OPTIONAL indicates enclosed graph pattern need not exist</a:t>
            </a:r>
            <a:endParaRPr dirty="0"/>
          </a:p>
          <a:p>
            <a:pPr marL="342900" lvl="0" indent="-342900" algn="l" rtl="0">
              <a:spcBef>
                <a:spcPts val="370"/>
              </a:spcBef>
              <a:spcAft>
                <a:spcPts val="0"/>
              </a:spcAft>
              <a:buClr>
                <a:schemeClr val="dk1"/>
              </a:buClr>
              <a:buSzPct val="100000"/>
              <a:buChar char="•"/>
            </a:pPr>
            <a:r>
              <a:rPr lang="en-US" sz="2000" dirty="0"/>
              <a:t>Can be nested</a:t>
            </a:r>
            <a:endParaRPr dirty="0"/>
          </a:p>
          <a:p>
            <a:pPr marL="342900" lvl="0" indent="-225425" algn="l" rtl="0">
              <a:spcBef>
                <a:spcPts val="370"/>
              </a:spcBef>
              <a:spcAft>
                <a:spcPts val="0"/>
              </a:spcAft>
              <a:buClr>
                <a:schemeClr val="dk1"/>
              </a:buClr>
              <a:buSzPct val="100000"/>
              <a:buNone/>
            </a:pPr>
            <a:endParaRPr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1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0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1022"/>
        <p:cNvGrpSpPr/>
        <p:nvPr/>
      </p:nvGrpSpPr>
      <p:grpSpPr>
        <a:xfrm>
          <a:off x="0" y="0"/>
          <a:ext cx="0" cy="0"/>
          <a:chOff x="0" y="0"/>
          <a:chExt cx="0" cy="0"/>
        </a:xfrm>
      </p:grpSpPr>
      <p:sp>
        <p:nvSpPr>
          <p:cNvPr id="1023" name="Google Shape;1023;p47"/>
          <p:cNvSpPr txBox="1">
            <a:spLocks noGrp="1"/>
          </p:cNvSpPr>
          <p:nvPr>
            <p:ph type="title"/>
          </p:nvPr>
        </p:nvSpPr>
        <p:spPr>
          <a:xfrm>
            <a:off x="-914400" y="381000"/>
            <a:ext cx="9144000" cy="685800"/>
          </a:xfrm>
          <a:prstGeom prst="rect">
            <a:avLst/>
          </a:prstGeom>
          <a:noFill/>
          <a:ln>
            <a:noFill/>
          </a:ln>
        </p:spPr>
        <p:txBody>
          <a:bodyPr spcFirstLastPara="1" wrap="square" lIns="91425" tIns="45700" rIns="91425" bIns="45700" anchor="ctr" anchorCtr="0">
            <a:normAutofit fontScale="90000"/>
          </a:bodyPr>
          <a:lstStyle/>
          <a:p>
            <a:pPr marL="0" lvl="0" indent="0" algn="ctr" rtl="0">
              <a:spcBef>
                <a:spcPts val="0"/>
              </a:spcBef>
              <a:spcAft>
                <a:spcPts val="0"/>
              </a:spcAft>
              <a:buClr>
                <a:schemeClr val="dk2"/>
              </a:buClr>
              <a:buSzPct val="100000"/>
              <a:buFont typeface="Twentieth Century"/>
              <a:buNone/>
            </a:pPr>
            <a:r>
              <a:rPr lang="en-US">
                <a:solidFill>
                  <a:schemeClr val="dk2"/>
                </a:solidFill>
              </a:rPr>
              <a:t>SPARQL FILTER</a:t>
            </a:r>
            <a:endParaRPr/>
          </a:p>
        </p:txBody>
      </p:sp>
      <p:sp>
        <p:nvSpPr>
          <p:cNvPr id="1024" name="Google Shape;1024;p47"/>
          <p:cNvSpPr/>
          <p:nvPr/>
        </p:nvSpPr>
        <p:spPr>
          <a:xfrm>
            <a:off x="6011863" y="3278931"/>
            <a:ext cx="1150056" cy="346177"/>
          </a:xfrm>
          <a:prstGeom prst="ellipse">
            <a:avLst/>
          </a:prstGeom>
          <a:solidFill>
            <a:schemeClr val="folHlink"/>
          </a:solidFill>
          <a:ln w="38100" cap="flat" cmpd="sng">
            <a:solidFill>
              <a:schemeClr val="dk1"/>
            </a:solidFill>
            <a:prstDash val="solid"/>
            <a:round/>
            <a:headEnd type="none" w="sm" len="sm"/>
            <a:tailEnd type="none" w="sm" len="sm"/>
          </a:ln>
        </p:spPr>
        <p:txBody>
          <a:bodyPr spcFirstLastPara="1" wrap="square" lIns="91425" tIns="45700" rIns="91425" bIns="45700" anchor="ctr" anchorCtr="0">
            <a:spAutoFit/>
          </a:bodyPr>
          <a:lstStyle/>
          <a:p>
            <a:pPr marL="0" marR="0" lvl="0" indent="0" algn="l" rtl="0">
              <a:spcBef>
                <a:spcPts val="0"/>
              </a:spcBef>
              <a:spcAft>
                <a:spcPts val="0"/>
              </a:spcAft>
              <a:buNone/>
            </a:pPr>
            <a:r>
              <a:rPr lang="en-US" sz="1000" b="1">
                <a:solidFill>
                  <a:schemeClr val="lt1"/>
                </a:solidFill>
                <a:latin typeface="Arial"/>
                <a:ea typeface="Arial"/>
                <a:cs typeface="Arial"/>
                <a:sym typeface="Arial"/>
              </a:rPr>
              <a:t>?volume</a:t>
            </a:r>
            <a:endParaRPr sz="1050"/>
          </a:p>
        </p:txBody>
      </p:sp>
      <p:sp>
        <p:nvSpPr>
          <p:cNvPr id="1025" name="Google Shape;1025;p47"/>
          <p:cNvSpPr/>
          <p:nvPr/>
        </p:nvSpPr>
        <p:spPr>
          <a:xfrm>
            <a:off x="1889125" y="2524868"/>
            <a:ext cx="963613" cy="346177"/>
          </a:xfrm>
          <a:prstGeom prst="ellipse">
            <a:avLst/>
          </a:prstGeom>
          <a:solidFill>
            <a:srgbClr val="FFFF00"/>
          </a:solidFill>
          <a:ln w="38100" cap="flat" cmpd="sng">
            <a:solidFill>
              <a:schemeClr val="dk1"/>
            </a:solidFill>
            <a:prstDash val="solid"/>
            <a:round/>
            <a:headEnd type="none" w="sm" len="sm"/>
            <a:tailEnd type="none" w="sm" len="sm"/>
          </a:ln>
        </p:spPr>
        <p:txBody>
          <a:bodyPr spcFirstLastPara="1" wrap="square" lIns="91425" tIns="45700" rIns="91425" bIns="45700" anchor="ctr" anchorCtr="0">
            <a:spAutoFit/>
          </a:bodyPr>
          <a:lstStyle/>
          <a:p>
            <a:pPr marL="0" marR="0" lvl="0" indent="0" algn="l" rtl="0">
              <a:spcBef>
                <a:spcPts val="0"/>
              </a:spcBef>
              <a:spcAft>
                <a:spcPts val="0"/>
              </a:spcAft>
              <a:buNone/>
            </a:pPr>
            <a:r>
              <a:rPr lang="en-US" sz="1000" b="1">
                <a:solidFill>
                  <a:schemeClr val="dk1"/>
                </a:solidFill>
                <a:latin typeface="Arial"/>
                <a:ea typeface="Arial"/>
                <a:cs typeface="Arial"/>
                <a:sym typeface="Arial"/>
              </a:rPr>
              <a:t>?AREA</a:t>
            </a:r>
            <a:endParaRPr sz="1050"/>
          </a:p>
        </p:txBody>
      </p:sp>
      <p:sp>
        <p:nvSpPr>
          <p:cNvPr id="1026" name="Google Shape;1026;p47"/>
          <p:cNvSpPr/>
          <p:nvPr/>
        </p:nvSpPr>
        <p:spPr>
          <a:xfrm>
            <a:off x="190500" y="2073370"/>
            <a:ext cx="887413" cy="356997"/>
          </a:xfrm>
          <a:prstGeom prst="ellipse">
            <a:avLst/>
          </a:prstGeom>
          <a:solidFill>
            <a:srgbClr val="FFFF00"/>
          </a:solidFill>
          <a:ln w="9525" cap="flat" cmpd="sng">
            <a:solidFill>
              <a:schemeClr val="dk1"/>
            </a:solidFill>
            <a:prstDash val="solid"/>
            <a:round/>
            <a:headEnd type="none" w="sm" len="sm"/>
            <a:tailEnd type="none" w="sm" len="sm"/>
          </a:ln>
        </p:spPr>
        <p:txBody>
          <a:bodyPr spcFirstLastPara="1" wrap="square" lIns="91425" tIns="45700" rIns="91425" bIns="45700" anchor="ctr" anchorCtr="0">
            <a:spAutoFit/>
          </a:bodyPr>
          <a:lstStyle/>
          <a:p>
            <a:pPr marL="0" marR="0" lvl="0" indent="0" algn="l" rtl="0">
              <a:spcBef>
                <a:spcPts val="0"/>
              </a:spcBef>
              <a:spcAft>
                <a:spcPts val="0"/>
              </a:spcAft>
              <a:buNone/>
            </a:pPr>
            <a:r>
              <a:rPr lang="en-US" sz="1000">
                <a:solidFill>
                  <a:schemeClr val="dk1"/>
                </a:solidFill>
                <a:latin typeface="Arial"/>
                <a:ea typeface="Arial"/>
                <a:cs typeface="Arial"/>
                <a:sym typeface="Arial"/>
              </a:rPr>
              <a:t>PLANT</a:t>
            </a:r>
            <a:endParaRPr sz="1050"/>
          </a:p>
        </p:txBody>
      </p:sp>
      <p:sp>
        <p:nvSpPr>
          <p:cNvPr id="1027" name="Google Shape;1027;p47"/>
          <p:cNvSpPr/>
          <p:nvPr/>
        </p:nvSpPr>
        <p:spPr>
          <a:xfrm>
            <a:off x="3511550" y="2986830"/>
            <a:ext cx="952500" cy="346177"/>
          </a:xfrm>
          <a:prstGeom prst="ellipse">
            <a:avLst/>
          </a:prstGeom>
          <a:solidFill>
            <a:srgbClr val="FFFF00"/>
          </a:solidFill>
          <a:ln w="38100" cap="flat" cmpd="sng">
            <a:solidFill>
              <a:schemeClr val="dk1"/>
            </a:solidFill>
            <a:prstDash val="solid"/>
            <a:round/>
            <a:headEnd type="none" w="sm" len="sm"/>
            <a:tailEnd type="none" w="sm" len="sm"/>
          </a:ln>
        </p:spPr>
        <p:txBody>
          <a:bodyPr spcFirstLastPara="1" wrap="square" lIns="91425" tIns="45700" rIns="91425" bIns="45700" anchor="ctr" anchorCtr="0">
            <a:spAutoFit/>
          </a:bodyPr>
          <a:lstStyle/>
          <a:p>
            <a:pPr marL="0" marR="0" lvl="0" indent="0" algn="l" rtl="0">
              <a:spcBef>
                <a:spcPts val="0"/>
              </a:spcBef>
              <a:spcAft>
                <a:spcPts val="0"/>
              </a:spcAft>
              <a:buNone/>
            </a:pPr>
            <a:r>
              <a:rPr lang="en-US" sz="1000" b="1">
                <a:solidFill>
                  <a:schemeClr val="dk1"/>
                </a:solidFill>
                <a:latin typeface="Arial"/>
                <a:ea typeface="Arial"/>
                <a:cs typeface="Arial"/>
                <a:sym typeface="Arial"/>
              </a:rPr>
              <a:t>?TANK</a:t>
            </a:r>
            <a:endParaRPr sz="1050"/>
          </a:p>
        </p:txBody>
      </p:sp>
      <p:sp>
        <p:nvSpPr>
          <p:cNvPr id="1028" name="Google Shape;1028;p47"/>
          <p:cNvSpPr/>
          <p:nvPr/>
        </p:nvSpPr>
        <p:spPr>
          <a:xfrm>
            <a:off x="6097588" y="4531468"/>
            <a:ext cx="872798" cy="346177"/>
          </a:xfrm>
          <a:prstGeom prst="ellipse">
            <a:avLst/>
          </a:prstGeom>
          <a:solidFill>
            <a:schemeClr val="folHlink"/>
          </a:solidFill>
          <a:ln w="38100" cap="flat" cmpd="sng">
            <a:solidFill>
              <a:schemeClr val="dk1"/>
            </a:solidFill>
            <a:prstDash val="dash"/>
            <a:round/>
            <a:headEnd type="none" w="sm" len="sm"/>
            <a:tailEnd type="none" w="sm" len="sm"/>
          </a:ln>
        </p:spPr>
        <p:txBody>
          <a:bodyPr spcFirstLastPara="1" wrap="square" lIns="91425" tIns="45700" rIns="91425" bIns="45700" anchor="ctr" anchorCtr="0">
            <a:spAutoFit/>
          </a:bodyPr>
          <a:lstStyle/>
          <a:p>
            <a:pPr marL="0" marR="0" lvl="0" indent="0" algn="l" rtl="0">
              <a:spcBef>
                <a:spcPts val="0"/>
              </a:spcBef>
              <a:spcAft>
                <a:spcPts val="0"/>
              </a:spcAft>
              <a:buNone/>
            </a:pPr>
            <a:r>
              <a:rPr lang="en-US" sz="1000" b="1">
                <a:solidFill>
                  <a:schemeClr val="lt1"/>
                </a:solidFill>
                <a:latin typeface="Arial"/>
                <a:ea typeface="Arial"/>
                <a:cs typeface="Arial"/>
                <a:sym typeface="Arial"/>
              </a:rPr>
              <a:t>?level</a:t>
            </a:r>
            <a:endParaRPr sz="1050"/>
          </a:p>
        </p:txBody>
      </p:sp>
      <p:sp>
        <p:nvSpPr>
          <p:cNvPr id="1029" name="Google Shape;1029;p47"/>
          <p:cNvSpPr/>
          <p:nvPr/>
        </p:nvSpPr>
        <p:spPr>
          <a:xfrm>
            <a:off x="6159500" y="4123481"/>
            <a:ext cx="775871" cy="346177"/>
          </a:xfrm>
          <a:prstGeom prst="ellipse">
            <a:avLst/>
          </a:prstGeom>
          <a:solidFill>
            <a:schemeClr val="folHlink"/>
          </a:solidFill>
          <a:ln w="9525" cap="flat" cmpd="sng">
            <a:solidFill>
              <a:schemeClr val="dk1"/>
            </a:solidFill>
            <a:prstDash val="solid"/>
            <a:round/>
            <a:headEnd type="none" w="sm" len="sm"/>
            <a:tailEnd type="none" w="sm" len="sm"/>
          </a:ln>
        </p:spPr>
        <p:txBody>
          <a:bodyPr spcFirstLastPara="1" wrap="square" lIns="91425" tIns="45700" rIns="91425" bIns="45700" anchor="ctr" anchorCtr="0">
            <a:spAutoFit/>
          </a:bodyPr>
          <a:lstStyle/>
          <a:p>
            <a:pPr marL="0" marR="0" lvl="0" indent="0" algn="l" rtl="0">
              <a:spcBef>
                <a:spcPts val="0"/>
              </a:spcBef>
              <a:spcAft>
                <a:spcPts val="0"/>
              </a:spcAft>
              <a:buNone/>
            </a:pPr>
            <a:r>
              <a:rPr lang="en-US" sz="1000">
                <a:solidFill>
                  <a:schemeClr val="lt1"/>
                </a:solidFill>
                <a:latin typeface="Arial"/>
                <a:ea typeface="Arial"/>
                <a:cs typeface="Arial"/>
                <a:sym typeface="Arial"/>
              </a:rPr>
              <a:t>mass</a:t>
            </a:r>
            <a:endParaRPr sz="1050"/>
          </a:p>
        </p:txBody>
      </p:sp>
      <p:sp>
        <p:nvSpPr>
          <p:cNvPr id="1030" name="Google Shape;1030;p47"/>
          <p:cNvSpPr/>
          <p:nvPr/>
        </p:nvSpPr>
        <p:spPr>
          <a:xfrm>
            <a:off x="6154738" y="3726606"/>
            <a:ext cx="787141" cy="346177"/>
          </a:xfrm>
          <a:prstGeom prst="ellipse">
            <a:avLst/>
          </a:prstGeom>
          <a:solidFill>
            <a:schemeClr val="folHlink"/>
          </a:solidFill>
          <a:ln w="9525" cap="flat" cmpd="sng">
            <a:solidFill>
              <a:schemeClr val="dk1"/>
            </a:solidFill>
            <a:prstDash val="solid"/>
            <a:round/>
            <a:headEnd type="none" w="sm" len="sm"/>
            <a:tailEnd type="none" w="sm" len="sm"/>
          </a:ln>
        </p:spPr>
        <p:txBody>
          <a:bodyPr spcFirstLastPara="1" wrap="square" lIns="91425" tIns="45700" rIns="91425" bIns="45700" anchor="ctr" anchorCtr="0">
            <a:spAutoFit/>
          </a:bodyPr>
          <a:lstStyle/>
          <a:p>
            <a:pPr marL="0" marR="0" lvl="0" indent="0" algn="l" rtl="0">
              <a:spcBef>
                <a:spcPts val="0"/>
              </a:spcBef>
              <a:spcAft>
                <a:spcPts val="0"/>
              </a:spcAft>
              <a:buNone/>
            </a:pPr>
            <a:r>
              <a:rPr lang="en-US" sz="1000">
                <a:solidFill>
                  <a:schemeClr val="lt1"/>
                </a:solidFill>
                <a:latin typeface="Arial"/>
                <a:ea typeface="Arial"/>
                <a:cs typeface="Arial"/>
                <a:sym typeface="Arial"/>
              </a:rPr>
              <a:t>water</a:t>
            </a:r>
            <a:endParaRPr sz="1050"/>
          </a:p>
        </p:txBody>
      </p:sp>
      <p:sp>
        <p:nvSpPr>
          <p:cNvPr id="1031" name="Google Shape;1031;p47"/>
          <p:cNvSpPr txBox="1"/>
          <p:nvPr/>
        </p:nvSpPr>
        <p:spPr>
          <a:xfrm>
            <a:off x="827088" y="2568575"/>
            <a:ext cx="798617" cy="2461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a:solidFill>
                  <a:schemeClr val="dk1"/>
                </a:solidFill>
                <a:latin typeface="Arial"/>
                <a:ea typeface="Arial"/>
                <a:cs typeface="Arial"/>
                <a:sym typeface="Arial"/>
              </a:rPr>
              <a:t>:hasArea</a:t>
            </a:r>
            <a:endParaRPr sz="1000">
              <a:solidFill>
                <a:schemeClr val="dk1"/>
              </a:solidFill>
              <a:latin typeface="Arial"/>
              <a:ea typeface="Arial"/>
              <a:cs typeface="Arial"/>
              <a:sym typeface="Arial"/>
            </a:endParaRPr>
          </a:p>
        </p:txBody>
      </p:sp>
      <p:sp>
        <p:nvSpPr>
          <p:cNvPr id="1032" name="Google Shape;1032;p47"/>
          <p:cNvSpPr txBox="1"/>
          <p:nvPr/>
        </p:nvSpPr>
        <p:spPr>
          <a:xfrm>
            <a:off x="2484438" y="3008313"/>
            <a:ext cx="848117" cy="2461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b="1">
                <a:solidFill>
                  <a:schemeClr val="dk1"/>
                </a:solidFill>
                <a:latin typeface="Arial"/>
                <a:ea typeface="Arial"/>
                <a:cs typeface="Arial"/>
                <a:sym typeface="Arial"/>
              </a:rPr>
              <a:t>:hasTank</a:t>
            </a:r>
            <a:endParaRPr sz="1000" b="1">
              <a:solidFill>
                <a:schemeClr val="dk1"/>
              </a:solidFill>
              <a:latin typeface="Arial"/>
              <a:ea typeface="Arial"/>
              <a:cs typeface="Arial"/>
              <a:sym typeface="Arial"/>
            </a:endParaRPr>
          </a:p>
        </p:txBody>
      </p:sp>
      <p:sp>
        <p:nvSpPr>
          <p:cNvPr id="1033" name="Google Shape;1033;p47"/>
          <p:cNvSpPr txBox="1"/>
          <p:nvPr/>
        </p:nvSpPr>
        <p:spPr>
          <a:xfrm>
            <a:off x="4789488" y="3317875"/>
            <a:ext cx="1063625" cy="2461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b="1">
                <a:solidFill>
                  <a:schemeClr val="dk1"/>
                </a:solidFill>
                <a:latin typeface="Arial"/>
                <a:ea typeface="Arial"/>
                <a:cs typeface="Arial"/>
                <a:sym typeface="Arial"/>
              </a:rPr>
              <a:t>:hasVolume</a:t>
            </a:r>
            <a:endParaRPr sz="1000" b="1">
              <a:solidFill>
                <a:schemeClr val="dk1"/>
              </a:solidFill>
              <a:latin typeface="Arial"/>
              <a:ea typeface="Arial"/>
              <a:cs typeface="Arial"/>
              <a:sym typeface="Arial"/>
            </a:endParaRPr>
          </a:p>
        </p:txBody>
      </p:sp>
      <p:sp>
        <p:nvSpPr>
          <p:cNvPr id="1034" name="Google Shape;1034;p47"/>
          <p:cNvSpPr txBox="1"/>
          <p:nvPr/>
        </p:nvSpPr>
        <p:spPr>
          <a:xfrm>
            <a:off x="4887913" y="4557713"/>
            <a:ext cx="893193" cy="2461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b="1">
                <a:solidFill>
                  <a:schemeClr val="dk1"/>
                </a:solidFill>
                <a:latin typeface="Arial"/>
                <a:ea typeface="Arial"/>
                <a:cs typeface="Arial"/>
                <a:sym typeface="Arial"/>
              </a:rPr>
              <a:t>:hasLevel</a:t>
            </a:r>
            <a:endParaRPr sz="1000" b="1">
              <a:solidFill>
                <a:schemeClr val="dk1"/>
              </a:solidFill>
              <a:latin typeface="Arial"/>
              <a:ea typeface="Arial"/>
              <a:cs typeface="Arial"/>
              <a:sym typeface="Arial"/>
            </a:endParaRPr>
          </a:p>
        </p:txBody>
      </p:sp>
      <p:sp>
        <p:nvSpPr>
          <p:cNvPr id="1035" name="Google Shape;1035;p47"/>
          <p:cNvSpPr txBox="1"/>
          <p:nvPr/>
        </p:nvSpPr>
        <p:spPr>
          <a:xfrm>
            <a:off x="4884738" y="4154488"/>
            <a:ext cx="841897" cy="2461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a:solidFill>
                  <a:schemeClr val="dk1"/>
                </a:solidFill>
                <a:latin typeface="Arial"/>
                <a:ea typeface="Arial"/>
                <a:cs typeface="Arial"/>
                <a:sym typeface="Arial"/>
              </a:rPr>
              <a:t>:hasMass</a:t>
            </a:r>
            <a:endParaRPr sz="1000">
              <a:solidFill>
                <a:schemeClr val="dk1"/>
              </a:solidFill>
              <a:latin typeface="Arial"/>
              <a:ea typeface="Arial"/>
              <a:cs typeface="Arial"/>
              <a:sym typeface="Arial"/>
            </a:endParaRPr>
          </a:p>
        </p:txBody>
      </p:sp>
      <p:sp>
        <p:nvSpPr>
          <p:cNvPr id="1036" name="Google Shape;1036;p47"/>
          <p:cNvSpPr txBox="1"/>
          <p:nvPr/>
        </p:nvSpPr>
        <p:spPr>
          <a:xfrm>
            <a:off x="4879975" y="3765550"/>
            <a:ext cx="884238" cy="2461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a:solidFill>
                  <a:schemeClr val="dk1"/>
                </a:solidFill>
                <a:latin typeface="Arial"/>
                <a:ea typeface="Arial"/>
                <a:cs typeface="Arial"/>
                <a:sym typeface="Arial"/>
              </a:rPr>
              <a:t>:hasWater</a:t>
            </a:r>
            <a:endParaRPr sz="1000">
              <a:solidFill>
                <a:schemeClr val="dk1"/>
              </a:solidFill>
              <a:latin typeface="Arial"/>
              <a:ea typeface="Arial"/>
              <a:cs typeface="Arial"/>
              <a:sym typeface="Arial"/>
            </a:endParaRPr>
          </a:p>
        </p:txBody>
      </p:sp>
      <p:sp>
        <p:nvSpPr>
          <p:cNvPr id="1037" name="Google Shape;1037;p47"/>
          <p:cNvSpPr/>
          <p:nvPr/>
        </p:nvSpPr>
        <p:spPr>
          <a:xfrm>
            <a:off x="6027738" y="4950568"/>
            <a:ext cx="973137" cy="346177"/>
          </a:xfrm>
          <a:prstGeom prst="ellipse">
            <a:avLst/>
          </a:prstGeom>
          <a:solidFill>
            <a:srgbClr val="FFFF00"/>
          </a:solidFill>
          <a:ln w="9525" cap="flat" cmpd="sng">
            <a:solidFill>
              <a:schemeClr val="dk1"/>
            </a:solidFill>
            <a:prstDash val="solid"/>
            <a:round/>
            <a:headEnd type="none" w="sm" len="sm"/>
            <a:tailEnd type="none" w="sm" len="sm"/>
          </a:ln>
        </p:spPr>
        <p:txBody>
          <a:bodyPr spcFirstLastPara="1" wrap="square" lIns="91425" tIns="45700" rIns="91425" bIns="45700" anchor="ctr" anchorCtr="0">
            <a:spAutoFit/>
          </a:bodyPr>
          <a:lstStyle/>
          <a:p>
            <a:pPr marL="0" marR="0" lvl="0" indent="0" algn="l" rtl="0">
              <a:spcBef>
                <a:spcPts val="0"/>
              </a:spcBef>
              <a:spcAft>
                <a:spcPts val="0"/>
              </a:spcAft>
              <a:buNone/>
            </a:pPr>
            <a:r>
              <a:rPr lang="en-US" sz="1000">
                <a:solidFill>
                  <a:schemeClr val="dk1"/>
                </a:solidFill>
                <a:latin typeface="Arial"/>
                <a:ea typeface="Arial"/>
                <a:cs typeface="Arial"/>
                <a:sym typeface="Arial"/>
              </a:rPr>
              <a:t>GAUGE</a:t>
            </a:r>
            <a:endParaRPr sz="1050"/>
          </a:p>
        </p:txBody>
      </p:sp>
      <p:sp>
        <p:nvSpPr>
          <p:cNvPr id="1038" name="Google Shape;1038;p47"/>
          <p:cNvSpPr txBox="1"/>
          <p:nvPr/>
        </p:nvSpPr>
        <p:spPr>
          <a:xfrm>
            <a:off x="4818063" y="4994275"/>
            <a:ext cx="934871" cy="2461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a:solidFill>
                  <a:schemeClr val="dk1"/>
                </a:solidFill>
                <a:latin typeface="Arial"/>
                <a:ea typeface="Arial"/>
                <a:cs typeface="Arial"/>
                <a:sym typeface="Arial"/>
              </a:rPr>
              <a:t>:hasGauge</a:t>
            </a:r>
            <a:endParaRPr sz="1000">
              <a:solidFill>
                <a:schemeClr val="dk1"/>
              </a:solidFill>
              <a:latin typeface="Arial"/>
              <a:ea typeface="Arial"/>
              <a:cs typeface="Arial"/>
              <a:sym typeface="Arial"/>
            </a:endParaRPr>
          </a:p>
        </p:txBody>
      </p:sp>
      <p:cxnSp>
        <p:nvCxnSpPr>
          <p:cNvPr id="1039" name="Google Shape;1039;p47"/>
          <p:cNvCxnSpPr>
            <a:stCxn id="1033" idx="3"/>
            <a:endCxn id="1024" idx="2"/>
          </p:cNvCxnSpPr>
          <p:nvPr/>
        </p:nvCxnSpPr>
        <p:spPr>
          <a:xfrm>
            <a:off x="5853113" y="3440966"/>
            <a:ext cx="158750" cy="11054"/>
          </a:xfrm>
          <a:prstGeom prst="curvedConnector3">
            <a:avLst>
              <a:gd name="adj1" fmla="val 50000"/>
            </a:avLst>
          </a:prstGeom>
          <a:noFill/>
          <a:ln w="38100" cap="flat" cmpd="sng">
            <a:solidFill>
              <a:schemeClr val="dk1"/>
            </a:solidFill>
            <a:prstDash val="solid"/>
            <a:round/>
            <a:headEnd type="none" w="med" len="med"/>
            <a:tailEnd type="triangle" w="med" len="med"/>
          </a:ln>
        </p:spPr>
      </p:cxnSp>
      <p:cxnSp>
        <p:nvCxnSpPr>
          <p:cNvPr id="1040" name="Google Shape;1040;p47"/>
          <p:cNvCxnSpPr>
            <a:stCxn id="1034" idx="3"/>
            <a:endCxn id="1028" idx="2"/>
          </p:cNvCxnSpPr>
          <p:nvPr/>
        </p:nvCxnSpPr>
        <p:spPr>
          <a:xfrm>
            <a:off x="5781106" y="4680804"/>
            <a:ext cx="316482" cy="23753"/>
          </a:xfrm>
          <a:prstGeom prst="curvedConnector3">
            <a:avLst>
              <a:gd name="adj1" fmla="val 50000"/>
            </a:avLst>
          </a:prstGeom>
          <a:noFill/>
          <a:ln w="38100" cap="flat" cmpd="sng">
            <a:solidFill>
              <a:schemeClr val="dk1"/>
            </a:solidFill>
            <a:prstDash val="dash"/>
            <a:round/>
            <a:headEnd type="none" w="med" len="med"/>
            <a:tailEnd type="triangle" w="med" len="med"/>
          </a:ln>
        </p:spPr>
      </p:cxnSp>
      <p:cxnSp>
        <p:nvCxnSpPr>
          <p:cNvPr id="1041" name="Google Shape;1041;p47"/>
          <p:cNvCxnSpPr>
            <a:stCxn id="1035" idx="3"/>
            <a:endCxn id="1029" idx="2"/>
          </p:cNvCxnSpPr>
          <p:nvPr/>
        </p:nvCxnSpPr>
        <p:spPr>
          <a:xfrm>
            <a:off x="5726635" y="4277579"/>
            <a:ext cx="432865" cy="18991"/>
          </a:xfrm>
          <a:prstGeom prst="curvedConnector3">
            <a:avLst>
              <a:gd name="adj1" fmla="val 50000"/>
            </a:avLst>
          </a:prstGeom>
          <a:noFill/>
          <a:ln w="9525" cap="flat" cmpd="sng">
            <a:solidFill>
              <a:schemeClr val="dk1"/>
            </a:solidFill>
            <a:prstDash val="solid"/>
            <a:round/>
            <a:headEnd type="none" w="med" len="med"/>
            <a:tailEnd type="triangle" w="med" len="med"/>
          </a:ln>
        </p:spPr>
      </p:cxnSp>
      <p:cxnSp>
        <p:nvCxnSpPr>
          <p:cNvPr id="1042" name="Google Shape;1042;p47"/>
          <p:cNvCxnSpPr>
            <a:stCxn id="1036" idx="3"/>
            <a:endCxn id="1030" idx="2"/>
          </p:cNvCxnSpPr>
          <p:nvPr/>
        </p:nvCxnSpPr>
        <p:spPr>
          <a:xfrm>
            <a:off x="5764213" y="3888641"/>
            <a:ext cx="390525" cy="11054"/>
          </a:xfrm>
          <a:prstGeom prst="curvedConnector3">
            <a:avLst>
              <a:gd name="adj1" fmla="val 50000"/>
            </a:avLst>
          </a:prstGeom>
          <a:noFill/>
          <a:ln w="9525" cap="flat" cmpd="sng">
            <a:solidFill>
              <a:schemeClr val="dk1"/>
            </a:solidFill>
            <a:prstDash val="solid"/>
            <a:round/>
            <a:headEnd type="none" w="med" len="med"/>
            <a:tailEnd type="triangle" w="med" len="med"/>
          </a:ln>
        </p:spPr>
      </p:cxnSp>
      <p:cxnSp>
        <p:nvCxnSpPr>
          <p:cNvPr id="1043" name="Google Shape;1043;p47"/>
          <p:cNvCxnSpPr>
            <a:stCxn id="1027" idx="4"/>
            <a:endCxn id="1038" idx="1"/>
          </p:cNvCxnSpPr>
          <p:nvPr/>
        </p:nvCxnSpPr>
        <p:spPr>
          <a:xfrm rot="16200000" flipH="1">
            <a:off x="3510752" y="3810054"/>
            <a:ext cx="1784359" cy="830263"/>
          </a:xfrm>
          <a:prstGeom prst="curvedConnector2">
            <a:avLst/>
          </a:prstGeom>
          <a:noFill/>
          <a:ln w="9525" cap="flat" cmpd="sng">
            <a:solidFill>
              <a:schemeClr val="dk1"/>
            </a:solidFill>
            <a:prstDash val="solid"/>
            <a:round/>
            <a:headEnd type="none" w="med" len="med"/>
            <a:tailEnd type="triangle" w="med" len="med"/>
          </a:ln>
        </p:spPr>
      </p:cxnSp>
      <p:cxnSp>
        <p:nvCxnSpPr>
          <p:cNvPr id="1044" name="Google Shape;1044;p47"/>
          <p:cNvCxnSpPr>
            <a:stCxn id="1038" idx="3"/>
            <a:endCxn id="1037" idx="2"/>
          </p:cNvCxnSpPr>
          <p:nvPr/>
        </p:nvCxnSpPr>
        <p:spPr>
          <a:xfrm>
            <a:off x="5752934" y="5117366"/>
            <a:ext cx="274804" cy="6291"/>
          </a:xfrm>
          <a:prstGeom prst="curvedConnector3">
            <a:avLst>
              <a:gd name="adj1" fmla="val 50000"/>
            </a:avLst>
          </a:prstGeom>
          <a:noFill/>
          <a:ln w="9525" cap="flat" cmpd="sng">
            <a:solidFill>
              <a:schemeClr val="dk1"/>
            </a:solidFill>
            <a:prstDash val="solid"/>
            <a:round/>
            <a:headEnd type="none" w="med" len="med"/>
            <a:tailEnd type="triangle" w="med" len="med"/>
          </a:ln>
        </p:spPr>
      </p:cxnSp>
      <p:cxnSp>
        <p:nvCxnSpPr>
          <p:cNvPr id="1045" name="Google Shape;1045;p47"/>
          <p:cNvCxnSpPr>
            <a:stCxn id="1027" idx="4"/>
            <a:endCxn id="1033" idx="1"/>
          </p:cNvCxnSpPr>
          <p:nvPr/>
        </p:nvCxnSpPr>
        <p:spPr>
          <a:xfrm rot="16200000" flipH="1">
            <a:off x="4334665" y="2986142"/>
            <a:ext cx="107959" cy="801688"/>
          </a:xfrm>
          <a:prstGeom prst="curvedConnector2">
            <a:avLst/>
          </a:prstGeom>
          <a:noFill/>
          <a:ln w="38100" cap="flat" cmpd="sng">
            <a:solidFill>
              <a:schemeClr val="dk1"/>
            </a:solidFill>
            <a:prstDash val="solid"/>
            <a:round/>
            <a:headEnd type="none" w="med" len="med"/>
            <a:tailEnd type="triangle" w="med" len="med"/>
          </a:ln>
        </p:spPr>
      </p:cxnSp>
      <p:cxnSp>
        <p:nvCxnSpPr>
          <p:cNvPr id="1046" name="Google Shape;1046;p47"/>
          <p:cNvCxnSpPr>
            <a:stCxn id="1027" idx="4"/>
            <a:endCxn id="1034" idx="1"/>
          </p:cNvCxnSpPr>
          <p:nvPr/>
        </p:nvCxnSpPr>
        <p:spPr>
          <a:xfrm rot="16200000" flipH="1">
            <a:off x="3763958" y="3556848"/>
            <a:ext cx="1347797" cy="900113"/>
          </a:xfrm>
          <a:prstGeom prst="curvedConnector2">
            <a:avLst/>
          </a:prstGeom>
          <a:noFill/>
          <a:ln w="38100" cap="flat" cmpd="sng">
            <a:solidFill>
              <a:schemeClr val="dk1"/>
            </a:solidFill>
            <a:prstDash val="dash"/>
            <a:round/>
            <a:headEnd type="none" w="med" len="med"/>
            <a:tailEnd type="triangle" w="med" len="med"/>
          </a:ln>
        </p:spPr>
      </p:cxnSp>
      <p:cxnSp>
        <p:nvCxnSpPr>
          <p:cNvPr id="1047" name="Google Shape;1047;p47"/>
          <p:cNvCxnSpPr>
            <a:stCxn id="1027" idx="4"/>
            <a:endCxn id="1035" idx="1"/>
          </p:cNvCxnSpPr>
          <p:nvPr/>
        </p:nvCxnSpPr>
        <p:spPr>
          <a:xfrm rot="16200000" flipH="1">
            <a:off x="3963983" y="3356824"/>
            <a:ext cx="944572" cy="896938"/>
          </a:xfrm>
          <a:prstGeom prst="curvedConnector2">
            <a:avLst/>
          </a:prstGeom>
          <a:noFill/>
          <a:ln w="9525" cap="flat" cmpd="sng">
            <a:solidFill>
              <a:schemeClr val="dk1"/>
            </a:solidFill>
            <a:prstDash val="solid"/>
            <a:round/>
            <a:headEnd type="none" w="med" len="med"/>
            <a:tailEnd type="triangle" w="med" len="med"/>
          </a:ln>
        </p:spPr>
      </p:cxnSp>
      <p:cxnSp>
        <p:nvCxnSpPr>
          <p:cNvPr id="1048" name="Google Shape;1048;p47"/>
          <p:cNvCxnSpPr>
            <a:stCxn id="1027" idx="4"/>
            <a:endCxn id="1036" idx="1"/>
          </p:cNvCxnSpPr>
          <p:nvPr/>
        </p:nvCxnSpPr>
        <p:spPr>
          <a:xfrm rot="16200000" flipH="1">
            <a:off x="4156070" y="3164736"/>
            <a:ext cx="555634" cy="892175"/>
          </a:xfrm>
          <a:prstGeom prst="curvedConnector2">
            <a:avLst/>
          </a:prstGeom>
          <a:noFill/>
          <a:ln w="9525" cap="flat" cmpd="sng">
            <a:solidFill>
              <a:schemeClr val="dk1"/>
            </a:solidFill>
            <a:prstDash val="solid"/>
            <a:round/>
            <a:headEnd type="none" w="med" len="med"/>
            <a:tailEnd type="triangle" w="med" len="med"/>
          </a:ln>
        </p:spPr>
      </p:cxnSp>
      <p:cxnSp>
        <p:nvCxnSpPr>
          <p:cNvPr id="1049" name="Google Shape;1049;p47"/>
          <p:cNvCxnSpPr>
            <a:stCxn id="1032" idx="3"/>
            <a:endCxn id="1027" idx="2"/>
          </p:cNvCxnSpPr>
          <p:nvPr/>
        </p:nvCxnSpPr>
        <p:spPr>
          <a:xfrm>
            <a:off x="3332555" y="3131404"/>
            <a:ext cx="178995" cy="28515"/>
          </a:xfrm>
          <a:prstGeom prst="curvedConnector3">
            <a:avLst>
              <a:gd name="adj1" fmla="val 50000"/>
            </a:avLst>
          </a:prstGeom>
          <a:noFill/>
          <a:ln w="9525" cap="flat" cmpd="sng">
            <a:solidFill>
              <a:schemeClr val="dk1"/>
            </a:solidFill>
            <a:prstDash val="solid"/>
            <a:round/>
            <a:headEnd type="none" w="med" len="med"/>
            <a:tailEnd type="triangle" w="med" len="med"/>
          </a:ln>
        </p:spPr>
      </p:cxnSp>
      <p:cxnSp>
        <p:nvCxnSpPr>
          <p:cNvPr id="1050" name="Google Shape;1050;p47"/>
          <p:cNvCxnSpPr>
            <a:stCxn id="1025" idx="4"/>
            <a:endCxn id="1032" idx="1"/>
          </p:cNvCxnSpPr>
          <p:nvPr/>
        </p:nvCxnSpPr>
        <p:spPr>
          <a:xfrm rot="16200000" flipH="1">
            <a:off x="2297506" y="2944471"/>
            <a:ext cx="260359" cy="113506"/>
          </a:xfrm>
          <a:prstGeom prst="curvedConnector2">
            <a:avLst/>
          </a:prstGeom>
          <a:noFill/>
          <a:ln w="38100" cap="flat" cmpd="sng">
            <a:solidFill>
              <a:schemeClr val="dk1"/>
            </a:solidFill>
            <a:prstDash val="solid"/>
            <a:round/>
            <a:headEnd type="none" w="med" len="med"/>
            <a:tailEnd type="triangle" w="med" len="med"/>
          </a:ln>
        </p:spPr>
      </p:cxnSp>
      <p:cxnSp>
        <p:nvCxnSpPr>
          <p:cNvPr id="1051" name="Google Shape;1051;p47"/>
          <p:cNvCxnSpPr>
            <a:stCxn id="1031" idx="3"/>
            <a:endCxn id="1025" idx="2"/>
          </p:cNvCxnSpPr>
          <p:nvPr/>
        </p:nvCxnSpPr>
        <p:spPr>
          <a:xfrm>
            <a:off x="1625705" y="2691666"/>
            <a:ext cx="263420" cy="6291"/>
          </a:xfrm>
          <a:prstGeom prst="curvedConnector3">
            <a:avLst>
              <a:gd name="adj1" fmla="val 50000"/>
            </a:avLst>
          </a:prstGeom>
          <a:noFill/>
          <a:ln w="9525" cap="flat" cmpd="sng">
            <a:solidFill>
              <a:schemeClr val="dk1"/>
            </a:solidFill>
            <a:prstDash val="solid"/>
            <a:round/>
            <a:headEnd type="none" w="med" len="med"/>
            <a:tailEnd type="triangle" w="med" len="med"/>
          </a:ln>
        </p:spPr>
      </p:cxnSp>
      <p:cxnSp>
        <p:nvCxnSpPr>
          <p:cNvPr id="1052" name="Google Shape;1052;p47"/>
          <p:cNvCxnSpPr>
            <a:stCxn id="1026" idx="4"/>
            <a:endCxn id="1031" idx="1"/>
          </p:cNvCxnSpPr>
          <p:nvPr/>
        </p:nvCxnSpPr>
        <p:spPr>
          <a:xfrm rot="16200000" flipH="1">
            <a:off x="599998" y="2464575"/>
            <a:ext cx="261299" cy="192881"/>
          </a:xfrm>
          <a:prstGeom prst="curvedConnector2">
            <a:avLst/>
          </a:prstGeom>
          <a:noFill/>
          <a:ln w="9525" cap="flat" cmpd="sng">
            <a:solidFill>
              <a:schemeClr val="dk1"/>
            </a:solidFill>
            <a:prstDash val="solid"/>
            <a:round/>
            <a:headEnd type="none" w="med" len="med"/>
            <a:tailEnd type="triangle" w="med" len="med"/>
          </a:ln>
        </p:spPr>
      </p:cxnSp>
      <p:sp>
        <p:nvSpPr>
          <p:cNvPr id="1053" name="Google Shape;1053;p47"/>
          <p:cNvSpPr/>
          <p:nvPr/>
        </p:nvSpPr>
        <p:spPr>
          <a:xfrm>
            <a:off x="3640138" y="4837855"/>
            <a:ext cx="696912" cy="346177"/>
          </a:xfrm>
          <a:prstGeom prst="ellipse">
            <a:avLst/>
          </a:prstGeom>
          <a:solidFill>
            <a:srgbClr val="FFFF00"/>
          </a:solidFill>
          <a:ln w="9525" cap="flat" cmpd="sng">
            <a:solidFill>
              <a:schemeClr val="dk1"/>
            </a:solidFill>
            <a:prstDash val="solid"/>
            <a:round/>
            <a:headEnd type="none" w="sm" len="sm"/>
            <a:tailEnd type="none" w="sm" len="sm"/>
          </a:ln>
        </p:spPr>
        <p:txBody>
          <a:bodyPr spcFirstLastPara="1" wrap="square" lIns="91425" tIns="45700" rIns="91425" bIns="45700" anchor="ctr" anchorCtr="0">
            <a:spAutoFit/>
          </a:bodyPr>
          <a:lstStyle/>
          <a:p>
            <a:pPr marL="0" marR="0" lvl="0" indent="0" algn="l" rtl="0">
              <a:spcBef>
                <a:spcPts val="0"/>
              </a:spcBef>
              <a:spcAft>
                <a:spcPts val="0"/>
              </a:spcAft>
              <a:buNone/>
            </a:pPr>
            <a:r>
              <a:rPr lang="en-US" sz="1000">
                <a:solidFill>
                  <a:schemeClr val="dk1"/>
                </a:solidFill>
                <a:latin typeface="Arial"/>
                <a:ea typeface="Arial"/>
                <a:cs typeface="Arial"/>
                <a:sym typeface="Arial"/>
              </a:rPr>
              <a:t>UNIT</a:t>
            </a:r>
            <a:endParaRPr sz="1050"/>
          </a:p>
        </p:txBody>
      </p:sp>
      <p:cxnSp>
        <p:nvCxnSpPr>
          <p:cNvPr id="1054" name="Google Shape;1054;p47"/>
          <p:cNvCxnSpPr>
            <a:stCxn id="1025" idx="4"/>
            <a:endCxn id="1055" idx="1"/>
          </p:cNvCxnSpPr>
          <p:nvPr/>
        </p:nvCxnSpPr>
        <p:spPr>
          <a:xfrm rot="16200000" flipH="1">
            <a:off x="1441049" y="3800927"/>
            <a:ext cx="2116146" cy="256381"/>
          </a:xfrm>
          <a:prstGeom prst="curvedConnector2">
            <a:avLst/>
          </a:prstGeom>
          <a:noFill/>
          <a:ln w="9525" cap="flat" cmpd="sng">
            <a:solidFill>
              <a:schemeClr val="dk1"/>
            </a:solidFill>
            <a:prstDash val="solid"/>
            <a:round/>
            <a:headEnd type="none" w="med" len="med"/>
            <a:tailEnd type="triangle" w="med" len="med"/>
          </a:ln>
        </p:spPr>
      </p:cxnSp>
      <p:cxnSp>
        <p:nvCxnSpPr>
          <p:cNvPr id="1056" name="Google Shape;1056;p47"/>
          <p:cNvCxnSpPr>
            <a:stCxn id="1055" idx="3"/>
            <a:endCxn id="1053" idx="2"/>
          </p:cNvCxnSpPr>
          <p:nvPr/>
        </p:nvCxnSpPr>
        <p:spPr>
          <a:xfrm>
            <a:off x="3374633" y="4987191"/>
            <a:ext cx="265505" cy="23753"/>
          </a:xfrm>
          <a:prstGeom prst="curvedConnector3">
            <a:avLst>
              <a:gd name="adj1" fmla="val 50000"/>
            </a:avLst>
          </a:prstGeom>
          <a:noFill/>
          <a:ln w="9525" cap="flat" cmpd="sng">
            <a:solidFill>
              <a:schemeClr val="dk1"/>
            </a:solidFill>
            <a:prstDash val="solid"/>
            <a:round/>
            <a:headEnd type="none" w="med" len="med"/>
            <a:tailEnd type="triangle" w="med" len="med"/>
          </a:ln>
        </p:spPr>
      </p:cxnSp>
      <p:sp>
        <p:nvSpPr>
          <p:cNvPr id="1055" name="Google Shape;1055;p47"/>
          <p:cNvSpPr txBox="1"/>
          <p:nvPr/>
        </p:nvSpPr>
        <p:spPr>
          <a:xfrm>
            <a:off x="2627313" y="4864100"/>
            <a:ext cx="747320" cy="2461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a:solidFill>
                  <a:schemeClr val="dk1"/>
                </a:solidFill>
                <a:latin typeface="Arial"/>
                <a:ea typeface="Arial"/>
                <a:cs typeface="Arial"/>
                <a:sym typeface="Arial"/>
              </a:rPr>
              <a:t>:hasUnit</a:t>
            </a:r>
            <a:endParaRPr sz="1000">
              <a:solidFill>
                <a:schemeClr val="dk1"/>
              </a:solidFill>
              <a:latin typeface="Arial"/>
              <a:ea typeface="Arial"/>
              <a:cs typeface="Arial"/>
              <a:sym typeface="Arial"/>
            </a:endParaRPr>
          </a:p>
        </p:txBody>
      </p:sp>
      <p:sp>
        <p:nvSpPr>
          <p:cNvPr id="1057" name="Google Shape;1057;p47"/>
          <p:cNvSpPr/>
          <p:nvPr/>
        </p:nvSpPr>
        <p:spPr>
          <a:xfrm>
            <a:off x="3352800" y="5221288"/>
            <a:ext cx="485775" cy="442912"/>
          </a:xfrm>
          <a:prstGeom prst="downArrow">
            <a:avLst>
              <a:gd name="adj1" fmla="val 50000"/>
              <a:gd name="adj2" fmla="val 25000"/>
            </a:avLst>
          </a:prstGeom>
          <a:solidFill>
            <a:schemeClr val="accent1"/>
          </a:solid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200">
              <a:solidFill>
                <a:schemeClr val="dk1"/>
              </a:solidFill>
              <a:latin typeface="Twentieth Century"/>
              <a:ea typeface="Twentieth Century"/>
              <a:cs typeface="Twentieth Century"/>
              <a:sym typeface="Twentieth Century"/>
            </a:endParaRPr>
          </a:p>
        </p:txBody>
      </p:sp>
      <p:graphicFrame>
        <p:nvGraphicFramePr>
          <p:cNvPr id="1058" name="Google Shape;1058;p47"/>
          <p:cNvGraphicFramePr/>
          <p:nvPr>
            <p:extLst>
              <p:ext uri="{D42A27DB-BD31-4B8C-83A1-F6EECF244321}">
                <p14:modId xmlns:p14="http://schemas.microsoft.com/office/powerpoint/2010/main" val="24860334"/>
              </p:ext>
            </p:extLst>
          </p:nvPr>
        </p:nvGraphicFramePr>
        <p:xfrm>
          <a:off x="1704975" y="5678488"/>
          <a:ext cx="3733800" cy="548660"/>
        </p:xfrm>
        <a:graphic>
          <a:graphicData uri="http://schemas.openxmlformats.org/drawingml/2006/table">
            <a:tbl>
              <a:tblPr>
                <a:noFill/>
                <a:tableStyleId>{8782CCF6-0BFE-48BD-AD1F-B925E14EE820}</a:tableStyleId>
              </a:tblPr>
              <a:tblGrid>
                <a:gridCol w="1219200">
                  <a:extLst>
                    <a:ext uri="{9D8B030D-6E8A-4147-A177-3AD203B41FA5}">
                      <a16:colId xmlns:a16="http://schemas.microsoft.com/office/drawing/2014/main" val="20000"/>
                    </a:ext>
                  </a:extLst>
                </a:gridCol>
                <a:gridCol w="962025">
                  <a:extLst>
                    <a:ext uri="{9D8B030D-6E8A-4147-A177-3AD203B41FA5}">
                      <a16:colId xmlns:a16="http://schemas.microsoft.com/office/drawing/2014/main" val="20001"/>
                    </a:ext>
                  </a:extLst>
                </a:gridCol>
                <a:gridCol w="914400">
                  <a:extLst>
                    <a:ext uri="{9D8B030D-6E8A-4147-A177-3AD203B41FA5}">
                      <a16:colId xmlns:a16="http://schemas.microsoft.com/office/drawing/2014/main" val="20002"/>
                    </a:ext>
                  </a:extLst>
                </a:gridCol>
                <a:gridCol w="638175">
                  <a:extLst>
                    <a:ext uri="{9D8B030D-6E8A-4147-A177-3AD203B41FA5}">
                      <a16:colId xmlns:a16="http://schemas.microsoft.com/office/drawing/2014/main" val="20003"/>
                    </a:ext>
                  </a:extLst>
                </a:gridCol>
              </a:tblGrid>
              <a:tr h="149225">
                <a:tc>
                  <a:txBody>
                    <a:bodyPr/>
                    <a:lstStyle/>
                    <a:p>
                      <a:pPr marL="0" marR="0" lvl="0" indent="0" algn="l" rtl="0">
                        <a:lnSpc>
                          <a:spcPct val="100000"/>
                        </a:lnSpc>
                        <a:spcBef>
                          <a:spcPts val="0"/>
                        </a:spcBef>
                        <a:spcAft>
                          <a:spcPts val="0"/>
                        </a:spcAft>
                        <a:buClr>
                          <a:schemeClr val="dk1"/>
                        </a:buClr>
                        <a:buSzPts val="1300"/>
                        <a:buFont typeface="Verdana"/>
                        <a:buNone/>
                      </a:pPr>
                      <a:r>
                        <a:rPr lang="en-US" sz="1200" b="1" i="0" u="none" strike="noStrike" cap="none">
                          <a:solidFill>
                            <a:schemeClr val="dk1"/>
                          </a:solidFill>
                          <a:latin typeface="Verdana"/>
                          <a:ea typeface="Verdana"/>
                          <a:cs typeface="Verdana"/>
                          <a:sym typeface="Verdana"/>
                        </a:rPr>
                        <a:t>AREA</a:t>
                      </a:r>
                      <a:endParaRPr sz="12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300"/>
                        <a:buFont typeface="Verdana"/>
                        <a:buNone/>
                      </a:pPr>
                      <a:r>
                        <a:rPr lang="en-US" sz="1200" b="1" i="0" u="none" strike="noStrike" cap="none">
                          <a:solidFill>
                            <a:schemeClr val="dk1"/>
                          </a:solidFill>
                          <a:latin typeface="Verdana"/>
                          <a:ea typeface="Verdana"/>
                          <a:cs typeface="Verdana"/>
                          <a:sym typeface="Verdana"/>
                        </a:rPr>
                        <a:t>TANK</a:t>
                      </a:r>
                      <a:endParaRPr sz="12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300"/>
                        <a:buFont typeface="Verdana"/>
                        <a:buNone/>
                      </a:pPr>
                      <a:r>
                        <a:rPr lang="en-US" sz="1200" b="1" i="0" u="none" strike="noStrike" cap="none">
                          <a:solidFill>
                            <a:schemeClr val="dk1"/>
                          </a:solidFill>
                          <a:latin typeface="Verdana"/>
                          <a:ea typeface="Verdana"/>
                          <a:cs typeface="Verdana"/>
                          <a:sym typeface="Verdana"/>
                        </a:rPr>
                        <a:t>volume</a:t>
                      </a:r>
                      <a:endParaRPr sz="12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300"/>
                        <a:buFont typeface="Verdana"/>
                        <a:buNone/>
                      </a:pPr>
                      <a:r>
                        <a:rPr lang="en-US" sz="1200" b="1" i="0" u="none" strike="noStrike" cap="none">
                          <a:solidFill>
                            <a:schemeClr val="dk1"/>
                          </a:solidFill>
                          <a:latin typeface="Verdana"/>
                          <a:ea typeface="Verdana"/>
                          <a:cs typeface="Verdana"/>
                          <a:sym typeface="Verdana"/>
                        </a:rPr>
                        <a:t>level</a:t>
                      </a:r>
                      <a:endParaRPr sz="12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0"/>
                  </a:ext>
                </a:extLst>
              </a:tr>
              <a:tr h="165100">
                <a:tc>
                  <a:txBody>
                    <a:bodyPr/>
                    <a:lstStyle/>
                    <a:p>
                      <a:pPr marL="0" marR="0" lvl="0" indent="0" algn="l" rtl="0">
                        <a:lnSpc>
                          <a:spcPct val="100000"/>
                        </a:lnSpc>
                        <a:spcBef>
                          <a:spcPts val="0"/>
                        </a:spcBef>
                        <a:spcAft>
                          <a:spcPts val="0"/>
                        </a:spcAft>
                        <a:buClr>
                          <a:schemeClr val="dk1"/>
                        </a:buClr>
                        <a:buSzPts val="1300"/>
                        <a:buFont typeface="Verdana"/>
                        <a:buNone/>
                      </a:pPr>
                      <a:r>
                        <a:rPr lang="en-US" sz="1200" b="0" i="0" u="none" strike="noStrike" cap="none">
                          <a:solidFill>
                            <a:schemeClr val="dk1"/>
                          </a:solidFill>
                          <a:latin typeface="Verdana"/>
                          <a:ea typeface="Verdana"/>
                          <a:cs typeface="Verdana"/>
                          <a:sym typeface="Verdana"/>
                        </a:rPr>
                        <a:t>:TankFarm1</a:t>
                      </a:r>
                      <a:endParaRPr sz="12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300"/>
                        <a:buFont typeface="Verdana"/>
                        <a:buNone/>
                      </a:pPr>
                      <a:r>
                        <a:rPr lang="en-US" sz="1200" b="0" i="0" u="none" strike="noStrike" cap="none">
                          <a:solidFill>
                            <a:schemeClr val="dk1"/>
                          </a:solidFill>
                          <a:latin typeface="Verdana"/>
                          <a:ea typeface="Verdana"/>
                          <a:cs typeface="Verdana"/>
                          <a:sym typeface="Verdana"/>
                        </a:rPr>
                        <a:t>:Tank102</a:t>
                      </a:r>
                      <a:endParaRPr sz="12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300"/>
                        <a:buFont typeface="Verdana"/>
                        <a:buNone/>
                      </a:pPr>
                      <a:r>
                        <a:rPr lang="en-US" sz="1200" b="0" i="0" u="none" strike="noStrike" cap="none">
                          <a:solidFill>
                            <a:schemeClr val="dk1"/>
                          </a:solidFill>
                          <a:latin typeface="Verdana"/>
                          <a:ea typeface="Verdana"/>
                          <a:cs typeface="Verdana"/>
                          <a:sym typeface="Verdana"/>
                        </a:rPr>
                        <a:t>44</a:t>
                      </a:r>
                      <a:endParaRPr sz="12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300"/>
                        <a:buFont typeface="Verdana"/>
                        <a:buNone/>
                      </a:pPr>
                      <a:r>
                        <a:rPr lang="en-US" sz="1200" b="0" i="0" u="none" strike="noStrike" cap="none" dirty="0">
                          <a:solidFill>
                            <a:schemeClr val="dk1"/>
                          </a:solidFill>
                          <a:latin typeface="Verdana"/>
                          <a:ea typeface="Verdana"/>
                          <a:cs typeface="Verdana"/>
                          <a:sym typeface="Verdana"/>
                        </a:rPr>
                        <a:t>45</a:t>
                      </a:r>
                      <a:endParaRPr sz="1200" dirty="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
        <p:nvSpPr>
          <p:cNvPr id="1059" name="Google Shape;1059;p47"/>
          <p:cNvSpPr/>
          <p:nvPr/>
        </p:nvSpPr>
        <p:spPr>
          <a:xfrm>
            <a:off x="4075113" y="1259600"/>
            <a:ext cx="5070475" cy="1600398"/>
          </a:xfrm>
          <a:prstGeom prst="rect">
            <a:avLst/>
          </a:prstGeom>
          <a:solidFill>
            <a:schemeClr val="accent1"/>
          </a:solid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spAutoFit/>
          </a:bodyPr>
          <a:lstStyle/>
          <a:p>
            <a:pPr marR="0" lvl="0" indent="85725" algn="l" rtl="0">
              <a:spcBef>
                <a:spcPts val="0"/>
              </a:spcBef>
              <a:spcAft>
                <a:spcPts val="0"/>
              </a:spcAft>
              <a:buNone/>
            </a:pPr>
            <a:r>
              <a:rPr lang="en-US" b="1" dirty="0">
                <a:solidFill>
                  <a:schemeClr val="dk1"/>
                </a:solidFill>
                <a:latin typeface="Courier New" panose="02070309020205020404" pitchFamily="49" charset="0"/>
                <a:cs typeface="Courier New" panose="02070309020205020404" pitchFamily="49" charset="0"/>
                <a:sym typeface="Arial"/>
              </a:rPr>
              <a:t>SELECT ?AREA ?TANK ?volume ?level</a:t>
            </a:r>
            <a:endParaRPr dirty="0">
              <a:latin typeface="Courier New" panose="02070309020205020404" pitchFamily="49" charset="0"/>
              <a:cs typeface="Courier New" panose="02070309020205020404" pitchFamily="49" charset="0"/>
            </a:endParaRPr>
          </a:p>
          <a:p>
            <a:pPr marR="0" lvl="0" indent="85725" algn="l" rtl="0">
              <a:spcBef>
                <a:spcPts val="0"/>
              </a:spcBef>
              <a:spcAft>
                <a:spcPts val="0"/>
              </a:spcAft>
              <a:buNone/>
            </a:pPr>
            <a:r>
              <a:rPr lang="en-US" dirty="0">
                <a:solidFill>
                  <a:schemeClr val="dk1"/>
                </a:solidFill>
                <a:latin typeface="Courier New" panose="02070309020205020404" pitchFamily="49" charset="0"/>
                <a:cs typeface="Courier New" panose="02070309020205020404" pitchFamily="49" charset="0"/>
                <a:sym typeface="Arial"/>
              </a:rPr>
              <a:t>WHERE {</a:t>
            </a:r>
            <a:endParaRPr dirty="0">
              <a:latin typeface="Courier New" panose="02070309020205020404" pitchFamily="49" charset="0"/>
              <a:cs typeface="Courier New" panose="02070309020205020404" pitchFamily="49" charset="0"/>
            </a:endParaRPr>
          </a:p>
          <a:p>
            <a:pPr marR="0" lvl="0" indent="85725" algn="l" rtl="0">
              <a:spcBef>
                <a:spcPts val="0"/>
              </a:spcBef>
              <a:spcAft>
                <a:spcPts val="0"/>
              </a:spcAft>
              <a:buNone/>
            </a:pPr>
            <a:r>
              <a:rPr lang="en-US" dirty="0">
                <a:solidFill>
                  <a:schemeClr val="dk1"/>
                </a:solidFill>
                <a:latin typeface="Courier New" panose="02070309020205020404" pitchFamily="49" charset="0"/>
                <a:cs typeface="Courier New" panose="02070309020205020404" pitchFamily="49" charset="0"/>
                <a:sym typeface="Arial"/>
              </a:rPr>
              <a:t>	?AREA :</a:t>
            </a:r>
            <a:r>
              <a:rPr lang="en-US" dirty="0" err="1">
                <a:solidFill>
                  <a:schemeClr val="dk1"/>
                </a:solidFill>
                <a:latin typeface="Courier New" panose="02070309020205020404" pitchFamily="49" charset="0"/>
                <a:cs typeface="Courier New" panose="02070309020205020404" pitchFamily="49" charset="0"/>
                <a:sym typeface="Arial"/>
              </a:rPr>
              <a:t>hasTank</a:t>
            </a:r>
            <a:r>
              <a:rPr lang="en-US" dirty="0">
                <a:solidFill>
                  <a:schemeClr val="dk1"/>
                </a:solidFill>
                <a:latin typeface="Courier New" panose="02070309020205020404" pitchFamily="49" charset="0"/>
                <a:cs typeface="Courier New" panose="02070309020205020404" pitchFamily="49" charset="0"/>
                <a:sym typeface="Arial"/>
              </a:rPr>
              <a:t> ?TANK .</a:t>
            </a:r>
            <a:endParaRPr dirty="0">
              <a:solidFill>
                <a:schemeClr val="dk1"/>
              </a:solidFill>
              <a:latin typeface="Courier New" panose="02070309020205020404" pitchFamily="49" charset="0"/>
              <a:cs typeface="Courier New" panose="02070309020205020404" pitchFamily="49" charset="0"/>
              <a:sym typeface="Arial"/>
            </a:endParaRPr>
          </a:p>
          <a:p>
            <a:pPr marR="0" lvl="0" indent="85725" algn="l" rtl="0">
              <a:spcBef>
                <a:spcPts val="0"/>
              </a:spcBef>
              <a:spcAft>
                <a:spcPts val="0"/>
              </a:spcAft>
              <a:buNone/>
            </a:pPr>
            <a:r>
              <a:rPr lang="en-US" dirty="0">
                <a:solidFill>
                  <a:schemeClr val="dk1"/>
                </a:solidFill>
                <a:latin typeface="Courier New" panose="02070309020205020404" pitchFamily="49" charset="0"/>
                <a:cs typeface="Courier New" panose="02070309020205020404" pitchFamily="49" charset="0"/>
                <a:sym typeface="Arial"/>
              </a:rPr>
              <a:t>	?TANK :</a:t>
            </a:r>
            <a:r>
              <a:rPr lang="en-US" dirty="0" err="1">
                <a:solidFill>
                  <a:schemeClr val="dk1"/>
                </a:solidFill>
                <a:latin typeface="Courier New" panose="02070309020205020404" pitchFamily="49" charset="0"/>
                <a:cs typeface="Courier New" panose="02070309020205020404" pitchFamily="49" charset="0"/>
                <a:sym typeface="Arial"/>
              </a:rPr>
              <a:t>hasVolume</a:t>
            </a:r>
            <a:r>
              <a:rPr lang="en-US" dirty="0">
                <a:solidFill>
                  <a:schemeClr val="dk1"/>
                </a:solidFill>
                <a:latin typeface="Courier New" panose="02070309020205020404" pitchFamily="49" charset="0"/>
                <a:cs typeface="Courier New" panose="02070309020205020404" pitchFamily="49" charset="0"/>
                <a:sym typeface="Arial"/>
              </a:rPr>
              <a:t> ?volume .</a:t>
            </a:r>
            <a:endParaRPr dirty="0">
              <a:solidFill>
                <a:schemeClr val="dk1"/>
              </a:solidFill>
              <a:latin typeface="Courier New" panose="02070309020205020404" pitchFamily="49" charset="0"/>
              <a:cs typeface="Courier New" panose="02070309020205020404" pitchFamily="49" charset="0"/>
              <a:sym typeface="Arial"/>
            </a:endParaRPr>
          </a:p>
          <a:p>
            <a:pPr marR="0" lvl="0" indent="85725" algn="l" rtl="0">
              <a:spcBef>
                <a:spcPts val="0"/>
              </a:spcBef>
              <a:spcAft>
                <a:spcPts val="0"/>
              </a:spcAft>
              <a:buNone/>
            </a:pPr>
            <a:r>
              <a:rPr lang="en-US" dirty="0">
                <a:solidFill>
                  <a:schemeClr val="dk1"/>
                </a:solidFill>
                <a:latin typeface="Courier New" panose="02070309020205020404" pitchFamily="49" charset="0"/>
                <a:cs typeface="Courier New" panose="02070309020205020404" pitchFamily="49" charset="0"/>
                <a:sym typeface="Arial"/>
              </a:rPr>
              <a:t>	OPTIONAL (?TANK :</a:t>
            </a:r>
            <a:r>
              <a:rPr lang="en-US" dirty="0" err="1">
                <a:solidFill>
                  <a:schemeClr val="dk1"/>
                </a:solidFill>
                <a:latin typeface="Courier New" panose="02070309020205020404" pitchFamily="49" charset="0"/>
                <a:cs typeface="Courier New" panose="02070309020205020404" pitchFamily="49" charset="0"/>
                <a:sym typeface="Arial"/>
              </a:rPr>
              <a:t>hasLevel</a:t>
            </a:r>
            <a:r>
              <a:rPr lang="en-US" dirty="0">
                <a:solidFill>
                  <a:schemeClr val="dk1"/>
                </a:solidFill>
                <a:latin typeface="Courier New" panose="02070309020205020404" pitchFamily="49" charset="0"/>
                <a:cs typeface="Courier New" panose="02070309020205020404" pitchFamily="49" charset="0"/>
                <a:sym typeface="Arial"/>
              </a:rPr>
              <a:t> ?level ) .</a:t>
            </a:r>
            <a:endParaRPr dirty="0">
              <a:latin typeface="Courier New" panose="02070309020205020404" pitchFamily="49" charset="0"/>
              <a:cs typeface="Courier New" panose="02070309020205020404" pitchFamily="49" charset="0"/>
            </a:endParaRPr>
          </a:p>
          <a:p>
            <a:pPr marR="0" lvl="0" indent="85725" algn="l" rtl="0">
              <a:spcBef>
                <a:spcPts val="0"/>
              </a:spcBef>
              <a:spcAft>
                <a:spcPts val="0"/>
              </a:spcAft>
              <a:buNone/>
            </a:pPr>
            <a:r>
              <a:rPr lang="en-US" dirty="0">
                <a:solidFill>
                  <a:schemeClr val="dk1"/>
                </a:solidFill>
                <a:latin typeface="Courier New" panose="02070309020205020404" pitchFamily="49" charset="0"/>
                <a:cs typeface="Courier New" panose="02070309020205020404" pitchFamily="49" charset="0"/>
                <a:sym typeface="Arial"/>
              </a:rPr>
              <a:t>	FILTER (?volume &gt;43)</a:t>
            </a:r>
            <a:endParaRPr dirty="0">
              <a:latin typeface="Courier New" panose="02070309020205020404" pitchFamily="49" charset="0"/>
              <a:cs typeface="Courier New" panose="02070309020205020404" pitchFamily="49" charset="0"/>
            </a:endParaRPr>
          </a:p>
          <a:p>
            <a:pPr marR="0" lvl="0" indent="85725" algn="l" rtl="0">
              <a:spcBef>
                <a:spcPts val="0"/>
              </a:spcBef>
              <a:spcAft>
                <a:spcPts val="0"/>
              </a:spcAft>
              <a:buNone/>
            </a:pPr>
            <a:r>
              <a:rPr lang="en-US" dirty="0">
                <a:solidFill>
                  <a:schemeClr val="dk1"/>
                </a:solidFill>
                <a:latin typeface="Courier New" panose="02070309020205020404" pitchFamily="49" charset="0"/>
                <a:cs typeface="Courier New" panose="02070309020205020404" pitchFamily="49" charset="0"/>
                <a:sym typeface="Arial"/>
              </a:rPr>
              <a:t>}</a:t>
            </a:r>
            <a:endParaRPr dirty="0">
              <a:latin typeface="Courier New" panose="02070309020205020404" pitchFamily="49" charset="0"/>
              <a:cs typeface="Courier New" panose="02070309020205020404" pitchFamily="49" charset="0"/>
            </a:endParaRPr>
          </a:p>
        </p:txBody>
      </p:sp>
      <p:sp>
        <p:nvSpPr>
          <p:cNvPr id="1060" name="Google Shape;1060;p47"/>
          <p:cNvSpPr txBox="1">
            <a:spLocks noGrp="1"/>
          </p:cNvSpPr>
          <p:nvPr>
            <p:ph type="body" idx="1"/>
          </p:nvPr>
        </p:nvSpPr>
        <p:spPr>
          <a:xfrm>
            <a:off x="0" y="1085850"/>
            <a:ext cx="4276725" cy="885825"/>
          </a:xfrm>
          <a:prstGeom prst="rect">
            <a:avLst/>
          </a:prstGeom>
          <a:noFill/>
          <a:ln>
            <a:noFill/>
          </a:ln>
        </p:spPr>
        <p:txBody>
          <a:bodyPr spcFirstLastPara="1" wrap="square" lIns="91425" tIns="45700" rIns="91425" bIns="45700" anchor="t" anchorCtr="0">
            <a:normAutofit fontScale="92500"/>
          </a:bodyPr>
          <a:lstStyle/>
          <a:p>
            <a:pPr marL="342900" lvl="0" indent="-342900" algn="l" rtl="0">
              <a:spcBef>
                <a:spcPts val="0"/>
              </a:spcBef>
              <a:spcAft>
                <a:spcPts val="0"/>
              </a:spcAft>
              <a:buClr>
                <a:schemeClr val="dk1"/>
              </a:buClr>
              <a:buSzPts val="2000"/>
              <a:buChar char="•"/>
            </a:pPr>
            <a:r>
              <a:rPr lang="en-US" sz="2000" dirty="0"/>
              <a:t>Limits results by constraining results.</a:t>
            </a:r>
            <a:endParaRPr dirty="0"/>
          </a:p>
          <a:p>
            <a:pPr marL="342900" lvl="0" indent="-342900" algn="l" rtl="0">
              <a:spcBef>
                <a:spcPts val="400"/>
              </a:spcBef>
              <a:spcAft>
                <a:spcPts val="0"/>
              </a:spcAft>
              <a:buClr>
                <a:schemeClr val="dk1"/>
              </a:buClr>
              <a:buSzPts val="2000"/>
              <a:buChar char="•"/>
            </a:pPr>
            <a:r>
              <a:rPr lang="en-US" sz="2000" dirty="0"/>
              <a:t>Not limited to literals</a:t>
            </a:r>
            <a:endParaRPr dirty="0"/>
          </a:p>
          <a:p>
            <a:pPr marL="342900" lvl="0" indent="-215900" algn="l" rtl="0">
              <a:spcBef>
                <a:spcPts val="400"/>
              </a:spcBef>
              <a:spcAft>
                <a:spcPts val="0"/>
              </a:spcAft>
              <a:buClr>
                <a:schemeClr val="dk1"/>
              </a:buClr>
              <a:buSzPts val="2000"/>
              <a:buNone/>
            </a:pPr>
            <a:endParaRPr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5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57"/>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05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show="0">
  <p:cSld>
    <p:spTree>
      <p:nvGrpSpPr>
        <p:cNvPr id="1" name="Shape 1064"/>
        <p:cNvGrpSpPr/>
        <p:nvPr/>
      </p:nvGrpSpPr>
      <p:grpSpPr>
        <a:xfrm>
          <a:off x="0" y="0"/>
          <a:ext cx="0" cy="0"/>
          <a:chOff x="0" y="0"/>
          <a:chExt cx="0" cy="0"/>
        </a:xfrm>
      </p:grpSpPr>
      <p:sp>
        <p:nvSpPr>
          <p:cNvPr id="1065" name="Google Shape;1065;p48"/>
          <p:cNvSpPr txBox="1">
            <a:spLocks noGrp="1"/>
          </p:cNvSpPr>
          <p:nvPr>
            <p:ph type="title"/>
          </p:nvPr>
        </p:nvSpPr>
        <p:spPr>
          <a:xfrm>
            <a:off x="838200" y="533400"/>
            <a:ext cx="5867400" cy="685800"/>
          </a:xfrm>
          <a:prstGeom prst="rect">
            <a:avLst/>
          </a:prstGeom>
          <a:noFill/>
          <a:ln>
            <a:noFill/>
          </a:ln>
        </p:spPr>
        <p:txBody>
          <a:bodyPr spcFirstLastPara="1" wrap="square" lIns="91425" tIns="45700" rIns="91425" bIns="45700" anchor="ctr" anchorCtr="0">
            <a:normAutofit fontScale="90000"/>
          </a:bodyPr>
          <a:lstStyle/>
          <a:p>
            <a:pPr marL="0" lvl="0" indent="0" algn="ctr" rtl="0">
              <a:spcBef>
                <a:spcPts val="0"/>
              </a:spcBef>
              <a:spcAft>
                <a:spcPts val="0"/>
              </a:spcAft>
              <a:buClr>
                <a:schemeClr val="dk2"/>
              </a:buClr>
              <a:buSzPct val="100000"/>
              <a:buFont typeface="Twentieth Century"/>
              <a:buNone/>
            </a:pPr>
            <a:r>
              <a:rPr lang="en-US">
                <a:solidFill>
                  <a:schemeClr val="dk2"/>
                </a:solidFill>
              </a:rPr>
              <a:t>SPARQL UNION</a:t>
            </a:r>
            <a:endParaRPr/>
          </a:p>
        </p:txBody>
      </p:sp>
      <p:sp>
        <p:nvSpPr>
          <p:cNvPr id="1066" name="Google Shape;1066;p48"/>
          <p:cNvSpPr/>
          <p:nvPr/>
        </p:nvSpPr>
        <p:spPr>
          <a:xfrm>
            <a:off x="6011863" y="3278931"/>
            <a:ext cx="1150056" cy="346177"/>
          </a:xfrm>
          <a:prstGeom prst="ellipse">
            <a:avLst/>
          </a:prstGeom>
          <a:solidFill>
            <a:schemeClr val="folHlink"/>
          </a:solidFill>
          <a:ln w="38100" cap="flat" cmpd="sng">
            <a:solidFill>
              <a:schemeClr val="dk1"/>
            </a:solidFill>
            <a:prstDash val="solid"/>
            <a:round/>
            <a:headEnd type="none" w="sm" len="sm"/>
            <a:tailEnd type="none" w="sm" len="sm"/>
          </a:ln>
        </p:spPr>
        <p:txBody>
          <a:bodyPr spcFirstLastPara="1" wrap="square" lIns="91425" tIns="45700" rIns="91425" bIns="45700" anchor="ctr" anchorCtr="0">
            <a:spAutoFit/>
          </a:bodyPr>
          <a:lstStyle/>
          <a:p>
            <a:pPr marL="0" marR="0" lvl="0" indent="0" algn="l" rtl="0">
              <a:spcBef>
                <a:spcPts val="0"/>
              </a:spcBef>
              <a:spcAft>
                <a:spcPts val="0"/>
              </a:spcAft>
              <a:buNone/>
            </a:pPr>
            <a:r>
              <a:rPr lang="en-US" sz="1000" b="1">
                <a:solidFill>
                  <a:schemeClr val="lt1"/>
                </a:solidFill>
                <a:latin typeface="Arial"/>
                <a:ea typeface="Arial"/>
                <a:cs typeface="Arial"/>
                <a:sym typeface="Arial"/>
              </a:rPr>
              <a:t>?volume</a:t>
            </a:r>
            <a:endParaRPr sz="1050"/>
          </a:p>
        </p:txBody>
      </p:sp>
      <p:sp>
        <p:nvSpPr>
          <p:cNvPr id="1067" name="Google Shape;1067;p48"/>
          <p:cNvSpPr/>
          <p:nvPr/>
        </p:nvSpPr>
        <p:spPr>
          <a:xfrm>
            <a:off x="1889125" y="2524868"/>
            <a:ext cx="963613" cy="346177"/>
          </a:xfrm>
          <a:prstGeom prst="ellipse">
            <a:avLst/>
          </a:prstGeom>
          <a:solidFill>
            <a:srgbClr val="FFFF00"/>
          </a:solidFill>
          <a:ln w="38100" cap="flat" cmpd="sng">
            <a:solidFill>
              <a:schemeClr val="dk1"/>
            </a:solidFill>
            <a:prstDash val="solid"/>
            <a:round/>
            <a:headEnd type="none" w="sm" len="sm"/>
            <a:tailEnd type="none" w="sm" len="sm"/>
          </a:ln>
        </p:spPr>
        <p:txBody>
          <a:bodyPr spcFirstLastPara="1" wrap="square" lIns="91425" tIns="45700" rIns="91425" bIns="45700" anchor="ctr" anchorCtr="0">
            <a:spAutoFit/>
          </a:bodyPr>
          <a:lstStyle/>
          <a:p>
            <a:pPr marL="0" marR="0" lvl="0" indent="0" algn="l" rtl="0">
              <a:spcBef>
                <a:spcPts val="0"/>
              </a:spcBef>
              <a:spcAft>
                <a:spcPts val="0"/>
              </a:spcAft>
              <a:buNone/>
            </a:pPr>
            <a:r>
              <a:rPr lang="en-US" sz="1000" b="1">
                <a:solidFill>
                  <a:schemeClr val="dk1"/>
                </a:solidFill>
                <a:latin typeface="Arial"/>
                <a:ea typeface="Arial"/>
                <a:cs typeface="Arial"/>
                <a:sym typeface="Arial"/>
              </a:rPr>
              <a:t>?AREA</a:t>
            </a:r>
            <a:endParaRPr sz="1050"/>
          </a:p>
        </p:txBody>
      </p:sp>
      <p:sp>
        <p:nvSpPr>
          <p:cNvPr id="1068" name="Google Shape;1068;p48"/>
          <p:cNvSpPr/>
          <p:nvPr/>
        </p:nvSpPr>
        <p:spPr>
          <a:xfrm>
            <a:off x="190500" y="2073370"/>
            <a:ext cx="887413" cy="356997"/>
          </a:xfrm>
          <a:prstGeom prst="ellipse">
            <a:avLst/>
          </a:prstGeom>
          <a:solidFill>
            <a:srgbClr val="FFFF00"/>
          </a:solidFill>
          <a:ln w="9525" cap="flat" cmpd="sng">
            <a:solidFill>
              <a:schemeClr val="dk1"/>
            </a:solidFill>
            <a:prstDash val="solid"/>
            <a:round/>
            <a:headEnd type="none" w="sm" len="sm"/>
            <a:tailEnd type="none" w="sm" len="sm"/>
          </a:ln>
        </p:spPr>
        <p:txBody>
          <a:bodyPr spcFirstLastPara="1" wrap="square" lIns="91425" tIns="45700" rIns="91425" bIns="45700" anchor="ctr" anchorCtr="0">
            <a:spAutoFit/>
          </a:bodyPr>
          <a:lstStyle/>
          <a:p>
            <a:pPr marL="0" marR="0" lvl="0" indent="0" algn="l" rtl="0">
              <a:spcBef>
                <a:spcPts val="0"/>
              </a:spcBef>
              <a:spcAft>
                <a:spcPts val="0"/>
              </a:spcAft>
              <a:buNone/>
            </a:pPr>
            <a:r>
              <a:rPr lang="en-US" sz="1000">
                <a:solidFill>
                  <a:schemeClr val="dk1"/>
                </a:solidFill>
                <a:latin typeface="Arial"/>
                <a:ea typeface="Arial"/>
                <a:cs typeface="Arial"/>
                <a:sym typeface="Arial"/>
              </a:rPr>
              <a:t>PLANT</a:t>
            </a:r>
            <a:endParaRPr sz="1050"/>
          </a:p>
        </p:txBody>
      </p:sp>
      <p:sp>
        <p:nvSpPr>
          <p:cNvPr id="1069" name="Google Shape;1069;p48"/>
          <p:cNvSpPr/>
          <p:nvPr/>
        </p:nvSpPr>
        <p:spPr>
          <a:xfrm>
            <a:off x="3511550" y="2986830"/>
            <a:ext cx="952500" cy="346177"/>
          </a:xfrm>
          <a:prstGeom prst="ellipse">
            <a:avLst/>
          </a:prstGeom>
          <a:solidFill>
            <a:srgbClr val="FFFF00"/>
          </a:solidFill>
          <a:ln w="38100" cap="flat" cmpd="sng">
            <a:solidFill>
              <a:schemeClr val="dk1"/>
            </a:solidFill>
            <a:prstDash val="solid"/>
            <a:round/>
            <a:headEnd type="none" w="sm" len="sm"/>
            <a:tailEnd type="none" w="sm" len="sm"/>
          </a:ln>
        </p:spPr>
        <p:txBody>
          <a:bodyPr spcFirstLastPara="1" wrap="square" lIns="91425" tIns="45700" rIns="91425" bIns="45700" anchor="ctr" anchorCtr="0">
            <a:spAutoFit/>
          </a:bodyPr>
          <a:lstStyle/>
          <a:p>
            <a:pPr marL="0" marR="0" lvl="0" indent="0" algn="l" rtl="0">
              <a:spcBef>
                <a:spcPts val="0"/>
              </a:spcBef>
              <a:spcAft>
                <a:spcPts val="0"/>
              </a:spcAft>
              <a:buNone/>
            </a:pPr>
            <a:r>
              <a:rPr lang="en-US" sz="1000" b="1">
                <a:solidFill>
                  <a:schemeClr val="dk1"/>
                </a:solidFill>
                <a:latin typeface="Arial"/>
                <a:ea typeface="Arial"/>
                <a:cs typeface="Arial"/>
                <a:sym typeface="Arial"/>
              </a:rPr>
              <a:t>?TANK</a:t>
            </a:r>
            <a:endParaRPr sz="1050"/>
          </a:p>
        </p:txBody>
      </p:sp>
      <p:sp>
        <p:nvSpPr>
          <p:cNvPr id="1070" name="Google Shape;1070;p48"/>
          <p:cNvSpPr/>
          <p:nvPr/>
        </p:nvSpPr>
        <p:spPr>
          <a:xfrm>
            <a:off x="6097588" y="4531468"/>
            <a:ext cx="872798" cy="346177"/>
          </a:xfrm>
          <a:prstGeom prst="ellipse">
            <a:avLst/>
          </a:prstGeom>
          <a:solidFill>
            <a:schemeClr val="folHlink"/>
          </a:solidFill>
          <a:ln w="38100" cap="flat" cmpd="sng">
            <a:solidFill>
              <a:schemeClr val="dk1"/>
            </a:solidFill>
            <a:prstDash val="dash"/>
            <a:round/>
            <a:headEnd type="none" w="sm" len="sm"/>
            <a:tailEnd type="none" w="sm" len="sm"/>
          </a:ln>
        </p:spPr>
        <p:txBody>
          <a:bodyPr spcFirstLastPara="1" wrap="square" lIns="91425" tIns="45700" rIns="91425" bIns="45700" anchor="ctr" anchorCtr="0">
            <a:spAutoFit/>
          </a:bodyPr>
          <a:lstStyle/>
          <a:p>
            <a:pPr marL="0" marR="0" lvl="0" indent="0" algn="l" rtl="0">
              <a:spcBef>
                <a:spcPts val="0"/>
              </a:spcBef>
              <a:spcAft>
                <a:spcPts val="0"/>
              </a:spcAft>
              <a:buNone/>
            </a:pPr>
            <a:r>
              <a:rPr lang="en-US" sz="1000" b="1">
                <a:solidFill>
                  <a:schemeClr val="lt1"/>
                </a:solidFill>
                <a:latin typeface="Arial"/>
                <a:ea typeface="Arial"/>
                <a:cs typeface="Arial"/>
                <a:sym typeface="Arial"/>
              </a:rPr>
              <a:t>?level</a:t>
            </a:r>
            <a:endParaRPr sz="1050"/>
          </a:p>
        </p:txBody>
      </p:sp>
      <p:sp>
        <p:nvSpPr>
          <p:cNvPr id="1071" name="Google Shape;1071;p48"/>
          <p:cNvSpPr/>
          <p:nvPr/>
        </p:nvSpPr>
        <p:spPr>
          <a:xfrm>
            <a:off x="6159500" y="4123481"/>
            <a:ext cx="775871" cy="346177"/>
          </a:xfrm>
          <a:prstGeom prst="ellipse">
            <a:avLst/>
          </a:prstGeom>
          <a:solidFill>
            <a:schemeClr val="folHlink"/>
          </a:solidFill>
          <a:ln w="9525" cap="flat" cmpd="sng">
            <a:solidFill>
              <a:schemeClr val="dk1"/>
            </a:solidFill>
            <a:prstDash val="solid"/>
            <a:round/>
            <a:headEnd type="none" w="sm" len="sm"/>
            <a:tailEnd type="none" w="sm" len="sm"/>
          </a:ln>
        </p:spPr>
        <p:txBody>
          <a:bodyPr spcFirstLastPara="1" wrap="square" lIns="91425" tIns="45700" rIns="91425" bIns="45700" anchor="ctr" anchorCtr="0">
            <a:spAutoFit/>
          </a:bodyPr>
          <a:lstStyle/>
          <a:p>
            <a:pPr marL="0" marR="0" lvl="0" indent="0" algn="l" rtl="0">
              <a:spcBef>
                <a:spcPts val="0"/>
              </a:spcBef>
              <a:spcAft>
                <a:spcPts val="0"/>
              </a:spcAft>
              <a:buNone/>
            </a:pPr>
            <a:r>
              <a:rPr lang="en-US" sz="1000">
                <a:solidFill>
                  <a:schemeClr val="lt1"/>
                </a:solidFill>
                <a:latin typeface="Arial"/>
                <a:ea typeface="Arial"/>
                <a:cs typeface="Arial"/>
                <a:sym typeface="Arial"/>
              </a:rPr>
              <a:t>mass</a:t>
            </a:r>
            <a:endParaRPr sz="1050"/>
          </a:p>
        </p:txBody>
      </p:sp>
      <p:sp>
        <p:nvSpPr>
          <p:cNvPr id="1072" name="Google Shape;1072;p48"/>
          <p:cNvSpPr/>
          <p:nvPr/>
        </p:nvSpPr>
        <p:spPr>
          <a:xfrm>
            <a:off x="6154738" y="3726606"/>
            <a:ext cx="787141" cy="346177"/>
          </a:xfrm>
          <a:prstGeom prst="ellipse">
            <a:avLst/>
          </a:prstGeom>
          <a:solidFill>
            <a:schemeClr val="folHlink"/>
          </a:solidFill>
          <a:ln w="9525" cap="flat" cmpd="sng">
            <a:solidFill>
              <a:schemeClr val="dk1"/>
            </a:solidFill>
            <a:prstDash val="solid"/>
            <a:round/>
            <a:headEnd type="none" w="sm" len="sm"/>
            <a:tailEnd type="none" w="sm" len="sm"/>
          </a:ln>
        </p:spPr>
        <p:txBody>
          <a:bodyPr spcFirstLastPara="1" wrap="square" lIns="91425" tIns="45700" rIns="91425" bIns="45700" anchor="ctr" anchorCtr="0">
            <a:spAutoFit/>
          </a:bodyPr>
          <a:lstStyle/>
          <a:p>
            <a:pPr marL="0" marR="0" lvl="0" indent="0" algn="l" rtl="0">
              <a:spcBef>
                <a:spcPts val="0"/>
              </a:spcBef>
              <a:spcAft>
                <a:spcPts val="0"/>
              </a:spcAft>
              <a:buNone/>
            </a:pPr>
            <a:r>
              <a:rPr lang="en-US" sz="1000">
                <a:solidFill>
                  <a:schemeClr val="lt1"/>
                </a:solidFill>
                <a:latin typeface="Arial"/>
                <a:ea typeface="Arial"/>
                <a:cs typeface="Arial"/>
                <a:sym typeface="Arial"/>
              </a:rPr>
              <a:t>water</a:t>
            </a:r>
            <a:endParaRPr sz="1050"/>
          </a:p>
        </p:txBody>
      </p:sp>
      <p:sp>
        <p:nvSpPr>
          <p:cNvPr id="1073" name="Google Shape;1073;p48"/>
          <p:cNvSpPr txBox="1"/>
          <p:nvPr/>
        </p:nvSpPr>
        <p:spPr>
          <a:xfrm>
            <a:off x="827088" y="2568575"/>
            <a:ext cx="798617" cy="2461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a:solidFill>
                  <a:schemeClr val="dk1"/>
                </a:solidFill>
                <a:latin typeface="Arial"/>
                <a:ea typeface="Arial"/>
                <a:cs typeface="Arial"/>
                <a:sym typeface="Arial"/>
              </a:rPr>
              <a:t>:hasArea</a:t>
            </a:r>
            <a:endParaRPr sz="1000">
              <a:solidFill>
                <a:schemeClr val="dk1"/>
              </a:solidFill>
              <a:latin typeface="Arial"/>
              <a:ea typeface="Arial"/>
              <a:cs typeface="Arial"/>
              <a:sym typeface="Arial"/>
            </a:endParaRPr>
          </a:p>
        </p:txBody>
      </p:sp>
      <p:sp>
        <p:nvSpPr>
          <p:cNvPr id="1074" name="Google Shape;1074;p48"/>
          <p:cNvSpPr txBox="1"/>
          <p:nvPr/>
        </p:nvSpPr>
        <p:spPr>
          <a:xfrm>
            <a:off x="2484438" y="3008313"/>
            <a:ext cx="848117" cy="2461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b="1">
                <a:solidFill>
                  <a:schemeClr val="dk1"/>
                </a:solidFill>
                <a:latin typeface="Arial"/>
                <a:ea typeface="Arial"/>
                <a:cs typeface="Arial"/>
                <a:sym typeface="Arial"/>
              </a:rPr>
              <a:t>:hasTank</a:t>
            </a:r>
            <a:endParaRPr sz="1000" b="1">
              <a:solidFill>
                <a:schemeClr val="dk1"/>
              </a:solidFill>
              <a:latin typeface="Arial"/>
              <a:ea typeface="Arial"/>
              <a:cs typeface="Arial"/>
              <a:sym typeface="Arial"/>
            </a:endParaRPr>
          </a:p>
        </p:txBody>
      </p:sp>
      <p:sp>
        <p:nvSpPr>
          <p:cNvPr id="1075" name="Google Shape;1075;p48"/>
          <p:cNvSpPr txBox="1"/>
          <p:nvPr/>
        </p:nvSpPr>
        <p:spPr>
          <a:xfrm>
            <a:off x="4789488" y="3317875"/>
            <a:ext cx="1063625" cy="2461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b="1">
                <a:solidFill>
                  <a:schemeClr val="dk1"/>
                </a:solidFill>
                <a:latin typeface="Arial"/>
                <a:ea typeface="Arial"/>
                <a:cs typeface="Arial"/>
                <a:sym typeface="Arial"/>
              </a:rPr>
              <a:t>:hasVolume</a:t>
            </a:r>
            <a:endParaRPr sz="1000" b="1">
              <a:solidFill>
                <a:schemeClr val="dk1"/>
              </a:solidFill>
              <a:latin typeface="Arial"/>
              <a:ea typeface="Arial"/>
              <a:cs typeface="Arial"/>
              <a:sym typeface="Arial"/>
            </a:endParaRPr>
          </a:p>
        </p:txBody>
      </p:sp>
      <p:sp>
        <p:nvSpPr>
          <p:cNvPr id="1076" name="Google Shape;1076;p48"/>
          <p:cNvSpPr txBox="1"/>
          <p:nvPr/>
        </p:nvSpPr>
        <p:spPr>
          <a:xfrm>
            <a:off x="4887913" y="4557713"/>
            <a:ext cx="893193" cy="2461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b="1">
                <a:solidFill>
                  <a:schemeClr val="dk1"/>
                </a:solidFill>
                <a:latin typeface="Arial"/>
                <a:ea typeface="Arial"/>
                <a:cs typeface="Arial"/>
                <a:sym typeface="Arial"/>
              </a:rPr>
              <a:t>:hasLevel</a:t>
            </a:r>
            <a:endParaRPr sz="1000" b="1">
              <a:solidFill>
                <a:schemeClr val="dk1"/>
              </a:solidFill>
              <a:latin typeface="Arial"/>
              <a:ea typeface="Arial"/>
              <a:cs typeface="Arial"/>
              <a:sym typeface="Arial"/>
            </a:endParaRPr>
          </a:p>
        </p:txBody>
      </p:sp>
      <p:sp>
        <p:nvSpPr>
          <p:cNvPr id="1077" name="Google Shape;1077;p48"/>
          <p:cNvSpPr txBox="1"/>
          <p:nvPr/>
        </p:nvSpPr>
        <p:spPr>
          <a:xfrm>
            <a:off x="4884738" y="4154488"/>
            <a:ext cx="841897" cy="2461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a:solidFill>
                  <a:schemeClr val="dk1"/>
                </a:solidFill>
                <a:latin typeface="Arial"/>
                <a:ea typeface="Arial"/>
                <a:cs typeface="Arial"/>
                <a:sym typeface="Arial"/>
              </a:rPr>
              <a:t>:hasMass</a:t>
            </a:r>
            <a:endParaRPr sz="1000">
              <a:solidFill>
                <a:schemeClr val="dk1"/>
              </a:solidFill>
              <a:latin typeface="Arial"/>
              <a:ea typeface="Arial"/>
              <a:cs typeface="Arial"/>
              <a:sym typeface="Arial"/>
            </a:endParaRPr>
          </a:p>
        </p:txBody>
      </p:sp>
      <p:sp>
        <p:nvSpPr>
          <p:cNvPr id="1078" name="Google Shape;1078;p48"/>
          <p:cNvSpPr txBox="1"/>
          <p:nvPr/>
        </p:nvSpPr>
        <p:spPr>
          <a:xfrm>
            <a:off x="4879975" y="3765550"/>
            <a:ext cx="884238" cy="2461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a:solidFill>
                  <a:schemeClr val="dk1"/>
                </a:solidFill>
                <a:latin typeface="Arial"/>
                <a:ea typeface="Arial"/>
                <a:cs typeface="Arial"/>
                <a:sym typeface="Arial"/>
              </a:rPr>
              <a:t>:hasWater</a:t>
            </a:r>
            <a:endParaRPr sz="1000">
              <a:solidFill>
                <a:schemeClr val="dk1"/>
              </a:solidFill>
              <a:latin typeface="Arial"/>
              <a:ea typeface="Arial"/>
              <a:cs typeface="Arial"/>
              <a:sym typeface="Arial"/>
            </a:endParaRPr>
          </a:p>
        </p:txBody>
      </p:sp>
      <p:sp>
        <p:nvSpPr>
          <p:cNvPr id="1079" name="Google Shape;1079;p48"/>
          <p:cNvSpPr/>
          <p:nvPr/>
        </p:nvSpPr>
        <p:spPr>
          <a:xfrm>
            <a:off x="6027738" y="4950568"/>
            <a:ext cx="1041858" cy="346177"/>
          </a:xfrm>
          <a:prstGeom prst="ellipse">
            <a:avLst/>
          </a:prstGeom>
          <a:solidFill>
            <a:srgbClr val="FFFF00"/>
          </a:solidFill>
          <a:ln w="9525" cap="flat" cmpd="sng">
            <a:solidFill>
              <a:schemeClr val="dk1"/>
            </a:solidFill>
            <a:prstDash val="solid"/>
            <a:round/>
            <a:headEnd type="none" w="sm" len="sm"/>
            <a:tailEnd type="none" w="sm" len="sm"/>
          </a:ln>
        </p:spPr>
        <p:txBody>
          <a:bodyPr spcFirstLastPara="1" wrap="square" lIns="91425" tIns="45700" rIns="91425" bIns="45700" anchor="ctr" anchorCtr="0">
            <a:spAutoFit/>
          </a:bodyPr>
          <a:lstStyle/>
          <a:p>
            <a:pPr marL="0" marR="0" lvl="0" indent="0" algn="l" rtl="0">
              <a:spcBef>
                <a:spcPts val="0"/>
              </a:spcBef>
              <a:spcAft>
                <a:spcPts val="0"/>
              </a:spcAft>
              <a:buNone/>
            </a:pPr>
            <a:r>
              <a:rPr lang="en-US" sz="1000">
                <a:solidFill>
                  <a:schemeClr val="lt1"/>
                </a:solidFill>
                <a:latin typeface="Arial"/>
                <a:ea typeface="Arial"/>
                <a:cs typeface="Arial"/>
                <a:sym typeface="Arial"/>
              </a:rPr>
              <a:t>GAUGE</a:t>
            </a:r>
            <a:endParaRPr sz="1050"/>
          </a:p>
        </p:txBody>
      </p:sp>
      <p:sp>
        <p:nvSpPr>
          <p:cNvPr id="1080" name="Google Shape;1080;p48"/>
          <p:cNvSpPr txBox="1"/>
          <p:nvPr/>
        </p:nvSpPr>
        <p:spPr>
          <a:xfrm>
            <a:off x="4818063" y="4994275"/>
            <a:ext cx="934871" cy="2461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a:solidFill>
                  <a:schemeClr val="dk1"/>
                </a:solidFill>
                <a:latin typeface="Arial"/>
                <a:ea typeface="Arial"/>
                <a:cs typeface="Arial"/>
                <a:sym typeface="Arial"/>
              </a:rPr>
              <a:t>:hasGauge</a:t>
            </a:r>
            <a:endParaRPr sz="1000">
              <a:solidFill>
                <a:schemeClr val="dk1"/>
              </a:solidFill>
              <a:latin typeface="Arial"/>
              <a:ea typeface="Arial"/>
              <a:cs typeface="Arial"/>
              <a:sym typeface="Arial"/>
            </a:endParaRPr>
          </a:p>
        </p:txBody>
      </p:sp>
      <p:cxnSp>
        <p:nvCxnSpPr>
          <p:cNvPr id="1081" name="Google Shape;1081;p48"/>
          <p:cNvCxnSpPr>
            <a:stCxn id="1075" idx="3"/>
            <a:endCxn id="1066" idx="2"/>
          </p:cNvCxnSpPr>
          <p:nvPr/>
        </p:nvCxnSpPr>
        <p:spPr>
          <a:xfrm>
            <a:off x="5853113" y="3440966"/>
            <a:ext cx="158750" cy="11054"/>
          </a:xfrm>
          <a:prstGeom prst="curvedConnector3">
            <a:avLst>
              <a:gd name="adj1" fmla="val 50000"/>
            </a:avLst>
          </a:prstGeom>
          <a:noFill/>
          <a:ln w="38100" cap="flat" cmpd="sng">
            <a:solidFill>
              <a:schemeClr val="dk1"/>
            </a:solidFill>
            <a:prstDash val="solid"/>
            <a:round/>
            <a:headEnd type="none" w="med" len="med"/>
            <a:tailEnd type="triangle" w="med" len="med"/>
          </a:ln>
        </p:spPr>
      </p:cxnSp>
      <p:cxnSp>
        <p:nvCxnSpPr>
          <p:cNvPr id="1082" name="Google Shape;1082;p48"/>
          <p:cNvCxnSpPr>
            <a:stCxn id="1076" idx="3"/>
            <a:endCxn id="1070" idx="2"/>
          </p:cNvCxnSpPr>
          <p:nvPr/>
        </p:nvCxnSpPr>
        <p:spPr>
          <a:xfrm>
            <a:off x="5781106" y="4680804"/>
            <a:ext cx="316482" cy="23753"/>
          </a:xfrm>
          <a:prstGeom prst="curvedConnector3">
            <a:avLst>
              <a:gd name="adj1" fmla="val 50000"/>
            </a:avLst>
          </a:prstGeom>
          <a:noFill/>
          <a:ln w="38100" cap="flat" cmpd="sng">
            <a:solidFill>
              <a:schemeClr val="dk1"/>
            </a:solidFill>
            <a:prstDash val="dash"/>
            <a:round/>
            <a:headEnd type="none" w="med" len="med"/>
            <a:tailEnd type="triangle" w="med" len="med"/>
          </a:ln>
        </p:spPr>
      </p:cxnSp>
      <p:cxnSp>
        <p:nvCxnSpPr>
          <p:cNvPr id="1083" name="Google Shape;1083;p48"/>
          <p:cNvCxnSpPr>
            <a:stCxn id="1077" idx="3"/>
            <a:endCxn id="1071" idx="2"/>
          </p:cNvCxnSpPr>
          <p:nvPr/>
        </p:nvCxnSpPr>
        <p:spPr>
          <a:xfrm>
            <a:off x="5726635" y="4277579"/>
            <a:ext cx="432865" cy="18991"/>
          </a:xfrm>
          <a:prstGeom prst="curvedConnector3">
            <a:avLst>
              <a:gd name="adj1" fmla="val 50000"/>
            </a:avLst>
          </a:prstGeom>
          <a:noFill/>
          <a:ln w="9525" cap="flat" cmpd="sng">
            <a:solidFill>
              <a:schemeClr val="dk1"/>
            </a:solidFill>
            <a:prstDash val="solid"/>
            <a:round/>
            <a:headEnd type="none" w="med" len="med"/>
            <a:tailEnd type="triangle" w="med" len="med"/>
          </a:ln>
        </p:spPr>
      </p:cxnSp>
      <p:cxnSp>
        <p:nvCxnSpPr>
          <p:cNvPr id="1084" name="Google Shape;1084;p48"/>
          <p:cNvCxnSpPr>
            <a:stCxn id="1078" idx="3"/>
            <a:endCxn id="1072" idx="2"/>
          </p:cNvCxnSpPr>
          <p:nvPr/>
        </p:nvCxnSpPr>
        <p:spPr>
          <a:xfrm>
            <a:off x="5764213" y="3888641"/>
            <a:ext cx="390525" cy="11054"/>
          </a:xfrm>
          <a:prstGeom prst="curvedConnector3">
            <a:avLst>
              <a:gd name="adj1" fmla="val 50000"/>
            </a:avLst>
          </a:prstGeom>
          <a:noFill/>
          <a:ln w="9525" cap="flat" cmpd="sng">
            <a:solidFill>
              <a:schemeClr val="dk1"/>
            </a:solidFill>
            <a:prstDash val="solid"/>
            <a:round/>
            <a:headEnd type="none" w="med" len="med"/>
            <a:tailEnd type="triangle" w="med" len="med"/>
          </a:ln>
        </p:spPr>
      </p:cxnSp>
      <p:cxnSp>
        <p:nvCxnSpPr>
          <p:cNvPr id="1085" name="Google Shape;1085;p48"/>
          <p:cNvCxnSpPr>
            <a:stCxn id="1069" idx="4"/>
            <a:endCxn id="1080" idx="1"/>
          </p:cNvCxnSpPr>
          <p:nvPr/>
        </p:nvCxnSpPr>
        <p:spPr>
          <a:xfrm rot="16200000" flipH="1">
            <a:off x="3510752" y="3810054"/>
            <a:ext cx="1784359" cy="830263"/>
          </a:xfrm>
          <a:prstGeom prst="curvedConnector2">
            <a:avLst/>
          </a:prstGeom>
          <a:noFill/>
          <a:ln w="9525" cap="flat" cmpd="sng">
            <a:solidFill>
              <a:schemeClr val="dk1"/>
            </a:solidFill>
            <a:prstDash val="solid"/>
            <a:round/>
            <a:headEnd type="none" w="med" len="med"/>
            <a:tailEnd type="triangle" w="med" len="med"/>
          </a:ln>
        </p:spPr>
      </p:cxnSp>
      <p:cxnSp>
        <p:nvCxnSpPr>
          <p:cNvPr id="1086" name="Google Shape;1086;p48"/>
          <p:cNvCxnSpPr>
            <a:stCxn id="1080" idx="3"/>
            <a:endCxn id="1079" idx="2"/>
          </p:cNvCxnSpPr>
          <p:nvPr/>
        </p:nvCxnSpPr>
        <p:spPr>
          <a:xfrm>
            <a:off x="5752934" y="5117366"/>
            <a:ext cx="274804" cy="6291"/>
          </a:xfrm>
          <a:prstGeom prst="curvedConnector3">
            <a:avLst>
              <a:gd name="adj1" fmla="val 50000"/>
            </a:avLst>
          </a:prstGeom>
          <a:noFill/>
          <a:ln w="9525" cap="flat" cmpd="sng">
            <a:solidFill>
              <a:schemeClr val="dk1"/>
            </a:solidFill>
            <a:prstDash val="solid"/>
            <a:round/>
            <a:headEnd type="none" w="med" len="med"/>
            <a:tailEnd type="triangle" w="med" len="med"/>
          </a:ln>
        </p:spPr>
      </p:cxnSp>
      <p:cxnSp>
        <p:nvCxnSpPr>
          <p:cNvPr id="1087" name="Google Shape;1087;p48"/>
          <p:cNvCxnSpPr>
            <a:stCxn id="1069" idx="4"/>
            <a:endCxn id="1075" idx="1"/>
          </p:cNvCxnSpPr>
          <p:nvPr/>
        </p:nvCxnSpPr>
        <p:spPr>
          <a:xfrm rot="16200000" flipH="1">
            <a:off x="4334665" y="2986142"/>
            <a:ext cx="107959" cy="801688"/>
          </a:xfrm>
          <a:prstGeom prst="curvedConnector2">
            <a:avLst/>
          </a:prstGeom>
          <a:noFill/>
          <a:ln w="38100" cap="flat" cmpd="sng">
            <a:solidFill>
              <a:schemeClr val="dk1"/>
            </a:solidFill>
            <a:prstDash val="solid"/>
            <a:round/>
            <a:headEnd type="none" w="med" len="med"/>
            <a:tailEnd type="triangle" w="med" len="med"/>
          </a:ln>
        </p:spPr>
      </p:cxnSp>
      <p:cxnSp>
        <p:nvCxnSpPr>
          <p:cNvPr id="1088" name="Google Shape;1088;p48"/>
          <p:cNvCxnSpPr>
            <a:stCxn id="1069" idx="4"/>
            <a:endCxn id="1076" idx="1"/>
          </p:cNvCxnSpPr>
          <p:nvPr/>
        </p:nvCxnSpPr>
        <p:spPr>
          <a:xfrm rot="16200000" flipH="1">
            <a:off x="3763958" y="3556848"/>
            <a:ext cx="1347797" cy="900113"/>
          </a:xfrm>
          <a:prstGeom prst="curvedConnector2">
            <a:avLst/>
          </a:prstGeom>
          <a:noFill/>
          <a:ln w="38100" cap="flat" cmpd="sng">
            <a:solidFill>
              <a:schemeClr val="dk1"/>
            </a:solidFill>
            <a:prstDash val="dash"/>
            <a:round/>
            <a:headEnd type="none" w="med" len="med"/>
            <a:tailEnd type="triangle" w="med" len="med"/>
          </a:ln>
        </p:spPr>
      </p:cxnSp>
      <p:cxnSp>
        <p:nvCxnSpPr>
          <p:cNvPr id="1089" name="Google Shape;1089;p48"/>
          <p:cNvCxnSpPr>
            <a:stCxn id="1069" idx="4"/>
            <a:endCxn id="1077" idx="1"/>
          </p:cNvCxnSpPr>
          <p:nvPr/>
        </p:nvCxnSpPr>
        <p:spPr>
          <a:xfrm rot="16200000" flipH="1">
            <a:off x="3963983" y="3356824"/>
            <a:ext cx="944572" cy="896938"/>
          </a:xfrm>
          <a:prstGeom prst="curvedConnector2">
            <a:avLst/>
          </a:prstGeom>
          <a:noFill/>
          <a:ln w="9525" cap="flat" cmpd="sng">
            <a:solidFill>
              <a:schemeClr val="dk1"/>
            </a:solidFill>
            <a:prstDash val="solid"/>
            <a:round/>
            <a:headEnd type="none" w="med" len="med"/>
            <a:tailEnd type="triangle" w="med" len="med"/>
          </a:ln>
        </p:spPr>
      </p:cxnSp>
      <p:cxnSp>
        <p:nvCxnSpPr>
          <p:cNvPr id="1090" name="Google Shape;1090;p48"/>
          <p:cNvCxnSpPr>
            <a:stCxn id="1069" idx="4"/>
            <a:endCxn id="1078" idx="1"/>
          </p:cNvCxnSpPr>
          <p:nvPr/>
        </p:nvCxnSpPr>
        <p:spPr>
          <a:xfrm rot="16200000" flipH="1">
            <a:off x="4156070" y="3164736"/>
            <a:ext cx="555634" cy="892175"/>
          </a:xfrm>
          <a:prstGeom prst="curvedConnector2">
            <a:avLst/>
          </a:prstGeom>
          <a:noFill/>
          <a:ln w="9525" cap="flat" cmpd="sng">
            <a:solidFill>
              <a:schemeClr val="dk1"/>
            </a:solidFill>
            <a:prstDash val="solid"/>
            <a:round/>
            <a:headEnd type="none" w="med" len="med"/>
            <a:tailEnd type="triangle" w="med" len="med"/>
          </a:ln>
        </p:spPr>
      </p:cxnSp>
      <p:cxnSp>
        <p:nvCxnSpPr>
          <p:cNvPr id="1091" name="Google Shape;1091;p48"/>
          <p:cNvCxnSpPr>
            <a:stCxn id="1074" idx="3"/>
            <a:endCxn id="1069" idx="2"/>
          </p:cNvCxnSpPr>
          <p:nvPr/>
        </p:nvCxnSpPr>
        <p:spPr>
          <a:xfrm>
            <a:off x="3332555" y="3131404"/>
            <a:ext cx="178995" cy="28515"/>
          </a:xfrm>
          <a:prstGeom prst="curvedConnector3">
            <a:avLst>
              <a:gd name="adj1" fmla="val 50000"/>
            </a:avLst>
          </a:prstGeom>
          <a:noFill/>
          <a:ln w="9525" cap="flat" cmpd="sng">
            <a:solidFill>
              <a:schemeClr val="dk1"/>
            </a:solidFill>
            <a:prstDash val="solid"/>
            <a:round/>
            <a:headEnd type="none" w="med" len="med"/>
            <a:tailEnd type="triangle" w="med" len="med"/>
          </a:ln>
        </p:spPr>
      </p:cxnSp>
      <p:cxnSp>
        <p:nvCxnSpPr>
          <p:cNvPr id="1092" name="Google Shape;1092;p48"/>
          <p:cNvCxnSpPr>
            <a:stCxn id="1067" idx="4"/>
            <a:endCxn id="1074" idx="1"/>
          </p:cNvCxnSpPr>
          <p:nvPr/>
        </p:nvCxnSpPr>
        <p:spPr>
          <a:xfrm rot="16200000" flipH="1">
            <a:off x="2297506" y="2944471"/>
            <a:ext cx="260359" cy="113506"/>
          </a:xfrm>
          <a:prstGeom prst="curvedConnector2">
            <a:avLst/>
          </a:prstGeom>
          <a:noFill/>
          <a:ln w="38100" cap="flat" cmpd="sng">
            <a:solidFill>
              <a:schemeClr val="dk1"/>
            </a:solidFill>
            <a:prstDash val="solid"/>
            <a:round/>
            <a:headEnd type="none" w="med" len="med"/>
            <a:tailEnd type="triangle" w="med" len="med"/>
          </a:ln>
        </p:spPr>
      </p:cxnSp>
      <p:cxnSp>
        <p:nvCxnSpPr>
          <p:cNvPr id="1093" name="Google Shape;1093;p48"/>
          <p:cNvCxnSpPr>
            <a:stCxn id="1073" idx="3"/>
            <a:endCxn id="1067" idx="2"/>
          </p:cNvCxnSpPr>
          <p:nvPr/>
        </p:nvCxnSpPr>
        <p:spPr>
          <a:xfrm>
            <a:off x="1625705" y="2691666"/>
            <a:ext cx="263420" cy="6291"/>
          </a:xfrm>
          <a:prstGeom prst="curvedConnector3">
            <a:avLst>
              <a:gd name="adj1" fmla="val 50000"/>
            </a:avLst>
          </a:prstGeom>
          <a:noFill/>
          <a:ln w="9525" cap="flat" cmpd="sng">
            <a:solidFill>
              <a:schemeClr val="dk1"/>
            </a:solidFill>
            <a:prstDash val="solid"/>
            <a:round/>
            <a:headEnd type="none" w="med" len="med"/>
            <a:tailEnd type="triangle" w="med" len="med"/>
          </a:ln>
        </p:spPr>
      </p:cxnSp>
      <p:cxnSp>
        <p:nvCxnSpPr>
          <p:cNvPr id="1094" name="Google Shape;1094;p48"/>
          <p:cNvCxnSpPr>
            <a:stCxn id="1068" idx="4"/>
            <a:endCxn id="1073" idx="1"/>
          </p:cNvCxnSpPr>
          <p:nvPr/>
        </p:nvCxnSpPr>
        <p:spPr>
          <a:xfrm rot="16200000" flipH="1">
            <a:off x="599998" y="2464575"/>
            <a:ext cx="261299" cy="192881"/>
          </a:xfrm>
          <a:prstGeom prst="curvedConnector2">
            <a:avLst/>
          </a:prstGeom>
          <a:noFill/>
          <a:ln w="9525" cap="flat" cmpd="sng">
            <a:solidFill>
              <a:schemeClr val="dk1"/>
            </a:solidFill>
            <a:prstDash val="solid"/>
            <a:round/>
            <a:headEnd type="none" w="med" len="med"/>
            <a:tailEnd type="triangle" w="med" len="med"/>
          </a:ln>
        </p:spPr>
      </p:cxnSp>
      <p:sp>
        <p:nvSpPr>
          <p:cNvPr id="1095" name="Google Shape;1095;p48"/>
          <p:cNvSpPr/>
          <p:nvPr/>
        </p:nvSpPr>
        <p:spPr>
          <a:xfrm>
            <a:off x="3640138" y="4837855"/>
            <a:ext cx="696912" cy="346177"/>
          </a:xfrm>
          <a:prstGeom prst="ellipse">
            <a:avLst/>
          </a:prstGeom>
          <a:solidFill>
            <a:srgbClr val="FFFF00"/>
          </a:solidFill>
          <a:ln w="9525" cap="flat" cmpd="sng">
            <a:solidFill>
              <a:schemeClr val="dk1"/>
            </a:solidFill>
            <a:prstDash val="solid"/>
            <a:round/>
            <a:headEnd type="none" w="sm" len="sm"/>
            <a:tailEnd type="none" w="sm" len="sm"/>
          </a:ln>
        </p:spPr>
        <p:txBody>
          <a:bodyPr spcFirstLastPara="1" wrap="square" lIns="91425" tIns="45700" rIns="91425" bIns="45700" anchor="ctr" anchorCtr="0">
            <a:spAutoFit/>
          </a:bodyPr>
          <a:lstStyle/>
          <a:p>
            <a:pPr marL="0" marR="0" lvl="0" indent="0" algn="l" rtl="0">
              <a:spcBef>
                <a:spcPts val="0"/>
              </a:spcBef>
              <a:spcAft>
                <a:spcPts val="0"/>
              </a:spcAft>
              <a:buNone/>
            </a:pPr>
            <a:r>
              <a:rPr lang="en-US" sz="1000">
                <a:solidFill>
                  <a:schemeClr val="dk1"/>
                </a:solidFill>
                <a:latin typeface="Arial"/>
                <a:ea typeface="Arial"/>
                <a:cs typeface="Arial"/>
                <a:sym typeface="Arial"/>
              </a:rPr>
              <a:t>UNIT</a:t>
            </a:r>
            <a:endParaRPr sz="1050"/>
          </a:p>
        </p:txBody>
      </p:sp>
      <p:cxnSp>
        <p:nvCxnSpPr>
          <p:cNvPr id="1096" name="Google Shape;1096;p48"/>
          <p:cNvCxnSpPr>
            <a:stCxn id="1067" idx="4"/>
            <a:endCxn id="1097" idx="1"/>
          </p:cNvCxnSpPr>
          <p:nvPr/>
        </p:nvCxnSpPr>
        <p:spPr>
          <a:xfrm rot="16200000" flipH="1">
            <a:off x="1441049" y="3800927"/>
            <a:ext cx="2116146" cy="256381"/>
          </a:xfrm>
          <a:prstGeom prst="curvedConnector2">
            <a:avLst/>
          </a:prstGeom>
          <a:noFill/>
          <a:ln w="9525" cap="flat" cmpd="sng">
            <a:solidFill>
              <a:schemeClr val="dk1"/>
            </a:solidFill>
            <a:prstDash val="solid"/>
            <a:round/>
            <a:headEnd type="none" w="med" len="med"/>
            <a:tailEnd type="triangle" w="med" len="med"/>
          </a:ln>
        </p:spPr>
      </p:cxnSp>
      <p:cxnSp>
        <p:nvCxnSpPr>
          <p:cNvPr id="1098" name="Google Shape;1098;p48"/>
          <p:cNvCxnSpPr>
            <a:stCxn id="1097" idx="3"/>
            <a:endCxn id="1095" idx="2"/>
          </p:cNvCxnSpPr>
          <p:nvPr/>
        </p:nvCxnSpPr>
        <p:spPr>
          <a:xfrm>
            <a:off x="3374633" y="4987191"/>
            <a:ext cx="265505" cy="23753"/>
          </a:xfrm>
          <a:prstGeom prst="curvedConnector3">
            <a:avLst>
              <a:gd name="adj1" fmla="val 50000"/>
            </a:avLst>
          </a:prstGeom>
          <a:noFill/>
          <a:ln w="9525" cap="flat" cmpd="sng">
            <a:solidFill>
              <a:schemeClr val="dk1"/>
            </a:solidFill>
            <a:prstDash val="solid"/>
            <a:round/>
            <a:headEnd type="none" w="med" len="med"/>
            <a:tailEnd type="triangle" w="med" len="med"/>
          </a:ln>
        </p:spPr>
      </p:cxnSp>
      <p:sp>
        <p:nvSpPr>
          <p:cNvPr id="1097" name="Google Shape;1097;p48"/>
          <p:cNvSpPr txBox="1"/>
          <p:nvPr/>
        </p:nvSpPr>
        <p:spPr>
          <a:xfrm>
            <a:off x="2627313" y="4864100"/>
            <a:ext cx="747320" cy="2461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a:solidFill>
                  <a:schemeClr val="dk1"/>
                </a:solidFill>
                <a:latin typeface="Arial"/>
                <a:ea typeface="Arial"/>
                <a:cs typeface="Arial"/>
                <a:sym typeface="Arial"/>
              </a:rPr>
              <a:t>:hasUnit</a:t>
            </a:r>
            <a:endParaRPr sz="1000">
              <a:solidFill>
                <a:schemeClr val="dk1"/>
              </a:solidFill>
              <a:latin typeface="Arial"/>
              <a:ea typeface="Arial"/>
              <a:cs typeface="Arial"/>
              <a:sym typeface="Arial"/>
            </a:endParaRPr>
          </a:p>
        </p:txBody>
      </p:sp>
      <p:sp>
        <p:nvSpPr>
          <p:cNvPr id="1099" name="Google Shape;1099;p48"/>
          <p:cNvSpPr/>
          <p:nvPr/>
        </p:nvSpPr>
        <p:spPr>
          <a:xfrm>
            <a:off x="3352800" y="5221288"/>
            <a:ext cx="485775" cy="442912"/>
          </a:xfrm>
          <a:prstGeom prst="downArrow">
            <a:avLst>
              <a:gd name="adj1" fmla="val 50000"/>
              <a:gd name="adj2" fmla="val 25000"/>
            </a:avLst>
          </a:prstGeom>
          <a:solidFill>
            <a:schemeClr val="accent1"/>
          </a:solid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200">
              <a:solidFill>
                <a:schemeClr val="dk1"/>
              </a:solidFill>
              <a:latin typeface="Twentieth Century"/>
              <a:ea typeface="Twentieth Century"/>
              <a:cs typeface="Twentieth Century"/>
              <a:sym typeface="Twentieth Century"/>
            </a:endParaRPr>
          </a:p>
        </p:txBody>
      </p:sp>
      <p:graphicFrame>
        <p:nvGraphicFramePr>
          <p:cNvPr id="1100" name="Google Shape;1100;p48"/>
          <p:cNvGraphicFramePr/>
          <p:nvPr>
            <p:extLst>
              <p:ext uri="{D42A27DB-BD31-4B8C-83A1-F6EECF244321}">
                <p14:modId xmlns:p14="http://schemas.microsoft.com/office/powerpoint/2010/main" val="2168733259"/>
              </p:ext>
            </p:extLst>
          </p:nvPr>
        </p:nvGraphicFramePr>
        <p:xfrm>
          <a:off x="1704975" y="5678488"/>
          <a:ext cx="3733800" cy="548660"/>
        </p:xfrm>
        <a:graphic>
          <a:graphicData uri="http://schemas.openxmlformats.org/drawingml/2006/table">
            <a:tbl>
              <a:tblPr>
                <a:noFill/>
                <a:tableStyleId>{8782CCF6-0BFE-48BD-AD1F-B925E14EE820}</a:tableStyleId>
              </a:tblPr>
              <a:tblGrid>
                <a:gridCol w="1219200">
                  <a:extLst>
                    <a:ext uri="{9D8B030D-6E8A-4147-A177-3AD203B41FA5}">
                      <a16:colId xmlns:a16="http://schemas.microsoft.com/office/drawing/2014/main" val="20000"/>
                    </a:ext>
                  </a:extLst>
                </a:gridCol>
                <a:gridCol w="962025">
                  <a:extLst>
                    <a:ext uri="{9D8B030D-6E8A-4147-A177-3AD203B41FA5}">
                      <a16:colId xmlns:a16="http://schemas.microsoft.com/office/drawing/2014/main" val="20001"/>
                    </a:ext>
                  </a:extLst>
                </a:gridCol>
                <a:gridCol w="914400">
                  <a:extLst>
                    <a:ext uri="{9D8B030D-6E8A-4147-A177-3AD203B41FA5}">
                      <a16:colId xmlns:a16="http://schemas.microsoft.com/office/drawing/2014/main" val="20002"/>
                    </a:ext>
                  </a:extLst>
                </a:gridCol>
                <a:gridCol w="638175">
                  <a:extLst>
                    <a:ext uri="{9D8B030D-6E8A-4147-A177-3AD203B41FA5}">
                      <a16:colId xmlns:a16="http://schemas.microsoft.com/office/drawing/2014/main" val="20003"/>
                    </a:ext>
                  </a:extLst>
                </a:gridCol>
              </a:tblGrid>
              <a:tr h="149225">
                <a:tc>
                  <a:txBody>
                    <a:bodyPr/>
                    <a:lstStyle/>
                    <a:p>
                      <a:pPr marL="0" marR="0" lvl="0" indent="0" algn="l" rtl="0">
                        <a:lnSpc>
                          <a:spcPct val="100000"/>
                        </a:lnSpc>
                        <a:spcBef>
                          <a:spcPts val="0"/>
                        </a:spcBef>
                        <a:spcAft>
                          <a:spcPts val="0"/>
                        </a:spcAft>
                        <a:buClr>
                          <a:schemeClr val="dk1"/>
                        </a:buClr>
                        <a:buSzPts val="1300"/>
                        <a:buFont typeface="Verdana"/>
                        <a:buNone/>
                      </a:pPr>
                      <a:r>
                        <a:rPr lang="en-US" sz="1200" b="1" i="0" u="none" strike="noStrike" cap="none">
                          <a:solidFill>
                            <a:schemeClr val="dk1"/>
                          </a:solidFill>
                          <a:latin typeface="Verdana"/>
                          <a:ea typeface="Verdana"/>
                          <a:cs typeface="Verdana"/>
                          <a:sym typeface="Verdana"/>
                        </a:rPr>
                        <a:t>AREA</a:t>
                      </a:r>
                      <a:endParaRPr sz="12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300"/>
                        <a:buFont typeface="Verdana"/>
                        <a:buNone/>
                      </a:pPr>
                      <a:r>
                        <a:rPr lang="en-US" sz="1200" b="1" i="0" u="none" strike="noStrike" cap="none">
                          <a:solidFill>
                            <a:schemeClr val="dk1"/>
                          </a:solidFill>
                          <a:latin typeface="Verdana"/>
                          <a:ea typeface="Verdana"/>
                          <a:cs typeface="Verdana"/>
                          <a:sym typeface="Verdana"/>
                        </a:rPr>
                        <a:t>TANK</a:t>
                      </a:r>
                      <a:endParaRPr sz="12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300"/>
                        <a:buFont typeface="Verdana"/>
                        <a:buNone/>
                      </a:pPr>
                      <a:r>
                        <a:rPr lang="en-US" sz="1200" b="1" i="0" u="none" strike="noStrike" cap="none">
                          <a:solidFill>
                            <a:schemeClr val="dk1"/>
                          </a:solidFill>
                          <a:latin typeface="Verdana"/>
                          <a:ea typeface="Verdana"/>
                          <a:cs typeface="Verdana"/>
                          <a:sym typeface="Verdana"/>
                        </a:rPr>
                        <a:t>volume</a:t>
                      </a:r>
                      <a:endParaRPr sz="12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300"/>
                        <a:buFont typeface="Verdana"/>
                        <a:buNone/>
                      </a:pPr>
                      <a:r>
                        <a:rPr lang="en-US" sz="1200" b="1" i="0" u="none" strike="noStrike" cap="none">
                          <a:solidFill>
                            <a:schemeClr val="dk1"/>
                          </a:solidFill>
                          <a:latin typeface="Verdana"/>
                          <a:ea typeface="Verdana"/>
                          <a:cs typeface="Verdana"/>
                          <a:sym typeface="Verdana"/>
                        </a:rPr>
                        <a:t>level</a:t>
                      </a:r>
                      <a:endParaRPr sz="12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0"/>
                  </a:ext>
                </a:extLst>
              </a:tr>
              <a:tr h="165100">
                <a:tc>
                  <a:txBody>
                    <a:bodyPr/>
                    <a:lstStyle/>
                    <a:p>
                      <a:pPr marL="0" marR="0" lvl="0" indent="0" algn="l" rtl="0">
                        <a:lnSpc>
                          <a:spcPct val="100000"/>
                        </a:lnSpc>
                        <a:spcBef>
                          <a:spcPts val="0"/>
                        </a:spcBef>
                        <a:spcAft>
                          <a:spcPts val="0"/>
                        </a:spcAft>
                        <a:buClr>
                          <a:schemeClr val="dk1"/>
                        </a:buClr>
                        <a:buSzPts val="1300"/>
                        <a:buFont typeface="Verdana"/>
                        <a:buNone/>
                      </a:pPr>
                      <a:r>
                        <a:rPr lang="en-US" sz="1200" b="0" i="0" u="none" strike="noStrike" cap="none">
                          <a:solidFill>
                            <a:schemeClr val="dk1"/>
                          </a:solidFill>
                          <a:latin typeface="Verdana"/>
                          <a:ea typeface="Verdana"/>
                          <a:cs typeface="Verdana"/>
                          <a:sym typeface="Verdana"/>
                        </a:rPr>
                        <a:t>:TankFarm1</a:t>
                      </a:r>
                      <a:endParaRPr sz="12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300"/>
                        <a:buFont typeface="Verdana"/>
                        <a:buNone/>
                      </a:pPr>
                      <a:r>
                        <a:rPr lang="en-US" sz="1200" b="0" i="0" u="none" strike="noStrike" cap="none">
                          <a:solidFill>
                            <a:schemeClr val="dk1"/>
                          </a:solidFill>
                          <a:latin typeface="Verdana"/>
                          <a:ea typeface="Verdana"/>
                          <a:cs typeface="Verdana"/>
                          <a:sym typeface="Verdana"/>
                        </a:rPr>
                        <a:t>:Tank102</a:t>
                      </a:r>
                      <a:endParaRPr sz="12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300"/>
                        <a:buFont typeface="Verdana"/>
                        <a:buNone/>
                      </a:pPr>
                      <a:r>
                        <a:rPr lang="en-US" sz="1200" b="0" i="0" u="none" strike="noStrike" cap="none">
                          <a:solidFill>
                            <a:schemeClr val="dk1"/>
                          </a:solidFill>
                          <a:latin typeface="Verdana"/>
                          <a:ea typeface="Verdana"/>
                          <a:cs typeface="Verdana"/>
                          <a:sym typeface="Verdana"/>
                        </a:rPr>
                        <a:t>44</a:t>
                      </a:r>
                      <a:endParaRPr sz="12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300"/>
                        <a:buFont typeface="Verdana"/>
                        <a:buNone/>
                      </a:pPr>
                      <a:r>
                        <a:rPr lang="en-US" sz="1200" b="0" i="0" u="none" strike="noStrike" cap="none" dirty="0">
                          <a:solidFill>
                            <a:schemeClr val="dk1"/>
                          </a:solidFill>
                          <a:latin typeface="Verdana"/>
                          <a:ea typeface="Verdana"/>
                          <a:cs typeface="Verdana"/>
                          <a:sym typeface="Verdana"/>
                        </a:rPr>
                        <a:t>45</a:t>
                      </a:r>
                      <a:endParaRPr sz="1200" dirty="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
        <p:nvSpPr>
          <p:cNvPr id="1101" name="Google Shape;1101;p48"/>
          <p:cNvSpPr/>
          <p:nvPr/>
        </p:nvSpPr>
        <p:spPr>
          <a:xfrm>
            <a:off x="4233506" y="1353355"/>
            <a:ext cx="4910493" cy="954067"/>
          </a:xfrm>
          <a:prstGeom prst="rect">
            <a:avLst/>
          </a:prstGeom>
          <a:solidFill>
            <a:schemeClr val="accent1"/>
          </a:solid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spAutoFit/>
          </a:bodyPr>
          <a:lstStyle/>
          <a:p>
            <a:pPr marL="0" marR="0" lvl="0" indent="457200" algn="l" rtl="0">
              <a:spcBef>
                <a:spcPts val="0"/>
              </a:spcBef>
              <a:spcAft>
                <a:spcPts val="0"/>
              </a:spcAft>
              <a:buNone/>
            </a:pPr>
            <a:r>
              <a:rPr lang="en-US" b="1" dirty="0">
                <a:solidFill>
                  <a:schemeClr val="dk1"/>
                </a:solidFill>
                <a:latin typeface="Courier New" panose="02070309020205020404" pitchFamily="49" charset="0"/>
                <a:cs typeface="Courier New" panose="02070309020205020404" pitchFamily="49" charset="0"/>
                <a:sym typeface="Arial"/>
              </a:rPr>
              <a:t>SELECT ?AREA ?TANK ?volume ?level</a:t>
            </a:r>
            <a:endParaRPr dirty="0">
              <a:latin typeface="Courier New" panose="02070309020205020404" pitchFamily="49" charset="0"/>
              <a:cs typeface="Courier New" panose="02070309020205020404" pitchFamily="49" charset="0"/>
            </a:endParaRPr>
          </a:p>
          <a:p>
            <a:pPr marL="0" marR="0" lvl="0" indent="457200" algn="l" rtl="0">
              <a:spcBef>
                <a:spcPts val="0"/>
              </a:spcBef>
              <a:spcAft>
                <a:spcPts val="0"/>
              </a:spcAft>
              <a:buNone/>
            </a:pPr>
            <a:r>
              <a:rPr lang="en-US" dirty="0">
                <a:solidFill>
                  <a:schemeClr val="dk1"/>
                </a:solidFill>
                <a:latin typeface="Courier New" panose="02070309020205020404" pitchFamily="49" charset="0"/>
                <a:cs typeface="Courier New" panose="02070309020205020404" pitchFamily="49" charset="0"/>
                <a:sym typeface="Arial"/>
              </a:rPr>
              <a:t>WHERE {</a:t>
            </a:r>
            <a:endParaRPr dirty="0">
              <a:latin typeface="Courier New" panose="02070309020205020404" pitchFamily="49" charset="0"/>
              <a:cs typeface="Courier New" panose="02070309020205020404" pitchFamily="49" charset="0"/>
            </a:endParaRPr>
          </a:p>
          <a:p>
            <a:pPr marL="0" marR="0" lvl="0" indent="457200" algn="l" rtl="0">
              <a:spcBef>
                <a:spcPts val="0"/>
              </a:spcBef>
              <a:spcAft>
                <a:spcPts val="0"/>
              </a:spcAft>
              <a:buNone/>
            </a:pPr>
            <a:r>
              <a:rPr lang="en-US" dirty="0">
                <a:solidFill>
                  <a:schemeClr val="dk1"/>
                </a:solidFill>
                <a:latin typeface="Courier New" panose="02070309020205020404" pitchFamily="49" charset="0"/>
                <a:cs typeface="Courier New" panose="02070309020205020404" pitchFamily="49" charset="0"/>
                <a:sym typeface="Arial"/>
              </a:rPr>
              <a:t>	...</a:t>
            </a:r>
            <a:endParaRPr dirty="0">
              <a:latin typeface="Courier New" panose="02070309020205020404" pitchFamily="49" charset="0"/>
              <a:cs typeface="Courier New" panose="02070309020205020404" pitchFamily="49" charset="0"/>
            </a:endParaRPr>
          </a:p>
          <a:p>
            <a:pPr marL="0" marR="0" lvl="0" indent="457200" algn="l" rtl="0">
              <a:spcBef>
                <a:spcPts val="0"/>
              </a:spcBef>
              <a:spcAft>
                <a:spcPts val="0"/>
              </a:spcAft>
              <a:buNone/>
            </a:pPr>
            <a:r>
              <a:rPr lang="en-US" dirty="0">
                <a:solidFill>
                  <a:schemeClr val="dk1"/>
                </a:solidFill>
                <a:latin typeface="Courier New" panose="02070309020205020404" pitchFamily="49" charset="0"/>
                <a:cs typeface="Courier New" panose="02070309020205020404" pitchFamily="49" charset="0"/>
                <a:sym typeface="Arial"/>
              </a:rPr>
              <a:t>}</a:t>
            </a:r>
            <a:endParaRPr dirty="0">
              <a:latin typeface="Courier New" panose="02070309020205020404" pitchFamily="49" charset="0"/>
              <a:cs typeface="Courier New" panose="02070309020205020404" pitchFamily="49" charset="0"/>
            </a:endParaRPr>
          </a:p>
        </p:txBody>
      </p:sp>
      <p:sp>
        <p:nvSpPr>
          <p:cNvPr id="1102" name="Google Shape;1102;p48"/>
          <p:cNvSpPr txBox="1">
            <a:spLocks noGrp="1"/>
          </p:cNvSpPr>
          <p:nvPr>
            <p:ph type="body" idx="1"/>
          </p:nvPr>
        </p:nvSpPr>
        <p:spPr>
          <a:xfrm>
            <a:off x="0" y="1085850"/>
            <a:ext cx="4276725" cy="885825"/>
          </a:xfrm>
          <a:prstGeom prst="rect">
            <a:avLst/>
          </a:prstGeom>
          <a:noFill/>
          <a:ln>
            <a:noFill/>
          </a:ln>
        </p:spPr>
        <p:txBody>
          <a:bodyPr spcFirstLastPara="1" wrap="square" lIns="91425" tIns="45700" rIns="91425" bIns="45700" anchor="t" anchorCtr="0">
            <a:normAutofit/>
          </a:bodyPr>
          <a:lstStyle/>
          <a:p>
            <a:pPr marL="342900" lvl="0" indent="-342900" algn="l" rtl="0">
              <a:spcBef>
                <a:spcPts val="0"/>
              </a:spcBef>
              <a:spcAft>
                <a:spcPts val="0"/>
              </a:spcAft>
              <a:buClr>
                <a:schemeClr val="dk1"/>
              </a:buClr>
              <a:buSzPts val="2000"/>
              <a:buChar char="•"/>
            </a:pPr>
            <a:r>
              <a:rPr lang="en-US" sz="2000"/>
              <a:t>Joins two graph patterns</a:t>
            </a:r>
            <a:endParaRPr/>
          </a:p>
          <a:p>
            <a:pPr marL="342900" lvl="0" indent="-215900" algn="l" rtl="0">
              <a:spcBef>
                <a:spcPts val="400"/>
              </a:spcBef>
              <a:spcAft>
                <a:spcPts val="0"/>
              </a:spcAft>
              <a:buClr>
                <a:schemeClr val="dk1"/>
              </a:buClr>
              <a:buSzPts val="2000"/>
              <a:buNone/>
            </a:pPr>
            <a:endParaRPr sz="200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1106"/>
        <p:cNvGrpSpPr/>
        <p:nvPr/>
      </p:nvGrpSpPr>
      <p:grpSpPr>
        <a:xfrm>
          <a:off x="0" y="0"/>
          <a:ext cx="0" cy="0"/>
          <a:chOff x="0" y="0"/>
          <a:chExt cx="0" cy="0"/>
        </a:xfrm>
      </p:grpSpPr>
      <p:sp>
        <p:nvSpPr>
          <p:cNvPr id="1107" name="Google Shape;1107;p49"/>
          <p:cNvSpPr txBox="1">
            <a:spLocks noGrp="1"/>
          </p:cNvSpPr>
          <p:nvPr>
            <p:ph type="title"/>
          </p:nvPr>
        </p:nvSpPr>
        <p:spPr>
          <a:xfrm>
            <a:off x="152400" y="533400"/>
            <a:ext cx="9144000" cy="685800"/>
          </a:xfrm>
          <a:prstGeom prst="rect">
            <a:avLst/>
          </a:prstGeom>
          <a:noFill/>
          <a:ln>
            <a:noFill/>
          </a:ln>
        </p:spPr>
        <p:txBody>
          <a:bodyPr spcFirstLastPara="1" wrap="square" lIns="91425" tIns="45700" rIns="91425" bIns="45700" anchor="ctr" anchorCtr="0">
            <a:normAutofit fontScale="90000"/>
          </a:bodyPr>
          <a:lstStyle/>
          <a:p>
            <a:pPr marL="0" lvl="0" indent="0" algn="ctr" rtl="0">
              <a:spcBef>
                <a:spcPts val="0"/>
              </a:spcBef>
              <a:spcAft>
                <a:spcPts val="0"/>
              </a:spcAft>
              <a:buClr>
                <a:schemeClr val="dk2"/>
              </a:buClr>
              <a:buSzPct val="100000"/>
              <a:buFont typeface="Twentieth Century"/>
              <a:buNone/>
            </a:pPr>
            <a:r>
              <a:rPr lang="en-US">
                <a:solidFill>
                  <a:schemeClr val="dk2"/>
                </a:solidFill>
              </a:rPr>
              <a:t>Graphs?</a:t>
            </a:r>
            <a:endParaRPr/>
          </a:p>
        </p:txBody>
      </p:sp>
      <p:sp>
        <p:nvSpPr>
          <p:cNvPr id="1108" name="Google Shape;1108;p49"/>
          <p:cNvSpPr txBox="1">
            <a:spLocks noGrp="1"/>
          </p:cNvSpPr>
          <p:nvPr>
            <p:ph type="body" idx="1"/>
          </p:nvPr>
        </p:nvSpPr>
        <p:spPr>
          <a:xfrm>
            <a:off x="37605" y="2209800"/>
            <a:ext cx="9144000" cy="2324100"/>
          </a:xfrm>
          <a:prstGeom prst="rect">
            <a:avLst/>
          </a:prstGeom>
          <a:noFill/>
          <a:ln>
            <a:noFill/>
          </a:ln>
        </p:spPr>
        <p:txBody>
          <a:bodyPr spcFirstLastPara="1" wrap="square" lIns="457200" tIns="45700" rIns="457200" bIns="45700" anchor="t" anchorCtr="0">
            <a:normAutofit fontScale="70000" lnSpcReduction="20000"/>
          </a:bodyPr>
          <a:lstStyle/>
          <a:p>
            <a:pPr marL="342900" lvl="0" indent="-342900" algn="l" rtl="0">
              <a:spcBef>
                <a:spcPts val="0"/>
              </a:spcBef>
              <a:spcAft>
                <a:spcPts val="0"/>
              </a:spcAft>
              <a:buClr>
                <a:schemeClr val="dk1"/>
              </a:buClr>
              <a:buSzPct val="100000"/>
              <a:buChar char="•"/>
            </a:pPr>
            <a:r>
              <a:rPr lang="en-US"/>
              <a:t>The origin of RDF is the semantic web where each website can be considered a source of data or a graph. When querying the semantic web one could not (reasonably) query all websites. Thus, the semantic database has inherited the useful concept of a graph, which is the grouping of sets of statements. These graphs can then be treated separately, or grouped together. Queries can then be limited in scope to one or more specific graphs.</a:t>
            </a: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Shape 238"/>
        <p:cNvGrpSpPr/>
        <p:nvPr/>
      </p:nvGrpSpPr>
      <p:grpSpPr>
        <a:xfrm>
          <a:off x="0" y="0"/>
          <a:ext cx="0" cy="0"/>
          <a:chOff x="0" y="0"/>
          <a:chExt cx="0" cy="0"/>
        </a:xfrm>
      </p:grpSpPr>
      <p:sp>
        <p:nvSpPr>
          <p:cNvPr id="239" name="Google Shape;239;p5"/>
          <p:cNvSpPr/>
          <p:nvPr/>
        </p:nvSpPr>
        <p:spPr>
          <a:xfrm>
            <a:off x="5257800" y="3124200"/>
            <a:ext cx="3762055" cy="3126714"/>
          </a:xfrm>
          <a:prstGeom prst="can">
            <a:avLst>
              <a:gd name="adj" fmla="val 22841"/>
            </a:avLst>
          </a:prstGeom>
          <a:solidFill>
            <a:schemeClr val="accent1">
              <a:alpha val="24313"/>
            </a:schemeClr>
          </a:solidFill>
          <a:ln w="25400" cap="flat" cmpd="sng">
            <a:solidFill>
              <a:srgbClr val="B96128"/>
            </a:solidFill>
            <a:prstDash val="solid"/>
            <a:round/>
            <a:headEnd type="none" w="sm" len="sm"/>
            <a:tailEnd type="none" w="sm" len="sm"/>
          </a:ln>
        </p:spPr>
        <p:txBody>
          <a:bodyPr spcFirstLastPara="1" wrap="square" lIns="91425" tIns="45700" rIns="91425" bIns="45700" anchor="t" anchorCtr="0">
            <a:noAutofit/>
          </a:bodyPr>
          <a:lstStyle/>
          <a:p>
            <a:pPr marL="0" marR="0" lvl="0" indent="0" algn="ctr" rtl="0">
              <a:spcBef>
                <a:spcPts val="0"/>
              </a:spcBef>
              <a:spcAft>
                <a:spcPts val="0"/>
              </a:spcAft>
              <a:buClr>
                <a:schemeClr val="dk1"/>
              </a:buClr>
              <a:buSzPts val="1800"/>
              <a:buFont typeface="Twentieth Century"/>
              <a:buNone/>
            </a:pPr>
            <a:endParaRPr sz="1800">
              <a:solidFill>
                <a:schemeClr val="lt1"/>
              </a:solidFill>
              <a:latin typeface="Arial"/>
              <a:ea typeface="Arial"/>
              <a:cs typeface="Arial"/>
              <a:sym typeface="Arial"/>
            </a:endParaRPr>
          </a:p>
        </p:txBody>
      </p:sp>
      <p:sp>
        <p:nvSpPr>
          <p:cNvPr id="240" name="Google Shape;240;p5"/>
          <p:cNvSpPr txBox="1"/>
          <p:nvPr/>
        </p:nvSpPr>
        <p:spPr>
          <a:xfrm>
            <a:off x="6324599" y="3188172"/>
            <a:ext cx="2028013" cy="52322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dk1"/>
              </a:buClr>
              <a:buSzPts val="2800"/>
              <a:buFont typeface="Arial"/>
              <a:buNone/>
            </a:pPr>
            <a:r>
              <a:rPr lang="en-US" sz="2800">
                <a:solidFill>
                  <a:schemeClr val="dk1"/>
                </a:solidFill>
                <a:latin typeface="Arial"/>
                <a:ea typeface="Arial"/>
                <a:cs typeface="Arial"/>
                <a:sym typeface="Arial"/>
              </a:rPr>
              <a:t>Triple Store</a:t>
            </a:r>
            <a:endParaRPr sz="1800">
              <a:solidFill>
                <a:schemeClr val="dk1"/>
              </a:solidFill>
              <a:latin typeface="Twentieth Century"/>
              <a:ea typeface="Twentieth Century"/>
              <a:cs typeface="Twentieth Century"/>
              <a:sym typeface="Twentieth Century"/>
            </a:endParaRPr>
          </a:p>
        </p:txBody>
      </p:sp>
      <p:sp>
        <p:nvSpPr>
          <p:cNvPr id="241" name="Google Shape;241;p5"/>
          <p:cNvSpPr txBox="1">
            <a:spLocks noGrp="1"/>
          </p:cNvSpPr>
          <p:nvPr>
            <p:ph type="title"/>
          </p:nvPr>
        </p:nvSpPr>
        <p:spPr>
          <a:xfrm>
            <a:off x="2336379" y="508629"/>
            <a:ext cx="4499895" cy="685800"/>
          </a:xfrm>
          <a:prstGeom prst="rect">
            <a:avLst/>
          </a:prstGeom>
          <a:noFill/>
          <a:ln>
            <a:noFill/>
          </a:ln>
        </p:spPr>
        <p:txBody>
          <a:bodyPr spcFirstLastPara="1" wrap="square" lIns="91425" tIns="45700" rIns="91425" bIns="45700" anchor="ctr" anchorCtr="0">
            <a:normAutofit fontScale="90000"/>
          </a:bodyPr>
          <a:lstStyle/>
          <a:p>
            <a:pPr marL="0" lvl="0" indent="0" algn="ctr" rtl="0">
              <a:spcBef>
                <a:spcPts val="0"/>
              </a:spcBef>
              <a:spcAft>
                <a:spcPts val="0"/>
              </a:spcAft>
              <a:buClr>
                <a:schemeClr val="dk1"/>
              </a:buClr>
              <a:buSzPct val="100000"/>
              <a:buFont typeface="Arial"/>
              <a:buNone/>
            </a:pPr>
            <a:r>
              <a:rPr lang="en-US"/>
              <a:t>Semantic Primer</a:t>
            </a:r>
            <a:endParaRPr/>
          </a:p>
        </p:txBody>
      </p:sp>
      <p:graphicFrame>
        <p:nvGraphicFramePr>
          <p:cNvPr id="242" name="Google Shape;242;p5"/>
          <p:cNvGraphicFramePr/>
          <p:nvPr/>
        </p:nvGraphicFramePr>
        <p:xfrm>
          <a:off x="14796" y="1260543"/>
          <a:ext cx="5020025" cy="2366505"/>
        </p:xfrm>
        <a:graphic>
          <a:graphicData uri="http://schemas.openxmlformats.org/drawingml/2006/table">
            <a:tbl>
              <a:tblPr>
                <a:noFill/>
                <a:tableStyleId>{8782CCF6-0BFE-48BD-AD1F-B925E14EE820}</a:tableStyleId>
              </a:tblPr>
              <a:tblGrid>
                <a:gridCol w="1172900">
                  <a:extLst>
                    <a:ext uri="{9D8B030D-6E8A-4147-A177-3AD203B41FA5}">
                      <a16:colId xmlns:a16="http://schemas.microsoft.com/office/drawing/2014/main" val="20000"/>
                    </a:ext>
                  </a:extLst>
                </a:gridCol>
                <a:gridCol w="3847125">
                  <a:extLst>
                    <a:ext uri="{9D8B030D-6E8A-4147-A177-3AD203B41FA5}">
                      <a16:colId xmlns:a16="http://schemas.microsoft.com/office/drawing/2014/main" val="20001"/>
                    </a:ext>
                  </a:extLst>
                </a:gridCol>
              </a:tblGrid>
              <a:tr h="260275">
                <a:tc gridSpan="2">
                  <a:txBody>
                    <a:bodyPr/>
                    <a:lstStyle/>
                    <a:p>
                      <a:pPr marL="0" marR="0" lvl="0" indent="0" algn="ctr" rtl="0">
                        <a:lnSpc>
                          <a:spcPct val="100000"/>
                        </a:lnSpc>
                        <a:spcBef>
                          <a:spcPts val="0"/>
                        </a:spcBef>
                        <a:spcAft>
                          <a:spcPts val="0"/>
                        </a:spcAft>
                        <a:buClr>
                          <a:schemeClr val="dk1"/>
                        </a:buClr>
                        <a:buSzPts val="2000"/>
                        <a:buFont typeface="Arial"/>
                        <a:buNone/>
                      </a:pPr>
                      <a:r>
                        <a:rPr lang="en-US" sz="2000" u="none" strike="noStrike" cap="none">
                          <a:latin typeface="Arial"/>
                          <a:ea typeface="Arial"/>
                          <a:cs typeface="Arial"/>
                          <a:sym typeface="Arial"/>
                        </a:rPr>
                        <a:t>2: Data Federation</a:t>
                      </a:r>
                      <a:endParaRPr sz="1800" u="none" strike="noStrike" cap="none"/>
                    </a:p>
                  </a:txBody>
                  <a:tcPr marL="91450" marR="91450" marT="45725" marB="45725"/>
                </a:tc>
                <a:tc hMerge="1">
                  <a:txBody>
                    <a:bodyPr/>
                    <a:lstStyle/>
                    <a:p>
                      <a:endParaRPr lang="en-US"/>
                    </a:p>
                  </a:txBody>
                  <a:tcPr/>
                </a:tc>
                <a:extLst>
                  <a:ext uri="{0D108BD9-81ED-4DB2-BD59-A6C34878D82A}">
                    <a16:rowId xmlns:a16="http://schemas.microsoft.com/office/drawing/2014/main" val="10000"/>
                  </a:ext>
                </a:extLst>
              </a:tr>
              <a:tr h="183250">
                <a:tc>
                  <a:txBody>
                    <a:bodyPr/>
                    <a:lstStyle/>
                    <a:p>
                      <a:pPr marL="0" marR="0" lvl="0" indent="0" algn="l" rtl="0">
                        <a:spcBef>
                          <a:spcPts val="0"/>
                        </a:spcBef>
                        <a:spcAft>
                          <a:spcPts val="0"/>
                        </a:spcAft>
                        <a:buClr>
                          <a:schemeClr val="dk1"/>
                        </a:buClr>
                        <a:buSzPts val="1200"/>
                        <a:buFont typeface="Arial"/>
                        <a:buNone/>
                      </a:pPr>
                      <a:r>
                        <a:rPr lang="en-US" sz="1200" u="none" strike="noStrike" cap="none">
                          <a:latin typeface="Arial"/>
                          <a:ea typeface="Arial"/>
                          <a:cs typeface="Arial"/>
                          <a:sym typeface="Arial"/>
                        </a:rPr>
                        <a:t>Relational</a:t>
                      </a:r>
                      <a:endParaRPr sz="1800" u="none" strike="noStrike" cap="none"/>
                    </a:p>
                  </a:txBody>
                  <a:tcPr marL="91450" marR="91450" marT="45725" marB="45725"/>
                </a:tc>
                <a:tc>
                  <a:txBody>
                    <a:bodyPr/>
                    <a:lstStyle/>
                    <a:p>
                      <a:pPr marL="0" marR="0" lvl="0" indent="0" algn="l" rtl="0">
                        <a:spcBef>
                          <a:spcPts val="0"/>
                        </a:spcBef>
                        <a:spcAft>
                          <a:spcPts val="0"/>
                        </a:spcAft>
                        <a:buClr>
                          <a:schemeClr val="dk1"/>
                        </a:buClr>
                        <a:buSzPts val="1200"/>
                        <a:buFont typeface="Arial"/>
                        <a:buNone/>
                      </a:pPr>
                      <a:r>
                        <a:rPr lang="en-US" sz="1200" u="none" strike="noStrike" cap="none">
                          <a:latin typeface="Arial"/>
                          <a:ea typeface="Arial"/>
                          <a:cs typeface="Arial"/>
                          <a:sym typeface="Arial"/>
                        </a:rPr>
                        <a:t>Distributed join!</a:t>
                      </a:r>
                      <a:endParaRPr sz="1800" u="none" strike="noStrike" cap="none"/>
                    </a:p>
                  </a:txBody>
                  <a:tcPr marL="91450" marR="91450" marT="45725" marB="45725"/>
                </a:tc>
                <a:extLst>
                  <a:ext uri="{0D108BD9-81ED-4DB2-BD59-A6C34878D82A}">
                    <a16:rowId xmlns:a16="http://schemas.microsoft.com/office/drawing/2014/main" val="10001"/>
                  </a:ext>
                </a:extLst>
              </a:tr>
              <a:tr h="183250">
                <a:tc>
                  <a:txBody>
                    <a:bodyPr/>
                    <a:lstStyle/>
                    <a:p>
                      <a:pPr marL="0" marR="0" lvl="0" indent="0" algn="l" rtl="0">
                        <a:spcBef>
                          <a:spcPts val="0"/>
                        </a:spcBef>
                        <a:spcAft>
                          <a:spcPts val="0"/>
                        </a:spcAft>
                        <a:buClr>
                          <a:schemeClr val="dk1"/>
                        </a:buClr>
                        <a:buSzPts val="1200"/>
                        <a:buFont typeface="Arial"/>
                        <a:buNone/>
                      </a:pPr>
                      <a:r>
                        <a:rPr lang="en-US" sz="1200" u="none" strike="noStrike" cap="none">
                          <a:latin typeface="Arial"/>
                          <a:ea typeface="Arial"/>
                          <a:cs typeface="Arial"/>
                          <a:sym typeface="Arial"/>
                        </a:rPr>
                        <a:t>Object</a:t>
                      </a:r>
                      <a:endParaRPr sz="1800" u="none" strike="noStrike" cap="none"/>
                    </a:p>
                  </a:txBody>
                  <a:tcPr marL="91450" marR="91450" marT="45725" marB="45725"/>
                </a:tc>
                <a:tc>
                  <a:txBody>
                    <a:bodyPr/>
                    <a:lstStyle/>
                    <a:p>
                      <a:pPr marL="0" marR="0" lvl="0" indent="0" algn="l" rtl="0">
                        <a:spcBef>
                          <a:spcPts val="0"/>
                        </a:spcBef>
                        <a:spcAft>
                          <a:spcPts val="0"/>
                        </a:spcAft>
                        <a:buClr>
                          <a:schemeClr val="dk1"/>
                        </a:buClr>
                        <a:buSzPts val="1200"/>
                        <a:buFont typeface="Arial"/>
                        <a:buNone/>
                      </a:pPr>
                      <a:r>
                        <a:rPr lang="en-US" sz="1200" u="none" strike="noStrike" cap="none">
                          <a:latin typeface="Arial"/>
                          <a:ea typeface="Arial"/>
                          <a:cs typeface="Arial"/>
                          <a:sym typeface="Arial"/>
                        </a:rPr>
                        <a:t>Distributed objects!</a:t>
                      </a:r>
                      <a:endParaRPr sz="1800" u="none" strike="noStrike" cap="none"/>
                    </a:p>
                  </a:txBody>
                  <a:tcPr marL="91450" marR="91450" marT="45725" marB="45725"/>
                </a:tc>
                <a:extLst>
                  <a:ext uri="{0D108BD9-81ED-4DB2-BD59-A6C34878D82A}">
                    <a16:rowId xmlns:a16="http://schemas.microsoft.com/office/drawing/2014/main" val="10002"/>
                  </a:ext>
                </a:extLst>
              </a:tr>
              <a:tr h="183250">
                <a:tc>
                  <a:txBody>
                    <a:bodyPr/>
                    <a:lstStyle/>
                    <a:p>
                      <a:pPr marL="0" marR="0" lvl="0" indent="0" algn="l" rtl="0">
                        <a:spcBef>
                          <a:spcPts val="0"/>
                        </a:spcBef>
                        <a:spcAft>
                          <a:spcPts val="0"/>
                        </a:spcAft>
                        <a:buClr>
                          <a:schemeClr val="dk1"/>
                        </a:buClr>
                        <a:buSzPts val="1200"/>
                        <a:buFont typeface="Arial"/>
                        <a:buNone/>
                      </a:pPr>
                      <a:r>
                        <a:rPr lang="en-US" sz="1200" u="none" strike="noStrike" cap="none">
                          <a:latin typeface="Arial"/>
                          <a:ea typeface="Arial"/>
                          <a:cs typeface="Arial"/>
                          <a:sym typeface="Arial"/>
                        </a:rPr>
                        <a:t>Warehouse</a:t>
                      </a:r>
                      <a:endParaRPr sz="1800" u="none" strike="noStrike" cap="none"/>
                    </a:p>
                  </a:txBody>
                  <a:tcPr marL="91450" marR="91450" marT="45725" marB="45725"/>
                </a:tc>
                <a:tc>
                  <a:txBody>
                    <a:bodyPr/>
                    <a:lstStyle/>
                    <a:p>
                      <a:pPr marL="0" marR="0" lvl="0" indent="0" algn="l" rtl="0">
                        <a:spcBef>
                          <a:spcPts val="0"/>
                        </a:spcBef>
                        <a:spcAft>
                          <a:spcPts val="0"/>
                        </a:spcAft>
                        <a:buClr>
                          <a:schemeClr val="dk1"/>
                        </a:buClr>
                        <a:buSzPts val="1200"/>
                        <a:buFont typeface="Arial"/>
                        <a:buNone/>
                      </a:pPr>
                      <a:r>
                        <a:rPr lang="en-US" sz="1200" u="none" strike="noStrike" cap="none">
                          <a:latin typeface="Arial"/>
                          <a:ea typeface="Arial"/>
                          <a:cs typeface="Arial"/>
                          <a:sym typeface="Arial"/>
                        </a:rPr>
                        <a:t>Load into single data cube</a:t>
                      </a:r>
                      <a:endParaRPr sz="1800" u="none" strike="noStrike" cap="none"/>
                    </a:p>
                  </a:txBody>
                  <a:tcPr marL="91450" marR="91450" marT="45725" marB="45725"/>
                </a:tc>
                <a:extLst>
                  <a:ext uri="{0D108BD9-81ED-4DB2-BD59-A6C34878D82A}">
                    <a16:rowId xmlns:a16="http://schemas.microsoft.com/office/drawing/2014/main" val="10003"/>
                  </a:ext>
                </a:extLst>
              </a:tr>
              <a:tr h="507175">
                <a:tc>
                  <a:txBody>
                    <a:bodyPr/>
                    <a:lstStyle/>
                    <a:p>
                      <a:pPr marL="0" marR="0" lvl="0" indent="0" algn="l" rtl="0">
                        <a:spcBef>
                          <a:spcPts val="0"/>
                        </a:spcBef>
                        <a:spcAft>
                          <a:spcPts val="0"/>
                        </a:spcAft>
                        <a:buClr>
                          <a:schemeClr val="dk1"/>
                        </a:buClr>
                        <a:buSzPts val="1200"/>
                        <a:buFont typeface="Arial"/>
                        <a:buNone/>
                      </a:pPr>
                      <a:r>
                        <a:rPr lang="en-US" sz="1200" u="none" strike="noStrike" cap="none">
                          <a:latin typeface="Arial"/>
                          <a:ea typeface="Arial"/>
                          <a:cs typeface="Arial"/>
                          <a:sym typeface="Arial"/>
                        </a:rPr>
                        <a:t>Semantic</a:t>
                      </a:r>
                      <a:endParaRPr sz="1800" u="none" strike="noStrike" cap="none"/>
                    </a:p>
                  </a:txBody>
                  <a:tcPr marL="91450" marR="91450" marT="45725" marB="45725"/>
                </a:tc>
                <a:tc>
                  <a:txBody>
                    <a:bodyPr/>
                    <a:lstStyle/>
                    <a:p>
                      <a:pPr marL="0" marR="0" lvl="0" indent="0" algn="l" rtl="0">
                        <a:spcBef>
                          <a:spcPts val="0"/>
                        </a:spcBef>
                        <a:spcAft>
                          <a:spcPts val="0"/>
                        </a:spcAft>
                        <a:buClr>
                          <a:schemeClr val="dk1"/>
                        </a:buClr>
                        <a:buSzPts val="1200"/>
                        <a:buFont typeface="Arial"/>
                        <a:buNone/>
                      </a:pPr>
                      <a:r>
                        <a:rPr lang="en-US" sz="1200" u="none" strike="noStrike" cap="none">
                          <a:latin typeface="Arial"/>
                          <a:ea typeface="Arial"/>
                          <a:cs typeface="Arial"/>
                          <a:sym typeface="Arial"/>
                        </a:rPr>
                        <a:t>Since all data as triples (RDF) in Graphs can be dynamically merged/mapped from multiple graphs</a:t>
                      </a:r>
                      <a:endParaRPr sz="1800" u="none" strike="noStrike" cap="none"/>
                    </a:p>
                  </a:txBody>
                  <a:tcPr marL="91450" marR="91450" marT="45725" marB="45725"/>
                </a:tc>
                <a:extLst>
                  <a:ext uri="{0D108BD9-81ED-4DB2-BD59-A6C34878D82A}">
                    <a16:rowId xmlns:a16="http://schemas.microsoft.com/office/drawing/2014/main" val="10004"/>
                  </a:ext>
                </a:extLst>
              </a:tr>
              <a:tr h="633950">
                <a:tc>
                  <a:txBody>
                    <a:bodyPr/>
                    <a:lstStyle/>
                    <a:p>
                      <a:pPr marL="0" marR="0" lvl="0" indent="0" algn="l" rtl="0">
                        <a:spcBef>
                          <a:spcPts val="0"/>
                        </a:spcBef>
                        <a:spcAft>
                          <a:spcPts val="0"/>
                        </a:spcAft>
                        <a:buClr>
                          <a:schemeClr val="dk1"/>
                        </a:buClr>
                        <a:buSzPts val="1200"/>
                        <a:buFont typeface="Arial"/>
                        <a:buNone/>
                      </a:pPr>
                      <a:r>
                        <a:rPr lang="en-US" sz="1200" u="none" strike="noStrike" cap="none">
                          <a:latin typeface="Arial"/>
                          <a:ea typeface="Arial"/>
                          <a:cs typeface="Arial"/>
                          <a:sym typeface="Arial"/>
                        </a:rPr>
                        <a:t>Advantage</a:t>
                      </a:r>
                      <a:endParaRPr sz="1800" u="none" strike="noStrike" cap="none"/>
                    </a:p>
                  </a:txBody>
                  <a:tcPr marL="91450" marR="91450" marT="45725" marB="45725"/>
                </a:tc>
                <a:tc>
                  <a:txBody>
                    <a:bodyPr/>
                    <a:lstStyle/>
                    <a:p>
                      <a:pPr marL="171450" marR="0" lvl="0" indent="-171450" algn="l" rtl="0">
                        <a:spcBef>
                          <a:spcPts val="0"/>
                        </a:spcBef>
                        <a:spcAft>
                          <a:spcPts val="0"/>
                        </a:spcAft>
                        <a:buClr>
                          <a:schemeClr val="dk1"/>
                        </a:buClr>
                        <a:buSzPts val="1200"/>
                        <a:buFont typeface="Arial"/>
                        <a:buChar char="•"/>
                      </a:pPr>
                      <a:r>
                        <a:rPr lang="en-US" sz="1200" u="none" strike="noStrike" cap="none">
                          <a:latin typeface="Arial"/>
                          <a:ea typeface="Arial"/>
                          <a:cs typeface="Arial"/>
                          <a:sym typeface="Arial"/>
                        </a:rPr>
                        <a:t>Table with three columns</a:t>
                      </a:r>
                      <a:endParaRPr sz="1800" u="none" strike="noStrike" cap="none"/>
                    </a:p>
                    <a:p>
                      <a:pPr marL="171450" marR="0" lvl="0" indent="-171450" algn="l" rtl="0">
                        <a:spcBef>
                          <a:spcPts val="0"/>
                        </a:spcBef>
                        <a:spcAft>
                          <a:spcPts val="0"/>
                        </a:spcAft>
                        <a:buClr>
                          <a:schemeClr val="dk1"/>
                        </a:buClr>
                        <a:buSzPts val="1200"/>
                        <a:buFont typeface="Arial"/>
                        <a:buChar char="•"/>
                      </a:pPr>
                      <a:r>
                        <a:rPr lang="en-US" sz="1200" u="none" strike="noStrike" cap="none"/>
                        <a:t>Or graph with resources (subject, objects) as nodes, and properties on edges</a:t>
                      </a:r>
                      <a:endParaRPr sz="1800" u="none" strike="noStrike" cap="none"/>
                    </a:p>
                  </a:txBody>
                  <a:tcPr marL="91450" marR="91450" marT="45725" marB="45725"/>
                </a:tc>
                <a:extLst>
                  <a:ext uri="{0D108BD9-81ED-4DB2-BD59-A6C34878D82A}">
                    <a16:rowId xmlns:a16="http://schemas.microsoft.com/office/drawing/2014/main" val="10005"/>
                  </a:ext>
                </a:extLst>
              </a:tr>
            </a:tbl>
          </a:graphicData>
        </a:graphic>
      </p:graphicFrame>
      <p:graphicFrame>
        <p:nvGraphicFramePr>
          <p:cNvPr id="243" name="Google Shape;243;p5"/>
          <p:cNvGraphicFramePr/>
          <p:nvPr/>
        </p:nvGraphicFramePr>
        <p:xfrm>
          <a:off x="5359239" y="4098666"/>
          <a:ext cx="3582075" cy="1853620"/>
        </p:xfrm>
        <a:graphic>
          <a:graphicData uri="http://schemas.openxmlformats.org/drawingml/2006/table">
            <a:tbl>
              <a:tblPr>
                <a:noFill/>
                <a:tableStyleId>{8782CCF6-0BFE-48BD-AD1F-B925E14EE820}</a:tableStyleId>
              </a:tblPr>
              <a:tblGrid>
                <a:gridCol w="1164575">
                  <a:extLst>
                    <a:ext uri="{9D8B030D-6E8A-4147-A177-3AD203B41FA5}">
                      <a16:colId xmlns:a16="http://schemas.microsoft.com/office/drawing/2014/main" val="20000"/>
                    </a:ext>
                  </a:extLst>
                </a:gridCol>
                <a:gridCol w="1116725">
                  <a:extLst>
                    <a:ext uri="{9D8B030D-6E8A-4147-A177-3AD203B41FA5}">
                      <a16:colId xmlns:a16="http://schemas.microsoft.com/office/drawing/2014/main" val="20001"/>
                    </a:ext>
                  </a:extLst>
                </a:gridCol>
                <a:gridCol w="1300775">
                  <a:extLst>
                    <a:ext uri="{9D8B030D-6E8A-4147-A177-3AD203B41FA5}">
                      <a16:colId xmlns:a16="http://schemas.microsoft.com/office/drawing/2014/main" val="20002"/>
                    </a:ext>
                  </a:extLst>
                </a:gridCol>
              </a:tblGrid>
              <a:tr h="268600">
                <a:tc gridSpan="3">
                  <a:txBody>
                    <a:bodyPr/>
                    <a:lstStyle/>
                    <a:p>
                      <a:pPr marL="0" marR="0" lvl="0" indent="0" algn="ctr" rtl="0">
                        <a:lnSpc>
                          <a:spcPct val="100000"/>
                        </a:lnSpc>
                        <a:spcBef>
                          <a:spcPts val="0"/>
                        </a:spcBef>
                        <a:spcAft>
                          <a:spcPts val="0"/>
                        </a:spcAft>
                        <a:buClr>
                          <a:schemeClr val="dk1"/>
                        </a:buClr>
                        <a:buSzPts val="1400"/>
                        <a:buFont typeface="Verdana"/>
                        <a:buNone/>
                      </a:pPr>
                      <a:r>
                        <a:rPr lang="en-US" sz="1400" b="1" i="0" u="none" strike="noStrike" cap="none">
                          <a:solidFill>
                            <a:schemeClr val="dk1"/>
                          </a:solidFill>
                          <a:latin typeface="Verdana"/>
                          <a:ea typeface="Verdana"/>
                          <a:cs typeface="Verdana"/>
                          <a:sym typeface="Verdana"/>
                        </a:rPr>
                        <a:t>Graph in Database Table</a:t>
                      </a: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268600">
                <a:tc>
                  <a:txBody>
                    <a:bodyPr/>
                    <a:lstStyle/>
                    <a:p>
                      <a:pPr marL="0" marR="0" lvl="0" indent="0" algn="l" rtl="0">
                        <a:lnSpc>
                          <a:spcPct val="100000"/>
                        </a:lnSpc>
                        <a:spcBef>
                          <a:spcPts val="0"/>
                        </a:spcBef>
                        <a:spcAft>
                          <a:spcPts val="0"/>
                        </a:spcAft>
                        <a:buClr>
                          <a:schemeClr val="dk1"/>
                        </a:buClr>
                        <a:buSzPts val="1100"/>
                        <a:buFont typeface="Verdana"/>
                        <a:buNone/>
                      </a:pPr>
                      <a:r>
                        <a:rPr lang="en-US" sz="1100" b="1" i="0" u="none" strike="noStrike" cap="none">
                          <a:solidFill>
                            <a:schemeClr val="dk1"/>
                          </a:solidFill>
                          <a:latin typeface="Verdana"/>
                          <a:ea typeface="Verdana"/>
                          <a:cs typeface="Verdana"/>
                          <a:sym typeface="Verdana"/>
                        </a:rPr>
                        <a:t>Subject</a:t>
                      </a: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l" rtl="0">
                        <a:lnSpc>
                          <a:spcPct val="100000"/>
                        </a:lnSpc>
                        <a:spcBef>
                          <a:spcPts val="0"/>
                        </a:spcBef>
                        <a:spcAft>
                          <a:spcPts val="0"/>
                        </a:spcAft>
                        <a:buClr>
                          <a:schemeClr val="dk1"/>
                        </a:buClr>
                        <a:buSzPts val="1100"/>
                        <a:buFont typeface="Verdana"/>
                        <a:buNone/>
                      </a:pPr>
                      <a:r>
                        <a:rPr lang="en-US" sz="1100" b="1" i="0" u="none" strike="noStrike" cap="none">
                          <a:solidFill>
                            <a:schemeClr val="dk1"/>
                          </a:solidFill>
                          <a:latin typeface="Verdana"/>
                          <a:ea typeface="Verdana"/>
                          <a:cs typeface="Verdana"/>
                          <a:sym typeface="Verdana"/>
                        </a:rPr>
                        <a:t>Predicate</a:t>
                      </a: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l" rtl="0">
                        <a:lnSpc>
                          <a:spcPct val="100000"/>
                        </a:lnSpc>
                        <a:spcBef>
                          <a:spcPts val="0"/>
                        </a:spcBef>
                        <a:spcAft>
                          <a:spcPts val="0"/>
                        </a:spcAft>
                        <a:buClr>
                          <a:schemeClr val="dk1"/>
                        </a:buClr>
                        <a:buSzPts val="1100"/>
                        <a:buFont typeface="Verdana"/>
                        <a:buNone/>
                      </a:pPr>
                      <a:r>
                        <a:rPr lang="en-US" sz="1100" b="1" i="0" u="none" strike="noStrike" cap="none">
                          <a:solidFill>
                            <a:schemeClr val="dk1"/>
                          </a:solidFill>
                          <a:latin typeface="Verdana"/>
                          <a:ea typeface="Verdana"/>
                          <a:cs typeface="Verdana"/>
                          <a:sym typeface="Verdana"/>
                        </a:rPr>
                        <a:t>Object</a:t>
                      </a: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extLst>
                  <a:ext uri="{0D108BD9-81ED-4DB2-BD59-A6C34878D82A}">
                    <a16:rowId xmlns:a16="http://schemas.microsoft.com/office/drawing/2014/main" val="10001"/>
                  </a:ext>
                </a:extLst>
              </a:tr>
              <a:tr h="240150">
                <a:tc>
                  <a:txBody>
                    <a:bodyPr/>
                    <a:lstStyle/>
                    <a:p>
                      <a:pPr marL="0" marR="0" lvl="0" indent="0" algn="l" rtl="0">
                        <a:lnSpc>
                          <a:spcPct val="100000"/>
                        </a:lnSpc>
                        <a:spcBef>
                          <a:spcPts val="0"/>
                        </a:spcBef>
                        <a:spcAft>
                          <a:spcPts val="0"/>
                        </a:spcAft>
                        <a:buClr>
                          <a:schemeClr val="dk1"/>
                        </a:buClr>
                        <a:buSzPts val="1100"/>
                        <a:buFont typeface="Verdana"/>
                        <a:buNone/>
                      </a:pPr>
                      <a:r>
                        <a:rPr lang="en-US" sz="1100" b="0" i="0" u="none" strike="noStrike" cap="none">
                          <a:solidFill>
                            <a:schemeClr val="dk1"/>
                          </a:solidFill>
                          <a:latin typeface="Verdana"/>
                          <a:ea typeface="Verdana"/>
                          <a:cs typeface="Verdana"/>
                          <a:sym typeface="Verdana"/>
                        </a:rPr>
                        <a:t>:TankFarm10</a:t>
                      </a: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BDFE2"/>
                    </a:solidFill>
                  </a:tcPr>
                </a:tc>
                <a:tc>
                  <a:txBody>
                    <a:bodyPr/>
                    <a:lstStyle/>
                    <a:p>
                      <a:pPr marL="0" marR="0" lvl="0" indent="0" algn="l" rtl="0">
                        <a:lnSpc>
                          <a:spcPct val="100000"/>
                        </a:lnSpc>
                        <a:spcBef>
                          <a:spcPts val="0"/>
                        </a:spcBef>
                        <a:spcAft>
                          <a:spcPts val="0"/>
                        </a:spcAft>
                        <a:buClr>
                          <a:schemeClr val="dk1"/>
                        </a:buClr>
                        <a:buSzPts val="1100"/>
                        <a:buFont typeface="Verdana"/>
                        <a:buNone/>
                      </a:pPr>
                      <a:r>
                        <a:rPr lang="en-US" sz="1100" b="0" i="0" u="none" strike="noStrike" cap="none">
                          <a:solidFill>
                            <a:schemeClr val="dk1"/>
                          </a:solidFill>
                          <a:latin typeface="Verdana"/>
                          <a:ea typeface="Verdana"/>
                          <a:cs typeface="Verdana"/>
                          <a:sym typeface="Verdana"/>
                        </a:rPr>
                        <a:t>:hasTank</a:t>
                      </a:r>
                      <a:endParaRPr sz="1100" b="0" i="0" u="none" strike="noStrike" cap="none">
                        <a:solidFill>
                          <a:schemeClr val="dk1"/>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BDFE2"/>
                    </a:solidFill>
                  </a:tcPr>
                </a:tc>
                <a:tc>
                  <a:txBody>
                    <a:bodyPr/>
                    <a:lstStyle/>
                    <a:p>
                      <a:pPr marL="0" marR="0" lvl="0" indent="0" algn="l" rtl="0">
                        <a:lnSpc>
                          <a:spcPct val="100000"/>
                        </a:lnSpc>
                        <a:spcBef>
                          <a:spcPts val="0"/>
                        </a:spcBef>
                        <a:spcAft>
                          <a:spcPts val="0"/>
                        </a:spcAft>
                        <a:buClr>
                          <a:schemeClr val="dk1"/>
                        </a:buClr>
                        <a:buSzPts val="1100"/>
                        <a:buFont typeface="Verdana"/>
                        <a:buNone/>
                      </a:pPr>
                      <a:r>
                        <a:rPr lang="en-US" sz="1100" b="0" i="0" u="none" strike="noStrike" cap="none">
                          <a:solidFill>
                            <a:schemeClr val="dk1"/>
                          </a:solidFill>
                          <a:latin typeface="Verdana"/>
                          <a:ea typeface="Verdana"/>
                          <a:cs typeface="Verdana"/>
                          <a:sym typeface="Verdana"/>
                        </a:rPr>
                        <a:t>:Tank101</a:t>
                      </a: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9C8E"/>
                    </a:solidFill>
                  </a:tcPr>
                </a:tc>
                <a:extLst>
                  <a:ext uri="{0D108BD9-81ED-4DB2-BD59-A6C34878D82A}">
                    <a16:rowId xmlns:a16="http://schemas.microsoft.com/office/drawing/2014/main" val="10002"/>
                  </a:ext>
                </a:extLst>
              </a:tr>
              <a:tr h="240150">
                <a:tc>
                  <a:txBody>
                    <a:bodyPr/>
                    <a:lstStyle/>
                    <a:p>
                      <a:pPr marL="0" marR="0" lvl="0" indent="0" algn="l" rtl="0">
                        <a:lnSpc>
                          <a:spcPct val="100000"/>
                        </a:lnSpc>
                        <a:spcBef>
                          <a:spcPts val="0"/>
                        </a:spcBef>
                        <a:spcAft>
                          <a:spcPts val="0"/>
                        </a:spcAft>
                        <a:buClr>
                          <a:schemeClr val="dk1"/>
                        </a:buClr>
                        <a:buSzPts val="1100"/>
                        <a:buFont typeface="Verdana"/>
                        <a:buNone/>
                      </a:pPr>
                      <a:r>
                        <a:rPr lang="en-US" sz="1100" b="0" i="0" u="none" strike="noStrike" cap="none">
                          <a:solidFill>
                            <a:schemeClr val="dk1"/>
                          </a:solidFill>
                          <a:latin typeface="Verdana"/>
                          <a:ea typeface="Verdana"/>
                          <a:cs typeface="Verdana"/>
                          <a:sym typeface="Verdana"/>
                        </a:rPr>
                        <a:t>:TankFarm10</a:t>
                      </a: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BDFE2"/>
                    </a:solidFill>
                  </a:tcPr>
                </a:tc>
                <a:tc>
                  <a:txBody>
                    <a:bodyPr/>
                    <a:lstStyle/>
                    <a:p>
                      <a:pPr marL="0" marR="0" lvl="0" indent="0" algn="l" rtl="0">
                        <a:lnSpc>
                          <a:spcPct val="100000"/>
                        </a:lnSpc>
                        <a:spcBef>
                          <a:spcPts val="0"/>
                        </a:spcBef>
                        <a:spcAft>
                          <a:spcPts val="0"/>
                        </a:spcAft>
                        <a:buClr>
                          <a:schemeClr val="dk1"/>
                        </a:buClr>
                        <a:buSzPts val="1100"/>
                        <a:buFont typeface="Verdana"/>
                        <a:buNone/>
                      </a:pPr>
                      <a:r>
                        <a:rPr lang="en-US" sz="1100" b="0" i="0" u="none" strike="noStrike" cap="none">
                          <a:solidFill>
                            <a:schemeClr val="dk1"/>
                          </a:solidFill>
                          <a:latin typeface="Verdana"/>
                          <a:ea typeface="Verdana"/>
                          <a:cs typeface="Verdana"/>
                          <a:sym typeface="Verdana"/>
                        </a:rPr>
                        <a:t>:hasTank</a:t>
                      </a:r>
                      <a:endParaRPr sz="1100" b="0" i="0" u="none" strike="noStrike" cap="none">
                        <a:solidFill>
                          <a:schemeClr val="dk1"/>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BDFE2"/>
                    </a:solidFill>
                  </a:tcPr>
                </a:tc>
                <a:tc>
                  <a:txBody>
                    <a:bodyPr/>
                    <a:lstStyle/>
                    <a:p>
                      <a:pPr marL="0" marR="0" lvl="0" indent="0" algn="l" rtl="0">
                        <a:lnSpc>
                          <a:spcPct val="100000"/>
                        </a:lnSpc>
                        <a:spcBef>
                          <a:spcPts val="0"/>
                        </a:spcBef>
                        <a:spcAft>
                          <a:spcPts val="0"/>
                        </a:spcAft>
                        <a:buClr>
                          <a:schemeClr val="dk1"/>
                        </a:buClr>
                        <a:buSzPts val="1100"/>
                        <a:buFont typeface="Verdana"/>
                        <a:buNone/>
                      </a:pPr>
                      <a:r>
                        <a:rPr lang="en-US" sz="1100" b="0" i="0" u="none" strike="noStrike" cap="none">
                          <a:solidFill>
                            <a:schemeClr val="dk1"/>
                          </a:solidFill>
                          <a:latin typeface="Verdana"/>
                          <a:ea typeface="Verdana"/>
                          <a:cs typeface="Verdana"/>
                          <a:sym typeface="Verdana"/>
                        </a:rPr>
                        <a:t>:Tank102</a:t>
                      </a: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9C8E"/>
                    </a:solidFill>
                  </a:tcPr>
                </a:tc>
                <a:extLst>
                  <a:ext uri="{0D108BD9-81ED-4DB2-BD59-A6C34878D82A}">
                    <a16:rowId xmlns:a16="http://schemas.microsoft.com/office/drawing/2014/main" val="10003"/>
                  </a:ext>
                </a:extLst>
              </a:tr>
              <a:tr h="240150">
                <a:tc>
                  <a:txBody>
                    <a:bodyPr/>
                    <a:lstStyle/>
                    <a:p>
                      <a:pPr marL="0" marR="0" lvl="0" indent="0" algn="l" rtl="0">
                        <a:lnSpc>
                          <a:spcPct val="100000"/>
                        </a:lnSpc>
                        <a:spcBef>
                          <a:spcPts val="0"/>
                        </a:spcBef>
                        <a:spcAft>
                          <a:spcPts val="0"/>
                        </a:spcAft>
                        <a:buClr>
                          <a:schemeClr val="dk1"/>
                        </a:buClr>
                        <a:buSzPts val="1100"/>
                        <a:buFont typeface="Verdana"/>
                        <a:buNone/>
                      </a:pPr>
                      <a:r>
                        <a:rPr lang="en-US" sz="1100" b="0" i="0" u="none" strike="noStrike" cap="none">
                          <a:solidFill>
                            <a:schemeClr val="dk1"/>
                          </a:solidFill>
                          <a:latin typeface="Verdana"/>
                          <a:ea typeface="Verdana"/>
                          <a:cs typeface="Verdana"/>
                          <a:sym typeface="Verdana"/>
                        </a:rPr>
                        <a:t>:Tank101</a:t>
                      </a: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9C8E"/>
                    </a:solidFill>
                  </a:tcPr>
                </a:tc>
                <a:tc>
                  <a:txBody>
                    <a:bodyPr/>
                    <a:lstStyle/>
                    <a:p>
                      <a:pPr marL="0" marR="0" lvl="0" indent="0" algn="l" rtl="0">
                        <a:lnSpc>
                          <a:spcPct val="100000"/>
                        </a:lnSpc>
                        <a:spcBef>
                          <a:spcPts val="0"/>
                        </a:spcBef>
                        <a:spcAft>
                          <a:spcPts val="0"/>
                        </a:spcAft>
                        <a:buClr>
                          <a:schemeClr val="dk1"/>
                        </a:buClr>
                        <a:buSzPts val="1100"/>
                        <a:buFont typeface="Verdana"/>
                        <a:buNone/>
                      </a:pPr>
                      <a:r>
                        <a:rPr lang="en-US" sz="1100" b="0" i="0" u="none" strike="noStrike" cap="none">
                          <a:solidFill>
                            <a:schemeClr val="dk1"/>
                          </a:solidFill>
                          <a:latin typeface="Verdana"/>
                          <a:ea typeface="Verdana"/>
                          <a:cs typeface="Verdana"/>
                          <a:sym typeface="Verdana"/>
                        </a:rPr>
                        <a:t>:hasVolume</a:t>
                      </a:r>
                      <a:endParaRPr sz="1100" b="0" i="0" u="none" strike="noStrike" cap="none">
                        <a:solidFill>
                          <a:schemeClr val="dk1"/>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9C8E"/>
                    </a:solidFill>
                  </a:tcPr>
                </a:tc>
                <a:tc>
                  <a:txBody>
                    <a:bodyPr/>
                    <a:lstStyle/>
                    <a:p>
                      <a:pPr marL="0" marR="0" lvl="0" indent="0" algn="l" rtl="0">
                        <a:lnSpc>
                          <a:spcPct val="100000"/>
                        </a:lnSpc>
                        <a:spcBef>
                          <a:spcPts val="0"/>
                        </a:spcBef>
                        <a:spcAft>
                          <a:spcPts val="0"/>
                        </a:spcAft>
                        <a:buClr>
                          <a:schemeClr val="dk1"/>
                        </a:buClr>
                        <a:buSzPts val="1100"/>
                        <a:buFont typeface="Verdana"/>
                        <a:buNone/>
                      </a:pPr>
                      <a:r>
                        <a:rPr lang="en-US" sz="1100" b="0" i="0" u="none" strike="noStrike" cap="none">
                          <a:solidFill>
                            <a:schemeClr val="dk1"/>
                          </a:solidFill>
                          <a:latin typeface="Verdana"/>
                          <a:ea typeface="Verdana"/>
                          <a:cs typeface="Verdana"/>
                          <a:sym typeface="Verdana"/>
                        </a:rPr>
                        <a:t>42^^L</a:t>
                      </a: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9C8E"/>
                    </a:solidFill>
                  </a:tcPr>
                </a:tc>
                <a:extLst>
                  <a:ext uri="{0D108BD9-81ED-4DB2-BD59-A6C34878D82A}">
                    <a16:rowId xmlns:a16="http://schemas.microsoft.com/office/drawing/2014/main" val="10004"/>
                  </a:ext>
                </a:extLst>
              </a:tr>
              <a:tr h="195750">
                <a:tc>
                  <a:txBody>
                    <a:bodyPr/>
                    <a:lstStyle/>
                    <a:p>
                      <a:pPr marL="0" marR="0" lvl="0" indent="0" algn="l" rtl="0">
                        <a:lnSpc>
                          <a:spcPct val="100000"/>
                        </a:lnSpc>
                        <a:spcBef>
                          <a:spcPts val="0"/>
                        </a:spcBef>
                        <a:spcAft>
                          <a:spcPts val="0"/>
                        </a:spcAft>
                        <a:buClr>
                          <a:schemeClr val="dk1"/>
                        </a:buClr>
                        <a:buSzPts val="1100"/>
                        <a:buFont typeface="Verdana"/>
                        <a:buNone/>
                      </a:pPr>
                      <a:r>
                        <a:rPr lang="en-US" sz="1100" b="0" i="0" u="none" strike="noStrike" cap="none">
                          <a:solidFill>
                            <a:schemeClr val="dk1"/>
                          </a:solidFill>
                          <a:latin typeface="Verdana"/>
                          <a:ea typeface="Verdana"/>
                          <a:cs typeface="Verdana"/>
                          <a:sym typeface="Verdana"/>
                        </a:rPr>
                        <a:t>:Tank102</a:t>
                      </a: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9C8E"/>
                    </a:solidFill>
                  </a:tcPr>
                </a:tc>
                <a:tc>
                  <a:txBody>
                    <a:bodyPr/>
                    <a:lstStyle/>
                    <a:p>
                      <a:pPr marL="0" marR="0" lvl="0" indent="0" algn="l" rtl="0">
                        <a:lnSpc>
                          <a:spcPct val="100000"/>
                        </a:lnSpc>
                        <a:spcBef>
                          <a:spcPts val="0"/>
                        </a:spcBef>
                        <a:spcAft>
                          <a:spcPts val="0"/>
                        </a:spcAft>
                        <a:buClr>
                          <a:schemeClr val="dk1"/>
                        </a:buClr>
                        <a:buSzPts val="1100"/>
                        <a:buFont typeface="Verdana"/>
                        <a:buNone/>
                      </a:pPr>
                      <a:r>
                        <a:rPr lang="en-US" sz="1100" b="0" i="0" u="none" strike="noStrike" cap="none">
                          <a:solidFill>
                            <a:schemeClr val="dk1"/>
                          </a:solidFill>
                          <a:latin typeface="Verdana"/>
                          <a:ea typeface="Verdana"/>
                          <a:cs typeface="Verdana"/>
                          <a:sym typeface="Verdana"/>
                        </a:rPr>
                        <a:t>:hasVolume</a:t>
                      </a:r>
                      <a:endParaRPr sz="1100" b="0" i="0" u="none" strike="noStrike" cap="none">
                        <a:solidFill>
                          <a:schemeClr val="dk1"/>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9C8E"/>
                    </a:solidFill>
                  </a:tcPr>
                </a:tc>
                <a:tc>
                  <a:txBody>
                    <a:bodyPr/>
                    <a:lstStyle/>
                    <a:p>
                      <a:pPr marL="0" marR="0" lvl="0" indent="0" algn="l" rtl="0">
                        <a:lnSpc>
                          <a:spcPct val="100000"/>
                        </a:lnSpc>
                        <a:spcBef>
                          <a:spcPts val="0"/>
                        </a:spcBef>
                        <a:spcAft>
                          <a:spcPts val="0"/>
                        </a:spcAft>
                        <a:buClr>
                          <a:schemeClr val="dk1"/>
                        </a:buClr>
                        <a:buSzPts val="1100"/>
                        <a:buFont typeface="Verdana"/>
                        <a:buNone/>
                      </a:pPr>
                      <a:r>
                        <a:rPr lang="en-US" sz="1100" b="0" i="0" u="none" strike="noStrike" cap="none">
                          <a:solidFill>
                            <a:schemeClr val="dk1"/>
                          </a:solidFill>
                          <a:latin typeface="Verdana"/>
                          <a:ea typeface="Verdana"/>
                          <a:cs typeface="Verdana"/>
                          <a:sym typeface="Verdana"/>
                        </a:rPr>
                        <a:t>21^^KL</a:t>
                      </a: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9C8E"/>
                    </a:solidFill>
                  </a:tcPr>
                </a:tc>
                <a:extLst>
                  <a:ext uri="{0D108BD9-81ED-4DB2-BD59-A6C34878D82A}">
                    <a16:rowId xmlns:a16="http://schemas.microsoft.com/office/drawing/2014/main" val="10005"/>
                  </a:ext>
                </a:extLst>
              </a:tr>
              <a:tr h="195750">
                <a:tc>
                  <a:txBody>
                    <a:bodyPr/>
                    <a:lstStyle/>
                    <a:p>
                      <a:pPr marL="0" marR="0" lvl="0" indent="0" algn="l" rtl="0">
                        <a:lnSpc>
                          <a:spcPct val="100000"/>
                        </a:lnSpc>
                        <a:spcBef>
                          <a:spcPts val="0"/>
                        </a:spcBef>
                        <a:spcAft>
                          <a:spcPts val="0"/>
                        </a:spcAft>
                        <a:buClr>
                          <a:schemeClr val="dk1"/>
                        </a:buClr>
                        <a:buSzPts val="1000"/>
                        <a:buFont typeface="Verdana"/>
                        <a:buNone/>
                      </a:pPr>
                      <a:r>
                        <a:rPr lang="en-US" sz="1000" b="0" i="0" u="none" strike="noStrike" cap="none">
                          <a:solidFill>
                            <a:schemeClr val="dk1"/>
                          </a:solidFill>
                          <a:latin typeface="Verdana"/>
                          <a:ea typeface="Verdana"/>
                          <a:cs typeface="Verdana"/>
                          <a:sym typeface="Verdana"/>
                        </a:rPr>
                        <a:t>…</a:t>
                      </a: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l" rtl="0">
                        <a:lnSpc>
                          <a:spcPct val="100000"/>
                        </a:lnSpc>
                        <a:spcBef>
                          <a:spcPts val="0"/>
                        </a:spcBef>
                        <a:spcAft>
                          <a:spcPts val="0"/>
                        </a:spcAft>
                        <a:buClr>
                          <a:schemeClr val="dk1"/>
                        </a:buClr>
                        <a:buSzPts val="1000"/>
                        <a:buFont typeface="Verdana"/>
                        <a:buNone/>
                      </a:pPr>
                      <a:r>
                        <a:rPr lang="en-US" sz="1000" b="0" i="0" u="none" strike="noStrike" cap="none">
                          <a:solidFill>
                            <a:schemeClr val="dk1"/>
                          </a:solidFill>
                          <a:latin typeface="Verdana"/>
                          <a:ea typeface="Verdana"/>
                          <a:cs typeface="Verdana"/>
                          <a:sym typeface="Verdana"/>
                        </a:rPr>
                        <a:t>…</a:t>
                      </a: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l" rtl="0">
                        <a:lnSpc>
                          <a:spcPct val="100000"/>
                        </a:lnSpc>
                        <a:spcBef>
                          <a:spcPts val="0"/>
                        </a:spcBef>
                        <a:spcAft>
                          <a:spcPts val="0"/>
                        </a:spcAft>
                        <a:buClr>
                          <a:schemeClr val="dk1"/>
                        </a:buClr>
                        <a:buSzPts val="1000"/>
                        <a:buFont typeface="Verdana"/>
                        <a:buNone/>
                      </a:pPr>
                      <a:r>
                        <a:rPr lang="en-US" sz="1000" b="0" i="0" u="none" strike="noStrike" cap="none">
                          <a:solidFill>
                            <a:schemeClr val="dk1"/>
                          </a:solidFill>
                          <a:latin typeface="Verdana"/>
                          <a:ea typeface="Verdana"/>
                          <a:cs typeface="Verdana"/>
                          <a:sym typeface="Verdana"/>
                        </a:rPr>
                        <a:t>…</a:t>
                      </a: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extLst>
                  <a:ext uri="{0D108BD9-81ED-4DB2-BD59-A6C34878D82A}">
                    <a16:rowId xmlns:a16="http://schemas.microsoft.com/office/drawing/2014/main" val="10006"/>
                  </a:ext>
                </a:extLst>
              </a:tr>
            </a:tbl>
          </a:graphicData>
        </a:graphic>
      </p:graphicFrame>
      <p:sp>
        <p:nvSpPr>
          <p:cNvPr id="244" name="Google Shape;244;p5"/>
          <p:cNvSpPr txBox="1"/>
          <p:nvPr/>
        </p:nvSpPr>
        <p:spPr>
          <a:xfrm>
            <a:off x="5745083" y="1360971"/>
            <a:ext cx="2810385" cy="1323399"/>
          </a:xfrm>
          <a:prstGeom prst="rect">
            <a:avLst/>
          </a:prstGeom>
          <a:solidFill>
            <a:schemeClr val="lt1"/>
          </a:solidFill>
          <a:ln w="9525" cap="flat" cmpd="sng">
            <a:solidFill>
              <a:schemeClr val="accent1"/>
            </a:solidFill>
            <a:prstDash val="solid"/>
            <a:round/>
            <a:headEnd type="none" w="sm" len="sm"/>
            <a:tailEnd type="none" w="sm" len="sm"/>
          </a:ln>
        </p:spPr>
        <p:txBody>
          <a:bodyPr spcFirstLastPara="1" wrap="square" lIns="91425" tIns="45700" rIns="91425" bIns="45700" anchor="t" anchorCtr="0">
            <a:spAutoFit/>
          </a:bodyPr>
          <a:lstStyle/>
          <a:p>
            <a:pPr marL="0" marR="0" lvl="0" indent="0" algn="ctr" rtl="0">
              <a:spcBef>
                <a:spcPts val="0"/>
              </a:spcBef>
              <a:spcAft>
                <a:spcPts val="0"/>
              </a:spcAft>
              <a:buClr>
                <a:schemeClr val="dk1"/>
              </a:buClr>
              <a:buSzPts val="1400"/>
              <a:buFont typeface="Verdana"/>
              <a:buNone/>
            </a:pPr>
            <a:r>
              <a:rPr lang="en-US" sz="1400" b="1" dirty="0">
                <a:solidFill>
                  <a:schemeClr val="dk1"/>
                </a:solidFill>
                <a:latin typeface="Verdana"/>
                <a:ea typeface="Verdana"/>
                <a:cs typeface="Verdana"/>
                <a:sym typeface="Verdana"/>
              </a:rPr>
              <a:t>Graph in Turtle Text</a:t>
            </a:r>
            <a:endParaRPr sz="1800" dirty="0">
              <a:solidFill>
                <a:schemeClr val="dk1"/>
              </a:solidFill>
              <a:latin typeface="Twentieth Century"/>
              <a:ea typeface="Twentieth Century"/>
              <a:cs typeface="Twentieth Century"/>
              <a:sym typeface="Twentieth Century"/>
            </a:endParaRPr>
          </a:p>
          <a:p>
            <a:pPr marL="0" marR="0" lvl="0" indent="0" algn="l" rtl="0">
              <a:spcBef>
                <a:spcPts val="0"/>
              </a:spcBef>
              <a:spcAft>
                <a:spcPts val="0"/>
              </a:spcAft>
              <a:buClr>
                <a:schemeClr val="dk1"/>
              </a:buClr>
              <a:buSzPts val="1100"/>
              <a:buFont typeface="Verdana"/>
              <a:buNone/>
            </a:pPr>
            <a:r>
              <a:rPr lang="en-US" sz="1100" dirty="0">
                <a:solidFill>
                  <a:schemeClr val="dk1"/>
                </a:solidFill>
                <a:latin typeface="Courier New" panose="02070309020205020404" pitchFamily="49" charset="0"/>
                <a:ea typeface="Verdana"/>
                <a:cs typeface="Courier New" panose="02070309020205020404" pitchFamily="49" charset="0"/>
                <a:sym typeface="Verdana"/>
              </a:rPr>
              <a:t>:TankFarm10 :</a:t>
            </a:r>
            <a:r>
              <a:rPr lang="en-US" sz="1100" dirty="0" err="1">
                <a:solidFill>
                  <a:schemeClr val="dk1"/>
                </a:solidFill>
                <a:latin typeface="Courier New" panose="02070309020205020404" pitchFamily="49" charset="0"/>
                <a:ea typeface="Verdana"/>
                <a:cs typeface="Courier New" panose="02070309020205020404" pitchFamily="49" charset="0"/>
                <a:sym typeface="Verdana"/>
              </a:rPr>
              <a:t>hasTank</a:t>
            </a:r>
            <a:r>
              <a:rPr lang="en-US" sz="1100" dirty="0">
                <a:solidFill>
                  <a:schemeClr val="dk1"/>
                </a:solidFill>
                <a:latin typeface="Courier New" panose="02070309020205020404" pitchFamily="49" charset="0"/>
                <a:ea typeface="Verdana"/>
                <a:cs typeface="Courier New" panose="02070309020205020404" pitchFamily="49" charset="0"/>
                <a:sym typeface="Verdana"/>
              </a:rPr>
              <a:t> :Tank101 , </a:t>
            </a:r>
            <a:endParaRPr sz="1800" dirty="0">
              <a:solidFill>
                <a:schemeClr val="dk1"/>
              </a:solidFill>
              <a:latin typeface="Courier New" panose="02070309020205020404" pitchFamily="49" charset="0"/>
              <a:ea typeface="Twentieth Century"/>
              <a:cs typeface="Courier New" panose="02070309020205020404" pitchFamily="49" charset="0"/>
              <a:sym typeface="Twentieth Century"/>
            </a:endParaRPr>
          </a:p>
          <a:p>
            <a:pPr marL="0" marR="0" lvl="0" indent="0" algn="l" rtl="0">
              <a:spcBef>
                <a:spcPts val="0"/>
              </a:spcBef>
              <a:spcAft>
                <a:spcPts val="0"/>
              </a:spcAft>
              <a:buClr>
                <a:schemeClr val="dk1"/>
              </a:buClr>
              <a:buSzPts val="1100"/>
              <a:buFont typeface="Verdana"/>
              <a:buNone/>
            </a:pPr>
            <a:r>
              <a:rPr lang="en-US" sz="1100" dirty="0">
                <a:solidFill>
                  <a:schemeClr val="dk1"/>
                </a:solidFill>
                <a:latin typeface="Courier New" panose="02070309020205020404" pitchFamily="49" charset="0"/>
                <a:ea typeface="Verdana"/>
                <a:cs typeface="Courier New" panose="02070309020205020404" pitchFamily="49" charset="0"/>
                <a:sym typeface="Verdana"/>
              </a:rPr>
              <a:t>		:Tank102 .</a:t>
            </a:r>
            <a:endParaRPr sz="1800" dirty="0">
              <a:solidFill>
                <a:schemeClr val="dk1"/>
              </a:solidFill>
              <a:latin typeface="Courier New" panose="02070309020205020404" pitchFamily="49" charset="0"/>
              <a:ea typeface="Twentieth Century"/>
              <a:cs typeface="Courier New" panose="02070309020205020404" pitchFamily="49" charset="0"/>
              <a:sym typeface="Twentieth Century"/>
            </a:endParaRPr>
          </a:p>
          <a:p>
            <a:pPr marL="0" marR="0" lvl="0" indent="0" algn="l" rtl="0">
              <a:spcBef>
                <a:spcPts val="0"/>
              </a:spcBef>
              <a:spcAft>
                <a:spcPts val="0"/>
              </a:spcAft>
              <a:buClr>
                <a:schemeClr val="dk1"/>
              </a:buClr>
              <a:buSzPts val="1100"/>
              <a:buFont typeface="Verdana"/>
              <a:buNone/>
            </a:pPr>
            <a:r>
              <a:rPr lang="en-US" sz="1100" dirty="0">
                <a:solidFill>
                  <a:schemeClr val="dk1"/>
                </a:solidFill>
                <a:latin typeface="Courier New" panose="02070309020205020404" pitchFamily="49" charset="0"/>
                <a:ea typeface="Verdana"/>
                <a:cs typeface="Courier New" panose="02070309020205020404" pitchFamily="49" charset="0"/>
                <a:sym typeface="Verdana"/>
              </a:rPr>
              <a:t>:Tank101 :</a:t>
            </a:r>
            <a:r>
              <a:rPr lang="en-US" sz="1100" dirty="0" err="1">
                <a:solidFill>
                  <a:schemeClr val="dk1"/>
                </a:solidFill>
                <a:latin typeface="Courier New" panose="02070309020205020404" pitchFamily="49" charset="0"/>
                <a:ea typeface="Verdana"/>
                <a:cs typeface="Courier New" panose="02070309020205020404" pitchFamily="49" charset="0"/>
                <a:sym typeface="Verdana"/>
              </a:rPr>
              <a:t>hasVolume</a:t>
            </a:r>
            <a:r>
              <a:rPr lang="en-US" sz="1100" dirty="0">
                <a:solidFill>
                  <a:schemeClr val="dk1"/>
                </a:solidFill>
                <a:latin typeface="Courier New" panose="02070309020205020404" pitchFamily="49" charset="0"/>
                <a:ea typeface="Verdana"/>
                <a:cs typeface="Courier New" panose="02070309020205020404" pitchFamily="49" charset="0"/>
                <a:sym typeface="Verdana"/>
              </a:rPr>
              <a:t>  42^^L .</a:t>
            </a:r>
            <a:endParaRPr sz="1800" dirty="0">
              <a:solidFill>
                <a:schemeClr val="dk1"/>
              </a:solidFill>
              <a:latin typeface="Courier New" panose="02070309020205020404" pitchFamily="49" charset="0"/>
              <a:ea typeface="Twentieth Century"/>
              <a:cs typeface="Courier New" panose="02070309020205020404" pitchFamily="49" charset="0"/>
              <a:sym typeface="Twentieth Century"/>
            </a:endParaRPr>
          </a:p>
          <a:p>
            <a:pPr marL="0" marR="0" lvl="0" indent="0" algn="l" rtl="0">
              <a:spcBef>
                <a:spcPts val="0"/>
              </a:spcBef>
              <a:spcAft>
                <a:spcPts val="0"/>
              </a:spcAft>
              <a:buClr>
                <a:schemeClr val="dk1"/>
              </a:buClr>
              <a:buSzPts val="1100"/>
              <a:buFont typeface="Verdana"/>
              <a:buNone/>
            </a:pPr>
            <a:r>
              <a:rPr lang="en-US" sz="1100" dirty="0">
                <a:solidFill>
                  <a:schemeClr val="dk1"/>
                </a:solidFill>
                <a:latin typeface="Courier New" panose="02070309020205020404" pitchFamily="49" charset="0"/>
                <a:ea typeface="Verdana"/>
                <a:cs typeface="Courier New" panose="02070309020205020404" pitchFamily="49" charset="0"/>
                <a:sym typeface="Verdana"/>
              </a:rPr>
              <a:t>:Tank102 :</a:t>
            </a:r>
            <a:r>
              <a:rPr lang="en-US" sz="1100" dirty="0" err="1">
                <a:solidFill>
                  <a:schemeClr val="dk1"/>
                </a:solidFill>
                <a:latin typeface="Courier New" panose="02070309020205020404" pitchFamily="49" charset="0"/>
                <a:ea typeface="Verdana"/>
                <a:cs typeface="Courier New" panose="02070309020205020404" pitchFamily="49" charset="0"/>
                <a:sym typeface="Verdana"/>
              </a:rPr>
              <a:t>hasVolume</a:t>
            </a:r>
            <a:r>
              <a:rPr lang="en-US" sz="1100" dirty="0">
                <a:solidFill>
                  <a:schemeClr val="dk1"/>
                </a:solidFill>
                <a:latin typeface="Courier New" panose="02070309020205020404" pitchFamily="49" charset="0"/>
                <a:ea typeface="Verdana"/>
                <a:cs typeface="Courier New" panose="02070309020205020404" pitchFamily="49" charset="0"/>
                <a:sym typeface="Verdana"/>
              </a:rPr>
              <a:t>  21^^KL .</a:t>
            </a:r>
            <a:endParaRPr sz="1800" dirty="0">
              <a:solidFill>
                <a:schemeClr val="dk1"/>
              </a:solidFill>
              <a:latin typeface="Courier New" panose="02070309020205020404" pitchFamily="49" charset="0"/>
              <a:ea typeface="Twentieth Century"/>
              <a:cs typeface="Courier New" panose="02070309020205020404" pitchFamily="49" charset="0"/>
              <a:sym typeface="Twentieth Century"/>
            </a:endParaRPr>
          </a:p>
          <a:p>
            <a:pPr marL="0" marR="0" lvl="0" indent="0" algn="l" rtl="0">
              <a:spcBef>
                <a:spcPts val="0"/>
              </a:spcBef>
              <a:spcAft>
                <a:spcPts val="0"/>
              </a:spcAft>
              <a:buClr>
                <a:schemeClr val="dk1"/>
              </a:buClr>
              <a:buSzPts val="1100"/>
              <a:buFont typeface="Twentieth Century"/>
              <a:buNone/>
            </a:pPr>
            <a:endParaRPr sz="1100" dirty="0">
              <a:solidFill>
                <a:schemeClr val="dk1"/>
              </a:solidFill>
              <a:latin typeface="Verdana"/>
              <a:ea typeface="Verdana"/>
              <a:cs typeface="Verdana"/>
              <a:sym typeface="Verdana"/>
            </a:endParaRPr>
          </a:p>
        </p:txBody>
      </p:sp>
      <p:sp>
        <p:nvSpPr>
          <p:cNvPr id="245" name="Google Shape;245;p5"/>
          <p:cNvSpPr/>
          <p:nvPr/>
        </p:nvSpPr>
        <p:spPr>
          <a:xfrm>
            <a:off x="4241" y="3711392"/>
            <a:ext cx="5122182" cy="2835240"/>
          </a:xfrm>
          <a:prstGeom prst="rect">
            <a:avLst/>
          </a:prstGeom>
          <a:solidFill>
            <a:schemeClr val="lt1"/>
          </a:solidFill>
          <a:ln w="12700" cap="flat" cmpd="sng">
            <a:solidFill>
              <a:srgbClr val="FF6803"/>
            </a:solidFill>
            <a:prstDash val="solid"/>
            <a:round/>
            <a:headEnd type="none" w="sm" len="sm"/>
            <a:tailEnd type="none" w="sm" len="sm"/>
          </a:ln>
          <a:effectLst>
            <a:outerShdw blurRad="50800" dist="20000" dir="5400000" rotWithShape="0">
              <a:srgbClr val="000000">
                <a:alpha val="41568"/>
              </a:srgbClr>
            </a:outerShdw>
          </a:effectLst>
        </p:spPr>
        <p:txBody>
          <a:bodyPr spcFirstLastPara="1" wrap="square" lIns="91425" tIns="45700" rIns="91425" bIns="45700" anchor="t" anchorCtr="0">
            <a:noAutofit/>
          </a:bodyPr>
          <a:lstStyle/>
          <a:p>
            <a:pPr marL="0" marR="0" lvl="0" indent="0" algn="ctr" rtl="0">
              <a:spcBef>
                <a:spcPts val="0"/>
              </a:spcBef>
              <a:spcAft>
                <a:spcPts val="0"/>
              </a:spcAft>
              <a:buClr>
                <a:schemeClr val="dk1"/>
              </a:buClr>
              <a:buSzPts val="1200"/>
              <a:buFont typeface="Verdana"/>
              <a:buNone/>
            </a:pPr>
            <a:r>
              <a:rPr lang="en-US" sz="1200" b="1">
                <a:solidFill>
                  <a:schemeClr val="dk1"/>
                </a:solidFill>
                <a:latin typeface="Verdana"/>
                <a:ea typeface="Verdana"/>
                <a:cs typeface="Verdana"/>
                <a:sym typeface="Verdana"/>
              </a:rPr>
              <a:t>Graph</a:t>
            </a:r>
            <a:endParaRPr sz="1200">
              <a:solidFill>
                <a:schemeClr val="dk1"/>
              </a:solidFill>
              <a:latin typeface="Twentieth Century"/>
              <a:ea typeface="Twentieth Century"/>
              <a:cs typeface="Twentieth Century"/>
              <a:sym typeface="Twentieth Century"/>
            </a:endParaRPr>
          </a:p>
        </p:txBody>
      </p:sp>
      <p:sp>
        <p:nvSpPr>
          <p:cNvPr id="246" name="Google Shape;246;p5"/>
          <p:cNvSpPr/>
          <p:nvPr/>
        </p:nvSpPr>
        <p:spPr>
          <a:xfrm>
            <a:off x="182328" y="5252799"/>
            <a:ext cx="1006789" cy="422823"/>
          </a:xfrm>
          <a:prstGeom prst="ellipse">
            <a:avLst/>
          </a:prstGeom>
          <a:solidFill>
            <a:srgbClr val="DBDFE2"/>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1050"/>
              <a:buFont typeface="Verdana"/>
              <a:buNone/>
            </a:pPr>
            <a:r>
              <a:rPr lang="en-US" sz="1050">
                <a:solidFill>
                  <a:schemeClr val="dk1"/>
                </a:solidFill>
                <a:latin typeface="Verdana"/>
                <a:ea typeface="Verdana"/>
                <a:cs typeface="Verdana"/>
                <a:sym typeface="Verdana"/>
              </a:rPr>
              <a:t>:TankFarm10</a:t>
            </a:r>
            <a:endParaRPr sz="1200">
              <a:solidFill>
                <a:schemeClr val="dk1"/>
              </a:solidFill>
              <a:latin typeface="Twentieth Century"/>
              <a:ea typeface="Twentieth Century"/>
              <a:cs typeface="Twentieth Century"/>
              <a:sym typeface="Twentieth Century"/>
            </a:endParaRPr>
          </a:p>
        </p:txBody>
      </p:sp>
      <p:sp>
        <p:nvSpPr>
          <p:cNvPr id="247" name="Google Shape;247;p5"/>
          <p:cNvSpPr/>
          <p:nvPr/>
        </p:nvSpPr>
        <p:spPr>
          <a:xfrm>
            <a:off x="1370867" y="4525864"/>
            <a:ext cx="829435" cy="422823"/>
          </a:xfrm>
          <a:prstGeom prst="ellipse">
            <a:avLst/>
          </a:prstGeom>
          <a:solidFill>
            <a:srgbClr val="F29C8E"/>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1050"/>
              <a:buFont typeface="Verdana"/>
              <a:buNone/>
            </a:pPr>
            <a:r>
              <a:rPr lang="en-US" sz="1050">
                <a:solidFill>
                  <a:schemeClr val="dk1"/>
                </a:solidFill>
                <a:latin typeface="Verdana"/>
                <a:ea typeface="Verdana"/>
                <a:cs typeface="Verdana"/>
                <a:sym typeface="Verdana"/>
              </a:rPr>
              <a:t>:Tank101</a:t>
            </a:r>
            <a:endParaRPr sz="1200">
              <a:solidFill>
                <a:schemeClr val="dk1"/>
              </a:solidFill>
              <a:latin typeface="Twentieth Century"/>
              <a:ea typeface="Twentieth Century"/>
              <a:cs typeface="Twentieth Century"/>
              <a:sym typeface="Twentieth Century"/>
            </a:endParaRPr>
          </a:p>
        </p:txBody>
      </p:sp>
      <p:sp>
        <p:nvSpPr>
          <p:cNvPr id="248" name="Google Shape;248;p5"/>
          <p:cNvSpPr/>
          <p:nvPr/>
        </p:nvSpPr>
        <p:spPr>
          <a:xfrm>
            <a:off x="2055707" y="5857022"/>
            <a:ext cx="829435" cy="422823"/>
          </a:xfrm>
          <a:prstGeom prst="ellipse">
            <a:avLst/>
          </a:prstGeom>
          <a:solidFill>
            <a:srgbClr val="F29C8E"/>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1050"/>
              <a:buFont typeface="Verdana"/>
              <a:buNone/>
            </a:pPr>
            <a:r>
              <a:rPr lang="en-US" sz="1050">
                <a:solidFill>
                  <a:schemeClr val="dk1"/>
                </a:solidFill>
                <a:latin typeface="Verdana"/>
                <a:ea typeface="Verdana"/>
                <a:cs typeface="Verdana"/>
                <a:sym typeface="Verdana"/>
              </a:rPr>
              <a:t>:Tank102</a:t>
            </a:r>
            <a:endParaRPr sz="1200">
              <a:solidFill>
                <a:schemeClr val="dk1"/>
              </a:solidFill>
              <a:latin typeface="Twentieth Century"/>
              <a:ea typeface="Twentieth Century"/>
              <a:cs typeface="Twentieth Century"/>
              <a:sym typeface="Twentieth Century"/>
            </a:endParaRPr>
          </a:p>
        </p:txBody>
      </p:sp>
      <p:cxnSp>
        <p:nvCxnSpPr>
          <p:cNvPr id="249" name="Google Shape;249;p5"/>
          <p:cNvCxnSpPr/>
          <p:nvPr/>
        </p:nvCxnSpPr>
        <p:spPr>
          <a:xfrm rot="10800000" flipH="1">
            <a:off x="1211031" y="4673798"/>
            <a:ext cx="181800" cy="726900"/>
          </a:xfrm>
          <a:prstGeom prst="straightConnector1">
            <a:avLst/>
          </a:prstGeom>
          <a:noFill/>
          <a:ln w="9525" cap="flat" cmpd="sng">
            <a:solidFill>
              <a:schemeClr val="dk1"/>
            </a:solidFill>
            <a:prstDash val="solid"/>
            <a:round/>
            <a:headEnd type="none" w="sm" len="sm"/>
            <a:tailEnd type="triangle" w="med" len="med"/>
          </a:ln>
        </p:spPr>
      </p:cxnSp>
      <p:cxnSp>
        <p:nvCxnSpPr>
          <p:cNvPr id="250" name="Google Shape;250;p5"/>
          <p:cNvCxnSpPr>
            <a:stCxn id="246" idx="6"/>
            <a:endCxn id="248" idx="2"/>
          </p:cNvCxnSpPr>
          <p:nvPr/>
        </p:nvCxnSpPr>
        <p:spPr>
          <a:xfrm>
            <a:off x="1189117" y="5464210"/>
            <a:ext cx="866700" cy="604200"/>
          </a:xfrm>
          <a:prstGeom prst="straightConnector1">
            <a:avLst/>
          </a:prstGeom>
          <a:noFill/>
          <a:ln w="9525" cap="flat" cmpd="sng">
            <a:solidFill>
              <a:schemeClr val="dk1"/>
            </a:solidFill>
            <a:prstDash val="solid"/>
            <a:round/>
            <a:headEnd type="none" w="sm" len="sm"/>
            <a:tailEnd type="triangle" w="med" len="med"/>
          </a:ln>
        </p:spPr>
      </p:cxnSp>
      <p:sp>
        <p:nvSpPr>
          <p:cNvPr id="251" name="Google Shape;251;p5"/>
          <p:cNvSpPr txBox="1"/>
          <p:nvPr/>
        </p:nvSpPr>
        <p:spPr>
          <a:xfrm>
            <a:off x="1189117" y="5050059"/>
            <a:ext cx="841897" cy="2616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dk1"/>
              </a:buClr>
              <a:buSzPts val="1050"/>
              <a:buFont typeface="Verdana"/>
              <a:buNone/>
            </a:pPr>
            <a:r>
              <a:rPr lang="en-US" sz="1050">
                <a:solidFill>
                  <a:schemeClr val="dk1"/>
                </a:solidFill>
                <a:latin typeface="Verdana"/>
                <a:ea typeface="Verdana"/>
                <a:cs typeface="Verdana"/>
                <a:sym typeface="Verdana"/>
              </a:rPr>
              <a:t>:hasTank</a:t>
            </a:r>
            <a:endParaRPr sz="1050">
              <a:solidFill>
                <a:schemeClr val="dk1"/>
              </a:solidFill>
              <a:latin typeface="Verdana"/>
              <a:ea typeface="Verdana"/>
              <a:cs typeface="Verdana"/>
              <a:sym typeface="Verdana"/>
            </a:endParaRPr>
          </a:p>
        </p:txBody>
      </p:sp>
      <p:sp>
        <p:nvSpPr>
          <p:cNvPr id="252" name="Google Shape;252;p5"/>
          <p:cNvSpPr txBox="1"/>
          <p:nvPr/>
        </p:nvSpPr>
        <p:spPr>
          <a:xfrm>
            <a:off x="891863" y="5725702"/>
            <a:ext cx="841897" cy="2616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dk1"/>
              </a:buClr>
              <a:buSzPts val="1050"/>
              <a:buFont typeface="Verdana"/>
              <a:buNone/>
            </a:pPr>
            <a:r>
              <a:rPr lang="en-US" sz="1050">
                <a:solidFill>
                  <a:schemeClr val="dk1"/>
                </a:solidFill>
                <a:latin typeface="Verdana"/>
                <a:ea typeface="Verdana"/>
                <a:cs typeface="Verdana"/>
                <a:sym typeface="Verdana"/>
              </a:rPr>
              <a:t>:hasTank</a:t>
            </a:r>
            <a:endParaRPr sz="1050">
              <a:solidFill>
                <a:schemeClr val="dk1"/>
              </a:solidFill>
              <a:latin typeface="Verdana"/>
              <a:ea typeface="Verdana"/>
              <a:cs typeface="Verdana"/>
              <a:sym typeface="Verdana"/>
            </a:endParaRPr>
          </a:p>
        </p:txBody>
      </p:sp>
      <p:cxnSp>
        <p:nvCxnSpPr>
          <p:cNvPr id="253" name="Google Shape;253;p5"/>
          <p:cNvCxnSpPr>
            <a:endCxn id="254" idx="2"/>
          </p:cNvCxnSpPr>
          <p:nvPr/>
        </p:nvCxnSpPr>
        <p:spPr>
          <a:xfrm rot="10800000" flipH="1">
            <a:off x="2200207" y="4327124"/>
            <a:ext cx="1085100" cy="344100"/>
          </a:xfrm>
          <a:prstGeom prst="straightConnector1">
            <a:avLst/>
          </a:prstGeom>
          <a:noFill/>
          <a:ln w="9525" cap="flat" cmpd="sng">
            <a:solidFill>
              <a:schemeClr val="dk1"/>
            </a:solidFill>
            <a:prstDash val="solid"/>
            <a:round/>
            <a:headEnd type="none" w="sm" len="sm"/>
            <a:tailEnd type="triangle" w="med" len="med"/>
          </a:ln>
        </p:spPr>
      </p:cxnSp>
      <p:cxnSp>
        <p:nvCxnSpPr>
          <p:cNvPr id="255" name="Google Shape;255;p5"/>
          <p:cNvCxnSpPr/>
          <p:nvPr/>
        </p:nvCxnSpPr>
        <p:spPr>
          <a:xfrm rot="10800000" flipH="1">
            <a:off x="2885142" y="6051759"/>
            <a:ext cx="1394376" cy="33346"/>
          </a:xfrm>
          <a:prstGeom prst="straightConnector1">
            <a:avLst/>
          </a:prstGeom>
          <a:noFill/>
          <a:ln w="9525" cap="flat" cmpd="sng">
            <a:solidFill>
              <a:schemeClr val="dk1"/>
            </a:solidFill>
            <a:prstDash val="solid"/>
            <a:round/>
            <a:headEnd type="none" w="sm" len="sm"/>
            <a:tailEnd type="triangle" w="med" len="med"/>
          </a:ln>
        </p:spPr>
      </p:cxnSp>
      <p:sp>
        <p:nvSpPr>
          <p:cNvPr id="256" name="Google Shape;256;p5"/>
          <p:cNvSpPr txBox="1"/>
          <p:nvPr/>
        </p:nvSpPr>
        <p:spPr>
          <a:xfrm>
            <a:off x="3062496" y="5755145"/>
            <a:ext cx="1027845" cy="2616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dk1"/>
              </a:buClr>
              <a:buSzPts val="1050"/>
              <a:buFont typeface="Verdana"/>
              <a:buNone/>
            </a:pPr>
            <a:r>
              <a:rPr lang="en-US" sz="1050">
                <a:solidFill>
                  <a:schemeClr val="dk1"/>
                </a:solidFill>
                <a:latin typeface="Verdana"/>
                <a:ea typeface="Verdana"/>
                <a:cs typeface="Verdana"/>
                <a:sym typeface="Verdana"/>
              </a:rPr>
              <a:t>:hasVolume</a:t>
            </a:r>
            <a:endParaRPr sz="1050">
              <a:solidFill>
                <a:schemeClr val="dk1"/>
              </a:solidFill>
              <a:latin typeface="Verdana"/>
              <a:ea typeface="Verdana"/>
              <a:cs typeface="Verdana"/>
              <a:sym typeface="Verdana"/>
            </a:endParaRPr>
          </a:p>
        </p:txBody>
      </p:sp>
      <p:sp>
        <p:nvSpPr>
          <p:cNvPr id="257" name="Google Shape;257;p5"/>
          <p:cNvSpPr txBox="1"/>
          <p:nvPr/>
        </p:nvSpPr>
        <p:spPr>
          <a:xfrm>
            <a:off x="2340620" y="4556034"/>
            <a:ext cx="1027845" cy="2616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dk1"/>
              </a:buClr>
              <a:buSzPts val="1050"/>
              <a:buFont typeface="Verdana"/>
              <a:buNone/>
            </a:pPr>
            <a:r>
              <a:rPr lang="en-US" sz="1050">
                <a:solidFill>
                  <a:schemeClr val="dk1"/>
                </a:solidFill>
                <a:latin typeface="Verdana"/>
                <a:ea typeface="Verdana"/>
                <a:cs typeface="Verdana"/>
                <a:sym typeface="Verdana"/>
              </a:rPr>
              <a:t>:hasVolume</a:t>
            </a:r>
            <a:endParaRPr sz="1050">
              <a:solidFill>
                <a:schemeClr val="dk1"/>
              </a:solidFill>
              <a:latin typeface="Verdana"/>
              <a:ea typeface="Verdana"/>
              <a:cs typeface="Verdana"/>
              <a:sym typeface="Verdana"/>
            </a:endParaRPr>
          </a:p>
        </p:txBody>
      </p:sp>
      <p:sp>
        <p:nvSpPr>
          <p:cNvPr id="254" name="Google Shape;254;p5"/>
          <p:cNvSpPr/>
          <p:nvPr/>
        </p:nvSpPr>
        <p:spPr>
          <a:xfrm>
            <a:off x="3285307" y="4115712"/>
            <a:ext cx="769767" cy="422823"/>
          </a:xfrm>
          <a:prstGeom prst="ellipse">
            <a:avLst/>
          </a:prstGeom>
          <a:solidFill>
            <a:srgbClr val="F29C8E"/>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1050"/>
              <a:buFont typeface="Verdana"/>
              <a:buNone/>
            </a:pPr>
            <a:r>
              <a:rPr lang="en-US" sz="1050">
                <a:solidFill>
                  <a:schemeClr val="dk1"/>
                </a:solidFill>
                <a:latin typeface="Verdana"/>
                <a:ea typeface="Verdana"/>
                <a:cs typeface="Verdana"/>
                <a:sym typeface="Verdana"/>
              </a:rPr>
              <a:t>42^L</a:t>
            </a:r>
            <a:endParaRPr sz="1200">
              <a:solidFill>
                <a:schemeClr val="dk1"/>
              </a:solidFill>
              <a:latin typeface="Twentieth Century"/>
              <a:ea typeface="Twentieth Century"/>
              <a:cs typeface="Twentieth Century"/>
              <a:sym typeface="Twentieth Century"/>
            </a:endParaRPr>
          </a:p>
        </p:txBody>
      </p:sp>
      <p:sp>
        <p:nvSpPr>
          <p:cNvPr id="258" name="Google Shape;258;p5"/>
          <p:cNvSpPr/>
          <p:nvPr/>
        </p:nvSpPr>
        <p:spPr>
          <a:xfrm>
            <a:off x="4119042" y="5828091"/>
            <a:ext cx="920008" cy="422823"/>
          </a:xfrm>
          <a:prstGeom prst="ellipse">
            <a:avLst/>
          </a:prstGeom>
          <a:solidFill>
            <a:srgbClr val="F29C8E"/>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1050"/>
              <a:buFont typeface="Verdana"/>
              <a:buNone/>
            </a:pPr>
            <a:r>
              <a:rPr lang="en-US" sz="1050">
                <a:solidFill>
                  <a:schemeClr val="dk1"/>
                </a:solidFill>
                <a:latin typeface="Verdana"/>
                <a:ea typeface="Verdana"/>
                <a:cs typeface="Verdana"/>
                <a:sym typeface="Verdana"/>
              </a:rPr>
              <a:t>21^KL</a:t>
            </a:r>
            <a:endParaRPr sz="1200">
              <a:solidFill>
                <a:schemeClr val="dk1"/>
              </a:solidFill>
              <a:latin typeface="Twentieth Century"/>
              <a:ea typeface="Twentieth Century"/>
              <a:cs typeface="Twentieth Century"/>
              <a:sym typeface="Twentieth Century"/>
            </a:endParaRPr>
          </a:p>
        </p:txBody>
      </p:sp>
      <p:sp>
        <p:nvSpPr>
          <p:cNvPr id="259" name="Google Shape;259;p5"/>
          <p:cNvSpPr/>
          <p:nvPr/>
        </p:nvSpPr>
        <p:spPr>
          <a:xfrm>
            <a:off x="175370" y="5252799"/>
            <a:ext cx="1006789" cy="422823"/>
          </a:xfrm>
          <a:prstGeom prst="ellipse">
            <a:avLst/>
          </a:prstGeom>
          <a:solidFill>
            <a:srgbClr val="DBDFE2"/>
          </a:solidFill>
          <a:ln w="9525" cap="flat" cmpd="sng">
            <a:solidFill>
              <a:schemeClr val="dk1"/>
            </a:solidFill>
            <a:prstDash val="solid"/>
            <a:round/>
            <a:headEnd type="none" w="sm" len="sm"/>
            <a:tailEnd type="none" w="sm" len="sm"/>
          </a:ln>
        </p:spPr>
        <p:txBody>
          <a:bodyPr spcFirstLastPara="1" wrap="square" lIns="0" tIns="45700" rIns="0" bIns="45700" anchor="ctr" anchorCtr="0">
            <a:noAutofit/>
          </a:bodyPr>
          <a:lstStyle/>
          <a:p>
            <a:pPr marL="0" marR="0" lvl="0" indent="0" algn="ctr" rtl="0">
              <a:spcBef>
                <a:spcPts val="0"/>
              </a:spcBef>
              <a:spcAft>
                <a:spcPts val="0"/>
              </a:spcAft>
              <a:buClr>
                <a:schemeClr val="dk1"/>
              </a:buClr>
              <a:buSzPts val="1050"/>
              <a:buFont typeface="Verdana"/>
              <a:buNone/>
            </a:pPr>
            <a:r>
              <a:rPr lang="en-US" sz="1050">
                <a:solidFill>
                  <a:schemeClr val="dk1"/>
                </a:solidFill>
                <a:latin typeface="Verdana"/>
                <a:ea typeface="Verdana"/>
                <a:cs typeface="Verdana"/>
                <a:sym typeface="Verdana"/>
              </a:rPr>
              <a:t>:TankFarm10</a:t>
            </a:r>
            <a:endParaRPr sz="1200">
              <a:solidFill>
                <a:schemeClr val="dk1"/>
              </a:solidFill>
              <a:latin typeface="Twentieth Century"/>
              <a:ea typeface="Twentieth Century"/>
              <a:cs typeface="Twentieth Century"/>
              <a:sym typeface="Twentieth Century"/>
            </a:endParaRPr>
          </a:p>
        </p:txBody>
      </p:sp>
      <p:sp>
        <p:nvSpPr>
          <p:cNvPr id="260" name="Google Shape;260;p5"/>
          <p:cNvSpPr/>
          <p:nvPr/>
        </p:nvSpPr>
        <p:spPr>
          <a:xfrm>
            <a:off x="1363909" y="4525864"/>
            <a:ext cx="829435" cy="422823"/>
          </a:xfrm>
          <a:prstGeom prst="ellipse">
            <a:avLst/>
          </a:prstGeom>
          <a:solidFill>
            <a:srgbClr val="DBDFE2"/>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1050"/>
              <a:buFont typeface="Verdana"/>
              <a:buNone/>
            </a:pPr>
            <a:r>
              <a:rPr lang="en-US" sz="1050">
                <a:solidFill>
                  <a:schemeClr val="dk1"/>
                </a:solidFill>
                <a:latin typeface="Verdana"/>
                <a:ea typeface="Verdana"/>
                <a:cs typeface="Verdana"/>
                <a:sym typeface="Verdana"/>
              </a:rPr>
              <a:t>:Tank101</a:t>
            </a:r>
            <a:endParaRPr sz="1200">
              <a:solidFill>
                <a:schemeClr val="dk1"/>
              </a:solidFill>
              <a:latin typeface="Twentieth Century"/>
              <a:ea typeface="Twentieth Century"/>
              <a:cs typeface="Twentieth Century"/>
              <a:sym typeface="Twentieth Century"/>
            </a:endParaRPr>
          </a:p>
        </p:txBody>
      </p:sp>
      <p:sp>
        <p:nvSpPr>
          <p:cNvPr id="261" name="Google Shape;261;p5"/>
          <p:cNvSpPr/>
          <p:nvPr/>
        </p:nvSpPr>
        <p:spPr>
          <a:xfrm>
            <a:off x="2048749" y="5857022"/>
            <a:ext cx="829435" cy="422823"/>
          </a:xfrm>
          <a:prstGeom prst="ellipse">
            <a:avLst/>
          </a:prstGeom>
          <a:solidFill>
            <a:srgbClr val="DBDFE2"/>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1050"/>
              <a:buFont typeface="Verdana"/>
              <a:buNone/>
            </a:pPr>
            <a:r>
              <a:rPr lang="en-US" sz="1050">
                <a:solidFill>
                  <a:schemeClr val="dk1"/>
                </a:solidFill>
                <a:latin typeface="Verdana"/>
                <a:ea typeface="Verdana"/>
                <a:cs typeface="Verdana"/>
                <a:sym typeface="Verdana"/>
              </a:rPr>
              <a:t>:Tank102</a:t>
            </a:r>
            <a:endParaRPr sz="1200">
              <a:solidFill>
                <a:schemeClr val="dk1"/>
              </a:solidFill>
              <a:latin typeface="Twentieth Century"/>
              <a:ea typeface="Twentieth Century"/>
              <a:cs typeface="Twentieth Century"/>
              <a:sym typeface="Twentieth Century"/>
            </a:endParaRPr>
          </a:p>
        </p:txBody>
      </p:sp>
      <p:cxnSp>
        <p:nvCxnSpPr>
          <p:cNvPr id="262" name="Google Shape;262;p5"/>
          <p:cNvCxnSpPr>
            <a:stCxn id="259" idx="6"/>
            <a:endCxn id="260" idx="2"/>
          </p:cNvCxnSpPr>
          <p:nvPr/>
        </p:nvCxnSpPr>
        <p:spPr>
          <a:xfrm rot="10800000" flipH="1">
            <a:off x="1182159" y="4737310"/>
            <a:ext cx="181800" cy="726900"/>
          </a:xfrm>
          <a:prstGeom prst="straightConnector1">
            <a:avLst/>
          </a:prstGeom>
          <a:noFill/>
          <a:ln w="9525" cap="flat" cmpd="sng">
            <a:solidFill>
              <a:schemeClr val="dk1"/>
            </a:solidFill>
            <a:prstDash val="solid"/>
            <a:round/>
            <a:headEnd type="none" w="sm" len="sm"/>
            <a:tailEnd type="triangle" w="med" len="med"/>
          </a:ln>
        </p:spPr>
      </p:cxnSp>
      <p:cxnSp>
        <p:nvCxnSpPr>
          <p:cNvPr id="263" name="Google Shape;263;p5"/>
          <p:cNvCxnSpPr>
            <a:stCxn id="259" idx="6"/>
            <a:endCxn id="261" idx="2"/>
          </p:cNvCxnSpPr>
          <p:nvPr/>
        </p:nvCxnSpPr>
        <p:spPr>
          <a:xfrm>
            <a:off x="1182159" y="5464210"/>
            <a:ext cx="866700" cy="604200"/>
          </a:xfrm>
          <a:prstGeom prst="straightConnector1">
            <a:avLst/>
          </a:prstGeom>
          <a:noFill/>
          <a:ln w="9525" cap="flat" cmpd="sng">
            <a:solidFill>
              <a:schemeClr val="dk1"/>
            </a:solidFill>
            <a:prstDash val="solid"/>
            <a:round/>
            <a:headEnd type="none" w="sm" len="sm"/>
            <a:tailEnd type="triangle" w="med" len="med"/>
          </a:ln>
        </p:spPr>
      </p:cxnSp>
      <p:sp>
        <p:nvSpPr>
          <p:cNvPr id="264" name="Google Shape;264;p5"/>
          <p:cNvSpPr txBox="1"/>
          <p:nvPr/>
        </p:nvSpPr>
        <p:spPr>
          <a:xfrm>
            <a:off x="1182159" y="5050059"/>
            <a:ext cx="841897" cy="2616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dk1"/>
              </a:buClr>
              <a:buSzPts val="1050"/>
              <a:buFont typeface="Verdana"/>
              <a:buNone/>
            </a:pPr>
            <a:r>
              <a:rPr lang="en-US" sz="1050">
                <a:solidFill>
                  <a:schemeClr val="dk1"/>
                </a:solidFill>
                <a:latin typeface="Verdana"/>
                <a:ea typeface="Verdana"/>
                <a:cs typeface="Verdana"/>
                <a:sym typeface="Verdana"/>
              </a:rPr>
              <a:t>:hasTank</a:t>
            </a:r>
            <a:endParaRPr sz="1050">
              <a:solidFill>
                <a:schemeClr val="dk1"/>
              </a:solidFill>
              <a:latin typeface="Verdana"/>
              <a:ea typeface="Verdana"/>
              <a:cs typeface="Verdana"/>
              <a:sym typeface="Verdana"/>
            </a:endParaRPr>
          </a:p>
        </p:txBody>
      </p:sp>
      <p:sp>
        <p:nvSpPr>
          <p:cNvPr id="265" name="Google Shape;265;p5"/>
          <p:cNvSpPr txBox="1"/>
          <p:nvPr/>
        </p:nvSpPr>
        <p:spPr>
          <a:xfrm>
            <a:off x="884795" y="5725702"/>
            <a:ext cx="841897" cy="2616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dk1"/>
              </a:buClr>
              <a:buSzPts val="1050"/>
              <a:buFont typeface="Verdana"/>
              <a:buNone/>
            </a:pPr>
            <a:r>
              <a:rPr lang="en-US" sz="1050">
                <a:solidFill>
                  <a:schemeClr val="dk1"/>
                </a:solidFill>
                <a:latin typeface="Verdana"/>
                <a:ea typeface="Verdana"/>
                <a:cs typeface="Verdana"/>
                <a:sym typeface="Verdana"/>
              </a:rPr>
              <a:t>:hasTank</a:t>
            </a:r>
            <a:endParaRPr sz="1050">
              <a:solidFill>
                <a:schemeClr val="dk1"/>
              </a:solidFill>
              <a:latin typeface="Verdana"/>
              <a:ea typeface="Verdana"/>
              <a:cs typeface="Verdana"/>
              <a:sym typeface="Verdana"/>
            </a:endParaRPr>
          </a:p>
        </p:txBody>
      </p:sp>
      <p:cxnSp>
        <p:nvCxnSpPr>
          <p:cNvPr id="266" name="Google Shape;266;p5"/>
          <p:cNvCxnSpPr>
            <a:stCxn id="267" idx="6"/>
            <a:endCxn id="268" idx="2"/>
          </p:cNvCxnSpPr>
          <p:nvPr/>
        </p:nvCxnSpPr>
        <p:spPr>
          <a:xfrm>
            <a:off x="3270987" y="4701215"/>
            <a:ext cx="979800" cy="0"/>
          </a:xfrm>
          <a:prstGeom prst="straightConnector1">
            <a:avLst/>
          </a:prstGeom>
          <a:noFill/>
          <a:ln w="9525" cap="flat" cmpd="sng">
            <a:solidFill>
              <a:schemeClr val="dk1"/>
            </a:solidFill>
            <a:prstDash val="solid"/>
            <a:round/>
            <a:headEnd type="none" w="sm" len="sm"/>
            <a:tailEnd type="triangle" w="med" len="med"/>
          </a:ln>
        </p:spPr>
      </p:cxnSp>
      <p:cxnSp>
        <p:nvCxnSpPr>
          <p:cNvPr id="269" name="Google Shape;269;p5"/>
          <p:cNvCxnSpPr>
            <a:stCxn id="270" idx="6"/>
            <a:endCxn id="271" idx="2"/>
          </p:cNvCxnSpPr>
          <p:nvPr/>
        </p:nvCxnSpPr>
        <p:spPr>
          <a:xfrm>
            <a:off x="3270987" y="5586592"/>
            <a:ext cx="819300" cy="0"/>
          </a:xfrm>
          <a:prstGeom prst="straightConnector1">
            <a:avLst/>
          </a:prstGeom>
          <a:noFill/>
          <a:ln w="9525" cap="flat" cmpd="sng">
            <a:solidFill>
              <a:schemeClr val="dk1"/>
            </a:solidFill>
            <a:prstDash val="solid"/>
            <a:round/>
            <a:headEnd type="none" w="sm" len="sm"/>
            <a:tailEnd type="triangle" w="med" len="med"/>
          </a:ln>
        </p:spPr>
      </p:cxnSp>
      <p:sp>
        <p:nvSpPr>
          <p:cNvPr id="272" name="Google Shape;272;p5"/>
          <p:cNvSpPr txBox="1"/>
          <p:nvPr/>
        </p:nvSpPr>
        <p:spPr>
          <a:xfrm>
            <a:off x="3258067" y="5266113"/>
            <a:ext cx="1027845" cy="2616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dk1"/>
              </a:buClr>
              <a:buSzPts val="1050"/>
              <a:buFont typeface="Verdana"/>
              <a:buNone/>
            </a:pPr>
            <a:r>
              <a:rPr lang="en-US" sz="1050">
                <a:solidFill>
                  <a:schemeClr val="dk1"/>
                </a:solidFill>
                <a:latin typeface="Verdana"/>
                <a:ea typeface="Verdana"/>
                <a:cs typeface="Verdana"/>
                <a:sym typeface="Verdana"/>
              </a:rPr>
              <a:t>:hasVolume</a:t>
            </a:r>
            <a:endParaRPr sz="1050">
              <a:solidFill>
                <a:schemeClr val="dk1"/>
              </a:solidFill>
              <a:latin typeface="Verdana"/>
              <a:ea typeface="Verdana"/>
              <a:cs typeface="Verdana"/>
              <a:sym typeface="Verdana"/>
            </a:endParaRPr>
          </a:p>
        </p:txBody>
      </p:sp>
      <p:sp>
        <p:nvSpPr>
          <p:cNvPr id="273" name="Google Shape;273;p5"/>
          <p:cNvSpPr txBox="1"/>
          <p:nvPr/>
        </p:nvSpPr>
        <p:spPr>
          <a:xfrm>
            <a:off x="3258066" y="4358999"/>
            <a:ext cx="1027845" cy="2616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dk1"/>
              </a:buClr>
              <a:buSzPts val="1050"/>
              <a:buFont typeface="Verdana"/>
              <a:buNone/>
            </a:pPr>
            <a:r>
              <a:rPr lang="en-US" sz="1050">
                <a:solidFill>
                  <a:schemeClr val="dk1"/>
                </a:solidFill>
                <a:latin typeface="Verdana"/>
                <a:ea typeface="Verdana"/>
                <a:cs typeface="Verdana"/>
                <a:sym typeface="Verdana"/>
              </a:rPr>
              <a:t>:hasVolume</a:t>
            </a:r>
            <a:endParaRPr sz="1050">
              <a:solidFill>
                <a:schemeClr val="dk1"/>
              </a:solidFill>
              <a:latin typeface="Verdana"/>
              <a:ea typeface="Verdana"/>
              <a:cs typeface="Verdana"/>
              <a:sym typeface="Verdana"/>
            </a:endParaRPr>
          </a:p>
        </p:txBody>
      </p:sp>
      <p:sp>
        <p:nvSpPr>
          <p:cNvPr id="268" name="Google Shape;268;p5"/>
          <p:cNvSpPr/>
          <p:nvPr/>
        </p:nvSpPr>
        <p:spPr>
          <a:xfrm>
            <a:off x="4250645" y="4489804"/>
            <a:ext cx="759531" cy="422823"/>
          </a:xfrm>
          <a:prstGeom prst="ellipse">
            <a:avLst/>
          </a:prstGeom>
          <a:solidFill>
            <a:srgbClr val="F29C8E"/>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1050"/>
              <a:buFont typeface="Verdana"/>
              <a:buNone/>
            </a:pPr>
            <a:r>
              <a:rPr lang="en-US" sz="1050">
                <a:solidFill>
                  <a:schemeClr val="dk1"/>
                </a:solidFill>
                <a:latin typeface="Verdana"/>
                <a:ea typeface="Verdana"/>
                <a:cs typeface="Verdana"/>
                <a:sym typeface="Verdana"/>
              </a:rPr>
              <a:t>42^L</a:t>
            </a:r>
            <a:endParaRPr sz="1200">
              <a:solidFill>
                <a:schemeClr val="dk1"/>
              </a:solidFill>
              <a:latin typeface="Twentieth Century"/>
              <a:ea typeface="Twentieth Century"/>
              <a:cs typeface="Twentieth Century"/>
              <a:sym typeface="Twentieth Century"/>
            </a:endParaRPr>
          </a:p>
        </p:txBody>
      </p:sp>
      <p:sp>
        <p:nvSpPr>
          <p:cNvPr id="271" name="Google Shape;271;p5"/>
          <p:cNvSpPr/>
          <p:nvPr/>
        </p:nvSpPr>
        <p:spPr>
          <a:xfrm>
            <a:off x="4090346" y="5375181"/>
            <a:ext cx="919831" cy="422823"/>
          </a:xfrm>
          <a:prstGeom prst="ellipse">
            <a:avLst/>
          </a:prstGeom>
          <a:solidFill>
            <a:srgbClr val="F29C8E"/>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1050"/>
              <a:buFont typeface="Verdana"/>
              <a:buNone/>
            </a:pPr>
            <a:r>
              <a:rPr lang="en-US" sz="1050">
                <a:solidFill>
                  <a:schemeClr val="dk1"/>
                </a:solidFill>
                <a:latin typeface="Verdana"/>
                <a:ea typeface="Verdana"/>
                <a:cs typeface="Verdana"/>
                <a:sym typeface="Verdana"/>
              </a:rPr>
              <a:t>21^KL</a:t>
            </a:r>
            <a:endParaRPr sz="1200">
              <a:solidFill>
                <a:schemeClr val="dk1"/>
              </a:solidFill>
              <a:latin typeface="Twentieth Century"/>
              <a:ea typeface="Twentieth Century"/>
              <a:cs typeface="Twentieth Century"/>
              <a:sym typeface="Twentieth Century"/>
            </a:endParaRPr>
          </a:p>
        </p:txBody>
      </p:sp>
      <p:sp>
        <p:nvSpPr>
          <p:cNvPr id="267" name="Google Shape;267;p5"/>
          <p:cNvSpPr/>
          <p:nvPr/>
        </p:nvSpPr>
        <p:spPr>
          <a:xfrm>
            <a:off x="2441552" y="4489804"/>
            <a:ext cx="829435" cy="422823"/>
          </a:xfrm>
          <a:prstGeom prst="ellipse">
            <a:avLst/>
          </a:prstGeom>
          <a:solidFill>
            <a:srgbClr val="F29C8E"/>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1050"/>
              <a:buFont typeface="Verdana"/>
              <a:buNone/>
            </a:pPr>
            <a:r>
              <a:rPr lang="en-US" sz="1050">
                <a:solidFill>
                  <a:schemeClr val="dk1"/>
                </a:solidFill>
                <a:latin typeface="Verdana"/>
                <a:ea typeface="Verdana"/>
                <a:cs typeface="Verdana"/>
                <a:sym typeface="Verdana"/>
              </a:rPr>
              <a:t>:Tank101</a:t>
            </a:r>
            <a:endParaRPr sz="1200">
              <a:solidFill>
                <a:schemeClr val="dk1"/>
              </a:solidFill>
              <a:latin typeface="Twentieth Century"/>
              <a:ea typeface="Twentieth Century"/>
              <a:cs typeface="Twentieth Century"/>
              <a:sym typeface="Twentieth Century"/>
            </a:endParaRPr>
          </a:p>
        </p:txBody>
      </p:sp>
      <p:sp>
        <p:nvSpPr>
          <p:cNvPr id="270" name="Google Shape;270;p5"/>
          <p:cNvSpPr/>
          <p:nvPr/>
        </p:nvSpPr>
        <p:spPr>
          <a:xfrm>
            <a:off x="2441552" y="5375181"/>
            <a:ext cx="829435" cy="422823"/>
          </a:xfrm>
          <a:prstGeom prst="ellipse">
            <a:avLst/>
          </a:prstGeom>
          <a:solidFill>
            <a:srgbClr val="F29C8E"/>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1050"/>
              <a:buFont typeface="Verdana"/>
              <a:buNone/>
            </a:pPr>
            <a:r>
              <a:rPr lang="en-US" sz="1050">
                <a:solidFill>
                  <a:schemeClr val="dk1"/>
                </a:solidFill>
                <a:latin typeface="Verdana"/>
                <a:ea typeface="Verdana"/>
                <a:cs typeface="Verdana"/>
                <a:sym typeface="Verdana"/>
              </a:rPr>
              <a:t>:Tank102</a:t>
            </a:r>
            <a:endParaRPr sz="1200">
              <a:solidFill>
                <a:schemeClr val="dk1"/>
              </a:solidFill>
              <a:latin typeface="Twentieth Century"/>
              <a:ea typeface="Twentieth Century"/>
              <a:cs typeface="Twentieth Century"/>
              <a:sym typeface="Twentieth Century"/>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5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60"/>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61"/>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62"/>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63"/>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64"/>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6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nodeType="clickEffect">
                                  <p:stCondLst>
                                    <p:cond delay="0"/>
                                  </p:stCondLst>
                                  <p:childTnLst>
                                    <p:set>
                                      <p:cBhvr>
                                        <p:cTn id="22" dur="1" fill="hold">
                                          <p:stCondLst>
                                            <p:cond delay="1"/>
                                          </p:stCondLst>
                                        </p:cTn>
                                        <p:tgtEl>
                                          <p:spTgt spid="272"/>
                                        </p:tgtEl>
                                        <p:attrNameLst>
                                          <p:attrName>style.visibility</p:attrName>
                                        </p:attrNameLst>
                                      </p:cBhvr>
                                      <p:to>
                                        <p:strVal val="hidden"/>
                                      </p:to>
                                    </p:set>
                                  </p:childTnLst>
                                </p:cTn>
                              </p:par>
                              <p:par>
                                <p:cTn id="23" presetID="1" presetClass="exit" presetSubtype="0" fill="hold" nodeType="withEffect">
                                  <p:stCondLst>
                                    <p:cond delay="0"/>
                                  </p:stCondLst>
                                  <p:childTnLst>
                                    <p:set>
                                      <p:cBhvr>
                                        <p:cTn id="24" dur="1" fill="hold">
                                          <p:stCondLst>
                                            <p:cond delay="1"/>
                                          </p:stCondLst>
                                        </p:cTn>
                                        <p:tgtEl>
                                          <p:spTgt spid="266"/>
                                        </p:tgtEl>
                                        <p:attrNameLst>
                                          <p:attrName>style.visibility</p:attrName>
                                        </p:attrNameLst>
                                      </p:cBhvr>
                                      <p:to>
                                        <p:strVal val="hidden"/>
                                      </p:to>
                                    </p:set>
                                  </p:childTnLst>
                                </p:cTn>
                              </p:par>
                              <p:par>
                                <p:cTn id="25" presetID="1" presetClass="exit" presetSubtype="0" fill="hold" nodeType="withEffect">
                                  <p:stCondLst>
                                    <p:cond delay="0"/>
                                  </p:stCondLst>
                                  <p:childTnLst>
                                    <p:set>
                                      <p:cBhvr>
                                        <p:cTn id="26" dur="1" fill="hold">
                                          <p:stCondLst>
                                            <p:cond delay="1"/>
                                          </p:stCondLst>
                                        </p:cTn>
                                        <p:tgtEl>
                                          <p:spTgt spid="268"/>
                                        </p:tgtEl>
                                        <p:attrNameLst>
                                          <p:attrName>style.visibility</p:attrName>
                                        </p:attrNameLst>
                                      </p:cBhvr>
                                      <p:to>
                                        <p:strVal val="hidden"/>
                                      </p:to>
                                    </p:set>
                                  </p:childTnLst>
                                </p:cTn>
                              </p:par>
                              <p:par>
                                <p:cTn id="27" presetID="1" presetClass="exit" presetSubtype="0" fill="hold" nodeType="withEffect">
                                  <p:stCondLst>
                                    <p:cond delay="0"/>
                                  </p:stCondLst>
                                  <p:childTnLst>
                                    <p:set>
                                      <p:cBhvr>
                                        <p:cTn id="28" dur="1" fill="hold">
                                          <p:stCondLst>
                                            <p:cond delay="1"/>
                                          </p:stCondLst>
                                        </p:cTn>
                                        <p:tgtEl>
                                          <p:spTgt spid="271"/>
                                        </p:tgtEl>
                                        <p:attrNameLst>
                                          <p:attrName>style.visibility</p:attrName>
                                        </p:attrNameLst>
                                      </p:cBhvr>
                                      <p:to>
                                        <p:strVal val="hidden"/>
                                      </p:to>
                                    </p:set>
                                  </p:childTnLst>
                                </p:cTn>
                              </p:par>
                              <p:par>
                                <p:cTn id="29" presetID="1" presetClass="exit" presetSubtype="0" fill="hold" nodeType="withEffect">
                                  <p:stCondLst>
                                    <p:cond delay="0"/>
                                  </p:stCondLst>
                                  <p:childTnLst>
                                    <p:set>
                                      <p:cBhvr>
                                        <p:cTn id="30" dur="1" fill="hold">
                                          <p:stCondLst>
                                            <p:cond delay="1"/>
                                          </p:stCondLst>
                                        </p:cTn>
                                        <p:tgtEl>
                                          <p:spTgt spid="269"/>
                                        </p:tgtEl>
                                        <p:attrNameLst>
                                          <p:attrName>style.visibility</p:attrName>
                                        </p:attrNameLst>
                                      </p:cBhvr>
                                      <p:to>
                                        <p:strVal val="hidden"/>
                                      </p:to>
                                    </p:set>
                                  </p:childTnLst>
                                </p:cTn>
                              </p:par>
                              <p:par>
                                <p:cTn id="31" presetID="1" presetClass="exit" presetSubtype="0" fill="hold" nodeType="withEffect">
                                  <p:stCondLst>
                                    <p:cond delay="0"/>
                                  </p:stCondLst>
                                  <p:childTnLst>
                                    <p:set>
                                      <p:cBhvr>
                                        <p:cTn id="32" dur="1" fill="hold">
                                          <p:stCondLst>
                                            <p:cond delay="1"/>
                                          </p:stCondLst>
                                        </p:cTn>
                                        <p:tgtEl>
                                          <p:spTgt spid="273"/>
                                        </p:tgtEl>
                                        <p:attrNameLst>
                                          <p:attrName>style.visibility</p:attrName>
                                        </p:attrNameLst>
                                      </p:cBhvr>
                                      <p:to>
                                        <p:strVal val="hidden"/>
                                      </p:to>
                                    </p:set>
                                  </p:childTnLst>
                                </p:cTn>
                              </p:par>
                              <p:par>
                                <p:cTn id="33" presetID="1" presetClass="exit" presetSubtype="0" fill="hold" nodeType="withEffect">
                                  <p:stCondLst>
                                    <p:cond delay="0"/>
                                  </p:stCondLst>
                                  <p:childTnLst>
                                    <p:set>
                                      <p:cBhvr>
                                        <p:cTn id="34" dur="1" fill="hold">
                                          <p:stCondLst>
                                            <p:cond delay="1"/>
                                          </p:stCondLst>
                                        </p:cTn>
                                        <p:tgtEl>
                                          <p:spTgt spid="267"/>
                                        </p:tgtEl>
                                        <p:attrNameLst>
                                          <p:attrName>style.visibility</p:attrName>
                                        </p:attrNameLst>
                                      </p:cBhvr>
                                      <p:to>
                                        <p:strVal val="hidden"/>
                                      </p:to>
                                    </p:set>
                                  </p:childTnLst>
                                </p:cTn>
                              </p:par>
                              <p:par>
                                <p:cTn id="35" presetID="1" presetClass="exit" presetSubtype="0" fill="hold" nodeType="withEffect">
                                  <p:stCondLst>
                                    <p:cond delay="0"/>
                                  </p:stCondLst>
                                  <p:childTnLst>
                                    <p:set>
                                      <p:cBhvr>
                                        <p:cTn id="36" dur="1" fill="hold">
                                          <p:stCondLst>
                                            <p:cond delay="1"/>
                                          </p:stCondLst>
                                        </p:cTn>
                                        <p:tgtEl>
                                          <p:spTgt spid="270"/>
                                        </p:tgtEl>
                                        <p:attrNameLst>
                                          <p:attrName>style.visibility</p:attrName>
                                        </p:attrNameLst>
                                      </p:cBhvr>
                                      <p:to>
                                        <p:strVal val="hidden"/>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246"/>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247"/>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248"/>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249"/>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250"/>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251"/>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252"/>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253"/>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255"/>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256"/>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257"/>
                                        </p:tgtEl>
                                        <p:attrNameLst>
                                          <p:attrName>style.visibility</p:attrName>
                                        </p:attrNameLst>
                                      </p:cBhvr>
                                      <p:to>
                                        <p:strVal val="visible"/>
                                      </p:to>
                                    </p:set>
                                  </p:childTnLst>
                                </p:cTn>
                              </p:par>
                              <p:par>
                                <p:cTn id="61" presetID="1" presetClass="entr" presetSubtype="0" fill="hold" nodeType="withEffect">
                                  <p:stCondLst>
                                    <p:cond delay="0"/>
                                  </p:stCondLst>
                                  <p:childTnLst>
                                    <p:set>
                                      <p:cBhvr>
                                        <p:cTn id="62" dur="1" fill="hold">
                                          <p:stCondLst>
                                            <p:cond delay="0"/>
                                          </p:stCondLst>
                                        </p:cTn>
                                        <p:tgtEl>
                                          <p:spTgt spid="254"/>
                                        </p:tgtEl>
                                        <p:attrNameLst>
                                          <p:attrName>style.visibility</p:attrName>
                                        </p:attrNameLst>
                                      </p:cBhvr>
                                      <p:to>
                                        <p:strVal val="visible"/>
                                      </p:to>
                                    </p:set>
                                  </p:childTnLst>
                                </p:cTn>
                              </p:par>
                              <p:par>
                                <p:cTn id="63" presetID="1" presetClass="entr" presetSubtype="0" fill="hold" nodeType="withEffect">
                                  <p:stCondLst>
                                    <p:cond delay="0"/>
                                  </p:stCondLst>
                                  <p:childTnLst>
                                    <p:set>
                                      <p:cBhvr>
                                        <p:cTn id="64" dur="1" fill="hold">
                                          <p:stCondLst>
                                            <p:cond delay="0"/>
                                          </p:stCondLst>
                                        </p:cTn>
                                        <p:tgtEl>
                                          <p:spTgt spid="258"/>
                                        </p:tgtEl>
                                        <p:attrNameLst>
                                          <p:attrName>style.visibility</p:attrName>
                                        </p:attrNameLst>
                                      </p:cBhvr>
                                      <p:to>
                                        <p:strVal val="visible"/>
                                      </p:to>
                                    </p:set>
                                  </p:childTnLst>
                                </p:cTn>
                              </p:par>
                            </p:childTnLst>
                          </p:cTn>
                        </p:par>
                      </p:childTnLst>
                    </p:cTn>
                  </p:par>
                  <p:par>
                    <p:cTn id="65" fill="hold">
                      <p:stCondLst>
                        <p:cond delay="indefinite"/>
                      </p:stCondLst>
                      <p:childTnLst>
                        <p:par>
                          <p:cTn id="66" fill="hold">
                            <p:stCondLst>
                              <p:cond delay="0"/>
                            </p:stCondLst>
                            <p:childTnLst>
                              <p:par>
                                <p:cTn id="67" presetID="1" presetClass="entr" presetSubtype="0" fill="hold" nodeType="clickEffect">
                                  <p:stCondLst>
                                    <p:cond delay="0"/>
                                  </p:stCondLst>
                                  <p:childTnLst>
                                    <p:set>
                                      <p:cBhvr>
                                        <p:cTn id="68" dur="1" fill="hold">
                                          <p:stCondLst>
                                            <p:cond delay="0"/>
                                          </p:stCondLst>
                                        </p:cTn>
                                        <p:tgtEl>
                                          <p:spTgt spid="243"/>
                                        </p:tgtEl>
                                        <p:attrNameLst>
                                          <p:attrName>style.visibility</p:attrName>
                                        </p:attrNameLst>
                                      </p:cBhvr>
                                      <p:to>
                                        <p:strVal val="visible"/>
                                      </p:to>
                                    </p:set>
                                  </p:childTnLst>
                                </p:cTn>
                              </p:par>
                              <p:par>
                                <p:cTn id="69" presetID="1" presetClass="entr" presetSubtype="0" fill="hold" nodeType="withEffect">
                                  <p:stCondLst>
                                    <p:cond delay="0"/>
                                  </p:stCondLst>
                                  <p:childTnLst>
                                    <p:set>
                                      <p:cBhvr>
                                        <p:cTn id="70" dur="1" fill="hold">
                                          <p:stCondLst>
                                            <p:cond delay="0"/>
                                          </p:stCondLst>
                                        </p:cTn>
                                        <p:tgtEl>
                                          <p:spTgt spid="244"/>
                                        </p:tgtEl>
                                        <p:attrNameLst>
                                          <p:attrName>style.visibility</p:attrName>
                                        </p:attrNameLst>
                                      </p:cBhvr>
                                      <p:to>
                                        <p:strVal val="visible"/>
                                      </p:to>
                                    </p:set>
                                  </p:childTnLst>
                                </p:cTn>
                              </p:par>
                              <p:par>
                                <p:cTn id="71" presetID="1" presetClass="entr" presetSubtype="0" fill="hold" nodeType="withEffect">
                                  <p:stCondLst>
                                    <p:cond delay="0"/>
                                  </p:stCondLst>
                                  <p:childTnLst>
                                    <p:set>
                                      <p:cBhvr>
                                        <p:cTn id="72" dur="1" fill="hold">
                                          <p:stCondLst>
                                            <p:cond delay="0"/>
                                          </p:stCondLst>
                                        </p:cTn>
                                        <p:tgtEl>
                                          <p:spTgt spid="239"/>
                                        </p:tgtEl>
                                        <p:attrNameLst>
                                          <p:attrName>style.visibility</p:attrName>
                                        </p:attrNameLst>
                                      </p:cBhvr>
                                      <p:to>
                                        <p:strVal val="visible"/>
                                      </p:to>
                                    </p:set>
                                  </p:childTnLst>
                                </p:cTn>
                              </p:par>
                              <p:par>
                                <p:cTn id="73" presetID="1" presetClass="entr" presetSubtype="0" fill="hold" nodeType="withEffect">
                                  <p:stCondLst>
                                    <p:cond delay="0"/>
                                  </p:stCondLst>
                                  <p:childTnLst>
                                    <p:set>
                                      <p:cBhvr>
                                        <p:cTn id="74" dur="1" fill="hold">
                                          <p:stCondLst>
                                            <p:cond delay="0"/>
                                          </p:stCondLst>
                                        </p:cTn>
                                        <p:tgtEl>
                                          <p:spTgt spid="24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Shape 1112"/>
        <p:cNvGrpSpPr/>
        <p:nvPr/>
      </p:nvGrpSpPr>
      <p:grpSpPr>
        <a:xfrm>
          <a:off x="0" y="0"/>
          <a:ext cx="0" cy="0"/>
          <a:chOff x="0" y="0"/>
          <a:chExt cx="0" cy="0"/>
        </a:xfrm>
      </p:grpSpPr>
      <p:sp>
        <p:nvSpPr>
          <p:cNvPr id="1113" name="Google Shape;1113;p50"/>
          <p:cNvSpPr txBox="1">
            <a:spLocks noGrp="1"/>
          </p:cNvSpPr>
          <p:nvPr>
            <p:ph type="title"/>
          </p:nvPr>
        </p:nvSpPr>
        <p:spPr>
          <a:xfrm>
            <a:off x="0" y="647700"/>
            <a:ext cx="9144000" cy="685800"/>
          </a:xfrm>
          <a:prstGeom prst="rect">
            <a:avLst/>
          </a:prstGeom>
          <a:noFill/>
          <a:ln>
            <a:noFill/>
          </a:ln>
        </p:spPr>
        <p:txBody>
          <a:bodyPr spcFirstLastPara="1" wrap="square" lIns="91425" tIns="45700" rIns="91425" bIns="45700" anchor="ctr" anchorCtr="0">
            <a:normAutofit fontScale="90000"/>
          </a:bodyPr>
          <a:lstStyle/>
          <a:p>
            <a:pPr marL="0" lvl="0" indent="0" algn="ctr" rtl="0">
              <a:spcBef>
                <a:spcPts val="0"/>
              </a:spcBef>
              <a:spcAft>
                <a:spcPts val="0"/>
              </a:spcAft>
              <a:buClr>
                <a:schemeClr val="dk2"/>
              </a:buClr>
              <a:buSzPct val="100000"/>
              <a:buFont typeface="Twentieth Century"/>
              <a:buNone/>
            </a:pPr>
            <a:r>
              <a:rPr lang="en-US">
                <a:solidFill>
                  <a:schemeClr val="dk2"/>
                </a:solidFill>
              </a:rPr>
              <a:t>Grouping of statements into graphs</a:t>
            </a:r>
            <a:endParaRPr>
              <a:solidFill>
                <a:schemeClr val="dk2"/>
              </a:solidFill>
            </a:endParaRPr>
          </a:p>
        </p:txBody>
      </p:sp>
      <p:sp>
        <p:nvSpPr>
          <p:cNvPr id="1114" name="Google Shape;1114;p50"/>
          <p:cNvSpPr txBox="1">
            <a:spLocks noGrp="1"/>
          </p:cNvSpPr>
          <p:nvPr>
            <p:ph type="body" idx="1"/>
          </p:nvPr>
        </p:nvSpPr>
        <p:spPr>
          <a:xfrm>
            <a:off x="0" y="1295400"/>
            <a:ext cx="9144000" cy="4910138"/>
          </a:xfrm>
          <a:prstGeom prst="rect">
            <a:avLst/>
          </a:prstGeom>
          <a:noFill/>
          <a:ln>
            <a:noFill/>
          </a:ln>
        </p:spPr>
        <p:txBody>
          <a:bodyPr spcFirstLastPara="1" wrap="square" lIns="91425" tIns="45700" rIns="91425" bIns="45700" anchor="t" anchorCtr="0">
            <a:normAutofit/>
          </a:bodyPr>
          <a:lstStyle/>
          <a:p>
            <a:pPr marL="342900" lvl="0" indent="-342900" algn="l" rtl="0">
              <a:spcBef>
                <a:spcPts val="0"/>
              </a:spcBef>
              <a:spcAft>
                <a:spcPts val="0"/>
              </a:spcAft>
              <a:buClr>
                <a:schemeClr val="dk1"/>
              </a:buClr>
              <a:buSzPts val="2000"/>
              <a:buChar char="•"/>
            </a:pPr>
            <a:r>
              <a:rPr lang="en-US" sz="2000" dirty="0"/>
              <a:t>Semantic SPARQL includes a FROM clause to limit which graphs or groups of statements over which the query should be resolved</a:t>
            </a:r>
            <a:endParaRPr dirty="0"/>
          </a:p>
          <a:p>
            <a:pPr marL="342900" lvl="0" indent="-342900" algn="l" rtl="0">
              <a:spcBef>
                <a:spcPts val="400"/>
              </a:spcBef>
              <a:spcAft>
                <a:spcPts val="0"/>
              </a:spcAft>
              <a:buClr>
                <a:schemeClr val="dk1"/>
              </a:buClr>
              <a:buSzPts val="2000"/>
              <a:buChar char="•"/>
            </a:pPr>
            <a:r>
              <a:rPr lang="en-US" sz="2000" dirty="0"/>
              <a:t>Each graph is named with a IRI (just like any other ‘thing’)</a:t>
            </a:r>
            <a:endParaRPr dirty="0"/>
          </a:p>
          <a:p>
            <a:pPr marL="1143000" lvl="2" indent="-228600" algn="l" rtl="0">
              <a:spcBef>
                <a:spcPts val="320"/>
              </a:spcBef>
              <a:spcAft>
                <a:spcPts val="0"/>
              </a:spcAft>
              <a:buClr>
                <a:schemeClr val="dk1"/>
              </a:buClr>
              <a:buSzPts val="1600"/>
              <a:buNone/>
            </a:pPr>
            <a:r>
              <a:rPr lang="en-US" sz="1600" dirty="0">
                <a:latin typeface="Courier New" panose="02070309020205020404" pitchFamily="49" charset="0"/>
                <a:cs typeface="Courier New" panose="02070309020205020404" pitchFamily="49" charset="0"/>
              </a:rPr>
              <a:t>SELECT ?Child ?Parent</a:t>
            </a:r>
            <a:endParaRPr dirty="0">
              <a:latin typeface="Courier New" panose="02070309020205020404" pitchFamily="49" charset="0"/>
              <a:cs typeface="Courier New" panose="02070309020205020404" pitchFamily="49" charset="0"/>
            </a:endParaRPr>
          </a:p>
          <a:p>
            <a:pPr marL="1143000" lvl="2" indent="-228600" algn="l" rtl="0">
              <a:spcBef>
                <a:spcPts val="320"/>
              </a:spcBef>
              <a:spcAft>
                <a:spcPts val="0"/>
              </a:spcAft>
              <a:buClr>
                <a:schemeClr val="dk1"/>
              </a:buClr>
              <a:buSzPts val="1600"/>
              <a:buNone/>
            </a:pPr>
            <a:r>
              <a:rPr lang="en-US" sz="1600" dirty="0">
                <a:latin typeface="Courier New" panose="02070309020205020404" pitchFamily="49" charset="0"/>
                <a:cs typeface="Courier New" panose="02070309020205020404" pitchFamily="49" charset="0"/>
              </a:rPr>
              <a:t>FROM &lt;http://www.familytree.com/lawrence&gt;</a:t>
            </a:r>
            <a:endParaRPr dirty="0">
              <a:latin typeface="Courier New" panose="02070309020205020404" pitchFamily="49" charset="0"/>
              <a:cs typeface="Courier New" panose="02070309020205020404" pitchFamily="49" charset="0"/>
            </a:endParaRPr>
          </a:p>
          <a:p>
            <a:pPr marL="1143000" lvl="2" indent="-228600" algn="l" rtl="0">
              <a:spcBef>
                <a:spcPts val="320"/>
              </a:spcBef>
              <a:spcAft>
                <a:spcPts val="0"/>
              </a:spcAft>
              <a:buClr>
                <a:schemeClr val="dk1"/>
              </a:buClr>
              <a:buSzPts val="1600"/>
              <a:buNone/>
            </a:pPr>
            <a:r>
              <a:rPr lang="en-US" sz="1600" dirty="0">
                <a:latin typeface="Courier New" panose="02070309020205020404" pitchFamily="49" charset="0"/>
                <a:cs typeface="Courier New" panose="02070309020205020404" pitchFamily="49" charset="0"/>
              </a:rPr>
              <a:t>FROM &lt;http://www.familytree.com/smith&gt;</a:t>
            </a:r>
            <a:endParaRPr dirty="0">
              <a:latin typeface="Courier New" panose="02070309020205020404" pitchFamily="49" charset="0"/>
              <a:cs typeface="Courier New" panose="02070309020205020404" pitchFamily="49" charset="0"/>
            </a:endParaRPr>
          </a:p>
          <a:p>
            <a:pPr marL="1143000" lvl="2" indent="-228600" algn="l" rtl="0">
              <a:spcBef>
                <a:spcPts val="320"/>
              </a:spcBef>
              <a:spcAft>
                <a:spcPts val="0"/>
              </a:spcAft>
              <a:buClr>
                <a:schemeClr val="dk1"/>
              </a:buClr>
              <a:buSzPts val="1600"/>
              <a:buNone/>
            </a:pPr>
            <a:r>
              <a:rPr lang="en-US" sz="1600" dirty="0">
                <a:latin typeface="Courier New" panose="02070309020205020404" pitchFamily="49" charset="0"/>
                <a:cs typeface="Courier New" panose="02070309020205020404" pitchFamily="49" charset="0"/>
              </a:rPr>
              <a:t>WHERE {?Child :</a:t>
            </a:r>
            <a:r>
              <a:rPr lang="en-US" sz="1600" dirty="0" err="1">
                <a:latin typeface="Courier New" panose="02070309020205020404" pitchFamily="49" charset="0"/>
                <a:cs typeface="Courier New" panose="02070309020205020404" pitchFamily="49" charset="0"/>
              </a:rPr>
              <a:t>hasParent</a:t>
            </a:r>
            <a:r>
              <a:rPr lang="en-US" sz="1600" dirty="0">
                <a:latin typeface="Courier New" panose="02070309020205020404" pitchFamily="49" charset="0"/>
                <a:cs typeface="Courier New" panose="02070309020205020404" pitchFamily="49" charset="0"/>
              </a:rPr>
              <a:t> ?Parent}</a:t>
            </a:r>
            <a:endParaRPr dirty="0">
              <a:latin typeface="Courier New" panose="02070309020205020404" pitchFamily="49" charset="0"/>
              <a:cs typeface="Courier New" panose="02070309020205020404" pitchFamily="49" charset="0"/>
            </a:endParaRPr>
          </a:p>
          <a:p>
            <a:pPr marL="342900" lvl="0" indent="-342900" algn="l" rtl="0">
              <a:spcBef>
                <a:spcPts val="400"/>
              </a:spcBef>
              <a:spcAft>
                <a:spcPts val="0"/>
              </a:spcAft>
              <a:buClr>
                <a:schemeClr val="dk1"/>
              </a:buClr>
              <a:buSzPts val="2000"/>
              <a:buChar char="•"/>
            </a:pPr>
            <a:r>
              <a:rPr lang="en-US" sz="2000" dirty="0"/>
              <a:t>This will return anything in either graph</a:t>
            </a:r>
            <a:endParaRPr dirty="0"/>
          </a:p>
          <a:p>
            <a:pPr marL="342900" lvl="0" indent="-342900" algn="l" rtl="0">
              <a:spcBef>
                <a:spcPts val="400"/>
              </a:spcBef>
              <a:spcAft>
                <a:spcPts val="0"/>
              </a:spcAft>
              <a:buClr>
                <a:schemeClr val="dk1"/>
              </a:buClr>
              <a:buSzPts val="2000"/>
              <a:buChar char="•"/>
            </a:pPr>
            <a:r>
              <a:rPr lang="en-US" sz="2000" dirty="0"/>
              <a:t>Each graph will be stored in its own database table or in-memory model </a:t>
            </a:r>
            <a:endParaRPr dirty="0"/>
          </a:p>
          <a:p>
            <a:pPr marL="342900" lvl="0" indent="-342900" algn="l" rtl="0">
              <a:spcBef>
                <a:spcPts val="400"/>
              </a:spcBef>
              <a:spcAft>
                <a:spcPts val="0"/>
              </a:spcAft>
              <a:buClr>
                <a:schemeClr val="dk1"/>
              </a:buClr>
              <a:buSzPts val="2000"/>
              <a:buChar char="•"/>
            </a:pPr>
            <a:r>
              <a:rPr lang="en-US" sz="2000" dirty="0"/>
              <a:t>Each datasource is usually considered a separate graph</a:t>
            </a:r>
            <a:endParaRPr dirty="0"/>
          </a:p>
          <a:p>
            <a:pPr marL="742950" lvl="1" indent="-285750" algn="l" rtl="0">
              <a:spcBef>
                <a:spcPts val="360"/>
              </a:spcBef>
              <a:spcAft>
                <a:spcPts val="0"/>
              </a:spcAft>
              <a:buClr>
                <a:schemeClr val="dk1"/>
              </a:buClr>
              <a:buSzPts val="1800"/>
              <a:buChar char="–"/>
            </a:pPr>
            <a:r>
              <a:rPr lang="en-US" sz="1800" dirty="0"/>
              <a:t>For example, each SharePoint site included in the SharePoint datasource is a separate ‘graph’ (virtual in this case)</a:t>
            </a:r>
            <a:endParaRPr dirty="0"/>
          </a:p>
          <a:p>
            <a:pPr marL="342900" lvl="0" indent="-342900" algn="l" rtl="0">
              <a:spcBef>
                <a:spcPts val="400"/>
              </a:spcBef>
              <a:spcAft>
                <a:spcPts val="0"/>
              </a:spcAft>
              <a:buClr>
                <a:schemeClr val="dk1"/>
              </a:buClr>
              <a:buSzPts val="2000"/>
              <a:buChar char="•"/>
            </a:pPr>
            <a:r>
              <a:rPr lang="en-US" sz="2000" dirty="0"/>
              <a:t>A ‘graph’ could ‘import’ other graph(s): these will also be included.</a:t>
            </a:r>
            <a:endParaRP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1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1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1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1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114">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114">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114">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14">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114">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114">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114">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Shape 1118"/>
        <p:cNvGrpSpPr/>
        <p:nvPr/>
      </p:nvGrpSpPr>
      <p:grpSpPr>
        <a:xfrm>
          <a:off x="0" y="0"/>
          <a:ext cx="0" cy="0"/>
          <a:chOff x="0" y="0"/>
          <a:chExt cx="0" cy="0"/>
        </a:xfrm>
      </p:grpSpPr>
      <p:sp>
        <p:nvSpPr>
          <p:cNvPr id="1119" name="Google Shape;1119;p51"/>
          <p:cNvSpPr txBox="1">
            <a:spLocks noGrp="1"/>
          </p:cNvSpPr>
          <p:nvPr>
            <p:ph type="title"/>
          </p:nvPr>
        </p:nvSpPr>
        <p:spPr>
          <a:xfrm>
            <a:off x="0" y="533400"/>
            <a:ext cx="9144000" cy="685800"/>
          </a:xfrm>
          <a:prstGeom prst="rect">
            <a:avLst/>
          </a:prstGeom>
          <a:noFill/>
          <a:ln>
            <a:noFill/>
          </a:ln>
        </p:spPr>
        <p:txBody>
          <a:bodyPr spcFirstLastPara="1" wrap="square" lIns="91425" tIns="45700" rIns="91425" bIns="45700" anchor="ctr" anchorCtr="0">
            <a:normAutofit fontScale="90000"/>
          </a:bodyPr>
          <a:lstStyle/>
          <a:p>
            <a:pPr marL="0" lvl="0" indent="0" algn="ctr" rtl="0">
              <a:spcBef>
                <a:spcPts val="0"/>
              </a:spcBef>
              <a:spcAft>
                <a:spcPts val="0"/>
              </a:spcAft>
              <a:buClr>
                <a:schemeClr val="dk2"/>
              </a:buClr>
              <a:buSzPct val="100000"/>
              <a:buFont typeface="Twentieth Century"/>
              <a:buNone/>
            </a:pPr>
            <a:r>
              <a:rPr lang="en-US">
                <a:solidFill>
                  <a:schemeClr val="dk2"/>
                </a:solidFill>
              </a:rPr>
              <a:t>Including GRAPH in SPARQL</a:t>
            </a:r>
            <a:endParaRPr/>
          </a:p>
        </p:txBody>
      </p:sp>
      <p:sp>
        <p:nvSpPr>
          <p:cNvPr id="1120" name="Google Shape;1120;p51"/>
          <p:cNvSpPr txBox="1">
            <a:spLocks noGrp="1"/>
          </p:cNvSpPr>
          <p:nvPr>
            <p:ph type="body" idx="1"/>
          </p:nvPr>
        </p:nvSpPr>
        <p:spPr>
          <a:xfrm>
            <a:off x="0" y="1447800"/>
            <a:ext cx="9144000" cy="4910138"/>
          </a:xfrm>
          <a:prstGeom prst="rect">
            <a:avLst/>
          </a:prstGeom>
          <a:noFill/>
          <a:ln>
            <a:noFill/>
          </a:ln>
        </p:spPr>
        <p:txBody>
          <a:bodyPr spcFirstLastPara="1" wrap="square" lIns="91425" tIns="45700" rIns="91425" bIns="45700" anchor="t" anchorCtr="0">
            <a:normAutofit fontScale="85000" lnSpcReduction="20000"/>
          </a:bodyPr>
          <a:lstStyle/>
          <a:p>
            <a:pPr marL="342900" lvl="0" indent="-342900" algn="l" rtl="0">
              <a:spcBef>
                <a:spcPts val="0"/>
              </a:spcBef>
              <a:spcAft>
                <a:spcPts val="0"/>
              </a:spcAft>
              <a:buClr>
                <a:schemeClr val="dk1"/>
              </a:buClr>
              <a:buSzPct val="100000"/>
              <a:buChar char="•"/>
            </a:pPr>
            <a:r>
              <a:rPr lang="en-US" dirty="0"/>
              <a:t>Sometimes it is important to know from which graph a statement comes or limit some conditions to belonging to a particular graph.</a:t>
            </a:r>
            <a:endParaRPr dirty="0"/>
          </a:p>
          <a:p>
            <a:pPr marL="342900" lvl="0" indent="-342900" algn="l" rtl="0">
              <a:spcBef>
                <a:spcPts val="496"/>
              </a:spcBef>
              <a:spcAft>
                <a:spcPts val="0"/>
              </a:spcAft>
              <a:buClr>
                <a:schemeClr val="dk1"/>
              </a:buClr>
              <a:buSzPct val="100000"/>
              <a:buChar char="•"/>
            </a:pPr>
            <a:r>
              <a:rPr lang="en-US" dirty="0"/>
              <a:t>So far, we have used the anonymous graph pattern: {…}. We extent it with a label: GRAPH ?g {…}</a:t>
            </a:r>
            <a:endParaRPr dirty="0"/>
          </a:p>
          <a:p>
            <a:pPr marL="342900" lvl="0" indent="-342900" algn="l" rtl="0">
              <a:spcBef>
                <a:spcPts val="496"/>
              </a:spcBef>
              <a:spcAft>
                <a:spcPts val="0"/>
              </a:spcAft>
              <a:buClr>
                <a:schemeClr val="dk1"/>
              </a:buClr>
              <a:buSzPct val="100000"/>
              <a:buChar char="•"/>
            </a:pPr>
            <a:r>
              <a:rPr lang="en-US" dirty="0"/>
              <a:t>For example</a:t>
            </a:r>
            <a:endParaRPr dirty="0"/>
          </a:p>
          <a:p>
            <a:pPr marL="1143000" lvl="2" indent="-228600" algn="l" rtl="0">
              <a:spcBef>
                <a:spcPts val="248"/>
              </a:spcBef>
              <a:spcAft>
                <a:spcPts val="0"/>
              </a:spcAft>
              <a:buClr>
                <a:schemeClr val="dk1"/>
              </a:buClr>
              <a:buSzPct val="100000"/>
              <a:buNone/>
            </a:pPr>
            <a:r>
              <a:rPr lang="en-US" sz="1600" dirty="0">
                <a:latin typeface="Courier New" panose="02070309020205020404" pitchFamily="49" charset="0"/>
                <a:cs typeface="Courier New" panose="02070309020205020404" pitchFamily="49" charset="0"/>
              </a:rPr>
              <a:t>SELECT ?</a:t>
            </a:r>
            <a:r>
              <a:rPr lang="en-US" sz="1600" dirty="0" err="1">
                <a:latin typeface="Courier New" panose="02070309020205020404" pitchFamily="49" charset="0"/>
                <a:cs typeface="Courier New" panose="02070309020205020404" pitchFamily="49" charset="0"/>
              </a:rPr>
              <a:t>FamilyTree</a:t>
            </a:r>
            <a:r>
              <a:rPr lang="en-US" sz="1600" dirty="0">
                <a:latin typeface="Courier New" panose="02070309020205020404" pitchFamily="49" charset="0"/>
                <a:cs typeface="Courier New" panose="02070309020205020404" pitchFamily="49" charset="0"/>
              </a:rPr>
              <a:t> ?Child ?Parent</a:t>
            </a:r>
            <a:endParaRPr dirty="0">
              <a:latin typeface="Courier New" panose="02070309020205020404" pitchFamily="49" charset="0"/>
              <a:cs typeface="Courier New" panose="02070309020205020404" pitchFamily="49" charset="0"/>
            </a:endParaRPr>
          </a:p>
          <a:p>
            <a:pPr marL="1143000" lvl="2" indent="-228600" algn="l" rtl="0">
              <a:spcBef>
                <a:spcPts val="248"/>
              </a:spcBef>
              <a:spcAft>
                <a:spcPts val="0"/>
              </a:spcAft>
              <a:buClr>
                <a:schemeClr val="dk1"/>
              </a:buClr>
              <a:buSzPct val="100000"/>
              <a:buNone/>
            </a:pPr>
            <a:r>
              <a:rPr lang="en-US" sz="1600" dirty="0">
                <a:latin typeface="Courier New" panose="02070309020205020404" pitchFamily="49" charset="0"/>
                <a:cs typeface="Courier New" panose="02070309020205020404" pitchFamily="49" charset="0"/>
              </a:rPr>
              <a:t>FROM NAMED &lt;http://www.familytree.com/lawrence&gt;</a:t>
            </a:r>
            <a:endParaRPr dirty="0">
              <a:latin typeface="Courier New" panose="02070309020205020404" pitchFamily="49" charset="0"/>
              <a:cs typeface="Courier New" panose="02070309020205020404" pitchFamily="49" charset="0"/>
            </a:endParaRPr>
          </a:p>
          <a:p>
            <a:pPr marL="1143000" lvl="2" indent="-228600" algn="l" rtl="0">
              <a:spcBef>
                <a:spcPts val="248"/>
              </a:spcBef>
              <a:spcAft>
                <a:spcPts val="0"/>
              </a:spcAft>
              <a:buClr>
                <a:schemeClr val="dk1"/>
              </a:buClr>
              <a:buSzPct val="100000"/>
              <a:buNone/>
            </a:pPr>
            <a:r>
              <a:rPr lang="en-US" sz="1600" dirty="0">
                <a:latin typeface="Courier New" panose="02070309020205020404" pitchFamily="49" charset="0"/>
                <a:cs typeface="Courier New" panose="02070309020205020404" pitchFamily="49" charset="0"/>
              </a:rPr>
              <a:t>FROM NAMED &lt;http://www.familytree.com/smith&gt;</a:t>
            </a:r>
            <a:endParaRPr dirty="0">
              <a:latin typeface="Courier New" panose="02070309020205020404" pitchFamily="49" charset="0"/>
              <a:cs typeface="Courier New" panose="02070309020205020404" pitchFamily="49" charset="0"/>
            </a:endParaRPr>
          </a:p>
          <a:p>
            <a:pPr marL="1143000" lvl="2" indent="-228600" algn="l" rtl="0">
              <a:spcBef>
                <a:spcPts val="248"/>
              </a:spcBef>
              <a:spcAft>
                <a:spcPts val="0"/>
              </a:spcAft>
              <a:buClr>
                <a:schemeClr val="dk1"/>
              </a:buClr>
              <a:buSzPct val="100000"/>
              <a:buNone/>
            </a:pPr>
            <a:r>
              <a:rPr lang="en-US" sz="1600" dirty="0">
                <a:latin typeface="Courier New" panose="02070309020205020404" pitchFamily="49" charset="0"/>
                <a:cs typeface="Courier New" panose="02070309020205020404" pitchFamily="49" charset="0"/>
              </a:rPr>
              <a:t>WHERE GRAPH ?</a:t>
            </a:r>
            <a:r>
              <a:rPr lang="en-US" sz="1600" dirty="0" err="1">
                <a:latin typeface="Courier New" panose="02070309020205020404" pitchFamily="49" charset="0"/>
                <a:cs typeface="Courier New" panose="02070309020205020404" pitchFamily="49" charset="0"/>
              </a:rPr>
              <a:t>FamilyTree</a:t>
            </a:r>
            <a:r>
              <a:rPr lang="en-US" sz="1600" dirty="0">
                <a:latin typeface="Courier New" panose="02070309020205020404" pitchFamily="49" charset="0"/>
                <a:cs typeface="Courier New" panose="02070309020205020404" pitchFamily="49" charset="0"/>
              </a:rPr>
              <a:t> {?Child :</a:t>
            </a:r>
            <a:r>
              <a:rPr lang="en-US" sz="1600" dirty="0" err="1">
                <a:latin typeface="Courier New" panose="02070309020205020404" pitchFamily="49" charset="0"/>
                <a:cs typeface="Courier New" panose="02070309020205020404" pitchFamily="49" charset="0"/>
              </a:rPr>
              <a:t>hasParent</a:t>
            </a:r>
            <a:r>
              <a:rPr lang="en-US" sz="1600" dirty="0">
                <a:latin typeface="Courier New" panose="02070309020205020404" pitchFamily="49" charset="0"/>
                <a:cs typeface="Courier New" panose="02070309020205020404" pitchFamily="49" charset="0"/>
              </a:rPr>
              <a:t> ?Parent}</a:t>
            </a:r>
            <a:endParaRPr dirty="0">
              <a:latin typeface="Courier New" panose="02070309020205020404" pitchFamily="49" charset="0"/>
              <a:cs typeface="Courier New" panose="02070309020205020404" pitchFamily="49" charset="0"/>
            </a:endParaRPr>
          </a:p>
          <a:p>
            <a:pPr marL="1143000" lvl="2" indent="-228600" algn="l" rtl="0">
              <a:spcBef>
                <a:spcPts val="248"/>
              </a:spcBef>
              <a:spcAft>
                <a:spcPts val="0"/>
              </a:spcAft>
              <a:buClr>
                <a:schemeClr val="dk1"/>
              </a:buClr>
              <a:buSzPct val="100000"/>
              <a:buChar char="•"/>
            </a:pPr>
            <a:r>
              <a:rPr lang="en-US" sz="1600" dirty="0"/>
              <a:t>Note ‘NAMED’ allows us to access the statement’s graph</a:t>
            </a:r>
            <a:endParaRPr dirty="0"/>
          </a:p>
          <a:p>
            <a:pPr marL="342900" lvl="0" indent="-342900" algn="l" rtl="0">
              <a:spcBef>
                <a:spcPts val="496"/>
              </a:spcBef>
              <a:spcAft>
                <a:spcPts val="0"/>
              </a:spcAft>
              <a:buClr>
                <a:schemeClr val="dk1"/>
              </a:buClr>
              <a:buSzPct val="100000"/>
              <a:buChar char="•"/>
            </a:pPr>
            <a:r>
              <a:rPr lang="en-US" dirty="0"/>
              <a:t>Results</a:t>
            </a:r>
            <a:endParaRPr dirty="0"/>
          </a:p>
          <a:p>
            <a:pPr marL="1143000" lvl="2" indent="-228600" algn="l" rtl="0">
              <a:spcBef>
                <a:spcPts val="248"/>
              </a:spcBef>
              <a:spcAft>
                <a:spcPts val="0"/>
              </a:spcAft>
              <a:buClr>
                <a:schemeClr val="dk1"/>
              </a:buClr>
              <a:buSzPct val="100000"/>
              <a:buNone/>
            </a:pPr>
            <a:r>
              <a:rPr lang="en-US" sz="1600" dirty="0">
                <a:latin typeface="Courier New" panose="02070309020205020404" pitchFamily="49" charset="0"/>
                <a:cs typeface="Courier New" panose="02070309020205020404" pitchFamily="49" charset="0"/>
              </a:rPr>
              <a:t>&lt;http://www.familytree.com/lawrence&gt;  Peter Florence 	</a:t>
            </a:r>
            <a:endParaRPr dirty="0">
              <a:latin typeface="Courier New" panose="02070309020205020404" pitchFamily="49" charset="0"/>
              <a:cs typeface="Courier New" panose="02070309020205020404" pitchFamily="49" charset="0"/>
            </a:endParaRPr>
          </a:p>
          <a:p>
            <a:pPr marL="1143000" lvl="2" indent="-228600" algn="l" rtl="0">
              <a:spcBef>
                <a:spcPts val="248"/>
              </a:spcBef>
              <a:spcAft>
                <a:spcPts val="0"/>
              </a:spcAft>
              <a:buClr>
                <a:schemeClr val="dk1"/>
              </a:buClr>
              <a:buSzPct val="100000"/>
              <a:buNone/>
            </a:pPr>
            <a:r>
              <a:rPr lang="en-US" sz="1600" dirty="0">
                <a:latin typeface="Courier New" panose="02070309020205020404" pitchFamily="49" charset="0"/>
                <a:cs typeface="Courier New" panose="02070309020205020404" pitchFamily="49" charset="0"/>
              </a:rPr>
              <a:t>&lt;http://www.familytree.com/lawrence&gt;  Carol Florence</a:t>
            </a:r>
            <a:endParaRPr dirty="0">
              <a:latin typeface="Courier New" panose="02070309020205020404" pitchFamily="49" charset="0"/>
              <a:cs typeface="Courier New" panose="02070309020205020404" pitchFamily="49" charset="0"/>
            </a:endParaRPr>
          </a:p>
          <a:p>
            <a:pPr marL="1143000" lvl="2" indent="-228600" algn="l" rtl="0">
              <a:spcBef>
                <a:spcPts val="248"/>
              </a:spcBef>
              <a:spcAft>
                <a:spcPts val="0"/>
              </a:spcAft>
              <a:buClr>
                <a:schemeClr val="dk1"/>
              </a:buClr>
              <a:buSzPct val="100000"/>
              <a:buNone/>
            </a:pPr>
            <a:r>
              <a:rPr lang="en-US" sz="1600" dirty="0">
                <a:latin typeface="Courier New" panose="02070309020205020404" pitchFamily="49" charset="0"/>
                <a:cs typeface="Courier New" panose="02070309020205020404" pitchFamily="49" charset="0"/>
              </a:rPr>
              <a:t>&lt;http://www.familytree.com/smith&gt;  Beth Mary	</a:t>
            </a:r>
            <a:endParaRPr dirty="0">
              <a:latin typeface="Courier New" panose="02070309020205020404" pitchFamily="49" charset="0"/>
              <a:cs typeface="Courier New" panose="02070309020205020404" pitchFamily="49" charset="0"/>
            </a:endParaRPr>
          </a:p>
          <a:p>
            <a:pPr marL="1143000" lvl="2" indent="-228600" algn="l" rtl="0">
              <a:spcBef>
                <a:spcPts val="248"/>
              </a:spcBef>
              <a:spcAft>
                <a:spcPts val="0"/>
              </a:spcAft>
              <a:buClr>
                <a:schemeClr val="dk1"/>
              </a:buClr>
              <a:buSzPct val="100000"/>
              <a:buNone/>
            </a:pPr>
            <a:r>
              <a:rPr lang="en-US" sz="1600" dirty="0">
                <a:latin typeface="Courier New" panose="02070309020205020404" pitchFamily="49" charset="0"/>
                <a:cs typeface="Courier New" panose="02070309020205020404" pitchFamily="49" charset="0"/>
              </a:rPr>
              <a:t>&lt;http://www.familytree.com/lawrence&gt;  Pat Mary</a:t>
            </a:r>
            <a:r>
              <a:rPr lang="en-US" sz="1600" dirty="0"/>
              <a:t>	</a:t>
            </a:r>
            <a:endParaRPr dirty="0"/>
          </a:p>
          <a:p>
            <a:pPr marL="1143000" lvl="2" indent="-228600" algn="l" rtl="0">
              <a:spcBef>
                <a:spcPts val="248"/>
              </a:spcBef>
              <a:spcAft>
                <a:spcPts val="0"/>
              </a:spcAft>
              <a:buClr>
                <a:schemeClr val="dk1"/>
              </a:buClr>
              <a:buSzPct val="100000"/>
              <a:buChar char="•"/>
            </a:pPr>
            <a:r>
              <a:rPr lang="en-US" sz="1600" dirty="0"/>
              <a:t>Note the shorthand: Peter should really be &lt;http://www.familytree.com/Lawrence/Peter&gt;  but this becomes unreadable</a:t>
            </a:r>
            <a:endParaRP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2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2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20">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20">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120">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120">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120">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20">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120">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120">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120">
                                            <p:txEl>
                                              <p:pRg st="10" end="1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120">
                                            <p:txEl>
                                              <p:pRg st="11" end="11"/>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1120">
                                            <p:txEl>
                                              <p:pRg st="12" end="12"/>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1120">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Shape 1124"/>
        <p:cNvGrpSpPr/>
        <p:nvPr/>
      </p:nvGrpSpPr>
      <p:grpSpPr>
        <a:xfrm>
          <a:off x="0" y="0"/>
          <a:ext cx="0" cy="0"/>
          <a:chOff x="0" y="0"/>
          <a:chExt cx="0" cy="0"/>
        </a:xfrm>
      </p:grpSpPr>
      <p:sp>
        <p:nvSpPr>
          <p:cNvPr id="1125" name="Google Shape;1125;p52"/>
          <p:cNvSpPr txBox="1">
            <a:spLocks noGrp="1"/>
          </p:cNvSpPr>
          <p:nvPr>
            <p:ph type="title"/>
          </p:nvPr>
        </p:nvSpPr>
        <p:spPr>
          <a:xfrm>
            <a:off x="19792" y="457200"/>
            <a:ext cx="9144000" cy="685800"/>
          </a:xfrm>
          <a:prstGeom prst="rect">
            <a:avLst/>
          </a:prstGeom>
          <a:noFill/>
          <a:ln>
            <a:noFill/>
          </a:ln>
        </p:spPr>
        <p:txBody>
          <a:bodyPr spcFirstLastPara="1" wrap="square" lIns="91425" tIns="45700" rIns="91425" bIns="45700" anchor="ctr" anchorCtr="0">
            <a:normAutofit fontScale="90000"/>
          </a:bodyPr>
          <a:lstStyle/>
          <a:p>
            <a:pPr marL="0" lvl="0" indent="0" algn="ctr" rtl="0">
              <a:spcBef>
                <a:spcPts val="0"/>
              </a:spcBef>
              <a:spcAft>
                <a:spcPts val="0"/>
              </a:spcAft>
              <a:buClr>
                <a:schemeClr val="dk2"/>
              </a:buClr>
              <a:buSzPct val="100000"/>
              <a:buFont typeface="Twentieth Century"/>
              <a:buNone/>
            </a:pPr>
            <a:r>
              <a:rPr lang="en-US">
                <a:solidFill>
                  <a:schemeClr val="dk2"/>
                </a:solidFill>
              </a:rPr>
              <a:t>Offline Model Editing</a:t>
            </a:r>
            <a:endParaRPr/>
          </a:p>
        </p:txBody>
      </p:sp>
      <p:sp>
        <p:nvSpPr>
          <p:cNvPr id="1126" name="Google Shape;1126;p52"/>
          <p:cNvSpPr txBox="1">
            <a:spLocks noGrp="1"/>
          </p:cNvSpPr>
          <p:nvPr>
            <p:ph type="body" idx="1"/>
          </p:nvPr>
        </p:nvSpPr>
        <p:spPr>
          <a:xfrm>
            <a:off x="76200" y="1981200"/>
            <a:ext cx="9144000" cy="2471738"/>
          </a:xfrm>
          <a:prstGeom prst="rect">
            <a:avLst/>
          </a:prstGeom>
          <a:noFill/>
          <a:ln>
            <a:noFill/>
          </a:ln>
        </p:spPr>
        <p:txBody>
          <a:bodyPr spcFirstLastPara="1" wrap="square" lIns="91425" tIns="45700" rIns="91425" bIns="45700" anchor="t" anchorCtr="0">
            <a:normAutofit/>
          </a:bodyPr>
          <a:lstStyle/>
          <a:p>
            <a:pPr marL="342900" lvl="0" indent="-342900" algn="l" rtl="0">
              <a:spcBef>
                <a:spcPts val="0"/>
              </a:spcBef>
              <a:spcAft>
                <a:spcPts val="0"/>
              </a:spcAft>
              <a:buClr>
                <a:schemeClr val="dk1"/>
              </a:buClr>
              <a:buSzPts val="3200"/>
              <a:buChar char="•"/>
            </a:pPr>
            <a:r>
              <a:rPr lang="en-US"/>
              <a:t>Although not always desirable, the ability to build a model offline (even flying in a plane), check out the model inferencing etc can greatly facilitate model development.</a:t>
            </a:r>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Shape 1130"/>
        <p:cNvGrpSpPr/>
        <p:nvPr/>
      </p:nvGrpSpPr>
      <p:grpSpPr>
        <a:xfrm>
          <a:off x="0" y="0"/>
          <a:ext cx="0" cy="0"/>
          <a:chOff x="0" y="0"/>
          <a:chExt cx="0" cy="0"/>
        </a:xfrm>
      </p:grpSpPr>
      <p:pic>
        <p:nvPicPr>
          <p:cNvPr id="1131" name="Google Shape;1131;p53" descr="TBC-Index2-big"/>
          <p:cNvPicPr preferRelativeResize="0"/>
          <p:nvPr/>
        </p:nvPicPr>
        <p:blipFill rotWithShape="1">
          <a:blip r:embed="rId3">
            <a:alphaModFix/>
          </a:blip>
          <a:srcRect/>
          <a:stretch/>
        </p:blipFill>
        <p:spPr>
          <a:xfrm>
            <a:off x="2676525" y="2514600"/>
            <a:ext cx="6467475" cy="4019550"/>
          </a:xfrm>
          <a:prstGeom prst="rect">
            <a:avLst/>
          </a:prstGeom>
          <a:noFill/>
          <a:ln w="9525" cap="flat" cmpd="sng">
            <a:solidFill>
              <a:schemeClr val="accent1"/>
            </a:solidFill>
            <a:prstDash val="solid"/>
            <a:miter lim="800000"/>
            <a:headEnd type="none" w="sm" len="sm"/>
            <a:tailEnd type="none" w="sm" len="sm"/>
          </a:ln>
        </p:spPr>
      </p:pic>
      <p:sp>
        <p:nvSpPr>
          <p:cNvPr id="1132" name="Google Shape;1132;p53"/>
          <p:cNvSpPr txBox="1">
            <a:spLocks noGrp="1"/>
          </p:cNvSpPr>
          <p:nvPr>
            <p:ph type="title"/>
          </p:nvPr>
        </p:nvSpPr>
        <p:spPr>
          <a:xfrm>
            <a:off x="609600" y="533400"/>
            <a:ext cx="9144000" cy="685800"/>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Clr>
                <a:schemeClr val="dk2"/>
              </a:buClr>
              <a:buSzPts val="4000"/>
              <a:buFont typeface="Twentieth Century"/>
              <a:buNone/>
            </a:pPr>
            <a:r>
              <a:rPr lang="en-US" sz="4000">
                <a:solidFill>
                  <a:schemeClr val="dk2"/>
                </a:solidFill>
              </a:rPr>
              <a:t>Offline model editing: Topbraid</a:t>
            </a:r>
            <a:endParaRPr/>
          </a:p>
        </p:txBody>
      </p:sp>
      <p:sp>
        <p:nvSpPr>
          <p:cNvPr id="1133" name="Google Shape;1133;p53"/>
          <p:cNvSpPr txBox="1">
            <a:spLocks noGrp="1"/>
          </p:cNvSpPr>
          <p:nvPr>
            <p:ph type="body" idx="1"/>
          </p:nvPr>
        </p:nvSpPr>
        <p:spPr>
          <a:xfrm>
            <a:off x="0" y="1252537"/>
            <a:ext cx="9144000" cy="4910138"/>
          </a:xfrm>
          <a:prstGeom prst="rect">
            <a:avLst/>
          </a:prstGeom>
          <a:noFill/>
          <a:ln>
            <a:noFill/>
          </a:ln>
        </p:spPr>
        <p:txBody>
          <a:bodyPr spcFirstLastPara="1" wrap="square" lIns="91425" tIns="45700" rIns="91425" bIns="45700" anchor="t" anchorCtr="0">
            <a:normAutofit/>
          </a:bodyPr>
          <a:lstStyle/>
          <a:p>
            <a:pPr marL="342900" lvl="0" indent="-342900" algn="l" rtl="0">
              <a:spcBef>
                <a:spcPts val="0"/>
              </a:spcBef>
              <a:spcAft>
                <a:spcPts val="0"/>
              </a:spcAft>
              <a:buClr>
                <a:schemeClr val="dk1"/>
              </a:buClr>
              <a:buSzPts val="2400"/>
              <a:buChar char="•"/>
            </a:pPr>
            <a:r>
              <a:rPr lang="en-US" sz="2400"/>
              <a:t>A free development tool from a commercial company (TopQuadrant)</a:t>
            </a:r>
            <a:endParaRPr/>
          </a:p>
          <a:p>
            <a:pPr marL="342900" lvl="0" indent="-342900" algn="l" rtl="0">
              <a:spcBef>
                <a:spcPts val="480"/>
              </a:spcBef>
              <a:spcAft>
                <a:spcPts val="0"/>
              </a:spcAft>
              <a:buClr>
                <a:schemeClr val="dk1"/>
              </a:buClr>
              <a:buSzPts val="2400"/>
              <a:buChar char="•"/>
            </a:pPr>
            <a:r>
              <a:rPr lang="en-US" sz="2400"/>
              <a:t>Based on Eclipse IDE</a:t>
            </a:r>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Shape 1137"/>
        <p:cNvGrpSpPr/>
        <p:nvPr/>
      </p:nvGrpSpPr>
      <p:grpSpPr>
        <a:xfrm>
          <a:off x="0" y="0"/>
          <a:ext cx="0" cy="0"/>
          <a:chOff x="0" y="0"/>
          <a:chExt cx="0" cy="0"/>
        </a:xfrm>
      </p:grpSpPr>
      <p:pic>
        <p:nvPicPr>
          <p:cNvPr id="1138" name="Google Shape;1138;p54" descr="f1-Protege-Screen-Image"/>
          <p:cNvPicPr preferRelativeResize="0"/>
          <p:nvPr/>
        </p:nvPicPr>
        <p:blipFill rotWithShape="1">
          <a:blip r:embed="rId3">
            <a:alphaModFix/>
          </a:blip>
          <a:srcRect/>
          <a:stretch/>
        </p:blipFill>
        <p:spPr>
          <a:xfrm>
            <a:off x="2686050" y="2409825"/>
            <a:ext cx="6172200" cy="3724275"/>
          </a:xfrm>
          <a:prstGeom prst="rect">
            <a:avLst/>
          </a:prstGeom>
          <a:noFill/>
          <a:ln w="9525" cap="flat" cmpd="sng">
            <a:solidFill>
              <a:schemeClr val="accent1"/>
            </a:solidFill>
            <a:prstDash val="solid"/>
            <a:miter lim="800000"/>
            <a:headEnd type="none" w="sm" len="sm"/>
            <a:tailEnd type="none" w="sm" len="sm"/>
          </a:ln>
        </p:spPr>
      </p:pic>
      <p:sp>
        <p:nvSpPr>
          <p:cNvPr id="1139" name="Google Shape;1139;p54"/>
          <p:cNvSpPr txBox="1">
            <a:spLocks noGrp="1"/>
          </p:cNvSpPr>
          <p:nvPr>
            <p:ph type="title"/>
          </p:nvPr>
        </p:nvSpPr>
        <p:spPr>
          <a:xfrm>
            <a:off x="304800" y="457200"/>
            <a:ext cx="9144000" cy="685800"/>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Clr>
                <a:schemeClr val="dk2"/>
              </a:buClr>
              <a:buSzPts val="4000"/>
              <a:buFont typeface="Twentieth Century"/>
              <a:buNone/>
            </a:pPr>
            <a:r>
              <a:rPr lang="en-US" sz="4000">
                <a:solidFill>
                  <a:schemeClr val="dk2"/>
                </a:solidFill>
              </a:rPr>
              <a:t>Offline model editing: Protégé</a:t>
            </a:r>
            <a:endParaRPr/>
          </a:p>
        </p:txBody>
      </p:sp>
      <p:sp>
        <p:nvSpPr>
          <p:cNvPr id="1140" name="Google Shape;1140;p54"/>
          <p:cNvSpPr txBox="1">
            <a:spLocks noGrp="1"/>
          </p:cNvSpPr>
          <p:nvPr>
            <p:ph type="body" idx="1"/>
          </p:nvPr>
        </p:nvSpPr>
        <p:spPr>
          <a:xfrm>
            <a:off x="0" y="1285875"/>
            <a:ext cx="9144000" cy="2333625"/>
          </a:xfrm>
          <a:prstGeom prst="rect">
            <a:avLst/>
          </a:prstGeom>
          <a:noFill/>
          <a:ln>
            <a:noFill/>
          </a:ln>
        </p:spPr>
        <p:txBody>
          <a:bodyPr spcFirstLastPara="1" wrap="square" lIns="91425" tIns="45700" rIns="91425" bIns="45700" anchor="t" anchorCtr="0">
            <a:normAutofit/>
          </a:bodyPr>
          <a:lstStyle/>
          <a:p>
            <a:pPr marL="342900" lvl="0" indent="-342900" algn="l" rtl="0">
              <a:spcBef>
                <a:spcPts val="0"/>
              </a:spcBef>
              <a:spcAft>
                <a:spcPts val="0"/>
              </a:spcAft>
              <a:buClr>
                <a:schemeClr val="dk1"/>
              </a:buClr>
              <a:buSzPts val="2000"/>
              <a:buChar char="•"/>
            </a:pPr>
            <a:r>
              <a:rPr lang="en-US" sz="2000"/>
              <a:t>A free development tool from Stanford University</a:t>
            </a:r>
            <a:endParaRPr/>
          </a:p>
          <a:p>
            <a:pPr marL="342900" lvl="0" indent="-342900" algn="l" rtl="0">
              <a:spcBef>
                <a:spcPts val="400"/>
              </a:spcBef>
              <a:spcAft>
                <a:spcPts val="0"/>
              </a:spcAft>
              <a:buClr>
                <a:schemeClr val="dk1"/>
              </a:buClr>
              <a:buSzPts val="2000"/>
              <a:buChar char="•"/>
            </a:pPr>
            <a:r>
              <a:rPr lang="en-US" sz="2000"/>
              <a:t>Based on its own IDE</a:t>
            </a:r>
            <a:endParaRPr/>
          </a:p>
          <a:p>
            <a:pPr marL="342900" lvl="0" indent="-342900" algn="l" rtl="0">
              <a:spcBef>
                <a:spcPts val="400"/>
              </a:spcBef>
              <a:spcAft>
                <a:spcPts val="0"/>
              </a:spcAft>
              <a:buClr>
                <a:schemeClr val="dk1"/>
              </a:buClr>
              <a:buSzPts val="2000"/>
              <a:buChar char="•"/>
            </a:pPr>
            <a:r>
              <a:rPr lang="en-US" sz="2000"/>
              <a:t>Origins within AI world.</a:t>
            </a:r>
            <a:endParaRPr sz="200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Shape 1144"/>
        <p:cNvGrpSpPr/>
        <p:nvPr/>
      </p:nvGrpSpPr>
      <p:grpSpPr>
        <a:xfrm>
          <a:off x="0" y="0"/>
          <a:ext cx="0" cy="0"/>
          <a:chOff x="0" y="0"/>
          <a:chExt cx="0" cy="0"/>
        </a:xfrm>
      </p:grpSpPr>
      <p:sp>
        <p:nvSpPr>
          <p:cNvPr id="1145" name="Google Shape;1145;p55"/>
          <p:cNvSpPr/>
          <p:nvPr/>
        </p:nvSpPr>
        <p:spPr>
          <a:xfrm>
            <a:off x="533400" y="1371600"/>
            <a:ext cx="8051800" cy="4892675"/>
          </a:xfrm>
          <a:prstGeom prst="roundRect">
            <a:avLst>
              <a:gd name="adj" fmla="val 7782"/>
            </a:avLst>
          </a:prstGeom>
          <a:blipFill rotWithShape="1">
            <a:blip r:embed="rId3">
              <a:alphaModFix/>
            </a:blip>
            <a:stretch>
              <a:fillRect b="-20470"/>
            </a:stretch>
          </a:blipFill>
          <a:ln>
            <a:noFill/>
          </a:ln>
        </p:spPr>
        <p:txBody>
          <a:bodyPr spcFirstLastPara="1" wrap="square" lIns="91425" tIns="45700" rIns="91425" bIns="45700" anchor="ctr" anchorCtr="0">
            <a:spAutoFit/>
          </a:bodyPr>
          <a:lstStyle/>
          <a:p>
            <a:pPr marL="0" marR="0" lvl="0" indent="0" algn="l" rtl="0">
              <a:spcBef>
                <a:spcPts val="0"/>
              </a:spcBef>
              <a:spcAft>
                <a:spcPts val="0"/>
              </a:spcAft>
              <a:buNone/>
            </a:pPr>
            <a:endParaRPr sz="1800">
              <a:solidFill>
                <a:schemeClr val="dk1"/>
              </a:solidFill>
              <a:latin typeface="Twentieth Century"/>
              <a:ea typeface="Twentieth Century"/>
              <a:cs typeface="Twentieth Century"/>
              <a:sym typeface="Twentieth Century"/>
            </a:endParaRPr>
          </a:p>
        </p:txBody>
      </p:sp>
      <p:sp>
        <p:nvSpPr>
          <p:cNvPr id="1146" name="Google Shape;1146;p55"/>
          <p:cNvSpPr txBox="1">
            <a:spLocks noGrp="1"/>
          </p:cNvSpPr>
          <p:nvPr>
            <p:ph type="title"/>
          </p:nvPr>
        </p:nvSpPr>
        <p:spPr>
          <a:xfrm>
            <a:off x="3225800" y="533400"/>
            <a:ext cx="2667000" cy="685800"/>
          </a:xfrm>
          <a:prstGeom prst="rect">
            <a:avLst/>
          </a:prstGeom>
          <a:noFill/>
          <a:ln>
            <a:noFill/>
          </a:ln>
        </p:spPr>
        <p:txBody>
          <a:bodyPr spcFirstLastPara="1" wrap="square" lIns="91425" tIns="45700" rIns="91425" bIns="45700" anchor="ctr" anchorCtr="0">
            <a:normAutofit fontScale="90000"/>
          </a:bodyPr>
          <a:lstStyle/>
          <a:p>
            <a:pPr marL="0" lvl="0" indent="0" algn="ctr" rtl="0">
              <a:spcBef>
                <a:spcPts val="0"/>
              </a:spcBef>
              <a:spcAft>
                <a:spcPts val="0"/>
              </a:spcAft>
              <a:buClr>
                <a:schemeClr val="dk1"/>
              </a:buClr>
              <a:buSzPct val="100000"/>
              <a:buFont typeface="Twentieth Century"/>
              <a:buNone/>
            </a:pPr>
            <a:r>
              <a:rPr lang="en-US"/>
              <a:t>Thank You!</a:t>
            </a: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Shape 277"/>
        <p:cNvGrpSpPr/>
        <p:nvPr/>
      </p:nvGrpSpPr>
      <p:grpSpPr>
        <a:xfrm>
          <a:off x="0" y="0"/>
          <a:ext cx="0" cy="0"/>
          <a:chOff x="0" y="0"/>
          <a:chExt cx="0" cy="0"/>
        </a:xfrm>
      </p:grpSpPr>
      <p:sp>
        <p:nvSpPr>
          <p:cNvPr id="278" name="Google Shape;278;p6"/>
          <p:cNvSpPr/>
          <p:nvPr/>
        </p:nvSpPr>
        <p:spPr>
          <a:xfrm>
            <a:off x="5153344" y="1219200"/>
            <a:ext cx="3762055" cy="5340924"/>
          </a:xfrm>
          <a:prstGeom prst="can">
            <a:avLst>
              <a:gd name="adj" fmla="val 15743"/>
            </a:avLst>
          </a:prstGeom>
          <a:solidFill>
            <a:schemeClr val="accent1">
              <a:alpha val="24313"/>
            </a:schemeClr>
          </a:solidFill>
          <a:ln w="25400" cap="flat" cmpd="sng">
            <a:solidFill>
              <a:srgbClr val="B96128"/>
            </a:solidFill>
            <a:prstDash val="solid"/>
            <a:round/>
            <a:headEnd type="none" w="sm" len="sm"/>
            <a:tailEnd type="none" w="sm" len="sm"/>
          </a:ln>
        </p:spPr>
        <p:txBody>
          <a:bodyPr spcFirstLastPara="1" wrap="square" lIns="91425" tIns="45700" rIns="91425" bIns="45700" anchor="t" anchorCtr="0">
            <a:noAutofit/>
          </a:bodyPr>
          <a:lstStyle/>
          <a:p>
            <a:pPr marL="0" marR="0" lvl="0" indent="0" algn="ctr" rtl="0">
              <a:spcBef>
                <a:spcPts val="0"/>
              </a:spcBef>
              <a:spcAft>
                <a:spcPts val="0"/>
              </a:spcAft>
              <a:buClr>
                <a:schemeClr val="dk1"/>
              </a:buClr>
              <a:buSzPts val="1800"/>
              <a:buFont typeface="Twentieth Century"/>
              <a:buNone/>
            </a:pPr>
            <a:endParaRPr sz="1800">
              <a:solidFill>
                <a:schemeClr val="lt1"/>
              </a:solidFill>
              <a:latin typeface="Arial"/>
              <a:ea typeface="Arial"/>
              <a:cs typeface="Arial"/>
              <a:sym typeface="Arial"/>
            </a:endParaRPr>
          </a:p>
        </p:txBody>
      </p:sp>
      <p:sp>
        <p:nvSpPr>
          <p:cNvPr id="279" name="Google Shape;279;p6"/>
          <p:cNvSpPr txBox="1"/>
          <p:nvPr/>
        </p:nvSpPr>
        <p:spPr>
          <a:xfrm>
            <a:off x="6116620" y="1235830"/>
            <a:ext cx="2178004" cy="52318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dk1"/>
              </a:buClr>
              <a:buSzPts val="2800"/>
              <a:buFont typeface="Arial"/>
              <a:buNone/>
            </a:pPr>
            <a:r>
              <a:rPr lang="en-US" sz="2800">
                <a:solidFill>
                  <a:schemeClr val="dk1"/>
                </a:solidFill>
                <a:latin typeface="Arial"/>
                <a:ea typeface="Arial"/>
                <a:cs typeface="Arial"/>
                <a:sym typeface="Arial"/>
              </a:rPr>
              <a:t>Triple Store</a:t>
            </a:r>
            <a:endParaRPr sz="1800">
              <a:solidFill>
                <a:schemeClr val="dk1"/>
              </a:solidFill>
              <a:latin typeface="Twentieth Century"/>
              <a:ea typeface="Twentieth Century"/>
              <a:cs typeface="Twentieth Century"/>
              <a:sym typeface="Twentieth Century"/>
            </a:endParaRPr>
          </a:p>
        </p:txBody>
      </p:sp>
      <p:sp>
        <p:nvSpPr>
          <p:cNvPr id="280" name="Google Shape;280;p6"/>
          <p:cNvSpPr txBox="1">
            <a:spLocks noGrp="1"/>
          </p:cNvSpPr>
          <p:nvPr>
            <p:ph type="title"/>
          </p:nvPr>
        </p:nvSpPr>
        <p:spPr>
          <a:xfrm>
            <a:off x="2224935" y="523803"/>
            <a:ext cx="5007875" cy="685800"/>
          </a:xfrm>
          <a:prstGeom prst="rect">
            <a:avLst/>
          </a:prstGeom>
          <a:noFill/>
          <a:ln>
            <a:noFill/>
          </a:ln>
        </p:spPr>
        <p:txBody>
          <a:bodyPr spcFirstLastPara="1" wrap="square" lIns="91425" tIns="45700" rIns="91425" bIns="45700" anchor="ctr" anchorCtr="0">
            <a:normAutofit fontScale="90000"/>
          </a:bodyPr>
          <a:lstStyle/>
          <a:p>
            <a:pPr marL="0" lvl="0" indent="0" algn="ctr" rtl="0">
              <a:spcBef>
                <a:spcPts val="0"/>
              </a:spcBef>
              <a:spcAft>
                <a:spcPts val="0"/>
              </a:spcAft>
              <a:buClr>
                <a:schemeClr val="dk1"/>
              </a:buClr>
              <a:buSzPct val="100000"/>
              <a:buFont typeface="Arial"/>
              <a:buNone/>
            </a:pPr>
            <a:r>
              <a:rPr lang="en-US"/>
              <a:t>Semantic Primer</a:t>
            </a:r>
            <a:endParaRPr/>
          </a:p>
        </p:txBody>
      </p:sp>
      <p:graphicFrame>
        <p:nvGraphicFramePr>
          <p:cNvPr id="281" name="Google Shape;281;p6"/>
          <p:cNvGraphicFramePr/>
          <p:nvPr/>
        </p:nvGraphicFramePr>
        <p:xfrm>
          <a:off x="21318" y="1246845"/>
          <a:ext cx="5007875" cy="2682300"/>
        </p:xfrm>
        <a:graphic>
          <a:graphicData uri="http://schemas.openxmlformats.org/drawingml/2006/table">
            <a:tbl>
              <a:tblPr>
                <a:noFill/>
                <a:tableStyleId>{8782CCF6-0BFE-48BD-AD1F-B925E14EE820}</a:tableStyleId>
              </a:tblPr>
              <a:tblGrid>
                <a:gridCol w="1068025">
                  <a:extLst>
                    <a:ext uri="{9D8B030D-6E8A-4147-A177-3AD203B41FA5}">
                      <a16:colId xmlns:a16="http://schemas.microsoft.com/office/drawing/2014/main" val="20000"/>
                    </a:ext>
                  </a:extLst>
                </a:gridCol>
                <a:gridCol w="3939850">
                  <a:extLst>
                    <a:ext uri="{9D8B030D-6E8A-4147-A177-3AD203B41FA5}">
                      <a16:colId xmlns:a16="http://schemas.microsoft.com/office/drawing/2014/main" val="20001"/>
                    </a:ext>
                  </a:extLst>
                </a:gridCol>
              </a:tblGrid>
              <a:tr h="278750">
                <a:tc gridSpan="2">
                  <a:txBody>
                    <a:bodyPr/>
                    <a:lstStyle/>
                    <a:p>
                      <a:pPr marL="0" marR="0" lvl="0" indent="0" algn="ctr" rtl="0">
                        <a:lnSpc>
                          <a:spcPct val="100000"/>
                        </a:lnSpc>
                        <a:spcBef>
                          <a:spcPts val="0"/>
                        </a:spcBef>
                        <a:spcAft>
                          <a:spcPts val="0"/>
                        </a:spcAft>
                        <a:buClr>
                          <a:schemeClr val="dk1"/>
                        </a:buClr>
                        <a:buSzPts val="2000"/>
                        <a:buFont typeface="Arial"/>
                        <a:buNone/>
                      </a:pPr>
                      <a:r>
                        <a:rPr lang="en-US" sz="2000" u="none" strike="noStrike" cap="none">
                          <a:latin typeface="Arial"/>
                          <a:ea typeface="Arial"/>
                          <a:cs typeface="Arial"/>
                          <a:sym typeface="Arial"/>
                        </a:rPr>
                        <a:t>3: Data + Model = Information</a:t>
                      </a:r>
                      <a:endParaRPr sz="1800" u="none" strike="noStrike" cap="none"/>
                    </a:p>
                  </a:txBody>
                  <a:tcPr marL="91450" marR="91450" marT="45725" marB="45725"/>
                </a:tc>
                <a:tc hMerge="1">
                  <a:txBody>
                    <a:bodyPr/>
                    <a:lstStyle/>
                    <a:p>
                      <a:endParaRPr lang="en-US"/>
                    </a:p>
                  </a:txBody>
                  <a:tcPr/>
                </a:tc>
                <a:extLst>
                  <a:ext uri="{0D108BD9-81ED-4DB2-BD59-A6C34878D82A}">
                    <a16:rowId xmlns:a16="http://schemas.microsoft.com/office/drawing/2014/main" val="10000"/>
                  </a:ext>
                </a:extLst>
              </a:tr>
              <a:tr h="209600">
                <a:tc>
                  <a:txBody>
                    <a:bodyPr/>
                    <a:lstStyle/>
                    <a:p>
                      <a:pPr marL="0" marR="0" lvl="0" indent="0" algn="l" rtl="0">
                        <a:spcBef>
                          <a:spcPts val="0"/>
                        </a:spcBef>
                        <a:spcAft>
                          <a:spcPts val="0"/>
                        </a:spcAft>
                        <a:buClr>
                          <a:schemeClr val="dk1"/>
                        </a:buClr>
                        <a:buSzPts val="1200"/>
                        <a:buFont typeface="Arial"/>
                        <a:buNone/>
                      </a:pPr>
                      <a:r>
                        <a:rPr lang="en-US" sz="1200" u="none" strike="noStrike" cap="none">
                          <a:latin typeface="Arial"/>
                          <a:ea typeface="Arial"/>
                          <a:cs typeface="Arial"/>
                          <a:sym typeface="Arial"/>
                        </a:rPr>
                        <a:t>Relational</a:t>
                      </a:r>
                      <a:endParaRPr sz="1800" u="none" strike="noStrike" cap="none"/>
                    </a:p>
                  </a:txBody>
                  <a:tcPr marL="91450" marR="91450" marT="45725" marB="45725"/>
                </a:tc>
                <a:tc>
                  <a:txBody>
                    <a:bodyPr/>
                    <a:lstStyle/>
                    <a:p>
                      <a:pPr marL="0" marR="0" lvl="0" indent="0" algn="l" rtl="0">
                        <a:spcBef>
                          <a:spcPts val="0"/>
                        </a:spcBef>
                        <a:spcAft>
                          <a:spcPts val="0"/>
                        </a:spcAft>
                        <a:buClr>
                          <a:schemeClr val="dk1"/>
                        </a:buClr>
                        <a:buSzPts val="1200"/>
                        <a:buFont typeface="Arial"/>
                        <a:buNone/>
                      </a:pPr>
                      <a:r>
                        <a:rPr lang="en-US" sz="1200" u="none" strike="noStrike" cap="none">
                          <a:latin typeface="Arial"/>
                          <a:ea typeface="Arial"/>
                          <a:cs typeface="Arial"/>
                          <a:sym typeface="Arial"/>
                        </a:rPr>
                        <a:t>Primary and Foreign keys to link tables in a schema</a:t>
                      </a:r>
                      <a:endParaRPr sz="1800" u="none" strike="noStrike" cap="none"/>
                    </a:p>
                  </a:txBody>
                  <a:tcPr marL="91450" marR="91450" marT="45725" marB="45725"/>
                </a:tc>
                <a:extLst>
                  <a:ext uri="{0D108BD9-81ED-4DB2-BD59-A6C34878D82A}">
                    <a16:rowId xmlns:a16="http://schemas.microsoft.com/office/drawing/2014/main" val="10001"/>
                  </a:ext>
                </a:extLst>
              </a:tr>
              <a:tr h="209600">
                <a:tc>
                  <a:txBody>
                    <a:bodyPr/>
                    <a:lstStyle/>
                    <a:p>
                      <a:pPr marL="0" marR="0" lvl="0" indent="0" algn="l" rtl="0">
                        <a:spcBef>
                          <a:spcPts val="0"/>
                        </a:spcBef>
                        <a:spcAft>
                          <a:spcPts val="0"/>
                        </a:spcAft>
                        <a:buClr>
                          <a:schemeClr val="dk1"/>
                        </a:buClr>
                        <a:buSzPts val="1200"/>
                        <a:buFont typeface="Arial"/>
                        <a:buNone/>
                      </a:pPr>
                      <a:r>
                        <a:rPr lang="en-US" sz="1200" u="none" strike="noStrike" cap="none">
                          <a:latin typeface="Arial"/>
                          <a:ea typeface="Arial"/>
                          <a:cs typeface="Arial"/>
                          <a:sym typeface="Arial"/>
                        </a:rPr>
                        <a:t>Object</a:t>
                      </a:r>
                      <a:endParaRPr sz="1800" u="none" strike="noStrike" cap="none"/>
                    </a:p>
                  </a:txBody>
                  <a:tcPr marL="91450" marR="91450" marT="45725" marB="45725"/>
                </a:tc>
                <a:tc>
                  <a:txBody>
                    <a:bodyPr/>
                    <a:lstStyle/>
                    <a:p>
                      <a:pPr marL="0" marR="0" lvl="0" indent="0" algn="l" rtl="0">
                        <a:spcBef>
                          <a:spcPts val="0"/>
                        </a:spcBef>
                        <a:spcAft>
                          <a:spcPts val="0"/>
                        </a:spcAft>
                        <a:buClr>
                          <a:schemeClr val="dk1"/>
                        </a:buClr>
                        <a:buSzPts val="1200"/>
                        <a:buFont typeface="Arial"/>
                        <a:buNone/>
                      </a:pPr>
                      <a:r>
                        <a:rPr lang="en-US" sz="1200" u="none" strike="noStrike" cap="none">
                          <a:latin typeface="Arial"/>
                          <a:ea typeface="Arial"/>
                          <a:cs typeface="Arial"/>
                          <a:sym typeface="Arial"/>
                        </a:rPr>
                        <a:t>Object structure</a:t>
                      </a:r>
                      <a:endParaRPr sz="1800" u="none" strike="noStrike" cap="none"/>
                    </a:p>
                  </a:txBody>
                  <a:tcPr marL="91450" marR="91450" marT="45725" marB="45725"/>
                </a:tc>
                <a:extLst>
                  <a:ext uri="{0D108BD9-81ED-4DB2-BD59-A6C34878D82A}">
                    <a16:rowId xmlns:a16="http://schemas.microsoft.com/office/drawing/2014/main" val="10002"/>
                  </a:ext>
                </a:extLst>
              </a:tr>
              <a:tr h="209600">
                <a:tc>
                  <a:txBody>
                    <a:bodyPr/>
                    <a:lstStyle/>
                    <a:p>
                      <a:pPr marL="0" marR="0" lvl="0" indent="0" algn="l" rtl="0">
                        <a:spcBef>
                          <a:spcPts val="0"/>
                        </a:spcBef>
                        <a:spcAft>
                          <a:spcPts val="0"/>
                        </a:spcAft>
                        <a:buClr>
                          <a:schemeClr val="dk1"/>
                        </a:buClr>
                        <a:buSzPts val="1200"/>
                        <a:buFont typeface="Arial"/>
                        <a:buNone/>
                      </a:pPr>
                      <a:r>
                        <a:rPr lang="en-US" sz="1200" u="none" strike="noStrike" cap="none">
                          <a:latin typeface="Arial"/>
                          <a:ea typeface="Arial"/>
                          <a:cs typeface="Arial"/>
                          <a:sym typeface="Arial"/>
                        </a:rPr>
                        <a:t>Warehouse</a:t>
                      </a:r>
                      <a:endParaRPr sz="1800" u="none" strike="noStrike" cap="none"/>
                    </a:p>
                  </a:txBody>
                  <a:tcPr marL="91450" marR="91450" marT="45725" marB="45725"/>
                </a:tc>
                <a:tc>
                  <a:txBody>
                    <a:bodyPr/>
                    <a:lstStyle/>
                    <a:p>
                      <a:pPr marL="0" marR="0" lvl="0" indent="0" algn="l" rtl="0">
                        <a:spcBef>
                          <a:spcPts val="0"/>
                        </a:spcBef>
                        <a:spcAft>
                          <a:spcPts val="0"/>
                        </a:spcAft>
                        <a:buClr>
                          <a:schemeClr val="dk1"/>
                        </a:buClr>
                        <a:buSzPts val="1200"/>
                        <a:buFont typeface="Arial"/>
                        <a:buNone/>
                      </a:pPr>
                      <a:r>
                        <a:rPr lang="en-US" sz="1200" u="none" strike="noStrike" cap="none">
                          <a:latin typeface="Arial"/>
                          <a:ea typeface="Arial"/>
                          <a:cs typeface="Arial"/>
                          <a:sym typeface="Arial"/>
                        </a:rPr>
                        <a:t>Dimensions and facts</a:t>
                      </a:r>
                      <a:endParaRPr sz="1800" u="none" strike="noStrike" cap="none"/>
                    </a:p>
                  </a:txBody>
                  <a:tcPr marL="91450" marR="91450" marT="45725" marB="45725"/>
                </a:tc>
                <a:extLst>
                  <a:ext uri="{0D108BD9-81ED-4DB2-BD59-A6C34878D82A}">
                    <a16:rowId xmlns:a16="http://schemas.microsoft.com/office/drawing/2014/main" val="10003"/>
                  </a:ext>
                </a:extLst>
              </a:tr>
              <a:tr h="385975">
                <a:tc>
                  <a:txBody>
                    <a:bodyPr/>
                    <a:lstStyle/>
                    <a:p>
                      <a:pPr marL="0" marR="0" lvl="0" indent="0" algn="l" rtl="0">
                        <a:spcBef>
                          <a:spcPts val="0"/>
                        </a:spcBef>
                        <a:spcAft>
                          <a:spcPts val="0"/>
                        </a:spcAft>
                        <a:buClr>
                          <a:schemeClr val="dk1"/>
                        </a:buClr>
                        <a:buSzPts val="1200"/>
                        <a:buFont typeface="Arial"/>
                        <a:buNone/>
                      </a:pPr>
                      <a:r>
                        <a:rPr lang="en-US" sz="1200" u="none" strike="noStrike" cap="none">
                          <a:latin typeface="Arial"/>
                          <a:ea typeface="Arial"/>
                          <a:cs typeface="Arial"/>
                          <a:sym typeface="Arial"/>
                        </a:rPr>
                        <a:t>Semantic</a:t>
                      </a:r>
                      <a:endParaRPr sz="1800" u="none" strike="noStrike" cap="none"/>
                    </a:p>
                  </a:txBody>
                  <a:tcPr marL="91450" marR="91450" marT="45725" marB="45725"/>
                </a:tc>
                <a:tc>
                  <a:txBody>
                    <a:bodyPr/>
                    <a:lstStyle/>
                    <a:p>
                      <a:pPr marL="0" marR="0" lvl="0" indent="0" algn="l" rtl="0">
                        <a:spcBef>
                          <a:spcPts val="0"/>
                        </a:spcBef>
                        <a:spcAft>
                          <a:spcPts val="0"/>
                        </a:spcAft>
                        <a:buClr>
                          <a:schemeClr val="dk1"/>
                        </a:buClr>
                        <a:buSzPts val="1200"/>
                        <a:buFont typeface="Arial"/>
                        <a:buNone/>
                      </a:pPr>
                      <a:r>
                        <a:rPr lang="en-US" sz="1200" u="none" strike="noStrike" cap="none">
                          <a:latin typeface="Arial"/>
                          <a:ea typeface="Arial"/>
                          <a:cs typeface="Arial"/>
                          <a:sym typeface="Arial"/>
                        </a:rPr>
                        <a:t>Model expressed as more statements. Example:</a:t>
                      </a:r>
                      <a:endParaRPr sz="1800" u="none" strike="noStrike" cap="none"/>
                    </a:p>
                    <a:p>
                      <a:pPr marL="171450" marR="0" lvl="0" indent="-171450" algn="l" rtl="0">
                        <a:spcBef>
                          <a:spcPts val="0"/>
                        </a:spcBef>
                        <a:spcAft>
                          <a:spcPts val="0"/>
                        </a:spcAft>
                        <a:buClr>
                          <a:schemeClr val="dk1"/>
                        </a:buClr>
                        <a:buSzPts val="1200"/>
                        <a:buFont typeface="Arial"/>
                        <a:buChar char="•"/>
                      </a:pPr>
                      <a:r>
                        <a:rPr lang="en-US" sz="1200" u="none" strike="noStrike" cap="none"/>
                        <a:t>{:Tank101 :type :Tank}, </a:t>
                      </a:r>
                      <a:endParaRPr sz="1800" u="none" strike="noStrike" cap="none"/>
                    </a:p>
                    <a:p>
                      <a:pPr marL="171450" marR="0" lvl="0" indent="-171450" algn="l" rtl="0">
                        <a:spcBef>
                          <a:spcPts val="0"/>
                        </a:spcBef>
                        <a:spcAft>
                          <a:spcPts val="0"/>
                        </a:spcAft>
                        <a:buClr>
                          <a:schemeClr val="dk1"/>
                        </a:buClr>
                        <a:buSzPts val="1200"/>
                        <a:buFont typeface="Arial"/>
                        <a:buChar char="•"/>
                      </a:pPr>
                      <a:r>
                        <a:rPr lang="en-US" sz="1200" u="none" strike="noStrike" cap="none"/>
                        <a:t>{:hasVolume :range :L}</a:t>
                      </a:r>
                      <a:endParaRPr sz="1800" u="none" strike="noStrike" cap="none"/>
                    </a:p>
                    <a:p>
                      <a:pPr marL="171450" marR="0" lvl="0" indent="-171450" algn="l" rtl="0">
                        <a:spcBef>
                          <a:spcPts val="0"/>
                        </a:spcBef>
                        <a:spcAft>
                          <a:spcPts val="0"/>
                        </a:spcAft>
                        <a:buClr>
                          <a:schemeClr val="dk1"/>
                        </a:buClr>
                        <a:buSzPts val="1200"/>
                        <a:buFont typeface="Arial"/>
                        <a:buChar char="•"/>
                      </a:pPr>
                      <a:r>
                        <a:rPr lang="en-US" sz="1200" u="none" strike="noStrike" cap="none"/>
                        <a:t>{:hasVolume  :domain :Tank}</a:t>
                      </a:r>
                      <a:endParaRPr sz="1200" u="none" strike="noStrike" cap="none"/>
                    </a:p>
                  </a:txBody>
                  <a:tcPr marL="91450" marR="91450" marT="45725" marB="45725"/>
                </a:tc>
                <a:extLst>
                  <a:ext uri="{0D108BD9-81ED-4DB2-BD59-A6C34878D82A}">
                    <a16:rowId xmlns:a16="http://schemas.microsoft.com/office/drawing/2014/main" val="10004"/>
                  </a:ext>
                </a:extLst>
              </a:tr>
              <a:tr h="385975">
                <a:tc>
                  <a:txBody>
                    <a:bodyPr/>
                    <a:lstStyle/>
                    <a:p>
                      <a:pPr marL="0" marR="0" lvl="0" indent="0" algn="l" rtl="0">
                        <a:spcBef>
                          <a:spcPts val="0"/>
                        </a:spcBef>
                        <a:spcAft>
                          <a:spcPts val="0"/>
                        </a:spcAft>
                        <a:buClr>
                          <a:schemeClr val="dk1"/>
                        </a:buClr>
                        <a:buSzPts val="1200"/>
                        <a:buFont typeface="Arial"/>
                        <a:buNone/>
                      </a:pPr>
                      <a:r>
                        <a:rPr lang="en-US" sz="1200" u="none" strike="noStrike" cap="none">
                          <a:latin typeface="Arial"/>
                          <a:ea typeface="Arial"/>
                          <a:cs typeface="Arial"/>
                          <a:sym typeface="Arial"/>
                        </a:rPr>
                        <a:t>Advantage</a:t>
                      </a:r>
                      <a:endParaRPr sz="1800" u="none" strike="noStrike" cap="none"/>
                    </a:p>
                  </a:txBody>
                  <a:tcPr marL="91450" marR="91450" marT="45725" marB="45725"/>
                </a:tc>
                <a:tc>
                  <a:txBody>
                    <a:bodyPr/>
                    <a:lstStyle/>
                    <a:p>
                      <a:pPr marL="171450" marR="0" lvl="0" indent="-171450" algn="l" rtl="0">
                        <a:spcBef>
                          <a:spcPts val="0"/>
                        </a:spcBef>
                        <a:spcAft>
                          <a:spcPts val="0"/>
                        </a:spcAft>
                        <a:buClr>
                          <a:schemeClr val="dk1"/>
                        </a:buClr>
                        <a:buSzPts val="1200"/>
                        <a:buFont typeface="Arial"/>
                        <a:buChar char="•"/>
                      </a:pPr>
                      <a:r>
                        <a:rPr lang="en-US" sz="1200" u="none" strike="noStrike" cap="none">
                          <a:latin typeface="Arial"/>
                          <a:ea typeface="Arial"/>
                          <a:cs typeface="Arial"/>
                          <a:sym typeface="Arial"/>
                        </a:rPr>
                        <a:t>Model and data share the same storage allowing model to easily change</a:t>
                      </a:r>
                      <a:endParaRPr sz="1800" u="none" strike="noStrike" cap="none"/>
                    </a:p>
                    <a:p>
                      <a:pPr marL="171450" marR="0" lvl="0" indent="-171450" algn="l" rtl="0">
                        <a:spcBef>
                          <a:spcPts val="0"/>
                        </a:spcBef>
                        <a:spcAft>
                          <a:spcPts val="0"/>
                        </a:spcAft>
                        <a:buClr>
                          <a:schemeClr val="dk1"/>
                        </a:buClr>
                        <a:buSzPts val="1200"/>
                        <a:buFont typeface="Arial"/>
                        <a:buChar char="•"/>
                      </a:pPr>
                      <a:r>
                        <a:rPr lang="en-US" sz="1200" u="none" strike="noStrike" cap="none"/>
                        <a:t>RDFS, SKOS and OWL ‘standard’ models</a:t>
                      </a:r>
                      <a:endParaRPr sz="1200" u="none" strike="noStrike" cap="none"/>
                    </a:p>
                  </a:txBody>
                  <a:tcPr marL="91450" marR="91450" marT="45725" marB="45725"/>
                </a:tc>
                <a:extLst>
                  <a:ext uri="{0D108BD9-81ED-4DB2-BD59-A6C34878D82A}">
                    <a16:rowId xmlns:a16="http://schemas.microsoft.com/office/drawing/2014/main" val="10005"/>
                  </a:ext>
                </a:extLst>
              </a:tr>
            </a:tbl>
          </a:graphicData>
        </a:graphic>
      </p:graphicFrame>
      <p:graphicFrame>
        <p:nvGraphicFramePr>
          <p:cNvPr id="282" name="Google Shape;282;p6"/>
          <p:cNvGraphicFramePr/>
          <p:nvPr/>
        </p:nvGraphicFramePr>
        <p:xfrm>
          <a:off x="5262333" y="2992930"/>
          <a:ext cx="3582050" cy="3149070"/>
        </p:xfrm>
        <a:graphic>
          <a:graphicData uri="http://schemas.openxmlformats.org/drawingml/2006/table">
            <a:tbl>
              <a:tblPr>
                <a:noFill/>
                <a:tableStyleId>{8782CCF6-0BFE-48BD-AD1F-B925E14EE820}</a:tableStyleId>
              </a:tblPr>
              <a:tblGrid>
                <a:gridCol w="1192400">
                  <a:extLst>
                    <a:ext uri="{9D8B030D-6E8A-4147-A177-3AD203B41FA5}">
                      <a16:colId xmlns:a16="http://schemas.microsoft.com/office/drawing/2014/main" val="20000"/>
                    </a:ext>
                  </a:extLst>
                </a:gridCol>
                <a:gridCol w="1088875">
                  <a:extLst>
                    <a:ext uri="{9D8B030D-6E8A-4147-A177-3AD203B41FA5}">
                      <a16:colId xmlns:a16="http://schemas.microsoft.com/office/drawing/2014/main" val="20001"/>
                    </a:ext>
                  </a:extLst>
                </a:gridCol>
                <a:gridCol w="1300775">
                  <a:extLst>
                    <a:ext uri="{9D8B030D-6E8A-4147-A177-3AD203B41FA5}">
                      <a16:colId xmlns:a16="http://schemas.microsoft.com/office/drawing/2014/main" val="20002"/>
                    </a:ext>
                  </a:extLst>
                </a:gridCol>
              </a:tblGrid>
              <a:tr h="268600">
                <a:tc gridSpan="3">
                  <a:txBody>
                    <a:bodyPr/>
                    <a:lstStyle/>
                    <a:p>
                      <a:pPr marL="0" marR="0" lvl="0" indent="0" algn="ctr" rtl="0">
                        <a:lnSpc>
                          <a:spcPct val="100000"/>
                        </a:lnSpc>
                        <a:spcBef>
                          <a:spcPts val="0"/>
                        </a:spcBef>
                        <a:spcAft>
                          <a:spcPts val="0"/>
                        </a:spcAft>
                        <a:buClr>
                          <a:schemeClr val="dk1"/>
                        </a:buClr>
                        <a:buSzPts val="1400"/>
                        <a:buFont typeface="Verdana"/>
                        <a:buNone/>
                      </a:pPr>
                      <a:r>
                        <a:rPr lang="en-US" sz="1400" b="1" i="0" u="none" strike="noStrike" cap="none">
                          <a:solidFill>
                            <a:schemeClr val="dk1"/>
                          </a:solidFill>
                          <a:latin typeface="Verdana"/>
                          <a:ea typeface="Verdana"/>
                          <a:cs typeface="Verdana"/>
                          <a:sym typeface="Verdana"/>
                        </a:rPr>
                        <a:t>Graph in Database Table</a:t>
                      </a: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268600">
                <a:tc>
                  <a:txBody>
                    <a:bodyPr/>
                    <a:lstStyle/>
                    <a:p>
                      <a:pPr marL="0" marR="0" lvl="0" indent="0" algn="l" rtl="0">
                        <a:lnSpc>
                          <a:spcPct val="100000"/>
                        </a:lnSpc>
                        <a:spcBef>
                          <a:spcPts val="0"/>
                        </a:spcBef>
                        <a:spcAft>
                          <a:spcPts val="0"/>
                        </a:spcAft>
                        <a:buClr>
                          <a:schemeClr val="dk1"/>
                        </a:buClr>
                        <a:buSzPts val="1100"/>
                        <a:buFont typeface="Verdana"/>
                        <a:buNone/>
                      </a:pPr>
                      <a:r>
                        <a:rPr lang="en-US" sz="1100" b="1" i="0" u="none" strike="noStrike" cap="none">
                          <a:solidFill>
                            <a:schemeClr val="dk1"/>
                          </a:solidFill>
                          <a:latin typeface="Verdana"/>
                          <a:ea typeface="Verdana"/>
                          <a:cs typeface="Verdana"/>
                          <a:sym typeface="Verdana"/>
                        </a:rPr>
                        <a:t>Subject</a:t>
                      </a: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l" rtl="0">
                        <a:lnSpc>
                          <a:spcPct val="100000"/>
                        </a:lnSpc>
                        <a:spcBef>
                          <a:spcPts val="0"/>
                        </a:spcBef>
                        <a:spcAft>
                          <a:spcPts val="0"/>
                        </a:spcAft>
                        <a:buClr>
                          <a:schemeClr val="dk1"/>
                        </a:buClr>
                        <a:buSzPts val="1100"/>
                        <a:buFont typeface="Verdana"/>
                        <a:buNone/>
                      </a:pPr>
                      <a:r>
                        <a:rPr lang="en-US" sz="1100" b="1" i="0" u="none" strike="noStrike" cap="none">
                          <a:solidFill>
                            <a:schemeClr val="dk1"/>
                          </a:solidFill>
                          <a:latin typeface="Verdana"/>
                          <a:ea typeface="Verdana"/>
                          <a:cs typeface="Verdana"/>
                          <a:sym typeface="Verdana"/>
                        </a:rPr>
                        <a:t>Predicate</a:t>
                      </a: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l" rtl="0">
                        <a:lnSpc>
                          <a:spcPct val="100000"/>
                        </a:lnSpc>
                        <a:spcBef>
                          <a:spcPts val="0"/>
                        </a:spcBef>
                        <a:spcAft>
                          <a:spcPts val="0"/>
                        </a:spcAft>
                        <a:buClr>
                          <a:schemeClr val="dk1"/>
                        </a:buClr>
                        <a:buSzPts val="1100"/>
                        <a:buFont typeface="Verdana"/>
                        <a:buNone/>
                      </a:pPr>
                      <a:r>
                        <a:rPr lang="en-US" sz="1100" b="1" i="0" u="none" strike="noStrike" cap="none">
                          <a:solidFill>
                            <a:schemeClr val="dk1"/>
                          </a:solidFill>
                          <a:latin typeface="Verdana"/>
                          <a:ea typeface="Verdana"/>
                          <a:cs typeface="Verdana"/>
                          <a:sym typeface="Verdana"/>
                        </a:rPr>
                        <a:t>Object</a:t>
                      </a: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extLst>
                  <a:ext uri="{0D108BD9-81ED-4DB2-BD59-A6C34878D82A}">
                    <a16:rowId xmlns:a16="http://schemas.microsoft.com/office/drawing/2014/main" val="10001"/>
                  </a:ext>
                </a:extLst>
              </a:tr>
              <a:tr h="240150">
                <a:tc>
                  <a:txBody>
                    <a:bodyPr/>
                    <a:lstStyle/>
                    <a:p>
                      <a:pPr marL="0" marR="0" lvl="0" indent="0" algn="l" rtl="0">
                        <a:lnSpc>
                          <a:spcPct val="100000"/>
                        </a:lnSpc>
                        <a:spcBef>
                          <a:spcPts val="0"/>
                        </a:spcBef>
                        <a:spcAft>
                          <a:spcPts val="0"/>
                        </a:spcAft>
                        <a:buClr>
                          <a:schemeClr val="accent2"/>
                        </a:buClr>
                        <a:buSzPts val="1100"/>
                        <a:buFont typeface="Verdana"/>
                        <a:buNone/>
                      </a:pPr>
                      <a:r>
                        <a:rPr lang="en-US" sz="1100" b="0" i="0" u="none" strike="noStrike" cap="none">
                          <a:solidFill>
                            <a:schemeClr val="accent2"/>
                          </a:solidFill>
                          <a:latin typeface="Verdana"/>
                          <a:ea typeface="Verdana"/>
                          <a:cs typeface="Verdana"/>
                          <a:sym typeface="Verdana"/>
                        </a:rPr>
                        <a:t>:TankFarm</a:t>
                      </a:r>
                      <a:endParaRPr sz="1100" b="0" i="0" u="none" strike="noStrike" cap="none">
                        <a:solidFill>
                          <a:schemeClr val="accent2"/>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DF4D3"/>
                    </a:solidFill>
                  </a:tcPr>
                </a:tc>
                <a:tc>
                  <a:txBody>
                    <a:bodyPr/>
                    <a:lstStyle/>
                    <a:p>
                      <a:pPr marL="0" marR="0" lvl="0" indent="0" algn="l" rtl="0">
                        <a:lnSpc>
                          <a:spcPct val="100000"/>
                        </a:lnSpc>
                        <a:spcBef>
                          <a:spcPts val="0"/>
                        </a:spcBef>
                        <a:spcAft>
                          <a:spcPts val="0"/>
                        </a:spcAft>
                        <a:buClr>
                          <a:schemeClr val="accent2"/>
                        </a:buClr>
                        <a:buSzPts val="1100"/>
                        <a:buFont typeface="Verdana"/>
                        <a:buNone/>
                      </a:pPr>
                      <a:r>
                        <a:rPr lang="en-US" sz="1100" b="0" i="0" u="none" strike="noStrike" cap="none">
                          <a:solidFill>
                            <a:schemeClr val="accent2"/>
                          </a:solidFill>
                          <a:latin typeface="Verdana"/>
                          <a:ea typeface="Verdana"/>
                          <a:cs typeface="Verdana"/>
                          <a:sym typeface="Verdana"/>
                        </a:rPr>
                        <a:t>:subClassOf</a:t>
                      </a:r>
                      <a:endParaRPr sz="1100" b="0" i="0" u="none" strike="noStrike" cap="none">
                        <a:solidFill>
                          <a:schemeClr val="accent2"/>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DF4D3"/>
                    </a:solidFill>
                  </a:tcPr>
                </a:tc>
                <a:tc>
                  <a:txBody>
                    <a:bodyPr/>
                    <a:lstStyle/>
                    <a:p>
                      <a:pPr marL="0" marR="0" lvl="0" indent="0" algn="l" rtl="0">
                        <a:lnSpc>
                          <a:spcPct val="100000"/>
                        </a:lnSpc>
                        <a:spcBef>
                          <a:spcPts val="0"/>
                        </a:spcBef>
                        <a:spcAft>
                          <a:spcPts val="0"/>
                        </a:spcAft>
                        <a:buClr>
                          <a:schemeClr val="accent2"/>
                        </a:buClr>
                        <a:buSzPts val="1100"/>
                        <a:buFont typeface="Verdana"/>
                        <a:buNone/>
                      </a:pPr>
                      <a:r>
                        <a:rPr lang="en-US" sz="1100" b="0" i="0" u="none" strike="noStrike" cap="none">
                          <a:solidFill>
                            <a:schemeClr val="accent2"/>
                          </a:solidFill>
                          <a:latin typeface="Verdana"/>
                          <a:ea typeface="Verdana"/>
                          <a:cs typeface="Verdana"/>
                          <a:sym typeface="Verdana"/>
                        </a:rPr>
                        <a:t>:PlantItem</a:t>
                      </a:r>
                      <a:endParaRPr sz="1100" b="0" i="0" u="none" strike="noStrike" cap="none">
                        <a:solidFill>
                          <a:schemeClr val="accent2"/>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DF4D3"/>
                    </a:solidFill>
                  </a:tcPr>
                </a:tc>
                <a:extLst>
                  <a:ext uri="{0D108BD9-81ED-4DB2-BD59-A6C34878D82A}">
                    <a16:rowId xmlns:a16="http://schemas.microsoft.com/office/drawing/2014/main" val="10002"/>
                  </a:ext>
                </a:extLst>
              </a:tr>
              <a:tr h="240150">
                <a:tc>
                  <a:txBody>
                    <a:bodyPr/>
                    <a:lstStyle/>
                    <a:p>
                      <a:pPr marL="0" marR="0" lvl="0" indent="0" algn="l" rtl="0">
                        <a:lnSpc>
                          <a:spcPct val="100000"/>
                        </a:lnSpc>
                        <a:spcBef>
                          <a:spcPts val="0"/>
                        </a:spcBef>
                        <a:spcAft>
                          <a:spcPts val="0"/>
                        </a:spcAft>
                        <a:buClr>
                          <a:schemeClr val="accent2"/>
                        </a:buClr>
                        <a:buSzPts val="1100"/>
                        <a:buFont typeface="Verdana"/>
                        <a:buNone/>
                      </a:pPr>
                      <a:r>
                        <a:rPr lang="en-US" sz="1100" b="0" i="0" u="none" strike="noStrike" cap="none">
                          <a:solidFill>
                            <a:schemeClr val="accent2"/>
                          </a:solidFill>
                          <a:latin typeface="Verdana"/>
                          <a:ea typeface="Verdana"/>
                          <a:cs typeface="Verdana"/>
                          <a:sym typeface="Verdana"/>
                        </a:rPr>
                        <a:t>:Tank</a:t>
                      </a: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DF4D3"/>
                    </a:solidFill>
                  </a:tcPr>
                </a:tc>
                <a:tc>
                  <a:txBody>
                    <a:bodyPr/>
                    <a:lstStyle/>
                    <a:p>
                      <a:pPr marL="0" marR="0" lvl="0" indent="0" algn="l" rtl="0">
                        <a:lnSpc>
                          <a:spcPct val="100000"/>
                        </a:lnSpc>
                        <a:spcBef>
                          <a:spcPts val="0"/>
                        </a:spcBef>
                        <a:spcAft>
                          <a:spcPts val="0"/>
                        </a:spcAft>
                        <a:buClr>
                          <a:schemeClr val="accent2"/>
                        </a:buClr>
                        <a:buSzPts val="1100"/>
                        <a:buFont typeface="Verdana"/>
                        <a:buNone/>
                      </a:pPr>
                      <a:r>
                        <a:rPr lang="en-US" sz="1100" b="0" i="0" u="none" strike="noStrike" cap="none">
                          <a:solidFill>
                            <a:schemeClr val="accent2"/>
                          </a:solidFill>
                          <a:latin typeface="Verdana"/>
                          <a:ea typeface="Verdana"/>
                          <a:cs typeface="Verdana"/>
                          <a:sym typeface="Verdana"/>
                        </a:rPr>
                        <a:t>:subClassOf</a:t>
                      </a:r>
                      <a:endParaRPr sz="1100" b="0" i="0" u="none" strike="noStrike" cap="none">
                        <a:solidFill>
                          <a:schemeClr val="accent2"/>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DF4D3"/>
                    </a:solidFill>
                  </a:tcPr>
                </a:tc>
                <a:tc>
                  <a:txBody>
                    <a:bodyPr/>
                    <a:lstStyle/>
                    <a:p>
                      <a:pPr marL="0" marR="0" lvl="0" indent="0" algn="l" rtl="0">
                        <a:lnSpc>
                          <a:spcPct val="100000"/>
                        </a:lnSpc>
                        <a:spcBef>
                          <a:spcPts val="0"/>
                        </a:spcBef>
                        <a:spcAft>
                          <a:spcPts val="0"/>
                        </a:spcAft>
                        <a:buClr>
                          <a:schemeClr val="accent2"/>
                        </a:buClr>
                        <a:buSzPts val="1100"/>
                        <a:buFont typeface="Verdana"/>
                        <a:buNone/>
                      </a:pPr>
                      <a:r>
                        <a:rPr lang="en-US" sz="1100" b="0" i="0" u="none" strike="noStrike" cap="none">
                          <a:solidFill>
                            <a:schemeClr val="accent2"/>
                          </a:solidFill>
                          <a:latin typeface="Verdana"/>
                          <a:ea typeface="Verdana"/>
                          <a:cs typeface="Verdana"/>
                          <a:sym typeface="Verdana"/>
                        </a:rPr>
                        <a:t>:PlantItem</a:t>
                      </a:r>
                      <a:endParaRPr sz="1100" b="0" i="0" u="none" strike="noStrike" cap="none">
                        <a:solidFill>
                          <a:schemeClr val="accent2"/>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DF4D3"/>
                    </a:solidFill>
                  </a:tcPr>
                </a:tc>
                <a:extLst>
                  <a:ext uri="{0D108BD9-81ED-4DB2-BD59-A6C34878D82A}">
                    <a16:rowId xmlns:a16="http://schemas.microsoft.com/office/drawing/2014/main" val="10003"/>
                  </a:ext>
                </a:extLst>
              </a:tr>
              <a:tr h="240150">
                <a:tc>
                  <a:txBody>
                    <a:bodyPr/>
                    <a:lstStyle/>
                    <a:p>
                      <a:pPr marL="0" marR="0" lvl="0" indent="0" algn="l" rtl="0">
                        <a:lnSpc>
                          <a:spcPct val="100000"/>
                        </a:lnSpc>
                        <a:spcBef>
                          <a:spcPts val="0"/>
                        </a:spcBef>
                        <a:spcAft>
                          <a:spcPts val="0"/>
                        </a:spcAft>
                        <a:buClr>
                          <a:schemeClr val="accent2"/>
                        </a:buClr>
                        <a:buSzPts val="1100"/>
                        <a:buFont typeface="Verdana"/>
                        <a:buNone/>
                      </a:pPr>
                      <a:r>
                        <a:rPr lang="en-US" sz="1100" b="0" i="0" u="none" strike="noStrike" cap="none">
                          <a:solidFill>
                            <a:schemeClr val="accent2"/>
                          </a:solidFill>
                          <a:latin typeface="Verdana"/>
                          <a:ea typeface="Verdana"/>
                          <a:cs typeface="Verdana"/>
                          <a:sym typeface="Verdana"/>
                        </a:rPr>
                        <a:t>:TankFarm10</a:t>
                      </a: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DF4D3"/>
                    </a:solidFill>
                  </a:tcPr>
                </a:tc>
                <a:tc>
                  <a:txBody>
                    <a:bodyPr/>
                    <a:lstStyle/>
                    <a:p>
                      <a:pPr marL="0" marR="0" lvl="0" indent="0" algn="l" rtl="0">
                        <a:lnSpc>
                          <a:spcPct val="100000"/>
                        </a:lnSpc>
                        <a:spcBef>
                          <a:spcPts val="0"/>
                        </a:spcBef>
                        <a:spcAft>
                          <a:spcPts val="0"/>
                        </a:spcAft>
                        <a:buClr>
                          <a:schemeClr val="accent2"/>
                        </a:buClr>
                        <a:buSzPts val="1100"/>
                        <a:buFont typeface="Verdana"/>
                        <a:buNone/>
                      </a:pPr>
                      <a:r>
                        <a:rPr lang="en-US" sz="1100" b="0" i="0" u="none" strike="noStrike" cap="none">
                          <a:solidFill>
                            <a:schemeClr val="accent2"/>
                          </a:solidFill>
                          <a:latin typeface="Verdana"/>
                          <a:ea typeface="Verdana"/>
                          <a:cs typeface="Verdana"/>
                          <a:sym typeface="Verdana"/>
                        </a:rPr>
                        <a:t>a</a:t>
                      </a: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DF4D3"/>
                    </a:solidFill>
                  </a:tcPr>
                </a:tc>
                <a:tc>
                  <a:txBody>
                    <a:bodyPr/>
                    <a:lstStyle/>
                    <a:p>
                      <a:pPr marL="0" marR="0" lvl="0" indent="0" algn="l" rtl="0">
                        <a:lnSpc>
                          <a:spcPct val="100000"/>
                        </a:lnSpc>
                        <a:spcBef>
                          <a:spcPts val="0"/>
                        </a:spcBef>
                        <a:spcAft>
                          <a:spcPts val="0"/>
                        </a:spcAft>
                        <a:buClr>
                          <a:schemeClr val="accent2"/>
                        </a:buClr>
                        <a:buSzPts val="1100"/>
                        <a:buFont typeface="Verdana"/>
                        <a:buNone/>
                      </a:pPr>
                      <a:r>
                        <a:rPr lang="en-US" sz="1100" b="0" i="0" u="none" strike="noStrike" cap="none">
                          <a:solidFill>
                            <a:schemeClr val="accent2"/>
                          </a:solidFill>
                          <a:latin typeface="Verdana"/>
                          <a:ea typeface="Verdana"/>
                          <a:cs typeface="Verdana"/>
                          <a:sym typeface="Verdana"/>
                        </a:rPr>
                        <a:t>:TankFarm</a:t>
                      </a:r>
                      <a:endParaRPr sz="1100" b="0" i="0" u="none" strike="noStrike" cap="none">
                        <a:solidFill>
                          <a:schemeClr val="accent2"/>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DF4D3"/>
                    </a:solidFill>
                  </a:tcPr>
                </a:tc>
                <a:extLst>
                  <a:ext uri="{0D108BD9-81ED-4DB2-BD59-A6C34878D82A}">
                    <a16:rowId xmlns:a16="http://schemas.microsoft.com/office/drawing/2014/main" val="10004"/>
                  </a:ext>
                </a:extLst>
              </a:tr>
              <a:tr h="240150">
                <a:tc>
                  <a:txBody>
                    <a:bodyPr/>
                    <a:lstStyle/>
                    <a:p>
                      <a:pPr marL="0" marR="0" lvl="0" indent="0" algn="l" rtl="0">
                        <a:lnSpc>
                          <a:spcPct val="100000"/>
                        </a:lnSpc>
                        <a:spcBef>
                          <a:spcPts val="0"/>
                        </a:spcBef>
                        <a:spcAft>
                          <a:spcPts val="0"/>
                        </a:spcAft>
                        <a:buClr>
                          <a:schemeClr val="accent2"/>
                        </a:buClr>
                        <a:buSzPts val="1100"/>
                        <a:buFont typeface="Verdana"/>
                        <a:buNone/>
                      </a:pPr>
                      <a:r>
                        <a:rPr lang="en-US" sz="1100" b="0" i="0" u="none" strike="noStrike" cap="none">
                          <a:solidFill>
                            <a:schemeClr val="accent2"/>
                          </a:solidFill>
                          <a:latin typeface="Verdana"/>
                          <a:ea typeface="Verdana"/>
                          <a:cs typeface="Verdana"/>
                          <a:sym typeface="Verdana"/>
                        </a:rPr>
                        <a:t>:Tank101</a:t>
                      </a: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DF4D3"/>
                    </a:solidFill>
                  </a:tcPr>
                </a:tc>
                <a:tc>
                  <a:txBody>
                    <a:bodyPr/>
                    <a:lstStyle/>
                    <a:p>
                      <a:pPr marL="0" marR="0" lvl="0" indent="0" algn="l" rtl="0">
                        <a:lnSpc>
                          <a:spcPct val="100000"/>
                        </a:lnSpc>
                        <a:spcBef>
                          <a:spcPts val="0"/>
                        </a:spcBef>
                        <a:spcAft>
                          <a:spcPts val="0"/>
                        </a:spcAft>
                        <a:buClr>
                          <a:schemeClr val="accent2"/>
                        </a:buClr>
                        <a:buSzPts val="1100"/>
                        <a:buFont typeface="Verdana"/>
                        <a:buNone/>
                      </a:pPr>
                      <a:r>
                        <a:rPr lang="en-US" sz="1100" b="0" i="0" u="none" strike="noStrike" cap="none">
                          <a:solidFill>
                            <a:schemeClr val="accent2"/>
                          </a:solidFill>
                          <a:latin typeface="Verdana"/>
                          <a:ea typeface="Verdana"/>
                          <a:cs typeface="Verdana"/>
                          <a:sym typeface="Verdana"/>
                        </a:rPr>
                        <a:t>a</a:t>
                      </a: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DF4D3"/>
                    </a:solidFill>
                  </a:tcPr>
                </a:tc>
                <a:tc>
                  <a:txBody>
                    <a:bodyPr/>
                    <a:lstStyle/>
                    <a:p>
                      <a:pPr marL="0" marR="0" lvl="0" indent="0" algn="l" rtl="0">
                        <a:lnSpc>
                          <a:spcPct val="100000"/>
                        </a:lnSpc>
                        <a:spcBef>
                          <a:spcPts val="0"/>
                        </a:spcBef>
                        <a:spcAft>
                          <a:spcPts val="0"/>
                        </a:spcAft>
                        <a:buClr>
                          <a:schemeClr val="accent2"/>
                        </a:buClr>
                        <a:buSzPts val="1100"/>
                        <a:buFont typeface="Verdana"/>
                        <a:buNone/>
                      </a:pPr>
                      <a:r>
                        <a:rPr lang="en-US" sz="1100" b="0" i="0" u="none" strike="noStrike" cap="none">
                          <a:solidFill>
                            <a:schemeClr val="accent2"/>
                          </a:solidFill>
                          <a:latin typeface="Verdana"/>
                          <a:ea typeface="Verdana"/>
                          <a:cs typeface="Verdana"/>
                          <a:sym typeface="Verdana"/>
                        </a:rPr>
                        <a:t>:Tank</a:t>
                      </a: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DF4D3"/>
                    </a:solidFill>
                  </a:tcPr>
                </a:tc>
                <a:extLst>
                  <a:ext uri="{0D108BD9-81ED-4DB2-BD59-A6C34878D82A}">
                    <a16:rowId xmlns:a16="http://schemas.microsoft.com/office/drawing/2014/main" val="10005"/>
                  </a:ext>
                </a:extLst>
              </a:tr>
              <a:tr h="240150">
                <a:tc>
                  <a:txBody>
                    <a:bodyPr/>
                    <a:lstStyle/>
                    <a:p>
                      <a:pPr marL="0" marR="0" lvl="0" indent="0" algn="l" rtl="0">
                        <a:lnSpc>
                          <a:spcPct val="100000"/>
                        </a:lnSpc>
                        <a:spcBef>
                          <a:spcPts val="0"/>
                        </a:spcBef>
                        <a:spcAft>
                          <a:spcPts val="0"/>
                        </a:spcAft>
                        <a:buClr>
                          <a:schemeClr val="accent2"/>
                        </a:buClr>
                        <a:buSzPts val="1100"/>
                        <a:buFont typeface="Verdana"/>
                        <a:buNone/>
                      </a:pPr>
                      <a:r>
                        <a:rPr lang="en-US" sz="1100" b="0" i="0" u="none" strike="noStrike" cap="none">
                          <a:solidFill>
                            <a:schemeClr val="accent2"/>
                          </a:solidFill>
                          <a:latin typeface="Verdana"/>
                          <a:ea typeface="Verdana"/>
                          <a:cs typeface="Verdana"/>
                          <a:sym typeface="Verdana"/>
                        </a:rPr>
                        <a:t>:Tank102</a:t>
                      </a: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DF4D3"/>
                    </a:solidFill>
                  </a:tcPr>
                </a:tc>
                <a:tc>
                  <a:txBody>
                    <a:bodyPr/>
                    <a:lstStyle/>
                    <a:p>
                      <a:pPr marL="0" marR="0" lvl="0" indent="0" algn="l" rtl="0">
                        <a:lnSpc>
                          <a:spcPct val="100000"/>
                        </a:lnSpc>
                        <a:spcBef>
                          <a:spcPts val="0"/>
                        </a:spcBef>
                        <a:spcAft>
                          <a:spcPts val="0"/>
                        </a:spcAft>
                        <a:buClr>
                          <a:schemeClr val="accent2"/>
                        </a:buClr>
                        <a:buSzPts val="1100"/>
                        <a:buFont typeface="Verdana"/>
                        <a:buNone/>
                      </a:pPr>
                      <a:r>
                        <a:rPr lang="en-US" sz="1100" b="0" i="0" u="none" strike="noStrike" cap="none">
                          <a:solidFill>
                            <a:schemeClr val="accent2"/>
                          </a:solidFill>
                          <a:latin typeface="Verdana"/>
                          <a:ea typeface="Verdana"/>
                          <a:cs typeface="Verdana"/>
                          <a:sym typeface="Verdana"/>
                        </a:rPr>
                        <a:t>a</a:t>
                      </a: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DF4D3"/>
                    </a:solidFill>
                  </a:tcPr>
                </a:tc>
                <a:tc>
                  <a:txBody>
                    <a:bodyPr/>
                    <a:lstStyle/>
                    <a:p>
                      <a:pPr marL="0" marR="0" lvl="0" indent="0" algn="l" rtl="0">
                        <a:lnSpc>
                          <a:spcPct val="100000"/>
                        </a:lnSpc>
                        <a:spcBef>
                          <a:spcPts val="0"/>
                        </a:spcBef>
                        <a:spcAft>
                          <a:spcPts val="0"/>
                        </a:spcAft>
                        <a:buClr>
                          <a:schemeClr val="accent2"/>
                        </a:buClr>
                        <a:buSzPts val="1100"/>
                        <a:buFont typeface="Verdana"/>
                        <a:buNone/>
                      </a:pPr>
                      <a:r>
                        <a:rPr lang="en-US" sz="1100" b="0" i="0" u="none" strike="noStrike" cap="none">
                          <a:solidFill>
                            <a:schemeClr val="accent2"/>
                          </a:solidFill>
                          <a:latin typeface="Verdana"/>
                          <a:ea typeface="Verdana"/>
                          <a:cs typeface="Verdana"/>
                          <a:sym typeface="Verdana"/>
                        </a:rPr>
                        <a:t>:Tank</a:t>
                      </a: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DF4D3"/>
                    </a:solidFill>
                  </a:tcPr>
                </a:tc>
                <a:extLst>
                  <a:ext uri="{0D108BD9-81ED-4DB2-BD59-A6C34878D82A}">
                    <a16:rowId xmlns:a16="http://schemas.microsoft.com/office/drawing/2014/main" val="10006"/>
                  </a:ext>
                </a:extLst>
              </a:tr>
              <a:tr h="243675">
                <a:tc>
                  <a:txBody>
                    <a:bodyPr/>
                    <a:lstStyle/>
                    <a:p>
                      <a:pPr marL="0" marR="0" lvl="0" indent="0" algn="l" rtl="0">
                        <a:lnSpc>
                          <a:spcPct val="100000"/>
                        </a:lnSpc>
                        <a:spcBef>
                          <a:spcPts val="0"/>
                        </a:spcBef>
                        <a:spcAft>
                          <a:spcPts val="0"/>
                        </a:spcAft>
                        <a:buClr>
                          <a:schemeClr val="dk1"/>
                        </a:buClr>
                        <a:buSzPts val="1100"/>
                        <a:buFont typeface="Verdana"/>
                        <a:buNone/>
                      </a:pPr>
                      <a:r>
                        <a:rPr lang="en-US" sz="1100" b="0" i="0" u="none" strike="noStrike" cap="none">
                          <a:solidFill>
                            <a:schemeClr val="dk1"/>
                          </a:solidFill>
                          <a:latin typeface="Verdana"/>
                          <a:ea typeface="Verdana"/>
                          <a:cs typeface="Verdana"/>
                          <a:sym typeface="Verdana"/>
                        </a:rPr>
                        <a:t>:TankFarm10</a:t>
                      </a: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BDFE2"/>
                    </a:solidFill>
                  </a:tcPr>
                </a:tc>
                <a:tc>
                  <a:txBody>
                    <a:bodyPr/>
                    <a:lstStyle/>
                    <a:p>
                      <a:pPr marL="0" marR="0" lvl="0" indent="0" algn="l" rtl="0">
                        <a:lnSpc>
                          <a:spcPct val="100000"/>
                        </a:lnSpc>
                        <a:spcBef>
                          <a:spcPts val="0"/>
                        </a:spcBef>
                        <a:spcAft>
                          <a:spcPts val="0"/>
                        </a:spcAft>
                        <a:buClr>
                          <a:schemeClr val="dk1"/>
                        </a:buClr>
                        <a:buSzPts val="1100"/>
                        <a:buFont typeface="Verdana"/>
                        <a:buNone/>
                      </a:pPr>
                      <a:r>
                        <a:rPr lang="en-US" sz="1100" b="0" i="0" u="none" strike="noStrike" cap="none">
                          <a:solidFill>
                            <a:schemeClr val="dk1"/>
                          </a:solidFill>
                          <a:latin typeface="Verdana"/>
                          <a:ea typeface="Verdana"/>
                          <a:cs typeface="Verdana"/>
                          <a:sym typeface="Verdana"/>
                        </a:rPr>
                        <a:t>:hasTank</a:t>
                      </a:r>
                      <a:endParaRPr sz="1100" b="0" i="0" u="none" strike="noStrike" cap="none">
                        <a:solidFill>
                          <a:schemeClr val="dk1"/>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BDFE2"/>
                    </a:solidFill>
                  </a:tcPr>
                </a:tc>
                <a:tc>
                  <a:txBody>
                    <a:bodyPr/>
                    <a:lstStyle/>
                    <a:p>
                      <a:pPr marL="0" marR="0" lvl="0" indent="0" algn="l" rtl="0">
                        <a:lnSpc>
                          <a:spcPct val="100000"/>
                        </a:lnSpc>
                        <a:spcBef>
                          <a:spcPts val="0"/>
                        </a:spcBef>
                        <a:spcAft>
                          <a:spcPts val="0"/>
                        </a:spcAft>
                        <a:buClr>
                          <a:schemeClr val="dk1"/>
                        </a:buClr>
                        <a:buSzPts val="1100"/>
                        <a:buFont typeface="Verdana"/>
                        <a:buNone/>
                      </a:pPr>
                      <a:r>
                        <a:rPr lang="en-US" sz="1100" b="0" i="0" u="none" strike="noStrike" cap="none">
                          <a:solidFill>
                            <a:schemeClr val="dk1"/>
                          </a:solidFill>
                          <a:latin typeface="Verdana"/>
                          <a:ea typeface="Verdana"/>
                          <a:cs typeface="Verdana"/>
                          <a:sym typeface="Verdana"/>
                        </a:rPr>
                        <a:t>:Tank101</a:t>
                      </a: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9C8E"/>
                    </a:solidFill>
                  </a:tcPr>
                </a:tc>
                <a:extLst>
                  <a:ext uri="{0D108BD9-81ED-4DB2-BD59-A6C34878D82A}">
                    <a16:rowId xmlns:a16="http://schemas.microsoft.com/office/drawing/2014/main" val="10007"/>
                  </a:ext>
                </a:extLst>
              </a:tr>
              <a:tr h="240150">
                <a:tc>
                  <a:txBody>
                    <a:bodyPr/>
                    <a:lstStyle/>
                    <a:p>
                      <a:pPr marL="0" marR="0" lvl="0" indent="0" algn="l" rtl="0">
                        <a:lnSpc>
                          <a:spcPct val="100000"/>
                        </a:lnSpc>
                        <a:spcBef>
                          <a:spcPts val="0"/>
                        </a:spcBef>
                        <a:spcAft>
                          <a:spcPts val="0"/>
                        </a:spcAft>
                        <a:buClr>
                          <a:schemeClr val="dk1"/>
                        </a:buClr>
                        <a:buSzPts val="1100"/>
                        <a:buFont typeface="Verdana"/>
                        <a:buNone/>
                      </a:pPr>
                      <a:r>
                        <a:rPr lang="en-US" sz="1100" b="0" i="0" u="none" strike="noStrike" cap="none">
                          <a:solidFill>
                            <a:schemeClr val="dk1"/>
                          </a:solidFill>
                          <a:latin typeface="Verdana"/>
                          <a:ea typeface="Verdana"/>
                          <a:cs typeface="Verdana"/>
                          <a:sym typeface="Verdana"/>
                        </a:rPr>
                        <a:t>:TankFarm10</a:t>
                      </a: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BDFE2"/>
                    </a:solidFill>
                  </a:tcPr>
                </a:tc>
                <a:tc>
                  <a:txBody>
                    <a:bodyPr/>
                    <a:lstStyle/>
                    <a:p>
                      <a:pPr marL="0" marR="0" lvl="0" indent="0" algn="l" rtl="0">
                        <a:lnSpc>
                          <a:spcPct val="100000"/>
                        </a:lnSpc>
                        <a:spcBef>
                          <a:spcPts val="0"/>
                        </a:spcBef>
                        <a:spcAft>
                          <a:spcPts val="0"/>
                        </a:spcAft>
                        <a:buClr>
                          <a:schemeClr val="dk1"/>
                        </a:buClr>
                        <a:buSzPts val="1100"/>
                        <a:buFont typeface="Verdana"/>
                        <a:buNone/>
                      </a:pPr>
                      <a:r>
                        <a:rPr lang="en-US" sz="1100" b="0" i="0" u="none" strike="noStrike" cap="none">
                          <a:solidFill>
                            <a:schemeClr val="dk1"/>
                          </a:solidFill>
                          <a:latin typeface="Verdana"/>
                          <a:ea typeface="Verdana"/>
                          <a:cs typeface="Verdana"/>
                          <a:sym typeface="Verdana"/>
                        </a:rPr>
                        <a:t>:hasTank</a:t>
                      </a:r>
                      <a:endParaRPr sz="1100" b="0" i="0" u="none" strike="noStrike" cap="none">
                        <a:solidFill>
                          <a:schemeClr val="dk1"/>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BDFE2"/>
                    </a:solidFill>
                  </a:tcPr>
                </a:tc>
                <a:tc>
                  <a:txBody>
                    <a:bodyPr/>
                    <a:lstStyle/>
                    <a:p>
                      <a:pPr marL="0" marR="0" lvl="0" indent="0" algn="l" rtl="0">
                        <a:lnSpc>
                          <a:spcPct val="100000"/>
                        </a:lnSpc>
                        <a:spcBef>
                          <a:spcPts val="0"/>
                        </a:spcBef>
                        <a:spcAft>
                          <a:spcPts val="0"/>
                        </a:spcAft>
                        <a:buClr>
                          <a:schemeClr val="dk1"/>
                        </a:buClr>
                        <a:buSzPts val="1100"/>
                        <a:buFont typeface="Verdana"/>
                        <a:buNone/>
                      </a:pPr>
                      <a:r>
                        <a:rPr lang="en-US" sz="1100" b="0" i="0" u="none" strike="noStrike" cap="none">
                          <a:solidFill>
                            <a:schemeClr val="dk1"/>
                          </a:solidFill>
                          <a:latin typeface="Verdana"/>
                          <a:ea typeface="Verdana"/>
                          <a:cs typeface="Verdana"/>
                          <a:sym typeface="Verdana"/>
                        </a:rPr>
                        <a:t>:Tank102</a:t>
                      </a: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9C8E"/>
                    </a:solidFill>
                  </a:tcPr>
                </a:tc>
                <a:extLst>
                  <a:ext uri="{0D108BD9-81ED-4DB2-BD59-A6C34878D82A}">
                    <a16:rowId xmlns:a16="http://schemas.microsoft.com/office/drawing/2014/main" val="10008"/>
                  </a:ext>
                </a:extLst>
              </a:tr>
              <a:tr h="240150">
                <a:tc>
                  <a:txBody>
                    <a:bodyPr/>
                    <a:lstStyle/>
                    <a:p>
                      <a:pPr marL="0" marR="0" lvl="0" indent="0" algn="l" rtl="0">
                        <a:lnSpc>
                          <a:spcPct val="100000"/>
                        </a:lnSpc>
                        <a:spcBef>
                          <a:spcPts val="0"/>
                        </a:spcBef>
                        <a:spcAft>
                          <a:spcPts val="0"/>
                        </a:spcAft>
                        <a:buClr>
                          <a:schemeClr val="dk1"/>
                        </a:buClr>
                        <a:buSzPts val="1100"/>
                        <a:buFont typeface="Verdana"/>
                        <a:buNone/>
                      </a:pPr>
                      <a:r>
                        <a:rPr lang="en-US" sz="1100" b="0" i="0" u="none" strike="noStrike" cap="none">
                          <a:solidFill>
                            <a:schemeClr val="dk1"/>
                          </a:solidFill>
                          <a:latin typeface="Verdana"/>
                          <a:ea typeface="Verdana"/>
                          <a:cs typeface="Verdana"/>
                          <a:sym typeface="Verdana"/>
                        </a:rPr>
                        <a:t>:Tank101</a:t>
                      </a: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9C8E"/>
                    </a:solidFill>
                  </a:tcPr>
                </a:tc>
                <a:tc>
                  <a:txBody>
                    <a:bodyPr/>
                    <a:lstStyle/>
                    <a:p>
                      <a:pPr marL="0" marR="0" lvl="0" indent="0" algn="l" rtl="0">
                        <a:lnSpc>
                          <a:spcPct val="100000"/>
                        </a:lnSpc>
                        <a:spcBef>
                          <a:spcPts val="0"/>
                        </a:spcBef>
                        <a:spcAft>
                          <a:spcPts val="0"/>
                        </a:spcAft>
                        <a:buClr>
                          <a:schemeClr val="dk1"/>
                        </a:buClr>
                        <a:buSzPts val="1100"/>
                        <a:buFont typeface="Verdana"/>
                        <a:buNone/>
                      </a:pPr>
                      <a:r>
                        <a:rPr lang="en-US" sz="1100" b="0" i="0" u="none" strike="noStrike" cap="none">
                          <a:solidFill>
                            <a:schemeClr val="dk1"/>
                          </a:solidFill>
                          <a:latin typeface="Verdana"/>
                          <a:ea typeface="Verdana"/>
                          <a:cs typeface="Verdana"/>
                          <a:sym typeface="Verdana"/>
                        </a:rPr>
                        <a:t>:hasVolume</a:t>
                      </a:r>
                      <a:endParaRPr sz="1100" b="0" i="0" u="none" strike="noStrike" cap="none">
                        <a:solidFill>
                          <a:schemeClr val="dk1"/>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9C8E"/>
                    </a:solidFill>
                  </a:tcPr>
                </a:tc>
                <a:tc>
                  <a:txBody>
                    <a:bodyPr/>
                    <a:lstStyle/>
                    <a:p>
                      <a:pPr marL="0" marR="0" lvl="0" indent="0" algn="l" rtl="0">
                        <a:lnSpc>
                          <a:spcPct val="100000"/>
                        </a:lnSpc>
                        <a:spcBef>
                          <a:spcPts val="0"/>
                        </a:spcBef>
                        <a:spcAft>
                          <a:spcPts val="0"/>
                        </a:spcAft>
                        <a:buClr>
                          <a:schemeClr val="dk1"/>
                        </a:buClr>
                        <a:buSzPts val="1100"/>
                        <a:buFont typeface="Verdana"/>
                        <a:buNone/>
                      </a:pPr>
                      <a:r>
                        <a:rPr lang="en-US" sz="1100" b="0" i="0" u="none" strike="noStrike" cap="none">
                          <a:solidFill>
                            <a:schemeClr val="dk1"/>
                          </a:solidFill>
                          <a:latin typeface="Verdana"/>
                          <a:ea typeface="Verdana"/>
                          <a:cs typeface="Verdana"/>
                          <a:sym typeface="Verdana"/>
                        </a:rPr>
                        <a:t>42^^L</a:t>
                      </a: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9C8E"/>
                    </a:solidFill>
                  </a:tcPr>
                </a:tc>
                <a:extLst>
                  <a:ext uri="{0D108BD9-81ED-4DB2-BD59-A6C34878D82A}">
                    <a16:rowId xmlns:a16="http://schemas.microsoft.com/office/drawing/2014/main" val="10009"/>
                  </a:ext>
                </a:extLst>
              </a:tr>
              <a:tr h="195750">
                <a:tc>
                  <a:txBody>
                    <a:bodyPr/>
                    <a:lstStyle/>
                    <a:p>
                      <a:pPr marL="0" marR="0" lvl="0" indent="0" algn="l" rtl="0">
                        <a:lnSpc>
                          <a:spcPct val="100000"/>
                        </a:lnSpc>
                        <a:spcBef>
                          <a:spcPts val="0"/>
                        </a:spcBef>
                        <a:spcAft>
                          <a:spcPts val="0"/>
                        </a:spcAft>
                        <a:buClr>
                          <a:schemeClr val="dk1"/>
                        </a:buClr>
                        <a:buSzPts val="1100"/>
                        <a:buFont typeface="Verdana"/>
                        <a:buNone/>
                      </a:pPr>
                      <a:r>
                        <a:rPr lang="en-US" sz="1100" b="0" i="0" u="none" strike="noStrike" cap="none">
                          <a:solidFill>
                            <a:schemeClr val="dk1"/>
                          </a:solidFill>
                          <a:latin typeface="Verdana"/>
                          <a:ea typeface="Verdana"/>
                          <a:cs typeface="Verdana"/>
                          <a:sym typeface="Verdana"/>
                        </a:rPr>
                        <a:t>:Tank102</a:t>
                      </a: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9C8E"/>
                    </a:solidFill>
                  </a:tcPr>
                </a:tc>
                <a:tc>
                  <a:txBody>
                    <a:bodyPr/>
                    <a:lstStyle/>
                    <a:p>
                      <a:pPr marL="0" marR="0" lvl="0" indent="0" algn="l" rtl="0">
                        <a:lnSpc>
                          <a:spcPct val="100000"/>
                        </a:lnSpc>
                        <a:spcBef>
                          <a:spcPts val="0"/>
                        </a:spcBef>
                        <a:spcAft>
                          <a:spcPts val="0"/>
                        </a:spcAft>
                        <a:buClr>
                          <a:schemeClr val="dk1"/>
                        </a:buClr>
                        <a:buSzPts val="1100"/>
                        <a:buFont typeface="Verdana"/>
                        <a:buNone/>
                      </a:pPr>
                      <a:r>
                        <a:rPr lang="en-US" sz="1100" b="0" i="0" u="none" strike="noStrike" cap="none">
                          <a:solidFill>
                            <a:schemeClr val="dk1"/>
                          </a:solidFill>
                          <a:latin typeface="Verdana"/>
                          <a:ea typeface="Verdana"/>
                          <a:cs typeface="Verdana"/>
                          <a:sym typeface="Verdana"/>
                        </a:rPr>
                        <a:t>:hasVolume</a:t>
                      </a:r>
                      <a:endParaRPr sz="1100" b="0" i="0" u="none" strike="noStrike" cap="none">
                        <a:solidFill>
                          <a:schemeClr val="dk1"/>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9C8E"/>
                    </a:solidFill>
                  </a:tcPr>
                </a:tc>
                <a:tc>
                  <a:txBody>
                    <a:bodyPr/>
                    <a:lstStyle/>
                    <a:p>
                      <a:pPr marL="0" marR="0" lvl="0" indent="0" algn="l" rtl="0">
                        <a:lnSpc>
                          <a:spcPct val="100000"/>
                        </a:lnSpc>
                        <a:spcBef>
                          <a:spcPts val="0"/>
                        </a:spcBef>
                        <a:spcAft>
                          <a:spcPts val="0"/>
                        </a:spcAft>
                        <a:buClr>
                          <a:schemeClr val="dk1"/>
                        </a:buClr>
                        <a:buSzPts val="1100"/>
                        <a:buFont typeface="Verdana"/>
                        <a:buNone/>
                      </a:pPr>
                      <a:r>
                        <a:rPr lang="en-US" sz="1100" b="0" i="0" u="none" strike="noStrike" cap="none">
                          <a:solidFill>
                            <a:schemeClr val="dk1"/>
                          </a:solidFill>
                          <a:latin typeface="Verdana"/>
                          <a:ea typeface="Verdana"/>
                          <a:cs typeface="Verdana"/>
                          <a:sym typeface="Verdana"/>
                        </a:rPr>
                        <a:t>21^^L</a:t>
                      </a: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9C8E"/>
                    </a:solidFill>
                  </a:tcPr>
                </a:tc>
                <a:extLst>
                  <a:ext uri="{0D108BD9-81ED-4DB2-BD59-A6C34878D82A}">
                    <a16:rowId xmlns:a16="http://schemas.microsoft.com/office/drawing/2014/main" val="10010"/>
                  </a:ext>
                </a:extLst>
              </a:tr>
              <a:tr h="195750">
                <a:tc>
                  <a:txBody>
                    <a:bodyPr/>
                    <a:lstStyle/>
                    <a:p>
                      <a:pPr marL="0" marR="0" lvl="0" indent="0" algn="l" rtl="0">
                        <a:lnSpc>
                          <a:spcPct val="100000"/>
                        </a:lnSpc>
                        <a:spcBef>
                          <a:spcPts val="0"/>
                        </a:spcBef>
                        <a:spcAft>
                          <a:spcPts val="0"/>
                        </a:spcAft>
                        <a:buClr>
                          <a:schemeClr val="dk1"/>
                        </a:buClr>
                        <a:buSzPts val="1000"/>
                        <a:buFont typeface="Verdana"/>
                        <a:buNone/>
                      </a:pPr>
                      <a:r>
                        <a:rPr lang="en-US" sz="1000" b="0" i="0" u="none" strike="noStrike" cap="none">
                          <a:solidFill>
                            <a:schemeClr val="dk1"/>
                          </a:solidFill>
                          <a:latin typeface="Verdana"/>
                          <a:ea typeface="Verdana"/>
                          <a:cs typeface="Verdana"/>
                          <a:sym typeface="Verdana"/>
                        </a:rPr>
                        <a:t>…</a:t>
                      </a: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l" rtl="0">
                        <a:lnSpc>
                          <a:spcPct val="100000"/>
                        </a:lnSpc>
                        <a:spcBef>
                          <a:spcPts val="0"/>
                        </a:spcBef>
                        <a:spcAft>
                          <a:spcPts val="0"/>
                        </a:spcAft>
                        <a:buClr>
                          <a:schemeClr val="dk1"/>
                        </a:buClr>
                        <a:buSzPts val="1000"/>
                        <a:buFont typeface="Verdana"/>
                        <a:buNone/>
                      </a:pPr>
                      <a:r>
                        <a:rPr lang="en-US" sz="1000" b="0" i="0" u="none" strike="noStrike" cap="none">
                          <a:solidFill>
                            <a:schemeClr val="dk1"/>
                          </a:solidFill>
                          <a:latin typeface="Verdana"/>
                          <a:ea typeface="Verdana"/>
                          <a:cs typeface="Verdana"/>
                          <a:sym typeface="Verdana"/>
                        </a:rPr>
                        <a:t>…</a:t>
                      </a: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l" rtl="0">
                        <a:lnSpc>
                          <a:spcPct val="100000"/>
                        </a:lnSpc>
                        <a:spcBef>
                          <a:spcPts val="0"/>
                        </a:spcBef>
                        <a:spcAft>
                          <a:spcPts val="0"/>
                        </a:spcAft>
                        <a:buClr>
                          <a:schemeClr val="dk1"/>
                        </a:buClr>
                        <a:buSzPts val="1000"/>
                        <a:buFont typeface="Verdana"/>
                        <a:buNone/>
                      </a:pPr>
                      <a:r>
                        <a:rPr lang="en-US" sz="1000" b="0" i="0" u="none" strike="noStrike" cap="none">
                          <a:solidFill>
                            <a:schemeClr val="dk1"/>
                          </a:solidFill>
                          <a:latin typeface="Verdana"/>
                          <a:ea typeface="Verdana"/>
                          <a:cs typeface="Verdana"/>
                          <a:sym typeface="Verdana"/>
                        </a:rPr>
                        <a:t>…</a:t>
                      </a: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extLst>
                  <a:ext uri="{0D108BD9-81ED-4DB2-BD59-A6C34878D82A}">
                    <a16:rowId xmlns:a16="http://schemas.microsoft.com/office/drawing/2014/main" val="10011"/>
                  </a:ext>
                </a:extLst>
              </a:tr>
            </a:tbl>
          </a:graphicData>
        </a:graphic>
      </p:graphicFrame>
      <p:sp>
        <p:nvSpPr>
          <p:cNvPr id="283" name="Google Shape;283;p6"/>
          <p:cNvSpPr/>
          <p:nvPr/>
        </p:nvSpPr>
        <p:spPr>
          <a:xfrm>
            <a:off x="31163" y="3956725"/>
            <a:ext cx="5122182" cy="2835240"/>
          </a:xfrm>
          <a:prstGeom prst="rect">
            <a:avLst/>
          </a:prstGeom>
          <a:solidFill>
            <a:schemeClr val="lt1"/>
          </a:solidFill>
          <a:ln w="12700" cap="flat" cmpd="sng">
            <a:solidFill>
              <a:srgbClr val="FF6803"/>
            </a:solidFill>
            <a:prstDash val="solid"/>
            <a:round/>
            <a:headEnd type="none" w="sm" len="sm"/>
            <a:tailEnd type="none" w="sm" len="sm"/>
          </a:ln>
          <a:effectLst>
            <a:outerShdw blurRad="50800" dist="20000" dir="5400000" rotWithShape="0">
              <a:srgbClr val="000000">
                <a:alpha val="41568"/>
              </a:srgbClr>
            </a:outerShdw>
          </a:effectLst>
        </p:spPr>
        <p:txBody>
          <a:bodyPr spcFirstLastPara="1" wrap="square" lIns="91425" tIns="45700" rIns="91425" bIns="45700" anchor="t" anchorCtr="0">
            <a:noAutofit/>
          </a:bodyPr>
          <a:lstStyle/>
          <a:p>
            <a:pPr marL="0" marR="0" lvl="0" indent="0" algn="ctr" rtl="0">
              <a:spcBef>
                <a:spcPts val="0"/>
              </a:spcBef>
              <a:spcAft>
                <a:spcPts val="0"/>
              </a:spcAft>
              <a:buClr>
                <a:schemeClr val="dk1"/>
              </a:buClr>
              <a:buSzPts val="1200"/>
              <a:buFont typeface="Verdana"/>
              <a:buNone/>
            </a:pPr>
            <a:r>
              <a:rPr lang="en-US" sz="1200" b="1">
                <a:solidFill>
                  <a:schemeClr val="dk1"/>
                </a:solidFill>
                <a:latin typeface="Verdana"/>
                <a:ea typeface="Verdana"/>
                <a:cs typeface="Verdana"/>
                <a:sym typeface="Verdana"/>
              </a:rPr>
              <a:t>Graph</a:t>
            </a:r>
            <a:endParaRPr sz="1200">
              <a:solidFill>
                <a:schemeClr val="dk1"/>
              </a:solidFill>
              <a:latin typeface="Twentieth Century"/>
              <a:ea typeface="Twentieth Century"/>
              <a:cs typeface="Twentieth Century"/>
              <a:sym typeface="Twentieth Century"/>
            </a:endParaRPr>
          </a:p>
        </p:txBody>
      </p:sp>
      <p:sp>
        <p:nvSpPr>
          <p:cNvPr id="284" name="Google Shape;284;p6"/>
          <p:cNvSpPr/>
          <p:nvPr/>
        </p:nvSpPr>
        <p:spPr>
          <a:xfrm>
            <a:off x="183341" y="5740378"/>
            <a:ext cx="1031051" cy="422823"/>
          </a:xfrm>
          <a:prstGeom prst="ellipse">
            <a:avLst/>
          </a:prstGeom>
          <a:solidFill>
            <a:srgbClr val="DBDFE2"/>
          </a:solidFill>
          <a:ln w="9525" cap="flat" cmpd="sng">
            <a:solidFill>
              <a:schemeClr val="dk1"/>
            </a:solidFill>
            <a:prstDash val="solid"/>
            <a:round/>
            <a:headEnd type="none" w="sm" len="sm"/>
            <a:tailEnd type="none" w="sm" len="sm"/>
          </a:ln>
        </p:spPr>
        <p:txBody>
          <a:bodyPr spcFirstLastPara="1" wrap="square" lIns="0" tIns="45700" rIns="0" bIns="45700" anchor="ctr" anchorCtr="0">
            <a:noAutofit/>
          </a:bodyPr>
          <a:lstStyle/>
          <a:p>
            <a:pPr marL="0" marR="0" lvl="0" indent="0" algn="ctr" rtl="0">
              <a:spcBef>
                <a:spcPts val="0"/>
              </a:spcBef>
              <a:spcAft>
                <a:spcPts val="0"/>
              </a:spcAft>
              <a:buClr>
                <a:schemeClr val="dk1"/>
              </a:buClr>
              <a:buSzPts val="1050"/>
              <a:buFont typeface="Verdana"/>
              <a:buNone/>
            </a:pPr>
            <a:r>
              <a:rPr lang="en-US" sz="1050">
                <a:solidFill>
                  <a:schemeClr val="dk1"/>
                </a:solidFill>
                <a:latin typeface="Verdana"/>
                <a:ea typeface="Verdana"/>
                <a:cs typeface="Verdana"/>
                <a:sym typeface="Verdana"/>
              </a:rPr>
              <a:t>:TankFarm10</a:t>
            </a:r>
            <a:endParaRPr sz="1200">
              <a:solidFill>
                <a:schemeClr val="dk1"/>
              </a:solidFill>
              <a:latin typeface="Twentieth Century"/>
              <a:ea typeface="Twentieth Century"/>
              <a:cs typeface="Twentieth Century"/>
              <a:sym typeface="Twentieth Century"/>
            </a:endParaRPr>
          </a:p>
        </p:txBody>
      </p:sp>
      <p:sp>
        <p:nvSpPr>
          <p:cNvPr id="285" name="Google Shape;285;p6"/>
          <p:cNvSpPr/>
          <p:nvPr/>
        </p:nvSpPr>
        <p:spPr>
          <a:xfrm>
            <a:off x="1409393" y="5013443"/>
            <a:ext cx="829435" cy="422823"/>
          </a:xfrm>
          <a:prstGeom prst="ellipse">
            <a:avLst/>
          </a:prstGeom>
          <a:solidFill>
            <a:srgbClr val="F29C8E"/>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1050"/>
              <a:buFont typeface="Verdana"/>
              <a:buNone/>
            </a:pPr>
            <a:r>
              <a:rPr lang="en-US" sz="1050">
                <a:solidFill>
                  <a:schemeClr val="dk1"/>
                </a:solidFill>
                <a:latin typeface="Verdana"/>
                <a:ea typeface="Verdana"/>
                <a:cs typeface="Verdana"/>
                <a:sym typeface="Verdana"/>
              </a:rPr>
              <a:t>:Tank101</a:t>
            </a:r>
            <a:endParaRPr sz="1200">
              <a:solidFill>
                <a:schemeClr val="dk1"/>
              </a:solidFill>
              <a:latin typeface="Twentieth Century"/>
              <a:ea typeface="Twentieth Century"/>
              <a:cs typeface="Twentieth Century"/>
              <a:sym typeface="Twentieth Century"/>
            </a:endParaRPr>
          </a:p>
        </p:txBody>
      </p:sp>
      <p:sp>
        <p:nvSpPr>
          <p:cNvPr id="286" name="Google Shape;286;p6"/>
          <p:cNvSpPr/>
          <p:nvPr/>
        </p:nvSpPr>
        <p:spPr>
          <a:xfrm>
            <a:off x="2094233" y="6344601"/>
            <a:ext cx="829435" cy="422823"/>
          </a:xfrm>
          <a:prstGeom prst="ellipse">
            <a:avLst/>
          </a:prstGeom>
          <a:solidFill>
            <a:srgbClr val="F29C8E"/>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1050"/>
              <a:buFont typeface="Verdana"/>
              <a:buNone/>
            </a:pPr>
            <a:r>
              <a:rPr lang="en-US" sz="1050">
                <a:solidFill>
                  <a:schemeClr val="dk1"/>
                </a:solidFill>
                <a:latin typeface="Verdana"/>
                <a:ea typeface="Verdana"/>
                <a:cs typeface="Verdana"/>
                <a:sym typeface="Verdana"/>
              </a:rPr>
              <a:t>:Tank102</a:t>
            </a:r>
            <a:endParaRPr sz="1200">
              <a:solidFill>
                <a:schemeClr val="dk1"/>
              </a:solidFill>
              <a:latin typeface="Twentieth Century"/>
              <a:ea typeface="Twentieth Century"/>
              <a:cs typeface="Twentieth Century"/>
              <a:sym typeface="Twentieth Century"/>
            </a:endParaRPr>
          </a:p>
        </p:txBody>
      </p:sp>
      <p:cxnSp>
        <p:nvCxnSpPr>
          <p:cNvPr id="287" name="Google Shape;287;p6"/>
          <p:cNvCxnSpPr>
            <a:stCxn id="284" idx="6"/>
            <a:endCxn id="285" idx="3"/>
          </p:cNvCxnSpPr>
          <p:nvPr/>
        </p:nvCxnSpPr>
        <p:spPr>
          <a:xfrm rot="10800000" flipH="1">
            <a:off x="1214392" y="5374290"/>
            <a:ext cx="316500" cy="577500"/>
          </a:xfrm>
          <a:prstGeom prst="straightConnector1">
            <a:avLst/>
          </a:prstGeom>
          <a:noFill/>
          <a:ln w="9525" cap="flat" cmpd="sng">
            <a:solidFill>
              <a:schemeClr val="dk1"/>
            </a:solidFill>
            <a:prstDash val="solid"/>
            <a:round/>
            <a:headEnd type="none" w="sm" len="sm"/>
            <a:tailEnd type="triangle" w="med" len="med"/>
          </a:ln>
        </p:spPr>
      </p:cxnSp>
      <p:cxnSp>
        <p:nvCxnSpPr>
          <p:cNvPr id="288" name="Google Shape;288;p6"/>
          <p:cNvCxnSpPr>
            <a:stCxn id="284" idx="6"/>
            <a:endCxn id="286" idx="2"/>
          </p:cNvCxnSpPr>
          <p:nvPr/>
        </p:nvCxnSpPr>
        <p:spPr>
          <a:xfrm>
            <a:off x="1214392" y="5951790"/>
            <a:ext cx="879900" cy="604200"/>
          </a:xfrm>
          <a:prstGeom prst="straightConnector1">
            <a:avLst/>
          </a:prstGeom>
          <a:noFill/>
          <a:ln w="9525" cap="flat" cmpd="sng">
            <a:solidFill>
              <a:schemeClr val="dk1"/>
            </a:solidFill>
            <a:prstDash val="solid"/>
            <a:round/>
            <a:headEnd type="none" w="sm" len="sm"/>
            <a:tailEnd type="triangle" w="med" len="med"/>
          </a:ln>
        </p:spPr>
      </p:cxnSp>
      <p:sp>
        <p:nvSpPr>
          <p:cNvPr id="289" name="Google Shape;289;p6"/>
          <p:cNvSpPr txBox="1"/>
          <p:nvPr/>
        </p:nvSpPr>
        <p:spPr>
          <a:xfrm>
            <a:off x="1143783" y="5432214"/>
            <a:ext cx="841897" cy="2616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dk1"/>
              </a:buClr>
              <a:buSzPts val="1050"/>
              <a:buFont typeface="Verdana"/>
              <a:buNone/>
            </a:pPr>
            <a:r>
              <a:rPr lang="en-US" sz="1050">
                <a:solidFill>
                  <a:schemeClr val="dk1"/>
                </a:solidFill>
                <a:latin typeface="Verdana"/>
                <a:ea typeface="Verdana"/>
                <a:cs typeface="Verdana"/>
                <a:sym typeface="Verdana"/>
              </a:rPr>
              <a:t>:hasTank</a:t>
            </a:r>
            <a:endParaRPr sz="1050">
              <a:solidFill>
                <a:schemeClr val="dk1"/>
              </a:solidFill>
              <a:latin typeface="Verdana"/>
              <a:ea typeface="Verdana"/>
              <a:cs typeface="Verdana"/>
              <a:sym typeface="Verdana"/>
            </a:endParaRPr>
          </a:p>
        </p:txBody>
      </p:sp>
      <p:sp>
        <p:nvSpPr>
          <p:cNvPr id="290" name="Google Shape;290;p6"/>
          <p:cNvSpPr txBox="1"/>
          <p:nvPr/>
        </p:nvSpPr>
        <p:spPr>
          <a:xfrm>
            <a:off x="1044588" y="6083994"/>
            <a:ext cx="841897" cy="2616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dk1"/>
              </a:buClr>
              <a:buSzPts val="1050"/>
              <a:buFont typeface="Verdana"/>
              <a:buNone/>
            </a:pPr>
            <a:r>
              <a:rPr lang="en-US" sz="1050">
                <a:solidFill>
                  <a:schemeClr val="dk1"/>
                </a:solidFill>
                <a:latin typeface="Verdana"/>
                <a:ea typeface="Verdana"/>
                <a:cs typeface="Verdana"/>
                <a:sym typeface="Verdana"/>
              </a:rPr>
              <a:t>:hasTank</a:t>
            </a:r>
            <a:endParaRPr sz="1050">
              <a:solidFill>
                <a:schemeClr val="dk1"/>
              </a:solidFill>
              <a:latin typeface="Verdana"/>
              <a:ea typeface="Verdana"/>
              <a:cs typeface="Verdana"/>
              <a:sym typeface="Verdana"/>
            </a:endParaRPr>
          </a:p>
        </p:txBody>
      </p:sp>
      <p:cxnSp>
        <p:nvCxnSpPr>
          <p:cNvPr id="291" name="Google Shape;291;p6"/>
          <p:cNvCxnSpPr>
            <a:stCxn id="285" idx="6"/>
            <a:endCxn id="292" idx="2"/>
          </p:cNvCxnSpPr>
          <p:nvPr/>
        </p:nvCxnSpPr>
        <p:spPr>
          <a:xfrm rot="10800000" flipH="1">
            <a:off x="2238828" y="4756854"/>
            <a:ext cx="1156500" cy="468000"/>
          </a:xfrm>
          <a:prstGeom prst="straightConnector1">
            <a:avLst/>
          </a:prstGeom>
          <a:noFill/>
          <a:ln w="9525" cap="flat" cmpd="sng">
            <a:solidFill>
              <a:schemeClr val="dk1"/>
            </a:solidFill>
            <a:prstDash val="solid"/>
            <a:round/>
            <a:headEnd type="none" w="sm" len="sm"/>
            <a:tailEnd type="triangle" w="med" len="med"/>
          </a:ln>
        </p:spPr>
      </p:cxnSp>
      <p:cxnSp>
        <p:nvCxnSpPr>
          <p:cNvPr id="293" name="Google Shape;293;p6"/>
          <p:cNvCxnSpPr>
            <a:stCxn id="286" idx="6"/>
            <a:endCxn id="294" idx="2"/>
          </p:cNvCxnSpPr>
          <p:nvPr/>
        </p:nvCxnSpPr>
        <p:spPr>
          <a:xfrm rot="10800000" flipH="1">
            <a:off x="2923668" y="6439913"/>
            <a:ext cx="855300" cy="116100"/>
          </a:xfrm>
          <a:prstGeom prst="straightConnector1">
            <a:avLst/>
          </a:prstGeom>
          <a:noFill/>
          <a:ln w="9525" cap="flat" cmpd="sng">
            <a:solidFill>
              <a:schemeClr val="dk1"/>
            </a:solidFill>
            <a:prstDash val="solid"/>
            <a:round/>
            <a:headEnd type="none" w="sm" len="sm"/>
            <a:tailEnd type="triangle" w="med" len="med"/>
          </a:ln>
        </p:spPr>
      </p:cxnSp>
      <p:sp>
        <p:nvSpPr>
          <p:cNvPr id="295" name="Google Shape;295;p6"/>
          <p:cNvSpPr txBox="1"/>
          <p:nvPr/>
        </p:nvSpPr>
        <p:spPr>
          <a:xfrm>
            <a:off x="2939562" y="6560124"/>
            <a:ext cx="1070123" cy="2616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dk1"/>
              </a:buClr>
              <a:buSzPts val="1050"/>
              <a:buFont typeface="Verdana"/>
              <a:buNone/>
            </a:pPr>
            <a:r>
              <a:rPr lang="en-US" sz="1050">
                <a:solidFill>
                  <a:schemeClr val="dk1"/>
                </a:solidFill>
                <a:latin typeface="Verdana"/>
                <a:ea typeface="Verdana"/>
                <a:cs typeface="Verdana"/>
                <a:sym typeface="Verdana"/>
              </a:rPr>
              <a:t>:hasVolume</a:t>
            </a:r>
            <a:endParaRPr sz="1050">
              <a:solidFill>
                <a:schemeClr val="dk1"/>
              </a:solidFill>
              <a:latin typeface="Verdana"/>
              <a:ea typeface="Verdana"/>
              <a:cs typeface="Verdana"/>
              <a:sym typeface="Verdana"/>
            </a:endParaRPr>
          </a:p>
        </p:txBody>
      </p:sp>
      <p:sp>
        <p:nvSpPr>
          <p:cNvPr id="296" name="Google Shape;296;p6"/>
          <p:cNvSpPr txBox="1"/>
          <p:nvPr/>
        </p:nvSpPr>
        <p:spPr>
          <a:xfrm>
            <a:off x="2504994" y="5022112"/>
            <a:ext cx="1027845" cy="2616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dk1"/>
              </a:buClr>
              <a:buSzPts val="1050"/>
              <a:buFont typeface="Verdana"/>
              <a:buNone/>
            </a:pPr>
            <a:r>
              <a:rPr lang="en-US" sz="1050">
                <a:solidFill>
                  <a:schemeClr val="dk1"/>
                </a:solidFill>
                <a:latin typeface="Verdana"/>
                <a:ea typeface="Verdana"/>
                <a:cs typeface="Verdana"/>
                <a:sym typeface="Verdana"/>
              </a:rPr>
              <a:t>:hasVolume</a:t>
            </a:r>
            <a:endParaRPr sz="1050">
              <a:solidFill>
                <a:schemeClr val="dk1"/>
              </a:solidFill>
              <a:latin typeface="Verdana"/>
              <a:ea typeface="Verdana"/>
              <a:cs typeface="Verdana"/>
              <a:sym typeface="Verdana"/>
            </a:endParaRPr>
          </a:p>
        </p:txBody>
      </p:sp>
      <p:sp>
        <p:nvSpPr>
          <p:cNvPr id="292" name="Google Shape;292;p6"/>
          <p:cNvSpPr/>
          <p:nvPr/>
        </p:nvSpPr>
        <p:spPr>
          <a:xfrm>
            <a:off x="3395241" y="4545382"/>
            <a:ext cx="804628" cy="422823"/>
          </a:xfrm>
          <a:prstGeom prst="ellipse">
            <a:avLst/>
          </a:prstGeom>
          <a:solidFill>
            <a:srgbClr val="F29C8E"/>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1050"/>
              <a:buFont typeface="Verdana"/>
              <a:buNone/>
            </a:pPr>
            <a:r>
              <a:rPr lang="en-US" sz="1050">
                <a:solidFill>
                  <a:schemeClr val="dk1"/>
                </a:solidFill>
                <a:latin typeface="Verdana"/>
                <a:ea typeface="Verdana"/>
                <a:cs typeface="Verdana"/>
                <a:sym typeface="Verdana"/>
              </a:rPr>
              <a:t>42^L</a:t>
            </a:r>
            <a:endParaRPr sz="1200">
              <a:solidFill>
                <a:schemeClr val="dk1"/>
              </a:solidFill>
              <a:latin typeface="Twentieth Century"/>
              <a:ea typeface="Twentieth Century"/>
              <a:cs typeface="Twentieth Century"/>
              <a:sym typeface="Twentieth Century"/>
            </a:endParaRPr>
          </a:p>
        </p:txBody>
      </p:sp>
      <p:sp>
        <p:nvSpPr>
          <p:cNvPr id="294" name="Google Shape;294;p6"/>
          <p:cNvSpPr/>
          <p:nvPr/>
        </p:nvSpPr>
        <p:spPr>
          <a:xfrm>
            <a:off x="3779003" y="6228584"/>
            <a:ext cx="910561" cy="422823"/>
          </a:xfrm>
          <a:prstGeom prst="ellipse">
            <a:avLst/>
          </a:prstGeom>
          <a:solidFill>
            <a:srgbClr val="F29C8E"/>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1050"/>
              <a:buFont typeface="Verdana"/>
              <a:buNone/>
            </a:pPr>
            <a:r>
              <a:rPr lang="en-US" sz="1050">
                <a:solidFill>
                  <a:schemeClr val="dk1"/>
                </a:solidFill>
                <a:latin typeface="Verdana"/>
                <a:ea typeface="Verdana"/>
                <a:cs typeface="Verdana"/>
                <a:sym typeface="Verdana"/>
              </a:rPr>
              <a:t>21^L</a:t>
            </a:r>
            <a:endParaRPr sz="1200">
              <a:solidFill>
                <a:schemeClr val="dk1"/>
              </a:solidFill>
              <a:latin typeface="Twentieth Century"/>
              <a:ea typeface="Twentieth Century"/>
              <a:cs typeface="Twentieth Century"/>
              <a:sym typeface="Twentieth Century"/>
            </a:endParaRPr>
          </a:p>
        </p:txBody>
      </p:sp>
      <p:sp>
        <p:nvSpPr>
          <p:cNvPr id="297" name="Google Shape;297;p6"/>
          <p:cNvSpPr/>
          <p:nvPr/>
        </p:nvSpPr>
        <p:spPr>
          <a:xfrm>
            <a:off x="197550" y="4997002"/>
            <a:ext cx="939906" cy="311380"/>
          </a:xfrm>
          <a:prstGeom prst="rect">
            <a:avLst/>
          </a:prstGeom>
          <a:solidFill>
            <a:srgbClr val="FDF4D3"/>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Clr>
                <a:schemeClr val="accent6"/>
              </a:buClr>
              <a:buSzPts val="1050"/>
              <a:buFont typeface="Verdana"/>
              <a:buNone/>
            </a:pPr>
            <a:r>
              <a:rPr lang="en-US" sz="1050">
                <a:solidFill>
                  <a:schemeClr val="accent6"/>
                </a:solidFill>
                <a:latin typeface="Verdana"/>
                <a:ea typeface="Verdana"/>
                <a:cs typeface="Verdana"/>
                <a:sym typeface="Verdana"/>
              </a:rPr>
              <a:t>:TankFarm</a:t>
            </a:r>
            <a:endParaRPr sz="1050">
              <a:solidFill>
                <a:schemeClr val="accent6"/>
              </a:solidFill>
              <a:latin typeface="Verdana"/>
              <a:ea typeface="Verdana"/>
              <a:cs typeface="Verdana"/>
              <a:sym typeface="Verdana"/>
            </a:endParaRPr>
          </a:p>
        </p:txBody>
      </p:sp>
      <p:sp>
        <p:nvSpPr>
          <p:cNvPr id="298" name="Google Shape;298;p6"/>
          <p:cNvSpPr/>
          <p:nvPr/>
        </p:nvSpPr>
        <p:spPr>
          <a:xfrm>
            <a:off x="1947759" y="4532571"/>
            <a:ext cx="755650" cy="277070"/>
          </a:xfrm>
          <a:prstGeom prst="rect">
            <a:avLst/>
          </a:prstGeom>
          <a:solidFill>
            <a:srgbClr val="FDF4D3"/>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Clr>
                <a:schemeClr val="accent6"/>
              </a:buClr>
              <a:buSzPts val="1050"/>
              <a:buFont typeface="Verdana"/>
              <a:buNone/>
            </a:pPr>
            <a:r>
              <a:rPr lang="en-US" sz="1050">
                <a:solidFill>
                  <a:schemeClr val="accent6"/>
                </a:solidFill>
                <a:latin typeface="Verdana"/>
                <a:ea typeface="Verdana"/>
                <a:cs typeface="Verdana"/>
                <a:sym typeface="Verdana"/>
              </a:rPr>
              <a:t>:Tank</a:t>
            </a:r>
            <a:endParaRPr sz="1200">
              <a:solidFill>
                <a:schemeClr val="dk1"/>
              </a:solidFill>
              <a:latin typeface="Twentieth Century"/>
              <a:ea typeface="Twentieth Century"/>
              <a:cs typeface="Twentieth Century"/>
              <a:sym typeface="Twentieth Century"/>
            </a:endParaRPr>
          </a:p>
        </p:txBody>
      </p:sp>
      <p:sp>
        <p:nvSpPr>
          <p:cNvPr id="299" name="Google Shape;299;p6"/>
          <p:cNvSpPr/>
          <p:nvPr/>
        </p:nvSpPr>
        <p:spPr>
          <a:xfrm>
            <a:off x="313442" y="4052203"/>
            <a:ext cx="1340870" cy="247631"/>
          </a:xfrm>
          <a:prstGeom prst="rect">
            <a:avLst/>
          </a:prstGeom>
          <a:solidFill>
            <a:srgbClr val="FDF4D3"/>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Clr>
                <a:schemeClr val="accent1"/>
              </a:buClr>
              <a:buSzPts val="1050"/>
              <a:buFont typeface="Verdana"/>
              <a:buNone/>
            </a:pPr>
            <a:r>
              <a:rPr lang="en-US" sz="1050">
                <a:solidFill>
                  <a:schemeClr val="accent1"/>
                </a:solidFill>
                <a:latin typeface="Verdana"/>
                <a:ea typeface="Verdana"/>
                <a:cs typeface="Verdana"/>
                <a:sym typeface="Verdana"/>
              </a:rPr>
              <a:t>:PlantItem</a:t>
            </a:r>
            <a:endParaRPr sz="1050">
              <a:solidFill>
                <a:schemeClr val="accent2"/>
              </a:solidFill>
              <a:latin typeface="Verdana"/>
              <a:ea typeface="Verdana"/>
              <a:cs typeface="Verdana"/>
              <a:sym typeface="Verdana"/>
            </a:endParaRPr>
          </a:p>
        </p:txBody>
      </p:sp>
      <p:cxnSp>
        <p:nvCxnSpPr>
          <p:cNvPr id="300" name="Google Shape;300;p6"/>
          <p:cNvCxnSpPr>
            <a:stCxn id="297" idx="0"/>
            <a:endCxn id="299" idx="2"/>
          </p:cNvCxnSpPr>
          <p:nvPr/>
        </p:nvCxnSpPr>
        <p:spPr>
          <a:xfrm rot="10800000" flipH="1">
            <a:off x="667503" y="4299802"/>
            <a:ext cx="316500" cy="697200"/>
          </a:xfrm>
          <a:prstGeom prst="straightConnector1">
            <a:avLst/>
          </a:prstGeom>
          <a:noFill/>
          <a:ln w="9525" cap="flat" cmpd="sng">
            <a:solidFill>
              <a:schemeClr val="dk1"/>
            </a:solidFill>
            <a:prstDash val="solid"/>
            <a:round/>
            <a:headEnd type="none" w="sm" len="sm"/>
            <a:tailEnd type="triangle" w="med" len="med"/>
          </a:ln>
        </p:spPr>
      </p:cxnSp>
      <p:cxnSp>
        <p:nvCxnSpPr>
          <p:cNvPr id="301" name="Google Shape;301;p6"/>
          <p:cNvCxnSpPr>
            <a:stCxn id="298" idx="0"/>
            <a:endCxn id="299" idx="2"/>
          </p:cNvCxnSpPr>
          <p:nvPr/>
        </p:nvCxnSpPr>
        <p:spPr>
          <a:xfrm rot="10800000">
            <a:off x="983984" y="4299771"/>
            <a:ext cx="1341600" cy="232800"/>
          </a:xfrm>
          <a:prstGeom prst="straightConnector1">
            <a:avLst/>
          </a:prstGeom>
          <a:noFill/>
          <a:ln w="9525" cap="flat" cmpd="sng">
            <a:solidFill>
              <a:schemeClr val="dk1"/>
            </a:solidFill>
            <a:prstDash val="solid"/>
            <a:round/>
            <a:headEnd type="none" w="sm" len="sm"/>
            <a:tailEnd type="triangle" w="med" len="med"/>
          </a:ln>
        </p:spPr>
      </p:cxnSp>
      <p:sp>
        <p:nvSpPr>
          <p:cNvPr id="302" name="Google Shape;302;p6"/>
          <p:cNvSpPr txBox="1"/>
          <p:nvPr/>
        </p:nvSpPr>
        <p:spPr>
          <a:xfrm>
            <a:off x="-59334" y="4332630"/>
            <a:ext cx="1031051" cy="27695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accent2"/>
              </a:buClr>
              <a:buSzPts val="1200"/>
              <a:buFont typeface="Arial"/>
              <a:buNone/>
            </a:pPr>
            <a:r>
              <a:rPr lang="en-US" sz="1200">
                <a:solidFill>
                  <a:schemeClr val="accent2"/>
                </a:solidFill>
                <a:latin typeface="Arial"/>
                <a:ea typeface="Arial"/>
                <a:cs typeface="Arial"/>
                <a:sym typeface="Arial"/>
              </a:rPr>
              <a:t>:subClassOf</a:t>
            </a:r>
            <a:endParaRPr sz="1200">
              <a:solidFill>
                <a:schemeClr val="accent2"/>
              </a:solidFill>
              <a:latin typeface="Arial"/>
              <a:ea typeface="Arial"/>
              <a:cs typeface="Arial"/>
              <a:sym typeface="Arial"/>
            </a:endParaRPr>
          </a:p>
        </p:txBody>
      </p:sp>
      <p:cxnSp>
        <p:nvCxnSpPr>
          <p:cNvPr id="303" name="Google Shape;303;p6"/>
          <p:cNvCxnSpPr>
            <a:stCxn id="284" idx="0"/>
          </p:cNvCxnSpPr>
          <p:nvPr/>
        </p:nvCxnSpPr>
        <p:spPr>
          <a:xfrm rot="10800000">
            <a:off x="601066" y="5321878"/>
            <a:ext cx="97800" cy="418500"/>
          </a:xfrm>
          <a:prstGeom prst="straightConnector1">
            <a:avLst/>
          </a:prstGeom>
          <a:noFill/>
          <a:ln w="9525" cap="flat" cmpd="sng">
            <a:solidFill>
              <a:schemeClr val="dk1"/>
            </a:solidFill>
            <a:prstDash val="solid"/>
            <a:round/>
            <a:headEnd type="none" w="sm" len="sm"/>
            <a:tailEnd type="triangle" w="med" len="med"/>
          </a:ln>
        </p:spPr>
      </p:cxnSp>
      <p:cxnSp>
        <p:nvCxnSpPr>
          <p:cNvPr id="304" name="Google Shape;304;p6"/>
          <p:cNvCxnSpPr>
            <a:stCxn id="285" idx="7"/>
            <a:endCxn id="298" idx="2"/>
          </p:cNvCxnSpPr>
          <p:nvPr/>
        </p:nvCxnSpPr>
        <p:spPr>
          <a:xfrm rot="10800000" flipH="1">
            <a:off x="2117360" y="4809564"/>
            <a:ext cx="208200" cy="265800"/>
          </a:xfrm>
          <a:prstGeom prst="straightConnector1">
            <a:avLst/>
          </a:prstGeom>
          <a:noFill/>
          <a:ln w="9525" cap="flat" cmpd="sng">
            <a:solidFill>
              <a:schemeClr val="dk1"/>
            </a:solidFill>
            <a:prstDash val="solid"/>
            <a:round/>
            <a:headEnd type="none" w="sm" len="sm"/>
            <a:tailEnd type="triangle" w="med" len="med"/>
          </a:ln>
        </p:spPr>
      </p:cxnSp>
      <p:cxnSp>
        <p:nvCxnSpPr>
          <p:cNvPr id="305" name="Google Shape;305;p6"/>
          <p:cNvCxnSpPr>
            <a:stCxn id="286" idx="0"/>
            <a:endCxn id="298" idx="2"/>
          </p:cNvCxnSpPr>
          <p:nvPr/>
        </p:nvCxnSpPr>
        <p:spPr>
          <a:xfrm rot="10800000">
            <a:off x="2325650" y="4809501"/>
            <a:ext cx="183300" cy="1535100"/>
          </a:xfrm>
          <a:prstGeom prst="straightConnector1">
            <a:avLst/>
          </a:prstGeom>
          <a:noFill/>
          <a:ln w="9525" cap="flat" cmpd="sng">
            <a:solidFill>
              <a:schemeClr val="dk1"/>
            </a:solidFill>
            <a:prstDash val="solid"/>
            <a:round/>
            <a:headEnd type="none" w="sm" len="sm"/>
            <a:tailEnd type="triangle" w="med" len="med"/>
          </a:ln>
        </p:spPr>
      </p:cxnSp>
      <p:sp>
        <p:nvSpPr>
          <p:cNvPr id="306" name="Google Shape;306;p6"/>
          <p:cNvSpPr txBox="1"/>
          <p:nvPr/>
        </p:nvSpPr>
        <p:spPr>
          <a:xfrm>
            <a:off x="2431005" y="5796303"/>
            <a:ext cx="269626" cy="2616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accent2"/>
              </a:buClr>
              <a:buSzPts val="1050"/>
              <a:buFont typeface="Verdana"/>
              <a:buNone/>
            </a:pPr>
            <a:r>
              <a:rPr lang="en-US" sz="1050">
                <a:solidFill>
                  <a:schemeClr val="accent2"/>
                </a:solidFill>
                <a:latin typeface="Verdana"/>
                <a:ea typeface="Verdana"/>
                <a:cs typeface="Verdana"/>
                <a:sym typeface="Verdana"/>
              </a:rPr>
              <a:t>a</a:t>
            </a:r>
            <a:endParaRPr sz="1200">
              <a:solidFill>
                <a:schemeClr val="dk1"/>
              </a:solidFill>
              <a:latin typeface="Twentieth Century"/>
              <a:ea typeface="Twentieth Century"/>
              <a:cs typeface="Twentieth Century"/>
              <a:sym typeface="Twentieth Century"/>
            </a:endParaRPr>
          </a:p>
        </p:txBody>
      </p:sp>
      <p:sp>
        <p:nvSpPr>
          <p:cNvPr id="307" name="Google Shape;307;p6"/>
          <p:cNvSpPr txBox="1"/>
          <p:nvPr/>
        </p:nvSpPr>
        <p:spPr>
          <a:xfrm>
            <a:off x="381394" y="5424013"/>
            <a:ext cx="269626" cy="2616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accent2"/>
              </a:buClr>
              <a:buSzPts val="1050"/>
              <a:buFont typeface="Verdana"/>
              <a:buNone/>
            </a:pPr>
            <a:r>
              <a:rPr lang="en-US" sz="1050">
                <a:solidFill>
                  <a:schemeClr val="accent2"/>
                </a:solidFill>
                <a:latin typeface="Verdana"/>
                <a:ea typeface="Verdana"/>
                <a:cs typeface="Verdana"/>
                <a:sym typeface="Verdana"/>
              </a:rPr>
              <a:t>a</a:t>
            </a:r>
            <a:endParaRPr sz="1200">
              <a:solidFill>
                <a:schemeClr val="dk1"/>
              </a:solidFill>
              <a:latin typeface="Twentieth Century"/>
              <a:ea typeface="Twentieth Century"/>
              <a:cs typeface="Twentieth Century"/>
              <a:sym typeface="Twentieth Century"/>
            </a:endParaRPr>
          </a:p>
        </p:txBody>
      </p:sp>
      <p:sp>
        <p:nvSpPr>
          <p:cNvPr id="308" name="Google Shape;308;p6"/>
          <p:cNvSpPr txBox="1"/>
          <p:nvPr/>
        </p:nvSpPr>
        <p:spPr>
          <a:xfrm>
            <a:off x="1985802" y="4805793"/>
            <a:ext cx="269626" cy="2616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accent2"/>
              </a:buClr>
              <a:buSzPts val="1050"/>
              <a:buFont typeface="Verdana"/>
              <a:buNone/>
            </a:pPr>
            <a:r>
              <a:rPr lang="en-US" sz="1050">
                <a:solidFill>
                  <a:schemeClr val="accent2"/>
                </a:solidFill>
                <a:latin typeface="Verdana"/>
                <a:ea typeface="Verdana"/>
                <a:cs typeface="Verdana"/>
                <a:sym typeface="Verdana"/>
              </a:rPr>
              <a:t>a</a:t>
            </a:r>
            <a:endParaRPr sz="1200">
              <a:solidFill>
                <a:schemeClr val="dk1"/>
              </a:solidFill>
              <a:latin typeface="Twentieth Century"/>
              <a:ea typeface="Twentieth Century"/>
              <a:cs typeface="Twentieth Century"/>
              <a:sym typeface="Twentieth Century"/>
            </a:endParaRPr>
          </a:p>
        </p:txBody>
      </p:sp>
      <p:sp>
        <p:nvSpPr>
          <p:cNvPr id="309" name="Google Shape;309;p6"/>
          <p:cNvSpPr txBox="1"/>
          <p:nvPr/>
        </p:nvSpPr>
        <p:spPr>
          <a:xfrm>
            <a:off x="941373" y="4405540"/>
            <a:ext cx="1031051" cy="27695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accent2"/>
              </a:buClr>
              <a:buSzPts val="1200"/>
              <a:buFont typeface="Arial"/>
              <a:buNone/>
            </a:pPr>
            <a:r>
              <a:rPr lang="en-US" sz="1200">
                <a:solidFill>
                  <a:schemeClr val="accent2"/>
                </a:solidFill>
                <a:latin typeface="Arial"/>
                <a:ea typeface="Arial"/>
                <a:cs typeface="Arial"/>
                <a:sym typeface="Arial"/>
              </a:rPr>
              <a:t>:subClassOf</a:t>
            </a:r>
            <a:endParaRPr sz="1200">
              <a:solidFill>
                <a:schemeClr val="accent2"/>
              </a:solidFill>
              <a:latin typeface="Arial"/>
              <a:ea typeface="Arial"/>
              <a:cs typeface="Arial"/>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8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84"/>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8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8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87"/>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88"/>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89"/>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90"/>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91"/>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93"/>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95"/>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96"/>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92"/>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294"/>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297"/>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298"/>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299"/>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300"/>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301"/>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302"/>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303"/>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304"/>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305"/>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306"/>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307"/>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308"/>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309"/>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28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313"/>
        <p:cNvGrpSpPr/>
        <p:nvPr/>
      </p:nvGrpSpPr>
      <p:grpSpPr>
        <a:xfrm>
          <a:off x="0" y="0"/>
          <a:ext cx="0" cy="0"/>
          <a:chOff x="0" y="0"/>
          <a:chExt cx="0" cy="0"/>
        </a:xfrm>
      </p:grpSpPr>
      <p:sp>
        <p:nvSpPr>
          <p:cNvPr id="314" name="Google Shape;314;p7"/>
          <p:cNvSpPr/>
          <p:nvPr/>
        </p:nvSpPr>
        <p:spPr>
          <a:xfrm>
            <a:off x="5334000" y="636865"/>
            <a:ext cx="3810000" cy="6134383"/>
          </a:xfrm>
          <a:prstGeom prst="can">
            <a:avLst>
              <a:gd name="adj" fmla="val 12312"/>
            </a:avLst>
          </a:prstGeom>
          <a:solidFill>
            <a:schemeClr val="accent1">
              <a:alpha val="24313"/>
            </a:schemeClr>
          </a:solidFill>
          <a:ln w="25400" cap="flat" cmpd="sng">
            <a:solidFill>
              <a:srgbClr val="B96128"/>
            </a:solidFill>
            <a:prstDash val="solid"/>
            <a:round/>
            <a:headEnd type="none" w="sm" len="sm"/>
            <a:tailEnd type="none" w="sm" len="sm"/>
          </a:ln>
        </p:spPr>
        <p:txBody>
          <a:bodyPr spcFirstLastPara="1" wrap="square" lIns="91425" tIns="45700" rIns="91425" bIns="45700" anchor="t" anchorCtr="0">
            <a:noAutofit/>
          </a:bodyPr>
          <a:lstStyle/>
          <a:p>
            <a:pPr marL="0" marR="0" lvl="0" indent="0" algn="ctr" rtl="0">
              <a:spcBef>
                <a:spcPts val="0"/>
              </a:spcBef>
              <a:spcAft>
                <a:spcPts val="0"/>
              </a:spcAft>
              <a:buClr>
                <a:schemeClr val="dk1"/>
              </a:buClr>
              <a:buSzPts val="1800"/>
              <a:buFont typeface="Twentieth Century"/>
              <a:buNone/>
            </a:pPr>
            <a:endParaRPr sz="1800">
              <a:solidFill>
                <a:schemeClr val="lt1"/>
              </a:solidFill>
              <a:latin typeface="Arial"/>
              <a:ea typeface="Arial"/>
              <a:cs typeface="Arial"/>
              <a:sym typeface="Arial"/>
            </a:endParaRPr>
          </a:p>
        </p:txBody>
      </p:sp>
      <p:sp>
        <p:nvSpPr>
          <p:cNvPr id="315" name="Google Shape;315;p7"/>
          <p:cNvSpPr/>
          <p:nvPr/>
        </p:nvSpPr>
        <p:spPr>
          <a:xfrm>
            <a:off x="59418" y="3505200"/>
            <a:ext cx="5274582" cy="3276600"/>
          </a:xfrm>
          <a:prstGeom prst="rect">
            <a:avLst/>
          </a:prstGeom>
          <a:solidFill>
            <a:schemeClr val="lt1"/>
          </a:solidFill>
          <a:ln w="12700" cap="flat" cmpd="sng">
            <a:solidFill>
              <a:srgbClr val="FF6803"/>
            </a:solidFill>
            <a:prstDash val="solid"/>
            <a:round/>
            <a:headEnd type="none" w="sm" len="sm"/>
            <a:tailEnd type="none" w="sm" len="sm"/>
          </a:ln>
          <a:effectLst>
            <a:outerShdw blurRad="50800" dist="20000" dir="5400000" rotWithShape="0">
              <a:srgbClr val="000000">
                <a:alpha val="41568"/>
              </a:srgbClr>
            </a:outerShdw>
          </a:effectLst>
        </p:spPr>
        <p:txBody>
          <a:bodyPr spcFirstLastPara="1" wrap="square" lIns="91425" tIns="45700" rIns="91425" bIns="45700" anchor="t" anchorCtr="0">
            <a:noAutofit/>
          </a:bodyPr>
          <a:lstStyle/>
          <a:p>
            <a:pPr marL="0" marR="0" lvl="0" indent="0" algn="ctr" rtl="0">
              <a:spcBef>
                <a:spcPts val="0"/>
              </a:spcBef>
              <a:spcAft>
                <a:spcPts val="0"/>
              </a:spcAft>
              <a:buClr>
                <a:schemeClr val="dk1"/>
              </a:buClr>
              <a:buSzPts val="1200"/>
              <a:buFont typeface="Verdana"/>
              <a:buNone/>
            </a:pPr>
            <a:r>
              <a:rPr lang="en-US" sz="1200" b="1">
                <a:solidFill>
                  <a:schemeClr val="dk1"/>
                </a:solidFill>
                <a:latin typeface="Verdana"/>
                <a:ea typeface="Verdana"/>
                <a:cs typeface="Verdana"/>
                <a:sym typeface="Verdana"/>
              </a:rPr>
              <a:t>Graph</a:t>
            </a:r>
            <a:endParaRPr sz="1200">
              <a:solidFill>
                <a:schemeClr val="dk1"/>
              </a:solidFill>
              <a:latin typeface="Twentieth Century"/>
              <a:ea typeface="Twentieth Century"/>
              <a:cs typeface="Twentieth Century"/>
              <a:sym typeface="Twentieth Century"/>
            </a:endParaRPr>
          </a:p>
        </p:txBody>
      </p:sp>
      <p:sp>
        <p:nvSpPr>
          <p:cNvPr id="316" name="Google Shape;316;p7"/>
          <p:cNvSpPr txBox="1">
            <a:spLocks noGrp="1"/>
          </p:cNvSpPr>
          <p:nvPr>
            <p:ph type="title"/>
          </p:nvPr>
        </p:nvSpPr>
        <p:spPr>
          <a:xfrm>
            <a:off x="-80434" y="600225"/>
            <a:ext cx="3962400" cy="685800"/>
          </a:xfrm>
          <a:prstGeom prst="rect">
            <a:avLst/>
          </a:prstGeom>
          <a:noFill/>
          <a:ln>
            <a:noFill/>
          </a:ln>
        </p:spPr>
        <p:txBody>
          <a:bodyPr spcFirstLastPara="1" wrap="square" lIns="91425" tIns="45700" rIns="91425" bIns="45700" anchor="ctr" anchorCtr="0">
            <a:normAutofit fontScale="90000"/>
          </a:bodyPr>
          <a:lstStyle/>
          <a:p>
            <a:pPr marL="0" lvl="0" indent="0" algn="ctr" rtl="0">
              <a:spcBef>
                <a:spcPts val="0"/>
              </a:spcBef>
              <a:spcAft>
                <a:spcPts val="0"/>
              </a:spcAft>
              <a:buClr>
                <a:schemeClr val="dk1"/>
              </a:buClr>
              <a:buSzPct val="100000"/>
              <a:buFont typeface="Arial"/>
              <a:buNone/>
            </a:pPr>
            <a:r>
              <a:rPr lang="en-US"/>
              <a:t>Semantic Primer</a:t>
            </a:r>
            <a:endParaRPr/>
          </a:p>
        </p:txBody>
      </p:sp>
      <p:graphicFrame>
        <p:nvGraphicFramePr>
          <p:cNvPr id="317" name="Google Shape;317;p7"/>
          <p:cNvGraphicFramePr/>
          <p:nvPr/>
        </p:nvGraphicFramePr>
        <p:xfrm>
          <a:off x="22514" y="1219200"/>
          <a:ext cx="5159100" cy="2211570"/>
        </p:xfrm>
        <a:graphic>
          <a:graphicData uri="http://schemas.openxmlformats.org/drawingml/2006/table">
            <a:tbl>
              <a:tblPr>
                <a:noFill/>
                <a:tableStyleId>{8782CCF6-0BFE-48BD-AD1F-B925E14EE820}</a:tableStyleId>
              </a:tblPr>
              <a:tblGrid>
                <a:gridCol w="1123375">
                  <a:extLst>
                    <a:ext uri="{9D8B030D-6E8A-4147-A177-3AD203B41FA5}">
                      <a16:colId xmlns:a16="http://schemas.microsoft.com/office/drawing/2014/main" val="20000"/>
                    </a:ext>
                  </a:extLst>
                </a:gridCol>
                <a:gridCol w="4035725">
                  <a:extLst>
                    <a:ext uri="{9D8B030D-6E8A-4147-A177-3AD203B41FA5}">
                      <a16:colId xmlns:a16="http://schemas.microsoft.com/office/drawing/2014/main" val="20001"/>
                    </a:ext>
                  </a:extLst>
                </a:gridCol>
              </a:tblGrid>
              <a:tr h="392725">
                <a:tc gridSpan="2">
                  <a:txBody>
                    <a:bodyPr/>
                    <a:lstStyle/>
                    <a:p>
                      <a:pPr marL="0" marR="0" lvl="0" indent="0" algn="ctr" rtl="0">
                        <a:lnSpc>
                          <a:spcPct val="100000"/>
                        </a:lnSpc>
                        <a:spcBef>
                          <a:spcPts val="0"/>
                        </a:spcBef>
                        <a:spcAft>
                          <a:spcPts val="0"/>
                        </a:spcAft>
                        <a:buClr>
                          <a:schemeClr val="dk1"/>
                        </a:buClr>
                        <a:buSzPts val="2000"/>
                        <a:buFont typeface="Arial"/>
                        <a:buNone/>
                      </a:pPr>
                      <a:r>
                        <a:rPr lang="en-US" sz="2000" u="none" strike="noStrike" cap="none">
                          <a:latin typeface="Arial"/>
                          <a:ea typeface="Arial"/>
                          <a:cs typeface="Arial"/>
                          <a:sym typeface="Arial"/>
                        </a:rPr>
                        <a:t>4: Information + Rules = Insight</a:t>
                      </a:r>
                      <a:endParaRPr sz="1800" u="none" strike="noStrike" cap="none"/>
                    </a:p>
                  </a:txBody>
                  <a:tcPr marL="91450" marR="91450" marT="45725" marB="45725"/>
                </a:tc>
                <a:tc hMerge="1">
                  <a:txBody>
                    <a:bodyPr/>
                    <a:lstStyle/>
                    <a:p>
                      <a:endParaRPr lang="en-US"/>
                    </a:p>
                  </a:txBody>
                  <a:tcPr/>
                </a:tc>
                <a:extLst>
                  <a:ext uri="{0D108BD9-81ED-4DB2-BD59-A6C34878D82A}">
                    <a16:rowId xmlns:a16="http://schemas.microsoft.com/office/drawing/2014/main" val="10000"/>
                  </a:ext>
                </a:extLst>
              </a:tr>
              <a:tr h="300300">
                <a:tc>
                  <a:txBody>
                    <a:bodyPr/>
                    <a:lstStyle/>
                    <a:p>
                      <a:pPr marL="0" marR="0" lvl="0" indent="0" algn="l" rtl="0">
                        <a:spcBef>
                          <a:spcPts val="0"/>
                        </a:spcBef>
                        <a:spcAft>
                          <a:spcPts val="0"/>
                        </a:spcAft>
                        <a:buClr>
                          <a:schemeClr val="dk1"/>
                        </a:buClr>
                        <a:buSzPts val="1200"/>
                        <a:buFont typeface="Arial"/>
                        <a:buNone/>
                      </a:pPr>
                      <a:r>
                        <a:rPr lang="en-US" sz="1200" u="none" strike="noStrike" cap="none">
                          <a:latin typeface="Arial"/>
                          <a:ea typeface="Arial"/>
                          <a:cs typeface="Arial"/>
                          <a:sym typeface="Arial"/>
                        </a:rPr>
                        <a:t>Relational</a:t>
                      </a:r>
                      <a:endParaRPr sz="1800" u="none" strike="noStrike" cap="none"/>
                    </a:p>
                  </a:txBody>
                  <a:tcPr marL="91450" marR="91450" marT="45725" marB="45725"/>
                </a:tc>
                <a:tc>
                  <a:txBody>
                    <a:bodyPr/>
                    <a:lstStyle/>
                    <a:p>
                      <a:pPr marL="0" marR="0" lvl="0" indent="0" algn="l" rtl="0">
                        <a:spcBef>
                          <a:spcPts val="0"/>
                        </a:spcBef>
                        <a:spcAft>
                          <a:spcPts val="0"/>
                        </a:spcAft>
                        <a:buClr>
                          <a:schemeClr val="dk1"/>
                        </a:buClr>
                        <a:buSzPts val="1200"/>
                        <a:buFont typeface="Arial"/>
                        <a:buNone/>
                      </a:pPr>
                      <a:r>
                        <a:rPr lang="en-US" sz="1200" u="none" strike="noStrike" cap="none">
                          <a:latin typeface="Arial"/>
                          <a:ea typeface="Arial"/>
                          <a:cs typeface="Arial"/>
                          <a:sym typeface="Arial"/>
                        </a:rPr>
                        <a:t>Rules expressed as stored procedures and views</a:t>
                      </a:r>
                      <a:endParaRPr sz="1800" u="none" strike="noStrike" cap="none"/>
                    </a:p>
                  </a:txBody>
                  <a:tcPr marL="91450" marR="91450" marT="45725" marB="45725"/>
                </a:tc>
                <a:extLst>
                  <a:ext uri="{0D108BD9-81ED-4DB2-BD59-A6C34878D82A}">
                    <a16:rowId xmlns:a16="http://schemas.microsoft.com/office/drawing/2014/main" val="10001"/>
                  </a:ext>
                </a:extLst>
              </a:tr>
              <a:tr h="300300">
                <a:tc>
                  <a:txBody>
                    <a:bodyPr/>
                    <a:lstStyle/>
                    <a:p>
                      <a:pPr marL="0" marR="0" lvl="0" indent="0" algn="l" rtl="0">
                        <a:spcBef>
                          <a:spcPts val="0"/>
                        </a:spcBef>
                        <a:spcAft>
                          <a:spcPts val="0"/>
                        </a:spcAft>
                        <a:buClr>
                          <a:schemeClr val="dk1"/>
                        </a:buClr>
                        <a:buSzPts val="1200"/>
                        <a:buFont typeface="Arial"/>
                        <a:buNone/>
                      </a:pPr>
                      <a:r>
                        <a:rPr lang="en-US" sz="1200" u="none" strike="noStrike" cap="none">
                          <a:latin typeface="Arial"/>
                          <a:ea typeface="Arial"/>
                          <a:cs typeface="Arial"/>
                          <a:sym typeface="Arial"/>
                        </a:rPr>
                        <a:t>Object</a:t>
                      </a:r>
                      <a:endParaRPr sz="1800" u="none" strike="noStrike" cap="none"/>
                    </a:p>
                  </a:txBody>
                  <a:tcPr marL="91450" marR="91450" marT="45725" marB="45725"/>
                </a:tc>
                <a:tc>
                  <a:txBody>
                    <a:bodyPr/>
                    <a:lstStyle/>
                    <a:p>
                      <a:pPr marL="0" marR="0" lvl="0" indent="0" algn="l" rtl="0">
                        <a:spcBef>
                          <a:spcPts val="0"/>
                        </a:spcBef>
                        <a:spcAft>
                          <a:spcPts val="0"/>
                        </a:spcAft>
                        <a:buClr>
                          <a:schemeClr val="dk1"/>
                        </a:buClr>
                        <a:buSzPts val="1200"/>
                        <a:buFont typeface="Arial"/>
                        <a:buNone/>
                      </a:pPr>
                      <a:r>
                        <a:rPr lang="en-US" sz="1200" u="none" strike="noStrike" cap="none">
                          <a:latin typeface="Arial"/>
                          <a:ea typeface="Arial"/>
                          <a:cs typeface="Arial"/>
                          <a:sym typeface="Arial"/>
                        </a:rPr>
                        <a:t>Methods on objects</a:t>
                      </a:r>
                      <a:endParaRPr sz="1800" u="none" strike="noStrike" cap="none"/>
                    </a:p>
                  </a:txBody>
                  <a:tcPr marL="91450" marR="91450" marT="45725" marB="45725"/>
                </a:tc>
                <a:extLst>
                  <a:ext uri="{0D108BD9-81ED-4DB2-BD59-A6C34878D82A}">
                    <a16:rowId xmlns:a16="http://schemas.microsoft.com/office/drawing/2014/main" val="10002"/>
                  </a:ext>
                </a:extLst>
              </a:tr>
              <a:tr h="300300">
                <a:tc>
                  <a:txBody>
                    <a:bodyPr/>
                    <a:lstStyle/>
                    <a:p>
                      <a:pPr marL="0" marR="0" lvl="0" indent="0" algn="l" rtl="0">
                        <a:spcBef>
                          <a:spcPts val="0"/>
                        </a:spcBef>
                        <a:spcAft>
                          <a:spcPts val="0"/>
                        </a:spcAft>
                        <a:buClr>
                          <a:schemeClr val="dk1"/>
                        </a:buClr>
                        <a:buSzPts val="1200"/>
                        <a:buFont typeface="Arial"/>
                        <a:buNone/>
                      </a:pPr>
                      <a:r>
                        <a:rPr lang="en-US" sz="1200" u="none" strike="noStrike" cap="none">
                          <a:latin typeface="Arial"/>
                          <a:ea typeface="Arial"/>
                          <a:cs typeface="Arial"/>
                          <a:sym typeface="Arial"/>
                        </a:rPr>
                        <a:t>Warehouse</a:t>
                      </a:r>
                      <a:endParaRPr sz="1800" u="none" strike="noStrike" cap="none"/>
                    </a:p>
                  </a:txBody>
                  <a:tcPr marL="91450" marR="91450" marT="45725" marB="45725"/>
                </a:tc>
                <a:tc>
                  <a:txBody>
                    <a:bodyPr/>
                    <a:lstStyle/>
                    <a:p>
                      <a:pPr marL="0" marR="0" lvl="0" indent="0" algn="l" rtl="0">
                        <a:spcBef>
                          <a:spcPts val="0"/>
                        </a:spcBef>
                        <a:spcAft>
                          <a:spcPts val="0"/>
                        </a:spcAft>
                        <a:buClr>
                          <a:schemeClr val="dk1"/>
                        </a:buClr>
                        <a:buSzPts val="1200"/>
                        <a:buFont typeface="Arial"/>
                        <a:buNone/>
                      </a:pPr>
                      <a:r>
                        <a:rPr lang="en-US" sz="1200" u="none" strike="noStrike" cap="none">
                          <a:latin typeface="Arial"/>
                          <a:ea typeface="Arial"/>
                          <a:cs typeface="Arial"/>
                          <a:sym typeface="Arial"/>
                        </a:rPr>
                        <a:t>Calculated facts, dimension hierarchies, OLAP</a:t>
                      </a:r>
                      <a:endParaRPr sz="1200" u="none" strike="noStrike" cap="none"/>
                    </a:p>
                  </a:txBody>
                  <a:tcPr marL="91450" marR="91450" marT="45725" marB="45725"/>
                </a:tc>
                <a:extLst>
                  <a:ext uri="{0D108BD9-81ED-4DB2-BD59-A6C34878D82A}">
                    <a16:rowId xmlns:a16="http://schemas.microsoft.com/office/drawing/2014/main" val="10003"/>
                  </a:ext>
                </a:extLst>
              </a:tr>
              <a:tr h="444250">
                <a:tc>
                  <a:txBody>
                    <a:bodyPr/>
                    <a:lstStyle/>
                    <a:p>
                      <a:pPr marL="0" marR="0" lvl="0" indent="0" algn="l" rtl="0">
                        <a:spcBef>
                          <a:spcPts val="0"/>
                        </a:spcBef>
                        <a:spcAft>
                          <a:spcPts val="0"/>
                        </a:spcAft>
                        <a:buClr>
                          <a:schemeClr val="dk1"/>
                        </a:buClr>
                        <a:buSzPts val="1200"/>
                        <a:buFont typeface="Arial"/>
                        <a:buNone/>
                      </a:pPr>
                      <a:r>
                        <a:rPr lang="en-US" sz="1200" u="none" strike="noStrike" cap="none">
                          <a:latin typeface="Arial"/>
                          <a:ea typeface="Arial"/>
                          <a:cs typeface="Arial"/>
                          <a:sym typeface="Arial"/>
                        </a:rPr>
                        <a:t>Semantic</a:t>
                      </a:r>
                      <a:endParaRPr sz="1800" u="none" strike="noStrike" cap="none"/>
                    </a:p>
                  </a:txBody>
                  <a:tcPr marL="91450" marR="91450" marT="45725" marB="45725"/>
                </a:tc>
                <a:tc>
                  <a:txBody>
                    <a:bodyPr/>
                    <a:lstStyle/>
                    <a:p>
                      <a:pPr marL="0" marR="0" lvl="0" indent="0" algn="l" rtl="0">
                        <a:spcBef>
                          <a:spcPts val="0"/>
                        </a:spcBef>
                        <a:spcAft>
                          <a:spcPts val="0"/>
                        </a:spcAft>
                        <a:buClr>
                          <a:schemeClr val="dk1"/>
                        </a:buClr>
                        <a:buSzPts val="1200"/>
                        <a:buFont typeface="Arial"/>
                        <a:buNone/>
                      </a:pPr>
                      <a:r>
                        <a:rPr lang="en-US" sz="1200" u="none" strike="noStrike" cap="none">
                          <a:latin typeface="Arial"/>
                          <a:ea typeface="Arial"/>
                          <a:cs typeface="Arial"/>
                          <a:sym typeface="Arial"/>
                        </a:rPr>
                        <a:t>Rules for validating data, calculating values, deducing additional statements, or triggering an action. Example:</a:t>
                      </a:r>
                      <a:endParaRPr sz="1800" u="none" strike="noStrike" cap="none"/>
                    </a:p>
                    <a:p>
                      <a:pPr marL="0" marR="0" lvl="0" indent="0" algn="l" rtl="0">
                        <a:spcBef>
                          <a:spcPts val="0"/>
                        </a:spcBef>
                        <a:spcAft>
                          <a:spcPts val="0"/>
                        </a:spcAft>
                        <a:buClr>
                          <a:schemeClr val="dk1"/>
                        </a:buClr>
                        <a:buSzPts val="1200"/>
                        <a:buFont typeface="Twentieth Century"/>
                        <a:buNone/>
                      </a:pPr>
                      <a:r>
                        <a:rPr lang="en-US" sz="1200" u="none" strike="noStrike" cap="none"/>
                        <a:t>If {?a :manages ?b} then {?b :reportsTo ?a}</a:t>
                      </a:r>
                      <a:endParaRPr sz="1200" u="none" strike="noStrike" cap="none"/>
                    </a:p>
                  </a:txBody>
                  <a:tcPr marL="91450" marR="91450" marT="45725" marB="45725"/>
                </a:tc>
                <a:extLst>
                  <a:ext uri="{0D108BD9-81ED-4DB2-BD59-A6C34878D82A}">
                    <a16:rowId xmlns:a16="http://schemas.microsoft.com/office/drawing/2014/main" val="10004"/>
                  </a:ext>
                </a:extLst>
              </a:tr>
              <a:tr h="148075">
                <a:tc>
                  <a:txBody>
                    <a:bodyPr/>
                    <a:lstStyle/>
                    <a:p>
                      <a:pPr marL="0" marR="0" lvl="0" indent="0" algn="l" rtl="0">
                        <a:spcBef>
                          <a:spcPts val="0"/>
                        </a:spcBef>
                        <a:spcAft>
                          <a:spcPts val="0"/>
                        </a:spcAft>
                        <a:buClr>
                          <a:schemeClr val="dk1"/>
                        </a:buClr>
                        <a:buSzPts val="1200"/>
                        <a:buFont typeface="Arial"/>
                        <a:buNone/>
                      </a:pPr>
                      <a:r>
                        <a:rPr lang="en-US" sz="1200" u="none" strike="noStrike" cap="none">
                          <a:latin typeface="Arial"/>
                          <a:ea typeface="Arial"/>
                          <a:cs typeface="Arial"/>
                          <a:sym typeface="Arial"/>
                        </a:rPr>
                        <a:t>Advantage</a:t>
                      </a:r>
                      <a:endParaRPr sz="1800" u="none" strike="noStrike" cap="none"/>
                    </a:p>
                  </a:txBody>
                  <a:tcPr marL="91450" marR="91450" marT="45725" marB="45725"/>
                </a:tc>
                <a:tc>
                  <a:txBody>
                    <a:bodyPr/>
                    <a:lstStyle/>
                    <a:p>
                      <a:pPr marL="171450" marR="0" lvl="0" indent="-171450" algn="l" rtl="0">
                        <a:spcBef>
                          <a:spcPts val="0"/>
                        </a:spcBef>
                        <a:spcAft>
                          <a:spcPts val="0"/>
                        </a:spcAft>
                        <a:buClr>
                          <a:schemeClr val="dk1"/>
                        </a:buClr>
                        <a:buSzPts val="1200"/>
                        <a:buFont typeface="Arial"/>
                        <a:buChar char="•"/>
                      </a:pPr>
                      <a:r>
                        <a:rPr lang="en-US" sz="1200" u="none" strike="noStrike" cap="none">
                          <a:latin typeface="Arial"/>
                          <a:ea typeface="Arial"/>
                          <a:cs typeface="Arial"/>
                          <a:sym typeface="Arial"/>
                        </a:rPr>
                        <a:t>Rules also stored as triples (SPIN, OWL, SWRL)</a:t>
                      </a:r>
                      <a:endParaRPr sz="1200" u="none" strike="noStrike" cap="none"/>
                    </a:p>
                  </a:txBody>
                  <a:tcPr marL="91450" marR="91450" marT="45725" marB="45725"/>
                </a:tc>
                <a:extLst>
                  <a:ext uri="{0D108BD9-81ED-4DB2-BD59-A6C34878D82A}">
                    <a16:rowId xmlns:a16="http://schemas.microsoft.com/office/drawing/2014/main" val="10005"/>
                  </a:ext>
                </a:extLst>
              </a:tr>
            </a:tbl>
          </a:graphicData>
        </a:graphic>
      </p:graphicFrame>
      <p:graphicFrame>
        <p:nvGraphicFramePr>
          <p:cNvPr id="318" name="Google Shape;318;p7"/>
          <p:cNvGraphicFramePr/>
          <p:nvPr/>
        </p:nvGraphicFramePr>
        <p:xfrm>
          <a:off x="5407525" y="1213473"/>
          <a:ext cx="3582050" cy="4185430"/>
        </p:xfrm>
        <a:graphic>
          <a:graphicData uri="http://schemas.openxmlformats.org/drawingml/2006/table">
            <a:tbl>
              <a:tblPr>
                <a:noFill/>
                <a:tableStyleId>{8782CCF6-0BFE-48BD-AD1F-B925E14EE820}</a:tableStyleId>
              </a:tblPr>
              <a:tblGrid>
                <a:gridCol w="1192400">
                  <a:extLst>
                    <a:ext uri="{9D8B030D-6E8A-4147-A177-3AD203B41FA5}">
                      <a16:colId xmlns:a16="http://schemas.microsoft.com/office/drawing/2014/main" val="20000"/>
                    </a:ext>
                  </a:extLst>
                </a:gridCol>
                <a:gridCol w="1088875">
                  <a:extLst>
                    <a:ext uri="{9D8B030D-6E8A-4147-A177-3AD203B41FA5}">
                      <a16:colId xmlns:a16="http://schemas.microsoft.com/office/drawing/2014/main" val="20001"/>
                    </a:ext>
                  </a:extLst>
                </a:gridCol>
                <a:gridCol w="1300775">
                  <a:extLst>
                    <a:ext uri="{9D8B030D-6E8A-4147-A177-3AD203B41FA5}">
                      <a16:colId xmlns:a16="http://schemas.microsoft.com/office/drawing/2014/main" val="20002"/>
                    </a:ext>
                  </a:extLst>
                </a:gridCol>
              </a:tblGrid>
              <a:tr h="268600">
                <a:tc gridSpan="3">
                  <a:txBody>
                    <a:bodyPr/>
                    <a:lstStyle/>
                    <a:p>
                      <a:pPr marL="0" marR="0" lvl="0" indent="0" algn="ctr" rtl="0">
                        <a:lnSpc>
                          <a:spcPct val="100000"/>
                        </a:lnSpc>
                        <a:spcBef>
                          <a:spcPts val="0"/>
                        </a:spcBef>
                        <a:spcAft>
                          <a:spcPts val="0"/>
                        </a:spcAft>
                        <a:buClr>
                          <a:schemeClr val="dk1"/>
                        </a:buClr>
                        <a:buSzPts val="1400"/>
                        <a:buFont typeface="Verdana"/>
                        <a:buNone/>
                      </a:pPr>
                      <a:r>
                        <a:rPr lang="en-US" sz="1400" b="1" i="0" u="none" strike="noStrike" cap="none">
                          <a:solidFill>
                            <a:schemeClr val="dk1"/>
                          </a:solidFill>
                          <a:latin typeface="Verdana"/>
                          <a:ea typeface="Verdana"/>
                          <a:cs typeface="Verdana"/>
                          <a:sym typeface="Verdana"/>
                        </a:rPr>
                        <a:t>Graph in Database Table</a:t>
                      </a: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268600">
                <a:tc>
                  <a:txBody>
                    <a:bodyPr/>
                    <a:lstStyle/>
                    <a:p>
                      <a:pPr marL="0" marR="0" lvl="0" indent="0" algn="l" rtl="0">
                        <a:lnSpc>
                          <a:spcPct val="100000"/>
                        </a:lnSpc>
                        <a:spcBef>
                          <a:spcPts val="0"/>
                        </a:spcBef>
                        <a:spcAft>
                          <a:spcPts val="0"/>
                        </a:spcAft>
                        <a:buClr>
                          <a:schemeClr val="dk1"/>
                        </a:buClr>
                        <a:buSzPts val="1100"/>
                        <a:buFont typeface="Verdana"/>
                        <a:buNone/>
                      </a:pPr>
                      <a:r>
                        <a:rPr lang="en-US" sz="1100" b="1" i="0" u="none" strike="noStrike" cap="none">
                          <a:solidFill>
                            <a:schemeClr val="dk1"/>
                          </a:solidFill>
                          <a:latin typeface="Verdana"/>
                          <a:ea typeface="Verdana"/>
                          <a:cs typeface="Verdana"/>
                          <a:sym typeface="Verdana"/>
                        </a:rPr>
                        <a:t>Subject</a:t>
                      </a: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l" rtl="0">
                        <a:lnSpc>
                          <a:spcPct val="100000"/>
                        </a:lnSpc>
                        <a:spcBef>
                          <a:spcPts val="0"/>
                        </a:spcBef>
                        <a:spcAft>
                          <a:spcPts val="0"/>
                        </a:spcAft>
                        <a:buClr>
                          <a:schemeClr val="dk1"/>
                        </a:buClr>
                        <a:buSzPts val="1100"/>
                        <a:buFont typeface="Verdana"/>
                        <a:buNone/>
                      </a:pPr>
                      <a:r>
                        <a:rPr lang="en-US" sz="1100" b="1" i="0" u="none" strike="noStrike" cap="none">
                          <a:solidFill>
                            <a:schemeClr val="dk1"/>
                          </a:solidFill>
                          <a:latin typeface="Verdana"/>
                          <a:ea typeface="Verdana"/>
                          <a:cs typeface="Verdana"/>
                          <a:sym typeface="Verdana"/>
                        </a:rPr>
                        <a:t>Predicate</a:t>
                      </a: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l" rtl="0">
                        <a:lnSpc>
                          <a:spcPct val="100000"/>
                        </a:lnSpc>
                        <a:spcBef>
                          <a:spcPts val="0"/>
                        </a:spcBef>
                        <a:spcAft>
                          <a:spcPts val="0"/>
                        </a:spcAft>
                        <a:buClr>
                          <a:schemeClr val="dk1"/>
                        </a:buClr>
                        <a:buSzPts val="1100"/>
                        <a:buFont typeface="Verdana"/>
                        <a:buNone/>
                      </a:pPr>
                      <a:r>
                        <a:rPr lang="en-US" sz="1100" b="1" i="0" u="none" strike="noStrike" cap="none">
                          <a:solidFill>
                            <a:schemeClr val="dk1"/>
                          </a:solidFill>
                          <a:latin typeface="Verdana"/>
                          <a:ea typeface="Verdana"/>
                          <a:cs typeface="Verdana"/>
                          <a:sym typeface="Verdana"/>
                        </a:rPr>
                        <a:t>Object</a:t>
                      </a: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extLst>
                  <a:ext uri="{0D108BD9-81ED-4DB2-BD59-A6C34878D82A}">
                    <a16:rowId xmlns:a16="http://schemas.microsoft.com/office/drawing/2014/main" val="10001"/>
                  </a:ext>
                </a:extLst>
              </a:tr>
              <a:tr h="240150">
                <a:tc>
                  <a:txBody>
                    <a:bodyPr/>
                    <a:lstStyle/>
                    <a:p>
                      <a:pPr marL="0" marR="0" lvl="0" indent="0" algn="l" rtl="0">
                        <a:lnSpc>
                          <a:spcPct val="100000"/>
                        </a:lnSpc>
                        <a:spcBef>
                          <a:spcPts val="0"/>
                        </a:spcBef>
                        <a:spcAft>
                          <a:spcPts val="0"/>
                        </a:spcAft>
                        <a:buClr>
                          <a:schemeClr val="accent2"/>
                        </a:buClr>
                        <a:buSzPts val="1100"/>
                        <a:buFont typeface="Verdana"/>
                        <a:buNone/>
                      </a:pPr>
                      <a:r>
                        <a:rPr lang="en-US" sz="1100" b="0" i="0" u="none" strike="noStrike" cap="none">
                          <a:solidFill>
                            <a:schemeClr val="accent2"/>
                          </a:solidFill>
                          <a:latin typeface="Verdana"/>
                          <a:ea typeface="Verdana"/>
                          <a:cs typeface="Verdana"/>
                          <a:sym typeface="Verdana"/>
                        </a:rPr>
                        <a:t>:TankFarm</a:t>
                      </a:r>
                      <a:endParaRPr sz="1100" b="0" i="0" u="none" strike="noStrike" cap="none">
                        <a:solidFill>
                          <a:schemeClr val="accent2"/>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DF4D3"/>
                    </a:solidFill>
                  </a:tcPr>
                </a:tc>
                <a:tc>
                  <a:txBody>
                    <a:bodyPr/>
                    <a:lstStyle/>
                    <a:p>
                      <a:pPr marL="0" marR="0" lvl="0" indent="0" algn="l" rtl="0">
                        <a:lnSpc>
                          <a:spcPct val="100000"/>
                        </a:lnSpc>
                        <a:spcBef>
                          <a:spcPts val="0"/>
                        </a:spcBef>
                        <a:spcAft>
                          <a:spcPts val="0"/>
                        </a:spcAft>
                        <a:buClr>
                          <a:schemeClr val="accent2"/>
                        </a:buClr>
                        <a:buSzPts val="1100"/>
                        <a:buFont typeface="Verdana"/>
                        <a:buNone/>
                      </a:pPr>
                      <a:r>
                        <a:rPr lang="en-US" sz="1100" b="0" i="0" u="none" strike="noStrike" cap="none">
                          <a:solidFill>
                            <a:schemeClr val="accent2"/>
                          </a:solidFill>
                          <a:latin typeface="Verdana"/>
                          <a:ea typeface="Verdana"/>
                          <a:cs typeface="Verdana"/>
                          <a:sym typeface="Verdana"/>
                        </a:rPr>
                        <a:t>:subClassOf</a:t>
                      </a:r>
                      <a:endParaRPr sz="1100" b="0" i="0" u="none" strike="noStrike" cap="none">
                        <a:solidFill>
                          <a:schemeClr val="accent2"/>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DF4D3"/>
                    </a:solidFill>
                  </a:tcPr>
                </a:tc>
                <a:tc>
                  <a:txBody>
                    <a:bodyPr/>
                    <a:lstStyle/>
                    <a:p>
                      <a:pPr marL="0" marR="0" lvl="0" indent="0" algn="l" rtl="0">
                        <a:lnSpc>
                          <a:spcPct val="100000"/>
                        </a:lnSpc>
                        <a:spcBef>
                          <a:spcPts val="0"/>
                        </a:spcBef>
                        <a:spcAft>
                          <a:spcPts val="0"/>
                        </a:spcAft>
                        <a:buClr>
                          <a:schemeClr val="accent2"/>
                        </a:buClr>
                        <a:buSzPts val="1100"/>
                        <a:buFont typeface="Verdana"/>
                        <a:buNone/>
                      </a:pPr>
                      <a:r>
                        <a:rPr lang="en-US" sz="1100" b="0" i="0" u="none" strike="noStrike" cap="none">
                          <a:solidFill>
                            <a:schemeClr val="accent2"/>
                          </a:solidFill>
                          <a:latin typeface="Verdana"/>
                          <a:ea typeface="Verdana"/>
                          <a:cs typeface="Verdana"/>
                          <a:sym typeface="Verdana"/>
                        </a:rPr>
                        <a:t>:PlantItem</a:t>
                      </a:r>
                      <a:endParaRPr sz="1100" b="0" i="0" u="none" strike="noStrike" cap="none">
                        <a:solidFill>
                          <a:schemeClr val="accent2"/>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DF4D3"/>
                    </a:solidFill>
                  </a:tcPr>
                </a:tc>
                <a:extLst>
                  <a:ext uri="{0D108BD9-81ED-4DB2-BD59-A6C34878D82A}">
                    <a16:rowId xmlns:a16="http://schemas.microsoft.com/office/drawing/2014/main" val="10002"/>
                  </a:ext>
                </a:extLst>
              </a:tr>
              <a:tr h="240150">
                <a:tc>
                  <a:txBody>
                    <a:bodyPr/>
                    <a:lstStyle/>
                    <a:p>
                      <a:pPr marL="0" marR="0" lvl="0" indent="0" algn="l" rtl="0">
                        <a:lnSpc>
                          <a:spcPct val="100000"/>
                        </a:lnSpc>
                        <a:spcBef>
                          <a:spcPts val="0"/>
                        </a:spcBef>
                        <a:spcAft>
                          <a:spcPts val="0"/>
                        </a:spcAft>
                        <a:buClr>
                          <a:schemeClr val="accent2"/>
                        </a:buClr>
                        <a:buSzPts val="1100"/>
                        <a:buFont typeface="Verdana"/>
                        <a:buNone/>
                      </a:pPr>
                      <a:r>
                        <a:rPr lang="en-US" sz="1100" b="0" i="0" u="none" strike="noStrike" cap="none">
                          <a:solidFill>
                            <a:schemeClr val="accent2"/>
                          </a:solidFill>
                          <a:latin typeface="Verdana"/>
                          <a:ea typeface="Verdana"/>
                          <a:cs typeface="Verdana"/>
                          <a:sym typeface="Verdana"/>
                        </a:rPr>
                        <a:t>:Tank</a:t>
                      </a: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DF4D3"/>
                    </a:solidFill>
                  </a:tcPr>
                </a:tc>
                <a:tc>
                  <a:txBody>
                    <a:bodyPr/>
                    <a:lstStyle/>
                    <a:p>
                      <a:pPr marL="0" marR="0" lvl="0" indent="0" algn="l" rtl="0">
                        <a:lnSpc>
                          <a:spcPct val="100000"/>
                        </a:lnSpc>
                        <a:spcBef>
                          <a:spcPts val="0"/>
                        </a:spcBef>
                        <a:spcAft>
                          <a:spcPts val="0"/>
                        </a:spcAft>
                        <a:buClr>
                          <a:schemeClr val="accent2"/>
                        </a:buClr>
                        <a:buSzPts val="1100"/>
                        <a:buFont typeface="Verdana"/>
                        <a:buNone/>
                      </a:pPr>
                      <a:r>
                        <a:rPr lang="en-US" sz="1100" b="0" i="0" u="none" strike="noStrike" cap="none">
                          <a:solidFill>
                            <a:schemeClr val="accent2"/>
                          </a:solidFill>
                          <a:latin typeface="Verdana"/>
                          <a:ea typeface="Verdana"/>
                          <a:cs typeface="Verdana"/>
                          <a:sym typeface="Verdana"/>
                        </a:rPr>
                        <a:t>:subClassOf</a:t>
                      </a:r>
                      <a:endParaRPr sz="1100" b="0" i="0" u="none" strike="noStrike" cap="none">
                        <a:solidFill>
                          <a:schemeClr val="accent2"/>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DF4D3"/>
                    </a:solidFill>
                  </a:tcPr>
                </a:tc>
                <a:tc>
                  <a:txBody>
                    <a:bodyPr/>
                    <a:lstStyle/>
                    <a:p>
                      <a:pPr marL="0" marR="0" lvl="0" indent="0" algn="l" rtl="0">
                        <a:lnSpc>
                          <a:spcPct val="100000"/>
                        </a:lnSpc>
                        <a:spcBef>
                          <a:spcPts val="0"/>
                        </a:spcBef>
                        <a:spcAft>
                          <a:spcPts val="0"/>
                        </a:spcAft>
                        <a:buClr>
                          <a:schemeClr val="accent2"/>
                        </a:buClr>
                        <a:buSzPts val="1100"/>
                        <a:buFont typeface="Verdana"/>
                        <a:buNone/>
                      </a:pPr>
                      <a:r>
                        <a:rPr lang="en-US" sz="1100" b="0" i="0" u="none" strike="noStrike" cap="none">
                          <a:solidFill>
                            <a:schemeClr val="accent2"/>
                          </a:solidFill>
                          <a:latin typeface="Verdana"/>
                          <a:ea typeface="Verdana"/>
                          <a:cs typeface="Verdana"/>
                          <a:sym typeface="Verdana"/>
                        </a:rPr>
                        <a:t>:PlantItem</a:t>
                      </a:r>
                      <a:endParaRPr sz="1100" b="0" i="0" u="none" strike="noStrike" cap="none">
                        <a:solidFill>
                          <a:schemeClr val="accent2"/>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DF4D3"/>
                    </a:solidFill>
                  </a:tcPr>
                </a:tc>
                <a:extLst>
                  <a:ext uri="{0D108BD9-81ED-4DB2-BD59-A6C34878D82A}">
                    <a16:rowId xmlns:a16="http://schemas.microsoft.com/office/drawing/2014/main" val="10003"/>
                  </a:ext>
                </a:extLst>
              </a:tr>
              <a:tr h="240150">
                <a:tc>
                  <a:txBody>
                    <a:bodyPr/>
                    <a:lstStyle/>
                    <a:p>
                      <a:pPr marL="0" marR="0" lvl="0" indent="0" algn="l" rtl="0">
                        <a:lnSpc>
                          <a:spcPct val="100000"/>
                        </a:lnSpc>
                        <a:spcBef>
                          <a:spcPts val="0"/>
                        </a:spcBef>
                        <a:spcAft>
                          <a:spcPts val="0"/>
                        </a:spcAft>
                        <a:buClr>
                          <a:schemeClr val="accent2"/>
                        </a:buClr>
                        <a:buSzPts val="1100"/>
                        <a:buFont typeface="Verdana"/>
                        <a:buNone/>
                      </a:pPr>
                      <a:r>
                        <a:rPr lang="en-US" sz="1100" b="0" i="0" u="none" strike="noStrike" cap="none">
                          <a:solidFill>
                            <a:schemeClr val="accent2"/>
                          </a:solidFill>
                          <a:latin typeface="Verdana"/>
                          <a:ea typeface="Verdana"/>
                          <a:cs typeface="Verdana"/>
                          <a:sym typeface="Verdana"/>
                        </a:rPr>
                        <a:t>:TankFarm10</a:t>
                      </a: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DF4D3"/>
                    </a:solidFill>
                  </a:tcPr>
                </a:tc>
                <a:tc>
                  <a:txBody>
                    <a:bodyPr/>
                    <a:lstStyle/>
                    <a:p>
                      <a:pPr marL="0" marR="0" lvl="0" indent="0" algn="l" rtl="0">
                        <a:lnSpc>
                          <a:spcPct val="100000"/>
                        </a:lnSpc>
                        <a:spcBef>
                          <a:spcPts val="0"/>
                        </a:spcBef>
                        <a:spcAft>
                          <a:spcPts val="0"/>
                        </a:spcAft>
                        <a:buClr>
                          <a:schemeClr val="accent2"/>
                        </a:buClr>
                        <a:buSzPts val="1100"/>
                        <a:buFont typeface="Verdana"/>
                        <a:buNone/>
                      </a:pPr>
                      <a:r>
                        <a:rPr lang="en-US" sz="1100" b="0" i="0" u="none" strike="noStrike" cap="none">
                          <a:solidFill>
                            <a:schemeClr val="accent2"/>
                          </a:solidFill>
                          <a:latin typeface="Verdana"/>
                          <a:ea typeface="Verdana"/>
                          <a:cs typeface="Verdana"/>
                          <a:sym typeface="Verdana"/>
                        </a:rPr>
                        <a:t>a</a:t>
                      </a: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DF4D3"/>
                    </a:solidFill>
                  </a:tcPr>
                </a:tc>
                <a:tc>
                  <a:txBody>
                    <a:bodyPr/>
                    <a:lstStyle/>
                    <a:p>
                      <a:pPr marL="0" marR="0" lvl="0" indent="0" algn="l" rtl="0">
                        <a:lnSpc>
                          <a:spcPct val="100000"/>
                        </a:lnSpc>
                        <a:spcBef>
                          <a:spcPts val="0"/>
                        </a:spcBef>
                        <a:spcAft>
                          <a:spcPts val="0"/>
                        </a:spcAft>
                        <a:buClr>
                          <a:schemeClr val="accent2"/>
                        </a:buClr>
                        <a:buSzPts val="1100"/>
                        <a:buFont typeface="Verdana"/>
                        <a:buNone/>
                      </a:pPr>
                      <a:r>
                        <a:rPr lang="en-US" sz="1100" b="0" i="0" u="none" strike="noStrike" cap="none">
                          <a:solidFill>
                            <a:schemeClr val="accent2"/>
                          </a:solidFill>
                          <a:latin typeface="Verdana"/>
                          <a:ea typeface="Verdana"/>
                          <a:cs typeface="Verdana"/>
                          <a:sym typeface="Verdana"/>
                        </a:rPr>
                        <a:t>:TankFarm</a:t>
                      </a:r>
                      <a:endParaRPr sz="1100" b="0" i="0" u="none" strike="noStrike" cap="none">
                        <a:solidFill>
                          <a:schemeClr val="accent2"/>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DF4D3"/>
                    </a:solidFill>
                  </a:tcPr>
                </a:tc>
                <a:extLst>
                  <a:ext uri="{0D108BD9-81ED-4DB2-BD59-A6C34878D82A}">
                    <a16:rowId xmlns:a16="http://schemas.microsoft.com/office/drawing/2014/main" val="10004"/>
                  </a:ext>
                </a:extLst>
              </a:tr>
              <a:tr h="240150">
                <a:tc>
                  <a:txBody>
                    <a:bodyPr/>
                    <a:lstStyle/>
                    <a:p>
                      <a:pPr marL="0" marR="0" lvl="0" indent="0" algn="l" rtl="0">
                        <a:lnSpc>
                          <a:spcPct val="100000"/>
                        </a:lnSpc>
                        <a:spcBef>
                          <a:spcPts val="0"/>
                        </a:spcBef>
                        <a:spcAft>
                          <a:spcPts val="0"/>
                        </a:spcAft>
                        <a:buClr>
                          <a:schemeClr val="accent2"/>
                        </a:buClr>
                        <a:buSzPts val="1100"/>
                        <a:buFont typeface="Verdana"/>
                        <a:buNone/>
                      </a:pPr>
                      <a:r>
                        <a:rPr lang="en-US" sz="1100" b="0" i="0" u="none" strike="noStrike" cap="none">
                          <a:solidFill>
                            <a:schemeClr val="accent2"/>
                          </a:solidFill>
                          <a:latin typeface="Verdana"/>
                          <a:ea typeface="Verdana"/>
                          <a:cs typeface="Verdana"/>
                          <a:sym typeface="Verdana"/>
                        </a:rPr>
                        <a:t>:Tank101</a:t>
                      </a: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DF4D3"/>
                    </a:solidFill>
                  </a:tcPr>
                </a:tc>
                <a:tc>
                  <a:txBody>
                    <a:bodyPr/>
                    <a:lstStyle/>
                    <a:p>
                      <a:pPr marL="0" marR="0" lvl="0" indent="0" algn="l" rtl="0">
                        <a:lnSpc>
                          <a:spcPct val="100000"/>
                        </a:lnSpc>
                        <a:spcBef>
                          <a:spcPts val="0"/>
                        </a:spcBef>
                        <a:spcAft>
                          <a:spcPts val="0"/>
                        </a:spcAft>
                        <a:buClr>
                          <a:schemeClr val="accent2"/>
                        </a:buClr>
                        <a:buSzPts val="1100"/>
                        <a:buFont typeface="Verdana"/>
                        <a:buNone/>
                      </a:pPr>
                      <a:r>
                        <a:rPr lang="en-US" sz="1100" b="0" i="0" u="none" strike="noStrike" cap="none">
                          <a:solidFill>
                            <a:schemeClr val="accent2"/>
                          </a:solidFill>
                          <a:latin typeface="Verdana"/>
                          <a:ea typeface="Verdana"/>
                          <a:cs typeface="Verdana"/>
                          <a:sym typeface="Verdana"/>
                        </a:rPr>
                        <a:t>a</a:t>
                      </a: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DF4D3"/>
                    </a:solidFill>
                  </a:tcPr>
                </a:tc>
                <a:tc>
                  <a:txBody>
                    <a:bodyPr/>
                    <a:lstStyle/>
                    <a:p>
                      <a:pPr marL="0" marR="0" lvl="0" indent="0" algn="l" rtl="0">
                        <a:lnSpc>
                          <a:spcPct val="100000"/>
                        </a:lnSpc>
                        <a:spcBef>
                          <a:spcPts val="0"/>
                        </a:spcBef>
                        <a:spcAft>
                          <a:spcPts val="0"/>
                        </a:spcAft>
                        <a:buClr>
                          <a:schemeClr val="accent2"/>
                        </a:buClr>
                        <a:buSzPts val="1100"/>
                        <a:buFont typeface="Verdana"/>
                        <a:buNone/>
                      </a:pPr>
                      <a:r>
                        <a:rPr lang="en-US" sz="1100" b="0" i="0" u="none" strike="noStrike" cap="none">
                          <a:solidFill>
                            <a:schemeClr val="accent2"/>
                          </a:solidFill>
                          <a:latin typeface="Verdana"/>
                          <a:ea typeface="Verdana"/>
                          <a:cs typeface="Verdana"/>
                          <a:sym typeface="Verdana"/>
                        </a:rPr>
                        <a:t>:Tank</a:t>
                      </a: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DF4D3"/>
                    </a:solidFill>
                  </a:tcPr>
                </a:tc>
                <a:extLst>
                  <a:ext uri="{0D108BD9-81ED-4DB2-BD59-A6C34878D82A}">
                    <a16:rowId xmlns:a16="http://schemas.microsoft.com/office/drawing/2014/main" val="10005"/>
                  </a:ext>
                </a:extLst>
              </a:tr>
              <a:tr h="240150">
                <a:tc>
                  <a:txBody>
                    <a:bodyPr/>
                    <a:lstStyle/>
                    <a:p>
                      <a:pPr marL="0" marR="0" lvl="0" indent="0" algn="l" rtl="0">
                        <a:lnSpc>
                          <a:spcPct val="100000"/>
                        </a:lnSpc>
                        <a:spcBef>
                          <a:spcPts val="0"/>
                        </a:spcBef>
                        <a:spcAft>
                          <a:spcPts val="0"/>
                        </a:spcAft>
                        <a:buClr>
                          <a:schemeClr val="accent2"/>
                        </a:buClr>
                        <a:buSzPts val="1100"/>
                        <a:buFont typeface="Verdana"/>
                        <a:buNone/>
                      </a:pPr>
                      <a:r>
                        <a:rPr lang="en-US" sz="1100" b="0" i="0" u="none" strike="noStrike" cap="none">
                          <a:solidFill>
                            <a:schemeClr val="accent2"/>
                          </a:solidFill>
                          <a:latin typeface="Verdana"/>
                          <a:ea typeface="Verdana"/>
                          <a:cs typeface="Verdana"/>
                          <a:sym typeface="Verdana"/>
                        </a:rPr>
                        <a:t>:Tank102</a:t>
                      </a: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DF4D3"/>
                    </a:solidFill>
                  </a:tcPr>
                </a:tc>
                <a:tc>
                  <a:txBody>
                    <a:bodyPr/>
                    <a:lstStyle/>
                    <a:p>
                      <a:pPr marL="0" marR="0" lvl="0" indent="0" algn="l" rtl="0">
                        <a:lnSpc>
                          <a:spcPct val="100000"/>
                        </a:lnSpc>
                        <a:spcBef>
                          <a:spcPts val="0"/>
                        </a:spcBef>
                        <a:spcAft>
                          <a:spcPts val="0"/>
                        </a:spcAft>
                        <a:buClr>
                          <a:schemeClr val="accent2"/>
                        </a:buClr>
                        <a:buSzPts val="1100"/>
                        <a:buFont typeface="Verdana"/>
                        <a:buNone/>
                      </a:pPr>
                      <a:r>
                        <a:rPr lang="en-US" sz="1100" b="0" i="0" u="none" strike="noStrike" cap="none">
                          <a:solidFill>
                            <a:schemeClr val="accent2"/>
                          </a:solidFill>
                          <a:latin typeface="Verdana"/>
                          <a:ea typeface="Verdana"/>
                          <a:cs typeface="Verdana"/>
                          <a:sym typeface="Verdana"/>
                        </a:rPr>
                        <a:t>a</a:t>
                      </a: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DF4D3"/>
                    </a:solidFill>
                  </a:tcPr>
                </a:tc>
                <a:tc>
                  <a:txBody>
                    <a:bodyPr/>
                    <a:lstStyle/>
                    <a:p>
                      <a:pPr marL="0" marR="0" lvl="0" indent="0" algn="l" rtl="0">
                        <a:lnSpc>
                          <a:spcPct val="100000"/>
                        </a:lnSpc>
                        <a:spcBef>
                          <a:spcPts val="0"/>
                        </a:spcBef>
                        <a:spcAft>
                          <a:spcPts val="0"/>
                        </a:spcAft>
                        <a:buClr>
                          <a:schemeClr val="accent2"/>
                        </a:buClr>
                        <a:buSzPts val="1100"/>
                        <a:buFont typeface="Verdana"/>
                        <a:buNone/>
                      </a:pPr>
                      <a:r>
                        <a:rPr lang="en-US" sz="1100" b="0" i="0" u="none" strike="noStrike" cap="none">
                          <a:solidFill>
                            <a:schemeClr val="accent2"/>
                          </a:solidFill>
                          <a:latin typeface="Verdana"/>
                          <a:ea typeface="Verdana"/>
                          <a:cs typeface="Verdana"/>
                          <a:sym typeface="Verdana"/>
                        </a:rPr>
                        <a:t>:Tank</a:t>
                      </a: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DF4D3"/>
                    </a:solidFill>
                  </a:tcPr>
                </a:tc>
                <a:extLst>
                  <a:ext uri="{0D108BD9-81ED-4DB2-BD59-A6C34878D82A}">
                    <a16:rowId xmlns:a16="http://schemas.microsoft.com/office/drawing/2014/main" val="10006"/>
                  </a:ext>
                </a:extLst>
              </a:tr>
              <a:tr h="240150">
                <a:tc>
                  <a:txBody>
                    <a:bodyPr/>
                    <a:lstStyle/>
                    <a:p>
                      <a:pPr marL="0" marR="0" lvl="0" indent="0" algn="l" rtl="0">
                        <a:lnSpc>
                          <a:spcPct val="100000"/>
                        </a:lnSpc>
                        <a:spcBef>
                          <a:spcPts val="0"/>
                        </a:spcBef>
                        <a:spcAft>
                          <a:spcPts val="0"/>
                        </a:spcAft>
                        <a:buClr>
                          <a:schemeClr val="accent6"/>
                        </a:buClr>
                        <a:buSzPts val="1100"/>
                        <a:buFont typeface="Verdana"/>
                        <a:buNone/>
                      </a:pPr>
                      <a:r>
                        <a:rPr lang="en-US" sz="1100" b="0" i="0" u="none" strike="noStrike" cap="none">
                          <a:solidFill>
                            <a:schemeClr val="accent6"/>
                          </a:solidFill>
                          <a:latin typeface="Verdana"/>
                          <a:ea typeface="Verdana"/>
                          <a:cs typeface="Verdana"/>
                          <a:sym typeface="Verdana"/>
                        </a:rPr>
                        <a:t>:Tank101</a:t>
                      </a: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00"/>
                    </a:solidFill>
                  </a:tcPr>
                </a:tc>
                <a:tc>
                  <a:txBody>
                    <a:bodyPr/>
                    <a:lstStyle/>
                    <a:p>
                      <a:pPr marL="0" marR="0" lvl="0" indent="0" algn="l" rtl="0">
                        <a:lnSpc>
                          <a:spcPct val="100000"/>
                        </a:lnSpc>
                        <a:spcBef>
                          <a:spcPts val="0"/>
                        </a:spcBef>
                        <a:spcAft>
                          <a:spcPts val="0"/>
                        </a:spcAft>
                        <a:buClr>
                          <a:schemeClr val="accent6"/>
                        </a:buClr>
                        <a:buSzPts val="1100"/>
                        <a:buFont typeface="Verdana"/>
                        <a:buNone/>
                      </a:pPr>
                      <a:r>
                        <a:rPr lang="en-US" sz="1100" b="0" i="0" u="none" strike="noStrike" cap="none">
                          <a:solidFill>
                            <a:schemeClr val="accent6"/>
                          </a:solidFill>
                          <a:latin typeface="Verdana"/>
                          <a:ea typeface="Verdana"/>
                          <a:cs typeface="Verdana"/>
                          <a:sym typeface="Verdana"/>
                        </a:rPr>
                        <a:t>a</a:t>
                      </a: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00"/>
                    </a:solidFill>
                  </a:tcPr>
                </a:tc>
                <a:tc>
                  <a:txBody>
                    <a:bodyPr/>
                    <a:lstStyle/>
                    <a:p>
                      <a:pPr marL="0" marR="0" lvl="0" indent="0" algn="l" rtl="0">
                        <a:lnSpc>
                          <a:spcPct val="100000"/>
                        </a:lnSpc>
                        <a:spcBef>
                          <a:spcPts val="0"/>
                        </a:spcBef>
                        <a:spcAft>
                          <a:spcPts val="0"/>
                        </a:spcAft>
                        <a:buClr>
                          <a:schemeClr val="accent6"/>
                        </a:buClr>
                        <a:buSzPts val="1100"/>
                        <a:buFont typeface="Verdana"/>
                        <a:buNone/>
                      </a:pPr>
                      <a:r>
                        <a:rPr lang="en-US" sz="1100" b="0" i="0" u="none" strike="noStrike" cap="none">
                          <a:solidFill>
                            <a:schemeClr val="accent6"/>
                          </a:solidFill>
                          <a:latin typeface="Verdana"/>
                          <a:ea typeface="Verdana"/>
                          <a:cs typeface="Verdana"/>
                          <a:sym typeface="Verdana"/>
                        </a:rPr>
                        <a:t>:PlantItem</a:t>
                      </a:r>
                      <a:endParaRPr sz="1100" b="0" i="0" u="none" strike="noStrike" cap="none">
                        <a:solidFill>
                          <a:schemeClr val="accent6"/>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00"/>
                    </a:solidFill>
                  </a:tcPr>
                </a:tc>
                <a:extLst>
                  <a:ext uri="{0D108BD9-81ED-4DB2-BD59-A6C34878D82A}">
                    <a16:rowId xmlns:a16="http://schemas.microsoft.com/office/drawing/2014/main" val="10007"/>
                  </a:ext>
                </a:extLst>
              </a:tr>
              <a:tr h="240150">
                <a:tc>
                  <a:txBody>
                    <a:bodyPr/>
                    <a:lstStyle/>
                    <a:p>
                      <a:pPr marL="0" marR="0" lvl="0" indent="0" algn="l" rtl="0">
                        <a:lnSpc>
                          <a:spcPct val="100000"/>
                        </a:lnSpc>
                        <a:spcBef>
                          <a:spcPts val="0"/>
                        </a:spcBef>
                        <a:spcAft>
                          <a:spcPts val="0"/>
                        </a:spcAft>
                        <a:buClr>
                          <a:schemeClr val="dk1"/>
                        </a:buClr>
                        <a:buSzPts val="1100"/>
                        <a:buFont typeface="Verdana"/>
                        <a:buNone/>
                      </a:pPr>
                      <a:r>
                        <a:rPr lang="en-US" sz="1100" b="0" i="0" u="none" strike="noStrike" cap="none">
                          <a:solidFill>
                            <a:schemeClr val="dk1"/>
                          </a:solidFill>
                          <a:latin typeface="Verdana"/>
                          <a:ea typeface="Verdana"/>
                          <a:cs typeface="Verdana"/>
                          <a:sym typeface="Verdana"/>
                        </a:rPr>
                        <a:t>:TankFarm10</a:t>
                      </a: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BDFE2"/>
                    </a:solidFill>
                  </a:tcPr>
                </a:tc>
                <a:tc>
                  <a:txBody>
                    <a:bodyPr/>
                    <a:lstStyle/>
                    <a:p>
                      <a:pPr marL="0" marR="0" lvl="0" indent="0" algn="l" rtl="0">
                        <a:lnSpc>
                          <a:spcPct val="100000"/>
                        </a:lnSpc>
                        <a:spcBef>
                          <a:spcPts val="0"/>
                        </a:spcBef>
                        <a:spcAft>
                          <a:spcPts val="0"/>
                        </a:spcAft>
                        <a:buClr>
                          <a:schemeClr val="dk1"/>
                        </a:buClr>
                        <a:buSzPts val="1100"/>
                        <a:buFont typeface="Verdana"/>
                        <a:buNone/>
                      </a:pPr>
                      <a:r>
                        <a:rPr lang="en-US" sz="1100" b="0" i="0" u="none" strike="noStrike" cap="none">
                          <a:solidFill>
                            <a:schemeClr val="dk1"/>
                          </a:solidFill>
                          <a:latin typeface="Verdana"/>
                          <a:ea typeface="Verdana"/>
                          <a:cs typeface="Verdana"/>
                          <a:sym typeface="Verdana"/>
                        </a:rPr>
                        <a:t>:hasTank</a:t>
                      </a:r>
                      <a:endParaRPr sz="1100" b="0" i="0" u="none" strike="noStrike" cap="none">
                        <a:solidFill>
                          <a:schemeClr val="dk1"/>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BDFE2"/>
                    </a:solidFill>
                  </a:tcPr>
                </a:tc>
                <a:tc>
                  <a:txBody>
                    <a:bodyPr/>
                    <a:lstStyle/>
                    <a:p>
                      <a:pPr marL="0" marR="0" lvl="0" indent="0" algn="l" rtl="0">
                        <a:lnSpc>
                          <a:spcPct val="100000"/>
                        </a:lnSpc>
                        <a:spcBef>
                          <a:spcPts val="0"/>
                        </a:spcBef>
                        <a:spcAft>
                          <a:spcPts val="0"/>
                        </a:spcAft>
                        <a:buClr>
                          <a:schemeClr val="dk1"/>
                        </a:buClr>
                        <a:buSzPts val="1100"/>
                        <a:buFont typeface="Verdana"/>
                        <a:buNone/>
                      </a:pPr>
                      <a:r>
                        <a:rPr lang="en-US" sz="1100" b="0" i="0" u="none" strike="noStrike" cap="none">
                          <a:solidFill>
                            <a:schemeClr val="dk1"/>
                          </a:solidFill>
                          <a:latin typeface="Verdana"/>
                          <a:ea typeface="Verdana"/>
                          <a:cs typeface="Verdana"/>
                          <a:sym typeface="Verdana"/>
                        </a:rPr>
                        <a:t>:Tank101</a:t>
                      </a: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9C8E"/>
                    </a:solidFill>
                  </a:tcPr>
                </a:tc>
                <a:extLst>
                  <a:ext uri="{0D108BD9-81ED-4DB2-BD59-A6C34878D82A}">
                    <a16:rowId xmlns:a16="http://schemas.microsoft.com/office/drawing/2014/main" val="10008"/>
                  </a:ext>
                </a:extLst>
              </a:tr>
              <a:tr h="240150">
                <a:tc>
                  <a:txBody>
                    <a:bodyPr/>
                    <a:lstStyle/>
                    <a:p>
                      <a:pPr marL="0" marR="0" lvl="0" indent="0" algn="l" rtl="0">
                        <a:lnSpc>
                          <a:spcPct val="100000"/>
                        </a:lnSpc>
                        <a:spcBef>
                          <a:spcPts val="0"/>
                        </a:spcBef>
                        <a:spcAft>
                          <a:spcPts val="0"/>
                        </a:spcAft>
                        <a:buClr>
                          <a:schemeClr val="dk1"/>
                        </a:buClr>
                        <a:buSzPts val="1100"/>
                        <a:buFont typeface="Verdana"/>
                        <a:buNone/>
                      </a:pPr>
                      <a:r>
                        <a:rPr lang="en-US" sz="1100" b="0" i="0" u="none" strike="noStrike" cap="none">
                          <a:solidFill>
                            <a:schemeClr val="dk1"/>
                          </a:solidFill>
                          <a:latin typeface="Verdana"/>
                          <a:ea typeface="Verdana"/>
                          <a:cs typeface="Verdana"/>
                          <a:sym typeface="Verdana"/>
                        </a:rPr>
                        <a:t>:TankFarm10</a:t>
                      </a: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BDFE2"/>
                    </a:solidFill>
                  </a:tcPr>
                </a:tc>
                <a:tc>
                  <a:txBody>
                    <a:bodyPr/>
                    <a:lstStyle/>
                    <a:p>
                      <a:pPr marL="0" marR="0" lvl="0" indent="0" algn="l" rtl="0">
                        <a:lnSpc>
                          <a:spcPct val="100000"/>
                        </a:lnSpc>
                        <a:spcBef>
                          <a:spcPts val="0"/>
                        </a:spcBef>
                        <a:spcAft>
                          <a:spcPts val="0"/>
                        </a:spcAft>
                        <a:buClr>
                          <a:schemeClr val="dk1"/>
                        </a:buClr>
                        <a:buSzPts val="1100"/>
                        <a:buFont typeface="Verdana"/>
                        <a:buNone/>
                      </a:pPr>
                      <a:r>
                        <a:rPr lang="en-US" sz="1100" b="0" i="0" u="none" strike="noStrike" cap="none">
                          <a:solidFill>
                            <a:schemeClr val="dk1"/>
                          </a:solidFill>
                          <a:latin typeface="Verdana"/>
                          <a:ea typeface="Verdana"/>
                          <a:cs typeface="Verdana"/>
                          <a:sym typeface="Verdana"/>
                        </a:rPr>
                        <a:t>:hasTank</a:t>
                      </a:r>
                      <a:endParaRPr sz="1100" b="0" i="0" u="none" strike="noStrike" cap="none">
                        <a:solidFill>
                          <a:schemeClr val="dk1"/>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BDFE2"/>
                    </a:solidFill>
                  </a:tcPr>
                </a:tc>
                <a:tc>
                  <a:txBody>
                    <a:bodyPr/>
                    <a:lstStyle/>
                    <a:p>
                      <a:pPr marL="0" marR="0" lvl="0" indent="0" algn="l" rtl="0">
                        <a:lnSpc>
                          <a:spcPct val="100000"/>
                        </a:lnSpc>
                        <a:spcBef>
                          <a:spcPts val="0"/>
                        </a:spcBef>
                        <a:spcAft>
                          <a:spcPts val="0"/>
                        </a:spcAft>
                        <a:buClr>
                          <a:schemeClr val="dk1"/>
                        </a:buClr>
                        <a:buSzPts val="1100"/>
                        <a:buFont typeface="Verdana"/>
                        <a:buNone/>
                      </a:pPr>
                      <a:r>
                        <a:rPr lang="en-US" sz="1100" b="0" i="0" u="none" strike="noStrike" cap="none">
                          <a:solidFill>
                            <a:schemeClr val="dk1"/>
                          </a:solidFill>
                          <a:latin typeface="Verdana"/>
                          <a:ea typeface="Verdana"/>
                          <a:cs typeface="Verdana"/>
                          <a:sym typeface="Verdana"/>
                        </a:rPr>
                        <a:t>:Tank102</a:t>
                      </a: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9C8E"/>
                    </a:solidFill>
                  </a:tcPr>
                </a:tc>
                <a:extLst>
                  <a:ext uri="{0D108BD9-81ED-4DB2-BD59-A6C34878D82A}">
                    <a16:rowId xmlns:a16="http://schemas.microsoft.com/office/drawing/2014/main" val="10009"/>
                  </a:ext>
                </a:extLst>
              </a:tr>
              <a:tr h="240150">
                <a:tc>
                  <a:txBody>
                    <a:bodyPr/>
                    <a:lstStyle/>
                    <a:p>
                      <a:pPr marL="0" marR="0" lvl="0" indent="0" algn="l" rtl="0">
                        <a:lnSpc>
                          <a:spcPct val="100000"/>
                        </a:lnSpc>
                        <a:spcBef>
                          <a:spcPts val="0"/>
                        </a:spcBef>
                        <a:spcAft>
                          <a:spcPts val="0"/>
                        </a:spcAft>
                        <a:buClr>
                          <a:schemeClr val="accent6"/>
                        </a:buClr>
                        <a:buSzPts val="1100"/>
                        <a:buFont typeface="Verdana"/>
                        <a:buNone/>
                      </a:pPr>
                      <a:r>
                        <a:rPr lang="en-US" sz="1100" b="0" i="0" u="none" strike="noStrike" cap="none">
                          <a:solidFill>
                            <a:schemeClr val="accent6"/>
                          </a:solidFill>
                          <a:latin typeface="Verdana"/>
                          <a:ea typeface="Verdana"/>
                          <a:cs typeface="Verdana"/>
                          <a:sym typeface="Verdana"/>
                        </a:rPr>
                        <a:t>:Tank101</a:t>
                      </a: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00"/>
                    </a:solidFill>
                  </a:tcPr>
                </a:tc>
                <a:tc>
                  <a:txBody>
                    <a:bodyPr/>
                    <a:lstStyle/>
                    <a:p>
                      <a:pPr marL="0" marR="0" lvl="0" indent="0" algn="l" rtl="0">
                        <a:lnSpc>
                          <a:spcPct val="100000"/>
                        </a:lnSpc>
                        <a:spcBef>
                          <a:spcPts val="0"/>
                        </a:spcBef>
                        <a:spcAft>
                          <a:spcPts val="0"/>
                        </a:spcAft>
                        <a:buClr>
                          <a:schemeClr val="accent6"/>
                        </a:buClr>
                        <a:buSzPts val="1100"/>
                        <a:buFont typeface="Verdana"/>
                        <a:buNone/>
                      </a:pPr>
                      <a:r>
                        <a:rPr lang="en-US" sz="1100" b="0" i="0" u="none" strike="noStrike" cap="none">
                          <a:solidFill>
                            <a:schemeClr val="accent6"/>
                          </a:solidFill>
                          <a:latin typeface="Verdana"/>
                          <a:ea typeface="Verdana"/>
                          <a:cs typeface="Verdana"/>
                          <a:sym typeface="Verdana"/>
                        </a:rPr>
                        <a:t>:hasTank</a:t>
                      </a:r>
                      <a:endParaRPr sz="1100" b="0" i="0" u="none" strike="noStrike" cap="none">
                        <a:solidFill>
                          <a:schemeClr val="accent6"/>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00"/>
                    </a:solidFill>
                  </a:tcPr>
                </a:tc>
                <a:tc>
                  <a:txBody>
                    <a:bodyPr/>
                    <a:lstStyle/>
                    <a:p>
                      <a:pPr marL="0" marR="0" lvl="0" indent="0" algn="l" rtl="0">
                        <a:lnSpc>
                          <a:spcPct val="100000"/>
                        </a:lnSpc>
                        <a:spcBef>
                          <a:spcPts val="0"/>
                        </a:spcBef>
                        <a:spcAft>
                          <a:spcPts val="0"/>
                        </a:spcAft>
                        <a:buClr>
                          <a:schemeClr val="accent6"/>
                        </a:buClr>
                        <a:buSzPts val="1100"/>
                        <a:buFont typeface="Verdana"/>
                        <a:buNone/>
                      </a:pPr>
                      <a:r>
                        <a:rPr lang="en-US" sz="1100" b="0" i="0" u="none" strike="noStrike" cap="none">
                          <a:solidFill>
                            <a:schemeClr val="accent6"/>
                          </a:solidFill>
                          <a:latin typeface="Verdana"/>
                          <a:ea typeface="Verdana"/>
                          <a:cs typeface="Verdana"/>
                          <a:sym typeface="Verdana"/>
                        </a:rPr>
                        <a:t>:Tank103</a:t>
                      </a:r>
                      <a:endParaRPr sz="1100" b="0" i="0" u="none" strike="noStrike" cap="none">
                        <a:solidFill>
                          <a:schemeClr val="accent6"/>
                        </a:solidFill>
                        <a:latin typeface="Levenim MT"/>
                        <a:ea typeface="Levenim MT"/>
                        <a:cs typeface="Levenim MT"/>
                        <a:sym typeface="Levenim MT"/>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00"/>
                    </a:solidFill>
                  </a:tcPr>
                </a:tc>
                <a:extLst>
                  <a:ext uri="{0D108BD9-81ED-4DB2-BD59-A6C34878D82A}">
                    <a16:rowId xmlns:a16="http://schemas.microsoft.com/office/drawing/2014/main" val="10010"/>
                  </a:ext>
                </a:extLst>
              </a:tr>
              <a:tr h="240150">
                <a:tc>
                  <a:txBody>
                    <a:bodyPr/>
                    <a:lstStyle/>
                    <a:p>
                      <a:pPr marL="0" marR="0" lvl="0" indent="0" algn="l" rtl="0">
                        <a:lnSpc>
                          <a:spcPct val="100000"/>
                        </a:lnSpc>
                        <a:spcBef>
                          <a:spcPts val="0"/>
                        </a:spcBef>
                        <a:spcAft>
                          <a:spcPts val="0"/>
                        </a:spcAft>
                        <a:buClr>
                          <a:schemeClr val="dk1"/>
                        </a:buClr>
                        <a:buSzPts val="1100"/>
                        <a:buFont typeface="Verdana"/>
                        <a:buNone/>
                      </a:pPr>
                      <a:r>
                        <a:rPr lang="en-US" sz="1100" b="0" i="0" u="none" strike="noStrike" cap="none">
                          <a:solidFill>
                            <a:schemeClr val="dk1"/>
                          </a:solidFill>
                          <a:latin typeface="Verdana"/>
                          <a:ea typeface="Verdana"/>
                          <a:cs typeface="Verdana"/>
                          <a:sym typeface="Verdana"/>
                        </a:rPr>
                        <a:t>:Tank101</a:t>
                      </a: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9C8E"/>
                    </a:solidFill>
                  </a:tcPr>
                </a:tc>
                <a:tc>
                  <a:txBody>
                    <a:bodyPr/>
                    <a:lstStyle/>
                    <a:p>
                      <a:pPr marL="0" marR="0" lvl="0" indent="0" algn="l" rtl="0">
                        <a:lnSpc>
                          <a:spcPct val="100000"/>
                        </a:lnSpc>
                        <a:spcBef>
                          <a:spcPts val="0"/>
                        </a:spcBef>
                        <a:spcAft>
                          <a:spcPts val="0"/>
                        </a:spcAft>
                        <a:buClr>
                          <a:schemeClr val="dk1"/>
                        </a:buClr>
                        <a:buSzPts val="1100"/>
                        <a:buFont typeface="Verdana"/>
                        <a:buNone/>
                      </a:pPr>
                      <a:r>
                        <a:rPr lang="en-US" sz="1100" b="0" i="0" u="none" strike="noStrike" cap="none">
                          <a:solidFill>
                            <a:schemeClr val="dk1"/>
                          </a:solidFill>
                          <a:latin typeface="Verdana"/>
                          <a:ea typeface="Verdana"/>
                          <a:cs typeface="Verdana"/>
                          <a:sym typeface="Verdana"/>
                        </a:rPr>
                        <a:t>:hasVolume</a:t>
                      </a:r>
                      <a:endParaRPr sz="1100" b="0" i="0" u="none" strike="noStrike" cap="none">
                        <a:solidFill>
                          <a:schemeClr val="dk1"/>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9C8E"/>
                    </a:solidFill>
                  </a:tcPr>
                </a:tc>
                <a:tc>
                  <a:txBody>
                    <a:bodyPr/>
                    <a:lstStyle/>
                    <a:p>
                      <a:pPr marL="0" marR="0" lvl="0" indent="0" algn="l" rtl="0">
                        <a:lnSpc>
                          <a:spcPct val="100000"/>
                        </a:lnSpc>
                        <a:spcBef>
                          <a:spcPts val="0"/>
                        </a:spcBef>
                        <a:spcAft>
                          <a:spcPts val="0"/>
                        </a:spcAft>
                        <a:buClr>
                          <a:schemeClr val="dk1"/>
                        </a:buClr>
                        <a:buSzPts val="1100"/>
                        <a:buFont typeface="Verdana"/>
                        <a:buNone/>
                      </a:pPr>
                      <a:r>
                        <a:rPr lang="en-US" sz="1100" b="0" i="0" u="none" strike="noStrike" cap="none">
                          <a:solidFill>
                            <a:schemeClr val="dk1"/>
                          </a:solidFill>
                          <a:latin typeface="Verdana"/>
                          <a:ea typeface="Verdana"/>
                          <a:cs typeface="Verdana"/>
                          <a:sym typeface="Verdana"/>
                        </a:rPr>
                        <a:t>42^^L</a:t>
                      </a: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9C8E"/>
                    </a:solidFill>
                  </a:tcPr>
                </a:tc>
                <a:extLst>
                  <a:ext uri="{0D108BD9-81ED-4DB2-BD59-A6C34878D82A}">
                    <a16:rowId xmlns:a16="http://schemas.microsoft.com/office/drawing/2014/main" val="10011"/>
                  </a:ext>
                </a:extLst>
              </a:tr>
              <a:tr h="195750">
                <a:tc>
                  <a:txBody>
                    <a:bodyPr/>
                    <a:lstStyle/>
                    <a:p>
                      <a:pPr marL="0" marR="0" lvl="0" indent="0" algn="l" rtl="0">
                        <a:lnSpc>
                          <a:spcPct val="100000"/>
                        </a:lnSpc>
                        <a:spcBef>
                          <a:spcPts val="0"/>
                        </a:spcBef>
                        <a:spcAft>
                          <a:spcPts val="0"/>
                        </a:spcAft>
                        <a:buClr>
                          <a:schemeClr val="dk1"/>
                        </a:buClr>
                        <a:buSzPts val="1100"/>
                        <a:buFont typeface="Verdana"/>
                        <a:buNone/>
                      </a:pPr>
                      <a:r>
                        <a:rPr lang="en-US" sz="1100" b="0" i="0" u="none" strike="noStrike" cap="none">
                          <a:solidFill>
                            <a:schemeClr val="dk1"/>
                          </a:solidFill>
                          <a:latin typeface="Verdana"/>
                          <a:ea typeface="Verdana"/>
                          <a:cs typeface="Verdana"/>
                          <a:sym typeface="Verdana"/>
                        </a:rPr>
                        <a:t>:Tank102</a:t>
                      </a: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9C8E"/>
                    </a:solidFill>
                  </a:tcPr>
                </a:tc>
                <a:tc>
                  <a:txBody>
                    <a:bodyPr/>
                    <a:lstStyle/>
                    <a:p>
                      <a:pPr marL="0" marR="0" lvl="0" indent="0" algn="l" rtl="0">
                        <a:lnSpc>
                          <a:spcPct val="100000"/>
                        </a:lnSpc>
                        <a:spcBef>
                          <a:spcPts val="0"/>
                        </a:spcBef>
                        <a:spcAft>
                          <a:spcPts val="0"/>
                        </a:spcAft>
                        <a:buClr>
                          <a:schemeClr val="dk1"/>
                        </a:buClr>
                        <a:buSzPts val="1100"/>
                        <a:buFont typeface="Verdana"/>
                        <a:buNone/>
                      </a:pPr>
                      <a:r>
                        <a:rPr lang="en-US" sz="1100" b="0" i="0" u="none" strike="noStrike" cap="none">
                          <a:solidFill>
                            <a:schemeClr val="dk1"/>
                          </a:solidFill>
                          <a:latin typeface="Verdana"/>
                          <a:ea typeface="Verdana"/>
                          <a:cs typeface="Verdana"/>
                          <a:sym typeface="Verdana"/>
                        </a:rPr>
                        <a:t>:hasVolume</a:t>
                      </a:r>
                      <a:endParaRPr sz="1100" b="0" i="0" u="none" strike="noStrike" cap="none">
                        <a:solidFill>
                          <a:schemeClr val="dk1"/>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9C8E"/>
                    </a:solidFill>
                  </a:tcPr>
                </a:tc>
                <a:tc>
                  <a:txBody>
                    <a:bodyPr/>
                    <a:lstStyle/>
                    <a:p>
                      <a:pPr marL="0" marR="0" lvl="0" indent="0" algn="l" rtl="0">
                        <a:lnSpc>
                          <a:spcPct val="100000"/>
                        </a:lnSpc>
                        <a:spcBef>
                          <a:spcPts val="0"/>
                        </a:spcBef>
                        <a:spcAft>
                          <a:spcPts val="0"/>
                        </a:spcAft>
                        <a:buClr>
                          <a:schemeClr val="dk1"/>
                        </a:buClr>
                        <a:buSzPts val="1100"/>
                        <a:buFont typeface="Verdana"/>
                        <a:buNone/>
                      </a:pPr>
                      <a:r>
                        <a:rPr lang="en-US" sz="1100" b="0" i="0" u="none" strike="noStrike" cap="none">
                          <a:solidFill>
                            <a:schemeClr val="dk1"/>
                          </a:solidFill>
                          <a:latin typeface="Verdana"/>
                          <a:ea typeface="Verdana"/>
                          <a:cs typeface="Verdana"/>
                          <a:sym typeface="Verdana"/>
                        </a:rPr>
                        <a:t>21^^L</a:t>
                      </a: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9C8E"/>
                    </a:solidFill>
                  </a:tcPr>
                </a:tc>
                <a:extLst>
                  <a:ext uri="{0D108BD9-81ED-4DB2-BD59-A6C34878D82A}">
                    <a16:rowId xmlns:a16="http://schemas.microsoft.com/office/drawing/2014/main" val="10012"/>
                  </a:ext>
                </a:extLst>
              </a:tr>
              <a:tr h="195750">
                <a:tc>
                  <a:txBody>
                    <a:bodyPr/>
                    <a:lstStyle/>
                    <a:p>
                      <a:pPr marL="0" marR="0" lvl="0" indent="0" algn="l" rtl="0">
                        <a:lnSpc>
                          <a:spcPct val="100000"/>
                        </a:lnSpc>
                        <a:spcBef>
                          <a:spcPts val="0"/>
                        </a:spcBef>
                        <a:spcAft>
                          <a:spcPts val="0"/>
                        </a:spcAft>
                        <a:buClr>
                          <a:schemeClr val="accent6"/>
                        </a:buClr>
                        <a:buSzPts val="1100"/>
                        <a:buFont typeface="Verdana"/>
                        <a:buNone/>
                      </a:pPr>
                      <a:r>
                        <a:rPr lang="en-US" sz="1100" b="0" i="0" u="none" strike="noStrike" cap="none">
                          <a:solidFill>
                            <a:schemeClr val="accent6"/>
                          </a:solidFill>
                          <a:latin typeface="Verdana"/>
                          <a:ea typeface="Verdana"/>
                          <a:cs typeface="Verdana"/>
                          <a:sym typeface="Verdana"/>
                        </a:rPr>
                        <a:t>:Tank102</a:t>
                      </a: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00"/>
                    </a:solidFill>
                  </a:tcPr>
                </a:tc>
                <a:tc>
                  <a:txBody>
                    <a:bodyPr/>
                    <a:lstStyle/>
                    <a:p>
                      <a:pPr marL="0" marR="0" lvl="0" indent="0" algn="l" rtl="0">
                        <a:lnSpc>
                          <a:spcPct val="100000"/>
                        </a:lnSpc>
                        <a:spcBef>
                          <a:spcPts val="0"/>
                        </a:spcBef>
                        <a:spcAft>
                          <a:spcPts val="0"/>
                        </a:spcAft>
                        <a:buClr>
                          <a:schemeClr val="accent6"/>
                        </a:buClr>
                        <a:buSzPts val="1100"/>
                        <a:buFont typeface="Verdana"/>
                        <a:buNone/>
                      </a:pPr>
                      <a:r>
                        <a:rPr lang="en-US" sz="1100" b="0" i="0" u="none" strike="noStrike" cap="none">
                          <a:solidFill>
                            <a:schemeClr val="accent6"/>
                          </a:solidFill>
                          <a:latin typeface="Verdana"/>
                          <a:ea typeface="Verdana"/>
                          <a:cs typeface="Verdana"/>
                          <a:sym typeface="Verdana"/>
                        </a:rPr>
                        <a:t>:hasVolume</a:t>
                      </a:r>
                      <a:endParaRPr sz="1100" b="0" i="0" u="none" strike="noStrike" cap="none">
                        <a:solidFill>
                          <a:schemeClr val="accent6"/>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00"/>
                    </a:solidFill>
                  </a:tcPr>
                </a:tc>
                <a:tc>
                  <a:txBody>
                    <a:bodyPr/>
                    <a:lstStyle/>
                    <a:p>
                      <a:pPr marL="0" marR="0" lvl="0" indent="0" algn="l" rtl="0">
                        <a:lnSpc>
                          <a:spcPct val="100000"/>
                        </a:lnSpc>
                        <a:spcBef>
                          <a:spcPts val="0"/>
                        </a:spcBef>
                        <a:spcAft>
                          <a:spcPts val="0"/>
                        </a:spcAft>
                        <a:buClr>
                          <a:schemeClr val="accent6"/>
                        </a:buClr>
                        <a:buSzPts val="1100"/>
                        <a:buFont typeface="Verdana"/>
                        <a:buNone/>
                      </a:pPr>
                      <a:r>
                        <a:rPr lang="en-US" sz="1100" b="0" i="0" u="none" strike="noStrike" cap="none">
                          <a:solidFill>
                            <a:schemeClr val="accent6"/>
                          </a:solidFill>
                          <a:latin typeface="Verdana"/>
                          <a:ea typeface="Verdana"/>
                          <a:cs typeface="Verdana"/>
                          <a:sym typeface="Verdana"/>
                        </a:rPr>
                        <a:t>.021^^KL</a:t>
                      </a: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00"/>
                    </a:solidFill>
                  </a:tcPr>
                </a:tc>
                <a:extLst>
                  <a:ext uri="{0D108BD9-81ED-4DB2-BD59-A6C34878D82A}">
                    <a16:rowId xmlns:a16="http://schemas.microsoft.com/office/drawing/2014/main" val="10013"/>
                  </a:ext>
                </a:extLst>
              </a:tr>
              <a:tr h="195750">
                <a:tc>
                  <a:txBody>
                    <a:bodyPr/>
                    <a:lstStyle/>
                    <a:p>
                      <a:pPr marL="0" marR="0" lvl="0" indent="0" algn="l" rtl="0">
                        <a:lnSpc>
                          <a:spcPct val="100000"/>
                        </a:lnSpc>
                        <a:spcBef>
                          <a:spcPts val="0"/>
                        </a:spcBef>
                        <a:spcAft>
                          <a:spcPts val="0"/>
                        </a:spcAft>
                        <a:buClr>
                          <a:schemeClr val="accent6"/>
                        </a:buClr>
                        <a:buSzPts val="1100"/>
                        <a:buFont typeface="Verdana"/>
                        <a:buNone/>
                      </a:pPr>
                      <a:r>
                        <a:rPr lang="en-US" sz="1100" b="0" i="0" u="none" strike="noStrike" cap="none">
                          <a:solidFill>
                            <a:schemeClr val="accent6"/>
                          </a:solidFill>
                          <a:latin typeface="Verdana"/>
                          <a:ea typeface="Verdana"/>
                          <a:cs typeface="Verdana"/>
                          <a:sym typeface="Verdana"/>
                        </a:rPr>
                        <a:t>:Tank102</a:t>
                      </a: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00"/>
                    </a:solidFill>
                  </a:tcPr>
                </a:tc>
                <a:tc>
                  <a:txBody>
                    <a:bodyPr/>
                    <a:lstStyle/>
                    <a:p>
                      <a:pPr marL="0" marR="0" lvl="0" indent="0" algn="ctr" rtl="0">
                        <a:lnSpc>
                          <a:spcPct val="100000"/>
                        </a:lnSpc>
                        <a:spcBef>
                          <a:spcPts val="0"/>
                        </a:spcBef>
                        <a:spcAft>
                          <a:spcPts val="0"/>
                        </a:spcAft>
                        <a:buClr>
                          <a:schemeClr val="accent6"/>
                        </a:buClr>
                        <a:buSzPts val="1100"/>
                        <a:buFont typeface="Verdana"/>
                        <a:buNone/>
                      </a:pPr>
                      <a:r>
                        <a:rPr lang="en-US" sz="1100" b="0" i="0" u="none" strike="noStrike" cap="none">
                          <a:solidFill>
                            <a:schemeClr val="accent6"/>
                          </a:solidFill>
                          <a:latin typeface="Verdana"/>
                          <a:ea typeface="Verdana"/>
                          <a:cs typeface="Verdana"/>
                          <a:sym typeface="Verdana"/>
                        </a:rPr>
                        <a:t>:hasMass</a:t>
                      </a:r>
                      <a:endParaRPr sz="1100" b="0" i="0" u="none" strike="noStrike" cap="none">
                        <a:solidFill>
                          <a:schemeClr val="accent6"/>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00"/>
                    </a:solidFill>
                  </a:tcPr>
                </a:tc>
                <a:tc>
                  <a:txBody>
                    <a:bodyPr/>
                    <a:lstStyle/>
                    <a:p>
                      <a:pPr marL="0" marR="0" lvl="0" indent="0" algn="l" rtl="0">
                        <a:lnSpc>
                          <a:spcPct val="100000"/>
                        </a:lnSpc>
                        <a:spcBef>
                          <a:spcPts val="0"/>
                        </a:spcBef>
                        <a:spcAft>
                          <a:spcPts val="0"/>
                        </a:spcAft>
                        <a:buClr>
                          <a:schemeClr val="accent6"/>
                        </a:buClr>
                        <a:buSzPts val="1100"/>
                        <a:buFont typeface="Verdana"/>
                        <a:buNone/>
                      </a:pPr>
                      <a:r>
                        <a:rPr lang="en-US" sz="1100" b="0" i="0" u="none" strike="noStrike" cap="none">
                          <a:solidFill>
                            <a:schemeClr val="accent6"/>
                          </a:solidFill>
                          <a:latin typeface="Verdana"/>
                          <a:ea typeface="Verdana"/>
                          <a:cs typeface="Verdana"/>
                          <a:sym typeface="Verdana"/>
                        </a:rPr>
                        <a:t>43^^Kg</a:t>
                      </a: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00"/>
                    </a:solidFill>
                  </a:tcPr>
                </a:tc>
                <a:extLst>
                  <a:ext uri="{0D108BD9-81ED-4DB2-BD59-A6C34878D82A}">
                    <a16:rowId xmlns:a16="http://schemas.microsoft.com/office/drawing/2014/main" val="10014"/>
                  </a:ext>
                </a:extLst>
              </a:tr>
              <a:tr h="195750">
                <a:tc>
                  <a:txBody>
                    <a:bodyPr/>
                    <a:lstStyle/>
                    <a:p>
                      <a:pPr marL="0" marR="0" lvl="0" indent="0" algn="l" rtl="0">
                        <a:lnSpc>
                          <a:spcPct val="100000"/>
                        </a:lnSpc>
                        <a:spcBef>
                          <a:spcPts val="0"/>
                        </a:spcBef>
                        <a:spcAft>
                          <a:spcPts val="0"/>
                        </a:spcAft>
                        <a:buClr>
                          <a:schemeClr val="dk1"/>
                        </a:buClr>
                        <a:buSzPts val="1000"/>
                        <a:buFont typeface="Verdana"/>
                        <a:buNone/>
                      </a:pPr>
                      <a:r>
                        <a:rPr lang="en-US" sz="1000" b="0" i="0" u="none" strike="noStrike" cap="none">
                          <a:solidFill>
                            <a:schemeClr val="dk1"/>
                          </a:solidFill>
                          <a:latin typeface="Verdana"/>
                          <a:ea typeface="Verdana"/>
                          <a:cs typeface="Verdana"/>
                          <a:sym typeface="Verdana"/>
                        </a:rPr>
                        <a:t>…</a:t>
                      </a: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l" rtl="0">
                        <a:lnSpc>
                          <a:spcPct val="100000"/>
                        </a:lnSpc>
                        <a:spcBef>
                          <a:spcPts val="0"/>
                        </a:spcBef>
                        <a:spcAft>
                          <a:spcPts val="0"/>
                        </a:spcAft>
                        <a:buClr>
                          <a:schemeClr val="dk1"/>
                        </a:buClr>
                        <a:buSzPts val="1000"/>
                        <a:buFont typeface="Verdana"/>
                        <a:buNone/>
                      </a:pPr>
                      <a:r>
                        <a:rPr lang="en-US" sz="1000" b="0" i="0" u="none" strike="noStrike" cap="none">
                          <a:solidFill>
                            <a:schemeClr val="dk1"/>
                          </a:solidFill>
                          <a:latin typeface="Verdana"/>
                          <a:ea typeface="Verdana"/>
                          <a:cs typeface="Verdana"/>
                          <a:sym typeface="Verdana"/>
                        </a:rPr>
                        <a:t>…</a:t>
                      </a: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l" rtl="0">
                        <a:lnSpc>
                          <a:spcPct val="100000"/>
                        </a:lnSpc>
                        <a:spcBef>
                          <a:spcPts val="0"/>
                        </a:spcBef>
                        <a:spcAft>
                          <a:spcPts val="0"/>
                        </a:spcAft>
                        <a:buClr>
                          <a:schemeClr val="dk1"/>
                        </a:buClr>
                        <a:buSzPts val="1000"/>
                        <a:buFont typeface="Verdana"/>
                        <a:buNone/>
                      </a:pPr>
                      <a:r>
                        <a:rPr lang="en-US" sz="1000" b="0" i="0" u="none" strike="noStrike" cap="none">
                          <a:solidFill>
                            <a:schemeClr val="dk1"/>
                          </a:solidFill>
                          <a:latin typeface="Verdana"/>
                          <a:ea typeface="Verdana"/>
                          <a:cs typeface="Verdana"/>
                          <a:sym typeface="Verdana"/>
                        </a:rPr>
                        <a:t>…</a:t>
                      </a: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extLst>
                  <a:ext uri="{0D108BD9-81ED-4DB2-BD59-A6C34878D82A}">
                    <a16:rowId xmlns:a16="http://schemas.microsoft.com/office/drawing/2014/main" val="10015"/>
                  </a:ext>
                </a:extLst>
              </a:tr>
            </a:tbl>
          </a:graphicData>
        </a:graphic>
      </p:graphicFrame>
      <p:pic>
        <p:nvPicPr>
          <p:cNvPr id="319" name="Google Shape;319;p7"/>
          <p:cNvPicPr preferRelativeResize="0"/>
          <p:nvPr/>
        </p:nvPicPr>
        <p:blipFill rotWithShape="1">
          <a:blip r:embed="rId3">
            <a:alphaModFix/>
          </a:blip>
          <a:srcRect/>
          <a:stretch/>
        </p:blipFill>
        <p:spPr>
          <a:xfrm>
            <a:off x="8802152" y="3808031"/>
            <a:ext cx="341848" cy="341848"/>
          </a:xfrm>
          <a:prstGeom prst="rect">
            <a:avLst/>
          </a:prstGeom>
          <a:noFill/>
          <a:ln>
            <a:noFill/>
          </a:ln>
        </p:spPr>
      </p:pic>
      <p:pic>
        <p:nvPicPr>
          <p:cNvPr id="320" name="Google Shape;320;p7"/>
          <p:cNvPicPr preferRelativeResize="0"/>
          <p:nvPr/>
        </p:nvPicPr>
        <p:blipFill rotWithShape="1">
          <a:blip r:embed="rId4">
            <a:alphaModFix/>
          </a:blip>
          <a:srcRect/>
          <a:stretch/>
        </p:blipFill>
        <p:spPr>
          <a:xfrm>
            <a:off x="8812830" y="5005651"/>
            <a:ext cx="338704" cy="338704"/>
          </a:xfrm>
          <a:prstGeom prst="rect">
            <a:avLst/>
          </a:prstGeom>
          <a:noFill/>
          <a:ln>
            <a:noFill/>
          </a:ln>
        </p:spPr>
      </p:pic>
      <p:pic>
        <p:nvPicPr>
          <p:cNvPr id="321" name="Google Shape;321;p7"/>
          <p:cNvPicPr preferRelativeResize="0"/>
          <p:nvPr/>
        </p:nvPicPr>
        <p:blipFill rotWithShape="1">
          <a:blip r:embed="rId5">
            <a:alphaModFix/>
          </a:blip>
          <a:srcRect/>
          <a:stretch/>
        </p:blipFill>
        <p:spPr>
          <a:xfrm>
            <a:off x="8805132" y="3086517"/>
            <a:ext cx="354100" cy="308484"/>
          </a:xfrm>
          <a:prstGeom prst="rect">
            <a:avLst/>
          </a:prstGeom>
          <a:noFill/>
          <a:ln>
            <a:noFill/>
          </a:ln>
        </p:spPr>
      </p:pic>
      <p:pic>
        <p:nvPicPr>
          <p:cNvPr id="322" name="Google Shape;322;p7"/>
          <p:cNvPicPr preferRelativeResize="0"/>
          <p:nvPr/>
        </p:nvPicPr>
        <p:blipFill rotWithShape="1">
          <a:blip r:embed="rId6">
            <a:alphaModFix/>
          </a:blip>
          <a:srcRect/>
          <a:stretch/>
        </p:blipFill>
        <p:spPr>
          <a:xfrm>
            <a:off x="8812830" y="4558561"/>
            <a:ext cx="385246" cy="385246"/>
          </a:xfrm>
          <a:prstGeom prst="rect">
            <a:avLst/>
          </a:prstGeom>
          <a:noFill/>
          <a:ln>
            <a:noFill/>
          </a:ln>
        </p:spPr>
      </p:pic>
      <p:sp>
        <p:nvSpPr>
          <p:cNvPr id="323" name="Google Shape;323;p7"/>
          <p:cNvSpPr/>
          <p:nvPr/>
        </p:nvSpPr>
        <p:spPr>
          <a:xfrm>
            <a:off x="277514" y="5255630"/>
            <a:ext cx="1048245" cy="422823"/>
          </a:xfrm>
          <a:prstGeom prst="ellipse">
            <a:avLst/>
          </a:prstGeom>
          <a:solidFill>
            <a:srgbClr val="DBDFE2"/>
          </a:solidFill>
          <a:ln w="9525" cap="flat" cmpd="sng">
            <a:solidFill>
              <a:schemeClr val="dk1"/>
            </a:solidFill>
            <a:prstDash val="solid"/>
            <a:round/>
            <a:headEnd type="none" w="sm" len="sm"/>
            <a:tailEnd type="none" w="sm" len="sm"/>
          </a:ln>
        </p:spPr>
        <p:txBody>
          <a:bodyPr spcFirstLastPara="1" wrap="square" lIns="0" tIns="45700" rIns="0" bIns="45700" anchor="ctr" anchorCtr="0">
            <a:noAutofit/>
          </a:bodyPr>
          <a:lstStyle/>
          <a:p>
            <a:pPr marL="0" marR="0" lvl="0" indent="0" algn="ctr" rtl="0">
              <a:spcBef>
                <a:spcPts val="0"/>
              </a:spcBef>
              <a:spcAft>
                <a:spcPts val="0"/>
              </a:spcAft>
              <a:buClr>
                <a:schemeClr val="dk1"/>
              </a:buClr>
              <a:buSzPts val="1050"/>
              <a:buFont typeface="Verdana"/>
              <a:buNone/>
            </a:pPr>
            <a:r>
              <a:rPr lang="en-US" sz="1050">
                <a:solidFill>
                  <a:schemeClr val="dk1"/>
                </a:solidFill>
                <a:latin typeface="Verdana"/>
                <a:ea typeface="Verdana"/>
                <a:cs typeface="Verdana"/>
                <a:sym typeface="Verdana"/>
              </a:rPr>
              <a:t>:TankFarm10</a:t>
            </a:r>
            <a:endParaRPr sz="1200">
              <a:solidFill>
                <a:schemeClr val="dk1"/>
              </a:solidFill>
              <a:latin typeface="Twentieth Century"/>
              <a:ea typeface="Twentieth Century"/>
              <a:cs typeface="Twentieth Century"/>
              <a:sym typeface="Twentieth Century"/>
            </a:endParaRPr>
          </a:p>
        </p:txBody>
      </p:sp>
      <p:sp>
        <p:nvSpPr>
          <p:cNvPr id="324" name="Google Shape;324;p7"/>
          <p:cNvSpPr/>
          <p:nvPr/>
        </p:nvSpPr>
        <p:spPr>
          <a:xfrm>
            <a:off x="1466053" y="4528695"/>
            <a:ext cx="829435" cy="422823"/>
          </a:xfrm>
          <a:prstGeom prst="ellipse">
            <a:avLst/>
          </a:prstGeom>
          <a:solidFill>
            <a:srgbClr val="F29C8E"/>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1050"/>
              <a:buFont typeface="Verdana"/>
              <a:buNone/>
            </a:pPr>
            <a:r>
              <a:rPr lang="en-US" sz="1050">
                <a:solidFill>
                  <a:schemeClr val="dk1"/>
                </a:solidFill>
                <a:latin typeface="Verdana"/>
                <a:ea typeface="Verdana"/>
                <a:cs typeface="Verdana"/>
                <a:sym typeface="Verdana"/>
              </a:rPr>
              <a:t>:Tank101</a:t>
            </a:r>
            <a:endParaRPr sz="1200">
              <a:solidFill>
                <a:schemeClr val="dk1"/>
              </a:solidFill>
              <a:latin typeface="Twentieth Century"/>
              <a:ea typeface="Twentieth Century"/>
              <a:cs typeface="Twentieth Century"/>
              <a:sym typeface="Twentieth Century"/>
            </a:endParaRPr>
          </a:p>
        </p:txBody>
      </p:sp>
      <p:sp>
        <p:nvSpPr>
          <p:cNvPr id="325" name="Google Shape;325;p7"/>
          <p:cNvSpPr/>
          <p:nvPr/>
        </p:nvSpPr>
        <p:spPr>
          <a:xfrm>
            <a:off x="2150893" y="5859853"/>
            <a:ext cx="829435" cy="422823"/>
          </a:xfrm>
          <a:prstGeom prst="ellipse">
            <a:avLst/>
          </a:prstGeom>
          <a:solidFill>
            <a:srgbClr val="F29C8E"/>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1050"/>
              <a:buFont typeface="Verdana"/>
              <a:buNone/>
            </a:pPr>
            <a:r>
              <a:rPr lang="en-US" sz="1050">
                <a:solidFill>
                  <a:schemeClr val="dk1"/>
                </a:solidFill>
                <a:latin typeface="Verdana"/>
                <a:ea typeface="Verdana"/>
                <a:cs typeface="Verdana"/>
                <a:sym typeface="Verdana"/>
              </a:rPr>
              <a:t>:Tank102</a:t>
            </a:r>
            <a:endParaRPr sz="1200">
              <a:solidFill>
                <a:schemeClr val="dk1"/>
              </a:solidFill>
              <a:latin typeface="Twentieth Century"/>
              <a:ea typeface="Twentieth Century"/>
              <a:cs typeface="Twentieth Century"/>
              <a:sym typeface="Twentieth Century"/>
            </a:endParaRPr>
          </a:p>
        </p:txBody>
      </p:sp>
      <p:cxnSp>
        <p:nvCxnSpPr>
          <p:cNvPr id="326" name="Google Shape;326;p7"/>
          <p:cNvCxnSpPr>
            <a:stCxn id="323" idx="6"/>
            <a:endCxn id="324" idx="3"/>
          </p:cNvCxnSpPr>
          <p:nvPr/>
        </p:nvCxnSpPr>
        <p:spPr>
          <a:xfrm rot="10800000" flipH="1">
            <a:off x="1325759" y="4889542"/>
            <a:ext cx="261900" cy="577500"/>
          </a:xfrm>
          <a:prstGeom prst="straightConnector1">
            <a:avLst/>
          </a:prstGeom>
          <a:noFill/>
          <a:ln w="9525" cap="flat" cmpd="sng">
            <a:solidFill>
              <a:schemeClr val="dk1"/>
            </a:solidFill>
            <a:prstDash val="solid"/>
            <a:round/>
            <a:headEnd type="none" w="sm" len="sm"/>
            <a:tailEnd type="triangle" w="med" len="med"/>
          </a:ln>
        </p:spPr>
      </p:cxnSp>
      <p:cxnSp>
        <p:nvCxnSpPr>
          <p:cNvPr id="327" name="Google Shape;327;p7"/>
          <p:cNvCxnSpPr>
            <a:stCxn id="323" idx="6"/>
            <a:endCxn id="325" idx="2"/>
          </p:cNvCxnSpPr>
          <p:nvPr/>
        </p:nvCxnSpPr>
        <p:spPr>
          <a:xfrm>
            <a:off x="1325759" y="5467042"/>
            <a:ext cx="825000" cy="604200"/>
          </a:xfrm>
          <a:prstGeom prst="straightConnector1">
            <a:avLst/>
          </a:prstGeom>
          <a:noFill/>
          <a:ln w="9525" cap="flat" cmpd="sng">
            <a:solidFill>
              <a:schemeClr val="dk1"/>
            </a:solidFill>
            <a:prstDash val="solid"/>
            <a:round/>
            <a:headEnd type="none" w="sm" len="sm"/>
            <a:tailEnd type="triangle" w="med" len="med"/>
          </a:ln>
        </p:spPr>
      </p:cxnSp>
      <p:sp>
        <p:nvSpPr>
          <p:cNvPr id="328" name="Google Shape;328;p7"/>
          <p:cNvSpPr txBox="1"/>
          <p:nvPr/>
        </p:nvSpPr>
        <p:spPr>
          <a:xfrm>
            <a:off x="1364567" y="5106039"/>
            <a:ext cx="841897" cy="2616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dk1"/>
              </a:buClr>
              <a:buSzPts val="1050"/>
              <a:buFont typeface="Verdana"/>
              <a:buNone/>
            </a:pPr>
            <a:r>
              <a:rPr lang="en-US" sz="1050">
                <a:solidFill>
                  <a:schemeClr val="dk1"/>
                </a:solidFill>
                <a:latin typeface="Verdana"/>
                <a:ea typeface="Verdana"/>
                <a:cs typeface="Verdana"/>
                <a:sym typeface="Verdana"/>
              </a:rPr>
              <a:t>:hasTank</a:t>
            </a:r>
            <a:endParaRPr sz="1050">
              <a:solidFill>
                <a:schemeClr val="dk1"/>
              </a:solidFill>
              <a:latin typeface="Verdana"/>
              <a:ea typeface="Verdana"/>
              <a:cs typeface="Verdana"/>
              <a:sym typeface="Verdana"/>
            </a:endParaRPr>
          </a:p>
        </p:txBody>
      </p:sp>
      <p:sp>
        <p:nvSpPr>
          <p:cNvPr id="329" name="Google Shape;329;p7"/>
          <p:cNvSpPr txBox="1"/>
          <p:nvPr/>
        </p:nvSpPr>
        <p:spPr>
          <a:xfrm>
            <a:off x="992746" y="5824726"/>
            <a:ext cx="841897" cy="2616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dk1"/>
              </a:buClr>
              <a:buSzPts val="1050"/>
              <a:buFont typeface="Verdana"/>
              <a:buNone/>
            </a:pPr>
            <a:r>
              <a:rPr lang="en-US" sz="1050">
                <a:solidFill>
                  <a:schemeClr val="dk1"/>
                </a:solidFill>
                <a:latin typeface="Verdana"/>
                <a:ea typeface="Verdana"/>
                <a:cs typeface="Verdana"/>
                <a:sym typeface="Verdana"/>
              </a:rPr>
              <a:t>:hasTank</a:t>
            </a:r>
            <a:endParaRPr sz="1050">
              <a:solidFill>
                <a:schemeClr val="dk1"/>
              </a:solidFill>
              <a:latin typeface="Verdana"/>
              <a:ea typeface="Verdana"/>
              <a:cs typeface="Verdana"/>
              <a:sym typeface="Verdana"/>
            </a:endParaRPr>
          </a:p>
        </p:txBody>
      </p:sp>
      <p:cxnSp>
        <p:nvCxnSpPr>
          <p:cNvPr id="330" name="Google Shape;330;p7"/>
          <p:cNvCxnSpPr>
            <a:stCxn id="324" idx="6"/>
          </p:cNvCxnSpPr>
          <p:nvPr/>
        </p:nvCxnSpPr>
        <p:spPr>
          <a:xfrm rot="10800000" flipH="1">
            <a:off x="2295488" y="4377706"/>
            <a:ext cx="1141500" cy="362400"/>
          </a:xfrm>
          <a:prstGeom prst="straightConnector1">
            <a:avLst/>
          </a:prstGeom>
          <a:noFill/>
          <a:ln w="9525" cap="flat" cmpd="sng">
            <a:solidFill>
              <a:schemeClr val="dk1"/>
            </a:solidFill>
            <a:prstDash val="solid"/>
            <a:round/>
            <a:headEnd type="none" w="sm" len="sm"/>
            <a:tailEnd type="triangle" w="med" len="med"/>
          </a:ln>
        </p:spPr>
      </p:cxnSp>
      <p:cxnSp>
        <p:nvCxnSpPr>
          <p:cNvPr id="331" name="Google Shape;331;p7"/>
          <p:cNvCxnSpPr>
            <a:stCxn id="325" idx="6"/>
            <a:endCxn id="332" idx="2"/>
          </p:cNvCxnSpPr>
          <p:nvPr/>
        </p:nvCxnSpPr>
        <p:spPr>
          <a:xfrm rot="10800000" flipH="1">
            <a:off x="2980328" y="5655165"/>
            <a:ext cx="1206600" cy="416100"/>
          </a:xfrm>
          <a:prstGeom prst="straightConnector1">
            <a:avLst/>
          </a:prstGeom>
          <a:noFill/>
          <a:ln w="9525" cap="flat" cmpd="sng">
            <a:solidFill>
              <a:schemeClr val="dk1"/>
            </a:solidFill>
            <a:prstDash val="solid"/>
            <a:round/>
            <a:headEnd type="none" w="sm" len="sm"/>
            <a:tailEnd type="triangle" w="med" len="med"/>
          </a:ln>
        </p:spPr>
      </p:cxnSp>
      <p:sp>
        <p:nvSpPr>
          <p:cNvPr id="333" name="Google Shape;333;p7"/>
          <p:cNvSpPr txBox="1"/>
          <p:nvPr/>
        </p:nvSpPr>
        <p:spPr>
          <a:xfrm>
            <a:off x="3009468" y="6139235"/>
            <a:ext cx="1070123" cy="2616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dk1"/>
              </a:buClr>
              <a:buSzPts val="1050"/>
              <a:buFont typeface="Verdana"/>
              <a:buNone/>
            </a:pPr>
            <a:r>
              <a:rPr lang="en-US" sz="1050">
                <a:solidFill>
                  <a:schemeClr val="dk1"/>
                </a:solidFill>
                <a:latin typeface="Verdana"/>
                <a:ea typeface="Verdana"/>
                <a:cs typeface="Verdana"/>
                <a:sym typeface="Verdana"/>
              </a:rPr>
              <a:t>:hasVolume</a:t>
            </a:r>
            <a:endParaRPr sz="1050">
              <a:solidFill>
                <a:schemeClr val="dk1"/>
              </a:solidFill>
              <a:latin typeface="Verdana"/>
              <a:ea typeface="Verdana"/>
              <a:cs typeface="Verdana"/>
              <a:sym typeface="Verdana"/>
            </a:endParaRPr>
          </a:p>
        </p:txBody>
      </p:sp>
      <p:sp>
        <p:nvSpPr>
          <p:cNvPr id="334" name="Google Shape;334;p7"/>
          <p:cNvSpPr txBox="1"/>
          <p:nvPr/>
        </p:nvSpPr>
        <p:spPr>
          <a:xfrm>
            <a:off x="2627409" y="4394232"/>
            <a:ext cx="1027845" cy="2616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dk1"/>
              </a:buClr>
              <a:buSzPts val="1050"/>
              <a:buFont typeface="Verdana"/>
              <a:buNone/>
            </a:pPr>
            <a:r>
              <a:rPr lang="en-US" sz="1050">
                <a:solidFill>
                  <a:schemeClr val="dk1"/>
                </a:solidFill>
                <a:latin typeface="Verdana"/>
                <a:ea typeface="Verdana"/>
                <a:cs typeface="Verdana"/>
                <a:sym typeface="Verdana"/>
              </a:rPr>
              <a:t>:hasVolume</a:t>
            </a:r>
            <a:endParaRPr sz="1050">
              <a:solidFill>
                <a:schemeClr val="dk1"/>
              </a:solidFill>
              <a:latin typeface="Verdana"/>
              <a:ea typeface="Verdana"/>
              <a:cs typeface="Verdana"/>
              <a:sym typeface="Verdana"/>
            </a:endParaRPr>
          </a:p>
        </p:txBody>
      </p:sp>
      <p:sp>
        <p:nvSpPr>
          <p:cNvPr id="335" name="Google Shape;335;p7"/>
          <p:cNvSpPr/>
          <p:nvPr/>
        </p:nvSpPr>
        <p:spPr>
          <a:xfrm>
            <a:off x="3451901" y="4060634"/>
            <a:ext cx="804628" cy="422823"/>
          </a:xfrm>
          <a:prstGeom prst="ellipse">
            <a:avLst/>
          </a:prstGeom>
          <a:solidFill>
            <a:srgbClr val="F29C8E"/>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1050"/>
              <a:buFont typeface="Verdana"/>
              <a:buNone/>
            </a:pPr>
            <a:r>
              <a:rPr lang="en-US" sz="1050">
                <a:solidFill>
                  <a:schemeClr val="dk1"/>
                </a:solidFill>
                <a:latin typeface="Verdana"/>
                <a:ea typeface="Verdana"/>
                <a:cs typeface="Verdana"/>
                <a:sym typeface="Verdana"/>
              </a:rPr>
              <a:t>42^L</a:t>
            </a:r>
            <a:endParaRPr sz="1200">
              <a:solidFill>
                <a:schemeClr val="dk1"/>
              </a:solidFill>
              <a:latin typeface="Twentieth Century"/>
              <a:ea typeface="Twentieth Century"/>
              <a:cs typeface="Twentieth Century"/>
              <a:sym typeface="Twentieth Century"/>
            </a:endParaRPr>
          </a:p>
        </p:txBody>
      </p:sp>
      <p:sp>
        <p:nvSpPr>
          <p:cNvPr id="332" name="Google Shape;332;p7"/>
          <p:cNvSpPr/>
          <p:nvPr/>
        </p:nvSpPr>
        <p:spPr>
          <a:xfrm>
            <a:off x="4186866" y="5443874"/>
            <a:ext cx="950124" cy="422823"/>
          </a:xfrm>
          <a:prstGeom prst="ellipse">
            <a:avLst/>
          </a:prstGeom>
          <a:solidFill>
            <a:srgbClr val="FFFF00"/>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Clr>
                <a:schemeClr val="accent2"/>
              </a:buClr>
              <a:buSzPts val="1050"/>
              <a:buFont typeface="Verdana"/>
              <a:buNone/>
            </a:pPr>
            <a:r>
              <a:rPr lang="en-US" sz="1050">
                <a:solidFill>
                  <a:schemeClr val="accent2"/>
                </a:solidFill>
                <a:latin typeface="Verdana"/>
                <a:ea typeface="Verdana"/>
                <a:cs typeface="Verdana"/>
                <a:sym typeface="Verdana"/>
              </a:rPr>
              <a:t>.021^KL</a:t>
            </a:r>
            <a:endParaRPr sz="1200">
              <a:solidFill>
                <a:schemeClr val="dk1"/>
              </a:solidFill>
              <a:latin typeface="Twentieth Century"/>
              <a:ea typeface="Twentieth Century"/>
              <a:cs typeface="Twentieth Century"/>
              <a:sym typeface="Twentieth Century"/>
            </a:endParaRPr>
          </a:p>
        </p:txBody>
      </p:sp>
      <p:sp>
        <p:nvSpPr>
          <p:cNvPr id="336" name="Google Shape;336;p7"/>
          <p:cNvSpPr/>
          <p:nvPr/>
        </p:nvSpPr>
        <p:spPr>
          <a:xfrm>
            <a:off x="254210" y="4512254"/>
            <a:ext cx="939906" cy="311380"/>
          </a:xfrm>
          <a:prstGeom prst="rect">
            <a:avLst/>
          </a:prstGeom>
          <a:solidFill>
            <a:srgbClr val="FDF4D3"/>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Clr>
                <a:schemeClr val="accent2"/>
              </a:buClr>
              <a:buSzPts val="1050"/>
              <a:buFont typeface="Verdana"/>
              <a:buNone/>
            </a:pPr>
            <a:r>
              <a:rPr lang="en-US" sz="1050">
                <a:solidFill>
                  <a:schemeClr val="accent2"/>
                </a:solidFill>
                <a:latin typeface="Verdana"/>
                <a:ea typeface="Verdana"/>
                <a:cs typeface="Verdana"/>
                <a:sym typeface="Verdana"/>
              </a:rPr>
              <a:t>:TankFarm</a:t>
            </a:r>
            <a:endParaRPr sz="1050">
              <a:solidFill>
                <a:schemeClr val="accent2"/>
              </a:solidFill>
              <a:latin typeface="Verdana"/>
              <a:ea typeface="Verdana"/>
              <a:cs typeface="Verdana"/>
              <a:sym typeface="Verdana"/>
            </a:endParaRPr>
          </a:p>
        </p:txBody>
      </p:sp>
      <p:sp>
        <p:nvSpPr>
          <p:cNvPr id="337" name="Google Shape;337;p7"/>
          <p:cNvSpPr/>
          <p:nvPr/>
        </p:nvSpPr>
        <p:spPr>
          <a:xfrm>
            <a:off x="2004419" y="4047823"/>
            <a:ext cx="755650" cy="277070"/>
          </a:xfrm>
          <a:prstGeom prst="rect">
            <a:avLst/>
          </a:prstGeom>
          <a:solidFill>
            <a:srgbClr val="FDF4D3"/>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Clr>
                <a:schemeClr val="accent2"/>
              </a:buClr>
              <a:buSzPts val="1050"/>
              <a:buFont typeface="Verdana"/>
              <a:buNone/>
            </a:pPr>
            <a:r>
              <a:rPr lang="en-US" sz="1050">
                <a:solidFill>
                  <a:schemeClr val="accent2"/>
                </a:solidFill>
                <a:latin typeface="Verdana"/>
                <a:ea typeface="Verdana"/>
                <a:cs typeface="Verdana"/>
                <a:sym typeface="Verdana"/>
              </a:rPr>
              <a:t>:Tank</a:t>
            </a:r>
            <a:endParaRPr sz="1200">
              <a:solidFill>
                <a:schemeClr val="dk1"/>
              </a:solidFill>
              <a:latin typeface="Twentieth Century"/>
              <a:ea typeface="Twentieth Century"/>
              <a:cs typeface="Twentieth Century"/>
              <a:sym typeface="Twentieth Century"/>
            </a:endParaRPr>
          </a:p>
        </p:txBody>
      </p:sp>
      <p:sp>
        <p:nvSpPr>
          <p:cNvPr id="338" name="Google Shape;338;p7"/>
          <p:cNvSpPr/>
          <p:nvPr/>
        </p:nvSpPr>
        <p:spPr>
          <a:xfrm>
            <a:off x="425866" y="3598722"/>
            <a:ext cx="982252" cy="247631"/>
          </a:xfrm>
          <a:prstGeom prst="rect">
            <a:avLst/>
          </a:prstGeom>
          <a:solidFill>
            <a:srgbClr val="FDF4D3"/>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Clr>
                <a:schemeClr val="accent2"/>
              </a:buClr>
              <a:buSzPts val="1050"/>
              <a:buFont typeface="Verdana"/>
              <a:buNone/>
            </a:pPr>
            <a:r>
              <a:rPr lang="en-US" sz="1050">
                <a:solidFill>
                  <a:schemeClr val="accent2"/>
                </a:solidFill>
                <a:latin typeface="Verdana"/>
                <a:ea typeface="Verdana"/>
                <a:cs typeface="Verdana"/>
                <a:sym typeface="Verdana"/>
              </a:rPr>
              <a:t>:PlantItem</a:t>
            </a:r>
            <a:endParaRPr sz="1050">
              <a:solidFill>
                <a:schemeClr val="accent2"/>
              </a:solidFill>
              <a:latin typeface="Verdana"/>
              <a:ea typeface="Verdana"/>
              <a:cs typeface="Verdana"/>
              <a:sym typeface="Verdana"/>
            </a:endParaRPr>
          </a:p>
        </p:txBody>
      </p:sp>
      <p:cxnSp>
        <p:nvCxnSpPr>
          <p:cNvPr id="339" name="Google Shape;339;p7"/>
          <p:cNvCxnSpPr>
            <a:stCxn id="336" idx="0"/>
            <a:endCxn id="338" idx="2"/>
          </p:cNvCxnSpPr>
          <p:nvPr/>
        </p:nvCxnSpPr>
        <p:spPr>
          <a:xfrm rot="10800000" flipH="1">
            <a:off x="724163" y="3846254"/>
            <a:ext cx="192900" cy="666000"/>
          </a:xfrm>
          <a:prstGeom prst="straightConnector1">
            <a:avLst/>
          </a:prstGeom>
          <a:noFill/>
          <a:ln w="9525" cap="flat" cmpd="sng">
            <a:solidFill>
              <a:schemeClr val="dk1"/>
            </a:solidFill>
            <a:prstDash val="solid"/>
            <a:round/>
            <a:headEnd type="none" w="sm" len="sm"/>
            <a:tailEnd type="triangle" w="med" len="med"/>
          </a:ln>
        </p:spPr>
      </p:cxnSp>
      <p:cxnSp>
        <p:nvCxnSpPr>
          <p:cNvPr id="340" name="Google Shape;340;p7"/>
          <p:cNvCxnSpPr>
            <a:stCxn id="337" idx="0"/>
            <a:endCxn id="338" idx="2"/>
          </p:cNvCxnSpPr>
          <p:nvPr/>
        </p:nvCxnSpPr>
        <p:spPr>
          <a:xfrm rot="10800000">
            <a:off x="917044" y="3846223"/>
            <a:ext cx="1465200" cy="201600"/>
          </a:xfrm>
          <a:prstGeom prst="straightConnector1">
            <a:avLst/>
          </a:prstGeom>
          <a:noFill/>
          <a:ln w="9525" cap="flat" cmpd="sng">
            <a:solidFill>
              <a:schemeClr val="dk1"/>
            </a:solidFill>
            <a:prstDash val="solid"/>
            <a:round/>
            <a:headEnd type="none" w="sm" len="sm"/>
            <a:tailEnd type="triangle" w="med" len="med"/>
          </a:ln>
        </p:spPr>
      </p:cxnSp>
      <p:sp>
        <p:nvSpPr>
          <p:cNvPr id="341" name="Google Shape;341;p7"/>
          <p:cNvSpPr txBox="1"/>
          <p:nvPr/>
        </p:nvSpPr>
        <p:spPr>
          <a:xfrm>
            <a:off x="-59957" y="3820020"/>
            <a:ext cx="1031051" cy="27695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accent1"/>
              </a:buClr>
              <a:buSzPts val="1200"/>
              <a:buFont typeface="Arial"/>
              <a:buNone/>
            </a:pPr>
            <a:r>
              <a:rPr lang="en-US" sz="1200">
                <a:solidFill>
                  <a:schemeClr val="accent1"/>
                </a:solidFill>
                <a:latin typeface="Arial"/>
                <a:ea typeface="Arial"/>
                <a:cs typeface="Arial"/>
                <a:sym typeface="Arial"/>
              </a:rPr>
              <a:t>:</a:t>
            </a:r>
            <a:r>
              <a:rPr lang="en-US" sz="1200">
                <a:solidFill>
                  <a:schemeClr val="accent2"/>
                </a:solidFill>
                <a:latin typeface="Arial"/>
                <a:ea typeface="Arial"/>
                <a:cs typeface="Arial"/>
                <a:sym typeface="Arial"/>
              </a:rPr>
              <a:t>subClassOf</a:t>
            </a:r>
            <a:endParaRPr sz="1200">
              <a:solidFill>
                <a:schemeClr val="accent2"/>
              </a:solidFill>
              <a:latin typeface="Arial"/>
              <a:ea typeface="Arial"/>
              <a:cs typeface="Arial"/>
              <a:sym typeface="Arial"/>
            </a:endParaRPr>
          </a:p>
        </p:txBody>
      </p:sp>
      <p:cxnSp>
        <p:nvCxnSpPr>
          <p:cNvPr id="342" name="Google Shape;342;p7"/>
          <p:cNvCxnSpPr>
            <a:stCxn id="323" idx="0"/>
          </p:cNvCxnSpPr>
          <p:nvPr/>
        </p:nvCxnSpPr>
        <p:spPr>
          <a:xfrm rot="10800000">
            <a:off x="657636" y="4837130"/>
            <a:ext cx="144000" cy="418500"/>
          </a:xfrm>
          <a:prstGeom prst="straightConnector1">
            <a:avLst/>
          </a:prstGeom>
          <a:noFill/>
          <a:ln w="9525" cap="flat" cmpd="sng">
            <a:solidFill>
              <a:schemeClr val="dk1"/>
            </a:solidFill>
            <a:prstDash val="solid"/>
            <a:round/>
            <a:headEnd type="none" w="sm" len="sm"/>
            <a:tailEnd type="triangle" w="med" len="med"/>
          </a:ln>
        </p:spPr>
      </p:cxnSp>
      <p:cxnSp>
        <p:nvCxnSpPr>
          <p:cNvPr id="343" name="Google Shape;343;p7"/>
          <p:cNvCxnSpPr>
            <a:stCxn id="324" idx="7"/>
            <a:endCxn id="337" idx="2"/>
          </p:cNvCxnSpPr>
          <p:nvPr/>
        </p:nvCxnSpPr>
        <p:spPr>
          <a:xfrm rot="10800000" flipH="1">
            <a:off x="2174020" y="4324816"/>
            <a:ext cx="208200" cy="265800"/>
          </a:xfrm>
          <a:prstGeom prst="straightConnector1">
            <a:avLst/>
          </a:prstGeom>
          <a:noFill/>
          <a:ln w="9525" cap="flat" cmpd="sng">
            <a:solidFill>
              <a:schemeClr val="dk1"/>
            </a:solidFill>
            <a:prstDash val="solid"/>
            <a:round/>
            <a:headEnd type="none" w="sm" len="sm"/>
            <a:tailEnd type="triangle" w="med" len="med"/>
          </a:ln>
        </p:spPr>
      </p:cxnSp>
      <p:cxnSp>
        <p:nvCxnSpPr>
          <p:cNvPr id="344" name="Google Shape;344;p7"/>
          <p:cNvCxnSpPr>
            <a:stCxn id="325" idx="0"/>
            <a:endCxn id="337" idx="2"/>
          </p:cNvCxnSpPr>
          <p:nvPr/>
        </p:nvCxnSpPr>
        <p:spPr>
          <a:xfrm rot="10800000">
            <a:off x="2382310" y="4324753"/>
            <a:ext cx="183300" cy="1535100"/>
          </a:xfrm>
          <a:prstGeom prst="straightConnector1">
            <a:avLst/>
          </a:prstGeom>
          <a:noFill/>
          <a:ln w="9525" cap="flat" cmpd="sng">
            <a:solidFill>
              <a:schemeClr val="dk1"/>
            </a:solidFill>
            <a:prstDash val="solid"/>
            <a:round/>
            <a:headEnd type="none" w="sm" len="sm"/>
            <a:tailEnd type="triangle" w="med" len="med"/>
          </a:ln>
        </p:spPr>
      </p:cxnSp>
      <p:sp>
        <p:nvSpPr>
          <p:cNvPr id="345" name="Google Shape;345;p7"/>
          <p:cNvSpPr txBox="1"/>
          <p:nvPr/>
        </p:nvSpPr>
        <p:spPr>
          <a:xfrm>
            <a:off x="2450757" y="5163750"/>
            <a:ext cx="269626" cy="2616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accent2"/>
              </a:buClr>
              <a:buSzPts val="1050"/>
              <a:buFont typeface="Verdana"/>
              <a:buNone/>
            </a:pPr>
            <a:r>
              <a:rPr lang="en-US" sz="1050">
                <a:solidFill>
                  <a:schemeClr val="accent2"/>
                </a:solidFill>
                <a:latin typeface="Verdana"/>
                <a:ea typeface="Verdana"/>
                <a:cs typeface="Verdana"/>
                <a:sym typeface="Verdana"/>
              </a:rPr>
              <a:t>a</a:t>
            </a:r>
            <a:endParaRPr sz="1200">
              <a:solidFill>
                <a:schemeClr val="dk1"/>
              </a:solidFill>
              <a:latin typeface="Twentieth Century"/>
              <a:ea typeface="Twentieth Century"/>
              <a:cs typeface="Twentieth Century"/>
              <a:sym typeface="Twentieth Century"/>
            </a:endParaRPr>
          </a:p>
        </p:txBody>
      </p:sp>
      <p:sp>
        <p:nvSpPr>
          <p:cNvPr id="346" name="Google Shape;346;p7"/>
          <p:cNvSpPr txBox="1"/>
          <p:nvPr/>
        </p:nvSpPr>
        <p:spPr>
          <a:xfrm>
            <a:off x="523959" y="4939265"/>
            <a:ext cx="269626" cy="2616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accent2"/>
              </a:buClr>
              <a:buSzPts val="1050"/>
              <a:buFont typeface="Verdana"/>
              <a:buNone/>
            </a:pPr>
            <a:r>
              <a:rPr lang="en-US" sz="1050">
                <a:solidFill>
                  <a:schemeClr val="accent2"/>
                </a:solidFill>
                <a:latin typeface="Verdana"/>
                <a:ea typeface="Verdana"/>
                <a:cs typeface="Verdana"/>
                <a:sym typeface="Verdana"/>
              </a:rPr>
              <a:t>a</a:t>
            </a:r>
            <a:endParaRPr sz="1200">
              <a:solidFill>
                <a:schemeClr val="dk1"/>
              </a:solidFill>
              <a:latin typeface="Twentieth Century"/>
              <a:ea typeface="Twentieth Century"/>
              <a:cs typeface="Twentieth Century"/>
              <a:sym typeface="Twentieth Century"/>
            </a:endParaRPr>
          </a:p>
        </p:txBody>
      </p:sp>
      <p:sp>
        <p:nvSpPr>
          <p:cNvPr id="347" name="Google Shape;347;p7"/>
          <p:cNvSpPr txBox="1"/>
          <p:nvPr/>
        </p:nvSpPr>
        <p:spPr>
          <a:xfrm>
            <a:off x="2042462" y="4321045"/>
            <a:ext cx="269626" cy="2616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accent2"/>
              </a:buClr>
              <a:buSzPts val="1050"/>
              <a:buFont typeface="Verdana"/>
              <a:buNone/>
            </a:pPr>
            <a:r>
              <a:rPr lang="en-US" sz="1050">
                <a:solidFill>
                  <a:schemeClr val="accent2"/>
                </a:solidFill>
                <a:latin typeface="Verdana"/>
                <a:ea typeface="Verdana"/>
                <a:cs typeface="Verdana"/>
                <a:sym typeface="Verdana"/>
              </a:rPr>
              <a:t>a</a:t>
            </a:r>
            <a:endParaRPr sz="1200">
              <a:solidFill>
                <a:schemeClr val="dk1"/>
              </a:solidFill>
              <a:latin typeface="Twentieth Century"/>
              <a:ea typeface="Twentieth Century"/>
              <a:cs typeface="Twentieth Century"/>
              <a:sym typeface="Twentieth Century"/>
            </a:endParaRPr>
          </a:p>
        </p:txBody>
      </p:sp>
      <p:sp>
        <p:nvSpPr>
          <p:cNvPr id="348" name="Google Shape;348;p7"/>
          <p:cNvSpPr txBox="1"/>
          <p:nvPr/>
        </p:nvSpPr>
        <p:spPr>
          <a:xfrm>
            <a:off x="1329891" y="3704057"/>
            <a:ext cx="1031051" cy="27695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accent2"/>
              </a:buClr>
              <a:buSzPts val="1200"/>
              <a:buFont typeface="Arial"/>
              <a:buNone/>
            </a:pPr>
            <a:r>
              <a:rPr lang="en-US" sz="1200">
                <a:solidFill>
                  <a:schemeClr val="accent2"/>
                </a:solidFill>
                <a:latin typeface="Arial"/>
                <a:ea typeface="Arial"/>
                <a:cs typeface="Arial"/>
                <a:sym typeface="Arial"/>
              </a:rPr>
              <a:t>:subClassOf</a:t>
            </a:r>
            <a:endParaRPr sz="1200">
              <a:solidFill>
                <a:schemeClr val="accent2"/>
              </a:solidFill>
              <a:latin typeface="Arial"/>
              <a:ea typeface="Arial"/>
              <a:cs typeface="Arial"/>
              <a:sym typeface="Arial"/>
            </a:endParaRPr>
          </a:p>
        </p:txBody>
      </p:sp>
      <p:sp>
        <p:nvSpPr>
          <p:cNvPr id="349" name="Google Shape;349;p7"/>
          <p:cNvSpPr/>
          <p:nvPr/>
        </p:nvSpPr>
        <p:spPr>
          <a:xfrm>
            <a:off x="4315154" y="4582655"/>
            <a:ext cx="829435" cy="422823"/>
          </a:xfrm>
          <a:prstGeom prst="ellipse">
            <a:avLst/>
          </a:prstGeom>
          <a:solidFill>
            <a:srgbClr val="FFFF00"/>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Clr>
                <a:schemeClr val="accent2"/>
              </a:buClr>
              <a:buSzPts val="1050"/>
              <a:buFont typeface="Verdana"/>
              <a:buNone/>
            </a:pPr>
            <a:r>
              <a:rPr lang="en-US" sz="1050">
                <a:solidFill>
                  <a:schemeClr val="accent2"/>
                </a:solidFill>
                <a:latin typeface="Verdana"/>
                <a:ea typeface="Verdana"/>
                <a:cs typeface="Verdana"/>
                <a:sym typeface="Verdana"/>
              </a:rPr>
              <a:t>:Tank103</a:t>
            </a:r>
            <a:endParaRPr sz="1200">
              <a:solidFill>
                <a:schemeClr val="dk1"/>
              </a:solidFill>
              <a:latin typeface="Twentieth Century"/>
              <a:ea typeface="Twentieth Century"/>
              <a:cs typeface="Twentieth Century"/>
              <a:sym typeface="Twentieth Century"/>
            </a:endParaRPr>
          </a:p>
        </p:txBody>
      </p:sp>
      <p:cxnSp>
        <p:nvCxnSpPr>
          <p:cNvPr id="350" name="Google Shape;350;p7"/>
          <p:cNvCxnSpPr>
            <a:stCxn id="324" idx="5"/>
            <a:endCxn id="349" idx="2"/>
          </p:cNvCxnSpPr>
          <p:nvPr/>
        </p:nvCxnSpPr>
        <p:spPr>
          <a:xfrm rot="10800000" flipH="1">
            <a:off x="2174020" y="4794197"/>
            <a:ext cx="2141100" cy="95400"/>
          </a:xfrm>
          <a:prstGeom prst="straightConnector1">
            <a:avLst/>
          </a:prstGeom>
          <a:noFill/>
          <a:ln w="9525" cap="flat" cmpd="sng">
            <a:solidFill>
              <a:schemeClr val="dk1"/>
            </a:solidFill>
            <a:prstDash val="solid"/>
            <a:round/>
            <a:headEnd type="none" w="sm" len="sm"/>
            <a:tailEnd type="triangle" w="med" len="med"/>
          </a:ln>
        </p:spPr>
      </p:cxnSp>
      <p:sp>
        <p:nvSpPr>
          <p:cNvPr id="351" name="Google Shape;351;p7"/>
          <p:cNvSpPr txBox="1"/>
          <p:nvPr/>
        </p:nvSpPr>
        <p:spPr>
          <a:xfrm>
            <a:off x="3202261" y="4620379"/>
            <a:ext cx="841897" cy="2616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accent6"/>
              </a:buClr>
              <a:buSzPts val="1050"/>
              <a:buFont typeface="Verdana"/>
              <a:buNone/>
            </a:pPr>
            <a:r>
              <a:rPr lang="en-US" sz="1050">
                <a:solidFill>
                  <a:schemeClr val="accent6"/>
                </a:solidFill>
                <a:latin typeface="Verdana"/>
                <a:ea typeface="Verdana"/>
                <a:cs typeface="Verdana"/>
                <a:sym typeface="Verdana"/>
              </a:rPr>
              <a:t>:hasTank</a:t>
            </a:r>
            <a:endParaRPr sz="1050">
              <a:solidFill>
                <a:schemeClr val="accent6"/>
              </a:solidFill>
              <a:latin typeface="Verdana"/>
              <a:ea typeface="Verdana"/>
              <a:cs typeface="Verdana"/>
              <a:sym typeface="Verdana"/>
            </a:endParaRPr>
          </a:p>
        </p:txBody>
      </p:sp>
      <p:pic>
        <p:nvPicPr>
          <p:cNvPr id="352" name="Google Shape;352;p7"/>
          <p:cNvPicPr preferRelativeResize="0"/>
          <p:nvPr/>
        </p:nvPicPr>
        <p:blipFill rotWithShape="1">
          <a:blip r:embed="rId3">
            <a:alphaModFix/>
          </a:blip>
          <a:srcRect/>
          <a:stretch/>
        </p:blipFill>
        <p:spPr>
          <a:xfrm>
            <a:off x="4739726" y="4305362"/>
            <a:ext cx="341848" cy="341848"/>
          </a:xfrm>
          <a:prstGeom prst="rect">
            <a:avLst/>
          </a:prstGeom>
          <a:noFill/>
          <a:ln>
            <a:noFill/>
          </a:ln>
        </p:spPr>
      </p:pic>
      <p:sp>
        <p:nvSpPr>
          <p:cNvPr id="353" name="Google Shape;353;p7"/>
          <p:cNvSpPr/>
          <p:nvPr/>
        </p:nvSpPr>
        <p:spPr>
          <a:xfrm>
            <a:off x="3437089" y="5012561"/>
            <a:ext cx="1088687" cy="342440"/>
          </a:xfrm>
          <a:prstGeom prst="ellipse">
            <a:avLst/>
          </a:prstGeom>
          <a:solidFill>
            <a:srgbClr val="FFFF00"/>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Clr>
                <a:schemeClr val="accent2"/>
              </a:buClr>
              <a:buSzPts val="1050"/>
              <a:buFont typeface="Verdana"/>
              <a:buNone/>
            </a:pPr>
            <a:r>
              <a:rPr lang="en-US" sz="1050">
                <a:solidFill>
                  <a:schemeClr val="accent2"/>
                </a:solidFill>
                <a:latin typeface="Verdana"/>
                <a:ea typeface="Verdana"/>
                <a:cs typeface="Verdana"/>
                <a:sym typeface="Verdana"/>
              </a:rPr>
              <a:t>43^Kg</a:t>
            </a:r>
            <a:endParaRPr sz="1200">
              <a:solidFill>
                <a:schemeClr val="dk1"/>
              </a:solidFill>
              <a:latin typeface="Twentieth Century"/>
              <a:ea typeface="Twentieth Century"/>
              <a:cs typeface="Twentieth Century"/>
              <a:sym typeface="Twentieth Century"/>
            </a:endParaRPr>
          </a:p>
        </p:txBody>
      </p:sp>
      <p:cxnSp>
        <p:nvCxnSpPr>
          <p:cNvPr id="354" name="Google Shape;354;p7"/>
          <p:cNvCxnSpPr>
            <a:stCxn id="325" idx="7"/>
            <a:endCxn id="353" idx="2"/>
          </p:cNvCxnSpPr>
          <p:nvPr/>
        </p:nvCxnSpPr>
        <p:spPr>
          <a:xfrm rot="10800000" flipH="1">
            <a:off x="2858860" y="5183774"/>
            <a:ext cx="578100" cy="738000"/>
          </a:xfrm>
          <a:prstGeom prst="straightConnector1">
            <a:avLst/>
          </a:prstGeom>
          <a:noFill/>
          <a:ln w="9525" cap="flat" cmpd="sng">
            <a:solidFill>
              <a:schemeClr val="dk1"/>
            </a:solidFill>
            <a:prstDash val="solid"/>
            <a:round/>
            <a:headEnd type="none" w="sm" len="sm"/>
            <a:tailEnd type="triangle" w="med" len="med"/>
          </a:ln>
        </p:spPr>
      </p:cxnSp>
      <p:sp>
        <p:nvSpPr>
          <p:cNvPr id="355" name="Google Shape;355;p7"/>
          <p:cNvSpPr txBox="1"/>
          <p:nvPr/>
        </p:nvSpPr>
        <p:spPr>
          <a:xfrm>
            <a:off x="2519092" y="5367649"/>
            <a:ext cx="848309" cy="2616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accent6"/>
              </a:buClr>
              <a:buSzPts val="1050"/>
              <a:buFont typeface="Verdana"/>
              <a:buNone/>
            </a:pPr>
            <a:r>
              <a:rPr lang="en-US" sz="1050">
                <a:solidFill>
                  <a:schemeClr val="accent6"/>
                </a:solidFill>
                <a:latin typeface="Verdana"/>
                <a:ea typeface="Verdana"/>
                <a:cs typeface="Verdana"/>
                <a:sym typeface="Verdana"/>
              </a:rPr>
              <a:t>:hasMass</a:t>
            </a:r>
            <a:endParaRPr sz="1050">
              <a:solidFill>
                <a:schemeClr val="accent6"/>
              </a:solidFill>
              <a:latin typeface="Verdana"/>
              <a:ea typeface="Verdana"/>
              <a:cs typeface="Verdana"/>
              <a:sym typeface="Verdana"/>
            </a:endParaRPr>
          </a:p>
        </p:txBody>
      </p:sp>
      <p:pic>
        <p:nvPicPr>
          <p:cNvPr id="356" name="Google Shape;356;p7"/>
          <p:cNvPicPr preferRelativeResize="0"/>
          <p:nvPr/>
        </p:nvPicPr>
        <p:blipFill rotWithShape="1">
          <a:blip r:embed="rId4">
            <a:alphaModFix/>
          </a:blip>
          <a:srcRect/>
          <a:stretch/>
        </p:blipFill>
        <p:spPr>
          <a:xfrm>
            <a:off x="3193789" y="4943807"/>
            <a:ext cx="338704" cy="338704"/>
          </a:xfrm>
          <a:prstGeom prst="rect">
            <a:avLst/>
          </a:prstGeom>
          <a:noFill/>
          <a:ln>
            <a:noFill/>
          </a:ln>
        </p:spPr>
      </p:pic>
      <p:cxnSp>
        <p:nvCxnSpPr>
          <p:cNvPr id="357" name="Google Shape;357;p7"/>
          <p:cNvCxnSpPr>
            <a:stCxn id="324" idx="0"/>
            <a:endCxn id="338" idx="2"/>
          </p:cNvCxnSpPr>
          <p:nvPr/>
        </p:nvCxnSpPr>
        <p:spPr>
          <a:xfrm rot="10800000">
            <a:off x="916871" y="3846495"/>
            <a:ext cx="963900" cy="682200"/>
          </a:xfrm>
          <a:prstGeom prst="straightConnector1">
            <a:avLst/>
          </a:prstGeom>
          <a:noFill/>
          <a:ln w="9525" cap="flat" cmpd="sng">
            <a:solidFill>
              <a:schemeClr val="dk1"/>
            </a:solidFill>
            <a:prstDash val="solid"/>
            <a:round/>
            <a:headEnd type="none" w="sm" len="sm"/>
            <a:tailEnd type="triangle" w="med" len="med"/>
          </a:ln>
        </p:spPr>
      </p:cxnSp>
      <p:sp>
        <p:nvSpPr>
          <p:cNvPr id="358" name="Google Shape;358;p7"/>
          <p:cNvSpPr txBox="1"/>
          <p:nvPr/>
        </p:nvSpPr>
        <p:spPr>
          <a:xfrm flipH="1">
            <a:off x="1282364" y="4165898"/>
            <a:ext cx="248718" cy="2616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accent6"/>
              </a:buClr>
              <a:buSzPts val="1050"/>
              <a:buFont typeface="Verdana"/>
              <a:buNone/>
            </a:pPr>
            <a:r>
              <a:rPr lang="en-US" sz="1050">
                <a:solidFill>
                  <a:schemeClr val="accent6"/>
                </a:solidFill>
                <a:latin typeface="Verdana"/>
                <a:ea typeface="Verdana"/>
                <a:cs typeface="Verdana"/>
                <a:sym typeface="Verdana"/>
              </a:rPr>
              <a:t>a</a:t>
            </a:r>
            <a:endParaRPr sz="1200">
              <a:solidFill>
                <a:schemeClr val="dk1"/>
              </a:solidFill>
              <a:latin typeface="Twentieth Century"/>
              <a:ea typeface="Twentieth Century"/>
              <a:cs typeface="Twentieth Century"/>
              <a:sym typeface="Twentieth Century"/>
            </a:endParaRPr>
          </a:p>
        </p:txBody>
      </p:sp>
      <p:pic>
        <p:nvPicPr>
          <p:cNvPr id="359" name="Google Shape;359;p7"/>
          <p:cNvPicPr preferRelativeResize="0"/>
          <p:nvPr/>
        </p:nvPicPr>
        <p:blipFill rotWithShape="1">
          <a:blip r:embed="rId5">
            <a:alphaModFix/>
          </a:blip>
          <a:srcRect/>
          <a:stretch/>
        </p:blipFill>
        <p:spPr>
          <a:xfrm>
            <a:off x="1490516" y="4142461"/>
            <a:ext cx="354100" cy="308484"/>
          </a:xfrm>
          <a:prstGeom prst="rect">
            <a:avLst/>
          </a:prstGeom>
          <a:noFill/>
          <a:ln>
            <a:noFill/>
          </a:ln>
        </p:spPr>
      </p:pic>
      <p:pic>
        <p:nvPicPr>
          <p:cNvPr id="360" name="Google Shape;360;p7"/>
          <p:cNvPicPr preferRelativeResize="0"/>
          <p:nvPr/>
        </p:nvPicPr>
        <p:blipFill rotWithShape="1">
          <a:blip r:embed="rId6">
            <a:alphaModFix/>
          </a:blip>
          <a:srcRect/>
          <a:stretch/>
        </p:blipFill>
        <p:spPr>
          <a:xfrm>
            <a:off x="4930353" y="5232737"/>
            <a:ext cx="385246" cy="385246"/>
          </a:xfrm>
          <a:prstGeom prst="rect">
            <a:avLst/>
          </a:prstGeom>
          <a:noFill/>
          <a:ln>
            <a:noFill/>
          </a:ln>
        </p:spPr>
      </p:pic>
      <p:pic>
        <p:nvPicPr>
          <p:cNvPr id="361" name="Google Shape;361;p7"/>
          <p:cNvPicPr preferRelativeResize="0"/>
          <p:nvPr/>
        </p:nvPicPr>
        <p:blipFill rotWithShape="1">
          <a:blip r:embed="rId7">
            <a:alphaModFix/>
          </a:blip>
          <a:srcRect/>
          <a:stretch/>
        </p:blipFill>
        <p:spPr>
          <a:xfrm>
            <a:off x="6442468" y="5812744"/>
            <a:ext cx="260330" cy="260330"/>
          </a:xfrm>
          <a:prstGeom prst="rect">
            <a:avLst/>
          </a:prstGeom>
          <a:noFill/>
          <a:ln>
            <a:noFill/>
          </a:ln>
        </p:spPr>
      </p:pic>
      <p:pic>
        <p:nvPicPr>
          <p:cNvPr id="362" name="Google Shape;362;p7"/>
          <p:cNvPicPr preferRelativeResize="0"/>
          <p:nvPr/>
        </p:nvPicPr>
        <p:blipFill rotWithShape="1">
          <a:blip r:embed="rId8">
            <a:alphaModFix/>
          </a:blip>
          <a:srcRect/>
          <a:stretch/>
        </p:blipFill>
        <p:spPr>
          <a:xfrm>
            <a:off x="6427141" y="6391649"/>
            <a:ext cx="257936" cy="257936"/>
          </a:xfrm>
          <a:prstGeom prst="rect">
            <a:avLst/>
          </a:prstGeom>
          <a:noFill/>
          <a:ln>
            <a:noFill/>
          </a:ln>
        </p:spPr>
      </p:pic>
      <p:pic>
        <p:nvPicPr>
          <p:cNvPr id="363" name="Google Shape;363;p7"/>
          <p:cNvPicPr preferRelativeResize="0"/>
          <p:nvPr/>
        </p:nvPicPr>
        <p:blipFill rotWithShape="1">
          <a:blip r:embed="rId9">
            <a:alphaModFix/>
          </a:blip>
          <a:srcRect/>
          <a:stretch/>
        </p:blipFill>
        <p:spPr>
          <a:xfrm>
            <a:off x="6442468" y="5579306"/>
            <a:ext cx="269660" cy="234922"/>
          </a:xfrm>
          <a:prstGeom prst="rect">
            <a:avLst/>
          </a:prstGeom>
          <a:noFill/>
          <a:ln>
            <a:noFill/>
          </a:ln>
        </p:spPr>
      </p:pic>
      <p:pic>
        <p:nvPicPr>
          <p:cNvPr id="364" name="Google Shape;364;p7"/>
          <p:cNvPicPr preferRelativeResize="0"/>
          <p:nvPr/>
        </p:nvPicPr>
        <p:blipFill rotWithShape="1">
          <a:blip r:embed="rId10">
            <a:alphaModFix/>
          </a:blip>
          <a:srcRect/>
          <a:stretch/>
        </p:blipFill>
        <p:spPr>
          <a:xfrm>
            <a:off x="6409420" y="6084195"/>
            <a:ext cx="293378" cy="293378"/>
          </a:xfrm>
          <a:prstGeom prst="rect">
            <a:avLst/>
          </a:prstGeom>
          <a:noFill/>
          <a:ln>
            <a:noFill/>
          </a:ln>
        </p:spPr>
      </p:pic>
      <p:sp>
        <p:nvSpPr>
          <p:cNvPr id="365" name="Google Shape;365;p7"/>
          <p:cNvSpPr txBox="1"/>
          <p:nvPr/>
        </p:nvSpPr>
        <p:spPr>
          <a:xfrm>
            <a:off x="6726220" y="6326399"/>
            <a:ext cx="1725688" cy="36929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dk1"/>
              </a:buClr>
              <a:buSzPts val="1800"/>
              <a:buFont typeface="Arial"/>
              <a:buNone/>
            </a:pPr>
            <a:r>
              <a:rPr lang="en-US" sz="1800">
                <a:solidFill>
                  <a:schemeClr val="dk1"/>
                </a:solidFill>
                <a:latin typeface="Arial"/>
                <a:ea typeface="Arial"/>
                <a:cs typeface="Arial"/>
                <a:sym typeface="Arial"/>
              </a:rPr>
              <a:t>Deduction</a:t>
            </a:r>
            <a:endParaRPr sz="1800">
              <a:solidFill>
                <a:schemeClr val="dk1"/>
              </a:solidFill>
              <a:latin typeface="Twentieth Century"/>
              <a:ea typeface="Twentieth Century"/>
              <a:cs typeface="Twentieth Century"/>
              <a:sym typeface="Twentieth Century"/>
            </a:endParaRPr>
          </a:p>
        </p:txBody>
      </p:sp>
      <p:cxnSp>
        <p:nvCxnSpPr>
          <p:cNvPr id="366" name="Google Shape;366;p7"/>
          <p:cNvCxnSpPr>
            <a:stCxn id="325" idx="6"/>
            <a:endCxn id="367" idx="2"/>
          </p:cNvCxnSpPr>
          <p:nvPr/>
        </p:nvCxnSpPr>
        <p:spPr>
          <a:xfrm>
            <a:off x="2980328" y="6071265"/>
            <a:ext cx="1253700" cy="371100"/>
          </a:xfrm>
          <a:prstGeom prst="straightConnector1">
            <a:avLst/>
          </a:prstGeom>
          <a:noFill/>
          <a:ln w="9525" cap="flat" cmpd="sng">
            <a:solidFill>
              <a:schemeClr val="dk1"/>
            </a:solidFill>
            <a:prstDash val="solid"/>
            <a:round/>
            <a:headEnd type="none" w="sm" len="sm"/>
            <a:tailEnd type="triangle" w="med" len="med"/>
          </a:ln>
        </p:spPr>
      </p:cxnSp>
      <p:sp>
        <p:nvSpPr>
          <p:cNvPr id="368" name="Google Shape;368;p7"/>
          <p:cNvSpPr txBox="1"/>
          <p:nvPr/>
        </p:nvSpPr>
        <p:spPr>
          <a:xfrm>
            <a:off x="3043549" y="5689398"/>
            <a:ext cx="1070123" cy="2616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accent6"/>
              </a:buClr>
              <a:buSzPts val="1050"/>
              <a:buFont typeface="Verdana"/>
              <a:buNone/>
            </a:pPr>
            <a:r>
              <a:rPr lang="en-US" sz="1050">
                <a:solidFill>
                  <a:schemeClr val="accent6"/>
                </a:solidFill>
                <a:latin typeface="Verdana"/>
                <a:ea typeface="Verdana"/>
                <a:cs typeface="Verdana"/>
                <a:sym typeface="Verdana"/>
              </a:rPr>
              <a:t>:hasVolume</a:t>
            </a:r>
            <a:endParaRPr sz="1050">
              <a:solidFill>
                <a:schemeClr val="accent6"/>
              </a:solidFill>
              <a:latin typeface="Verdana"/>
              <a:ea typeface="Verdana"/>
              <a:cs typeface="Verdana"/>
              <a:sym typeface="Verdana"/>
            </a:endParaRPr>
          </a:p>
        </p:txBody>
      </p:sp>
      <p:sp>
        <p:nvSpPr>
          <p:cNvPr id="367" name="Google Shape;367;p7"/>
          <p:cNvSpPr/>
          <p:nvPr/>
        </p:nvSpPr>
        <p:spPr>
          <a:xfrm>
            <a:off x="4234028" y="6230884"/>
            <a:ext cx="910561" cy="422823"/>
          </a:xfrm>
          <a:prstGeom prst="ellipse">
            <a:avLst/>
          </a:prstGeom>
          <a:solidFill>
            <a:srgbClr val="F29C8E"/>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1050"/>
              <a:buFont typeface="Verdana"/>
              <a:buNone/>
            </a:pPr>
            <a:r>
              <a:rPr lang="en-US" sz="1050">
                <a:solidFill>
                  <a:schemeClr val="dk1"/>
                </a:solidFill>
                <a:latin typeface="Verdana"/>
                <a:ea typeface="Verdana"/>
                <a:cs typeface="Verdana"/>
                <a:sym typeface="Verdana"/>
              </a:rPr>
              <a:t>21^L</a:t>
            </a:r>
            <a:endParaRPr sz="1200">
              <a:solidFill>
                <a:schemeClr val="dk1"/>
              </a:solidFill>
              <a:latin typeface="Twentieth Century"/>
              <a:ea typeface="Twentieth Century"/>
              <a:cs typeface="Twentieth Century"/>
              <a:sym typeface="Twentieth Century"/>
            </a:endParaRPr>
          </a:p>
        </p:txBody>
      </p:sp>
      <p:sp>
        <p:nvSpPr>
          <p:cNvPr id="369" name="Google Shape;369;p7"/>
          <p:cNvSpPr txBox="1"/>
          <p:nvPr/>
        </p:nvSpPr>
        <p:spPr>
          <a:xfrm>
            <a:off x="6321248" y="630001"/>
            <a:ext cx="2243911" cy="52318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dk1"/>
              </a:buClr>
              <a:buSzPts val="2800"/>
              <a:buFont typeface="Arial"/>
              <a:buNone/>
            </a:pPr>
            <a:r>
              <a:rPr lang="en-US" sz="2800">
                <a:solidFill>
                  <a:schemeClr val="dk1"/>
                </a:solidFill>
                <a:latin typeface="Arial"/>
                <a:ea typeface="Arial"/>
                <a:cs typeface="Arial"/>
                <a:sym typeface="Arial"/>
              </a:rPr>
              <a:t>Triple Store</a:t>
            </a:r>
            <a:endParaRPr sz="1800">
              <a:solidFill>
                <a:schemeClr val="dk1"/>
              </a:solidFill>
              <a:latin typeface="Twentieth Century"/>
              <a:ea typeface="Twentieth Century"/>
              <a:cs typeface="Twentieth Century"/>
              <a:sym typeface="Twentieth Century"/>
            </a:endParaRPr>
          </a:p>
        </p:txBody>
      </p:sp>
      <p:sp>
        <p:nvSpPr>
          <p:cNvPr id="370" name="Google Shape;370;p7"/>
          <p:cNvSpPr txBox="1"/>
          <p:nvPr/>
        </p:nvSpPr>
        <p:spPr>
          <a:xfrm>
            <a:off x="6748146" y="5784560"/>
            <a:ext cx="1703762" cy="36929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dk1"/>
              </a:buClr>
              <a:buSzPts val="1800"/>
              <a:buFont typeface="Arial"/>
              <a:buNone/>
            </a:pPr>
            <a:r>
              <a:rPr lang="en-US" sz="1800">
                <a:solidFill>
                  <a:schemeClr val="dk1"/>
                </a:solidFill>
                <a:latin typeface="Arial"/>
                <a:ea typeface="Arial"/>
                <a:cs typeface="Arial"/>
                <a:sym typeface="Arial"/>
              </a:rPr>
              <a:t>Detection</a:t>
            </a:r>
            <a:endParaRPr sz="1800">
              <a:solidFill>
                <a:schemeClr val="dk1"/>
              </a:solidFill>
              <a:latin typeface="Twentieth Century"/>
              <a:ea typeface="Twentieth Century"/>
              <a:cs typeface="Twentieth Century"/>
              <a:sym typeface="Twentieth Century"/>
            </a:endParaRPr>
          </a:p>
        </p:txBody>
      </p:sp>
      <p:sp>
        <p:nvSpPr>
          <p:cNvPr id="371" name="Google Shape;371;p7"/>
          <p:cNvSpPr txBox="1"/>
          <p:nvPr/>
        </p:nvSpPr>
        <p:spPr>
          <a:xfrm>
            <a:off x="6760797" y="5478981"/>
            <a:ext cx="1761414" cy="36929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dk1"/>
              </a:buClr>
              <a:buSzPts val="1800"/>
              <a:buFont typeface="Arial"/>
              <a:buNone/>
            </a:pPr>
            <a:r>
              <a:rPr lang="en-US" sz="1800">
                <a:solidFill>
                  <a:schemeClr val="dk1"/>
                </a:solidFill>
                <a:latin typeface="Arial"/>
                <a:ea typeface="Arial"/>
                <a:cs typeface="Arial"/>
                <a:sym typeface="Arial"/>
              </a:rPr>
              <a:t>Inference</a:t>
            </a:r>
            <a:endParaRPr sz="1800">
              <a:solidFill>
                <a:schemeClr val="dk1"/>
              </a:solidFill>
              <a:latin typeface="Twentieth Century"/>
              <a:ea typeface="Twentieth Century"/>
              <a:cs typeface="Twentieth Century"/>
              <a:sym typeface="Twentieth Century"/>
            </a:endParaRPr>
          </a:p>
        </p:txBody>
      </p:sp>
      <p:sp>
        <p:nvSpPr>
          <p:cNvPr id="372" name="Google Shape;372;p7"/>
          <p:cNvSpPr txBox="1"/>
          <p:nvPr/>
        </p:nvSpPr>
        <p:spPr>
          <a:xfrm>
            <a:off x="6720704" y="6049621"/>
            <a:ext cx="1765880" cy="36929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dk1"/>
              </a:buClr>
              <a:buSzPts val="1800"/>
              <a:buFont typeface="Arial"/>
              <a:buNone/>
            </a:pPr>
            <a:r>
              <a:rPr lang="en-US" sz="1800">
                <a:solidFill>
                  <a:schemeClr val="dk1"/>
                </a:solidFill>
                <a:latin typeface="Arial"/>
                <a:ea typeface="Arial"/>
                <a:cs typeface="Arial"/>
                <a:sym typeface="Arial"/>
              </a:rPr>
              <a:t>Transformation</a:t>
            </a:r>
            <a:endParaRPr sz="1800">
              <a:solidFill>
                <a:schemeClr val="dk1"/>
              </a:solidFill>
              <a:latin typeface="Twentieth Century"/>
              <a:ea typeface="Twentieth Century"/>
              <a:cs typeface="Twentieth Century"/>
              <a:sym typeface="Twentieth Century"/>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1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23"/>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24"/>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2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26"/>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27"/>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28"/>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29"/>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30"/>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33"/>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34"/>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35"/>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36"/>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37"/>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338"/>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339"/>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340"/>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341"/>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342"/>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343"/>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344"/>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345"/>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346"/>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347"/>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348"/>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366"/>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367"/>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357"/>
                                        </p:tgtEl>
                                        <p:attrNameLst>
                                          <p:attrName>style.visibility</p:attrName>
                                        </p:attrNameLst>
                                      </p:cBhvr>
                                      <p:to>
                                        <p:strVal val="visible"/>
                                      </p:to>
                                    </p:set>
                                  </p:childTnLst>
                                </p:cTn>
                              </p:par>
                              <p:par>
                                <p:cTn id="63" presetID="1" presetClass="entr" presetSubtype="0" fill="hold" nodeType="withEffect">
                                  <p:stCondLst>
                                    <p:cond delay="0"/>
                                  </p:stCondLst>
                                  <p:childTnLst>
                                    <p:set>
                                      <p:cBhvr>
                                        <p:cTn id="64" dur="1" fill="hold">
                                          <p:stCondLst>
                                            <p:cond delay="0"/>
                                          </p:stCondLst>
                                        </p:cTn>
                                        <p:tgtEl>
                                          <p:spTgt spid="321"/>
                                        </p:tgtEl>
                                        <p:attrNameLst>
                                          <p:attrName>style.visibility</p:attrName>
                                        </p:attrNameLst>
                                      </p:cBhvr>
                                      <p:to>
                                        <p:strVal val="visible"/>
                                      </p:to>
                                    </p:set>
                                  </p:childTnLst>
                                </p:cTn>
                              </p:par>
                              <p:par>
                                <p:cTn id="65" presetID="1" presetClass="entr" presetSubtype="0" fill="hold" nodeType="withEffect">
                                  <p:stCondLst>
                                    <p:cond delay="0"/>
                                  </p:stCondLst>
                                  <p:childTnLst>
                                    <p:set>
                                      <p:cBhvr>
                                        <p:cTn id="66" dur="1" fill="hold">
                                          <p:stCondLst>
                                            <p:cond delay="0"/>
                                          </p:stCondLst>
                                        </p:cTn>
                                        <p:tgtEl>
                                          <p:spTgt spid="363"/>
                                        </p:tgtEl>
                                        <p:attrNameLst>
                                          <p:attrName>style.visibility</p:attrName>
                                        </p:attrNameLst>
                                      </p:cBhvr>
                                      <p:to>
                                        <p:strVal val="visible"/>
                                      </p:to>
                                    </p:set>
                                  </p:childTnLst>
                                </p:cTn>
                              </p:par>
                              <p:par>
                                <p:cTn id="67" presetID="1" presetClass="entr" presetSubtype="0" fill="hold" nodeType="withEffect">
                                  <p:stCondLst>
                                    <p:cond delay="0"/>
                                  </p:stCondLst>
                                  <p:childTnLst>
                                    <p:set>
                                      <p:cBhvr>
                                        <p:cTn id="68" dur="1" fill="hold">
                                          <p:stCondLst>
                                            <p:cond delay="0"/>
                                          </p:stCondLst>
                                        </p:cTn>
                                        <p:tgtEl>
                                          <p:spTgt spid="358"/>
                                        </p:tgtEl>
                                        <p:attrNameLst>
                                          <p:attrName>style.visibility</p:attrName>
                                        </p:attrNameLst>
                                      </p:cBhvr>
                                      <p:to>
                                        <p:strVal val="visible"/>
                                      </p:to>
                                    </p:set>
                                  </p:childTnLst>
                                </p:cTn>
                              </p:par>
                              <p:par>
                                <p:cTn id="69" presetID="1" presetClass="entr" presetSubtype="0" fill="hold" nodeType="withEffect">
                                  <p:stCondLst>
                                    <p:cond delay="0"/>
                                  </p:stCondLst>
                                  <p:childTnLst>
                                    <p:set>
                                      <p:cBhvr>
                                        <p:cTn id="70" dur="1" fill="hold">
                                          <p:stCondLst>
                                            <p:cond delay="0"/>
                                          </p:stCondLst>
                                        </p:cTn>
                                        <p:tgtEl>
                                          <p:spTgt spid="359"/>
                                        </p:tgtEl>
                                        <p:attrNameLst>
                                          <p:attrName>style.visibility</p:attrName>
                                        </p:attrNameLst>
                                      </p:cBhvr>
                                      <p:to>
                                        <p:strVal val="visible"/>
                                      </p:to>
                                    </p:set>
                                  </p:childTnLst>
                                </p:cTn>
                              </p:par>
                              <p:par>
                                <p:cTn id="71" presetID="1" presetClass="entr" presetSubtype="0" fill="hold" nodeType="withEffect">
                                  <p:stCondLst>
                                    <p:cond delay="0"/>
                                  </p:stCondLst>
                                  <p:childTnLst>
                                    <p:set>
                                      <p:cBhvr>
                                        <p:cTn id="72" dur="1" fill="hold">
                                          <p:stCondLst>
                                            <p:cond delay="0"/>
                                          </p:stCondLst>
                                        </p:cTn>
                                        <p:tgtEl>
                                          <p:spTgt spid="371"/>
                                        </p:tgtEl>
                                        <p:attrNameLst>
                                          <p:attrName>style.visibility</p:attrName>
                                        </p:attrNameLst>
                                      </p:cBhvr>
                                      <p:to>
                                        <p:strVal val="visible"/>
                                      </p:to>
                                    </p:set>
                                  </p:childTnLst>
                                </p:cTn>
                              </p:par>
                            </p:childTnLst>
                          </p:cTn>
                        </p:par>
                      </p:childTnLst>
                    </p:cTn>
                  </p:par>
                  <p:par>
                    <p:cTn id="73" fill="hold">
                      <p:stCondLst>
                        <p:cond delay="indefinite"/>
                      </p:stCondLst>
                      <p:childTnLst>
                        <p:par>
                          <p:cTn id="74" fill="hold">
                            <p:stCondLst>
                              <p:cond delay="0"/>
                            </p:stCondLst>
                            <p:childTnLst>
                              <p:par>
                                <p:cTn id="75" presetID="1" presetClass="entr" presetSubtype="0" fill="hold" nodeType="clickEffect">
                                  <p:stCondLst>
                                    <p:cond delay="0"/>
                                  </p:stCondLst>
                                  <p:childTnLst>
                                    <p:set>
                                      <p:cBhvr>
                                        <p:cTn id="76" dur="1" fill="hold">
                                          <p:stCondLst>
                                            <p:cond delay="0"/>
                                          </p:stCondLst>
                                        </p:cTn>
                                        <p:tgtEl>
                                          <p:spTgt spid="319"/>
                                        </p:tgtEl>
                                        <p:attrNameLst>
                                          <p:attrName>style.visibility</p:attrName>
                                        </p:attrNameLst>
                                      </p:cBhvr>
                                      <p:to>
                                        <p:strVal val="visible"/>
                                      </p:to>
                                    </p:set>
                                  </p:childTnLst>
                                </p:cTn>
                              </p:par>
                              <p:par>
                                <p:cTn id="77" presetID="1" presetClass="entr" presetSubtype="0" fill="hold" nodeType="withEffect">
                                  <p:stCondLst>
                                    <p:cond delay="0"/>
                                  </p:stCondLst>
                                  <p:childTnLst>
                                    <p:set>
                                      <p:cBhvr>
                                        <p:cTn id="78" dur="1" fill="hold">
                                          <p:stCondLst>
                                            <p:cond delay="0"/>
                                          </p:stCondLst>
                                        </p:cTn>
                                        <p:tgtEl>
                                          <p:spTgt spid="370"/>
                                        </p:tgtEl>
                                        <p:attrNameLst>
                                          <p:attrName>style.visibility</p:attrName>
                                        </p:attrNameLst>
                                      </p:cBhvr>
                                      <p:to>
                                        <p:strVal val="visible"/>
                                      </p:to>
                                    </p:set>
                                  </p:childTnLst>
                                </p:cTn>
                              </p:par>
                              <p:par>
                                <p:cTn id="79" presetID="1" presetClass="entr" presetSubtype="0" fill="hold" nodeType="withEffect">
                                  <p:stCondLst>
                                    <p:cond delay="0"/>
                                  </p:stCondLst>
                                  <p:childTnLst>
                                    <p:set>
                                      <p:cBhvr>
                                        <p:cTn id="80" dur="1" fill="hold">
                                          <p:stCondLst>
                                            <p:cond delay="0"/>
                                          </p:stCondLst>
                                        </p:cTn>
                                        <p:tgtEl>
                                          <p:spTgt spid="361"/>
                                        </p:tgtEl>
                                        <p:attrNameLst>
                                          <p:attrName>style.visibility</p:attrName>
                                        </p:attrNameLst>
                                      </p:cBhvr>
                                      <p:to>
                                        <p:strVal val="visible"/>
                                      </p:to>
                                    </p:set>
                                  </p:childTnLst>
                                </p:cTn>
                              </p:par>
                              <p:par>
                                <p:cTn id="81" presetID="1" presetClass="entr" presetSubtype="0" fill="hold" nodeType="withEffect">
                                  <p:stCondLst>
                                    <p:cond delay="0"/>
                                  </p:stCondLst>
                                  <p:childTnLst>
                                    <p:set>
                                      <p:cBhvr>
                                        <p:cTn id="82" dur="1" fill="hold">
                                          <p:stCondLst>
                                            <p:cond delay="0"/>
                                          </p:stCondLst>
                                        </p:cTn>
                                        <p:tgtEl>
                                          <p:spTgt spid="349"/>
                                        </p:tgtEl>
                                        <p:attrNameLst>
                                          <p:attrName>style.visibility</p:attrName>
                                        </p:attrNameLst>
                                      </p:cBhvr>
                                      <p:to>
                                        <p:strVal val="visible"/>
                                      </p:to>
                                    </p:set>
                                  </p:childTnLst>
                                </p:cTn>
                              </p:par>
                              <p:par>
                                <p:cTn id="83" presetID="1" presetClass="entr" presetSubtype="0" fill="hold" nodeType="withEffect">
                                  <p:stCondLst>
                                    <p:cond delay="0"/>
                                  </p:stCondLst>
                                  <p:childTnLst>
                                    <p:set>
                                      <p:cBhvr>
                                        <p:cTn id="84" dur="1" fill="hold">
                                          <p:stCondLst>
                                            <p:cond delay="0"/>
                                          </p:stCondLst>
                                        </p:cTn>
                                        <p:tgtEl>
                                          <p:spTgt spid="352"/>
                                        </p:tgtEl>
                                        <p:attrNameLst>
                                          <p:attrName>style.visibility</p:attrName>
                                        </p:attrNameLst>
                                      </p:cBhvr>
                                      <p:to>
                                        <p:strVal val="visible"/>
                                      </p:to>
                                    </p:set>
                                  </p:childTnLst>
                                </p:cTn>
                              </p:par>
                              <p:par>
                                <p:cTn id="85" presetID="1" presetClass="entr" presetSubtype="0" fill="hold" nodeType="withEffect">
                                  <p:stCondLst>
                                    <p:cond delay="0"/>
                                  </p:stCondLst>
                                  <p:childTnLst>
                                    <p:set>
                                      <p:cBhvr>
                                        <p:cTn id="86" dur="1" fill="hold">
                                          <p:stCondLst>
                                            <p:cond delay="0"/>
                                          </p:stCondLst>
                                        </p:cTn>
                                        <p:tgtEl>
                                          <p:spTgt spid="351"/>
                                        </p:tgtEl>
                                        <p:attrNameLst>
                                          <p:attrName>style.visibility</p:attrName>
                                        </p:attrNameLst>
                                      </p:cBhvr>
                                      <p:to>
                                        <p:strVal val="visible"/>
                                      </p:to>
                                    </p:set>
                                  </p:childTnLst>
                                </p:cTn>
                              </p:par>
                              <p:par>
                                <p:cTn id="87" presetID="1" presetClass="entr" presetSubtype="0" fill="hold" nodeType="withEffect">
                                  <p:stCondLst>
                                    <p:cond delay="0"/>
                                  </p:stCondLst>
                                  <p:childTnLst>
                                    <p:set>
                                      <p:cBhvr>
                                        <p:cTn id="88" dur="1" fill="hold">
                                          <p:stCondLst>
                                            <p:cond delay="0"/>
                                          </p:stCondLst>
                                        </p:cTn>
                                        <p:tgtEl>
                                          <p:spTgt spid="350"/>
                                        </p:tgtEl>
                                        <p:attrNameLst>
                                          <p:attrName>style.visibility</p:attrName>
                                        </p:attrNameLst>
                                      </p:cBhvr>
                                      <p:to>
                                        <p:strVal val="visible"/>
                                      </p:to>
                                    </p:set>
                                  </p:childTnLst>
                                </p:cTn>
                              </p:par>
                            </p:childTnLst>
                          </p:cTn>
                        </p:par>
                      </p:childTnLst>
                    </p:cTn>
                  </p:par>
                  <p:par>
                    <p:cTn id="89" fill="hold">
                      <p:stCondLst>
                        <p:cond delay="indefinite"/>
                      </p:stCondLst>
                      <p:childTnLst>
                        <p:par>
                          <p:cTn id="90" fill="hold">
                            <p:stCondLst>
                              <p:cond delay="0"/>
                            </p:stCondLst>
                            <p:childTnLst>
                              <p:par>
                                <p:cTn id="91" presetID="1" presetClass="entr" presetSubtype="0" fill="hold" nodeType="clickEffect">
                                  <p:stCondLst>
                                    <p:cond delay="0"/>
                                  </p:stCondLst>
                                  <p:childTnLst>
                                    <p:set>
                                      <p:cBhvr>
                                        <p:cTn id="92" dur="1" fill="hold">
                                          <p:stCondLst>
                                            <p:cond delay="0"/>
                                          </p:stCondLst>
                                        </p:cTn>
                                        <p:tgtEl>
                                          <p:spTgt spid="322"/>
                                        </p:tgtEl>
                                        <p:attrNameLst>
                                          <p:attrName>style.visibility</p:attrName>
                                        </p:attrNameLst>
                                      </p:cBhvr>
                                      <p:to>
                                        <p:strVal val="visible"/>
                                      </p:to>
                                    </p:set>
                                  </p:childTnLst>
                                </p:cTn>
                              </p:par>
                              <p:par>
                                <p:cTn id="93" presetID="1" presetClass="entr" presetSubtype="0" fill="hold" nodeType="withEffect">
                                  <p:stCondLst>
                                    <p:cond delay="0"/>
                                  </p:stCondLst>
                                  <p:childTnLst>
                                    <p:set>
                                      <p:cBhvr>
                                        <p:cTn id="94" dur="1" fill="hold">
                                          <p:stCondLst>
                                            <p:cond delay="0"/>
                                          </p:stCondLst>
                                        </p:cTn>
                                        <p:tgtEl>
                                          <p:spTgt spid="368"/>
                                        </p:tgtEl>
                                        <p:attrNameLst>
                                          <p:attrName>style.visibility</p:attrName>
                                        </p:attrNameLst>
                                      </p:cBhvr>
                                      <p:to>
                                        <p:strVal val="visible"/>
                                      </p:to>
                                    </p:set>
                                  </p:childTnLst>
                                </p:cTn>
                              </p:par>
                              <p:par>
                                <p:cTn id="95" presetID="1" presetClass="entr" presetSubtype="0" fill="hold" nodeType="withEffect">
                                  <p:stCondLst>
                                    <p:cond delay="0"/>
                                  </p:stCondLst>
                                  <p:childTnLst>
                                    <p:set>
                                      <p:cBhvr>
                                        <p:cTn id="96" dur="1" fill="hold">
                                          <p:stCondLst>
                                            <p:cond delay="0"/>
                                          </p:stCondLst>
                                        </p:cTn>
                                        <p:tgtEl>
                                          <p:spTgt spid="360"/>
                                        </p:tgtEl>
                                        <p:attrNameLst>
                                          <p:attrName>style.visibility</p:attrName>
                                        </p:attrNameLst>
                                      </p:cBhvr>
                                      <p:to>
                                        <p:strVal val="visible"/>
                                      </p:to>
                                    </p:set>
                                  </p:childTnLst>
                                </p:cTn>
                              </p:par>
                              <p:par>
                                <p:cTn id="97" presetID="1" presetClass="entr" presetSubtype="0" fill="hold" nodeType="withEffect">
                                  <p:stCondLst>
                                    <p:cond delay="0"/>
                                  </p:stCondLst>
                                  <p:childTnLst>
                                    <p:set>
                                      <p:cBhvr>
                                        <p:cTn id="98" dur="1" fill="hold">
                                          <p:stCondLst>
                                            <p:cond delay="0"/>
                                          </p:stCondLst>
                                        </p:cTn>
                                        <p:tgtEl>
                                          <p:spTgt spid="331"/>
                                        </p:tgtEl>
                                        <p:attrNameLst>
                                          <p:attrName>style.visibility</p:attrName>
                                        </p:attrNameLst>
                                      </p:cBhvr>
                                      <p:to>
                                        <p:strVal val="visible"/>
                                      </p:to>
                                    </p:set>
                                  </p:childTnLst>
                                </p:cTn>
                              </p:par>
                              <p:par>
                                <p:cTn id="99" presetID="1" presetClass="entr" presetSubtype="0" fill="hold" nodeType="withEffect">
                                  <p:stCondLst>
                                    <p:cond delay="0"/>
                                  </p:stCondLst>
                                  <p:childTnLst>
                                    <p:set>
                                      <p:cBhvr>
                                        <p:cTn id="100" dur="1" fill="hold">
                                          <p:stCondLst>
                                            <p:cond delay="0"/>
                                          </p:stCondLst>
                                        </p:cTn>
                                        <p:tgtEl>
                                          <p:spTgt spid="372"/>
                                        </p:tgtEl>
                                        <p:attrNameLst>
                                          <p:attrName>style.visibility</p:attrName>
                                        </p:attrNameLst>
                                      </p:cBhvr>
                                      <p:to>
                                        <p:strVal val="visible"/>
                                      </p:to>
                                    </p:set>
                                  </p:childTnLst>
                                </p:cTn>
                              </p:par>
                              <p:par>
                                <p:cTn id="101" presetID="1" presetClass="entr" presetSubtype="0" fill="hold" nodeType="withEffect">
                                  <p:stCondLst>
                                    <p:cond delay="0"/>
                                  </p:stCondLst>
                                  <p:childTnLst>
                                    <p:set>
                                      <p:cBhvr>
                                        <p:cTn id="102" dur="1" fill="hold">
                                          <p:stCondLst>
                                            <p:cond delay="0"/>
                                          </p:stCondLst>
                                        </p:cTn>
                                        <p:tgtEl>
                                          <p:spTgt spid="332"/>
                                        </p:tgtEl>
                                        <p:attrNameLst>
                                          <p:attrName>style.visibility</p:attrName>
                                        </p:attrNameLst>
                                      </p:cBhvr>
                                      <p:to>
                                        <p:strVal val="visible"/>
                                      </p:to>
                                    </p:set>
                                  </p:childTnLst>
                                </p:cTn>
                              </p:par>
                              <p:par>
                                <p:cTn id="103" presetID="1" presetClass="entr" presetSubtype="0" fill="hold" nodeType="withEffect">
                                  <p:stCondLst>
                                    <p:cond delay="0"/>
                                  </p:stCondLst>
                                  <p:childTnLst>
                                    <p:set>
                                      <p:cBhvr>
                                        <p:cTn id="104" dur="1" fill="hold">
                                          <p:stCondLst>
                                            <p:cond delay="0"/>
                                          </p:stCondLst>
                                        </p:cTn>
                                        <p:tgtEl>
                                          <p:spTgt spid="364"/>
                                        </p:tgtEl>
                                        <p:attrNameLst>
                                          <p:attrName>style.visibility</p:attrName>
                                        </p:attrNameLst>
                                      </p:cBhvr>
                                      <p:to>
                                        <p:strVal val="visible"/>
                                      </p:to>
                                    </p:set>
                                  </p:childTnLst>
                                </p:cTn>
                              </p:par>
                            </p:childTnLst>
                          </p:cTn>
                        </p:par>
                      </p:childTnLst>
                    </p:cTn>
                  </p:par>
                  <p:par>
                    <p:cTn id="105" fill="hold">
                      <p:stCondLst>
                        <p:cond delay="indefinite"/>
                      </p:stCondLst>
                      <p:childTnLst>
                        <p:par>
                          <p:cTn id="106" fill="hold">
                            <p:stCondLst>
                              <p:cond delay="0"/>
                            </p:stCondLst>
                            <p:childTnLst>
                              <p:par>
                                <p:cTn id="107" presetID="1" presetClass="entr" presetSubtype="0" fill="hold" nodeType="clickEffect">
                                  <p:stCondLst>
                                    <p:cond delay="0"/>
                                  </p:stCondLst>
                                  <p:childTnLst>
                                    <p:set>
                                      <p:cBhvr>
                                        <p:cTn id="108" dur="1" fill="hold">
                                          <p:stCondLst>
                                            <p:cond delay="0"/>
                                          </p:stCondLst>
                                        </p:cTn>
                                        <p:tgtEl>
                                          <p:spTgt spid="353"/>
                                        </p:tgtEl>
                                        <p:attrNameLst>
                                          <p:attrName>style.visibility</p:attrName>
                                        </p:attrNameLst>
                                      </p:cBhvr>
                                      <p:to>
                                        <p:strVal val="visible"/>
                                      </p:to>
                                    </p:set>
                                  </p:childTnLst>
                                </p:cTn>
                              </p:par>
                              <p:par>
                                <p:cTn id="109" presetID="1" presetClass="entr" presetSubtype="0" fill="hold" nodeType="withEffect">
                                  <p:stCondLst>
                                    <p:cond delay="0"/>
                                  </p:stCondLst>
                                  <p:childTnLst>
                                    <p:set>
                                      <p:cBhvr>
                                        <p:cTn id="110" dur="1" fill="hold">
                                          <p:stCondLst>
                                            <p:cond delay="0"/>
                                          </p:stCondLst>
                                        </p:cTn>
                                        <p:tgtEl>
                                          <p:spTgt spid="365"/>
                                        </p:tgtEl>
                                        <p:attrNameLst>
                                          <p:attrName>style.visibility</p:attrName>
                                        </p:attrNameLst>
                                      </p:cBhvr>
                                      <p:to>
                                        <p:strVal val="visible"/>
                                      </p:to>
                                    </p:set>
                                  </p:childTnLst>
                                </p:cTn>
                              </p:par>
                              <p:par>
                                <p:cTn id="111" presetID="1" presetClass="entr" presetSubtype="0" fill="hold" nodeType="withEffect">
                                  <p:stCondLst>
                                    <p:cond delay="0"/>
                                  </p:stCondLst>
                                  <p:childTnLst>
                                    <p:set>
                                      <p:cBhvr>
                                        <p:cTn id="112" dur="1" fill="hold">
                                          <p:stCondLst>
                                            <p:cond delay="0"/>
                                          </p:stCondLst>
                                        </p:cTn>
                                        <p:tgtEl>
                                          <p:spTgt spid="362"/>
                                        </p:tgtEl>
                                        <p:attrNameLst>
                                          <p:attrName>style.visibility</p:attrName>
                                        </p:attrNameLst>
                                      </p:cBhvr>
                                      <p:to>
                                        <p:strVal val="visible"/>
                                      </p:to>
                                    </p:set>
                                  </p:childTnLst>
                                </p:cTn>
                              </p:par>
                              <p:par>
                                <p:cTn id="113" presetID="1" presetClass="entr" presetSubtype="0" fill="hold" nodeType="withEffect">
                                  <p:stCondLst>
                                    <p:cond delay="0"/>
                                  </p:stCondLst>
                                  <p:childTnLst>
                                    <p:set>
                                      <p:cBhvr>
                                        <p:cTn id="114" dur="1" fill="hold">
                                          <p:stCondLst>
                                            <p:cond delay="0"/>
                                          </p:stCondLst>
                                        </p:cTn>
                                        <p:tgtEl>
                                          <p:spTgt spid="320"/>
                                        </p:tgtEl>
                                        <p:attrNameLst>
                                          <p:attrName>style.visibility</p:attrName>
                                        </p:attrNameLst>
                                      </p:cBhvr>
                                      <p:to>
                                        <p:strVal val="visible"/>
                                      </p:to>
                                    </p:set>
                                  </p:childTnLst>
                                </p:cTn>
                              </p:par>
                              <p:par>
                                <p:cTn id="115" presetID="1" presetClass="entr" presetSubtype="0" fill="hold" nodeType="withEffect">
                                  <p:stCondLst>
                                    <p:cond delay="0"/>
                                  </p:stCondLst>
                                  <p:childTnLst>
                                    <p:set>
                                      <p:cBhvr>
                                        <p:cTn id="116" dur="1" fill="hold">
                                          <p:stCondLst>
                                            <p:cond delay="0"/>
                                          </p:stCondLst>
                                        </p:cTn>
                                        <p:tgtEl>
                                          <p:spTgt spid="354"/>
                                        </p:tgtEl>
                                        <p:attrNameLst>
                                          <p:attrName>style.visibility</p:attrName>
                                        </p:attrNameLst>
                                      </p:cBhvr>
                                      <p:to>
                                        <p:strVal val="visible"/>
                                      </p:to>
                                    </p:set>
                                  </p:childTnLst>
                                </p:cTn>
                              </p:par>
                              <p:par>
                                <p:cTn id="117" presetID="1" presetClass="entr" presetSubtype="0" fill="hold" nodeType="withEffect">
                                  <p:stCondLst>
                                    <p:cond delay="0"/>
                                  </p:stCondLst>
                                  <p:childTnLst>
                                    <p:set>
                                      <p:cBhvr>
                                        <p:cTn id="118" dur="1" fill="hold">
                                          <p:stCondLst>
                                            <p:cond delay="0"/>
                                          </p:stCondLst>
                                        </p:cTn>
                                        <p:tgtEl>
                                          <p:spTgt spid="355"/>
                                        </p:tgtEl>
                                        <p:attrNameLst>
                                          <p:attrName>style.visibility</p:attrName>
                                        </p:attrNameLst>
                                      </p:cBhvr>
                                      <p:to>
                                        <p:strVal val="visible"/>
                                      </p:to>
                                    </p:set>
                                  </p:childTnLst>
                                </p:cTn>
                              </p:par>
                              <p:par>
                                <p:cTn id="119" presetID="1" presetClass="entr" presetSubtype="0" fill="hold" nodeType="withEffect">
                                  <p:stCondLst>
                                    <p:cond delay="0"/>
                                  </p:stCondLst>
                                  <p:childTnLst>
                                    <p:set>
                                      <p:cBhvr>
                                        <p:cTn id="120" dur="1" fill="hold">
                                          <p:stCondLst>
                                            <p:cond delay="0"/>
                                          </p:stCondLst>
                                        </p:cTn>
                                        <p:tgtEl>
                                          <p:spTgt spid="35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Shape 376"/>
        <p:cNvGrpSpPr/>
        <p:nvPr/>
      </p:nvGrpSpPr>
      <p:grpSpPr>
        <a:xfrm>
          <a:off x="0" y="0"/>
          <a:ext cx="0" cy="0"/>
          <a:chOff x="0" y="0"/>
          <a:chExt cx="0" cy="0"/>
        </a:xfrm>
      </p:grpSpPr>
      <p:sp>
        <p:nvSpPr>
          <p:cNvPr id="377" name="Google Shape;377;p8"/>
          <p:cNvSpPr txBox="1">
            <a:spLocks noGrp="1"/>
          </p:cNvSpPr>
          <p:nvPr>
            <p:ph type="title"/>
          </p:nvPr>
        </p:nvSpPr>
        <p:spPr>
          <a:xfrm>
            <a:off x="-228600" y="533400"/>
            <a:ext cx="9372600" cy="68580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Clr>
                <a:schemeClr val="dk2"/>
              </a:buClr>
              <a:buSzPts val="3600"/>
              <a:buFont typeface="Twentieth Century"/>
              <a:buNone/>
            </a:pPr>
            <a:r>
              <a:rPr lang="en-US" sz="3600">
                <a:solidFill>
                  <a:schemeClr val="dk2"/>
                </a:solidFill>
              </a:rPr>
              <a:t>Semantic Database: Storing graph in a database</a:t>
            </a:r>
            <a:endParaRPr sz="4800">
              <a:solidFill>
                <a:schemeClr val="dk2"/>
              </a:solidFill>
            </a:endParaRPr>
          </a:p>
        </p:txBody>
      </p:sp>
      <p:sp>
        <p:nvSpPr>
          <p:cNvPr id="378" name="Google Shape;378;p8"/>
          <p:cNvSpPr txBox="1">
            <a:spLocks noGrp="1"/>
          </p:cNvSpPr>
          <p:nvPr>
            <p:ph type="body" idx="1"/>
          </p:nvPr>
        </p:nvSpPr>
        <p:spPr>
          <a:xfrm>
            <a:off x="0" y="1122363"/>
            <a:ext cx="8915400" cy="2895600"/>
          </a:xfrm>
          <a:prstGeom prst="rect">
            <a:avLst/>
          </a:prstGeom>
          <a:noFill/>
          <a:ln>
            <a:noFill/>
          </a:ln>
        </p:spPr>
        <p:txBody>
          <a:bodyPr spcFirstLastPara="1" wrap="square" lIns="91425" tIns="45700" rIns="91425" bIns="45700" anchor="t" anchorCtr="0">
            <a:normAutofit/>
          </a:bodyPr>
          <a:lstStyle/>
          <a:p>
            <a:pPr marL="342900" lvl="0" indent="-342900" algn="l" rtl="0">
              <a:lnSpc>
                <a:spcPct val="80000"/>
              </a:lnSpc>
              <a:spcBef>
                <a:spcPts val="0"/>
              </a:spcBef>
              <a:spcAft>
                <a:spcPts val="0"/>
              </a:spcAft>
              <a:buClr>
                <a:schemeClr val="dk1"/>
              </a:buClr>
              <a:buSzPts val="1700"/>
              <a:buChar char="•"/>
            </a:pPr>
            <a:r>
              <a:rPr lang="en-US" sz="1700" dirty="0"/>
              <a:t>Problem</a:t>
            </a:r>
            <a:endParaRPr dirty="0"/>
          </a:p>
          <a:p>
            <a:pPr marL="742950" lvl="1" indent="-285750" algn="l" rtl="0">
              <a:lnSpc>
                <a:spcPct val="80000"/>
              </a:lnSpc>
              <a:spcBef>
                <a:spcPts val="320"/>
              </a:spcBef>
              <a:spcAft>
                <a:spcPts val="0"/>
              </a:spcAft>
              <a:buClr>
                <a:schemeClr val="dk1"/>
              </a:buClr>
              <a:buSzPts val="1600"/>
              <a:buChar char="–"/>
            </a:pPr>
            <a:r>
              <a:rPr lang="en-US" sz="1600" dirty="0"/>
              <a:t>How do we create a database that can model ANY problem without designing new database tables, indices, </a:t>
            </a:r>
            <a:r>
              <a:rPr lang="en-US" sz="1600" dirty="0" err="1"/>
              <a:t>etc</a:t>
            </a:r>
            <a:r>
              <a:rPr lang="en-US" sz="1600" dirty="0"/>
              <a:t>?</a:t>
            </a:r>
            <a:endParaRPr dirty="0"/>
          </a:p>
          <a:p>
            <a:pPr marL="342900" lvl="0" indent="-342900" algn="l" rtl="0">
              <a:lnSpc>
                <a:spcPct val="80000"/>
              </a:lnSpc>
              <a:spcBef>
                <a:spcPts val="340"/>
              </a:spcBef>
              <a:spcAft>
                <a:spcPts val="0"/>
              </a:spcAft>
              <a:buClr>
                <a:schemeClr val="dk1"/>
              </a:buClr>
              <a:buSzPts val="1700"/>
              <a:buChar char="•"/>
            </a:pPr>
            <a:r>
              <a:rPr lang="en-US" sz="1700" dirty="0"/>
              <a:t>Answer</a:t>
            </a:r>
            <a:endParaRPr dirty="0"/>
          </a:p>
          <a:p>
            <a:pPr marL="742950" lvl="1" indent="-285750" algn="l" rtl="0">
              <a:lnSpc>
                <a:spcPct val="80000"/>
              </a:lnSpc>
              <a:spcBef>
                <a:spcPts val="320"/>
              </a:spcBef>
              <a:spcAft>
                <a:spcPts val="0"/>
              </a:spcAft>
              <a:buClr>
                <a:schemeClr val="dk1"/>
              </a:buClr>
              <a:buSzPts val="1600"/>
              <a:buChar char="–"/>
            </a:pPr>
            <a:r>
              <a:rPr lang="en-US" sz="1600" dirty="0"/>
              <a:t>Database with one table☺</a:t>
            </a:r>
            <a:endParaRPr dirty="0"/>
          </a:p>
          <a:p>
            <a:pPr marL="1143000" lvl="2" indent="-228600" algn="l" rtl="0">
              <a:lnSpc>
                <a:spcPct val="80000"/>
              </a:lnSpc>
              <a:spcBef>
                <a:spcPts val="300"/>
              </a:spcBef>
              <a:spcAft>
                <a:spcPts val="0"/>
              </a:spcAft>
              <a:buClr>
                <a:schemeClr val="dk1"/>
              </a:buClr>
              <a:buSzPts val="1500"/>
              <a:buChar char="•"/>
            </a:pPr>
            <a:r>
              <a:rPr lang="en-US" sz="1500" dirty="0"/>
              <a:t>Statement{Subject, Predicate, Object}</a:t>
            </a:r>
            <a:endParaRPr dirty="0"/>
          </a:p>
          <a:p>
            <a:pPr marL="742950" lvl="1" indent="-285750" algn="l" rtl="0">
              <a:lnSpc>
                <a:spcPct val="80000"/>
              </a:lnSpc>
              <a:spcBef>
                <a:spcPts val="320"/>
              </a:spcBef>
              <a:spcAft>
                <a:spcPts val="0"/>
              </a:spcAft>
              <a:buClr>
                <a:schemeClr val="dk1"/>
              </a:buClr>
              <a:buSzPts val="1600"/>
              <a:buChar char="–"/>
            </a:pPr>
            <a:r>
              <a:rPr lang="en-US" sz="1600" dirty="0"/>
              <a:t>Ontological database based on:</a:t>
            </a:r>
            <a:endParaRPr dirty="0"/>
          </a:p>
          <a:p>
            <a:pPr marL="1143000" lvl="2" indent="-228600" algn="l" rtl="0">
              <a:lnSpc>
                <a:spcPct val="80000"/>
              </a:lnSpc>
              <a:spcBef>
                <a:spcPts val="300"/>
              </a:spcBef>
              <a:spcAft>
                <a:spcPts val="0"/>
              </a:spcAft>
              <a:buClr>
                <a:schemeClr val="dk1"/>
              </a:buClr>
              <a:buSzPts val="1500"/>
              <a:buChar char="•"/>
            </a:pPr>
            <a:r>
              <a:rPr lang="en-US" sz="1500"/>
              <a:t>Resource Description Framework (RDF)</a:t>
            </a:r>
            <a:endParaRPr/>
          </a:p>
          <a:p>
            <a:pPr marL="1143000" lvl="2" indent="-228600" algn="l" rtl="0">
              <a:lnSpc>
                <a:spcPct val="80000"/>
              </a:lnSpc>
              <a:spcBef>
                <a:spcPts val="300"/>
              </a:spcBef>
              <a:spcAft>
                <a:spcPts val="0"/>
              </a:spcAft>
              <a:buClr>
                <a:schemeClr val="dk1"/>
              </a:buClr>
              <a:buSzPts val="1500"/>
              <a:buChar char="•"/>
            </a:pPr>
            <a:r>
              <a:rPr lang="en-US" sz="1500"/>
              <a:t>RDF Schema (RDFS)</a:t>
            </a:r>
            <a:endParaRPr/>
          </a:p>
          <a:p>
            <a:pPr marL="1143000" lvl="2" indent="-228600" algn="l" rtl="0">
              <a:lnSpc>
                <a:spcPct val="80000"/>
              </a:lnSpc>
              <a:spcBef>
                <a:spcPts val="300"/>
              </a:spcBef>
              <a:spcAft>
                <a:spcPts val="0"/>
              </a:spcAft>
              <a:buClr>
                <a:schemeClr val="dk1"/>
              </a:buClr>
              <a:buSzPts val="1500"/>
              <a:buChar char="•"/>
            </a:pPr>
            <a:r>
              <a:rPr lang="en-US" sz="1500" dirty="0"/>
              <a:t>Web Ontology Language (OWL)</a:t>
            </a:r>
            <a:endParaRPr dirty="0"/>
          </a:p>
        </p:txBody>
      </p:sp>
      <p:graphicFrame>
        <p:nvGraphicFramePr>
          <p:cNvPr id="379" name="Google Shape;379;p8"/>
          <p:cNvGraphicFramePr/>
          <p:nvPr>
            <p:extLst>
              <p:ext uri="{D42A27DB-BD31-4B8C-83A1-F6EECF244321}">
                <p14:modId xmlns:p14="http://schemas.microsoft.com/office/powerpoint/2010/main" val="3346353458"/>
              </p:ext>
            </p:extLst>
          </p:nvPr>
        </p:nvGraphicFramePr>
        <p:xfrm>
          <a:off x="1600200" y="4017963"/>
          <a:ext cx="5867400" cy="1987600"/>
        </p:xfrm>
        <a:graphic>
          <a:graphicData uri="http://schemas.openxmlformats.org/drawingml/2006/table">
            <a:tbl>
              <a:tblPr>
                <a:noFill/>
                <a:tableStyleId>{8782CCF6-0BFE-48BD-AD1F-B925E14EE820}</a:tableStyleId>
              </a:tblPr>
              <a:tblGrid>
                <a:gridCol w="1676400">
                  <a:extLst>
                    <a:ext uri="{9D8B030D-6E8A-4147-A177-3AD203B41FA5}">
                      <a16:colId xmlns:a16="http://schemas.microsoft.com/office/drawing/2014/main" val="20000"/>
                    </a:ext>
                  </a:extLst>
                </a:gridCol>
                <a:gridCol w="2362200">
                  <a:extLst>
                    <a:ext uri="{9D8B030D-6E8A-4147-A177-3AD203B41FA5}">
                      <a16:colId xmlns:a16="http://schemas.microsoft.com/office/drawing/2014/main" val="20001"/>
                    </a:ext>
                  </a:extLst>
                </a:gridCol>
                <a:gridCol w="1828800">
                  <a:extLst>
                    <a:ext uri="{9D8B030D-6E8A-4147-A177-3AD203B41FA5}">
                      <a16:colId xmlns:a16="http://schemas.microsoft.com/office/drawing/2014/main" val="20002"/>
                    </a:ext>
                  </a:extLst>
                </a:gridCol>
              </a:tblGrid>
              <a:tr h="374650">
                <a:tc>
                  <a:txBody>
                    <a:bodyPr/>
                    <a:lstStyle/>
                    <a:p>
                      <a:pPr marL="0" marR="0" lvl="0" indent="0" algn="l" rtl="0">
                        <a:lnSpc>
                          <a:spcPct val="100000"/>
                        </a:lnSpc>
                        <a:spcBef>
                          <a:spcPts val="0"/>
                        </a:spcBef>
                        <a:spcAft>
                          <a:spcPts val="0"/>
                        </a:spcAft>
                        <a:buClr>
                          <a:schemeClr val="dk1"/>
                        </a:buClr>
                        <a:buSzPts val="1400"/>
                        <a:buFont typeface="Verdana"/>
                        <a:buNone/>
                      </a:pPr>
                      <a:r>
                        <a:rPr lang="en-US" sz="1400" b="1" i="0" u="none" strike="noStrike" cap="none">
                          <a:solidFill>
                            <a:schemeClr val="dk1"/>
                          </a:solidFill>
                          <a:latin typeface="Verdana"/>
                          <a:ea typeface="Verdana"/>
                          <a:cs typeface="Verdana"/>
                          <a:sym typeface="Verdana"/>
                        </a:rPr>
                        <a:t>Subject</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400"/>
                        <a:buFont typeface="Verdana"/>
                        <a:buNone/>
                      </a:pPr>
                      <a:r>
                        <a:rPr lang="en-US" sz="1400" b="1" i="0" u="none" strike="noStrike" cap="none">
                          <a:solidFill>
                            <a:schemeClr val="dk1"/>
                          </a:solidFill>
                          <a:latin typeface="Verdana"/>
                          <a:ea typeface="Verdana"/>
                          <a:cs typeface="Verdana"/>
                          <a:sym typeface="Verdana"/>
                        </a:rPr>
                        <a:t>Predicate</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400"/>
                        <a:buFont typeface="Verdana"/>
                        <a:buNone/>
                      </a:pPr>
                      <a:r>
                        <a:rPr lang="en-US" sz="1400" b="1" i="0" u="none" strike="noStrike" cap="none">
                          <a:solidFill>
                            <a:schemeClr val="dk1"/>
                          </a:solidFill>
                          <a:latin typeface="Verdana"/>
                          <a:ea typeface="Verdana"/>
                          <a:cs typeface="Verdana"/>
                          <a:sym typeface="Verdana"/>
                        </a:rPr>
                        <a:t>Object</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0"/>
                  </a:ext>
                </a:extLst>
              </a:tr>
              <a:tr h="334975">
                <a:tc>
                  <a:txBody>
                    <a:bodyPr/>
                    <a:lstStyle/>
                    <a:p>
                      <a:pPr marL="0" marR="0" lvl="0" indent="0" algn="l" rtl="0">
                        <a:lnSpc>
                          <a:spcPct val="100000"/>
                        </a:lnSpc>
                        <a:spcBef>
                          <a:spcPts val="0"/>
                        </a:spcBef>
                        <a:spcAft>
                          <a:spcPts val="0"/>
                        </a:spcAft>
                        <a:buClr>
                          <a:schemeClr val="dk1"/>
                        </a:buClr>
                        <a:buSzPts val="1400"/>
                        <a:buFont typeface="Verdana"/>
                        <a:buNone/>
                      </a:pPr>
                      <a:r>
                        <a:rPr lang="en-US" sz="1400" b="0" i="0" u="none" strike="noStrike" cap="none" dirty="0">
                          <a:solidFill>
                            <a:schemeClr val="dk1"/>
                          </a:solidFill>
                          <a:latin typeface="Courier New" panose="02070309020205020404" pitchFamily="49" charset="0"/>
                          <a:ea typeface="Verdana"/>
                          <a:cs typeface="Courier New" panose="02070309020205020404" pitchFamily="49" charset="0"/>
                          <a:sym typeface="Verdana"/>
                        </a:rPr>
                        <a:t>:TankFarm10</a:t>
                      </a:r>
                      <a:endParaRPr dirty="0">
                        <a:latin typeface="Courier New" panose="02070309020205020404" pitchFamily="49" charset="0"/>
                        <a:cs typeface="Courier New" panose="02070309020205020404" pitchFamily="49" charset="0"/>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400"/>
                        <a:buFont typeface="Verdana"/>
                        <a:buNone/>
                      </a:pPr>
                      <a:r>
                        <a:rPr lang="en-US" sz="1400" b="0" i="0" u="none" strike="noStrike" cap="none">
                          <a:solidFill>
                            <a:schemeClr val="dk1"/>
                          </a:solidFill>
                          <a:latin typeface="Courier New" panose="02070309020205020404" pitchFamily="49" charset="0"/>
                          <a:ea typeface="Verdana"/>
                          <a:cs typeface="Courier New" panose="02070309020205020404" pitchFamily="49" charset="0"/>
                          <a:sym typeface="Verdana"/>
                        </a:rPr>
                        <a:t>rdf:type</a:t>
                      </a:r>
                      <a:endParaRPr>
                        <a:latin typeface="Courier New" panose="02070309020205020404" pitchFamily="49" charset="0"/>
                        <a:cs typeface="Courier New" panose="02070309020205020404" pitchFamily="49" charset="0"/>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400"/>
                        <a:buFont typeface="Verdana"/>
                        <a:buNone/>
                      </a:pPr>
                      <a:r>
                        <a:rPr lang="en-US" sz="1400" b="0" i="0" u="none" strike="noStrike" cap="none">
                          <a:solidFill>
                            <a:schemeClr val="dk1"/>
                          </a:solidFill>
                          <a:latin typeface="Courier New" panose="02070309020205020404" pitchFamily="49" charset="0"/>
                          <a:ea typeface="Verdana"/>
                          <a:cs typeface="Courier New" panose="02070309020205020404" pitchFamily="49" charset="0"/>
                          <a:sym typeface="Verdana"/>
                        </a:rPr>
                        <a:t>:TankFarm</a:t>
                      </a:r>
                      <a:endParaRPr sz="1400" b="0" i="0" u="none" strike="noStrike" cap="none">
                        <a:solidFill>
                          <a:schemeClr val="dk1"/>
                        </a:solidFill>
                        <a:latin typeface="Courier New" panose="02070309020205020404" pitchFamily="49" charset="0"/>
                        <a:ea typeface="Verdana"/>
                        <a:cs typeface="Courier New" panose="02070309020205020404" pitchFamily="49" charset="0"/>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r h="334975">
                <a:tc>
                  <a:txBody>
                    <a:bodyPr/>
                    <a:lstStyle/>
                    <a:p>
                      <a:pPr marL="0" marR="0" lvl="0" indent="0" algn="l" rtl="0">
                        <a:lnSpc>
                          <a:spcPct val="100000"/>
                        </a:lnSpc>
                        <a:spcBef>
                          <a:spcPts val="0"/>
                        </a:spcBef>
                        <a:spcAft>
                          <a:spcPts val="0"/>
                        </a:spcAft>
                        <a:buClr>
                          <a:schemeClr val="dk1"/>
                        </a:buClr>
                        <a:buSzPts val="1400"/>
                        <a:buFont typeface="Verdana"/>
                        <a:buNone/>
                      </a:pPr>
                      <a:r>
                        <a:rPr lang="en-US" sz="1400" b="0" i="0" u="none" strike="noStrike" cap="none">
                          <a:solidFill>
                            <a:schemeClr val="dk1"/>
                          </a:solidFill>
                          <a:latin typeface="Courier New" panose="02070309020205020404" pitchFamily="49" charset="0"/>
                          <a:ea typeface="Verdana"/>
                          <a:cs typeface="Courier New" panose="02070309020205020404" pitchFamily="49" charset="0"/>
                          <a:sym typeface="Verdana"/>
                        </a:rPr>
                        <a:t>:TankFarm10</a:t>
                      </a:r>
                      <a:endParaRPr>
                        <a:latin typeface="Courier New" panose="02070309020205020404" pitchFamily="49" charset="0"/>
                        <a:cs typeface="Courier New" panose="02070309020205020404" pitchFamily="49" charset="0"/>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400"/>
                        <a:buFont typeface="Verdana"/>
                        <a:buNone/>
                      </a:pPr>
                      <a:r>
                        <a:rPr lang="en-US" sz="1400" b="0" i="0" u="none" strike="noStrike" cap="none">
                          <a:solidFill>
                            <a:schemeClr val="dk1"/>
                          </a:solidFill>
                          <a:latin typeface="Courier New" panose="02070309020205020404" pitchFamily="49" charset="0"/>
                          <a:ea typeface="Verdana"/>
                          <a:cs typeface="Courier New" panose="02070309020205020404" pitchFamily="49" charset="0"/>
                          <a:sym typeface="Verdana"/>
                        </a:rPr>
                        <a:t>:hasTanks</a:t>
                      </a:r>
                      <a:endParaRPr sz="1400" b="0" i="0" u="none" strike="noStrike" cap="none">
                        <a:solidFill>
                          <a:schemeClr val="dk1"/>
                        </a:solidFill>
                        <a:latin typeface="Courier New" panose="02070309020205020404" pitchFamily="49" charset="0"/>
                        <a:ea typeface="Verdana"/>
                        <a:cs typeface="Courier New" panose="02070309020205020404" pitchFamily="49" charset="0"/>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400"/>
                        <a:buFont typeface="Verdana"/>
                        <a:buNone/>
                      </a:pPr>
                      <a:r>
                        <a:rPr lang="en-US" sz="1400" b="0" i="0" u="none" strike="noStrike" cap="none">
                          <a:solidFill>
                            <a:schemeClr val="dk1"/>
                          </a:solidFill>
                          <a:latin typeface="Courier New" panose="02070309020205020404" pitchFamily="49" charset="0"/>
                          <a:ea typeface="Verdana"/>
                          <a:cs typeface="Courier New" panose="02070309020205020404" pitchFamily="49" charset="0"/>
                          <a:sym typeface="Verdana"/>
                        </a:rPr>
                        <a:t>:Tank101</a:t>
                      </a:r>
                      <a:endParaRPr>
                        <a:latin typeface="Courier New" panose="02070309020205020404" pitchFamily="49" charset="0"/>
                        <a:cs typeface="Courier New" panose="02070309020205020404" pitchFamily="49" charset="0"/>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2"/>
                  </a:ext>
                </a:extLst>
              </a:tr>
              <a:tr h="334975">
                <a:tc>
                  <a:txBody>
                    <a:bodyPr/>
                    <a:lstStyle/>
                    <a:p>
                      <a:pPr marL="0" marR="0" lvl="0" indent="0" algn="l" rtl="0">
                        <a:lnSpc>
                          <a:spcPct val="100000"/>
                        </a:lnSpc>
                        <a:spcBef>
                          <a:spcPts val="0"/>
                        </a:spcBef>
                        <a:spcAft>
                          <a:spcPts val="0"/>
                        </a:spcAft>
                        <a:buClr>
                          <a:schemeClr val="dk1"/>
                        </a:buClr>
                        <a:buSzPts val="1400"/>
                        <a:buFont typeface="Verdana"/>
                        <a:buNone/>
                      </a:pPr>
                      <a:r>
                        <a:rPr lang="en-US" sz="1400" b="0" i="0" u="none" strike="noStrike" cap="none">
                          <a:solidFill>
                            <a:schemeClr val="dk1"/>
                          </a:solidFill>
                          <a:latin typeface="Courier New" panose="02070309020205020404" pitchFamily="49" charset="0"/>
                          <a:ea typeface="Verdana"/>
                          <a:cs typeface="Courier New" panose="02070309020205020404" pitchFamily="49" charset="0"/>
                          <a:sym typeface="Verdana"/>
                        </a:rPr>
                        <a:t>:Tank101</a:t>
                      </a:r>
                      <a:endParaRPr>
                        <a:latin typeface="Courier New" panose="02070309020205020404" pitchFamily="49" charset="0"/>
                        <a:cs typeface="Courier New" panose="02070309020205020404" pitchFamily="49" charset="0"/>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400"/>
                        <a:buFont typeface="Verdana"/>
                        <a:buNone/>
                      </a:pPr>
                      <a:r>
                        <a:rPr lang="en-US" sz="1400" b="0" i="0" u="none" strike="noStrike" cap="none">
                          <a:solidFill>
                            <a:schemeClr val="dk1"/>
                          </a:solidFill>
                          <a:latin typeface="Courier New" panose="02070309020205020404" pitchFamily="49" charset="0"/>
                          <a:ea typeface="Verdana"/>
                          <a:cs typeface="Courier New" panose="02070309020205020404" pitchFamily="49" charset="0"/>
                          <a:sym typeface="Verdana"/>
                        </a:rPr>
                        <a:t>rdf:type</a:t>
                      </a:r>
                      <a:endParaRPr>
                        <a:latin typeface="Courier New" panose="02070309020205020404" pitchFamily="49" charset="0"/>
                        <a:cs typeface="Courier New" panose="02070309020205020404" pitchFamily="49" charset="0"/>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400"/>
                        <a:buFont typeface="Verdana"/>
                        <a:buNone/>
                      </a:pPr>
                      <a:r>
                        <a:rPr lang="en-US" sz="1400" b="0" i="0" u="none" strike="noStrike" cap="none">
                          <a:solidFill>
                            <a:schemeClr val="dk1"/>
                          </a:solidFill>
                          <a:latin typeface="Courier New" panose="02070309020205020404" pitchFamily="49" charset="0"/>
                          <a:ea typeface="Verdana"/>
                          <a:cs typeface="Courier New" panose="02070309020205020404" pitchFamily="49" charset="0"/>
                          <a:sym typeface="Verdana"/>
                        </a:rPr>
                        <a:t>:Tank</a:t>
                      </a:r>
                      <a:endParaRPr>
                        <a:latin typeface="Courier New" panose="02070309020205020404" pitchFamily="49" charset="0"/>
                        <a:cs typeface="Courier New" panose="02070309020205020404" pitchFamily="49" charset="0"/>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3"/>
                  </a:ext>
                </a:extLst>
              </a:tr>
              <a:tr h="334975">
                <a:tc>
                  <a:txBody>
                    <a:bodyPr/>
                    <a:lstStyle/>
                    <a:p>
                      <a:pPr marL="0" marR="0" lvl="0" indent="0" algn="l" rtl="0">
                        <a:lnSpc>
                          <a:spcPct val="100000"/>
                        </a:lnSpc>
                        <a:spcBef>
                          <a:spcPts val="0"/>
                        </a:spcBef>
                        <a:spcAft>
                          <a:spcPts val="0"/>
                        </a:spcAft>
                        <a:buClr>
                          <a:schemeClr val="dk1"/>
                        </a:buClr>
                        <a:buSzPts val="1400"/>
                        <a:buFont typeface="Verdana"/>
                        <a:buNone/>
                      </a:pPr>
                      <a:r>
                        <a:rPr lang="en-US" sz="1400" b="0" i="0" u="none" strike="noStrike" cap="none">
                          <a:solidFill>
                            <a:schemeClr val="dk1"/>
                          </a:solidFill>
                          <a:latin typeface="Courier New" panose="02070309020205020404" pitchFamily="49" charset="0"/>
                          <a:ea typeface="Verdana"/>
                          <a:cs typeface="Courier New" panose="02070309020205020404" pitchFamily="49" charset="0"/>
                          <a:sym typeface="Verdana"/>
                        </a:rPr>
                        <a:t>:Tank101</a:t>
                      </a:r>
                      <a:endParaRPr>
                        <a:latin typeface="Courier New" panose="02070309020205020404" pitchFamily="49" charset="0"/>
                        <a:cs typeface="Courier New" panose="02070309020205020404" pitchFamily="49" charset="0"/>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400"/>
                        <a:buFont typeface="Verdana"/>
                        <a:buNone/>
                      </a:pPr>
                      <a:r>
                        <a:rPr lang="en-US" sz="1400" b="0" i="0" u="none" strike="noStrike" cap="none">
                          <a:solidFill>
                            <a:schemeClr val="dk1"/>
                          </a:solidFill>
                          <a:latin typeface="Courier New" panose="02070309020205020404" pitchFamily="49" charset="0"/>
                          <a:ea typeface="Verdana"/>
                          <a:cs typeface="Courier New" panose="02070309020205020404" pitchFamily="49" charset="0"/>
                          <a:sym typeface="Verdana"/>
                        </a:rPr>
                        <a:t>:hasMass</a:t>
                      </a:r>
                      <a:endParaRPr sz="1400" b="0" i="0" u="none" strike="noStrike" cap="none">
                        <a:solidFill>
                          <a:schemeClr val="dk1"/>
                        </a:solidFill>
                        <a:latin typeface="Courier New" panose="02070309020205020404" pitchFamily="49" charset="0"/>
                        <a:ea typeface="Verdana"/>
                        <a:cs typeface="Courier New" panose="02070309020205020404" pitchFamily="49" charset="0"/>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400"/>
                        <a:buFont typeface="Verdana"/>
                        <a:buNone/>
                      </a:pPr>
                      <a:r>
                        <a:rPr lang="en-US" sz="1400" b="0" i="0" u="none" strike="noStrike" cap="none" dirty="0">
                          <a:solidFill>
                            <a:schemeClr val="dk1"/>
                          </a:solidFill>
                          <a:latin typeface="Courier New" panose="02070309020205020404" pitchFamily="49" charset="0"/>
                          <a:ea typeface="Verdana"/>
                          <a:cs typeface="Courier New" panose="02070309020205020404" pitchFamily="49" charset="0"/>
                          <a:sym typeface="Verdana"/>
                        </a:rPr>
                        <a:t>42^^</a:t>
                      </a:r>
                      <a:r>
                        <a:rPr lang="en-US" sz="1400" u="none" strike="noStrike" cap="none" dirty="0" err="1">
                          <a:latin typeface="Courier New" panose="02070309020205020404" pitchFamily="49" charset="0"/>
                          <a:ea typeface="Arial"/>
                          <a:cs typeface="Courier New" panose="02070309020205020404" pitchFamily="49" charset="0"/>
                          <a:sym typeface="Arial"/>
                        </a:rPr>
                        <a:t>xsd:double</a:t>
                      </a:r>
                      <a:endParaRPr sz="1400" u="none" strike="noStrike" cap="none" dirty="0">
                        <a:latin typeface="Courier New" panose="02070309020205020404" pitchFamily="49" charset="0"/>
                        <a:ea typeface="Arial"/>
                        <a:cs typeface="Courier New" panose="02070309020205020404" pitchFamily="49" charset="0"/>
                        <a:sym typeface="Aria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4"/>
                  </a:ext>
                </a:extLst>
              </a:tr>
              <a:tr h="273050">
                <a:tc>
                  <a:txBody>
                    <a:bodyPr/>
                    <a:lstStyle/>
                    <a:p>
                      <a:pPr marL="0" marR="0" lvl="0" indent="0" algn="l" rtl="0">
                        <a:lnSpc>
                          <a:spcPct val="100000"/>
                        </a:lnSpc>
                        <a:spcBef>
                          <a:spcPts val="0"/>
                        </a:spcBef>
                        <a:spcAft>
                          <a:spcPts val="0"/>
                        </a:spcAft>
                        <a:buClr>
                          <a:schemeClr val="dk1"/>
                        </a:buClr>
                        <a:buSzPts val="1100"/>
                        <a:buFont typeface="Verdana"/>
                        <a:buNone/>
                      </a:pPr>
                      <a:r>
                        <a:rPr lang="en-US" sz="1100" b="0" i="0" u="none" strike="noStrike" cap="none">
                          <a:solidFill>
                            <a:schemeClr val="dk1"/>
                          </a:solidFill>
                          <a:latin typeface="Verdana"/>
                          <a:ea typeface="Verdana"/>
                          <a:cs typeface="Verdana"/>
                          <a:sym typeface="Verdana"/>
                        </a:rPr>
                        <a:t>…</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100"/>
                        <a:buFont typeface="Verdana"/>
                        <a:buNone/>
                      </a:pPr>
                      <a:r>
                        <a:rPr lang="en-US" sz="1100" b="0" i="0" u="none" strike="noStrike" cap="none">
                          <a:solidFill>
                            <a:schemeClr val="dk1"/>
                          </a:solidFill>
                          <a:latin typeface="Verdana"/>
                          <a:ea typeface="Verdana"/>
                          <a:cs typeface="Verdana"/>
                          <a:sym typeface="Verdana"/>
                        </a:rPr>
                        <a:t>…</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100"/>
                        <a:buFont typeface="Verdana"/>
                        <a:buNone/>
                      </a:pPr>
                      <a:r>
                        <a:rPr lang="en-US" sz="1100" b="0" i="0" u="none" strike="noStrike" cap="none" dirty="0">
                          <a:solidFill>
                            <a:schemeClr val="dk1"/>
                          </a:solidFill>
                          <a:latin typeface="Verdana"/>
                          <a:ea typeface="Verdana"/>
                          <a:cs typeface="Verdana"/>
                          <a:sym typeface="Verdana"/>
                        </a:rPr>
                        <a:t>…</a:t>
                      </a:r>
                      <a:endParaRPr dirty="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
        <p:nvSpPr>
          <p:cNvPr id="380" name="Google Shape;380;p8"/>
          <p:cNvSpPr txBox="1"/>
          <p:nvPr/>
        </p:nvSpPr>
        <p:spPr>
          <a:xfrm>
            <a:off x="2819400" y="3549650"/>
            <a:ext cx="2941638" cy="366713"/>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a:solidFill>
                  <a:schemeClr val="dk1"/>
                </a:solidFill>
                <a:latin typeface="Twentieth Century"/>
                <a:ea typeface="Twentieth Century"/>
                <a:cs typeface="Twentieth Century"/>
                <a:sym typeface="Twentieth Century"/>
              </a:rPr>
              <a:t>Ontology/RDF Database</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7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7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78">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78">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78">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78">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78">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78">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78">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80"/>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7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Shape 384"/>
        <p:cNvGrpSpPr/>
        <p:nvPr/>
      </p:nvGrpSpPr>
      <p:grpSpPr>
        <a:xfrm>
          <a:off x="0" y="0"/>
          <a:ext cx="0" cy="0"/>
          <a:chOff x="0" y="0"/>
          <a:chExt cx="0" cy="0"/>
        </a:xfrm>
      </p:grpSpPr>
      <p:sp>
        <p:nvSpPr>
          <p:cNvPr id="385" name="Google Shape;385;p9"/>
          <p:cNvSpPr txBox="1">
            <a:spLocks noGrp="1"/>
          </p:cNvSpPr>
          <p:nvPr>
            <p:ph type="title"/>
          </p:nvPr>
        </p:nvSpPr>
        <p:spPr>
          <a:xfrm>
            <a:off x="0" y="533400"/>
            <a:ext cx="9144000" cy="685800"/>
          </a:xfrm>
          <a:prstGeom prst="rect">
            <a:avLst/>
          </a:prstGeom>
          <a:noFill/>
          <a:ln>
            <a:noFill/>
          </a:ln>
        </p:spPr>
        <p:txBody>
          <a:bodyPr spcFirstLastPara="1" wrap="square" lIns="91425" tIns="45700" rIns="91425" bIns="45700" anchor="ctr" anchorCtr="0">
            <a:normAutofit fontScale="90000"/>
          </a:bodyPr>
          <a:lstStyle/>
          <a:p>
            <a:pPr marL="0" lvl="0" indent="0" algn="ctr" rtl="0">
              <a:spcBef>
                <a:spcPts val="0"/>
              </a:spcBef>
              <a:spcAft>
                <a:spcPts val="0"/>
              </a:spcAft>
              <a:buClr>
                <a:schemeClr val="dk2"/>
              </a:buClr>
              <a:buSzPct val="100000"/>
              <a:buFont typeface="Twentieth Century"/>
              <a:buNone/>
            </a:pPr>
            <a:r>
              <a:rPr lang="en-US">
                <a:solidFill>
                  <a:schemeClr val="dk2"/>
                </a:solidFill>
              </a:rPr>
              <a:t>Ontology - definition</a:t>
            </a:r>
            <a:endParaRPr/>
          </a:p>
        </p:txBody>
      </p:sp>
      <p:sp>
        <p:nvSpPr>
          <p:cNvPr id="386" name="Google Shape;386;p9"/>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lnSpcReduction="10000"/>
          </a:bodyPr>
          <a:lstStyle/>
          <a:p>
            <a:pPr marL="342900" lvl="0" indent="-342900" algn="l" rtl="0">
              <a:spcBef>
                <a:spcPts val="0"/>
              </a:spcBef>
              <a:spcAft>
                <a:spcPts val="0"/>
              </a:spcAft>
              <a:buClr>
                <a:schemeClr val="dk1"/>
              </a:buClr>
              <a:buSzPts val="3200"/>
              <a:buChar char="•"/>
            </a:pPr>
            <a:r>
              <a:rPr lang="en-US"/>
              <a:t>In philosophy:</a:t>
            </a:r>
            <a:endParaRPr/>
          </a:p>
          <a:p>
            <a:pPr marL="742950" lvl="1" indent="-285750" algn="l" rtl="0">
              <a:spcBef>
                <a:spcPts val="560"/>
              </a:spcBef>
              <a:spcAft>
                <a:spcPts val="0"/>
              </a:spcAft>
              <a:buClr>
                <a:schemeClr val="dk1"/>
              </a:buClr>
              <a:buSzPts val="2800"/>
              <a:buChar char="–"/>
            </a:pPr>
            <a:r>
              <a:rPr lang="en-US"/>
              <a:t>Ontology is the study of the basic categories of being and their relations. </a:t>
            </a:r>
            <a:endParaRPr/>
          </a:p>
          <a:p>
            <a:pPr marL="342900" lvl="0" indent="-342900" algn="l" rtl="0">
              <a:spcBef>
                <a:spcPts val="640"/>
              </a:spcBef>
              <a:spcAft>
                <a:spcPts val="0"/>
              </a:spcAft>
              <a:buClr>
                <a:schemeClr val="dk1"/>
              </a:buClr>
              <a:buSzPts val="3200"/>
              <a:buChar char="•"/>
            </a:pPr>
            <a:r>
              <a:rPr lang="en-US"/>
              <a:t>In IT:</a:t>
            </a:r>
            <a:endParaRPr/>
          </a:p>
          <a:p>
            <a:pPr marL="742950" lvl="1" indent="-285750" algn="l" rtl="0">
              <a:spcBef>
                <a:spcPts val="560"/>
              </a:spcBef>
              <a:spcAft>
                <a:spcPts val="0"/>
              </a:spcAft>
              <a:buClr>
                <a:schemeClr val="dk1"/>
              </a:buClr>
              <a:buSzPts val="2800"/>
              <a:buChar char="–"/>
            </a:pPr>
            <a:r>
              <a:rPr lang="en-US"/>
              <a:t>There is no universally accepted definition</a:t>
            </a:r>
            <a:endParaRPr/>
          </a:p>
          <a:p>
            <a:pPr marL="742950" lvl="1" indent="-285750" algn="l" rtl="0">
              <a:spcBef>
                <a:spcPts val="560"/>
              </a:spcBef>
              <a:spcAft>
                <a:spcPts val="0"/>
              </a:spcAft>
              <a:buClr>
                <a:schemeClr val="dk1"/>
              </a:buClr>
              <a:buSzPts val="2800"/>
              <a:buChar char="–"/>
            </a:pPr>
            <a:r>
              <a:rPr lang="en-US"/>
              <a:t>One simple definition:</a:t>
            </a:r>
            <a:endParaRPr/>
          </a:p>
          <a:p>
            <a:pPr marL="1143000" lvl="2" indent="-228600" algn="l" rtl="0">
              <a:spcBef>
                <a:spcPts val="480"/>
              </a:spcBef>
              <a:spcAft>
                <a:spcPts val="0"/>
              </a:spcAft>
              <a:buClr>
                <a:schemeClr val="dk1"/>
              </a:buClr>
              <a:buSzPts val="2400"/>
              <a:buChar char="•"/>
            </a:pPr>
            <a:r>
              <a:rPr lang="en-US"/>
              <a:t>An ontology is a model of concepts and their relations (schema).</a:t>
            </a:r>
            <a:endParaRPr/>
          </a:p>
          <a:p>
            <a:pPr marL="1143000" lvl="2" indent="-228600" algn="l" rtl="0">
              <a:spcBef>
                <a:spcPts val="480"/>
              </a:spcBef>
              <a:spcAft>
                <a:spcPts val="0"/>
              </a:spcAft>
              <a:buClr>
                <a:schemeClr val="dk1"/>
              </a:buClr>
              <a:buSzPts val="2400"/>
              <a:buChar char="•"/>
            </a:pPr>
            <a:r>
              <a:rPr lang="en-US"/>
              <a:t>An ontology instance describes specific entities based on the concepts defined in the ontology (data).</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8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8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8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86">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86">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86">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86">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Inova8">
  <a:themeElements>
    <a:clrScheme name="Oriel">
      <a:dk1>
        <a:srgbClr val="000000"/>
      </a:dk1>
      <a:lt1>
        <a:srgbClr val="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1439</TotalTime>
  <Words>5110</Words>
  <Application>Microsoft Office PowerPoint</Application>
  <PresentationFormat>On-screen Show (4:3)</PresentationFormat>
  <Paragraphs>1129</Paragraphs>
  <Slides>55</Slides>
  <Notes>55</Notes>
  <HiddenSlides>14</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55</vt:i4>
      </vt:variant>
    </vt:vector>
  </HeadingPairs>
  <TitlesOfParts>
    <vt:vector size="64" baseType="lpstr">
      <vt:lpstr>Courier New</vt:lpstr>
      <vt:lpstr>Times New Roman</vt:lpstr>
      <vt:lpstr>Noto Sans Symbols</vt:lpstr>
      <vt:lpstr>Verdana</vt:lpstr>
      <vt:lpstr>Levenim MT</vt:lpstr>
      <vt:lpstr>Arial</vt:lpstr>
      <vt:lpstr>Twentieth Century</vt:lpstr>
      <vt:lpstr>Bauhaus 93</vt:lpstr>
      <vt:lpstr>Inova8</vt:lpstr>
      <vt:lpstr>Knowledge Graph Primer</vt:lpstr>
      <vt:lpstr>Simple modeling with graphs</vt:lpstr>
      <vt:lpstr>Complexity: Semantic/RDF database</vt:lpstr>
      <vt:lpstr>Semantic Primer</vt:lpstr>
      <vt:lpstr>Semantic Primer</vt:lpstr>
      <vt:lpstr>Semantic Primer</vt:lpstr>
      <vt:lpstr>Semantic Primer</vt:lpstr>
      <vt:lpstr>Semantic Database: Storing graph in a database</vt:lpstr>
      <vt:lpstr>Ontology - definition</vt:lpstr>
      <vt:lpstr>Ontology Languages</vt:lpstr>
      <vt:lpstr>W3C Semantic Stack </vt:lpstr>
      <vt:lpstr>RDF Graph Example</vt:lpstr>
      <vt:lpstr>Ontology - Example</vt:lpstr>
      <vt:lpstr>Ontology - Example</vt:lpstr>
      <vt:lpstr>RDF Resource Description Framework </vt:lpstr>
      <vt:lpstr>RDF</vt:lpstr>
      <vt:lpstr>Too simple?</vt:lpstr>
      <vt:lpstr>Semantic Web Technologies</vt:lpstr>
      <vt:lpstr>RDF limitations</vt:lpstr>
      <vt:lpstr>RDFS Schema</vt:lpstr>
      <vt:lpstr>Meaning of Statements-Domains and Ranges</vt:lpstr>
      <vt:lpstr>How are Graph Rules enforced?</vt:lpstr>
      <vt:lpstr>How are Graph Rules enforced?</vt:lpstr>
      <vt:lpstr>RDFS: RDF Schema</vt:lpstr>
      <vt:lpstr>Ontology Language – RDFS</vt:lpstr>
      <vt:lpstr>Domain and Range Example</vt:lpstr>
      <vt:lpstr>RDFS Class and Property Taxonomy</vt:lpstr>
      <vt:lpstr>RDFS Limitations</vt:lpstr>
      <vt:lpstr>OWL: Web Ontological Language</vt:lpstr>
      <vt:lpstr>OWL Restrictions</vt:lpstr>
      <vt:lpstr>OWL Restrictions</vt:lpstr>
      <vt:lpstr>OWL Restrictions</vt:lpstr>
      <vt:lpstr>OWL Restrictions</vt:lpstr>
      <vt:lpstr>owl:minCardinality, owl:cardinality, owl:maxCardinality</vt:lpstr>
      <vt:lpstr>Example: cardinality</vt:lpstr>
      <vt:lpstr>owl:allValuesFrom</vt:lpstr>
      <vt:lpstr>owl:someValuesFrom</vt:lpstr>
      <vt:lpstr>owl:oneOf</vt:lpstr>
      <vt:lpstr>Example Model</vt:lpstr>
      <vt:lpstr>Other Useful Schemas</vt:lpstr>
      <vt:lpstr>RDF Equivalence</vt:lpstr>
      <vt:lpstr>Querying the model: SPARQL</vt:lpstr>
      <vt:lpstr>Ontology Query Language: SPARQL</vt:lpstr>
      <vt:lpstr>SPARQL SELECT</vt:lpstr>
      <vt:lpstr>SPARQL SELECT</vt:lpstr>
      <vt:lpstr>SPARQL OPTIONAL</vt:lpstr>
      <vt:lpstr>SPARQL FILTER</vt:lpstr>
      <vt:lpstr>SPARQL UNION</vt:lpstr>
      <vt:lpstr>Graphs?</vt:lpstr>
      <vt:lpstr>Grouping of statements into graphs</vt:lpstr>
      <vt:lpstr>Including GRAPH in SPARQL</vt:lpstr>
      <vt:lpstr>Offline Model Editing</vt:lpstr>
      <vt:lpstr>Offline model editing: Topbraid</vt:lpstr>
      <vt:lpstr>Offline model editing: Protégé</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Knowledge Graph Primer</dc:title>
  <dc:creator>PeterL</dc:creator>
  <cp:lastModifiedBy>Peter Lawrence</cp:lastModifiedBy>
  <cp:revision>21</cp:revision>
  <dcterms:created xsi:type="dcterms:W3CDTF">2011-03-27T19:48:17Z</dcterms:created>
  <dcterms:modified xsi:type="dcterms:W3CDTF">2022-05-01T15:15:13Z</dcterms:modified>
</cp:coreProperties>
</file>