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7"/>
  </p:notesMasterIdLst>
  <p:sldIdLst>
    <p:sldId id="917" r:id="rId2"/>
    <p:sldId id="997" r:id="rId3"/>
    <p:sldId id="999" r:id="rId4"/>
    <p:sldId id="1001" r:id="rId5"/>
    <p:sldId id="919" r:id="rId6"/>
    <p:sldId id="920" r:id="rId7"/>
    <p:sldId id="921" r:id="rId8"/>
    <p:sldId id="923" r:id="rId9"/>
    <p:sldId id="924" r:id="rId10"/>
    <p:sldId id="925" r:id="rId11"/>
    <p:sldId id="980" r:id="rId12"/>
    <p:sldId id="926" r:id="rId13"/>
    <p:sldId id="927" r:id="rId14"/>
    <p:sldId id="929" r:id="rId15"/>
    <p:sldId id="1003" r:id="rId16"/>
    <p:sldId id="1004" r:id="rId17"/>
    <p:sldId id="1005" r:id="rId18"/>
    <p:sldId id="1006" r:id="rId19"/>
    <p:sldId id="1007" r:id="rId20"/>
    <p:sldId id="1008" r:id="rId21"/>
    <p:sldId id="939" r:id="rId22"/>
    <p:sldId id="940" r:id="rId23"/>
    <p:sldId id="941" r:id="rId24"/>
    <p:sldId id="1009" r:id="rId25"/>
    <p:sldId id="1010" r:id="rId26"/>
    <p:sldId id="1012" r:id="rId27"/>
    <p:sldId id="1011" r:id="rId28"/>
    <p:sldId id="1013" r:id="rId29"/>
    <p:sldId id="1014" r:id="rId30"/>
    <p:sldId id="948" r:id="rId31"/>
    <p:sldId id="949" r:id="rId32"/>
    <p:sldId id="951" r:id="rId33"/>
    <p:sldId id="952" r:id="rId34"/>
    <p:sldId id="953" r:id="rId35"/>
    <p:sldId id="954" r:id="rId36"/>
    <p:sldId id="1015" r:id="rId37"/>
    <p:sldId id="1017" r:id="rId38"/>
    <p:sldId id="1018" r:id="rId39"/>
    <p:sldId id="1019" r:id="rId40"/>
    <p:sldId id="1020" r:id="rId41"/>
    <p:sldId id="1021" r:id="rId42"/>
    <p:sldId id="1022" r:id="rId43"/>
    <p:sldId id="1023" r:id="rId44"/>
    <p:sldId id="1024" r:id="rId45"/>
    <p:sldId id="1025" r:id="rId46"/>
    <p:sldId id="1026" r:id="rId47"/>
    <p:sldId id="1027" r:id="rId48"/>
    <p:sldId id="972" r:id="rId49"/>
    <p:sldId id="959" r:id="rId50"/>
    <p:sldId id="1028" r:id="rId51"/>
    <p:sldId id="1029" r:id="rId52"/>
    <p:sldId id="975" r:id="rId53"/>
    <p:sldId id="976" r:id="rId54"/>
    <p:sldId id="977" r:id="rId55"/>
    <p:sldId id="978" r:id="rId56"/>
    <p:sldId id="979" r:id="rId57"/>
    <p:sldId id="1030" r:id="rId58"/>
    <p:sldId id="1031" r:id="rId59"/>
    <p:sldId id="1032" r:id="rId60"/>
    <p:sldId id="1033" r:id="rId61"/>
    <p:sldId id="1038" r:id="rId62"/>
    <p:sldId id="1040" r:id="rId63"/>
    <p:sldId id="922" r:id="rId64"/>
    <p:sldId id="1044" r:id="rId65"/>
    <p:sldId id="944" r:id="rId66"/>
    <p:sldId id="943" r:id="rId67"/>
    <p:sldId id="988" r:id="rId68"/>
    <p:sldId id="990" r:id="rId69"/>
    <p:sldId id="1047" r:id="rId70"/>
    <p:sldId id="1048" r:id="rId71"/>
    <p:sldId id="992" r:id="rId72"/>
    <p:sldId id="993" r:id="rId73"/>
    <p:sldId id="1053" r:id="rId74"/>
    <p:sldId id="714" r:id="rId75"/>
    <p:sldId id="321" r:id="rId76"/>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8" userDrawn="1">
          <p15:clr>
            <a:srgbClr val="A4A3A4"/>
          </p15:clr>
        </p15:guide>
        <p15:guide id="2" pos="3120" userDrawn="1">
          <p15:clr>
            <a:srgbClr val="A4A3A4"/>
          </p15:clr>
        </p15:guide>
        <p15:guide id="4" pos="5955" userDrawn="1">
          <p15:clr>
            <a:srgbClr val="A4A3A4"/>
          </p15:clr>
        </p15:guide>
        <p15:guide id="5" pos="276" userDrawn="1">
          <p15:clr>
            <a:srgbClr val="A4A3A4"/>
          </p15:clr>
        </p15:guide>
        <p15:guide id="7" orient="horz" pos="216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reation55" initials="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59FF"/>
    <a:srgbClr val="4A62E0"/>
    <a:srgbClr val="55F7DC"/>
    <a:srgbClr val="0AD4B2"/>
    <a:srgbClr val="00A4FF"/>
    <a:srgbClr val="000000"/>
    <a:srgbClr val="FF4C99"/>
    <a:srgbClr val="C9CFD1"/>
    <a:srgbClr val="EFFAFB"/>
    <a:srgbClr val="D5F0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052" autoAdjust="0"/>
    <p:restoredTop sz="84065" autoAdjust="0"/>
  </p:normalViewPr>
  <p:slideViewPr>
    <p:cSldViewPr snapToGrid="0" showGuides="1">
      <p:cViewPr varScale="1">
        <p:scale>
          <a:sx n="106" d="100"/>
          <a:sy n="106" d="100"/>
        </p:scale>
        <p:origin x="2004" y="150"/>
      </p:cViewPr>
      <p:guideLst>
        <p:guide orient="horz" pos="278"/>
        <p:guide pos="3120"/>
        <p:guide pos="5955"/>
        <p:guide pos="276"/>
        <p:guide orient="horz" pos="2160"/>
      </p:guideLst>
    </p:cSldViewPr>
  </p:slideViewPr>
  <p:outlineViewPr>
    <p:cViewPr>
      <p:scale>
        <a:sx n="33" d="100"/>
        <a:sy n="33" d="100"/>
      </p:scale>
      <p:origin x="0" y="-28314"/>
    </p:cViewPr>
  </p:outlineViewPr>
  <p:notesTextViewPr>
    <p:cViewPr>
      <p:scale>
        <a:sx n="3" d="2"/>
        <a:sy n="3" d="2"/>
      </p:scale>
      <p:origin x="0" y="0"/>
    </p:cViewPr>
  </p:notesTextViewPr>
  <p:sorterViewPr>
    <p:cViewPr>
      <p:scale>
        <a:sx n="66" d="100"/>
        <a:sy n="66" d="100"/>
      </p:scale>
      <p:origin x="0" y="-928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6D338F-04CD-4AB2-B46D-49A83495082A}" type="datetimeFigureOut">
              <a:rPr lang="de-CH" smtClean="0"/>
              <a:t>17.04.2022</a:t>
            </a:fld>
            <a:endParaRPr lang="de-CH"/>
          </a:p>
        </p:txBody>
      </p:sp>
      <p:sp>
        <p:nvSpPr>
          <p:cNvPr id="4" name="Folienbildplatzhalt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4AB05B-D278-4C2B-B26E-38753933977E}" type="slidenum">
              <a:rPr lang="de-CH" smtClean="0"/>
              <a:t>‹Nr.›</a:t>
            </a:fld>
            <a:endParaRPr lang="de-CH"/>
          </a:p>
        </p:txBody>
      </p:sp>
    </p:spTree>
    <p:extLst>
      <p:ext uri="{BB962C8B-B14F-4D97-AF65-F5344CB8AC3E}">
        <p14:creationId xmlns:p14="http://schemas.microsoft.com/office/powerpoint/2010/main" val="16311922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Welcome, who we are. In this talk, we are going to show you that when it comes to any useful AI application for occupation data, ONE: you absolutely need a knowledge graph, TWO: it absolutely has to be human-curated, and THREE: anything else is an absolute waste of time.</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1</a:t>
            </a:fld>
            <a:endParaRPr lang="de-CH"/>
          </a:p>
        </p:txBody>
      </p:sp>
    </p:spTree>
    <p:extLst>
      <p:ext uri="{BB962C8B-B14F-4D97-AF65-F5344CB8AC3E}">
        <p14:creationId xmlns:p14="http://schemas.microsoft.com/office/powerpoint/2010/main" val="26383225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nSpc>
                <a:spcPts val="1300"/>
              </a:lnSpc>
              <a:spcAft>
                <a:spcPts val="1200"/>
              </a:spcAft>
              <a:buFont typeface="+mj-lt"/>
              <a:buNone/>
            </a:pPr>
            <a:r>
              <a:rPr lang="en-US" sz="1800" dirty="0">
                <a:effectLst/>
                <a:latin typeface="Museo Sans 100" panose="02000000000000000000" pitchFamily="50" charset="0"/>
                <a:ea typeface="Calibri" panose="020F0502020204030204" pitchFamily="34" charset="0"/>
                <a:cs typeface="Arial" panose="020B0604020202020204" pitchFamily="34" charset="0"/>
              </a:rPr>
              <a:t>There are many grey areas, which give rise to endless discussions amongst humans. You CAN teach a machine to handle synonyms – more or less. But homonyms and polysemy, i.e. words with multiple meanings, is a whole other level…Explain example.</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064AB05B-D278-4C2B-B26E-38753933977E}" type="slidenum">
              <a:rPr lang="de-CH" smtClean="0"/>
              <a:t>11</a:t>
            </a:fld>
            <a:endParaRPr lang="de-CH"/>
          </a:p>
        </p:txBody>
      </p:sp>
    </p:spTree>
    <p:extLst>
      <p:ext uri="{BB962C8B-B14F-4D97-AF65-F5344CB8AC3E}">
        <p14:creationId xmlns:p14="http://schemas.microsoft.com/office/powerpoint/2010/main" val="778747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On top of this, there’s a vast amount of implicit information that's highly relevant to matching/assessing similarity: implicit skills from training and experience, implicit required training or licenses from job titles, etc.</a:t>
            </a:r>
            <a:b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b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To get truly useful results, all this information needs to be extracted from the data. Otherwise, you just end up with this:</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12</a:t>
            </a:fld>
            <a:endParaRPr lang="de-CH"/>
          </a:p>
        </p:txBody>
      </p:sp>
    </p:spTree>
    <p:extLst>
      <p:ext uri="{BB962C8B-B14F-4D97-AF65-F5344CB8AC3E}">
        <p14:creationId xmlns:p14="http://schemas.microsoft.com/office/powerpoint/2010/main" val="1458665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Useless collection of irrelevant search results, good candidates disregarded by ATS for lack of "right" keywords, etc.</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13</a:t>
            </a:fld>
            <a:endParaRPr lang="de-CH"/>
          </a:p>
        </p:txBody>
      </p:sp>
    </p:spTree>
    <p:extLst>
      <p:ext uri="{BB962C8B-B14F-4D97-AF65-F5344CB8AC3E}">
        <p14:creationId xmlns:p14="http://schemas.microsoft.com/office/powerpoint/2010/main" val="16246929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14</a:t>
            </a:fld>
            <a:endParaRPr lang="de-CH"/>
          </a:p>
        </p:txBody>
      </p:sp>
    </p:spTree>
    <p:extLst>
      <p:ext uri="{BB962C8B-B14F-4D97-AF65-F5344CB8AC3E}">
        <p14:creationId xmlns:p14="http://schemas.microsoft.com/office/powerpoint/2010/main" val="40236002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15</a:t>
            </a:fld>
            <a:endParaRPr lang="de-CH"/>
          </a:p>
        </p:txBody>
      </p:sp>
    </p:spTree>
    <p:extLst>
      <p:ext uri="{BB962C8B-B14F-4D97-AF65-F5344CB8AC3E}">
        <p14:creationId xmlns:p14="http://schemas.microsoft.com/office/powerpoint/2010/main" val="387888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So, for our use case, there is no way around it. If you want reliable, explainable, unbiased results, you need humans.</a:t>
            </a:r>
          </a:p>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16</a:t>
            </a:fld>
            <a:endParaRPr lang="de-CH"/>
          </a:p>
        </p:txBody>
      </p:sp>
    </p:spTree>
    <p:extLst>
      <p:ext uri="{BB962C8B-B14F-4D97-AF65-F5344CB8AC3E}">
        <p14:creationId xmlns:p14="http://schemas.microsoft.com/office/powerpoint/2010/main" val="4729105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17</a:t>
            </a:fld>
            <a:endParaRPr lang="de-CH"/>
          </a:p>
        </p:txBody>
      </p:sp>
    </p:spTree>
    <p:extLst>
      <p:ext uri="{BB962C8B-B14F-4D97-AF65-F5344CB8AC3E}">
        <p14:creationId xmlns:p14="http://schemas.microsoft.com/office/powerpoint/2010/main" val="39964823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18</a:t>
            </a:fld>
            <a:endParaRPr lang="de-CH"/>
          </a:p>
        </p:txBody>
      </p:sp>
    </p:spTree>
    <p:extLst>
      <p:ext uri="{BB962C8B-B14F-4D97-AF65-F5344CB8AC3E}">
        <p14:creationId xmlns:p14="http://schemas.microsoft.com/office/powerpoint/2010/main" val="17583525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20</a:t>
            </a:fld>
            <a:endParaRPr lang="de-CH"/>
          </a:p>
        </p:txBody>
      </p:sp>
    </p:spTree>
    <p:extLst>
      <p:ext uri="{BB962C8B-B14F-4D97-AF65-F5344CB8AC3E}">
        <p14:creationId xmlns:p14="http://schemas.microsoft.com/office/powerpoint/2010/main" val="39479107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21</a:t>
            </a:fld>
            <a:endParaRPr lang="de-CH"/>
          </a:p>
        </p:txBody>
      </p:sp>
    </p:spTree>
    <p:extLst>
      <p:ext uri="{BB962C8B-B14F-4D97-AF65-F5344CB8AC3E}">
        <p14:creationId xmlns:p14="http://schemas.microsoft.com/office/powerpoint/2010/main" val="3271131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2</a:t>
            </a:fld>
            <a:endParaRPr lang="de-CH"/>
          </a:p>
        </p:txBody>
      </p:sp>
    </p:spTree>
    <p:extLst>
      <p:ext uri="{BB962C8B-B14F-4D97-AF65-F5344CB8AC3E}">
        <p14:creationId xmlns:p14="http://schemas.microsoft.com/office/powerpoint/2010/main" val="2594668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22</a:t>
            </a:fld>
            <a:endParaRPr lang="de-CH"/>
          </a:p>
        </p:txBody>
      </p:sp>
    </p:spTree>
    <p:extLst>
      <p:ext uri="{BB962C8B-B14F-4D97-AF65-F5344CB8AC3E}">
        <p14:creationId xmlns:p14="http://schemas.microsoft.com/office/powerpoint/2010/main" val="29773072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23</a:t>
            </a:fld>
            <a:endParaRPr lang="de-CH"/>
          </a:p>
        </p:txBody>
      </p:sp>
    </p:spTree>
    <p:extLst>
      <p:ext uri="{BB962C8B-B14F-4D97-AF65-F5344CB8AC3E}">
        <p14:creationId xmlns:p14="http://schemas.microsoft.com/office/powerpoint/2010/main" val="5528036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24</a:t>
            </a:fld>
            <a:endParaRPr lang="de-CH"/>
          </a:p>
        </p:txBody>
      </p:sp>
    </p:spTree>
    <p:extLst>
      <p:ext uri="{BB962C8B-B14F-4D97-AF65-F5344CB8AC3E}">
        <p14:creationId xmlns:p14="http://schemas.microsoft.com/office/powerpoint/2010/main" val="20914374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Over the past 12 years, by investing more than 600,000 hours, we have built the worldwide most comprehensive, hand curated, multilingual knowledge graph for global labor markets. With 1.5b nodes and relations, more than 140k occupations and 2m skills, certifications and specializations across all industries, mapped to over 160 standard and custom classification systems and taxonomies.</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29</a:t>
            </a:fld>
            <a:endParaRPr lang="de-CH"/>
          </a:p>
        </p:txBody>
      </p:sp>
    </p:spTree>
    <p:extLst>
      <p:ext uri="{BB962C8B-B14F-4D97-AF65-F5344CB8AC3E}">
        <p14:creationId xmlns:p14="http://schemas.microsoft.com/office/powerpoint/2010/main" val="23809350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It covers 40 languages and […]</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064AB05B-D278-4C2B-B26E-38753933977E}" type="slidenum">
              <a:rPr lang="de-CH" smtClean="0"/>
              <a:t>30</a:t>
            </a:fld>
            <a:endParaRPr lang="de-CH"/>
          </a:p>
        </p:txBody>
      </p:sp>
    </p:spTree>
    <p:extLst>
      <p:ext uri="{BB962C8B-B14F-4D97-AF65-F5344CB8AC3E}">
        <p14:creationId xmlns:p14="http://schemas.microsoft.com/office/powerpoint/2010/main" val="8751809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The concepts are stored in the ontology under main branches according to types relevant to matching, i.e., occupations, skills, experiences, etc. And each concept is annotated with various attributes: multiple labels (synonymous terms) in the languages covered, classification codes, etc.</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33</a:t>
            </a:fld>
            <a:endParaRPr lang="de-CH"/>
          </a:p>
        </p:txBody>
      </p:sp>
    </p:spTree>
    <p:extLst>
      <p:ext uri="{BB962C8B-B14F-4D97-AF65-F5344CB8AC3E}">
        <p14:creationId xmlns:p14="http://schemas.microsoft.com/office/powerpoint/2010/main" val="17584739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The individual concepts are related to each other either hierarchically (parent-child) or via special relations for matching purposes: e.g., SBD for similarity (siblings do not match a priori), related skills, educations, specializations, etc., and the relations are weighted and direction-dependent. </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34</a:t>
            </a:fld>
            <a:endParaRPr lang="de-CH"/>
          </a:p>
        </p:txBody>
      </p:sp>
    </p:spTree>
    <p:extLst>
      <p:ext uri="{BB962C8B-B14F-4D97-AF65-F5344CB8AC3E}">
        <p14:creationId xmlns:p14="http://schemas.microsoft.com/office/powerpoint/2010/main" val="34076305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The shorter the weighted path between two concepts, the more similar they are. Explain example.</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35</a:t>
            </a:fld>
            <a:endParaRPr lang="de-CH"/>
          </a:p>
        </p:txBody>
      </p:sp>
    </p:spTree>
    <p:extLst>
      <p:ext uri="{BB962C8B-B14F-4D97-AF65-F5344CB8AC3E}">
        <p14:creationId xmlns:p14="http://schemas.microsoft.com/office/powerpoint/2010/main" val="6853823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But not all occupation concepts are specific enough for reliable matching, e.g. consultant or project manager. So we created what we call occupation classes and use these to classify all occupations according to their specificity. This influences the weighting of their relations to other concepts in the matching process.</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36</a:t>
            </a:fld>
            <a:endParaRPr lang="de-CH"/>
          </a:p>
        </p:txBody>
      </p:sp>
    </p:spTree>
    <p:extLst>
      <p:ext uri="{BB962C8B-B14F-4D97-AF65-F5344CB8AC3E}">
        <p14:creationId xmlns:p14="http://schemas.microsoft.com/office/powerpoint/2010/main" val="36056991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So why exactly did we choose to implement our knowledge graph with PostgreSQL, which is intended as a relational database management system, instead of, say, a graph database management system like Neo4j? And why did we choose GBKR instead of RDFS?</a:t>
            </a:r>
            <a:endParaRPr lang="de-CH" sz="12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37</a:t>
            </a:fld>
            <a:endParaRPr lang="de-CH"/>
          </a:p>
        </p:txBody>
      </p:sp>
    </p:spTree>
    <p:extLst>
      <p:ext uri="{BB962C8B-B14F-4D97-AF65-F5344CB8AC3E}">
        <p14:creationId xmlns:p14="http://schemas.microsoft.com/office/powerpoint/2010/main" val="2361210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4</a:t>
            </a:fld>
            <a:endParaRPr lang="de-CH"/>
          </a:p>
        </p:txBody>
      </p:sp>
    </p:spTree>
    <p:extLst>
      <p:ext uri="{BB962C8B-B14F-4D97-AF65-F5344CB8AC3E}">
        <p14:creationId xmlns:p14="http://schemas.microsoft.com/office/powerpoint/2010/main" val="28623100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38</a:t>
            </a:fld>
            <a:endParaRPr lang="de-CH"/>
          </a:p>
        </p:txBody>
      </p:sp>
    </p:spTree>
    <p:extLst>
      <p:ext uri="{BB962C8B-B14F-4D97-AF65-F5344CB8AC3E}">
        <p14:creationId xmlns:p14="http://schemas.microsoft.com/office/powerpoint/2010/main" val="25836998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39</a:t>
            </a:fld>
            <a:endParaRPr lang="de-CH"/>
          </a:p>
        </p:txBody>
      </p:sp>
    </p:spTree>
    <p:extLst>
      <p:ext uri="{BB962C8B-B14F-4D97-AF65-F5344CB8AC3E}">
        <p14:creationId xmlns:p14="http://schemas.microsoft.com/office/powerpoint/2010/main" val="1701243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Quite a few people think our hand-curated knowledge graph is anachronistic and a waste of time. Our primary competitors have all opted for machine-generated </a:t>
            </a:r>
            <a:r>
              <a:rPr lang="en-US" sz="1200" spc="5" dirty="0" err="1">
                <a:solidFill>
                  <a:srgbClr val="253047"/>
                </a:solidFill>
                <a:effectLst/>
                <a:latin typeface="Museo Sans 100" panose="02000000000000000000" pitchFamily="50" charset="0"/>
                <a:ea typeface="Calibri" panose="020F0502020204030204" pitchFamily="34" charset="0"/>
                <a:cs typeface="Arial" panose="020B0604020202020204" pitchFamily="34" charset="0"/>
              </a:rPr>
              <a:t>KGs.</a:t>
            </a:r>
            <a:r>
              <a:rPr lang="en-US" sz="12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 But it just so happens that in our use case, the few are wiser than the many.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Our use case relies heavily on working out what people mean when they write their resume or a job posting. So at some point, any machine we use will have to deal with language. The thing is, </a:t>
            </a:r>
            <a:r>
              <a:rPr lang="de-CH" sz="12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a:t>
            </a:r>
          </a:p>
          <a:p>
            <a:endParaRPr lang="de-CH" dirty="0"/>
          </a:p>
          <a:p>
            <a:pPr marL="0" lvl="0" indent="0">
              <a:lnSpc>
                <a:spcPts val="1300"/>
              </a:lnSpc>
              <a:spcAft>
                <a:spcPts val="1200"/>
              </a:spcAft>
              <a:buFont typeface="+mj-lt"/>
              <a:buNone/>
            </a:pPr>
            <a:endParaRPr lang="de-CH" sz="12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064AB05B-D278-4C2B-B26E-38753933977E}" type="slidenum">
              <a:rPr lang="de-CH" smtClean="0"/>
              <a:t>40</a:t>
            </a:fld>
            <a:endParaRPr lang="de-CH"/>
          </a:p>
        </p:txBody>
      </p:sp>
    </p:spTree>
    <p:extLst>
      <p:ext uri="{BB962C8B-B14F-4D97-AF65-F5344CB8AC3E}">
        <p14:creationId xmlns:p14="http://schemas.microsoft.com/office/powerpoint/2010/main" val="5704702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41</a:t>
            </a:fld>
            <a:endParaRPr lang="de-CH"/>
          </a:p>
        </p:txBody>
      </p:sp>
    </p:spTree>
    <p:extLst>
      <p:ext uri="{BB962C8B-B14F-4D97-AF65-F5344CB8AC3E}">
        <p14:creationId xmlns:p14="http://schemas.microsoft.com/office/powerpoint/2010/main" val="21315011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42</a:t>
            </a:fld>
            <a:endParaRPr lang="de-CH"/>
          </a:p>
        </p:txBody>
      </p:sp>
    </p:spTree>
    <p:extLst>
      <p:ext uri="{BB962C8B-B14F-4D97-AF65-F5344CB8AC3E}">
        <p14:creationId xmlns:p14="http://schemas.microsoft.com/office/powerpoint/2010/main" val="26158225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43</a:t>
            </a:fld>
            <a:endParaRPr lang="de-CH"/>
          </a:p>
        </p:txBody>
      </p:sp>
    </p:spTree>
    <p:extLst>
      <p:ext uri="{BB962C8B-B14F-4D97-AF65-F5344CB8AC3E}">
        <p14:creationId xmlns:p14="http://schemas.microsoft.com/office/powerpoint/2010/main" val="19302827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44</a:t>
            </a:fld>
            <a:endParaRPr lang="de-CH"/>
          </a:p>
        </p:txBody>
      </p:sp>
    </p:spTree>
    <p:extLst>
      <p:ext uri="{BB962C8B-B14F-4D97-AF65-F5344CB8AC3E}">
        <p14:creationId xmlns:p14="http://schemas.microsoft.com/office/powerpoint/2010/main" val="31294989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45</a:t>
            </a:fld>
            <a:endParaRPr lang="de-CH"/>
          </a:p>
        </p:txBody>
      </p:sp>
    </p:spTree>
    <p:extLst>
      <p:ext uri="{BB962C8B-B14F-4D97-AF65-F5344CB8AC3E}">
        <p14:creationId xmlns:p14="http://schemas.microsoft.com/office/powerpoint/2010/main" val="33732144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46</a:t>
            </a:fld>
            <a:endParaRPr lang="de-CH"/>
          </a:p>
        </p:txBody>
      </p:sp>
    </p:spTree>
    <p:extLst>
      <p:ext uri="{BB962C8B-B14F-4D97-AF65-F5344CB8AC3E}">
        <p14:creationId xmlns:p14="http://schemas.microsoft.com/office/powerpoint/2010/main" val="28642545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47</a:t>
            </a:fld>
            <a:endParaRPr lang="de-CH"/>
          </a:p>
        </p:txBody>
      </p:sp>
    </p:spTree>
    <p:extLst>
      <p:ext uri="{BB962C8B-B14F-4D97-AF65-F5344CB8AC3E}">
        <p14:creationId xmlns:p14="http://schemas.microsoft.com/office/powerpoint/2010/main" val="2150377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So, first things first. What is occupation data?</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5</a:t>
            </a:fld>
            <a:endParaRPr lang="de-CH"/>
          </a:p>
        </p:txBody>
      </p:sp>
    </p:spTree>
    <p:extLst>
      <p:ext uri="{BB962C8B-B14F-4D97-AF65-F5344CB8AC3E}">
        <p14:creationId xmlns:p14="http://schemas.microsoft.com/office/powerpoint/2010/main" val="35204543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If you're aiming for applications that can be used all over the world, the first issue you encounter is language resources. </a:t>
            </a:r>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48</a:t>
            </a:fld>
            <a:endParaRPr lang="de-CH"/>
          </a:p>
        </p:txBody>
      </p:sp>
    </p:spTree>
    <p:extLst>
      <p:ext uri="{BB962C8B-B14F-4D97-AF65-F5344CB8AC3E}">
        <p14:creationId xmlns:p14="http://schemas.microsoft.com/office/powerpoint/2010/main" val="41012363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nSpc>
                <a:spcPts val="1300"/>
              </a:lnSpc>
              <a:spcAft>
                <a:spcPts val="1200"/>
              </a:spcAft>
              <a:buFont typeface="+mj-lt"/>
              <a:buNone/>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But even if we just focus on a high-resource language like English, machines still don't understand the words they're processing. You can see where Myers-Briggs Type indicator could fit in from a machine's point of view, but Guidewire Core is just utterly mysterious. (Could only find Guidewire core systems for insurers.)</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064AB05B-D278-4C2B-B26E-38753933977E}" type="slidenum">
              <a:rPr lang="de-CH" smtClean="0"/>
              <a:t>49</a:t>
            </a:fld>
            <a:endParaRPr lang="de-CH"/>
          </a:p>
        </p:txBody>
      </p:sp>
    </p:spTree>
    <p:extLst>
      <p:ext uri="{BB962C8B-B14F-4D97-AF65-F5344CB8AC3E}">
        <p14:creationId xmlns:p14="http://schemas.microsoft.com/office/powerpoint/2010/main" val="25825654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Worse than not understanding, these systems are biased. And no matter how hard we try, that bias stays put. Because the machines are trained on real world text generated by real world people who have real world biases. Even the most advanced language model, where teams of experts have gone to great lengths to tackle this problem, basically advises men embarking on a career to expand their knowledge and competencies and notes that they are driven by their interests, while women should be likeable and not cause trouble – and have professional limitations. That is what it has learnt from the data. If you apply this to our use case, this means that our machine could make – or NOT make – connections or weightings based on gender bias, like connecting kindergarten teacher with nurse manager and NOT with construction site manager.</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064AB05B-D278-4C2B-B26E-38753933977E}" type="slidenum">
              <a:rPr lang="de-CH" smtClean="0"/>
              <a:t>50</a:t>
            </a:fld>
            <a:endParaRPr lang="de-CH"/>
          </a:p>
        </p:txBody>
      </p:sp>
    </p:spTree>
    <p:extLst>
      <p:ext uri="{BB962C8B-B14F-4D97-AF65-F5344CB8AC3E}">
        <p14:creationId xmlns:p14="http://schemas.microsoft.com/office/powerpoint/2010/main" val="25026510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Worse than not understanding, these systems are biased. And no matter how hard we try, that bias stays put. Because the machines are trained on real world text generated by real world people who have real world biases. Even the most advanced language model, where teams of experts have gone to great lengths to tackle this problem, basically advises men embarking on a career to expand their knowledge and competencies and notes that they are driven by their interests, while women should be likeable and not cause trouble – and have professional limitations. That is what it has learnt from the data. If you apply this to our use case, this means that our machine could make – or NOT make – connections or weightings based on gender bias, like connecting kindergarten teacher with nurse manager and NOT with construction site manager.</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064AB05B-D278-4C2B-B26E-38753933977E}" type="slidenum">
              <a:rPr lang="de-CH" smtClean="0"/>
              <a:t>51</a:t>
            </a:fld>
            <a:endParaRPr lang="de-CH"/>
          </a:p>
        </p:txBody>
      </p:sp>
    </p:spTree>
    <p:extLst>
      <p:ext uri="{BB962C8B-B14F-4D97-AF65-F5344CB8AC3E}">
        <p14:creationId xmlns:p14="http://schemas.microsoft.com/office/powerpoint/2010/main" val="41544423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And </a:t>
            </a:r>
            <a:r>
              <a:rPr lang="en-US" sz="1800" dirty="0">
                <a:effectLst/>
                <a:latin typeface="Museo Sans 100" panose="02000000000000000000" pitchFamily="50" charset="0"/>
                <a:ea typeface="Calibri" panose="020F0502020204030204" pitchFamily="34" charset="0"/>
                <a:cs typeface="Arial" panose="020B0604020202020204" pitchFamily="34" charset="0"/>
              </a:rPr>
              <a:t>it's not just the language that's biased. Job-related data found online – which is of course the main source of data for these applications – is generally biased towards white-collar industries, so the machines tend to collect a lot more information on jobs and skills in these areas…</a:t>
            </a:r>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52</a:t>
            </a:fld>
            <a:endParaRPr lang="de-CH"/>
          </a:p>
        </p:txBody>
      </p:sp>
    </p:spTree>
    <p:extLst>
      <p:ext uri="{BB962C8B-B14F-4D97-AF65-F5344CB8AC3E}">
        <p14:creationId xmlns:p14="http://schemas.microsoft.com/office/powerpoint/2010/main" val="4746811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And </a:t>
            </a:r>
            <a:r>
              <a:rPr lang="en-US" sz="1800" dirty="0">
                <a:effectLst/>
                <a:latin typeface="Museo Sans 100" panose="02000000000000000000" pitchFamily="50" charset="0"/>
                <a:ea typeface="Calibri" panose="020F0502020204030204" pitchFamily="34" charset="0"/>
                <a:cs typeface="Arial" panose="020B0604020202020204" pitchFamily="34" charset="0"/>
              </a:rPr>
              <a:t>it's not just the content that's biased. Job-related data found online – which is of course the main source of data for these applications – is generally biased towards white-collar industries, so the machines tend to collect a lot more information on jobs and skills in these areas…</a:t>
            </a:r>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53</a:t>
            </a:fld>
            <a:endParaRPr lang="de-CH"/>
          </a:p>
        </p:txBody>
      </p:sp>
    </p:spTree>
    <p:extLst>
      <p:ext uri="{BB962C8B-B14F-4D97-AF65-F5344CB8AC3E}">
        <p14:creationId xmlns:p14="http://schemas.microsoft.com/office/powerpoint/2010/main" val="20965653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nSpc>
                <a:spcPts val="1300"/>
              </a:lnSpc>
              <a:spcAft>
                <a:spcPts val="1200"/>
              </a:spcAft>
              <a:buFont typeface="+mj-lt"/>
              <a:buNone/>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And then there's the issue of </a:t>
            </a:r>
            <a:r>
              <a:rPr lang="en-US" sz="1800" spc="5" dirty="0" err="1">
                <a:solidFill>
                  <a:srgbClr val="253047"/>
                </a:solidFill>
                <a:effectLst/>
                <a:latin typeface="Museo Sans 100" panose="02000000000000000000" pitchFamily="50" charset="0"/>
                <a:ea typeface="Calibri" panose="020F0502020204030204" pitchFamily="34" charset="0"/>
                <a:cs typeface="Arial" panose="020B0604020202020204" pitchFamily="34" charset="0"/>
              </a:rPr>
              <a:t>explainability</a:t>
            </a: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 Machines make connections that we just do not understand. </a:t>
            </a:r>
            <a:r>
              <a:rPr lang="en-US" sz="1800" spc="5" dirty="0" err="1">
                <a:solidFill>
                  <a:srgbClr val="253047"/>
                </a:solidFill>
                <a:effectLst/>
                <a:latin typeface="Museo Sans 100" panose="02000000000000000000" pitchFamily="50" charset="0"/>
                <a:ea typeface="Calibri" panose="020F0502020204030204" pitchFamily="34" charset="0"/>
                <a:cs typeface="Arial" panose="020B0604020202020204" pitchFamily="34" charset="0"/>
              </a:rPr>
              <a:t>Siehe</a:t>
            </a: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 Slide. What use is this kind of "information" to a career counselor and their client? And if you use this in matching, you'll get useless results (explain using example in slide)</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064AB05B-D278-4C2B-B26E-38753933977E}" type="slidenum">
              <a:rPr lang="de-CH" smtClean="0"/>
              <a:t>54</a:t>
            </a:fld>
            <a:endParaRPr lang="de-CH"/>
          </a:p>
        </p:txBody>
      </p:sp>
    </p:spTree>
    <p:extLst>
      <p:ext uri="{BB962C8B-B14F-4D97-AF65-F5344CB8AC3E}">
        <p14:creationId xmlns:p14="http://schemas.microsoft.com/office/powerpoint/2010/main" val="1268840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Museo Sans 100" panose="02000000000000000000" pitchFamily="50" charset="0"/>
                <a:ea typeface="Calibri" panose="020F0502020204030204" pitchFamily="34" charset="0"/>
                <a:cs typeface="Arial" panose="020B0604020202020204" pitchFamily="34" charset="0"/>
              </a:rPr>
              <a:t>Speaking of useless results… </a:t>
            </a:r>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55</a:t>
            </a:fld>
            <a:endParaRPr lang="de-CH"/>
          </a:p>
        </p:txBody>
      </p:sp>
    </p:spTree>
    <p:extLst>
      <p:ext uri="{BB962C8B-B14F-4D97-AF65-F5344CB8AC3E}">
        <p14:creationId xmlns:p14="http://schemas.microsoft.com/office/powerpoint/2010/main" val="22399384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And remember, we're trying to process big data here, an overwhelming amount of information. Even though we could do better than this (</a:t>
            </a:r>
            <a:r>
              <a:rPr lang="en-US" sz="1800" spc="5" dirty="0" err="1">
                <a:solidFill>
                  <a:srgbClr val="253047"/>
                </a:solidFill>
                <a:effectLst/>
                <a:latin typeface="Museo Sans 100" panose="02000000000000000000" pitchFamily="50" charset="0"/>
                <a:ea typeface="Calibri" panose="020F0502020204030204" pitchFamily="34" charset="0"/>
                <a:cs typeface="Arial" panose="020B0604020202020204" pitchFamily="34" charset="0"/>
              </a:rPr>
              <a:t>Siehe</a:t>
            </a: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 Slide), we're not going to be able to check every single data point. But it seems that would be necessary…</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56</a:t>
            </a:fld>
            <a:endParaRPr lang="de-CH"/>
          </a:p>
        </p:txBody>
      </p:sp>
    </p:spTree>
    <p:extLst>
      <p:ext uri="{BB962C8B-B14F-4D97-AF65-F5344CB8AC3E}">
        <p14:creationId xmlns:p14="http://schemas.microsoft.com/office/powerpoint/2010/main" val="348367877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dirty="0">
                <a:effectLst/>
                <a:latin typeface="Museo Sans 100" panose="02000000000000000000" pitchFamily="50" charset="0"/>
                <a:ea typeface="Calibri" panose="020F0502020204030204" pitchFamily="34" charset="0"/>
                <a:cs typeface="Arial" panose="020B0604020202020204" pitchFamily="34" charset="0"/>
              </a:rPr>
              <a:t>So what other aspects make our approach so successful? </a:t>
            </a:r>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57</a:t>
            </a:fld>
            <a:endParaRPr lang="de-CH"/>
          </a:p>
        </p:txBody>
      </p:sp>
    </p:spTree>
    <p:extLst>
      <p:ext uri="{BB962C8B-B14F-4D97-AF65-F5344CB8AC3E}">
        <p14:creationId xmlns:p14="http://schemas.microsoft.com/office/powerpoint/2010/main" val="2271965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This data is highly valuable because it can be used to guide and match the right people to the right jobs. Which ensures successful labor markets, businesses and individuals. But to match job X to person A, the corresponding data must be made comparable first. And to do that, you need a deep understanding of all the different factors that make a good match and of how they relate to each other: occupations, skills, training, licenses, and so on. (Some might say, we can just train a machine to do the matching. But there are significant issues with that approach, talk more about that later.)</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6</a:t>
            </a:fld>
            <a:endParaRPr lang="de-CH"/>
          </a:p>
        </p:txBody>
      </p:sp>
    </p:spTree>
    <p:extLst>
      <p:ext uri="{BB962C8B-B14F-4D97-AF65-F5344CB8AC3E}">
        <p14:creationId xmlns:p14="http://schemas.microsoft.com/office/powerpoint/2010/main" val="5351110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58</a:t>
            </a:fld>
            <a:endParaRPr lang="de-CH"/>
          </a:p>
        </p:txBody>
      </p:sp>
    </p:spTree>
    <p:extLst>
      <p:ext uri="{BB962C8B-B14F-4D97-AF65-F5344CB8AC3E}">
        <p14:creationId xmlns:p14="http://schemas.microsoft.com/office/powerpoint/2010/main" val="38680868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59</a:t>
            </a:fld>
            <a:endParaRPr lang="de-CH"/>
          </a:p>
        </p:txBody>
      </p:sp>
    </p:spTree>
    <p:extLst>
      <p:ext uri="{BB962C8B-B14F-4D97-AF65-F5344CB8AC3E}">
        <p14:creationId xmlns:p14="http://schemas.microsoft.com/office/powerpoint/2010/main" val="39636601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60</a:t>
            </a:fld>
            <a:endParaRPr lang="de-CH"/>
          </a:p>
        </p:txBody>
      </p:sp>
    </p:spTree>
    <p:extLst>
      <p:ext uri="{BB962C8B-B14F-4D97-AF65-F5344CB8AC3E}">
        <p14:creationId xmlns:p14="http://schemas.microsoft.com/office/powerpoint/2010/main" val="5790427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nSpc>
                <a:spcPts val="1300"/>
              </a:lnSpc>
              <a:spcAft>
                <a:spcPts val="1200"/>
              </a:spcAft>
              <a:buFont typeface="+mj-lt"/>
              <a:buNone/>
            </a:pPr>
            <a:r>
              <a:rPr lang="en-US" sz="12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Let's take a look at a use case in Norway, our first large project. […]</a:t>
            </a:r>
          </a:p>
        </p:txBody>
      </p:sp>
      <p:sp>
        <p:nvSpPr>
          <p:cNvPr id="4" name="Foliennummernplatzhalter 3"/>
          <p:cNvSpPr>
            <a:spLocks noGrp="1"/>
          </p:cNvSpPr>
          <p:nvPr>
            <p:ph type="sldNum" sz="quarter" idx="5"/>
          </p:nvPr>
        </p:nvSpPr>
        <p:spPr/>
        <p:txBody>
          <a:bodyPr/>
          <a:lstStyle/>
          <a:p>
            <a:fld id="{064AB05B-D278-4C2B-B26E-38753933977E}" type="slidenum">
              <a:rPr lang="de-CH" smtClean="0"/>
              <a:t>64</a:t>
            </a:fld>
            <a:endParaRPr lang="de-CH"/>
          </a:p>
        </p:txBody>
      </p:sp>
    </p:spTree>
    <p:extLst>
      <p:ext uri="{BB962C8B-B14F-4D97-AF65-F5344CB8AC3E}">
        <p14:creationId xmlns:p14="http://schemas.microsoft.com/office/powerpoint/2010/main" val="5516373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Norway is a highly developed country with a small population, three official languages and three very distinct economic regions.</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65</a:t>
            </a:fld>
            <a:endParaRPr lang="de-CH"/>
          </a:p>
        </p:txBody>
      </p:sp>
    </p:spTree>
    <p:extLst>
      <p:ext uri="{BB962C8B-B14F-4D97-AF65-F5344CB8AC3E}">
        <p14:creationId xmlns:p14="http://schemas.microsoft.com/office/powerpoint/2010/main" val="242014090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This kind of system, with our knowledge graph at the heart of it, can be adapted to any country or large business, particularly because of the flexibility of the knowledge graph. I.e., the fact that it can be adapted and localized to include local languages, degrees, job titles, classification systems, etc. And because – unlike a machine-generated KG – it ensures that the matching and other software based on the KG deliver explainable, unbiased results that satisfy all current and future regulations.</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68</a:t>
            </a:fld>
            <a:endParaRPr lang="de-CH"/>
          </a:p>
        </p:txBody>
      </p:sp>
    </p:spTree>
    <p:extLst>
      <p:ext uri="{BB962C8B-B14F-4D97-AF65-F5344CB8AC3E}">
        <p14:creationId xmlns:p14="http://schemas.microsoft.com/office/powerpoint/2010/main" val="22523318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nSpc>
                <a:spcPts val="1300"/>
              </a:lnSpc>
              <a:spcAft>
                <a:spcPts val="1200"/>
              </a:spcAft>
              <a:buFont typeface="+mj-lt"/>
              <a:buNone/>
            </a:pPr>
            <a:r>
              <a:rPr lang="en-US" sz="12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We have three key applications that rely on our KG: a semantic matching engine, a parser and a family of classifiers.</a:t>
            </a:r>
            <a:endParaRPr lang="de-CH" sz="12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064AB05B-D278-4C2B-B26E-38753933977E}" type="slidenum">
              <a:rPr lang="de-CH" smtClean="0"/>
              <a:t>69</a:t>
            </a:fld>
            <a:endParaRPr lang="de-CH"/>
          </a:p>
        </p:txBody>
      </p:sp>
    </p:spTree>
    <p:extLst>
      <p:ext uri="{BB962C8B-B14F-4D97-AF65-F5344CB8AC3E}">
        <p14:creationId xmlns:p14="http://schemas.microsoft.com/office/powerpoint/2010/main" val="42567044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The parser uses our KG to normalize the terms it finds in job and skills data and create lists of similar concepts that can be used in search and match applications, including cross-lingual. The matching engine uses the KG – as mentioned multiple times – for similarity assessments in the matching process. Something about Match Explain. </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70</a:t>
            </a:fld>
            <a:endParaRPr lang="de-CH"/>
          </a:p>
        </p:txBody>
      </p:sp>
    </p:spTree>
    <p:extLst>
      <p:ext uri="{BB962C8B-B14F-4D97-AF65-F5344CB8AC3E}">
        <p14:creationId xmlns:p14="http://schemas.microsoft.com/office/powerpoint/2010/main" val="233512045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By normalizing terms, we mean replacing them by a preferred (synonymous) term – every concept in the KG has a preferred term for every language or regional variation.</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71</a:t>
            </a:fld>
            <a:endParaRPr lang="de-CH"/>
          </a:p>
        </p:txBody>
      </p:sp>
    </p:spTree>
    <p:extLst>
      <p:ext uri="{BB962C8B-B14F-4D97-AF65-F5344CB8AC3E}">
        <p14:creationId xmlns:p14="http://schemas.microsoft.com/office/powerpoint/2010/main" val="22599843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The classifier has recently come back into fashion because…</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a:p>
            <a:endParaRPr lang="de-CH" dirty="0"/>
          </a:p>
        </p:txBody>
      </p:sp>
      <p:sp>
        <p:nvSpPr>
          <p:cNvPr id="4" name="Foliennummernplatzhalter 3"/>
          <p:cNvSpPr>
            <a:spLocks noGrp="1"/>
          </p:cNvSpPr>
          <p:nvPr>
            <p:ph type="sldNum" sz="quarter" idx="5"/>
          </p:nvPr>
        </p:nvSpPr>
        <p:spPr/>
        <p:txBody>
          <a:bodyPr/>
          <a:lstStyle/>
          <a:p>
            <a:fld id="{064AB05B-D278-4C2B-B26E-38753933977E}" type="slidenum">
              <a:rPr lang="de-CH" smtClean="0"/>
              <a:t>72</a:t>
            </a:fld>
            <a:endParaRPr lang="de-CH"/>
          </a:p>
        </p:txBody>
      </p:sp>
    </p:spTree>
    <p:extLst>
      <p:ext uri="{BB962C8B-B14F-4D97-AF65-F5344CB8AC3E}">
        <p14:creationId xmlns:p14="http://schemas.microsoft.com/office/powerpoint/2010/main" val="4016737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What makes job and skills data so challenging? On the one hand, same as any big data: complex, unstructured, heterogeneous. Little to no standardization in format of both the data and the content.</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7</a:t>
            </a:fld>
            <a:endParaRPr lang="de-CH"/>
          </a:p>
        </p:txBody>
      </p:sp>
    </p:spTree>
    <p:extLst>
      <p:ext uri="{BB962C8B-B14F-4D97-AF65-F5344CB8AC3E}">
        <p14:creationId xmlns:p14="http://schemas.microsoft.com/office/powerpoint/2010/main" val="147437674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3E76E4EF-A82F-4B6A-9005-E3F254CE2140}" type="slidenum">
              <a:rPr lang="de-CH" smtClean="0"/>
              <a:t>75</a:t>
            </a:fld>
            <a:endParaRPr lang="de-CH"/>
          </a:p>
        </p:txBody>
      </p:sp>
    </p:spTree>
    <p:extLst>
      <p:ext uri="{BB962C8B-B14F-4D97-AF65-F5344CB8AC3E}">
        <p14:creationId xmlns:p14="http://schemas.microsoft.com/office/powerpoint/2010/main" val="3520838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In addition, vast number of different vocabularies, specialist terms, acronyms with multiple meanings, etc.</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8</a:t>
            </a:fld>
            <a:endParaRPr lang="de-CH"/>
          </a:p>
        </p:txBody>
      </p:sp>
    </p:spTree>
    <p:extLst>
      <p:ext uri="{BB962C8B-B14F-4D97-AF65-F5344CB8AC3E}">
        <p14:creationId xmlns:p14="http://schemas.microsoft.com/office/powerpoint/2010/main" val="36425757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In addition, vast number of different vocabularies, specialist terms, acronyms with multiple meanings, etc.</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a:p>
            <a:endParaRPr lang="de-CH" sz="1800" dirty="0"/>
          </a:p>
        </p:txBody>
      </p:sp>
      <p:sp>
        <p:nvSpPr>
          <p:cNvPr id="4" name="Foliennummernplatzhalter 3"/>
          <p:cNvSpPr>
            <a:spLocks noGrp="1"/>
          </p:cNvSpPr>
          <p:nvPr>
            <p:ph type="sldNum" sz="quarter" idx="5"/>
          </p:nvPr>
        </p:nvSpPr>
        <p:spPr/>
        <p:txBody>
          <a:bodyPr/>
          <a:lstStyle/>
          <a:p>
            <a:fld id="{064AB05B-D278-4C2B-B26E-38753933977E}" type="slidenum">
              <a:rPr lang="de-CH" smtClean="0"/>
              <a:t>9</a:t>
            </a:fld>
            <a:endParaRPr lang="de-CH"/>
          </a:p>
        </p:txBody>
      </p:sp>
    </p:spTree>
    <p:extLst>
      <p:ext uri="{BB962C8B-B14F-4D97-AF65-F5344CB8AC3E}">
        <p14:creationId xmlns:p14="http://schemas.microsoft.com/office/powerpoint/2010/main" val="1803058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nSpc>
                <a:spcPts val="1300"/>
              </a:lnSpc>
              <a:spcAft>
                <a:spcPts val="1200"/>
              </a:spcAft>
              <a:buFont typeface="+mj-lt"/>
              <a:buNone/>
            </a:pPr>
            <a:r>
              <a:rPr lang="en-US"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rPr>
              <a:t>And one of the biggest challenges: subjectivity. what is a skill? what does person A mean by a Training X or an education Y? What level? Could go on for hours… (listen to our podcast episode on this topic if you're interested.)</a:t>
            </a:r>
            <a:endParaRPr lang="de-CH" sz="1800" spc="5" dirty="0">
              <a:solidFill>
                <a:srgbClr val="253047"/>
              </a:solidFill>
              <a:effectLst/>
              <a:latin typeface="Museo Sans 100" panose="02000000000000000000" pitchFamily="50"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064AB05B-D278-4C2B-B26E-38753933977E}" type="slidenum">
              <a:rPr lang="de-CH" smtClean="0"/>
              <a:t>10</a:t>
            </a:fld>
            <a:endParaRPr lang="de-CH"/>
          </a:p>
        </p:txBody>
      </p:sp>
    </p:spTree>
    <p:extLst>
      <p:ext uri="{BB962C8B-B14F-4D97-AF65-F5344CB8AC3E}">
        <p14:creationId xmlns:p14="http://schemas.microsoft.com/office/powerpoint/2010/main" val="21178423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with Logo">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C37F5A4A-2115-4C32-B488-0A1469DFF0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88419" y="-1622503"/>
            <a:ext cx="6858000" cy="6858000"/>
          </a:xfrm>
          <a:prstGeom prst="rect">
            <a:avLst/>
          </a:prstGeom>
        </p:spPr>
      </p:pic>
      <p:sp>
        <p:nvSpPr>
          <p:cNvPr id="2" name="Title 1"/>
          <p:cNvSpPr>
            <a:spLocks noGrp="1"/>
          </p:cNvSpPr>
          <p:nvPr>
            <p:ph type="ctrTitle" hasCustomPrompt="1"/>
          </p:nvPr>
        </p:nvSpPr>
        <p:spPr>
          <a:xfrm>
            <a:off x="380531" y="3289061"/>
            <a:ext cx="8420100" cy="1994392"/>
          </a:xfrm>
        </p:spPr>
        <p:txBody>
          <a:bodyPr lIns="0" tIns="0" rIns="0" bIns="0" anchor="b" anchorCtr="0">
            <a:spAutoFit/>
          </a:bodyPr>
          <a:lstStyle>
            <a:lvl1pPr algn="l">
              <a:defRPr sz="4800" spc="0" baseline="0">
                <a:solidFill>
                  <a:srgbClr val="000000"/>
                </a:solidFill>
              </a:defRPr>
            </a:lvl1pPr>
          </a:lstStyle>
          <a:p>
            <a:r>
              <a:rPr lang="de-DE" dirty="0"/>
              <a:t>TITELMASTERFORMAT DURCH KLICKEN BEARBEITEN</a:t>
            </a:r>
            <a:endParaRPr lang="en-US" dirty="0"/>
          </a:p>
        </p:txBody>
      </p:sp>
      <p:sp>
        <p:nvSpPr>
          <p:cNvPr id="3" name="Subtitle 2"/>
          <p:cNvSpPr>
            <a:spLocks noGrp="1"/>
          </p:cNvSpPr>
          <p:nvPr>
            <p:ph type="subTitle" idx="1"/>
          </p:nvPr>
        </p:nvSpPr>
        <p:spPr>
          <a:xfrm>
            <a:off x="441866" y="5508907"/>
            <a:ext cx="9019943" cy="216149"/>
          </a:xfrm>
        </p:spPr>
        <p:txBody>
          <a:bodyPr lIns="0" tIns="0" rIns="0" bIns="0">
            <a:spAutoFit/>
          </a:bodyPr>
          <a:lstStyle>
            <a:lvl1pPr marL="0" indent="0" algn="l">
              <a:lnSpc>
                <a:spcPts val="1800"/>
              </a:lnSpc>
              <a:spcBef>
                <a:spcPts val="900"/>
              </a:spcBef>
              <a:buNone/>
              <a:defRPr sz="130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Formatvorlage des Untertitelmasters durch Klicken bearbeiten</a:t>
            </a:r>
            <a:endParaRPr lang="en-US" dirty="0"/>
          </a:p>
        </p:txBody>
      </p:sp>
      <p:pic>
        <p:nvPicPr>
          <p:cNvPr id="7" name="Grafik 6">
            <a:extLst>
              <a:ext uri="{FF2B5EF4-FFF2-40B4-BE49-F238E27FC236}">
                <a16:creationId xmlns:a16="http://schemas.microsoft.com/office/drawing/2014/main" id="{F2FF79E4-D502-491F-8056-81E39E62551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35516" y="437035"/>
            <a:ext cx="1632857" cy="180000"/>
          </a:xfrm>
          <a:prstGeom prst="rect">
            <a:avLst/>
          </a:prstGeom>
        </p:spPr>
      </p:pic>
    </p:spTree>
    <p:extLst>
      <p:ext uri="{BB962C8B-B14F-4D97-AF65-F5344CB8AC3E}">
        <p14:creationId xmlns:p14="http://schemas.microsoft.com/office/powerpoint/2010/main" val="3643758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Special III">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1867" y="445511"/>
            <a:ext cx="8420100" cy="332399"/>
          </a:xfrm>
        </p:spPr>
        <p:txBody>
          <a:bodyPr lIns="0" tIns="0" rIns="0" bIns="0" anchor="t" anchorCtr="0">
            <a:spAutoFit/>
          </a:bodyPr>
          <a:lstStyle>
            <a:lvl1pPr algn="l">
              <a:defRPr sz="2400" spc="0" baseline="0">
                <a:solidFill>
                  <a:schemeClr val="bg1"/>
                </a:solidFill>
              </a:defRPr>
            </a:lvl1pPr>
          </a:lstStyle>
          <a:p>
            <a:r>
              <a:rPr lang="de-DE" dirty="0"/>
              <a:t>TITELMASTERFORMAT DURCH KLICKEN BEARBEITEN</a:t>
            </a:r>
            <a:endParaRPr lang="en-US" dirty="0"/>
          </a:p>
        </p:txBody>
      </p:sp>
      <p:sp>
        <p:nvSpPr>
          <p:cNvPr id="3" name="Subtitle 2"/>
          <p:cNvSpPr>
            <a:spLocks noGrp="1"/>
          </p:cNvSpPr>
          <p:nvPr>
            <p:ph type="subTitle" idx="1"/>
          </p:nvPr>
        </p:nvSpPr>
        <p:spPr>
          <a:xfrm>
            <a:off x="441866" y="1734219"/>
            <a:ext cx="9019943" cy="216149"/>
          </a:xfrm>
        </p:spPr>
        <p:txBody>
          <a:bodyPr lIns="0" tIns="0" rIns="0" bIns="0">
            <a:spAutoFit/>
          </a:bodyPr>
          <a:lstStyle>
            <a:lvl1pPr marL="0" indent="0" algn="l">
              <a:lnSpc>
                <a:spcPts val="1800"/>
              </a:lnSpc>
              <a:spcBef>
                <a:spcPts val="900"/>
              </a:spcBef>
              <a:buNone/>
              <a:defRPr sz="13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Formatvorlage des Untertitelmasters durch Klicken bearbeiten</a:t>
            </a:r>
            <a:endParaRPr lang="en-US" dirty="0"/>
          </a:p>
        </p:txBody>
      </p:sp>
      <p:sp>
        <p:nvSpPr>
          <p:cNvPr id="7" name="Footer Placeholder 4">
            <a:extLst>
              <a:ext uri="{FF2B5EF4-FFF2-40B4-BE49-F238E27FC236}">
                <a16:creationId xmlns:a16="http://schemas.microsoft.com/office/drawing/2014/main" id="{DE30FEB8-9445-4FCF-9D62-BC69AC59E685}"/>
              </a:ext>
            </a:extLst>
          </p:cNvPr>
          <p:cNvSpPr>
            <a:spLocks noGrp="1"/>
          </p:cNvSpPr>
          <p:nvPr>
            <p:ph type="ftr" sz="quarter" idx="11"/>
          </p:nvPr>
        </p:nvSpPr>
        <p:spPr>
          <a:xfrm>
            <a:off x="441867" y="6406533"/>
            <a:ext cx="5700108" cy="123111"/>
          </a:xfrm>
          <a:prstGeom prst="rect">
            <a:avLst/>
          </a:prstGeom>
        </p:spPr>
        <p:txBody>
          <a:bodyPr wrap="square" lIns="0" tIns="0" rIns="0" bIns="0">
            <a:spAutoFit/>
          </a:bodyPr>
          <a:lstStyle>
            <a:lvl1pPr>
              <a:defRPr sz="800">
                <a:solidFill>
                  <a:schemeClr val="tx1">
                    <a:lumMod val="65000"/>
                    <a:lumOff val="35000"/>
                  </a:schemeClr>
                </a:solidFill>
                <a:latin typeface="+mn-lt"/>
                <a:ea typeface="Noto Sans" panose="020B0502040504020204" pitchFamily="34" charset="0"/>
                <a:cs typeface="Noto Sans" panose="020B0502040504020204" pitchFamily="34" charset="0"/>
              </a:defRPr>
            </a:lvl1pPr>
          </a:lstStyle>
          <a:p>
            <a:r>
              <a:rPr lang="en-US"/>
              <a:t>JANZZ.technology / KGC Talk NYC / May 05 2022</a:t>
            </a:r>
            <a:endParaRPr lang="de-CH" dirty="0"/>
          </a:p>
        </p:txBody>
      </p:sp>
      <p:sp>
        <p:nvSpPr>
          <p:cNvPr id="8" name="Slide Number Placeholder 5">
            <a:extLst>
              <a:ext uri="{FF2B5EF4-FFF2-40B4-BE49-F238E27FC236}">
                <a16:creationId xmlns:a16="http://schemas.microsoft.com/office/drawing/2014/main" id="{F5C87A79-ABBD-4FBF-88B4-487D8A748DC7}"/>
              </a:ext>
            </a:extLst>
          </p:cNvPr>
          <p:cNvSpPr>
            <a:spLocks noGrp="1"/>
          </p:cNvSpPr>
          <p:nvPr>
            <p:ph type="sldNum" sz="quarter" idx="12"/>
          </p:nvPr>
        </p:nvSpPr>
        <p:spPr>
          <a:xfrm>
            <a:off x="7235863" y="6406533"/>
            <a:ext cx="2228850" cy="123111"/>
          </a:xfrm>
          <a:prstGeom prst="rect">
            <a:avLst/>
          </a:prstGeom>
        </p:spPr>
        <p:txBody>
          <a:bodyPr lIns="0" tIns="0" rIns="0" bIns="0">
            <a:spAutoFit/>
          </a:bodyPr>
          <a:lstStyle>
            <a:lvl1pPr algn="r">
              <a:defRPr sz="800">
                <a:solidFill>
                  <a:schemeClr val="tx1">
                    <a:lumMod val="65000"/>
                    <a:lumOff val="35000"/>
                  </a:schemeClr>
                </a:solidFill>
                <a:latin typeface="+mn-lt"/>
                <a:ea typeface="Noto Sans" panose="020B0502040504020204" pitchFamily="34" charset="0"/>
                <a:cs typeface="Noto Sans" panose="020B0502040504020204" pitchFamily="34" charset="0"/>
              </a:defRPr>
            </a:lvl1pPr>
          </a:lstStyle>
          <a:p>
            <a:fld id="{A7E22F92-E701-4EF5-866F-F531EDE78CDA}" type="slidenum">
              <a:rPr lang="de-CH" smtClean="0"/>
              <a:pPr/>
              <a:t>‹Nr.›</a:t>
            </a:fld>
            <a:endParaRPr lang="de-CH" dirty="0"/>
          </a:p>
        </p:txBody>
      </p:sp>
    </p:spTree>
    <p:extLst>
      <p:ext uri="{BB962C8B-B14F-4D97-AF65-F5344CB8AC3E}">
        <p14:creationId xmlns:p14="http://schemas.microsoft.com/office/powerpoint/2010/main" val="401769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pecial I Bright">
    <p:spTree>
      <p:nvGrpSpPr>
        <p:cNvPr id="1" name=""/>
        <p:cNvGrpSpPr/>
        <p:nvPr/>
      </p:nvGrpSpPr>
      <p:grpSpPr>
        <a:xfrm>
          <a:off x="0" y="0"/>
          <a:ext cx="0" cy="0"/>
          <a:chOff x="0" y="0"/>
          <a:chExt cx="0" cy="0"/>
        </a:xfrm>
      </p:grpSpPr>
      <p:sp>
        <p:nvSpPr>
          <p:cNvPr id="2" name="Title 1"/>
          <p:cNvSpPr>
            <a:spLocks noGrp="1" noChangeAspect="1"/>
          </p:cNvSpPr>
          <p:nvPr>
            <p:ph type="ctrTitle" hasCustomPrompt="1"/>
          </p:nvPr>
        </p:nvSpPr>
        <p:spPr>
          <a:xfrm>
            <a:off x="441867" y="1105200"/>
            <a:ext cx="9019942" cy="1477328"/>
          </a:xfrm>
        </p:spPr>
        <p:txBody>
          <a:bodyPr wrap="square" lIns="0" tIns="0" rIns="0" bIns="0" anchor="t" anchorCtr="0">
            <a:spAutoFit/>
          </a:bodyPr>
          <a:lstStyle>
            <a:lvl1pPr algn="ctr">
              <a:lnSpc>
                <a:spcPct val="100000"/>
              </a:lnSpc>
              <a:defRPr sz="4800" spc="0" baseline="0">
                <a:solidFill>
                  <a:schemeClr val="tx1"/>
                </a:solidFill>
              </a:defRPr>
            </a:lvl1pPr>
          </a:lstStyle>
          <a:p>
            <a:r>
              <a:rPr lang="de-DE" dirty="0"/>
              <a:t>TITELMASTERFORMAT DURCH KLICKEN BEARBEITEN</a:t>
            </a:r>
            <a:endParaRPr lang="en-US" dirty="0"/>
          </a:p>
        </p:txBody>
      </p:sp>
      <p:sp>
        <p:nvSpPr>
          <p:cNvPr id="5" name="Footer Placeholder 4"/>
          <p:cNvSpPr>
            <a:spLocks noGrp="1"/>
          </p:cNvSpPr>
          <p:nvPr>
            <p:ph type="ftr" sz="quarter" idx="11"/>
          </p:nvPr>
        </p:nvSpPr>
        <p:spPr>
          <a:xfrm>
            <a:off x="441867" y="6406533"/>
            <a:ext cx="5700108" cy="123111"/>
          </a:xfrm>
          <a:prstGeom prst="rect">
            <a:avLst/>
          </a:prstGeom>
        </p:spPr>
        <p:txBody>
          <a:bodyPr wrap="square" lIns="0" tIns="0" rIns="0" bIns="0">
            <a:spAutoFit/>
          </a:bodyPr>
          <a:lstStyle>
            <a:lvl1pPr>
              <a:defRPr sz="800">
                <a:solidFill>
                  <a:schemeClr val="bg2"/>
                </a:solidFill>
                <a:latin typeface="+mn-lt"/>
                <a:ea typeface="Noto Sans" panose="020B0502040504020204" pitchFamily="34" charset="0"/>
                <a:cs typeface="Noto Sans" panose="020B0502040504020204" pitchFamily="34" charset="0"/>
              </a:defRPr>
            </a:lvl1pPr>
          </a:lstStyle>
          <a:p>
            <a:r>
              <a:rPr lang="en-US"/>
              <a:t>JANZZ.technology / KGC Talk NYC / May 05 2022</a:t>
            </a:r>
            <a:endParaRPr lang="de-CH" dirty="0"/>
          </a:p>
        </p:txBody>
      </p:sp>
      <p:sp>
        <p:nvSpPr>
          <p:cNvPr id="6" name="Slide Number Placeholder 5"/>
          <p:cNvSpPr>
            <a:spLocks noGrp="1"/>
          </p:cNvSpPr>
          <p:nvPr>
            <p:ph type="sldNum" sz="quarter" idx="12"/>
          </p:nvPr>
        </p:nvSpPr>
        <p:spPr>
          <a:xfrm>
            <a:off x="7235863" y="6406533"/>
            <a:ext cx="2228850" cy="123111"/>
          </a:xfrm>
          <a:prstGeom prst="rect">
            <a:avLst/>
          </a:prstGeom>
        </p:spPr>
        <p:txBody>
          <a:bodyPr lIns="0" tIns="0" rIns="0" bIns="0">
            <a:spAutoFit/>
          </a:bodyPr>
          <a:lstStyle>
            <a:lvl1pPr algn="r">
              <a:defRPr sz="800">
                <a:solidFill>
                  <a:schemeClr val="bg2"/>
                </a:solidFill>
                <a:latin typeface="+mn-lt"/>
                <a:ea typeface="Noto Sans" panose="020B0502040504020204" pitchFamily="34" charset="0"/>
                <a:cs typeface="Noto Sans" panose="020B0502040504020204" pitchFamily="34" charset="0"/>
              </a:defRPr>
            </a:lvl1pPr>
          </a:lstStyle>
          <a:p>
            <a:fld id="{A7E22F92-E701-4EF5-866F-F531EDE78CDA}" type="slidenum">
              <a:rPr lang="de-CH" smtClean="0"/>
              <a:pPr/>
              <a:t>‹Nr.›</a:t>
            </a:fld>
            <a:endParaRPr lang="de-CH" dirty="0"/>
          </a:p>
        </p:txBody>
      </p:sp>
    </p:spTree>
    <p:extLst>
      <p:ext uri="{BB962C8B-B14F-4D97-AF65-F5344CB8AC3E}">
        <p14:creationId xmlns:p14="http://schemas.microsoft.com/office/powerpoint/2010/main" val="7522682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pecial II Bright">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44770" y="471351"/>
            <a:ext cx="9019943" cy="332399"/>
          </a:xfrm>
        </p:spPr>
        <p:txBody>
          <a:bodyPr lIns="0" tIns="0" rIns="0" bIns="0" anchor="t" anchorCtr="0">
            <a:spAutoFit/>
          </a:bodyPr>
          <a:lstStyle>
            <a:lvl1pPr marL="0" indent="0" algn="l">
              <a:lnSpc>
                <a:spcPct val="90000"/>
              </a:lnSpc>
              <a:spcBef>
                <a:spcPts val="0"/>
              </a:spcBef>
              <a:spcAft>
                <a:spcPts val="0"/>
              </a:spcAft>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Formatvorlage des Untertitelmasters durch Klicken bearbeiten</a:t>
            </a:r>
            <a:endParaRPr lang="en-US" dirty="0"/>
          </a:p>
        </p:txBody>
      </p:sp>
      <p:sp>
        <p:nvSpPr>
          <p:cNvPr id="7" name="Footer Placeholder 4">
            <a:extLst>
              <a:ext uri="{FF2B5EF4-FFF2-40B4-BE49-F238E27FC236}">
                <a16:creationId xmlns:a16="http://schemas.microsoft.com/office/drawing/2014/main" id="{94CC9F58-4587-45AA-94EC-68C1113829C8}"/>
              </a:ext>
            </a:extLst>
          </p:cNvPr>
          <p:cNvSpPr>
            <a:spLocks noGrp="1"/>
          </p:cNvSpPr>
          <p:nvPr>
            <p:ph type="ftr" sz="quarter" idx="11"/>
          </p:nvPr>
        </p:nvSpPr>
        <p:spPr>
          <a:xfrm>
            <a:off x="441867" y="6406533"/>
            <a:ext cx="5700108" cy="123111"/>
          </a:xfrm>
          <a:prstGeom prst="rect">
            <a:avLst/>
          </a:prstGeom>
        </p:spPr>
        <p:txBody>
          <a:bodyPr wrap="square" lIns="0" tIns="0" rIns="0" bIns="0">
            <a:spAutoFit/>
          </a:bodyPr>
          <a:lstStyle>
            <a:lvl1pPr>
              <a:defRPr sz="800">
                <a:solidFill>
                  <a:schemeClr val="bg2"/>
                </a:solidFill>
                <a:latin typeface="+mn-lt"/>
                <a:ea typeface="Noto Sans" panose="020B0502040504020204" pitchFamily="34" charset="0"/>
                <a:cs typeface="Noto Sans" panose="020B0502040504020204" pitchFamily="34" charset="0"/>
              </a:defRPr>
            </a:lvl1pPr>
          </a:lstStyle>
          <a:p>
            <a:r>
              <a:rPr lang="en-US"/>
              <a:t>JANZZ.technology / KGC Talk NYC / May 05 2022</a:t>
            </a:r>
            <a:endParaRPr lang="de-CH" dirty="0"/>
          </a:p>
        </p:txBody>
      </p:sp>
      <p:sp>
        <p:nvSpPr>
          <p:cNvPr id="8" name="Slide Number Placeholder 5">
            <a:extLst>
              <a:ext uri="{FF2B5EF4-FFF2-40B4-BE49-F238E27FC236}">
                <a16:creationId xmlns:a16="http://schemas.microsoft.com/office/drawing/2014/main" id="{DC28DDC2-A906-40CB-83D8-8DAFC640777A}"/>
              </a:ext>
            </a:extLst>
          </p:cNvPr>
          <p:cNvSpPr>
            <a:spLocks noGrp="1"/>
          </p:cNvSpPr>
          <p:nvPr>
            <p:ph type="sldNum" sz="quarter" idx="12"/>
          </p:nvPr>
        </p:nvSpPr>
        <p:spPr>
          <a:xfrm>
            <a:off x="7235863" y="6406533"/>
            <a:ext cx="2228850" cy="123111"/>
          </a:xfrm>
          <a:prstGeom prst="rect">
            <a:avLst/>
          </a:prstGeom>
        </p:spPr>
        <p:txBody>
          <a:bodyPr lIns="0" tIns="0" rIns="0" bIns="0">
            <a:spAutoFit/>
          </a:bodyPr>
          <a:lstStyle>
            <a:lvl1pPr algn="r">
              <a:defRPr sz="800">
                <a:solidFill>
                  <a:schemeClr val="bg2"/>
                </a:solidFill>
                <a:latin typeface="+mn-lt"/>
                <a:ea typeface="Noto Sans" panose="020B0502040504020204" pitchFamily="34" charset="0"/>
                <a:cs typeface="Noto Sans" panose="020B0502040504020204" pitchFamily="34" charset="0"/>
              </a:defRPr>
            </a:lvl1pPr>
          </a:lstStyle>
          <a:p>
            <a:fld id="{A7E22F92-E701-4EF5-866F-F531EDE78CDA}" type="slidenum">
              <a:rPr lang="de-CH" smtClean="0"/>
              <a:pPr/>
              <a:t>‹Nr.›</a:t>
            </a:fld>
            <a:endParaRPr lang="de-CH" dirty="0"/>
          </a:p>
        </p:txBody>
      </p:sp>
    </p:spTree>
    <p:extLst>
      <p:ext uri="{BB962C8B-B14F-4D97-AF65-F5344CB8AC3E}">
        <p14:creationId xmlns:p14="http://schemas.microsoft.com/office/powerpoint/2010/main" val="15850479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pecial I Blue">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noChangeAspect="1"/>
          </p:cNvSpPr>
          <p:nvPr>
            <p:ph type="ctrTitle" hasCustomPrompt="1"/>
          </p:nvPr>
        </p:nvSpPr>
        <p:spPr>
          <a:xfrm>
            <a:off x="441867" y="1105200"/>
            <a:ext cx="9019942" cy="1477328"/>
          </a:xfrm>
        </p:spPr>
        <p:txBody>
          <a:bodyPr wrap="square" lIns="0" tIns="0" rIns="0" bIns="0" anchor="t" anchorCtr="0">
            <a:spAutoFit/>
          </a:bodyPr>
          <a:lstStyle>
            <a:lvl1pPr algn="ctr">
              <a:lnSpc>
                <a:spcPct val="100000"/>
              </a:lnSpc>
              <a:defRPr sz="4800" spc="0" baseline="0">
                <a:solidFill>
                  <a:schemeClr val="tx1"/>
                </a:solidFill>
              </a:defRPr>
            </a:lvl1pPr>
          </a:lstStyle>
          <a:p>
            <a:r>
              <a:rPr lang="de-DE" dirty="0"/>
              <a:t>TITELMASTERFORMAT DURCH KLICKEN BEARBEITEN</a:t>
            </a:r>
            <a:endParaRPr lang="en-US" dirty="0"/>
          </a:p>
        </p:txBody>
      </p:sp>
      <p:sp>
        <p:nvSpPr>
          <p:cNvPr id="5" name="Footer Placeholder 4"/>
          <p:cNvSpPr>
            <a:spLocks noGrp="1"/>
          </p:cNvSpPr>
          <p:nvPr>
            <p:ph type="ftr" sz="quarter" idx="11"/>
          </p:nvPr>
        </p:nvSpPr>
        <p:spPr>
          <a:xfrm>
            <a:off x="441867" y="6406533"/>
            <a:ext cx="5700108" cy="123111"/>
          </a:xfrm>
          <a:prstGeom prst="rect">
            <a:avLst/>
          </a:prstGeom>
        </p:spPr>
        <p:txBody>
          <a:bodyPr wrap="square" lIns="0" tIns="0" rIns="0" bIns="0">
            <a:spAutoFit/>
          </a:bodyPr>
          <a:lstStyle>
            <a:lvl1pPr>
              <a:defRPr sz="800">
                <a:solidFill>
                  <a:schemeClr val="accent6">
                    <a:lumMod val="75000"/>
                  </a:schemeClr>
                </a:solidFill>
                <a:latin typeface="+mn-lt"/>
                <a:ea typeface="Noto Sans" panose="020B0502040504020204" pitchFamily="34" charset="0"/>
                <a:cs typeface="Noto Sans" panose="020B0502040504020204" pitchFamily="34" charset="0"/>
              </a:defRPr>
            </a:lvl1pPr>
          </a:lstStyle>
          <a:p>
            <a:r>
              <a:rPr lang="en-US"/>
              <a:t>JANZZ.technology / KGC Talk NYC / May 05 2022</a:t>
            </a:r>
            <a:endParaRPr lang="de-CH" dirty="0"/>
          </a:p>
        </p:txBody>
      </p:sp>
      <p:sp>
        <p:nvSpPr>
          <p:cNvPr id="6" name="Slide Number Placeholder 5"/>
          <p:cNvSpPr>
            <a:spLocks noGrp="1"/>
          </p:cNvSpPr>
          <p:nvPr>
            <p:ph type="sldNum" sz="quarter" idx="12"/>
          </p:nvPr>
        </p:nvSpPr>
        <p:spPr>
          <a:xfrm>
            <a:off x="7235863" y="6406533"/>
            <a:ext cx="2228850" cy="123111"/>
          </a:xfrm>
          <a:prstGeom prst="rect">
            <a:avLst/>
          </a:prstGeom>
        </p:spPr>
        <p:txBody>
          <a:bodyPr lIns="0" tIns="0" rIns="0" bIns="0">
            <a:spAutoFit/>
          </a:bodyPr>
          <a:lstStyle>
            <a:lvl1pPr algn="r">
              <a:defRPr sz="800">
                <a:solidFill>
                  <a:schemeClr val="accent6">
                    <a:lumMod val="75000"/>
                  </a:schemeClr>
                </a:solidFill>
                <a:latin typeface="+mn-lt"/>
                <a:ea typeface="Noto Sans" panose="020B0502040504020204" pitchFamily="34" charset="0"/>
                <a:cs typeface="Noto Sans" panose="020B0502040504020204" pitchFamily="34" charset="0"/>
              </a:defRPr>
            </a:lvl1pPr>
          </a:lstStyle>
          <a:p>
            <a:fld id="{A7E22F92-E701-4EF5-866F-F531EDE78CDA}" type="slidenum">
              <a:rPr lang="de-CH" smtClean="0"/>
              <a:pPr/>
              <a:t>‹Nr.›</a:t>
            </a:fld>
            <a:endParaRPr lang="de-CH" dirty="0"/>
          </a:p>
        </p:txBody>
      </p:sp>
    </p:spTree>
    <p:extLst>
      <p:ext uri="{BB962C8B-B14F-4D97-AF65-F5344CB8AC3E}">
        <p14:creationId xmlns:p14="http://schemas.microsoft.com/office/powerpoint/2010/main" val="7737519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amp;A">
    <p:bg>
      <p:bgPr>
        <a:solidFill>
          <a:schemeClr val="accent6"/>
        </a:solidFill>
        <a:effectLst/>
      </p:bgPr>
    </p:bg>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8E78219E-4D32-4956-84DA-4F50D4C864B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786062" y="1262062"/>
            <a:ext cx="4333875" cy="4333875"/>
          </a:xfrm>
          <a:prstGeom prst="rect">
            <a:avLst/>
          </a:prstGeom>
        </p:spPr>
      </p:pic>
      <p:sp>
        <p:nvSpPr>
          <p:cNvPr id="2" name="Title 1"/>
          <p:cNvSpPr>
            <a:spLocks noGrp="1" noChangeAspect="1"/>
          </p:cNvSpPr>
          <p:nvPr>
            <p:ph type="ctrTitle" hasCustomPrompt="1"/>
          </p:nvPr>
        </p:nvSpPr>
        <p:spPr>
          <a:xfrm>
            <a:off x="2922374" y="2464444"/>
            <a:ext cx="2712308" cy="738664"/>
          </a:xfrm>
        </p:spPr>
        <p:txBody>
          <a:bodyPr wrap="square" lIns="0" tIns="0" rIns="0" bIns="0" anchor="t" anchorCtr="0">
            <a:spAutoFit/>
          </a:bodyPr>
          <a:lstStyle>
            <a:lvl1pPr algn="ctr">
              <a:lnSpc>
                <a:spcPct val="100000"/>
              </a:lnSpc>
              <a:defRPr sz="4800" spc="0" baseline="0">
                <a:solidFill>
                  <a:schemeClr val="bg1"/>
                </a:solidFill>
              </a:defRPr>
            </a:lvl1pPr>
          </a:lstStyle>
          <a:p>
            <a:r>
              <a:rPr lang="de-DE" dirty="0"/>
              <a:t>Q&amp;A</a:t>
            </a:r>
            <a:endParaRPr lang="en-US" dirty="0"/>
          </a:p>
        </p:txBody>
      </p:sp>
      <p:sp>
        <p:nvSpPr>
          <p:cNvPr id="7" name="Footer Placeholder 4">
            <a:extLst>
              <a:ext uri="{FF2B5EF4-FFF2-40B4-BE49-F238E27FC236}">
                <a16:creationId xmlns:a16="http://schemas.microsoft.com/office/drawing/2014/main" id="{ADBD64DB-7BF3-4E89-AB2D-81792137985A}"/>
              </a:ext>
            </a:extLst>
          </p:cNvPr>
          <p:cNvSpPr>
            <a:spLocks noGrp="1"/>
          </p:cNvSpPr>
          <p:nvPr>
            <p:ph type="ftr" sz="quarter" idx="11"/>
          </p:nvPr>
        </p:nvSpPr>
        <p:spPr>
          <a:xfrm>
            <a:off x="441867" y="6406533"/>
            <a:ext cx="5700108" cy="123111"/>
          </a:xfrm>
          <a:prstGeom prst="rect">
            <a:avLst/>
          </a:prstGeom>
        </p:spPr>
        <p:txBody>
          <a:bodyPr wrap="square" lIns="0" tIns="0" rIns="0" bIns="0">
            <a:spAutoFit/>
          </a:bodyPr>
          <a:lstStyle>
            <a:lvl1pPr>
              <a:defRPr sz="800">
                <a:solidFill>
                  <a:schemeClr val="accent6">
                    <a:lumMod val="75000"/>
                  </a:schemeClr>
                </a:solidFill>
                <a:latin typeface="+mn-lt"/>
                <a:ea typeface="Noto Sans" panose="020B0502040504020204" pitchFamily="34" charset="0"/>
                <a:cs typeface="Noto Sans" panose="020B0502040504020204" pitchFamily="34" charset="0"/>
              </a:defRPr>
            </a:lvl1pPr>
          </a:lstStyle>
          <a:p>
            <a:r>
              <a:rPr lang="en-US"/>
              <a:t>JANZZ.technology / KGC Talk NYC / May 05 2022</a:t>
            </a:r>
            <a:endParaRPr lang="de-CH" dirty="0"/>
          </a:p>
        </p:txBody>
      </p:sp>
      <p:sp>
        <p:nvSpPr>
          <p:cNvPr id="8" name="Slide Number Placeholder 5">
            <a:extLst>
              <a:ext uri="{FF2B5EF4-FFF2-40B4-BE49-F238E27FC236}">
                <a16:creationId xmlns:a16="http://schemas.microsoft.com/office/drawing/2014/main" id="{B5CDFC2E-E269-4B5A-B587-FC9B40CFEE06}"/>
              </a:ext>
            </a:extLst>
          </p:cNvPr>
          <p:cNvSpPr>
            <a:spLocks noGrp="1"/>
          </p:cNvSpPr>
          <p:nvPr>
            <p:ph type="sldNum" sz="quarter" idx="12"/>
          </p:nvPr>
        </p:nvSpPr>
        <p:spPr>
          <a:xfrm>
            <a:off x="7235863" y="6406533"/>
            <a:ext cx="2228850" cy="123111"/>
          </a:xfrm>
          <a:prstGeom prst="rect">
            <a:avLst/>
          </a:prstGeom>
        </p:spPr>
        <p:txBody>
          <a:bodyPr lIns="0" tIns="0" rIns="0" bIns="0">
            <a:spAutoFit/>
          </a:bodyPr>
          <a:lstStyle>
            <a:lvl1pPr algn="r">
              <a:defRPr sz="800">
                <a:solidFill>
                  <a:schemeClr val="accent6">
                    <a:lumMod val="75000"/>
                  </a:schemeClr>
                </a:solidFill>
                <a:latin typeface="+mn-lt"/>
                <a:ea typeface="Noto Sans" panose="020B0502040504020204" pitchFamily="34" charset="0"/>
                <a:cs typeface="Noto Sans" panose="020B0502040504020204" pitchFamily="34" charset="0"/>
              </a:defRPr>
            </a:lvl1pPr>
          </a:lstStyle>
          <a:p>
            <a:fld id="{A7E22F92-E701-4EF5-866F-F531EDE78CDA}" type="slidenum">
              <a:rPr lang="de-CH" smtClean="0"/>
              <a:pPr/>
              <a:t>‹Nr.›</a:t>
            </a:fld>
            <a:endParaRPr lang="de-CH" dirty="0"/>
          </a:p>
        </p:txBody>
      </p:sp>
    </p:spTree>
    <p:extLst>
      <p:ext uri="{BB962C8B-B14F-4D97-AF65-F5344CB8AC3E}">
        <p14:creationId xmlns:p14="http://schemas.microsoft.com/office/powerpoint/2010/main" val="19434428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Special Light Gray">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1867" y="445511"/>
            <a:ext cx="8420100" cy="332399"/>
          </a:xfrm>
        </p:spPr>
        <p:txBody>
          <a:bodyPr lIns="0" tIns="0" rIns="0" bIns="0" anchor="t" anchorCtr="0">
            <a:spAutoFit/>
          </a:bodyPr>
          <a:lstStyle>
            <a:lvl1pPr algn="l">
              <a:defRPr sz="2400" spc="0" baseline="0"/>
            </a:lvl1pPr>
          </a:lstStyle>
          <a:p>
            <a:r>
              <a:rPr lang="de-DE" dirty="0"/>
              <a:t>TITELMASTERFORMAT DURCH KLICKEN BEARBEITEN</a:t>
            </a:r>
            <a:endParaRPr lang="en-US" dirty="0"/>
          </a:p>
        </p:txBody>
      </p:sp>
      <p:sp>
        <p:nvSpPr>
          <p:cNvPr id="3" name="Subtitle 2"/>
          <p:cNvSpPr>
            <a:spLocks noGrp="1"/>
          </p:cNvSpPr>
          <p:nvPr>
            <p:ph type="subTitle" idx="1"/>
          </p:nvPr>
        </p:nvSpPr>
        <p:spPr>
          <a:xfrm>
            <a:off x="441866" y="1734219"/>
            <a:ext cx="9019943" cy="230832"/>
          </a:xfrm>
        </p:spPr>
        <p:txBody>
          <a:bodyPr lIns="0" tIns="0" rIns="0" bIns="0">
            <a:spAutoFit/>
          </a:bodyPr>
          <a:lstStyle>
            <a:lvl1pPr marL="0" indent="0" algn="l">
              <a:lnSpc>
                <a:spcPts val="1800"/>
              </a:lnSpc>
              <a:spcBef>
                <a:spcPts val="900"/>
              </a:spcBef>
              <a:buNone/>
              <a:defRPr sz="1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Formatvorlage des Untertitelmasters durch Klicken bearbeiten</a:t>
            </a:r>
            <a:endParaRPr lang="en-US" dirty="0"/>
          </a:p>
        </p:txBody>
      </p:sp>
      <p:sp>
        <p:nvSpPr>
          <p:cNvPr id="5" name="Footer Placeholder 4"/>
          <p:cNvSpPr>
            <a:spLocks noGrp="1"/>
          </p:cNvSpPr>
          <p:nvPr>
            <p:ph type="ftr" sz="quarter" idx="11"/>
          </p:nvPr>
        </p:nvSpPr>
        <p:spPr>
          <a:xfrm>
            <a:off x="441866" y="6406533"/>
            <a:ext cx="4056391" cy="123111"/>
          </a:xfrm>
          <a:prstGeom prst="rect">
            <a:avLst/>
          </a:prstGeom>
        </p:spPr>
        <p:txBody>
          <a:bodyPr wrap="square" lIns="0" tIns="0" rIns="0" bIns="0">
            <a:spAutoFit/>
          </a:bodyPr>
          <a:lstStyle>
            <a:lvl1pPr>
              <a:defRPr sz="800">
                <a:solidFill>
                  <a:schemeClr val="bg2"/>
                </a:solidFill>
                <a:latin typeface="+mn-lt"/>
                <a:ea typeface="Noto Sans" panose="020B0502040504020204" pitchFamily="34" charset="0"/>
                <a:cs typeface="Noto Sans" panose="020B0502040504020204" pitchFamily="34" charset="0"/>
              </a:defRPr>
            </a:lvl1pPr>
          </a:lstStyle>
          <a:p>
            <a:r>
              <a:rPr lang="en-US"/>
              <a:t>JANZZ.technology / KGC Talk NYC / May 05 2022</a:t>
            </a:r>
            <a:endParaRPr lang="de-CH" dirty="0"/>
          </a:p>
        </p:txBody>
      </p:sp>
      <p:sp>
        <p:nvSpPr>
          <p:cNvPr id="6" name="Slide Number Placeholder 5"/>
          <p:cNvSpPr>
            <a:spLocks noGrp="1"/>
          </p:cNvSpPr>
          <p:nvPr>
            <p:ph type="sldNum" sz="quarter" idx="12"/>
          </p:nvPr>
        </p:nvSpPr>
        <p:spPr>
          <a:xfrm>
            <a:off x="7235863" y="6406533"/>
            <a:ext cx="2228850" cy="123111"/>
          </a:xfrm>
          <a:prstGeom prst="rect">
            <a:avLst/>
          </a:prstGeom>
        </p:spPr>
        <p:txBody>
          <a:bodyPr lIns="0" tIns="0" rIns="0" bIns="0">
            <a:spAutoFit/>
          </a:bodyPr>
          <a:lstStyle>
            <a:lvl1pPr algn="r">
              <a:defRPr sz="800">
                <a:solidFill>
                  <a:schemeClr val="bg2"/>
                </a:solidFill>
                <a:latin typeface="+mn-lt"/>
                <a:ea typeface="Noto Sans" panose="020B0502040504020204" pitchFamily="34" charset="0"/>
                <a:cs typeface="Noto Sans" panose="020B0502040504020204" pitchFamily="34" charset="0"/>
              </a:defRPr>
            </a:lvl1pPr>
          </a:lstStyle>
          <a:p>
            <a:fld id="{A7E22F92-E701-4EF5-866F-F531EDE78CDA}" type="slidenum">
              <a:rPr lang="de-CH" smtClean="0"/>
              <a:pPr/>
              <a:t>‹Nr.›</a:t>
            </a:fld>
            <a:endParaRPr lang="de-CH" dirty="0"/>
          </a:p>
        </p:txBody>
      </p:sp>
    </p:spTree>
    <p:extLst>
      <p:ext uri="{BB962C8B-B14F-4D97-AF65-F5344CB8AC3E}">
        <p14:creationId xmlns:p14="http://schemas.microsoft.com/office/powerpoint/2010/main" val="47355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C37F5A4A-2115-4C32-B488-0A1469DFF0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88419" y="-1622503"/>
            <a:ext cx="6858000" cy="6858000"/>
          </a:xfrm>
          <a:prstGeom prst="rect">
            <a:avLst/>
          </a:prstGeom>
        </p:spPr>
      </p:pic>
      <p:sp>
        <p:nvSpPr>
          <p:cNvPr id="2" name="Title 1"/>
          <p:cNvSpPr>
            <a:spLocks noGrp="1"/>
          </p:cNvSpPr>
          <p:nvPr>
            <p:ph type="ctrTitle" hasCustomPrompt="1"/>
          </p:nvPr>
        </p:nvSpPr>
        <p:spPr>
          <a:xfrm>
            <a:off x="380531" y="3953858"/>
            <a:ext cx="8420100" cy="1329595"/>
          </a:xfrm>
        </p:spPr>
        <p:txBody>
          <a:bodyPr lIns="0" tIns="0" rIns="0" bIns="0" anchor="b" anchorCtr="0">
            <a:spAutoFit/>
          </a:bodyPr>
          <a:lstStyle>
            <a:lvl1pPr algn="l">
              <a:defRPr sz="4800" spc="0" baseline="0">
                <a:solidFill>
                  <a:srgbClr val="000000"/>
                </a:solidFill>
                <a:latin typeface="+mn-lt"/>
              </a:defRPr>
            </a:lvl1pPr>
          </a:lstStyle>
          <a:p>
            <a:r>
              <a:rPr lang="de-DE" dirty="0"/>
              <a:t>TITELMASTERFORMAT DURCH KLICKEN BEARBEITEN</a:t>
            </a:r>
            <a:endParaRPr lang="en-US" dirty="0"/>
          </a:p>
        </p:txBody>
      </p:sp>
      <p:sp>
        <p:nvSpPr>
          <p:cNvPr id="3" name="Subtitle 2"/>
          <p:cNvSpPr>
            <a:spLocks noGrp="1"/>
          </p:cNvSpPr>
          <p:nvPr>
            <p:ph type="subTitle" idx="1"/>
          </p:nvPr>
        </p:nvSpPr>
        <p:spPr>
          <a:xfrm>
            <a:off x="441866" y="5508907"/>
            <a:ext cx="9019943" cy="216149"/>
          </a:xfrm>
        </p:spPr>
        <p:txBody>
          <a:bodyPr lIns="0" tIns="0" rIns="0" bIns="0">
            <a:spAutoFit/>
          </a:bodyPr>
          <a:lstStyle>
            <a:lvl1pPr marL="0" indent="0" algn="l">
              <a:lnSpc>
                <a:spcPts val="1800"/>
              </a:lnSpc>
              <a:spcBef>
                <a:spcPts val="900"/>
              </a:spcBef>
              <a:buNone/>
              <a:defRPr sz="1300">
                <a:solidFill>
                  <a:srgbClr val="000000"/>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Formatvorlage des Untertitelmasters durch Klicken bearbeiten</a:t>
            </a:r>
            <a:endParaRPr lang="en-US" dirty="0"/>
          </a:p>
        </p:txBody>
      </p:sp>
    </p:spTree>
    <p:extLst>
      <p:ext uri="{BB962C8B-B14F-4D97-AF65-F5344CB8AC3E}">
        <p14:creationId xmlns:p14="http://schemas.microsoft.com/office/powerpoint/2010/main" val="25853619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wiss Made Software">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C37F5A4A-2115-4C32-B488-0A1469DFF0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88419" y="-1622503"/>
            <a:ext cx="6858000" cy="6858000"/>
          </a:xfrm>
          <a:prstGeom prst="rect">
            <a:avLst/>
          </a:prstGeom>
        </p:spPr>
      </p:pic>
      <p:sp>
        <p:nvSpPr>
          <p:cNvPr id="2" name="Title 1"/>
          <p:cNvSpPr>
            <a:spLocks noGrp="1"/>
          </p:cNvSpPr>
          <p:nvPr>
            <p:ph type="ctrTitle" hasCustomPrompt="1"/>
          </p:nvPr>
        </p:nvSpPr>
        <p:spPr>
          <a:xfrm>
            <a:off x="380531" y="3289061"/>
            <a:ext cx="8420100" cy="1994392"/>
          </a:xfrm>
        </p:spPr>
        <p:txBody>
          <a:bodyPr lIns="0" tIns="0" rIns="0" bIns="0" anchor="b" anchorCtr="0">
            <a:spAutoFit/>
          </a:bodyPr>
          <a:lstStyle>
            <a:lvl1pPr algn="l">
              <a:defRPr sz="4800" spc="0" baseline="0">
                <a:solidFill>
                  <a:srgbClr val="000000"/>
                </a:solidFill>
              </a:defRPr>
            </a:lvl1pPr>
          </a:lstStyle>
          <a:p>
            <a:r>
              <a:rPr lang="de-DE" dirty="0"/>
              <a:t>TITELMASTERFORMAT DURCH KLICKEN BEARBEITEN</a:t>
            </a:r>
            <a:endParaRPr lang="en-US" dirty="0"/>
          </a:p>
        </p:txBody>
      </p:sp>
      <p:sp>
        <p:nvSpPr>
          <p:cNvPr id="3" name="Subtitle 2"/>
          <p:cNvSpPr>
            <a:spLocks noGrp="1"/>
          </p:cNvSpPr>
          <p:nvPr>
            <p:ph type="subTitle" idx="1"/>
          </p:nvPr>
        </p:nvSpPr>
        <p:spPr>
          <a:xfrm>
            <a:off x="441866" y="5508907"/>
            <a:ext cx="9019943" cy="216149"/>
          </a:xfrm>
        </p:spPr>
        <p:txBody>
          <a:bodyPr lIns="0" tIns="0" rIns="0" bIns="0">
            <a:spAutoFit/>
          </a:bodyPr>
          <a:lstStyle>
            <a:lvl1pPr marL="0" indent="0" algn="l">
              <a:lnSpc>
                <a:spcPts val="1800"/>
              </a:lnSpc>
              <a:spcBef>
                <a:spcPts val="900"/>
              </a:spcBef>
              <a:buNone/>
              <a:defRPr sz="130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Formatvorlage des Untertitelmasters durch Klicken bearbeiten</a:t>
            </a:r>
            <a:endParaRPr lang="en-US" dirty="0"/>
          </a:p>
        </p:txBody>
      </p:sp>
      <p:pic>
        <p:nvPicPr>
          <p:cNvPr id="5" name="Grafik 4">
            <a:extLst>
              <a:ext uri="{FF2B5EF4-FFF2-40B4-BE49-F238E27FC236}">
                <a16:creationId xmlns:a16="http://schemas.microsoft.com/office/drawing/2014/main" id="{A7CAABC3-F732-446B-91E7-E9B876D1A5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29516" y="6098277"/>
            <a:ext cx="2124047" cy="471249"/>
          </a:xfrm>
          <a:prstGeom prst="rect">
            <a:avLst/>
          </a:prstGeom>
        </p:spPr>
      </p:pic>
    </p:spTree>
    <p:extLst>
      <p:ext uri="{BB962C8B-B14F-4D97-AF65-F5344CB8AC3E}">
        <p14:creationId xmlns:p14="http://schemas.microsoft.com/office/powerpoint/2010/main" val="39389713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Logo / Swiss Made Software">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C37F5A4A-2115-4C32-B488-0A1469DFF0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88419" y="-1622503"/>
            <a:ext cx="6858000" cy="6858000"/>
          </a:xfrm>
          <a:prstGeom prst="rect">
            <a:avLst/>
          </a:prstGeom>
        </p:spPr>
      </p:pic>
      <p:sp>
        <p:nvSpPr>
          <p:cNvPr id="2" name="Title 1"/>
          <p:cNvSpPr>
            <a:spLocks noGrp="1"/>
          </p:cNvSpPr>
          <p:nvPr>
            <p:ph type="ctrTitle" hasCustomPrompt="1"/>
          </p:nvPr>
        </p:nvSpPr>
        <p:spPr>
          <a:xfrm>
            <a:off x="380531" y="3289061"/>
            <a:ext cx="8420100" cy="1994392"/>
          </a:xfrm>
        </p:spPr>
        <p:txBody>
          <a:bodyPr lIns="0" tIns="0" rIns="0" bIns="0" anchor="b" anchorCtr="0">
            <a:spAutoFit/>
          </a:bodyPr>
          <a:lstStyle>
            <a:lvl1pPr algn="l">
              <a:defRPr sz="4800" spc="0" baseline="0">
                <a:solidFill>
                  <a:srgbClr val="000000"/>
                </a:solidFill>
              </a:defRPr>
            </a:lvl1pPr>
          </a:lstStyle>
          <a:p>
            <a:r>
              <a:rPr lang="de-DE" dirty="0"/>
              <a:t>TITELMASTERFORMAT DURCH KLICKEN BEARBEITEN</a:t>
            </a:r>
            <a:endParaRPr lang="en-US" dirty="0"/>
          </a:p>
        </p:txBody>
      </p:sp>
      <p:sp>
        <p:nvSpPr>
          <p:cNvPr id="3" name="Subtitle 2"/>
          <p:cNvSpPr>
            <a:spLocks noGrp="1"/>
          </p:cNvSpPr>
          <p:nvPr>
            <p:ph type="subTitle" idx="1"/>
          </p:nvPr>
        </p:nvSpPr>
        <p:spPr>
          <a:xfrm>
            <a:off x="441866" y="5508907"/>
            <a:ext cx="9019943" cy="216149"/>
          </a:xfrm>
        </p:spPr>
        <p:txBody>
          <a:bodyPr lIns="0" tIns="0" rIns="0" bIns="0">
            <a:spAutoFit/>
          </a:bodyPr>
          <a:lstStyle>
            <a:lvl1pPr marL="0" indent="0" algn="l">
              <a:lnSpc>
                <a:spcPts val="1800"/>
              </a:lnSpc>
              <a:spcBef>
                <a:spcPts val="900"/>
              </a:spcBef>
              <a:buNone/>
              <a:defRPr sz="130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Formatvorlage des Untertitelmasters durch Klicken bearbeiten</a:t>
            </a:r>
            <a:endParaRPr lang="en-US" dirty="0"/>
          </a:p>
        </p:txBody>
      </p:sp>
      <p:pic>
        <p:nvPicPr>
          <p:cNvPr id="5" name="Grafik 4">
            <a:extLst>
              <a:ext uri="{FF2B5EF4-FFF2-40B4-BE49-F238E27FC236}">
                <a16:creationId xmlns:a16="http://schemas.microsoft.com/office/drawing/2014/main" id="{A7CAABC3-F732-446B-91E7-E9B876D1A5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29516" y="6098277"/>
            <a:ext cx="2124047" cy="471249"/>
          </a:xfrm>
          <a:prstGeom prst="rect">
            <a:avLst/>
          </a:prstGeom>
        </p:spPr>
      </p:pic>
      <p:pic>
        <p:nvPicPr>
          <p:cNvPr id="7" name="Grafik 6">
            <a:extLst>
              <a:ext uri="{FF2B5EF4-FFF2-40B4-BE49-F238E27FC236}">
                <a16:creationId xmlns:a16="http://schemas.microsoft.com/office/drawing/2014/main" id="{726336EC-27D6-4C3A-AB07-595160E2624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435516" y="437035"/>
            <a:ext cx="1632857" cy="180000"/>
          </a:xfrm>
          <a:prstGeom prst="rect">
            <a:avLst/>
          </a:prstGeom>
        </p:spPr>
      </p:pic>
    </p:spTree>
    <p:extLst>
      <p:ext uri="{BB962C8B-B14F-4D97-AF65-F5344CB8AC3E}">
        <p14:creationId xmlns:p14="http://schemas.microsoft.com/office/powerpoint/2010/main" val="2424390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op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1867" y="445511"/>
            <a:ext cx="8420100" cy="332399"/>
          </a:xfrm>
        </p:spPr>
        <p:txBody>
          <a:bodyPr lIns="0" tIns="0" rIns="0" bIns="0" anchor="t" anchorCtr="0">
            <a:spAutoFit/>
          </a:bodyPr>
          <a:lstStyle>
            <a:lvl1pPr algn="l">
              <a:defRPr sz="2400" spc="0" baseline="0"/>
            </a:lvl1pPr>
          </a:lstStyle>
          <a:p>
            <a:r>
              <a:rPr lang="de-DE" dirty="0"/>
              <a:t>TITELMASTERFORMAT DURCH KLICKEN BEARBEITEN</a:t>
            </a:r>
            <a:endParaRPr lang="en-US" dirty="0"/>
          </a:p>
        </p:txBody>
      </p:sp>
      <p:sp>
        <p:nvSpPr>
          <p:cNvPr id="3" name="Subtitle 2"/>
          <p:cNvSpPr>
            <a:spLocks noGrp="1"/>
          </p:cNvSpPr>
          <p:nvPr>
            <p:ph type="subTitle" idx="1"/>
          </p:nvPr>
        </p:nvSpPr>
        <p:spPr>
          <a:xfrm>
            <a:off x="441866" y="1734219"/>
            <a:ext cx="9019943" cy="230832"/>
          </a:xfrm>
        </p:spPr>
        <p:txBody>
          <a:bodyPr lIns="0" tIns="0" rIns="0" bIns="0">
            <a:spAutoFit/>
          </a:bodyPr>
          <a:lstStyle>
            <a:lvl1pPr marL="0" indent="0" algn="l">
              <a:lnSpc>
                <a:spcPts val="1800"/>
              </a:lnSpc>
              <a:spcBef>
                <a:spcPts val="900"/>
              </a:spcBef>
              <a:buNone/>
              <a:defRPr sz="1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Formatvorlage des Untertitelmasters durch Klicken bearbeiten</a:t>
            </a:r>
            <a:endParaRPr lang="en-US" dirty="0"/>
          </a:p>
        </p:txBody>
      </p:sp>
      <p:sp>
        <p:nvSpPr>
          <p:cNvPr id="5" name="Footer Placeholder 4"/>
          <p:cNvSpPr>
            <a:spLocks noGrp="1"/>
          </p:cNvSpPr>
          <p:nvPr>
            <p:ph type="ftr" sz="quarter" idx="11"/>
          </p:nvPr>
        </p:nvSpPr>
        <p:spPr>
          <a:xfrm>
            <a:off x="441866" y="6406533"/>
            <a:ext cx="4056391" cy="123111"/>
          </a:xfrm>
          <a:prstGeom prst="rect">
            <a:avLst/>
          </a:prstGeom>
        </p:spPr>
        <p:txBody>
          <a:bodyPr wrap="square" lIns="0" tIns="0" rIns="0" bIns="0">
            <a:spAutoFit/>
          </a:bodyPr>
          <a:lstStyle>
            <a:lvl1pPr>
              <a:defRPr sz="800">
                <a:solidFill>
                  <a:schemeClr val="bg2"/>
                </a:solidFill>
                <a:latin typeface="+mn-lt"/>
                <a:ea typeface="Noto Sans" panose="020B0502040504020204" pitchFamily="34" charset="0"/>
                <a:cs typeface="Noto Sans" panose="020B0502040504020204" pitchFamily="34" charset="0"/>
              </a:defRPr>
            </a:lvl1pPr>
          </a:lstStyle>
          <a:p>
            <a:r>
              <a:rPr lang="en-US"/>
              <a:t>JANZZ.technology / KGC Talk NYC / May 05 2022</a:t>
            </a:r>
            <a:endParaRPr lang="de-CH" dirty="0"/>
          </a:p>
        </p:txBody>
      </p:sp>
      <p:sp>
        <p:nvSpPr>
          <p:cNvPr id="6" name="Slide Number Placeholder 5"/>
          <p:cNvSpPr>
            <a:spLocks noGrp="1"/>
          </p:cNvSpPr>
          <p:nvPr>
            <p:ph type="sldNum" sz="quarter" idx="12"/>
          </p:nvPr>
        </p:nvSpPr>
        <p:spPr>
          <a:xfrm>
            <a:off x="7235863" y="6406533"/>
            <a:ext cx="2228850" cy="123111"/>
          </a:xfrm>
          <a:prstGeom prst="rect">
            <a:avLst/>
          </a:prstGeom>
        </p:spPr>
        <p:txBody>
          <a:bodyPr lIns="0" tIns="0" rIns="0" bIns="0">
            <a:spAutoFit/>
          </a:bodyPr>
          <a:lstStyle>
            <a:lvl1pPr algn="r">
              <a:defRPr sz="800">
                <a:solidFill>
                  <a:schemeClr val="bg2"/>
                </a:solidFill>
                <a:latin typeface="+mn-lt"/>
                <a:ea typeface="Noto Sans" panose="020B0502040504020204" pitchFamily="34" charset="0"/>
                <a:cs typeface="Noto Sans" panose="020B0502040504020204" pitchFamily="34" charset="0"/>
              </a:defRPr>
            </a:lvl1pPr>
          </a:lstStyle>
          <a:p>
            <a:fld id="{A7E22F92-E701-4EF5-866F-F531EDE78CDA}" type="slidenum">
              <a:rPr lang="de-CH" smtClean="0"/>
              <a:pPr/>
              <a:t>‹Nr.›</a:t>
            </a:fld>
            <a:endParaRPr lang="de-CH" dirty="0"/>
          </a:p>
        </p:txBody>
      </p:sp>
    </p:spTree>
    <p:extLst>
      <p:ext uri="{BB962C8B-B14F-4D97-AF65-F5344CB8AC3E}">
        <p14:creationId xmlns:p14="http://schemas.microsoft.com/office/powerpoint/2010/main" val="3921777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Bulletpoin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1867" y="445511"/>
            <a:ext cx="8420100" cy="332399"/>
          </a:xfrm>
        </p:spPr>
        <p:txBody>
          <a:bodyPr lIns="0" tIns="0" rIns="0" bIns="0" anchor="t" anchorCtr="0">
            <a:spAutoFit/>
          </a:bodyPr>
          <a:lstStyle>
            <a:lvl1pPr algn="l">
              <a:defRPr sz="2400" spc="0" baseline="0"/>
            </a:lvl1pPr>
          </a:lstStyle>
          <a:p>
            <a:r>
              <a:rPr lang="de-DE" dirty="0"/>
              <a:t>TITELMASTERFORMAT DURCH KLICKEN BEARBEITEN</a:t>
            </a:r>
            <a:endParaRPr lang="en-US" dirty="0"/>
          </a:p>
        </p:txBody>
      </p:sp>
      <p:sp>
        <p:nvSpPr>
          <p:cNvPr id="3" name="Subtitle 2"/>
          <p:cNvSpPr>
            <a:spLocks noGrp="1"/>
          </p:cNvSpPr>
          <p:nvPr>
            <p:ph type="subTitle" idx="1" hasCustomPrompt="1"/>
          </p:nvPr>
        </p:nvSpPr>
        <p:spPr>
          <a:xfrm>
            <a:off x="441866" y="1734219"/>
            <a:ext cx="9019943" cy="769441"/>
          </a:xfrm>
        </p:spPr>
        <p:txBody>
          <a:bodyPr lIns="0" tIns="0" rIns="0" bIns="0">
            <a:spAutoFit/>
          </a:bodyPr>
          <a:lstStyle>
            <a:lvl1pPr marL="285750" indent="-285750" algn="l">
              <a:lnSpc>
                <a:spcPts val="1800"/>
              </a:lnSpc>
              <a:spcBef>
                <a:spcPts val="900"/>
              </a:spcBef>
              <a:buClr>
                <a:schemeClr val="tx1"/>
              </a:buClr>
              <a:buFont typeface="Wingdings" panose="05000000000000000000" pitchFamily="2" charset="2"/>
              <a:buChar char="§"/>
              <a:defRPr sz="1300">
                <a:solidFill>
                  <a:schemeClr val="tx1"/>
                </a:solidFill>
              </a:defRPr>
            </a:lvl1pPr>
            <a:lvl2pPr marL="554038" indent="-263525" algn="l">
              <a:lnSpc>
                <a:spcPts val="1400"/>
              </a:lnSpc>
              <a:spcBef>
                <a:spcPts val="700"/>
              </a:spcBef>
              <a:buFont typeface="Symbol" panose="05050102010706020507" pitchFamily="18" charset="2"/>
              <a:buChar char="-"/>
              <a:defRPr sz="1100">
                <a:solidFill>
                  <a:schemeClr val="tx1"/>
                </a:solidFill>
              </a:defRPr>
            </a:lvl2pPr>
            <a:lvl3pPr marL="719138" indent="-177800" algn="l">
              <a:lnSpc>
                <a:spcPts val="1400"/>
              </a:lnSpc>
              <a:spcBef>
                <a:spcPts val="700"/>
              </a:spcBef>
              <a:buFont typeface="Wingdings" panose="05000000000000000000" pitchFamily="2" charset="2"/>
              <a:buChar char="§"/>
              <a:defRPr sz="1100" i="1">
                <a:solidFill>
                  <a:schemeClr val="bg2"/>
                </a:solidFill>
              </a:defRPr>
            </a:lvl3pPr>
            <a:lvl4pPr marL="719138" indent="-177800" algn="l">
              <a:lnSpc>
                <a:spcPts val="1400"/>
              </a:lnSpc>
              <a:spcBef>
                <a:spcPts val="700"/>
              </a:spcBef>
              <a:buFont typeface="Symbol" panose="05050102010706020507" pitchFamily="18" charset="2"/>
              <a:buChar char="-"/>
              <a:defRPr sz="1100" i="1">
                <a:solidFill>
                  <a:schemeClr val="bg2"/>
                </a:solidFill>
              </a:defRPr>
            </a:lvl4pPr>
            <a:lvl5pPr marL="719138" indent="-177800" algn="l">
              <a:lnSpc>
                <a:spcPts val="1400"/>
              </a:lnSpc>
              <a:spcBef>
                <a:spcPts val="700"/>
              </a:spcBef>
              <a:buFont typeface="Symbol" panose="05050102010706020507" pitchFamily="18" charset="2"/>
              <a:buChar char="-"/>
              <a:defRPr sz="1100" i="1">
                <a:solidFill>
                  <a:schemeClr val="bg2"/>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de-DE" dirty="0"/>
              <a:t>Formatvorlagen des Textmasters bearbeiten</a:t>
            </a:r>
          </a:p>
          <a:p>
            <a:pPr lvl="1"/>
            <a:r>
              <a:rPr lang="de-DE" dirty="0"/>
              <a:t>Zweite Ebene</a:t>
            </a:r>
          </a:p>
          <a:p>
            <a:pPr lvl="2"/>
            <a:r>
              <a:rPr lang="de-DE" dirty="0"/>
              <a:t>Dritte Ebene</a:t>
            </a:r>
            <a:endParaRPr lang="en-US" dirty="0"/>
          </a:p>
        </p:txBody>
      </p:sp>
      <p:sp>
        <p:nvSpPr>
          <p:cNvPr id="7" name="Footer Placeholder 4">
            <a:extLst>
              <a:ext uri="{FF2B5EF4-FFF2-40B4-BE49-F238E27FC236}">
                <a16:creationId xmlns:a16="http://schemas.microsoft.com/office/drawing/2014/main" id="{161DB8A0-5381-451C-AC7C-E6C33CEE73B3}"/>
              </a:ext>
            </a:extLst>
          </p:cNvPr>
          <p:cNvSpPr>
            <a:spLocks noGrp="1"/>
          </p:cNvSpPr>
          <p:nvPr>
            <p:ph type="ftr" sz="quarter" idx="11"/>
          </p:nvPr>
        </p:nvSpPr>
        <p:spPr>
          <a:xfrm>
            <a:off x="441866" y="6406533"/>
            <a:ext cx="4056391" cy="123111"/>
          </a:xfrm>
          <a:prstGeom prst="rect">
            <a:avLst/>
          </a:prstGeom>
        </p:spPr>
        <p:txBody>
          <a:bodyPr wrap="square" lIns="0" tIns="0" rIns="0" bIns="0">
            <a:spAutoFit/>
          </a:bodyPr>
          <a:lstStyle>
            <a:lvl1pPr>
              <a:defRPr sz="800">
                <a:solidFill>
                  <a:schemeClr val="bg2"/>
                </a:solidFill>
                <a:latin typeface="+mn-lt"/>
                <a:ea typeface="Noto Sans" panose="020B0502040504020204" pitchFamily="34" charset="0"/>
                <a:cs typeface="Noto Sans" panose="020B0502040504020204" pitchFamily="34" charset="0"/>
              </a:defRPr>
            </a:lvl1pPr>
          </a:lstStyle>
          <a:p>
            <a:r>
              <a:rPr lang="en-US"/>
              <a:t>JANZZ.technology / KGC Talk NYC / May 05 2022</a:t>
            </a:r>
            <a:endParaRPr lang="de-CH" dirty="0"/>
          </a:p>
        </p:txBody>
      </p:sp>
      <p:sp>
        <p:nvSpPr>
          <p:cNvPr id="8" name="Slide Number Placeholder 5">
            <a:extLst>
              <a:ext uri="{FF2B5EF4-FFF2-40B4-BE49-F238E27FC236}">
                <a16:creationId xmlns:a16="http://schemas.microsoft.com/office/drawing/2014/main" id="{F47131A4-8CB0-459B-96DC-62C90AEAEAAB}"/>
              </a:ext>
            </a:extLst>
          </p:cNvPr>
          <p:cNvSpPr>
            <a:spLocks noGrp="1"/>
          </p:cNvSpPr>
          <p:nvPr>
            <p:ph type="sldNum" sz="quarter" idx="12"/>
          </p:nvPr>
        </p:nvSpPr>
        <p:spPr>
          <a:xfrm>
            <a:off x="7235863" y="6406533"/>
            <a:ext cx="2228850" cy="123111"/>
          </a:xfrm>
          <a:prstGeom prst="rect">
            <a:avLst/>
          </a:prstGeom>
        </p:spPr>
        <p:txBody>
          <a:bodyPr lIns="0" tIns="0" rIns="0" bIns="0">
            <a:spAutoFit/>
          </a:bodyPr>
          <a:lstStyle>
            <a:lvl1pPr algn="r">
              <a:defRPr sz="800">
                <a:solidFill>
                  <a:schemeClr val="bg2"/>
                </a:solidFill>
                <a:latin typeface="+mn-lt"/>
                <a:ea typeface="Noto Sans" panose="020B0502040504020204" pitchFamily="34" charset="0"/>
                <a:cs typeface="Noto Sans" panose="020B0502040504020204" pitchFamily="34" charset="0"/>
              </a:defRPr>
            </a:lvl1pPr>
          </a:lstStyle>
          <a:p>
            <a:fld id="{A7E22F92-E701-4EF5-866F-F531EDE78CDA}" type="slidenum">
              <a:rPr lang="de-CH" smtClean="0"/>
              <a:pPr/>
              <a:t>‹Nr.›</a:t>
            </a:fld>
            <a:endParaRPr lang="de-CH" dirty="0"/>
          </a:p>
        </p:txBody>
      </p:sp>
    </p:spTree>
    <p:extLst>
      <p:ext uri="{BB962C8B-B14F-4D97-AF65-F5344CB8AC3E}">
        <p14:creationId xmlns:p14="http://schemas.microsoft.com/office/powerpoint/2010/main" val="3742650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4259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pecial I">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noChangeAspect="1"/>
          </p:cNvSpPr>
          <p:nvPr>
            <p:ph type="ctrTitle" hasCustomPrompt="1"/>
          </p:nvPr>
        </p:nvSpPr>
        <p:spPr>
          <a:xfrm>
            <a:off x="441867" y="1105200"/>
            <a:ext cx="9019942" cy="1477328"/>
          </a:xfrm>
        </p:spPr>
        <p:txBody>
          <a:bodyPr wrap="square" lIns="0" tIns="0" rIns="0" bIns="0" anchor="t" anchorCtr="0">
            <a:spAutoFit/>
          </a:bodyPr>
          <a:lstStyle>
            <a:lvl1pPr algn="ctr">
              <a:lnSpc>
                <a:spcPct val="100000"/>
              </a:lnSpc>
              <a:defRPr sz="4800" spc="0" baseline="0">
                <a:solidFill>
                  <a:schemeClr val="bg1"/>
                </a:solidFill>
              </a:defRPr>
            </a:lvl1pPr>
          </a:lstStyle>
          <a:p>
            <a:r>
              <a:rPr lang="de-DE" dirty="0"/>
              <a:t>TITELMASTERFORMAT DURCH KLICKEN BEARBEITEN</a:t>
            </a:r>
            <a:endParaRPr lang="en-US" dirty="0"/>
          </a:p>
        </p:txBody>
      </p:sp>
      <p:sp>
        <p:nvSpPr>
          <p:cNvPr id="5" name="Footer Placeholder 4"/>
          <p:cNvSpPr>
            <a:spLocks noGrp="1"/>
          </p:cNvSpPr>
          <p:nvPr>
            <p:ph type="ftr" sz="quarter" idx="11"/>
          </p:nvPr>
        </p:nvSpPr>
        <p:spPr>
          <a:xfrm>
            <a:off x="441867" y="6406533"/>
            <a:ext cx="5700108" cy="123111"/>
          </a:xfrm>
          <a:prstGeom prst="rect">
            <a:avLst/>
          </a:prstGeom>
        </p:spPr>
        <p:txBody>
          <a:bodyPr wrap="square" lIns="0" tIns="0" rIns="0" bIns="0">
            <a:spAutoFit/>
          </a:bodyPr>
          <a:lstStyle>
            <a:lvl1pPr>
              <a:defRPr sz="800">
                <a:solidFill>
                  <a:schemeClr val="tx1">
                    <a:lumMod val="65000"/>
                    <a:lumOff val="35000"/>
                  </a:schemeClr>
                </a:solidFill>
                <a:latin typeface="+mn-lt"/>
                <a:ea typeface="Noto Sans" panose="020B0502040504020204" pitchFamily="34" charset="0"/>
                <a:cs typeface="Noto Sans" panose="020B0502040504020204" pitchFamily="34" charset="0"/>
              </a:defRPr>
            </a:lvl1pPr>
          </a:lstStyle>
          <a:p>
            <a:r>
              <a:rPr lang="en-US"/>
              <a:t>JANZZ.technology / KGC Talk NYC / May 05 2022</a:t>
            </a:r>
            <a:endParaRPr lang="de-CH" dirty="0"/>
          </a:p>
        </p:txBody>
      </p:sp>
      <p:sp>
        <p:nvSpPr>
          <p:cNvPr id="6" name="Slide Number Placeholder 5"/>
          <p:cNvSpPr>
            <a:spLocks noGrp="1"/>
          </p:cNvSpPr>
          <p:nvPr>
            <p:ph type="sldNum" sz="quarter" idx="12"/>
          </p:nvPr>
        </p:nvSpPr>
        <p:spPr>
          <a:xfrm>
            <a:off x="7235863" y="6406533"/>
            <a:ext cx="2228850" cy="123111"/>
          </a:xfrm>
          <a:prstGeom prst="rect">
            <a:avLst/>
          </a:prstGeom>
        </p:spPr>
        <p:txBody>
          <a:bodyPr lIns="0" tIns="0" rIns="0" bIns="0">
            <a:spAutoFit/>
          </a:bodyPr>
          <a:lstStyle>
            <a:lvl1pPr algn="r">
              <a:defRPr sz="800">
                <a:solidFill>
                  <a:schemeClr val="tx1">
                    <a:lumMod val="65000"/>
                    <a:lumOff val="35000"/>
                  </a:schemeClr>
                </a:solidFill>
                <a:latin typeface="+mn-lt"/>
                <a:ea typeface="Noto Sans" panose="020B0502040504020204" pitchFamily="34" charset="0"/>
                <a:cs typeface="Noto Sans" panose="020B0502040504020204" pitchFamily="34" charset="0"/>
              </a:defRPr>
            </a:lvl1pPr>
          </a:lstStyle>
          <a:p>
            <a:fld id="{A7E22F92-E701-4EF5-866F-F531EDE78CDA}" type="slidenum">
              <a:rPr lang="de-CH" smtClean="0"/>
              <a:pPr/>
              <a:t>‹Nr.›</a:t>
            </a:fld>
            <a:endParaRPr lang="de-CH" dirty="0"/>
          </a:p>
        </p:txBody>
      </p:sp>
    </p:spTree>
    <p:extLst>
      <p:ext uri="{BB962C8B-B14F-4D97-AF65-F5344CB8AC3E}">
        <p14:creationId xmlns:p14="http://schemas.microsoft.com/office/powerpoint/2010/main" val="41883543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pecial II">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44770" y="471351"/>
            <a:ext cx="9019943" cy="332399"/>
          </a:xfrm>
        </p:spPr>
        <p:txBody>
          <a:bodyPr lIns="0" tIns="0" rIns="0" bIns="0" anchor="t" anchorCtr="0">
            <a:spAutoFit/>
          </a:bodyPr>
          <a:lstStyle>
            <a:lvl1pPr marL="0" indent="0" algn="l">
              <a:lnSpc>
                <a:spcPct val="90000"/>
              </a:lnSpc>
              <a:spcBef>
                <a:spcPts val="0"/>
              </a:spcBef>
              <a:spcAft>
                <a:spcPts val="0"/>
              </a:spcAft>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Formatvorlage des Untertitelmasters durch Klicken bearbeiten</a:t>
            </a:r>
            <a:endParaRPr lang="en-US" dirty="0"/>
          </a:p>
        </p:txBody>
      </p:sp>
      <p:sp>
        <p:nvSpPr>
          <p:cNvPr id="7" name="Footer Placeholder 4">
            <a:extLst>
              <a:ext uri="{FF2B5EF4-FFF2-40B4-BE49-F238E27FC236}">
                <a16:creationId xmlns:a16="http://schemas.microsoft.com/office/drawing/2014/main" id="{E8190E49-39BA-419D-8476-9C73A5AE56FE}"/>
              </a:ext>
            </a:extLst>
          </p:cNvPr>
          <p:cNvSpPr>
            <a:spLocks noGrp="1"/>
          </p:cNvSpPr>
          <p:nvPr>
            <p:ph type="ftr" sz="quarter" idx="11"/>
          </p:nvPr>
        </p:nvSpPr>
        <p:spPr>
          <a:xfrm>
            <a:off x="441867" y="6406533"/>
            <a:ext cx="5700108" cy="123111"/>
          </a:xfrm>
          <a:prstGeom prst="rect">
            <a:avLst/>
          </a:prstGeom>
        </p:spPr>
        <p:txBody>
          <a:bodyPr wrap="square" lIns="0" tIns="0" rIns="0" bIns="0">
            <a:spAutoFit/>
          </a:bodyPr>
          <a:lstStyle>
            <a:lvl1pPr>
              <a:defRPr sz="800">
                <a:solidFill>
                  <a:schemeClr val="tx1">
                    <a:lumMod val="65000"/>
                    <a:lumOff val="35000"/>
                  </a:schemeClr>
                </a:solidFill>
                <a:latin typeface="+mn-lt"/>
                <a:ea typeface="Noto Sans" panose="020B0502040504020204" pitchFamily="34" charset="0"/>
                <a:cs typeface="Noto Sans" panose="020B0502040504020204" pitchFamily="34" charset="0"/>
              </a:defRPr>
            </a:lvl1pPr>
          </a:lstStyle>
          <a:p>
            <a:r>
              <a:rPr lang="en-US"/>
              <a:t>JANZZ.technology / KGC Talk NYC / May 05 2022</a:t>
            </a:r>
            <a:endParaRPr lang="de-CH" dirty="0"/>
          </a:p>
        </p:txBody>
      </p:sp>
      <p:sp>
        <p:nvSpPr>
          <p:cNvPr id="8" name="Slide Number Placeholder 5">
            <a:extLst>
              <a:ext uri="{FF2B5EF4-FFF2-40B4-BE49-F238E27FC236}">
                <a16:creationId xmlns:a16="http://schemas.microsoft.com/office/drawing/2014/main" id="{B6D8D43F-50F0-4227-9952-CDC32B079F45}"/>
              </a:ext>
            </a:extLst>
          </p:cNvPr>
          <p:cNvSpPr>
            <a:spLocks noGrp="1"/>
          </p:cNvSpPr>
          <p:nvPr>
            <p:ph type="sldNum" sz="quarter" idx="12"/>
          </p:nvPr>
        </p:nvSpPr>
        <p:spPr>
          <a:xfrm>
            <a:off x="7235863" y="6406533"/>
            <a:ext cx="2228850" cy="123111"/>
          </a:xfrm>
          <a:prstGeom prst="rect">
            <a:avLst/>
          </a:prstGeom>
        </p:spPr>
        <p:txBody>
          <a:bodyPr lIns="0" tIns="0" rIns="0" bIns="0">
            <a:spAutoFit/>
          </a:bodyPr>
          <a:lstStyle>
            <a:lvl1pPr algn="r">
              <a:defRPr sz="800">
                <a:solidFill>
                  <a:schemeClr val="tx1">
                    <a:lumMod val="65000"/>
                    <a:lumOff val="35000"/>
                  </a:schemeClr>
                </a:solidFill>
                <a:latin typeface="+mn-lt"/>
                <a:ea typeface="Noto Sans" panose="020B0502040504020204" pitchFamily="34" charset="0"/>
                <a:cs typeface="Noto Sans" panose="020B0502040504020204" pitchFamily="34" charset="0"/>
              </a:defRPr>
            </a:lvl1pPr>
          </a:lstStyle>
          <a:p>
            <a:fld id="{A7E22F92-E701-4EF5-866F-F531EDE78CDA}" type="slidenum">
              <a:rPr lang="de-CH" smtClean="0"/>
              <a:pPr/>
              <a:t>‹Nr.›</a:t>
            </a:fld>
            <a:endParaRPr lang="de-CH" dirty="0"/>
          </a:p>
        </p:txBody>
      </p:sp>
    </p:spTree>
    <p:extLst>
      <p:ext uri="{BB962C8B-B14F-4D97-AF65-F5344CB8AC3E}">
        <p14:creationId xmlns:p14="http://schemas.microsoft.com/office/powerpoint/2010/main" val="2070743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de-DE" dirty="0"/>
              <a:t>Titelmasterformat durch Klicken bearbeiten</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Tree>
    <p:extLst>
      <p:ext uri="{BB962C8B-B14F-4D97-AF65-F5344CB8AC3E}">
        <p14:creationId xmlns:p14="http://schemas.microsoft.com/office/powerpoint/2010/main" val="594280296"/>
      </p:ext>
    </p:extLst>
  </p:cSld>
  <p:clrMap bg1="lt1" tx1="dk1" bg2="lt2" tx2="dk2" accent1="accent1" accent2="accent2" accent3="accent3" accent4="accent4" accent5="accent5" accent6="accent6" hlink="hlink" folHlink="folHlink"/>
  <p:sldLayoutIdLst>
    <p:sldLayoutId id="2147483676" r:id="rId1"/>
    <p:sldLayoutId id="2147483678" r:id="rId2"/>
    <p:sldLayoutId id="2147483677" r:id="rId3"/>
    <p:sldLayoutId id="2147483679" r:id="rId4"/>
    <p:sldLayoutId id="2147483661" r:id="rId5"/>
    <p:sldLayoutId id="2147483672" r:id="rId6"/>
    <p:sldLayoutId id="2147483675" r:id="rId7"/>
    <p:sldLayoutId id="2147483681" r:id="rId8"/>
    <p:sldLayoutId id="2147483682" r:id="rId9"/>
    <p:sldLayoutId id="2147483683" r:id="rId10"/>
    <p:sldLayoutId id="2147483684" r:id="rId11"/>
    <p:sldLayoutId id="2147483685" r:id="rId12"/>
    <p:sldLayoutId id="2147483688" r:id="rId13"/>
    <p:sldLayoutId id="2147483686" r:id="rId14"/>
    <p:sldLayoutId id="2147483687" r:id="rId15"/>
  </p:sldLayoutIdLst>
  <p:hf hdr="0" dt="0"/>
  <p:txStyles>
    <p:titleStyle>
      <a:lvl1pPr algn="l" defTabSz="914400" rtl="0" eaLnBrk="1" latinLnBrk="0" hangingPunct="1">
        <a:lnSpc>
          <a:spcPct val="90000"/>
        </a:lnSpc>
        <a:spcBef>
          <a:spcPct val="0"/>
        </a:spcBef>
        <a:buNone/>
        <a:defRPr sz="4400" kern="1200">
          <a:solidFill>
            <a:schemeClr val="tx1"/>
          </a:solidFill>
          <a:latin typeface="+mn-lt"/>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21.sv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23.sv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0.xml"/><Relationship Id="rId6" Type="http://schemas.openxmlformats.org/officeDocument/2006/relationships/image" Target="../media/image28.png"/><Relationship Id="rId5" Type="http://schemas.microsoft.com/office/2007/relationships/hdphoto" Target="../media/hdphoto4.wdp"/><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microsoft.com/office/2007/relationships/hdphoto" Target="../media/hdphoto5.wdp"/></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9.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microsoft.com/office/2007/relationships/hdphoto" Target="../media/hdphoto1.wdp"/></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5.jpeg"/><Relationship Id="rId1" Type="http://schemas.openxmlformats.org/officeDocument/2006/relationships/slideLayout" Target="../slideLayouts/slideLayout13.xml"/><Relationship Id="rId4" Type="http://schemas.microsoft.com/office/2007/relationships/hdphoto" Target="../media/hdphoto4.wdp"/></Relationships>
</file>

<file path=ppt/slides/_rels/slide6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54.xml"/><Relationship Id="rId1" Type="http://schemas.openxmlformats.org/officeDocument/2006/relationships/slideLayout" Target="../slideLayouts/slideLayout10.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10.xml"/><Relationship Id="rId5" Type="http://schemas.openxmlformats.org/officeDocument/2006/relationships/image" Target="../media/image46.png"/><Relationship Id="rId4" Type="http://schemas.openxmlformats.org/officeDocument/2006/relationships/image" Target="../media/image45.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13.png"/><Relationship Id="rId4" Type="http://schemas.openxmlformats.org/officeDocument/2006/relationships/image" Target="../media/image12.png"/></Relationships>
</file>

<file path=ppt/slides/_rels/slide7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7.xml"/><Relationship Id="rId1" Type="http://schemas.openxmlformats.org/officeDocument/2006/relationships/slideLayout" Target="../slideLayouts/slideLayout5.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8.sv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51.jpg"/><Relationship Id="rId7" Type="http://schemas.openxmlformats.org/officeDocument/2006/relationships/image" Target="../media/image55.svg"/><Relationship Id="rId2" Type="http://schemas.openxmlformats.org/officeDocument/2006/relationships/notesSlide" Target="../notesSlides/notesSlide60.xml"/><Relationship Id="rId1" Type="http://schemas.openxmlformats.org/officeDocument/2006/relationships/slideLayout" Target="../slideLayouts/slideLayout5.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7" Type="http://schemas.microsoft.com/office/2007/relationships/hdphoto" Target="../media/hdphoto3.wdp"/><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6.png"/><Relationship Id="rId5" Type="http://schemas.microsoft.com/office/2007/relationships/hdphoto" Target="../media/hdphoto2.wdp"/><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ACDACE-2AED-41C6-9069-2886EFCEB39E}"/>
              </a:ext>
            </a:extLst>
          </p:cNvPr>
          <p:cNvSpPr>
            <a:spLocks noGrp="1"/>
          </p:cNvSpPr>
          <p:nvPr>
            <p:ph type="ctrTitle"/>
          </p:nvPr>
        </p:nvSpPr>
        <p:spPr>
          <a:xfrm>
            <a:off x="380531" y="3888776"/>
            <a:ext cx="8420100" cy="1394677"/>
          </a:xfrm>
        </p:spPr>
        <p:txBody>
          <a:bodyPr/>
          <a:lstStyle/>
          <a:p>
            <a:pPr>
              <a:lnSpc>
                <a:spcPts val="5400"/>
              </a:lnSpc>
            </a:pPr>
            <a:r>
              <a:rPr lang="de-DE" sz="5400" b="1" dirty="0"/>
              <a:t>Mastering</a:t>
            </a:r>
            <a:br>
              <a:rPr lang="de-DE" sz="5400" b="1" dirty="0"/>
            </a:br>
            <a:r>
              <a:rPr lang="de-DE" sz="5400" b="1" dirty="0" err="1"/>
              <a:t>Occupation</a:t>
            </a:r>
            <a:r>
              <a:rPr lang="de-DE" sz="5400" b="1" dirty="0"/>
              <a:t> Data</a:t>
            </a:r>
            <a:endParaRPr lang="de-CH" sz="5400" b="1" dirty="0"/>
          </a:p>
        </p:txBody>
      </p:sp>
      <p:sp>
        <p:nvSpPr>
          <p:cNvPr id="3" name="Untertitel 2">
            <a:extLst>
              <a:ext uri="{FF2B5EF4-FFF2-40B4-BE49-F238E27FC236}">
                <a16:creationId xmlns:a16="http://schemas.microsoft.com/office/drawing/2014/main" id="{F0AEE283-3A09-41A9-A8A4-A11F8099872C}"/>
              </a:ext>
            </a:extLst>
          </p:cNvPr>
          <p:cNvSpPr>
            <a:spLocks noGrp="1"/>
          </p:cNvSpPr>
          <p:nvPr>
            <p:ph type="subTitle" idx="1"/>
          </p:nvPr>
        </p:nvSpPr>
        <p:spPr/>
        <p:txBody>
          <a:bodyPr/>
          <a:lstStyle/>
          <a:p>
            <a:r>
              <a:rPr lang="de-DE" dirty="0">
                <a:solidFill>
                  <a:schemeClr val="accent6"/>
                </a:solidFill>
              </a:rPr>
              <a:t>KGC Talk, May 05 2022</a:t>
            </a:r>
            <a:br>
              <a:rPr lang="de-DE" dirty="0"/>
            </a:br>
            <a:r>
              <a:rPr lang="de-DE" dirty="0"/>
              <a:t>Stefan Winzenried, Founder &amp; CEO JANZZ.technology</a:t>
            </a:r>
            <a:endParaRPr lang="de-CH" dirty="0"/>
          </a:p>
        </p:txBody>
      </p:sp>
    </p:spTree>
    <p:extLst>
      <p:ext uri="{BB962C8B-B14F-4D97-AF65-F5344CB8AC3E}">
        <p14:creationId xmlns:p14="http://schemas.microsoft.com/office/powerpoint/2010/main" val="23212866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DA090A-1FCE-4BA3-88A3-BC3D48565582}"/>
              </a:ext>
            </a:extLst>
          </p:cNvPr>
          <p:cNvSpPr>
            <a:spLocks noGrp="1"/>
          </p:cNvSpPr>
          <p:nvPr>
            <p:ph type="ctrTitle"/>
          </p:nvPr>
        </p:nvSpPr>
        <p:spPr>
          <a:xfrm>
            <a:off x="441866" y="445511"/>
            <a:ext cx="9349833" cy="997196"/>
          </a:xfrm>
        </p:spPr>
        <p:txBody>
          <a:bodyPr/>
          <a:lstStyle/>
          <a:p>
            <a:r>
              <a:rPr lang="en-US" b="1" dirty="0"/>
              <a:t>Job and skills data</a:t>
            </a:r>
            <a:br>
              <a:rPr lang="de-DE" b="1" dirty="0"/>
            </a:br>
            <a:r>
              <a:rPr lang="en-US" b="1" dirty="0">
                <a:solidFill>
                  <a:schemeClr val="accent6"/>
                </a:solidFill>
              </a:rPr>
              <a:t>ambiguous or vague terms and different notions of skills, educations, etc.</a:t>
            </a:r>
            <a:endParaRPr lang="de-CH" b="1" dirty="0">
              <a:solidFill>
                <a:schemeClr val="accent6"/>
              </a:solidFill>
            </a:endParaRPr>
          </a:p>
        </p:txBody>
      </p:sp>
      <p:sp>
        <p:nvSpPr>
          <p:cNvPr id="19" name="Untertitel 18">
            <a:extLst>
              <a:ext uri="{FF2B5EF4-FFF2-40B4-BE49-F238E27FC236}">
                <a16:creationId xmlns:a16="http://schemas.microsoft.com/office/drawing/2014/main" id="{6DB6CF7B-2951-4681-8118-599E41E1F370}"/>
              </a:ext>
            </a:extLst>
          </p:cNvPr>
          <p:cNvSpPr>
            <a:spLocks noGrp="1"/>
          </p:cNvSpPr>
          <p:nvPr>
            <p:ph type="subTitle" idx="1"/>
          </p:nvPr>
        </p:nvSpPr>
        <p:spPr>
          <a:xfrm>
            <a:off x="441866" y="1734219"/>
            <a:ext cx="9019943" cy="216149"/>
          </a:xfrm>
        </p:spPr>
        <p:txBody>
          <a:bodyPr/>
          <a:lstStyle/>
          <a:p>
            <a:r>
              <a:rPr lang="en-US" b="1" dirty="0">
                <a:solidFill>
                  <a:schemeClr val="tx1">
                    <a:lumMod val="85000"/>
                    <a:lumOff val="15000"/>
                  </a:schemeClr>
                </a:solidFill>
              </a:rPr>
              <a:t>Mentions from job ads and company job descriptions and other sources</a:t>
            </a:r>
          </a:p>
        </p:txBody>
      </p:sp>
      <p:sp>
        <p:nvSpPr>
          <p:cNvPr id="4" name="Fußzeilenplatzhalter 3">
            <a:extLst>
              <a:ext uri="{FF2B5EF4-FFF2-40B4-BE49-F238E27FC236}">
                <a16:creationId xmlns:a16="http://schemas.microsoft.com/office/drawing/2014/main" id="{23EE6727-FEAB-4801-97AC-D36F77A7C58C}"/>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0332AF1C-2F5C-4224-B9F7-154DC9C8A65C}"/>
              </a:ext>
            </a:extLst>
          </p:cNvPr>
          <p:cNvSpPr>
            <a:spLocks noGrp="1"/>
          </p:cNvSpPr>
          <p:nvPr>
            <p:ph type="sldNum" sz="quarter" idx="12"/>
          </p:nvPr>
        </p:nvSpPr>
        <p:spPr/>
        <p:txBody>
          <a:bodyPr/>
          <a:lstStyle/>
          <a:p>
            <a:fld id="{A7E22F92-E701-4EF5-866F-F531EDE78CDA}" type="slidenum">
              <a:rPr lang="de-CH" smtClean="0"/>
              <a:pPr/>
              <a:t>10</a:t>
            </a:fld>
            <a:endParaRPr lang="de-CH" dirty="0"/>
          </a:p>
        </p:txBody>
      </p:sp>
      <p:cxnSp>
        <p:nvCxnSpPr>
          <p:cNvPr id="6" name="Gerader Verbinder 5">
            <a:extLst>
              <a:ext uri="{FF2B5EF4-FFF2-40B4-BE49-F238E27FC236}">
                <a16:creationId xmlns:a16="http://schemas.microsoft.com/office/drawing/2014/main" id="{9F8BED7A-3970-47C8-A3D0-D320A82CE6CF}"/>
              </a:ext>
            </a:extLst>
          </p:cNvPr>
          <p:cNvCxnSpPr>
            <a:cxnSpLocks/>
          </p:cNvCxnSpPr>
          <p:nvPr/>
        </p:nvCxnSpPr>
        <p:spPr>
          <a:xfrm>
            <a:off x="438150" y="2173333"/>
            <a:ext cx="901541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Untertitel 2">
            <a:extLst>
              <a:ext uri="{FF2B5EF4-FFF2-40B4-BE49-F238E27FC236}">
                <a16:creationId xmlns:a16="http://schemas.microsoft.com/office/drawing/2014/main" id="{6526F070-94BE-4A0C-A606-E1558EB23BE4}"/>
              </a:ext>
            </a:extLst>
          </p:cNvPr>
          <p:cNvSpPr txBox="1">
            <a:spLocks/>
          </p:cNvSpPr>
          <p:nvPr/>
        </p:nvSpPr>
        <p:spPr>
          <a:xfrm>
            <a:off x="441866" y="2400373"/>
            <a:ext cx="2812885" cy="2502480"/>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ts val="1400"/>
              </a:lnSpc>
              <a:spcBef>
                <a:spcPts val="700"/>
              </a:spcBef>
              <a:buFont typeface="Wingdings" panose="05000000000000000000" pitchFamily="2" charset="2"/>
              <a:buChar char="§"/>
            </a:pPr>
            <a:r>
              <a:rPr lang="en-US" sz="1000" b="1" dirty="0">
                <a:latin typeface="+mn-lt"/>
              </a:rPr>
              <a:t>Prepare, cook, and assemble the orders</a:t>
            </a:r>
          </a:p>
          <a:p>
            <a:pPr marL="171450" indent="-171450">
              <a:lnSpc>
                <a:spcPts val="1400"/>
              </a:lnSpc>
              <a:spcBef>
                <a:spcPts val="700"/>
              </a:spcBef>
              <a:buFont typeface="Wingdings" panose="05000000000000000000" pitchFamily="2" charset="2"/>
              <a:buChar char="§"/>
            </a:pPr>
            <a:r>
              <a:rPr lang="en-US" sz="1000" dirty="0">
                <a:latin typeface="+mn-lt"/>
              </a:rPr>
              <a:t>Hiring and training new staff</a:t>
            </a:r>
          </a:p>
          <a:p>
            <a:pPr marL="171450" indent="-171450">
              <a:lnSpc>
                <a:spcPts val="1400"/>
              </a:lnSpc>
              <a:spcBef>
                <a:spcPts val="700"/>
              </a:spcBef>
              <a:buFont typeface="Wingdings" panose="05000000000000000000" pitchFamily="2" charset="2"/>
              <a:buChar char="§"/>
            </a:pPr>
            <a:r>
              <a:rPr lang="en-US" sz="1000" b="1" dirty="0" err="1">
                <a:latin typeface="+mn-lt"/>
              </a:rPr>
              <a:t>Vendre</a:t>
            </a:r>
            <a:r>
              <a:rPr lang="en-US" sz="1000" b="1" dirty="0">
                <a:latin typeface="+mn-lt"/>
              </a:rPr>
              <a:t> des </a:t>
            </a:r>
            <a:r>
              <a:rPr lang="en-US" sz="1000" b="1" dirty="0" err="1">
                <a:latin typeface="+mn-lt"/>
              </a:rPr>
              <a:t>téléphones</a:t>
            </a:r>
            <a:r>
              <a:rPr lang="en-US" sz="1000" b="1" dirty="0">
                <a:latin typeface="+mn-lt"/>
              </a:rPr>
              <a:t> portables</a:t>
            </a:r>
          </a:p>
          <a:p>
            <a:pPr marL="171450" indent="-171450">
              <a:lnSpc>
                <a:spcPts val="1400"/>
              </a:lnSpc>
              <a:spcBef>
                <a:spcPts val="700"/>
              </a:spcBef>
              <a:buFont typeface="Wingdings" panose="05000000000000000000" pitchFamily="2" charset="2"/>
              <a:buChar char="§"/>
            </a:pPr>
            <a:r>
              <a:rPr lang="en-US" sz="1000" dirty="0">
                <a:latin typeface="+mn-lt"/>
              </a:rPr>
              <a:t>BLS from AHA</a:t>
            </a:r>
          </a:p>
          <a:p>
            <a:pPr marL="171450" indent="-171450">
              <a:lnSpc>
                <a:spcPts val="1400"/>
              </a:lnSpc>
              <a:spcBef>
                <a:spcPts val="700"/>
              </a:spcBef>
              <a:buFont typeface="Wingdings" panose="05000000000000000000" pitchFamily="2" charset="2"/>
              <a:buChar char="§"/>
            </a:pPr>
            <a:r>
              <a:rPr lang="de-DE" sz="1000" b="1" dirty="0">
                <a:latin typeface="+mn-lt"/>
              </a:rPr>
              <a:t>Per Email, als auch am Telefon beraten Sie und nehmen deren Anliegen entgegen</a:t>
            </a:r>
          </a:p>
          <a:p>
            <a:pPr marL="171450" indent="-171450">
              <a:lnSpc>
                <a:spcPts val="1400"/>
              </a:lnSpc>
              <a:spcBef>
                <a:spcPts val="700"/>
              </a:spcBef>
              <a:buFont typeface="Wingdings" panose="05000000000000000000" pitchFamily="2" charset="2"/>
              <a:buChar char="§"/>
            </a:pPr>
            <a:r>
              <a:rPr lang="en-US" sz="1000" dirty="0">
                <a:latin typeface="+mn-lt"/>
              </a:rPr>
              <a:t>Caring for patients with pressure ulcers, skin tears</a:t>
            </a:r>
          </a:p>
          <a:p>
            <a:pPr marL="171450" indent="-171450">
              <a:lnSpc>
                <a:spcPts val="1400"/>
              </a:lnSpc>
              <a:spcBef>
                <a:spcPts val="700"/>
              </a:spcBef>
              <a:buFont typeface="Wingdings" panose="05000000000000000000" pitchFamily="2" charset="2"/>
              <a:buChar char="§"/>
            </a:pPr>
            <a:r>
              <a:rPr lang="en-US" sz="1000" dirty="0">
                <a:latin typeface="+mn-lt"/>
              </a:rPr>
              <a:t>Basal stimulation</a:t>
            </a:r>
          </a:p>
          <a:p>
            <a:pPr marL="171450" indent="-171450">
              <a:lnSpc>
                <a:spcPts val="1400"/>
              </a:lnSpc>
              <a:spcBef>
                <a:spcPts val="700"/>
              </a:spcBef>
              <a:buFont typeface="Wingdings" panose="05000000000000000000" pitchFamily="2" charset="2"/>
              <a:buChar char="§"/>
            </a:pPr>
            <a:r>
              <a:rPr lang="en-US" sz="1000" dirty="0" err="1">
                <a:latin typeface="+mn-lt"/>
              </a:rPr>
              <a:t>Grundläggande</a:t>
            </a:r>
            <a:r>
              <a:rPr lang="en-US" sz="1000" dirty="0">
                <a:latin typeface="+mn-lt"/>
              </a:rPr>
              <a:t> </a:t>
            </a:r>
            <a:r>
              <a:rPr lang="en-US" sz="1000" dirty="0" err="1">
                <a:latin typeface="+mn-lt"/>
              </a:rPr>
              <a:t>stimulering</a:t>
            </a:r>
            <a:endParaRPr lang="en-US" sz="1000" dirty="0">
              <a:latin typeface="+mn-lt"/>
            </a:endParaRPr>
          </a:p>
          <a:p>
            <a:pPr marL="171450" indent="-171450">
              <a:lnSpc>
                <a:spcPts val="1400"/>
              </a:lnSpc>
              <a:spcBef>
                <a:spcPts val="700"/>
              </a:spcBef>
              <a:buFont typeface="Wingdings" panose="05000000000000000000" pitchFamily="2" charset="2"/>
              <a:buChar char="§"/>
            </a:pPr>
            <a:r>
              <a:rPr lang="en-US" sz="1000" dirty="0">
                <a:latin typeface="+mn-lt"/>
              </a:rPr>
              <a:t>…</a:t>
            </a:r>
          </a:p>
        </p:txBody>
      </p:sp>
      <p:sp>
        <p:nvSpPr>
          <p:cNvPr id="11" name="Untertitel 2">
            <a:extLst>
              <a:ext uri="{FF2B5EF4-FFF2-40B4-BE49-F238E27FC236}">
                <a16:creationId xmlns:a16="http://schemas.microsoft.com/office/drawing/2014/main" id="{0D6ADF8D-1E9D-4AA0-B5C9-55026CFB9E27}"/>
              </a:ext>
            </a:extLst>
          </p:cNvPr>
          <p:cNvSpPr txBox="1">
            <a:spLocks/>
          </p:cNvSpPr>
          <p:nvPr/>
        </p:nvSpPr>
        <p:spPr>
          <a:xfrm>
            <a:off x="3534878" y="2400373"/>
            <a:ext cx="2812885" cy="2771784"/>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ts val="1400"/>
              </a:lnSpc>
              <a:spcBef>
                <a:spcPts val="700"/>
              </a:spcBef>
              <a:buFont typeface="Wingdings" panose="05000000000000000000" pitchFamily="2" charset="2"/>
              <a:buChar char="§"/>
            </a:pPr>
            <a:r>
              <a:rPr lang="fr-FR" sz="1000" dirty="0">
                <a:latin typeface="+mn-lt"/>
              </a:rPr>
              <a:t>Métier accessible avec expérience à partir du niveau BAC</a:t>
            </a:r>
          </a:p>
          <a:p>
            <a:pPr marL="171450" indent="-171450">
              <a:lnSpc>
                <a:spcPts val="1400"/>
              </a:lnSpc>
              <a:spcBef>
                <a:spcPts val="700"/>
              </a:spcBef>
              <a:buFont typeface="Wingdings" panose="05000000000000000000" pitchFamily="2" charset="2"/>
              <a:buChar char="§"/>
            </a:pPr>
            <a:r>
              <a:rPr lang="en-US" sz="1000" dirty="0" err="1">
                <a:latin typeface="+mn-lt"/>
              </a:rPr>
              <a:t>Primærnæringsfag</a:t>
            </a:r>
            <a:r>
              <a:rPr lang="en-US" sz="1000" dirty="0">
                <a:latin typeface="+mn-lt"/>
              </a:rPr>
              <a:t> (</a:t>
            </a:r>
            <a:r>
              <a:rPr lang="en-US" sz="1000" dirty="0" err="1">
                <a:latin typeface="+mn-lt"/>
              </a:rPr>
              <a:t>Videregående</a:t>
            </a:r>
            <a:r>
              <a:rPr lang="en-US" sz="1000" dirty="0">
                <a:latin typeface="+mn-lt"/>
              </a:rPr>
              <a:t>, </a:t>
            </a:r>
            <a:r>
              <a:rPr lang="en-US" sz="1000" dirty="0" err="1">
                <a:latin typeface="+mn-lt"/>
              </a:rPr>
              <a:t>grunnutdanning</a:t>
            </a:r>
            <a:r>
              <a:rPr lang="en-US" sz="1000" dirty="0">
                <a:latin typeface="+mn-lt"/>
              </a:rPr>
              <a:t>)</a:t>
            </a:r>
          </a:p>
          <a:p>
            <a:pPr marL="171450" indent="-171450">
              <a:lnSpc>
                <a:spcPts val="1400"/>
              </a:lnSpc>
              <a:spcBef>
                <a:spcPts val="700"/>
              </a:spcBef>
              <a:buFont typeface="Wingdings" panose="05000000000000000000" pitchFamily="2" charset="2"/>
              <a:buChar char="§"/>
            </a:pPr>
            <a:r>
              <a:rPr lang="vi-VN" sz="1000" b="1" dirty="0">
                <a:latin typeface="+mn-lt"/>
              </a:rPr>
              <a:t>Môn kinh doanh sơ cấp (Trung học phổ thông, giáo dục cơ bản)</a:t>
            </a:r>
            <a:endParaRPr lang="de-DE" sz="1000" b="1" dirty="0">
              <a:latin typeface="+mn-lt"/>
            </a:endParaRPr>
          </a:p>
          <a:p>
            <a:pPr marL="171450" indent="-171450">
              <a:lnSpc>
                <a:spcPts val="1400"/>
              </a:lnSpc>
              <a:spcBef>
                <a:spcPts val="700"/>
              </a:spcBef>
              <a:buFont typeface="Wingdings" panose="05000000000000000000" pitchFamily="2" charset="2"/>
              <a:buChar char="§"/>
            </a:pPr>
            <a:r>
              <a:rPr lang="hi-IN" sz="1000" dirty="0">
                <a:latin typeface="+mn-lt"/>
              </a:rPr>
              <a:t>प्राथमिक व्यावसायिक विषय (उच्च माध्यमिक, बुनियादी शिक्षा)</a:t>
            </a:r>
            <a:endParaRPr lang="de-DE" sz="1000" dirty="0">
              <a:latin typeface="+mn-lt"/>
            </a:endParaRPr>
          </a:p>
          <a:p>
            <a:pPr marL="171450" indent="-171450">
              <a:lnSpc>
                <a:spcPts val="1400"/>
              </a:lnSpc>
              <a:spcBef>
                <a:spcPts val="700"/>
              </a:spcBef>
              <a:buFont typeface="Wingdings" panose="05000000000000000000" pitchFamily="2" charset="2"/>
              <a:buChar char="§"/>
            </a:pPr>
            <a:r>
              <a:rPr lang="en-US" sz="1000" b="1" dirty="0" err="1">
                <a:latin typeface="+mn-lt"/>
              </a:rPr>
              <a:t>Biomedizinische</a:t>
            </a:r>
            <a:r>
              <a:rPr lang="en-US" sz="1000" b="1" dirty="0">
                <a:latin typeface="+mn-lt"/>
              </a:rPr>
              <a:t>/-r Auditor/-in (CBA)</a:t>
            </a:r>
          </a:p>
          <a:p>
            <a:pPr marL="171450" indent="-171450">
              <a:lnSpc>
                <a:spcPts val="1400"/>
              </a:lnSpc>
              <a:spcBef>
                <a:spcPts val="700"/>
              </a:spcBef>
              <a:buFont typeface="Wingdings" panose="05000000000000000000" pitchFamily="2" charset="2"/>
              <a:buChar char="§"/>
            </a:pPr>
            <a:r>
              <a:rPr lang="en-US" sz="1000" dirty="0">
                <a:latin typeface="+mn-lt"/>
              </a:rPr>
              <a:t>New Zealand Government security clearance</a:t>
            </a:r>
          </a:p>
          <a:p>
            <a:pPr marL="171450" indent="-171450">
              <a:lnSpc>
                <a:spcPts val="1400"/>
              </a:lnSpc>
              <a:spcBef>
                <a:spcPts val="700"/>
              </a:spcBef>
              <a:buFont typeface="Wingdings" panose="05000000000000000000" pitchFamily="2" charset="2"/>
              <a:buChar char="§"/>
            </a:pPr>
            <a:r>
              <a:rPr lang="en-US" sz="1000" b="1" dirty="0" err="1">
                <a:latin typeface="+mn-lt"/>
              </a:rPr>
              <a:t>Autorisasjon</a:t>
            </a:r>
            <a:r>
              <a:rPr lang="en-US" sz="1000" b="1" dirty="0">
                <a:latin typeface="+mn-lt"/>
              </a:rPr>
              <a:t> </a:t>
            </a:r>
            <a:r>
              <a:rPr lang="en-US" sz="1000" b="1" dirty="0" err="1">
                <a:latin typeface="+mn-lt"/>
              </a:rPr>
              <a:t>innen</a:t>
            </a:r>
            <a:r>
              <a:rPr lang="en-US" sz="1000" b="1" dirty="0">
                <a:latin typeface="+mn-lt"/>
              </a:rPr>
              <a:t> </a:t>
            </a:r>
            <a:r>
              <a:rPr lang="en-US" sz="1000" b="1" dirty="0" err="1">
                <a:latin typeface="+mn-lt"/>
              </a:rPr>
              <a:t>kirkelig</a:t>
            </a:r>
            <a:r>
              <a:rPr lang="en-US" sz="1000" b="1" dirty="0">
                <a:latin typeface="+mn-lt"/>
              </a:rPr>
              <a:t> </a:t>
            </a:r>
            <a:r>
              <a:rPr lang="en-US" sz="1000" b="1" dirty="0" err="1">
                <a:latin typeface="+mn-lt"/>
              </a:rPr>
              <a:t>arbeid</a:t>
            </a:r>
            <a:endParaRPr lang="en-US" sz="1000" b="1" dirty="0">
              <a:latin typeface="+mn-lt"/>
            </a:endParaRPr>
          </a:p>
          <a:p>
            <a:pPr marL="171450" indent="-171450">
              <a:lnSpc>
                <a:spcPts val="1400"/>
              </a:lnSpc>
              <a:spcBef>
                <a:spcPts val="700"/>
              </a:spcBef>
              <a:buFont typeface="Wingdings" panose="05000000000000000000" pitchFamily="2" charset="2"/>
              <a:buChar char="§"/>
            </a:pPr>
            <a:r>
              <a:rPr lang="en-US" sz="1000" dirty="0">
                <a:latin typeface="+mn-lt"/>
              </a:rPr>
              <a:t>… </a:t>
            </a:r>
          </a:p>
        </p:txBody>
      </p:sp>
      <p:sp>
        <p:nvSpPr>
          <p:cNvPr id="14" name="Untertitel 2">
            <a:extLst>
              <a:ext uri="{FF2B5EF4-FFF2-40B4-BE49-F238E27FC236}">
                <a16:creationId xmlns:a16="http://schemas.microsoft.com/office/drawing/2014/main" id="{CB22555E-97D3-47A0-A716-92355A7FC1E9}"/>
              </a:ext>
            </a:extLst>
          </p:cNvPr>
          <p:cNvSpPr txBox="1">
            <a:spLocks/>
          </p:cNvSpPr>
          <p:nvPr/>
        </p:nvSpPr>
        <p:spPr>
          <a:xfrm>
            <a:off x="6640678" y="2400373"/>
            <a:ext cx="2812885" cy="2502480"/>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ts val="1400"/>
              </a:lnSpc>
              <a:spcBef>
                <a:spcPts val="700"/>
              </a:spcBef>
              <a:buFont typeface="Wingdings" panose="05000000000000000000" pitchFamily="2" charset="2"/>
              <a:buChar char="§"/>
            </a:pPr>
            <a:r>
              <a:rPr lang="th-TH" sz="1000" dirty="0">
                <a:latin typeface="+mn-lt"/>
              </a:rPr>
              <a:t>การวิเคราะห์โปรตีน</a:t>
            </a:r>
            <a:endParaRPr lang="de-DE" sz="1000" dirty="0">
              <a:latin typeface="+mn-lt"/>
            </a:endParaRPr>
          </a:p>
          <a:p>
            <a:pPr marL="171450" indent="-171450">
              <a:lnSpc>
                <a:spcPts val="1400"/>
              </a:lnSpc>
              <a:spcBef>
                <a:spcPts val="700"/>
              </a:spcBef>
              <a:buFont typeface="Wingdings" panose="05000000000000000000" pitchFamily="2" charset="2"/>
              <a:buChar char="§"/>
            </a:pPr>
            <a:r>
              <a:rPr lang="ja-JP" altLang="de-DE" sz="1000" dirty="0">
                <a:latin typeface="+mn-lt"/>
              </a:rPr>
              <a:t>プロテオーム解析</a:t>
            </a:r>
            <a:endParaRPr lang="de-DE" sz="1000" dirty="0">
              <a:latin typeface="+mn-lt"/>
            </a:endParaRPr>
          </a:p>
          <a:p>
            <a:pPr marL="171450" indent="-171450">
              <a:lnSpc>
                <a:spcPts val="1400"/>
              </a:lnSpc>
              <a:spcBef>
                <a:spcPts val="700"/>
              </a:spcBef>
              <a:buFont typeface="Wingdings" panose="05000000000000000000" pitchFamily="2" charset="2"/>
              <a:buChar char="§"/>
            </a:pPr>
            <a:r>
              <a:rPr lang="en-US" sz="1000" dirty="0" err="1">
                <a:latin typeface="+mn-lt"/>
              </a:rPr>
              <a:t>Ratonga</a:t>
            </a:r>
            <a:r>
              <a:rPr lang="en-US" sz="1000" dirty="0">
                <a:latin typeface="+mn-lt"/>
              </a:rPr>
              <a:t> </a:t>
            </a:r>
            <a:r>
              <a:rPr lang="en-US" sz="1000" dirty="0" err="1">
                <a:latin typeface="+mn-lt"/>
              </a:rPr>
              <a:t>mātai</a:t>
            </a:r>
            <a:r>
              <a:rPr lang="en-US" sz="1000" dirty="0">
                <a:latin typeface="+mn-lt"/>
              </a:rPr>
              <a:t> kai</a:t>
            </a:r>
          </a:p>
          <a:p>
            <a:pPr marL="171450" indent="-171450">
              <a:lnSpc>
                <a:spcPts val="1400"/>
              </a:lnSpc>
              <a:spcBef>
                <a:spcPts val="700"/>
              </a:spcBef>
              <a:buFont typeface="Wingdings" panose="05000000000000000000" pitchFamily="2" charset="2"/>
              <a:buChar char="§"/>
            </a:pPr>
            <a:r>
              <a:rPr lang="en-US" sz="1000" dirty="0">
                <a:latin typeface="+mn-lt"/>
              </a:rPr>
              <a:t>AP HCM </a:t>
            </a:r>
            <a:r>
              <a:rPr lang="en-US" sz="1000" dirty="0" err="1">
                <a:latin typeface="+mn-lt"/>
              </a:rPr>
              <a:t>Spezialist</a:t>
            </a:r>
            <a:r>
              <a:rPr lang="en-US" sz="1000" dirty="0">
                <a:latin typeface="+mn-lt"/>
              </a:rPr>
              <a:t> </a:t>
            </a:r>
            <a:r>
              <a:rPr lang="en-US" sz="1000" i="1" dirty="0">
                <a:latin typeface="+mn-lt"/>
              </a:rPr>
              <a:t>(w/m) </a:t>
            </a:r>
            <a:r>
              <a:rPr lang="en-US" sz="1000" dirty="0" err="1">
                <a:latin typeface="+mn-lt"/>
              </a:rPr>
              <a:t>im</a:t>
            </a:r>
            <a:r>
              <a:rPr lang="en-US" sz="1000" dirty="0">
                <a:latin typeface="+mn-lt"/>
              </a:rPr>
              <a:t> </a:t>
            </a:r>
            <a:r>
              <a:rPr lang="en-US" sz="1000" dirty="0" err="1">
                <a:latin typeface="+mn-lt"/>
              </a:rPr>
              <a:t>Bereich</a:t>
            </a:r>
            <a:r>
              <a:rPr lang="en-US" sz="1000" dirty="0">
                <a:latin typeface="+mn-lt"/>
              </a:rPr>
              <a:t> </a:t>
            </a:r>
            <a:br>
              <a:rPr lang="en-US" sz="1000" dirty="0">
                <a:latin typeface="+mn-lt"/>
              </a:rPr>
            </a:br>
            <a:r>
              <a:rPr lang="en-US" sz="1000" dirty="0">
                <a:latin typeface="+mn-lt"/>
              </a:rPr>
              <a:t>Application Management</a:t>
            </a:r>
          </a:p>
          <a:p>
            <a:pPr marL="171450" indent="-171450">
              <a:lnSpc>
                <a:spcPts val="1400"/>
              </a:lnSpc>
              <a:spcBef>
                <a:spcPts val="700"/>
              </a:spcBef>
              <a:buFont typeface="Wingdings" panose="05000000000000000000" pitchFamily="2" charset="2"/>
              <a:buChar char="§"/>
            </a:pPr>
            <a:r>
              <a:rPr lang="en-US" sz="1000" b="1" dirty="0">
                <a:latin typeface="+mn-lt"/>
              </a:rPr>
              <a:t>Process the sample</a:t>
            </a:r>
          </a:p>
          <a:p>
            <a:pPr marL="171450" indent="-171450">
              <a:lnSpc>
                <a:spcPts val="1400"/>
              </a:lnSpc>
              <a:spcBef>
                <a:spcPts val="700"/>
              </a:spcBef>
              <a:buFont typeface="Wingdings" panose="05000000000000000000" pitchFamily="2" charset="2"/>
              <a:buChar char="§"/>
            </a:pPr>
            <a:r>
              <a:rPr lang="en-US" sz="1000" dirty="0">
                <a:latin typeface="+mn-lt"/>
              </a:rPr>
              <a:t>25 + WPM</a:t>
            </a:r>
          </a:p>
          <a:p>
            <a:pPr marL="171450" indent="-171450">
              <a:lnSpc>
                <a:spcPts val="1400"/>
              </a:lnSpc>
              <a:spcBef>
                <a:spcPts val="700"/>
              </a:spcBef>
              <a:buFont typeface="Wingdings" panose="05000000000000000000" pitchFamily="2" charset="2"/>
              <a:buChar char="§"/>
            </a:pPr>
            <a:r>
              <a:rPr lang="en-US" sz="1000" b="1" dirty="0" err="1">
                <a:latin typeface="+mn-lt"/>
              </a:rPr>
              <a:t>Cristallographie</a:t>
            </a:r>
            <a:r>
              <a:rPr lang="en-US" sz="1000" b="1" dirty="0">
                <a:latin typeface="+mn-lt"/>
              </a:rPr>
              <a:t> des proteins</a:t>
            </a:r>
          </a:p>
          <a:p>
            <a:pPr marL="171450" indent="-171450">
              <a:lnSpc>
                <a:spcPts val="1400"/>
              </a:lnSpc>
              <a:spcBef>
                <a:spcPts val="700"/>
              </a:spcBef>
              <a:buFont typeface="Wingdings" panose="05000000000000000000" pitchFamily="2" charset="2"/>
              <a:buChar char="§"/>
            </a:pPr>
            <a:r>
              <a:rPr lang="en-US" sz="1000" dirty="0" err="1">
                <a:latin typeface="+mn-lt"/>
              </a:rPr>
              <a:t>Proteómica</a:t>
            </a:r>
            <a:endParaRPr lang="en-US" sz="1000" b="1" dirty="0">
              <a:latin typeface="+mn-lt"/>
            </a:endParaRPr>
          </a:p>
          <a:p>
            <a:pPr marL="171450" indent="-171450">
              <a:lnSpc>
                <a:spcPts val="1400"/>
              </a:lnSpc>
              <a:spcBef>
                <a:spcPts val="700"/>
              </a:spcBef>
              <a:buFont typeface="Wingdings" panose="05000000000000000000" pitchFamily="2" charset="2"/>
              <a:buChar char="§"/>
            </a:pPr>
            <a:r>
              <a:rPr lang="en-US" sz="1000" dirty="0">
                <a:latin typeface="+mn-lt"/>
              </a:rPr>
              <a:t>…</a:t>
            </a:r>
          </a:p>
        </p:txBody>
      </p:sp>
    </p:spTree>
    <p:extLst>
      <p:ext uri="{BB962C8B-B14F-4D97-AF65-F5344CB8AC3E}">
        <p14:creationId xmlns:p14="http://schemas.microsoft.com/office/powerpoint/2010/main" val="3447026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AAB1255B-6FEF-4154-85D2-508875BD3111}"/>
              </a:ext>
            </a:extLst>
          </p:cNvPr>
          <p:cNvSpPr>
            <a:spLocks noGrp="1"/>
          </p:cNvSpPr>
          <p:nvPr>
            <p:ph type="ctrTitle"/>
          </p:nvPr>
        </p:nvSpPr>
        <p:spPr>
          <a:xfrm>
            <a:off x="441867" y="445511"/>
            <a:ext cx="8420100" cy="664797"/>
          </a:xfrm>
        </p:spPr>
        <p:txBody>
          <a:bodyPr/>
          <a:lstStyle/>
          <a:p>
            <a:r>
              <a:rPr lang="en-US" b="1" dirty="0"/>
              <a:t>Job and skills data</a:t>
            </a:r>
            <a:br>
              <a:rPr lang="en-US" b="1" dirty="0"/>
            </a:br>
            <a:r>
              <a:rPr lang="en-US" b="1" dirty="0">
                <a:solidFill>
                  <a:schemeClr val="accent6"/>
                </a:solidFill>
              </a:rPr>
              <a:t>many grey areas</a:t>
            </a:r>
            <a:endParaRPr lang="en-US" b="1" dirty="0"/>
          </a:p>
        </p:txBody>
      </p:sp>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11</a:t>
            </a:fld>
            <a:endParaRPr lang="de-CH" dirty="0"/>
          </a:p>
        </p:txBody>
      </p:sp>
      <p:sp>
        <p:nvSpPr>
          <p:cNvPr id="8" name="Untertitel 9">
            <a:extLst>
              <a:ext uri="{FF2B5EF4-FFF2-40B4-BE49-F238E27FC236}">
                <a16:creationId xmlns:a16="http://schemas.microsoft.com/office/drawing/2014/main" id="{68D56697-242B-4E2C-9E2C-E3F35A444470}"/>
              </a:ext>
            </a:extLst>
          </p:cNvPr>
          <p:cNvSpPr>
            <a:spLocks noGrp="1"/>
          </p:cNvSpPr>
          <p:nvPr>
            <p:ph type="subTitle" idx="1"/>
          </p:nvPr>
        </p:nvSpPr>
        <p:spPr>
          <a:xfrm>
            <a:off x="5325651" y="2051666"/>
            <a:ext cx="3630241" cy="909608"/>
          </a:xfrm>
        </p:spPr>
        <p:txBody>
          <a:bodyPr/>
          <a:lstStyle/>
          <a:p>
            <a:r>
              <a:rPr lang="en-US" b="1" i="1" dirty="0"/>
              <a:t>An EDUCATION, </a:t>
            </a:r>
            <a:r>
              <a:rPr lang="en-US" b="1" i="1" dirty="0">
                <a:solidFill>
                  <a:schemeClr val="accent6"/>
                </a:solidFill>
              </a:rPr>
              <a:t>i.e. the process</a:t>
            </a:r>
          </a:p>
          <a:p>
            <a:r>
              <a:rPr lang="en-US" b="1" i="1" dirty="0"/>
              <a:t>An AUTHORIZATION, </a:t>
            </a:r>
            <a:r>
              <a:rPr lang="en-US" b="1" i="1" dirty="0">
                <a:solidFill>
                  <a:schemeClr val="accent6"/>
                </a:solidFill>
              </a:rPr>
              <a:t>i.e. the purpose</a:t>
            </a:r>
          </a:p>
          <a:p>
            <a:r>
              <a:rPr lang="en-US" b="1" i="1" dirty="0"/>
              <a:t>A SKILL, </a:t>
            </a:r>
            <a:r>
              <a:rPr lang="en-US" b="1" i="1" dirty="0">
                <a:solidFill>
                  <a:schemeClr val="accent6"/>
                </a:solidFill>
              </a:rPr>
              <a:t>i.e. the outcome</a:t>
            </a:r>
          </a:p>
        </p:txBody>
      </p:sp>
      <p:grpSp>
        <p:nvGrpSpPr>
          <p:cNvPr id="9" name="Gruppieren 8">
            <a:extLst>
              <a:ext uri="{FF2B5EF4-FFF2-40B4-BE49-F238E27FC236}">
                <a16:creationId xmlns:a16="http://schemas.microsoft.com/office/drawing/2014/main" id="{D4F35967-6B48-430A-A236-99B86588409D}"/>
              </a:ext>
            </a:extLst>
          </p:cNvPr>
          <p:cNvGrpSpPr/>
          <p:nvPr/>
        </p:nvGrpSpPr>
        <p:grpSpPr>
          <a:xfrm>
            <a:off x="441288" y="2042565"/>
            <a:ext cx="4511712" cy="2207093"/>
            <a:chOff x="441288" y="2042565"/>
            <a:chExt cx="4511712" cy="2207093"/>
          </a:xfrm>
        </p:grpSpPr>
        <p:sp>
          <p:nvSpPr>
            <p:cNvPr id="10" name="Untertitel 2">
              <a:extLst>
                <a:ext uri="{FF2B5EF4-FFF2-40B4-BE49-F238E27FC236}">
                  <a16:creationId xmlns:a16="http://schemas.microsoft.com/office/drawing/2014/main" id="{E712E83D-9E21-49C6-A790-36E2F9D92FA4}"/>
                </a:ext>
              </a:extLst>
            </p:cNvPr>
            <p:cNvSpPr txBox="1">
              <a:spLocks/>
            </p:cNvSpPr>
            <p:nvPr/>
          </p:nvSpPr>
          <p:spPr>
            <a:xfrm>
              <a:off x="441288" y="2045628"/>
              <a:ext cx="4435350" cy="738664"/>
            </a:xfrm>
            <a:prstGeom prst="rect">
              <a:avLst/>
            </a:prstGeom>
          </p:spPr>
          <p:txBody>
            <a:bodyPr vert="horz" wrap="square" lIns="0" tIns="0" rIns="0" bIns="0" rtlCol="0">
              <a:no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400"/>
                </a:lnSpc>
              </a:pPr>
              <a:r>
                <a:rPr lang="en-US" sz="2400" i="1" dirty="0">
                  <a:solidFill>
                    <a:schemeClr val="tx1">
                      <a:lumMod val="85000"/>
                      <a:lumOff val="15000"/>
                    </a:schemeClr>
                  </a:solidFill>
                  <a:latin typeface="+mn-lt"/>
                </a:rPr>
                <a:t>What is a</a:t>
              </a:r>
              <a:br>
                <a:rPr lang="en-US" sz="2400" b="1" i="1" dirty="0">
                  <a:solidFill>
                    <a:schemeClr val="tx1">
                      <a:lumMod val="85000"/>
                      <a:lumOff val="15000"/>
                    </a:schemeClr>
                  </a:solidFill>
                  <a:latin typeface="+mn-lt"/>
                </a:rPr>
              </a:br>
              <a:r>
                <a:rPr lang="en-US" sz="2400" b="1" i="1" dirty="0">
                  <a:solidFill>
                    <a:schemeClr val="tx1">
                      <a:lumMod val="85000"/>
                      <a:lumOff val="15000"/>
                    </a:schemeClr>
                  </a:solidFill>
                  <a:latin typeface="+mn-lt"/>
                </a:rPr>
                <a:t>certification?</a:t>
              </a:r>
              <a:endParaRPr lang="en-US" sz="2400" i="1" dirty="0">
                <a:solidFill>
                  <a:schemeClr val="tx1">
                    <a:lumMod val="85000"/>
                    <a:lumOff val="15000"/>
                  </a:schemeClr>
                </a:solidFill>
                <a:latin typeface="+mn-lt"/>
              </a:endParaRPr>
            </a:p>
          </p:txBody>
        </p:sp>
        <p:cxnSp>
          <p:nvCxnSpPr>
            <p:cNvPr id="11" name="Gerader Verbinder 10">
              <a:extLst>
                <a:ext uri="{FF2B5EF4-FFF2-40B4-BE49-F238E27FC236}">
                  <a16:creationId xmlns:a16="http://schemas.microsoft.com/office/drawing/2014/main" id="{F3256E79-26CA-402C-B9FE-4F4EA2568B9D}"/>
                </a:ext>
              </a:extLst>
            </p:cNvPr>
            <p:cNvCxnSpPr>
              <a:cxnSpLocks/>
            </p:cNvCxnSpPr>
            <p:nvPr/>
          </p:nvCxnSpPr>
          <p:spPr>
            <a:xfrm>
              <a:off x="4953000" y="2042565"/>
              <a:ext cx="0" cy="220709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Untertitel 9">
            <a:extLst>
              <a:ext uri="{FF2B5EF4-FFF2-40B4-BE49-F238E27FC236}">
                <a16:creationId xmlns:a16="http://schemas.microsoft.com/office/drawing/2014/main" id="{D291875F-3147-4D7D-95C5-A27D6DEC2C9A}"/>
              </a:ext>
            </a:extLst>
          </p:cNvPr>
          <p:cNvSpPr txBox="1">
            <a:spLocks/>
          </p:cNvSpPr>
          <p:nvPr/>
        </p:nvSpPr>
        <p:spPr>
          <a:xfrm>
            <a:off x="5314502" y="3397259"/>
            <a:ext cx="3630241" cy="909608"/>
          </a:xfrm>
          <a:prstGeom prst="rect">
            <a:avLst/>
          </a:prstGeom>
        </p:spPr>
        <p:txBody>
          <a:bodyPr vert="horz"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i="1" dirty="0"/>
              <a:t>Certified Public Accountant</a:t>
            </a:r>
          </a:p>
          <a:p>
            <a:r>
              <a:rPr lang="en-US" b="1" i="1" dirty="0"/>
              <a:t>Certified Vendor</a:t>
            </a:r>
          </a:p>
          <a:p>
            <a:r>
              <a:rPr lang="en-US" b="1" i="1" dirty="0"/>
              <a:t>Certified Nail Artist</a:t>
            </a:r>
          </a:p>
        </p:txBody>
      </p:sp>
    </p:spTree>
    <p:extLst>
      <p:ext uri="{BB962C8B-B14F-4D97-AF65-F5344CB8AC3E}">
        <p14:creationId xmlns:p14="http://schemas.microsoft.com/office/powerpoint/2010/main" val="2636085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left)">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wipe(left)">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wipe(left)">
                                      <p:cBhvr>
                                        <p:cTn id="22" dur="5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wipe(left)">
                                      <p:cBhvr>
                                        <p:cTn id="27" dur="500"/>
                                        <p:tgtEl>
                                          <p:spTgt spid="1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xEl>
                                              <p:pRg st="1" end="1"/>
                                            </p:txEl>
                                          </p:spTgt>
                                        </p:tgtEl>
                                        <p:attrNameLst>
                                          <p:attrName>style.visibility</p:attrName>
                                        </p:attrNameLst>
                                      </p:cBhvr>
                                      <p:to>
                                        <p:strVal val="visible"/>
                                      </p:to>
                                    </p:set>
                                    <p:animEffect transition="in" filter="wipe(left)">
                                      <p:cBhvr>
                                        <p:cTn id="32" dur="500"/>
                                        <p:tgtEl>
                                          <p:spTgt spid="13">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
                                            <p:txEl>
                                              <p:pRg st="2" end="2"/>
                                            </p:txEl>
                                          </p:spTgt>
                                        </p:tgtEl>
                                        <p:attrNameLst>
                                          <p:attrName>style.visibility</p:attrName>
                                        </p:attrNameLst>
                                      </p:cBhvr>
                                      <p:to>
                                        <p:strVal val="visible"/>
                                      </p:to>
                                    </p:set>
                                    <p:animEffect transition="in" filter="wipe(left)">
                                      <p:cBhvr>
                                        <p:cTn id="37"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A29707-2FB5-4585-9EA4-4A33D0CD7184}"/>
              </a:ext>
            </a:extLst>
          </p:cNvPr>
          <p:cNvSpPr>
            <a:spLocks noGrp="1"/>
          </p:cNvSpPr>
          <p:nvPr>
            <p:ph type="ctrTitle"/>
          </p:nvPr>
        </p:nvSpPr>
        <p:spPr>
          <a:xfrm>
            <a:off x="441867" y="445511"/>
            <a:ext cx="8420100" cy="664797"/>
          </a:xfrm>
        </p:spPr>
        <p:txBody>
          <a:bodyPr/>
          <a:lstStyle/>
          <a:p>
            <a:r>
              <a:rPr lang="en-US" b="1" dirty="0"/>
              <a:t>Job and skills data</a:t>
            </a:r>
            <a:br>
              <a:rPr lang="en-US" b="1" dirty="0"/>
            </a:br>
            <a:r>
              <a:rPr lang="en-US" b="1" dirty="0">
                <a:solidFill>
                  <a:schemeClr val="accent6"/>
                </a:solidFill>
              </a:rPr>
              <a:t>vast amount of highly relevant implicit information</a:t>
            </a:r>
            <a:endParaRPr lang="de-CH" b="1" dirty="0">
              <a:solidFill>
                <a:schemeClr val="accent6"/>
              </a:solidFill>
            </a:endParaRPr>
          </a:p>
        </p:txBody>
      </p:sp>
      <p:sp>
        <p:nvSpPr>
          <p:cNvPr id="4" name="Fußzeilenplatzhalter 3">
            <a:extLst>
              <a:ext uri="{FF2B5EF4-FFF2-40B4-BE49-F238E27FC236}">
                <a16:creationId xmlns:a16="http://schemas.microsoft.com/office/drawing/2014/main" id="{DAA4E46D-9257-4287-B611-0047E4D785FC}"/>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BCD83991-7F3A-4336-BCBE-057C64CF7AF3}"/>
              </a:ext>
            </a:extLst>
          </p:cNvPr>
          <p:cNvSpPr>
            <a:spLocks noGrp="1"/>
          </p:cNvSpPr>
          <p:nvPr>
            <p:ph type="sldNum" sz="quarter" idx="12"/>
          </p:nvPr>
        </p:nvSpPr>
        <p:spPr/>
        <p:txBody>
          <a:bodyPr/>
          <a:lstStyle/>
          <a:p>
            <a:fld id="{A7E22F92-E701-4EF5-866F-F531EDE78CDA}" type="slidenum">
              <a:rPr lang="de-CH" smtClean="0"/>
              <a:pPr/>
              <a:t>12</a:t>
            </a:fld>
            <a:endParaRPr lang="de-CH" dirty="0"/>
          </a:p>
        </p:txBody>
      </p:sp>
      <p:grpSp>
        <p:nvGrpSpPr>
          <p:cNvPr id="6" name="Gruppieren 5">
            <a:extLst>
              <a:ext uri="{FF2B5EF4-FFF2-40B4-BE49-F238E27FC236}">
                <a16:creationId xmlns:a16="http://schemas.microsoft.com/office/drawing/2014/main" id="{EC9F0CCC-D2AF-4CF2-AACE-9984065480FA}"/>
              </a:ext>
            </a:extLst>
          </p:cNvPr>
          <p:cNvGrpSpPr/>
          <p:nvPr/>
        </p:nvGrpSpPr>
        <p:grpSpPr>
          <a:xfrm>
            <a:off x="2541221" y="2919375"/>
            <a:ext cx="1611929" cy="2202355"/>
            <a:chOff x="2541221" y="2919375"/>
            <a:chExt cx="1611929" cy="2202355"/>
          </a:xfrm>
        </p:grpSpPr>
        <p:cxnSp>
          <p:nvCxnSpPr>
            <p:cNvPr id="7" name="Gerader Verbinder 6">
              <a:extLst>
                <a:ext uri="{FF2B5EF4-FFF2-40B4-BE49-F238E27FC236}">
                  <a16:creationId xmlns:a16="http://schemas.microsoft.com/office/drawing/2014/main" id="{EB986E5F-9BBE-4DC2-A0E9-822B9CA674B7}"/>
                </a:ext>
              </a:extLst>
            </p:cNvPr>
            <p:cNvCxnSpPr>
              <a:cxnSpLocks noChangeAspect="1"/>
              <a:stCxn id="13" idx="0"/>
              <a:endCxn id="8" idx="3"/>
            </p:cNvCxnSpPr>
            <p:nvPr/>
          </p:nvCxnSpPr>
          <p:spPr>
            <a:xfrm flipV="1">
              <a:off x="2541221" y="3472478"/>
              <a:ext cx="1058826" cy="1649252"/>
            </a:xfrm>
            <a:prstGeom prst="line">
              <a:avLst/>
            </a:prstGeom>
            <a:ln w="28575">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 name="Ellipse 7">
              <a:extLst>
                <a:ext uri="{FF2B5EF4-FFF2-40B4-BE49-F238E27FC236}">
                  <a16:creationId xmlns:a16="http://schemas.microsoft.com/office/drawing/2014/main" id="{DDD67F5A-907E-423A-8CB4-EA8DA0D816FC}"/>
                </a:ext>
              </a:extLst>
            </p:cNvPr>
            <p:cNvSpPr>
              <a:spLocks noChangeAspect="1"/>
            </p:cNvSpPr>
            <p:nvPr/>
          </p:nvSpPr>
          <p:spPr>
            <a:xfrm>
              <a:off x="3505150" y="2919375"/>
              <a:ext cx="648000" cy="6480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t>MSc in Bio Engineering and Bio- chemistry</a:t>
              </a:r>
              <a:b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t>(Germany)</a:t>
              </a:r>
            </a:p>
          </p:txBody>
        </p:sp>
      </p:grpSp>
      <p:grpSp>
        <p:nvGrpSpPr>
          <p:cNvPr id="9" name="Gruppieren 8">
            <a:extLst>
              <a:ext uri="{FF2B5EF4-FFF2-40B4-BE49-F238E27FC236}">
                <a16:creationId xmlns:a16="http://schemas.microsoft.com/office/drawing/2014/main" id="{F7807A61-B3AB-48A1-B102-1D507F20C50F}"/>
              </a:ext>
            </a:extLst>
          </p:cNvPr>
          <p:cNvGrpSpPr/>
          <p:nvPr/>
        </p:nvGrpSpPr>
        <p:grpSpPr>
          <a:xfrm>
            <a:off x="0" y="4715342"/>
            <a:ext cx="3040679" cy="998926"/>
            <a:chOff x="0" y="4715342"/>
            <a:chExt cx="3040679" cy="998926"/>
          </a:xfrm>
        </p:grpSpPr>
        <p:cxnSp>
          <p:nvCxnSpPr>
            <p:cNvPr id="10" name="Gerader Verbinder 9">
              <a:extLst>
                <a:ext uri="{FF2B5EF4-FFF2-40B4-BE49-F238E27FC236}">
                  <a16:creationId xmlns:a16="http://schemas.microsoft.com/office/drawing/2014/main" id="{3501F069-9811-4F16-BD8A-A04766F2AE6B}"/>
                </a:ext>
              </a:extLst>
            </p:cNvPr>
            <p:cNvCxnSpPr>
              <a:cxnSpLocks noChangeAspect="1"/>
              <a:endCxn id="12" idx="2"/>
            </p:cNvCxnSpPr>
            <p:nvPr/>
          </p:nvCxnSpPr>
          <p:spPr>
            <a:xfrm flipV="1">
              <a:off x="0" y="5214805"/>
              <a:ext cx="2041753" cy="416773"/>
            </a:xfrm>
            <a:prstGeom prst="line">
              <a:avLst/>
            </a:prstGeom>
            <a:ln w="28575">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11" name="Gruppieren 10">
              <a:extLst>
                <a:ext uri="{FF2B5EF4-FFF2-40B4-BE49-F238E27FC236}">
                  <a16:creationId xmlns:a16="http://schemas.microsoft.com/office/drawing/2014/main" id="{DB12999F-E610-4996-A22C-C419A11DB06C}"/>
                </a:ext>
              </a:extLst>
            </p:cNvPr>
            <p:cNvGrpSpPr>
              <a:grpSpLocks noChangeAspect="1"/>
            </p:cNvGrpSpPr>
            <p:nvPr/>
          </p:nvGrpSpPr>
          <p:grpSpPr>
            <a:xfrm>
              <a:off x="2041753" y="4715342"/>
              <a:ext cx="998926" cy="998926"/>
              <a:chOff x="521296" y="2232522"/>
              <a:chExt cx="459940" cy="459940"/>
            </a:xfrm>
            <a:solidFill>
              <a:schemeClr val="accent2">
                <a:lumMod val="60000"/>
                <a:lumOff val="40000"/>
              </a:schemeClr>
            </a:solidFill>
          </p:grpSpPr>
          <p:sp>
            <p:nvSpPr>
              <p:cNvPr id="12" name="Ellipse 11">
                <a:extLst>
                  <a:ext uri="{FF2B5EF4-FFF2-40B4-BE49-F238E27FC236}">
                    <a16:creationId xmlns:a16="http://schemas.microsoft.com/office/drawing/2014/main" id="{8280E856-6F59-4243-B4F8-73510E946A5B}"/>
                  </a:ext>
                </a:extLst>
              </p:cNvPr>
              <p:cNvSpPr/>
              <p:nvPr/>
            </p:nvSpPr>
            <p:spPr>
              <a:xfrm>
                <a:off x="521296" y="2232522"/>
                <a:ext cx="459940" cy="4599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3" name="Rechteck 12">
                <a:extLst>
                  <a:ext uri="{FF2B5EF4-FFF2-40B4-BE49-F238E27FC236}">
                    <a16:creationId xmlns:a16="http://schemas.microsoft.com/office/drawing/2014/main" id="{34A5A418-5BC7-4C34-BFFE-6EA9DF498E55}"/>
                  </a:ext>
                </a:extLst>
              </p:cNvPr>
              <p:cNvSpPr/>
              <p:nvPr/>
            </p:nvSpPr>
            <p:spPr>
              <a:xfrm>
                <a:off x="688162" y="2419637"/>
                <a:ext cx="126212" cy="85027"/>
              </a:xfrm>
              <a:prstGeom prst="rect">
                <a:avLst/>
              </a:prstGeom>
              <a:grpFill/>
            </p:spPr>
            <p:txBody>
              <a:bodyPr wrap="none" lIns="0" tIns="0" rIns="0" bIns="0">
                <a:spAutoFit/>
              </a:bodyPr>
              <a:lstStyle/>
              <a:p>
                <a:pPr algn="ctr"/>
                <a:r>
                  <a:rPr lang="de-CH" sz="1200" dirty="0">
                    <a:latin typeface="Noto Sans" panose="020B0502040504020204" pitchFamily="34" charset="0"/>
                    <a:ea typeface="Noto Sans" panose="020B0502040504020204" pitchFamily="34" charset="0"/>
                    <a:cs typeface="Noto Sans" panose="020B0502040504020204" pitchFamily="34" charset="0"/>
                  </a:rPr>
                  <a:t>Edu</a:t>
                </a:r>
              </a:p>
            </p:txBody>
          </p:sp>
        </p:grpSp>
      </p:grpSp>
      <p:grpSp>
        <p:nvGrpSpPr>
          <p:cNvPr id="14" name="Gruppieren 13">
            <a:extLst>
              <a:ext uri="{FF2B5EF4-FFF2-40B4-BE49-F238E27FC236}">
                <a16:creationId xmlns:a16="http://schemas.microsoft.com/office/drawing/2014/main" id="{9D7075DC-7577-4E92-BA79-6BA29020A6A0}"/>
              </a:ext>
            </a:extLst>
          </p:cNvPr>
          <p:cNvGrpSpPr/>
          <p:nvPr/>
        </p:nvGrpSpPr>
        <p:grpSpPr>
          <a:xfrm>
            <a:off x="2283417" y="1682339"/>
            <a:ext cx="3793223" cy="2483551"/>
            <a:chOff x="2283417" y="1682339"/>
            <a:chExt cx="3793223" cy="2483551"/>
          </a:xfrm>
          <a:solidFill>
            <a:schemeClr val="accent6">
              <a:lumMod val="60000"/>
              <a:lumOff val="40000"/>
            </a:schemeClr>
          </a:solidFill>
        </p:grpSpPr>
        <p:cxnSp>
          <p:nvCxnSpPr>
            <p:cNvPr id="15" name="Gerader Verbinder 14">
              <a:extLst>
                <a:ext uri="{FF2B5EF4-FFF2-40B4-BE49-F238E27FC236}">
                  <a16:creationId xmlns:a16="http://schemas.microsoft.com/office/drawing/2014/main" id="{ABDF485A-B669-4EEC-8D7F-19F43AA149A4}"/>
                </a:ext>
              </a:extLst>
            </p:cNvPr>
            <p:cNvCxnSpPr>
              <a:cxnSpLocks noChangeAspect="1"/>
              <a:stCxn id="8" idx="7"/>
              <a:endCxn id="16" idx="3"/>
            </p:cNvCxnSpPr>
            <p:nvPr/>
          </p:nvCxnSpPr>
          <p:spPr>
            <a:xfrm flipV="1">
              <a:off x="4058253" y="2381889"/>
              <a:ext cx="1465284" cy="632383"/>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6" name="Ellipse 15">
              <a:extLst>
                <a:ext uri="{FF2B5EF4-FFF2-40B4-BE49-F238E27FC236}">
                  <a16:creationId xmlns:a16="http://schemas.microsoft.com/office/drawing/2014/main" id="{99133C39-9176-4C55-BC8B-7606673F2015}"/>
                </a:ext>
              </a:extLst>
            </p:cNvPr>
            <p:cNvSpPr>
              <a:spLocks noChangeAspect="1"/>
            </p:cNvSpPr>
            <p:nvPr/>
          </p:nvSpPr>
          <p:spPr>
            <a:xfrm>
              <a:off x="5428640" y="1828786"/>
              <a:ext cx="648000" cy="64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t>Skill</a:t>
              </a:r>
            </a:p>
          </p:txBody>
        </p:sp>
        <p:sp>
          <p:nvSpPr>
            <p:cNvPr id="17" name="Ellipse 16">
              <a:extLst>
                <a:ext uri="{FF2B5EF4-FFF2-40B4-BE49-F238E27FC236}">
                  <a16:creationId xmlns:a16="http://schemas.microsoft.com/office/drawing/2014/main" id="{9C6D710B-32C5-422A-AE11-A64DE3AD6418}"/>
                </a:ext>
              </a:extLst>
            </p:cNvPr>
            <p:cNvSpPr>
              <a:spLocks noChangeAspect="1"/>
            </p:cNvSpPr>
            <p:nvPr/>
          </p:nvSpPr>
          <p:spPr>
            <a:xfrm>
              <a:off x="3857728" y="1682339"/>
              <a:ext cx="648000" cy="64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t>Skill</a:t>
              </a:r>
            </a:p>
          </p:txBody>
        </p:sp>
        <p:cxnSp>
          <p:nvCxnSpPr>
            <p:cNvPr id="18" name="Gerader Verbinder 17">
              <a:extLst>
                <a:ext uri="{FF2B5EF4-FFF2-40B4-BE49-F238E27FC236}">
                  <a16:creationId xmlns:a16="http://schemas.microsoft.com/office/drawing/2014/main" id="{26A4893D-F086-4C06-9207-BC3044E6746F}"/>
                </a:ext>
              </a:extLst>
            </p:cNvPr>
            <p:cNvCxnSpPr>
              <a:cxnSpLocks noChangeAspect="1"/>
              <a:stCxn id="8" idx="0"/>
              <a:endCxn id="17" idx="4"/>
            </p:cNvCxnSpPr>
            <p:nvPr/>
          </p:nvCxnSpPr>
          <p:spPr>
            <a:xfrm flipV="1">
              <a:off x="3829150" y="2330339"/>
              <a:ext cx="352578" cy="589036"/>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9" name="Ellipse 18">
              <a:extLst>
                <a:ext uri="{FF2B5EF4-FFF2-40B4-BE49-F238E27FC236}">
                  <a16:creationId xmlns:a16="http://schemas.microsoft.com/office/drawing/2014/main" id="{B0BDDAB7-70B6-4FB8-9B43-18858FE8F3C6}"/>
                </a:ext>
              </a:extLst>
            </p:cNvPr>
            <p:cNvSpPr>
              <a:spLocks noChangeAspect="1"/>
            </p:cNvSpPr>
            <p:nvPr/>
          </p:nvSpPr>
          <p:spPr>
            <a:xfrm>
              <a:off x="5428085" y="2972270"/>
              <a:ext cx="648000" cy="64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t>Skill</a:t>
              </a:r>
            </a:p>
          </p:txBody>
        </p:sp>
        <p:cxnSp>
          <p:nvCxnSpPr>
            <p:cNvPr id="20" name="Gerader Verbinder 19">
              <a:extLst>
                <a:ext uri="{FF2B5EF4-FFF2-40B4-BE49-F238E27FC236}">
                  <a16:creationId xmlns:a16="http://schemas.microsoft.com/office/drawing/2014/main" id="{B23A1C4F-2F42-418C-962F-3166C8BF5324}"/>
                </a:ext>
              </a:extLst>
            </p:cNvPr>
            <p:cNvCxnSpPr>
              <a:cxnSpLocks noChangeAspect="1"/>
              <a:stCxn id="8" idx="6"/>
              <a:endCxn id="19" idx="2"/>
            </p:cNvCxnSpPr>
            <p:nvPr/>
          </p:nvCxnSpPr>
          <p:spPr>
            <a:xfrm>
              <a:off x="4153150" y="3243375"/>
              <a:ext cx="1274935" cy="52895"/>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21" name="Ellipse 20">
              <a:extLst>
                <a:ext uri="{FF2B5EF4-FFF2-40B4-BE49-F238E27FC236}">
                  <a16:creationId xmlns:a16="http://schemas.microsoft.com/office/drawing/2014/main" id="{E1C85E6A-B399-4CD7-B01C-DC2A72EBC1B7}"/>
                </a:ext>
              </a:extLst>
            </p:cNvPr>
            <p:cNvSpPr>
              <a:spLocks noChangeAspect="1"/>
            </p:cNvSpPr>
            <p:nvPr/>
          </p:nvSpPr>
          <p:spPr>
            <a:xfrm>
              <a:off x="2730023" y="2136491"/>
              <a:ext cx="648000" cy="64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t>Skill</a:t>
              </a:r>
            </a:p>
          </p:txBody>
        </p:sp>
        <p:cxnSp>
          <p:nvCxnSpPr>
            <p:cNvPr id="22" name="Gerader Verbinder 21">
              <a:extLst>
                <a:ext uri="{FF2B5EF4-FFF2-40B4-BE49-F238E27FC236}">
                  <a16:creationId xmlns:a16="http://schemas.microsoft.com/office/drawing/2014/main" id="{305B6114-1585-4391-ADDF-3F1697F78E0F}"/>
                </a:ext>
              </a:extLst>
            </p:cNvPr>
            <p:cNvCxnSpPr>
              <a:cxnSpLocks noChangeAspect="1"/>
              <a:stCxn id="8" idx="1"/>
              <a:endCxn id="21" idx="5"/>
            </p:cNvCxnSpPr>
            <p:nvPr/>
          </p:nvCxnSpPr>
          <p:spPr>
            <a:xfrm flipH="1" flipV="1">
              <a:off x="3283126" y="2689594"/>
              <a:ext cx="316921" cy="324678"/>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23" name="Ellipse 22">
              <a:extLst>
                <a:ext uri="{FF2B5EF4-FFF2-40B4-BE49-F238E27FC236}">
                  <a16:creationId xmlns:a16="http://schemas.microsoft.com/office/drawing/2014/main" id="{E567E928-F4F1-4022-AFA3-7663CF239875}"/>
                </a:ext>
              </a:extLst>
            </p:cNvPr>
            <p:cNvSpPr>
              <a:spLocks noChangeAspect="1"/>
            </p:cNvSpPr>
            <p:nvPr/>
          </p:nvSpPr>
          <p:spPr>
            <a:xfrm>
              <a:off x="2283417" y="2801922"/>
              <a:ext cx="648000" cy="64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t>Skill</a:t>
              </a:r>
            </a:p>
          </p:txBody>
        </p:sp>
        <p:cxnSp>
          <p:nvCxnSpPr>
            <p:cNvPr id="24" name="Gerader Verbinder 23">
              <a:extLst>
                <a:ext uri="{FF2B5EF4-FFF2-40B4-BE49-F238E27FC236}">
                  <a16:creationId xmlns:a16="http://schemas.microsoft.com/office/drawing/2014/main" id="{56BA5041-70CA-4560-A6B2-C8D69C4DD87C}"/>
                </a:ext>
              </a:extLst>
            </p:cNvPr>
            <p:cNvCxnSpPr>
              <a:cxnSpLocks noChangeAspect="1"/>
              <a:stCxn id="8" idx="2"/>
              <a:endCxn id="23" idx="6"/>
            </p:cNvCxnSpPr>
            <p:nvPr/>
          </p:nvCxnSpPr>
          <p:spPr>
            <a:xfrm flipH="1" flipV="1">
              <a:off x="2931417" y="3125922"/>
              <a:ext cx="573733" cy="117453"/>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25" name="Ellipse 24">
              <a:extLst>
                <a:ext uri="{FF2B5EF4-FFF2-40B4-BE49-F238E27FC236}">
                  <a16:creationId xmlns:a16="http://schemas.microsoft.com/office/drawing/2014/main" id="{B2026FD2-6984-4F71-AAF7-E4B37ABA7624}"/>
                </a:ext>
              </a:extLst>
            </p:cNvPr>
            <p:cNvSpPr>
              <a:spLocks noChangeAspect="1"/>
            </p:cNvSpPr>
            <p:nvPr/>
          </p:nvSpPr>
          <p:spPr>
            <a:xfrm>
              <a:off x="4231099" y="3517890"/>
              <a:ext cx="648000" cy="64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t>Skill</a:t>
              </a:r>
            </a:p>
          </p:txBody>
        </p:sp>
        <p:cxnSp>
          <p:nvCxnSpPr>
            <p:cNvPr id="26" name="Gerader Verbinder 25">
              <a:extLst>
                <a:ext uri="{FF2B5EF4-FFF2-40B4-BE49-F238E27FC236}">
                  <a16:creationId xmlns:a16="http://schemas.microsoft.com/office/drawing/2014/main" id="{D357A72A-F0FB-4321-9A9A-08A1210C2F8F}"/>
                </a:ext>
              </a:extLst>
            </p:cNvPr>
            <p:cNvCxnSpPr>
              <a:cxnSpLocks noChangeAspect="1"/>
              <a:stCxn id="8" idx="5"/>
              <a:endCxn id="25" idx="1"/>
            </p:cNvCxnSpPr>
            <p:nvPr/>
          </p:nvCxnSpPr>
          <p:spPr>
            <a:xfrm>
              <a:off x="4058253" y="3472478"/>
              <a:ext cx="267743" cy="140309"/>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27" name="Gruppieren 26">
            <a:extLst>
              <a:ext uri="{FF2B5EF4-FFF2-40B4-BE49-F238E27FC236}">
                <a16:creationId xmlns:a16="http://schemas.microsoft.com/office/drawing/2014/main" id="{AD63DE41-8D7F-4F73-8F84-D990BB7B2B75}"/>
              </a:ext>
            </a:extLst>
          </p:cNvPr>
          <p:cNvGrpSpPr/>
          <p:nvPr/>
        </p:nvGrpSpPr>
        <p:grpSpPr>
          <a:xfrm>
            <a:off x="5453651" y="3146527"/>
            <a:ext cx="3347632" cy="2891741"/>
            <a:chOff x="5453651" y="3146527"/>
            <a:chExt cx="3347632" cy="2891741"/>
          </a:xfrm>
          <a:solidFill>
            <a:schemeClr val="accent6">
              <a:lumMod val="60000"/>
              <a:lumOff val="40000"/>
            </a:schemeClr>
          </a:solidFill>
        </p:grpSpPr>
        <p:cxnSp>
          <p:nvCxnSpPr>
            <p:cNvPr id="28" name="Gerader Verbinder 27">
              <a:extLst>
                <a:ext uri="{FF2B5EF4-FFF2-40B4-BE49-F238E27FC236}">
                  <a16:creationId xmlns:a16="http://schemas.microsoft.com/office/drawing/2014/main" id="{4F215294-455B-4DAE-AF2F-F281A80AA1D7}"/>
                </a:ext>
              </a:extLst>
            </p:cNvPr>
            <p:cNvCxnSpPr>
              <a:cxnSpLocks noChangeAspect="1"/>
              <a:stCxn id="121" idx="2"/>
              <a:endCxn id="35" idx="5"/>
            </p:cNvCxnSpPr>
            <p:nvPr/>
          </p:nvCxnSpPr>
          <p:spPr>
            <a:xfrm flipH="1" flipV="1">
              <a:off x="6006754" y="4319596"/>
              <a:ext cx="341192" cy="253925"/>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29" name="Ellipse 28">
              <a:extLst>
                <a:ext uri="{FF2B5EF4-FFF2-40B4-BE49-F238E27FC236}">
                  <a16:creationId xmlns:a16="http://schemas.microsoft.com/office/drawing/2014/main" id="{DA762654-A0AE-4A3D-AA62-A57C04BA6A6B}"/>
                </a:ext>
              </a:extLst>
            </p:cNvPr>
            <p:cNvSpPr>
              <a:spLocks noChangeAspect="1"/>
            </p:cNvSpPr>
            <p:nvPr/>
          </p:nvSpPr>
          <p:spPr>
            <a:xfrm>
              <a:off x="8153283" y="4234136"/>
              <a:ext cx="648000" cy="64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t>Skill</a:t>
              </a:r>
            </a:p>
          </p:txBody>
        </p:sp>
        <p:cxnSp>
          <p:nvCxnSpPr>
            <p:cNvPr id="30" name="Gerader Verbinder 29">
              <a:extLst>
                <a:ext uri="{FF2B5EF4-FFF2-40B4-BE49-F238E27FC236}">
                  <a16:creationId xmlns:a16="http://schemas.microsoft.com/office/drawing/2014/main" id="{EFDD8857-3437-4997-A0B0-C1118AAB6044}"/>
                </a:ext>
              </a:extLst>
            </p:cNvPr>
            <p:cNvCxnSpPr>
              <a:cxnSpLocks noChangeAspect="1"/>
              <a:stCxn id="121" idx="6"/>
              <a:endCxn id="29" idx="2"/>
            </p:cNvCxnSpPr>
            <p:nvPr/>
          </p:nvCxnSpPr>
          <p:spPr>
            <a:xfrm flipV="1">
              <a:off x="6995946" y="4558136"/>
              <a:ext cx="1157337" cy="15385"/>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1" name="Ellipse 30">
              <a:extLst>
                <a:ext uri="{FF2B5EF4-FFF2-40B4-BE49-F238E27FC236}">
                  <a16:creationId xmlns:a16="http://schemas.microsoft.com/office/drawing/2014/main" id="{DF8A58BD-2632-4929-B0AB-68A7F27914E6}"/>
                </a:ext>
              </a:extLst>
            </p:cNvPr>
            <p:cNvSpPr>
              <a:spLocks noChangeAspect="1"/>
            </p:cNvSpPr>
            <p:nvPr/>
          </p:nvSpPr>
          <p:spPr>
            <a:xfrm>
              <a:off x="7540247" y="5390268"/>
              <a:ext cx="648000" cy="64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t>Skill</a:t>
              </a:r>
            </a:p>
          </p:txBody>
        </p:sp>
        <p:cxnSp>
          <p:nvCxnSpPr>
            <p:cNvPr id="32" name="Gerader Verbinder 31">
              <a:extLst>
                <a:ext uri="{FF2B5EF4-FFF2-40B4-BE49-F238E27FC236}">
                  <a16:creationId xmlns:a16="http://schemas.microsoft.com/office/drawing/2014/main" id="{0248C416-D709-4C8B-82D8-62605962AB3E}"/>
                </a:ext>
              </a:extLst>
            </p:cNvPr>
            <p:cNvCxnSpPr>
              <a:cxnSpLocks noChangeAspect="1"/>
              <a:stCxn id="121" idx="5"/>
              <a:endCxn id="31" idx="1"/>
            </p:cNvCxnSpPr>
            <p:nvPr/>
          </p:nvCxnSpPr>
          <p:spPr>
            <a:xfrm>
              <a:off x="6901049" y="4802624"/>
              <a:ext cx="734095" cy="682541"/>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3" name="Ellipse 32">
              <a:extLst>
                <a:ext uri="{FF2B5EF4-FFF2-40B4-BE49-F238E27FC236}">
                  <a16:creationId xmlns:a16="http://schemas.microsoft.com/office/drawing/2014/main" id="{DA31663F-4FAD-4E2A-B082-5B2B63DBF040}"/>
                </a:ext>
              </a:extLst>
            </p:cNvPr>
            <p:cNvSpPr>
              <a:spLocks noChangeAspect="1"/>
            </p:cNvSpPr>
            <p:nvPr/>
          </p:nvSpPr>
          <p:spPr>
            <a:xfrm>
              <a:off x="5876665" y="5328027"/>
              <a:ext cx="648000" cy="64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t>Skill</a:t>
              </a:r>
            </a:p>
          </p:txBody>
        </p:sp>
        <p:cxnSp>
          <p:nvCxnSpPr>
            <p:cNvPr id="34" name="Gerader Verbinder 33">
              <a:extLst>
                <a:ext uri="{FF2B5EF4-FFF2-40B4-BE49-F238E27FC236}">
                  <a16:creationId xmlns:a16="http://schemas.microsoft.com/office/drawing/2014/main" id="{7B52B41E-D2AC-42B9-98FE-00129CE2A420}"/>
                </a:ext>
              </a:extLst>
            </p:cNvPr>
            <p:cNvCxnSpPr>
              <a:cxnSpLocks noChangeAspect="1"/>
              <a:stCxn id="121" idx="4"/>
              <a:endCxn id="33" idx="7"/>
            </p:cNvCxnSpPr>
            <p:nvPr/>
          </p:nvCxnSpPr>
          <p:spPr>
            <a:xfrm flipH="1">
              <a:off x="6429768" y="4897521"/>
              <a:ext cx="242178" cy="525403"/>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Ellipse 34">
              <a:extLst>
                <a:ext uri="{FF2B5EF4-FFF2-40B4-BE49-F238E27FC236}">
                  <a16:creationId xmlns:a16="http://schemas.microsoft.com/office/drawing/2014/main" id="{553F2A05-AC8E-43D1-906A-0BF0AC5FCF79}"/>
                </a:ext>
              </a:extLst>
            </p:cNvPr>
            <p:cNvSpPr>
              <a:spLocks noChangeAspect="1"/>
            </p:cNvSpPr>
            <p:nvPr/>
          </p:nvSpPr>
          <p:spPr>
            <a:xfrm>
              <a:off x="5453651" y="3766493"/>
              <a:ext cx="648000" cy="64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t>Skill</a:t>
              </a:r>
            </a:p>
          </p:txBody>
        </p:sp>
        <p:sp>
          <p:nvSpPr>
            <p:cNvPr id="36" name="Ellipse 35">
              <a:extLst>
                <a:ext uri="{FF2B5EF4-FFF2-40B4-BE49-F238E27FC236}">
                  <a16:creationId xmlns:a16="http://schemas.microsoft.com/office/drawing/2014/main" id="{9E89A0E0-3593-4D41-8184-3765450876C7}"/>
                </a:ext>
              </a:extLst>
            </p:cNvPr>
            <p:cNvSpPr>
              <a:spLocks noChangeAspect="1"/>
            </p:cNvSpPr>
            <p:nvPr/>
          </p:nvSpPr>
          <p:spPr>
            <a:xfrm>
              <a:off x="7056703" y="3146527"/>
              <a:ext cx="648000" cy="64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t>Skill</a:t>
              </a:r>
            </a:p>
          </p:txBody>
        </p:sp>
        <p:cxnSp>
          <p:nvCxnSpPr>
            <p:cNvPr id="37" name="Gerader Verbinder 36">
              <a:extLst>
                <a:ext uri="{FF2B5EF4-FFF2-40B4-BE49-F238E27FC236}">
                  <a16:creationId xmlns:a16="http://schemas.microsoft.com/office/drawing/2014/main" id="{E71E4297-34FE-42CD-B5F7-8D4F1DC70C4F}"/>
                </a:ext>
              </a:extLst>
            </p:cNvPr>
            <p:cNvCxnSpPr>
              <a:cxnSpLocks noChangeAspect="1"/>
              <a:stCxn id="121" idx="0"/>
              <a:endCxn id="36" idx="3"/>
            </p:cNvCxnSpPr>
            <p:nvPr/>
          </p:nvCxnSpPr>
          <p:spPr>
            <a:xfrm flipV="1">
              <a:off x="6671946" y="3699630"/>
              <a:ext cx="479654" cy="549891"/>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38" name="Gruppieren 37">
            <a:extLst>
              <a:ext uri="{FF2B5EF4-FFF2-40B4-BE49-F238E27FC236}">
                <a16:creationId xmlns:a16="http://schemas.microsoft.com/office/drawing/2014/main" id="{662FBDFC-66B2-49FE-A255-515F20E550B5}"/>
              </a:ext>
            </a:extLst>
          </p:cNvPr>
          <p:cNvGrpSpPr/>
          <p:nvPr/>
        </p:nvGrpSpPr>
        <p:grpSpPr>
          <a:xfrm>
            <a:off x="1409912" y="1401318"/>
            <a:ext cx="5665881" cy="2191877"/>
            <a:chOff x="1409912" y="1401318"/>
            <a:chExt cx="5665881" cy="2191877"/>
          </a:xfrm>
          <a:solidFill>
            <a:schemeClr val="accent6">
              <a:lumMod val="40000"/>
              <a:lumOff val="60000"/>
            </a:schemeClr>
          </a:solidFill>
        </p:grpSpPr>
        <p:sp>
          <p:nvSpPr>
            <p:cNvPr id="39" name="Ellipse 38">
              <a:extLst>
                <a:ext uri="{FF2B5EF4-FFF2-40B4-BE49-F238E27FC236}">
                  <a16:creationId xmlns:a16="http://schemas.microsoft.com/office/drawing/2014/main" id="{61F5B5F2-AC9F-48DD-8FB3-EF319D717242}"/>
                </a:ext>
              </a:extLst>
            </p:cNvPr>
            <p:cNvSpPr/>
            <p:nvPr/>
          </p:nvSpPr>
          <p:spPr>
            <a:xfrm>
              <a:off x="2080896" y="2581366"/>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40" name="Gerader Verbinder 39">
              <a:extLst>
                <a:ext uri="{FF2B5EF4-FFF2-40B4-BE49-F238E27FC236}">
                  <a16:creationId xmlns:a16="http://schemas.microsoft.com/office/drawing/2014/main" id="{7D0D5A20-E6AE-421D-9FF9-3536DAEB999E}"/>
                </a:ext>
              </a:extLst>
            </p:cNvPr>
            <p:cNvCxnSpPr>
              <a:cxnSpLocks noChangeAspect="1"/>
              <a:stCxn id="23" idx="1"/>
              <a:endCxn id="39" idx="5"/>
            </p:cNvCxnSpPr>
            <p:nvPr/>
          </p:nvCxnSpPr>
          <p:spPr>
            <a:xfrm flipH="1" flipV="1">
              <a:off x="2249900" y="2750370"/>
              <a:ext cx="128414" cy="146449"/>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41" name="Ellipse 40">
              <a:extLst>
                <a:ext uri="{FF2B5EF4-FFF2-40B4-BE49-F238E27FC236}">
                  <a16:creationId xmlns:a16="http://schemas.microsoft.com/office/drawing/2014/main" id="{2FD9A0D6-87C1-4E50-B350-FF1F2530B416}"/>
                </a:ext>
              </a:extLst>
            </p:cNvPr>
            <p:cNvSpPr/>
            <p:nvPr/>
          </p:nvSpPr>
          <p:spPr>
            <a:xfrm>
              <a:off x="1757314" y="2801922"/>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42" name="Gerader Verbinder 41">
              <a:extLst>
                <a:ext uri="{FF2B5EF4-FFF2-40B4-BE49-F238E27FC236}">
                  <a16:creationId xmlns:a16="http://schemas.microsoft.com/office/drawing/2014/main" id="{2A8AF1A3-18F3-4A66-838A-FFDDB34446C7}"/>
                </a:ext>
              </a:extLst>
            </p:cNvPr>
            <p:cNvCxnSpPr>
              <a:cxnSpLocks noChangeAspect="1"/>
              <a:stCxn id="41" idx="7"/>
              <a:endCxn id="39" idx="2"/>
            </p:cNvCxnSpPr>
            <p:nvPr/>
          </p:nvCxnSpPr>
          <p:spPr>
            <a:xfrm flipV="1">
              <a:off x="1926318" y="2680366"/>
              <a:ext cx="154578" cy="150552"/>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43" name="Ellipse 42">
              <a:extLst>
                <a:ext uri="{FF2B5EF4-FFF2-40B4-BE49-F238E27FC236}">
                  <a16:creationId xmlns:a16="http://schemas.microsoft.com/office/drawing/2014/main" id="{26AAC181-816F-468D-A693-32586526198E}"/>
                </a:ext>
              </a:extLst>
            </p:cNvPr>
            <p:cNvSpPr/>
            <p:nvPr/>
          </p:nvSpPr>
          <p:spPr>
            <a:xfrm>
              <a:off x="1965629" y="3098270"/>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4" name="Ellipse 43">
              <a:extLst>
                <a:ext uri="{FF2B5EF4-FFF2-40B4-BE49-F238E27FC236}">
                  <a16:creationId xmlns:a16="http://schemas.microsoft.com/office/drawing/2014/main" id="{773E0681-D69B-465F-9F7B-FC86FD9AB3D2}"/>
                </a:ext>
              </a:extLst>
            </p:cNvPr>
            <p:cNvSpPr/>
            <p:nvPr/>
          </p:nvSpPr>
          <p:spPr>
            <a:xfrm>
              <a:off x="1822366" y="3395195"/>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5" name="Ellipse 44">
              <a:extLst>
                <a:ext uri="{FF2B5EF4-FFF2-40B4-BE49-F238E27FC236}">
                  <a16:creationId xmlns:a16="http://schemas.microsoft.com/office/drawing/2014/main" id="{7E60AAC1-AF87-463C-AEE7-71CF00333497}"/>
                </a:ext>
              </a:extLst>
            </p:cNvPr>
            <p:cNvSpPr/>
            <p:nvPr/>
          </p:nvSpPr>
          <p:spPr>
            <a:xfrm>
              <a:off x="2114511" y="2267560"/>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46" name="Gerader Verbinder 45">
              <a:extLst>
                <a:ext uri="{FF2B5EF4-FFF2-40B4-BE49-F238E27FC236}">
                  <a16:creationId xmlns:a16="http://schemas.microsoft.com/office/drawing/2014/main" id="{DBDFD38A-0FE7-4398-800A-646270E247F2}"/>
                </a:ext>
              </a:extLst>
            </p:cNvPr>
            <p:cNvCxnSpPr>
              <a:cxnSpLocks noChangeAspect="1"/>
              <a:stCxn id="39" idx="0"/>
              <a:endCxn id="45" idx="4"/>
            </p:cNvCxnSpPr>
            <p:nvPr/>
          </p:nvCxnSpPr>
          <p:spPr>
            <a:xfrm flipV="1">
              <a:off x="2179896" y="2465560"/>
              <a:ext cx="33615" cy="115806"/>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7" name="Gerader Verbinder 46">
              <a:extLst>
                <a:ext uri="{FF2B5EF4-FFF2-40B4-BE49-F238E27FC236}">
                  <a16:creationId xmlns:a16="http://schemas.microsoft.com/office/drawing/2014/main" id="{E3B099C3-BE6B-46A4-B85E-EADEDC43415C}"/>
                </a:ext>
              </a:extLst>
            </p:cNvPr>
            <p:cNvCxnSpPr>
              <a:cxnSpLocks noChangeAspect="1"/>
              <a:stCxn id="43" idx="0"/>
              <a:endCxn id="41" idx="5"/>
            </p:cNvCxnSpPr>
            <p:nvPr/>
          </p:nvCxnSpPr>
          <p:spPr>
            <a:xfrm flipH="1" flipV="1">
              <a:off x="1926318" y="2970926"/>
              <a:ext cx="138311" cy="127344"/>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8" name="Gerader Verbinder 47">
              <a:extLst>
                <a:ext uri="{FF2B5EF4-FFF2-40B4-BE49-F238E27FC236}">
                  <a16:creationId xmlns:a16="http://schemas.microsoft.com/office/drawing/2014/main" id="{23693AEC-D169-4B78-AC29-620C482B97F0}"/>
                </a:ext>
              </a:extLst>
            </p:cNvPr>
            <p:cNvCxnSpPr>
              <a:cxnSpLocks noChangeAspect="1"/>
              <a:stCxn id="23" idx="3"/>
              <a:endCxn id="44" idx="6"/>
            </p:cNvCxnSpPr>
            <p:nvPr/>
          </p:nvCxnSpPr>
          <p:spPr>
            <a:xfrm flipH="1">
              <a:off x="2020366" y="3355025"/>
              <a:ext cx="357948" cy="139170"/>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9" name="Gerader Verbinder 48">
              <a:extLst>
                <a:ext uri="{FF2B5EF4-FFF2-40B4-BE49-F238E27FC236}">
                  <a16:creationId xmlns:a16="http://schemas.microsoft.com/office/drawing/2014/main" id="{CFA5948B-F69E-4CF6-9F4F-63F6A098C3BD}"/>
                </a:ext>
              </a:extLst>
            </p:cNvPr>
            <p:cNvCxnSpPr>
              <a:cxnSpLocks noChangeAspect="1"/>
              <a:stCxn id="41" idx="1"/>
              <a:endCxn id="50" idx="5"/>
            </p:cNvCxnSpPr>
            <p:nvPr/>
          </p:nvCxnSpPr>
          <p:spPr>
            <a:xfrm flipH="1" flipV="1">
              <a:off x="1578916" y="2645790"/>
              <a:ext cx="207394" cy="185128"/>
            </a:xfrm>
            <a:prstGeom prst="line">
              <a:avLst/>
            </a:prstGeom>
            <a:grpFill/>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50" name="Ellipse 49">
              <a:extLst>
                <a:ext uri="{FF2B5EF4-FFF2-40B4-BE49-F238E27FC236}">
                  <a16:creationId xmlns:a16="http://schemas.microsoft.com/office/drawing/2014/main" id="{4A6E9AF0-7ACF-4D44-BCC9-91A03AD94070}"/>
                </a:ext>
              </a:extLst>
            </p:cNvPr>
            <p:cNvSpPr/>
            <p:nvPr/>
          </p:nvSpPr>
          <p:spPr>
            <a:xfrm>
              <a:off x="1409912" y="2476786"/>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51" name="Ellipse 50">
              <a:extLst>
                <a:ext uri="{FF2B5EF4-FFF2-40B4-BE49-F238E27FC236}">
                  <a16:creationId xmlns:a16="http://schemas.microsoft.com/office/drawing/2014/main" id="{7E70B7B4-9A69-4D7C-AC5A-B65BC238FAA3}"/>
                </a:ext>
              </a:extLst>
            </p:cNvPr>
            <p:cNvSpPr/>
            <p:nvPr/>
          </p:nvSpPr>
          <p:spPr>
            <a:xfrm>
              <a:off x="3596168" y="1721324"/>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52" name="Gerader Verbinder 51">
              <a:extLst>
                <a:ext uri="{FF2B5EF4-FFF2-40B4-BE49-F238E27FC236}">
                  <a16:creationId xmlns:a16="http://schemas.microsoft.com/office/drawing/2014/main" id="{10556FDE-5D15-4265-9F1F-FC9AFF698EEF}"/>
                </a:ext>
              </a:extLst>
            </p:cNvPr>
            <p:cNvCxnSpPr>
              <a:cxnSpLocks noChangeAspect="1"/>
              <a:stCxn id="21" idx="7"/>
              <a:endCxn id="51" idx="3"/>
            </p:cNvCxnSpPr>
            <p:nvPr/>
          </p:nvCxnSpPr>
          <p:spPr>
            <a:xfrm flipV="1">
              <a:off x="3283126" y="1890328"/>
              <a:ext cx="342038" cy="341060"/>
            </a:xfrm>
            <a:prstGeom prst="line">
              <a:avLst/>
            </a:prstGeom>
            <a:grpFill/>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53" name="Ellipse 52">
              <a:extLst>
                <a:ext uri="{FF2B5EF4-FFF2-40B4-BE49-F238E27FC236}">
                  <a16:creationId xmlns:a16="http://schemas.microsoft.com/office/drawing/2014/main" id="{6DC34A99-CE63-4C0A-B4A1-342381EEFE07}"/>
                </a:ext>
              </a:extLst>
            </p:cNvPr>
            <p:cNvSpPr/>
            <p:nvPr/>
          </p:nvSpPr>
          <p:spPr>
            <a:xfrm>
              <a:off x="3480901" y="2238228"/>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54" name="Ellipse 53">
              <a:extLst>
                <a:ext uri="{FF2B5EF4-FFF2-40B4-BE49-F238E27FC236}">
                  <a16:creationId xmlns:a16="http://schemas.microsoft.com/office/drawing/2014/main" id="{0C821A8C-7418-4087-896C-1D085AB0C4A5}"/>
                </a:ext>
              </a:extLst>
            </p:cNvPr>
            <p:cNvSpPr/>
            <p:nvPr/>
          </p:nvSpPr>
          <p:spPr>
            <a:xfrm>
              <a:off x="3002259" y="1621323"/>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55" name="Gerader Verbinder 54">
              <a:extLst>
                <a:ext uri="{FF2B5EF4-FFF2-40B4-BE49-F238E27FC236}">
                  <a16:creationId xmlns:a16="http://schemas.microsoft.com/office/drawing/2014/main" id="{D7B0B2AF-1A77-4F5F-9255-0797872AC524}"/>
                </a:ext>
              </a:extLst>
            </p:cNvPr>
            <p:cNvCxnSpPr>
              <a:cxnSpLocks noChangeAspect="1"/>
              <a:stCxn id="51" idx="2"/>
              <a:endCxn id="54" idx="6"/>
            </p:cNvCxnSpPr>
            <p:nvPr/>
          </p:nvCxnSpPr>
          <p:spPr>
            <a:xfrm flipH="1" flipV="1">
              <a:off x="3200259" y="1720323"/>
              <a:ext cx="395909" cy="100001"/>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6" name="Gerader Verbinder 55">
              <a:extLst>
                <a:ext uri="{FF2B5EF4-FFF2-40B4-BE49-F238E27FC236}">
                  <a16:creationId xmlns:a16="http://schemas.microsoft.com/office/drawing/2014/main" id="{150EFA33-EC51-481A-824A-37F6DFDE7609}"/>
                </a:ext>
              </a:extLst>
            </p:cNvPr>
            <p:cNvCxnSpPr>
              <a:cxnSpLocks noChangeAspect="1"/>
              <a:stCxn id="53" idx="3"/>
              <a:endCxn id="21" idx="6"/>
            </p:cNvCxnSpPr>
            <p:nvPr/>
          </p:nvCxnSpPr>
          <p:spPr>
            <a:xfrm flipH="1">
              <a:off x="3378023" y="2407232"/>
              <a:ext cx="131874" cy="53259"/>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Ellipse 56">
              <a:extLst>
                <a:ext uri="{FF2B5EF4-FFF2-40B4-BE49-F238E27FC236}">
                  <a16:creationId xmlns:a16="http://schemas.microsoft.com/office/drawing/2014/main" id="{52B5881C-1020-45B8-B2C5-48B7C8796158}"/>
                </a:ext>
              </a:extLst>
            </p:cNvPr>
            <p:cNvSpPr/>
            <p:nvPr/>
          </p:nvSpPr>
          <p:spPr>
            <a:xfrm>
              <a:off x="6877793" y="2267560"/>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58" name="Gerader Verbinder 57">
              <a:extLst>
                <a:ext uri="{FF2B5EF4-FFF2-40B4-BE49-F238E27FC236}">
                  <a16:creationId xmlns:a16="http://schemas.microsoft.com/office/drawing/2014/main" id="{ECE4E2E0-2842-46C1-AACF-328EBA26D773}"/>
                </a:ext>
              </a:extLst>
            </p:cNvPr>
            <p:cNvCxnSpPr>
              <a:cxnSpLocks noChangeAspect="1"/>
              <a:stCxn id="62" idx="2"/>
              <a:endCxn id="59" idx="6"/>
            </p:cNvCxnSpPr>
            <p:nvPr/>
          </p:nvCxnSpPr>
          <p:spPr>
            <a:xfrm flipH="1" flipV="1">
              <a:off x="6618831" y="1851502"/>
              <a:ext cx="220166" cy="5031"/>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59" name="Ellipse 58">
              <a:extLst>
                <a:ext uri="{FF2B5EF4-FFF2-40B4-BE49-F238E27FC236}">
                  <a16:creationId xmlns:a16="http://schemas.microsoft.com/office/drawing/2014/main" id="{D47A9B82-49FC-4D46-A917-7E0128E25BA9}"/>
                </a:ext>
              </a:extLst>
            </p:cNvPr>
            <p:cNvSpPr/>
            <p:nvPr/>
          </p:nvSpPr>
          <p:spPr>
            <a:xfrm>
              <a:off x="6420831" y="1752502"/>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60" name="Gerader Verbinder 59">
              <a:extLst>
                <a:ext uri="{FF2B5EF4-FFF2-40B4-BE49-F238E27FC236}">
                  <a16:creationId xmlns:a16="http://schemas.microsoft.com/office/drawing/2014/main" id="{31D80201-E2C6-466B-9E77-098D65504124}"/>
                </a:ext>
              </a:extLst>
            </p:cNvPr>
            <p:cNvCxnSpPr>
              <a:cxnSpLocks noChangeAspect="1"/>
              <a:stCxn id="16" idx="7"/>
              <a:endCxn id="59" idx="2"/>
            </p:cNvCxnSpPr>
            <p:nvPr/>
          </p:nvCxnSpPr>
          <p:spPr>
            <a:xfrm flipV="1">
              <a:off x="5981743" y="1851502"/>
              <a:ext cx="439088" cy="72181"/>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61" name="Ellipse 60">
              <a:extLst>
                <a:ext uri="{FF2B5EF4-FFF2-40B4-BE49-F238E27FC236}">
                  <a16:creationId xmlns:a16="http://schemas.microsoft.com/office/drawing/2014/main" id="{55B7BD30-402C-425C-89F6-BFE8C6309DED}"/>
                </a:ext>
              </a:extLst>
            </p:cNvPr>
            <p:cNvSpPr/>
            <p:nvPr/>
          </p:nvSpPr>
          <p:spPr>
            <a:xfrm>
              <a:off x="6101665" y="2377786"/>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62" name="Ellipse 61">
              <a:extLst>
                <a:ext uri="{FF2B5EF4-FFF2-40B4-BE49-F238E27FC236}">
                  <a16:creationId xmlns:a16="http://schemas.microsoft.com/office/drawing/2014/main" id="{842DC046-60CF-4D8B-9E2D-1D1856B3E53C}"/>
                </a:ext>
              </a:extLst>
            </p:cNvPr>
            <p:cNvSpPr/>
            <p:nvPr/>
          </p:nvSpPr>
          <p:spPr>
            <a:xfrm>
              <a:off x="6838997" y="1757533"/>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63" name="Gerader Verbinder 62">
              <a:extLst>
                <a:ext uri="{FF2B5EF4-FFF2-40B4-BE49-F238E27FC236}">
                  <a16:creationId xmlns:a16="http://schemas.microsoft.com/office/drawing/2014/main" id="{E26A566C-7CB7-4BB6-9F37-3C59F4C02887}"/>
                </a:ext>
              </a:extLst>
            </p:cNvPr>
            <p:cNvCxnSpPr>
              <a:cxnSpLocks noChangeAspect="1"/>
              <a:stCxn id="57" idx="1"/>
              <a:endCxn id="59" idx="5"/>
            </p:cNvCxnSpPr>
            <p:nvPr/>
          </p:nvCxnSpPr>
          <p:spPr>
            <a:xfrm flipH="1" flipV="1">
              <a:off x="6589835" y="1921506"/>
              <a:ext cx="316954" cy="375050"/>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a16="http://schemas.microsoft.com/office/drawing/2014/main" id="{4A44EB7B-CE48-4922-A90C-F6E5B9F27489}"/>
                </a:ext>
              </a:extLst>
            </p:cNvPr>
            <p:cNvCxnSpPr>
              <a:cxnSpLocks noChangeAspect="1"/>
              <a:stCxn id="61" idx="7"/>
              <a:endCxn id="59" idx="3"/>
            </p:cNvCxnSpPr>
            <p:nvPr/>
          </p:nvCxnSpPr>
          <p:spPr>
            <a:xfrm flipV="1">
              <a:off x="6270669" y="1921506"/>
              <a:ext cx="179158" cy="485276"/>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5" name="Gerader Verbinder 64">
              <a:extLst>
                <a:ext uri="{FF2B5EF4-FFF2-40B4-BE49-F238E27FC236}">
                  <a16:creationId xmlns:a16="http://schemas.microsoft.com/office/drawing/2014/main" id="{F48A8396-B0CE-4247-BF98-0A10C258DC73}"/>
                </a:ext>
              </a:extLst>
            </p:cNvPr>
            <p:cNvCxnSpPr>
              <a:cxnSpLocks noChangeAspect="1"/>
              <a:stCxn id="59" idx="0"/>
              <a:endCxn id="66" idx="4"/>
            </p:cNvCxnSpPr>
            <p:nvPr/>
          </p:nvCxnSpPr>
          <p:spPr>
            <a:xfrm flipV="1">
              <a:off x="6519831" y="1599318"/>
              <a:ext cx="70004" cy="153184"/>
            </a:xfrm>
            <a:prstGeom prst="line">
              <a:avLst/>
            </a:prstGeom>
            <a:grpFill/>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66" name="Ellipse 65">
              <a:extLst>
                <a:ext uri="{FF2B5EF4-FFF2-40B4-BE49-F238E27FC236}">
                  <a16:creationId xmlns:a16="http://schemas.microsoft.com/office/drawing/2014/main" id="{CBA65282-EC57-4079-931E-4A1FBCE40014}"/>
                </a:ext>
              </a:extLst>
            </p:cNvPr>
            <p:cNvSpPr/>
            <p:nvPr/>
          </p:nvSpPr>
          <p:spPr>
            <a:xfrm>
              <a:off x="6490835" y="1401318"/>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67" name="Ellipse 66">
              <a:extLst>
                <a:ext uri="{FF2B5EF4-FFF2-40B4-BE49-F238E27FC236}">
                  <a16:creationId xmlns:a16="http://schemas.microsoft.com/office/drawing/2014/main" id="{25B3505B-D37A-430C-989E-737AAA428289}"/>
                </a:ext>
              </a:extLst>
            </p:cNvPr>
            <p:cNvSpPr/>
            <p:nvPr/>
          </p:nvSpPr>
          <p:spPr>
            <a:xfrm>
              <a:off x="4815555" y="1890328"/>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68" name="Gerader Verbinder 67">
              <a:extLst>
                <a:ext uri="{FF2B5EF4-FFF2-40B4-BE49-F238E27FC236}">
                  <a16:creationId xmlns:a16="http://schemas.microsoft.com/office/drawing/2014/main" id="{D7488357-75EE-447D-8024-46E0469CE019}"/>
                </a:ext>
              </a:extLst>
            </p:cNvPr>
            <p:cNvCxnSpPr>
              <a:cxnSpLocks noChangeAspect="1"/>
              <a:stCxn id="16" idx="2"/>
              <a:endCxn id="67" idx="6"/>
            </p:cNvCxnSpPr>
            <p:nvPr/>
          </p:nvCxnSpPr>
          <p:spPr>
            <a:xfrm flipH="1" flipV="1">
              <a:off x="5013555" y="1989328"/>
              <a:ext cx="415085" cy="163458"/>
            </a:xfrm>
            <a:prstGeom prst="line">
              <a:avLst/>
            </a:prstGeom>
            <a:grpFill/>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69" name="Ellipse 68">
              <a:extLst>
                <a:ext uri="{FF2B5EF4-FFF2-40B4-BE49-F238E27FC236}">
                  <a16:creationId xmlns:a16="http://schemas.microsoft.com/office/drawing/2014/main" id="{ECFE03D6-4850-478C-B5DD-80980ED0B210}"/>
                </a:ext>
              </a:extLst>
            </p:cNvPr>
            <p:cNvSpPr/>
            <p:nvPr/>
          </p:nvSpPr>
          <p:spPr>
            <a:xfrm>
              <a:off x="5303241" y="1527708"/>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70" name="Gerader Verbinder 69">
              <a:extLst>
                <a:ext uri="{FF2B5EF4-FFF2-40B4-BE49-F238E27FC236}">
                  <a16:creationId xmlns:a16="http://schemas.microsoft.com/office/drawing/2014/main" id="{773EB7EE-E7FB-41C1-93EE-1272F2C97121}"/>
                </a:ext>
              </a:extLst>
            </p:cNvPr>
            <p:cNvCxnSpPr>
              <a:cxnSpLocks noChangeAspect="1"/>
              <a:stCxn id="69" idx="2"/>
              <a:endCxn id="67" idx="7"/>
            </p:cNvCxnSpPr>
            <p:nvPr/>
          </p:nvCxnSpPr>
          <p:spPr>
            <a:xfrm flipH="1">
              <a:off x="4984559" y="1626708"/>
              <a:ext cx="318682" cy="292616"/>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71" name="Ellipse 70">
              <a:extLst>
                <a:ext uri="{FF2B5EF4-FFF2-40B4-BE49-F238E27FC236}">
                  <a16:creationId xmlns:a16="http://schemas.microsoft.com/office/drawing/2014/main" id="{46058361-0459-43B6-8E1B-675FC14B709E}"/>
                </a:ext>
              </a:extLst>
            </p:cNvPr>
            <p:cNvSpPr/>
            <p:nvPr/>
          </p:nvSpPr>
          <p:spPr>
            <a:xfrm>
              <a:off x="5631003" y="1557161"/>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72" name="Ellipse 71">
              <a:extLst>
                <a:ext uri="{FF2B5EF4-FFF2-40B4-BE49-F238E27FC236}">
                  <a16:creationId xmlns:a16="http://schemas.microsoft.com/office/drawing/2014/main" id="{DBD9635A-35C6-42A1-88C8-B55D5849848D}"/>
                </a:ext>
              </a:extLst>
            </p:cNvPr>
            <p:cNvSpPr/>
            <p:nvPr/>
          </p:nvSpPr>
          <p:spPr>
            <a:xfrm>
              <a:off x="4830053" y="1506792"/>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73" name="Gerader Verbinder 72">
              <a:extLst>
                <a:ext uri="{FF2B5EF4-FFF2-40B4-BE49-F238E27FC236}">
                  <a16:creationId xmlns:a16="http://schemas.microsoft.com/office/drawing/2014/main" id="{3AE100F6-F42D-4722-88F4-806465FA7DC9}"/>
                </a:ext>
              </a:extLst>
            </p:cNvPr>
            <p:cNvCxnSpPr>
              <a:cxnSpLocks noChangeAspect="1"/>
              <a:stCxn id="67" idx="0"/>
              <a:endCxn id="72" idx="4"/>
            </p:cNvCxnSpPr>
            <p:nvPr/>
          </p:nvCxnSpPr>
          <p:spPr>
            <a:xfrm flipV="1">
              <a:off x="4914555" y="1704792"/>
              <a:ext cx="14498" cy="185536"/>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4" name="Gerader Verbinder 73">
              <a:extLst>
                <a:ext uri="{FF2B5EF4-FFF2-40B4-BE49-F238E27FC236}">
                  <a16:creationId xmlns:a16="http://schemas.microsoft.com/office/drawing/2014/main" id="{B18827DE-D103-4A1B-8221-CFDDC3AAC74C}"/>
                </a:ext>
              </a:extLst>
            </p:cNvPr>
            <p:cNvCxnSpPr>
              <a:cxnSpLocks noChangeAspect="1"/>
              <a:stCxn id="71" idx="2"/>
              <a:endCxn id="69" idx="6"/>
            </p:cNvCxnSpPr>
            <p:nvPr/>
          </p:nvCxnSpPr>
          <p:spPr>
            <a:xfrm flipH="1" flipV="1">
              <a:off x="5501241" y="1626708"/>
              <a:ext cx="129762" cy="29453"/>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75" name="Gruppieren 74">
            <a:extLst>
              <a:ext uri="{FF2B5EF4-FFF2-40B4-BE49-F238E27FC236}">
                <a16:creationId xmlns:a16="http://schemas.microsoft.com/office/drawing/2014/main" id="{7834A5CB-7D4F-4B46-8BAE-FB538030C6A4}"/>
              </a:ext>
            </a:extLst>
          </p:cNvPr>
          <p:cNvGrpSpPr/>
          <p:nvPr/>
        </p:nvGrpSpPr>
        <p:grpSpPr>
          <a:xfrm>
            <a:off x="5132589" y="2657183"/>
            <a:ext cx="4277031" cy="3662027"/>
            <a:chOff x="5132589" y="2657183"/>
            <a:chExt cx="4277031" cy="3662027"/>
          </a:xfrm>
          <a:solidFill>
            <a:schemeClr val="accent6">
              <a:lumMod val="40000"/>
              <a:lumOff val="60000"/>
            </a:schemeClr>
          </a:solidFill>
        </p:grpSpPr>
        <p:sp>
          <p:nvSpPr>
            <p:cNvPr id="76" name="Ellipse 75">
              <a:extLst>
                <a:ext uri="{FF2B5EF4-FFF2-40B4-BE49-F238E27FC236}">
                  <a16:creationId xmlns:a16="http://schemas.microsoft.com/office/drawing/2014/main" id="{47F6D707-C3EF-4680-9693-1EEC5111FC04}"/>
                </a:ext>
              </a:extLst>
            </p:cNvPr>
            <p:cNvSpPr/>
            <p:nvPr/>
          </p:nvSpPr>
          <p:spPr>
            <a:xfrm>
              <a:off x="8105514" y="2761763"/>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77" name="Gerader Verbinder 76">
              <a:extLst>
                <a:ext uri="{FF2B5EF4-FFF2-40B4-BE49-F238E27FC236}">
                  <a16:creationId xmlns:a16="http://schemas.microsoft.com/office/drawing/2014/main" id="{D3C279C3-6CD5-4110-A5E0-4DB616537F4E}"/>
                </a:ext>
              </a:extLst>
            </p:cNvPr>
            <p:cNvCxnSpPr>
              <a:cxnSpLocks noChangeAspect="1"/>
              <a:stCxn id="81" idx="0"/>
              <a:endCxn id="76" idx="5"/>
            </p:cNvCxnSpPr>
            <p:nvPr/>
          </p:nvCxnSpPr>
          <p:spPr>
            <a:xfrm flipH="1" flipV="1">
              <a:off x="8274518" y="2930767"/>
              <a:ext cx="100273" cy="240055"/>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78" name="Ellipse 77">
              <a:extLst>
                <a:ext uri="{FF2B5EF4-FFF2-40B4-BE49-F238E27FC236}">
                  <a16:creationId xmlns:a16="http://schemas.microsoft.com/office/drawing/2014/main" id="{B868DBCB-DB7B-49B5-80F2-9F8C5AA6C243}"/>
                </a:ext>
              </a:extLst>
            </p:cNvPr>
            <p:cNvSpPr/>
            <p:nvPr/>
          </p:nvSpPr>
          <p:spPr>
            <a:xfrm>
              <a:off x="7781932" y="2982319"/>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79" name="Gerader Verbinder 78">
              <a:extLst>
                <a:ext uri="{FF2B5EF4-FFF2-40B4-BE49-F238E27FC236}">
                  <a16:creationId xmlns:a16="http://schemas.microsoft.com/office/drawing/2014/main" id="{6DA6DA18-2347-491C-B85B-1BC6C75537AB}"/>
                </a:ext>
              </a:extLst>
            </p:cNvPr>
            <p:cNvCxnSpPr>
              <a:cxnSpLocks noChangeAspect="1"/>
              <a:stCxn id="78" idx="7"/>
              <a:endCxn id="76" idx="2"/>
            </p:cNvCxnSpPr>
            <p:nvPr/>
          </p:nvCxnSpPr>
          <p:spPr>
            <a:xfrm flipV="1">
              <a:off x="7950936" y="2860763"/>
              <a:ext cx="154578" cy="150552"/>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80" name="Ellipse 79">
              <a:extLst>
                <a:ext uri="{FF2B5EF4-FFF2-40B4-BE49-F238E27FC236}">
                  <a16:creationId xmlns:a16="http://schemas.microsoft.com/office/drawing/2014/main" id="{0A011E5D-123F-4A64-AE19-DC8F3283DAFB}"/>
                </a:ext>
              </a:extLst>
            </p:cNvPr>
            <p:cNvSpPr/>
            <p:nvPr/>
          </p:nvSpPr>
          <p:spPr>
            <a:xfrm>
              <a:off x="7990247" y="3278667"/>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81" name="Ellipse 80">
              <a:extLst>
                <a:ext uri="{FF2B5EF4-FFF2-40B4-BE49-F238E27FC236}">
                  <a16:creationId xmlns:a16="http://schemas.microsoft.com/office/drawing/2014/main" id="{B7F64126-0D2D-41B6-9D88-87F4FDF3322E}"/>
                </a:ext>
              </a:extLst>
            </p:cNvPr>
            <p:cNvSpPr/>
            <p:nvPr/>
          </p:nvSpPr>
          <p:spPr>
            <a:xfrm>
              <a:off x="8275791" y="3170822"/>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82" name="Gerader Verbinder 81">
              <a:extLst>
                <a:ext uri="{FF2B5EF4-FFF2-40B4-BE49-F238E27FC236}">
                  <a16:creationId xmlns:a16="http://schemas.microsoft.com/office/drawing/2014/main" id="{E9DEB253-2B0B-4E36-93D5-0FC1A6E06D1C}"/>
                </a:ext>
              </a:extLst>
            </p:cNvPr>
            <p:cNvCxnSpPr>
              <a:cxnSpLocks noChangeAspect="1"/>
              <a:stCxn id="80" idx="0"/>
              <a:endCxn id="78" idx="5"/>
            </p:cNvCxnSpPr>
            <p:nvPr/>
          </p:nvCxnSpPr>
          <p:spPr>
            <a:xfrm flipH="1" flipV="1">
              <a:off x="7950936" y="3151323"/>
              <a:ext cx="138311" cy="127344"/>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3" name="Gerader Verbinder 82">
              <a:extLst>
                <a:ext uri="{FF2B5EF4-FFF2-40B4-BE49-F238E27FC236}">
                  <a16:creationId xmlns:a16="http://schemas.microsoft.com/office/drawing/2014/main" id="{350757FD-E661-4043-A33D-F7C8ED823AC4}"/>
                </a:ext>
              </a:extLst>
            </p:cNvPr>
            <p:cNvCxnSpPr>
              <a:cxnSpLocks noChangeAspect="1"/>
              <a:stCxn id="78" idx="1"/>
              <a:endCxn id="84" idx="5"/>
            </p:cNvCxnSpPr>
            <p:nvPr/>
          </p:nvCxnSpPr>
          <p:spPr>
            <a:xfrm flipH="1" flipV="1">
              <a:off x="7603534" y="2826187"/>
              <a:ext cx="207394" cy="185128"/>
            </a:xfrm>
            <a:prstGeom prst="line">
              <a:avLst/>
            </a:prstGeom>
            <a:grpFill/>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84" name="Ellipse 83">
              <a:extLst>
                <a:ext uri="{FF2B5EF4-FFF2-40B4-BE49-F238E27FC236}">
                  <a16:creationId xmlns:a16="http://schemas.microsoft.com/office/drawing/2014/main" id="{82546868-2461-4865-9E1B-6238ED25FE94}"/>
                </a:ext>
              </a:extLst>
            </p:cNvPr>
            <p:cNvSpPr/>
            <p:nvPr/>
          </p:nvSpPr>
          <p:spPr>
            <a:xfrm>
              <a:off x="7434530" y="2657183"/>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85" name="Gerader Verbinder 84">
              <a:extLst>
                <a:ext uri="{FF2B5EF4-FFF2-40B4-BE49-F238E27FC236}">
                  <a16:creationId xmlns:a16="http://schemas.microsoft.com/office/drawing/2014/main" id="{254FA19E-ACC5-4161-9739-019DDFB0FBCA}"/>
                </a:ext>
              </a:extLst>
            </p:cNvPr>
            <p:cNvCxnSpPr>
              <a:cxnSpLocks noChangeAspect="1"/>
              <a:stCxn id="36" idx="7"/>
              <a:endCxn id="78" idx="3"/>
            </p:cNvCxnSpPr>
            <p:nvPr/>
          </p:nvCxnSpPr>
          <p:spPr>
            <a:xfrm flipV="1">
              <a:off x="7609806" y="3151323"/>
              <a:ext cx="201122" cy="90101"/>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86" name="Ellipse 85">
              <a:extLst>
                <a:ext uri="{FF2B5EF4-FFF2-40B4-BE49-F238E27FC236}">
                  <a16:creationId xmlns:a16="http://schemas.microsoft.com/office/drawing/2014/main" id="{28607991-9D27-40F2-876C-85AD9482E873}"/>
                </a:ext>
              </a:extLst>
            </p:cNvPr>
            <p:cNvSpPr/>
            <p:nvPr/>
          </p:nvSpPr>
          <p:spPr>
            <a:xfrm>
              <a:off x="7170052" y="2738912"/>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87" name="Gerader Verbinder 86">
              <a:extLst>
                <a:ext uri="{FF2B5EF4-FFF2-40B4-BE49-F238E27FC236}">
                  <a16:creationId xmlns:a16="http://schemas.microsoft.com/office/drawing/2014/main" id="{2DBA024C-E789-4FDD-B719-FCCAF0D3877C}"/>
                </a:ext>
              </a:extLst>
            </p:cNvPr>
            <p:cNvCxnSpPr>
              <a:cxnSpLocks noChangeAspect="1"/>
              <a:stCxn id="36" idx="1"/>
              <a:endCxn id="86" idx="4"/>
            </p:cNvCxnSpPr>
            <p:nvPr/>
          </p:nvCxnSpPr>
          <p:spPr>
            <a:xfrm flipV="1">
              <a:off x="7151600" y="2936912"/>
              <a:ext cx="117452" cy="304512"/>
            </a:xfrm>
            <a:prstGeom prst="line">
              <a:avLst/>
            </a:prstGeom>
            <a:grpFill/>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a16="http://schemas.microsoft.com/office/drawing/2014/main" id="{DEBD5111-64BE-4081-B95B-AA64604B05D5}"/>
                </a:ext>
              </a:extLst>
            </p:cNvPr>
            <p:cNvCxnSpPr>
              <a:cxnSpLocks noChangeAspect="1"/>
              <a:stCxn id="89" idx="1"/>
              <a:endCxn id="36" idx="5"/>
            </p:cNvCxnSpPr>
            <p:nvPr/>
          </p:nvCxnSpPr>
          <p:spPr>
            <a:xfrm flipH="1" flipV="1">
              <a:off x="7609806" y="3699630"/>
              <a:ext cx="283437" cy="183447"/>
            </a:xfrm>
            <a:prstGeom prst="line">
              <a:avLst/>
            </a:prstGeom>
            <a:grpFill/>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Ellipse 88">
              <a:extLst>
                <a:ext uri="{FF2B5EF4-FFF2-40B4-BE49-F238E27FC236}">
                  <a16:creationId xmlns:a16="http://schemas.microsoft.com/office/drawing/2014/main" id="{5F475C99-3822-4125-921C-74489457DC4A}"/>
                </a:ext>
              </a:extLst>
            </p:cNvPr>
            <p:cNvSpPr/>
            <p:nvPr/>
          </p:nvSpPr>
          <p:spPr>
            <a:xfrm>
              <a:off x="7864247" y="3854081"/>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90" name="Gerader Verbinder 89">
              <a:extLst>
                <a:ext uri="{FF2B5EF4-FFF2-40B4-BE49-F238E27FC236}">
                  <a16:creationId xmlns:a16="http://schemas.microsoft.com/office/drawing/2014/main" id="{D8B8E2E9-A4BD-4ACE-96F9-2994E71DEED2}"/>
                </a:ext>
              </a:extLst>
            </p:cNvPr>
            <p:cNvCxnSpPr>
              <a:cxnSpLocks noChangeAspect="1"/>
              <a:stCxn id="35" idx="7"/>
              <a:endCxn id="91" idx="2"/>
            </p:cNvCxnSpPr>
            <p:nvPr/>
          </p:nvCxnSpPr>
          <p:spPr>
            <a:xfrm flipV="1">
              <a:off x="6006754" y="3742890"/>
              <a:ext cx="393118" cy="118500"/>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91" name="Ellipse 90">
              <a:extLst>
                <a:ext uri="{FF2B5EF4-FFF2-40B4-BE49-F238E27FC236}">
                  <a16:creationId xmlns:a16="http://schemas.microsoft.com/office/drawing/2014/main" id="{EC9C7F1C-C5D1-495B-9988-BC7B948D9455}"/>
                </a:ext>
              </a:extLst>
            </p:cNvPr>
            <p:cNvSpPr/>
            <p:nvPr/>
          </p:nvSpPr>
          <p:spPr>
            <a:xfrm>
              <a:off x="6399872" y="3643890"/>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92" name="Ellipse 91">
              <a:extLst>
                <a:ext uri="{FF2B5EF4-FFF2-40B4-BE49-F238E27FC236}">
                  <a16:creationId xmlns:a16="http://schemas.microsoft.com/office/drawing/2014/main" id="{C37387AB-2977-437A-9954-433DB9DE23B8}"/>
                </a:ext>
              </a:extLst>
            </p:cNvPr>
            <p:cNvSpPr/>
            <p:nvPr/>
          </p:nvSpPr>
          <p:spPr>
            <a:xfrm>
              <a:off x="6188798" y="4143015"/>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93" name="Gerader Verbinder 92">
              <a:extLst>
                <a:ext uri="{FF2B5EF4-FFF2-40B4-BE49-F238E27FC236}">
                  <a16:creationId xmlns:a16="http://schemas.microsoft.com/office/drawing/2014/main" id="{0AF1DC15-9A13-4B01-9168-D3152E3FE4C8}"/>
                </a:ext>
              </a:extLst>
            </p:cNvPr>
            <p:cNvCxnSpPr>
              <a:cxnSpLocks noChangeAspect="1"/>
              <a:stCxn id="35" idx="6"/>
              <a:endCxn id="92" idx="1"/>
            </p:cNvCxnSpPr>
            <p:nvPr/>
          </p:nvCxnSpPr>
          <p:spPr>
            <a:xfrm>
              <a:off x="6101651" y="4090493"/>
              <a:ext cx="116143" cy="81518"/>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4" name="Gerader Verbinder 93">
              <a:extLst>
                <a:ext uri="{FF2B5EF4-FFF2-40B4-BE49-F238E27FC236}">
                  <a16:creationId xmlns:a16="http://schemas.microsoft.com/office/drawing/2014/main" id="{32C196D1-D967-4C39-B64B-CE5A23E07AD8}"/>
                </a:ext>
              </a:extLst>
            </p:cNvPr>
            <p:cNvCxnSpPr>
              <a:cxnSpLocks noChangeAspect="1"/>
              <a:stCxn id="35" idx="7"/>
              <a:endCxn id="95" idx="3"/>
            </p:cNvCxnSpPr>
            <p:nvPr/>
          </p:nvCxnSpPr>
          <p:spPr>
            <a:xfrm flipV="1">
              <a:off x="6006754" y="3689557"/>
              <a:ext cx="153764" cy="171833"/>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95" name="Ellipse 94">
              <a:extLst>
                <a:ext uri="{FF2B5EF4-FFF2-40B4-BE49-F238E27FC236}">
                  <a16:creationId xmlns:a16="http://schemas.microsoft.com/office/drawing/2014/main" id="{DF8577FC-C581-4CC9-B0C8-5D11479F44EB}"/>
                </a:ext>
              </a:extLst>
            </p:cNvPr>
            <p:cNvSpPr/>
            <p:nvPr/>
          </p:nvSpPr>
          <p:spPr>
            <a:xfrm>
              <a:off x="6131522" y="3520553"/>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96" name="Ellipse 95">
              <a:extLst>
                <a:ext uri="{FF2B5EF4-FFF2-40B4-BE49-F238E27FC236}">
                  <a16:creationId xmlns:a16="http://schemas.microsoft.com/office/drawing/2014/main" id="{E64DBC18-DAED-4D19-90AA-1FBA58A55A63}"/>
                </a:ext>
              </a:extLst>
            </p:cNvPr>
            <p:cNvSpPr/>
            <p:nvPr/>
          </p:nvSpPr>
          <p:spPr>
            <a:xfrm>
              <a:off x="5132589" y="4150521"/>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97" name="Gerader Verbinder 96">
              <a:extLst>
                <a:ext uri="{FF2B5EF4-FFF2-40B4-BE49-F238E27FC236}">
                  <a16:creationId xmlns:a16="http://schemas.microsoft.com/office/drawing/2014/main" id="{D0E43435-9791-4F11-848A-6175C1268EBB}"/>
                </a:ext>
              </a:extLst>
            </p:cNvPr>
            <p:cNvCxnSpPr>
              <a:cxnSpLocks noChangeAspect="1"/>
              <a:stCxn id="96" idx="7"/>
              <a:endCxn id="35" idx="2"/>
            </p:cNvCxnSpPr>
            <p:nvPr/>
          </p:nvCxnSpPr>
          <p:spPr>
            <a:xfrm flipV="1">
              <a:off x="5301593" y="4090493"/>
              <a:ext cx="152058" cy="89024"/>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8" name="Gerader Verbinder 97">
              <a:extLst>
                <a:ext uri="{FF2B5EF4-FFF2-40B4-BE49-F238E27FC236}">
                  <a16:creationId xmlns:a16="http://schemas.microsoft.com/office/drawing/2014/main" id="{B186D6B7-1701-447B-8369-43E4C5C45F27}"/>
                </a:ext>
              </a:extLst>
            </p:cNvPr>
            <p:cNvCxnSpPr>
              <a:cxnSpLocks noChangeAspect="1"/>
              <a:stCxn id="29" idx="7"/>
              <a:endCxn id="99" idx="3"/>
            </p:cNvCxnSpPr>
            <p:nvPr/>
          </p:nvCxnSpPr>
          <p:spPr>
            <a:xfrm flipV="1">
              <a:off x="8706386" y="4030394"/>
              <a:ext cx="238137" cy="298639"/>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99" name="Ellipse 98">
              <a:extLst>
                <a:ext uri="{FF2B5EF4-FFF2-40B4-BE49-F238E27FC236}">
                  <a16:creationId xmlns:a16="http://schemas.microsoft.com/office/drawing/2014/main" id="{888B9C73-F59F-4C86-815D-5941A1DCA496}"/>
                </a:ext>
              </a:extLst>
            </p:cNvPr>
            <p:cNvSpPr/>
            <p:nvPr/>
          </p:nvSpPr>
          <p:spPr>
            <a:xfrm>
              <a:off x="8915527" y="3861390"/>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00" name="Ellipse 99">
              <a:extLst>
                <a:ext uri="{FF2B5EF4-FFF2-40B4-BE49-F238E27FC236}">
                  <a16:creationId xmlns:a16="http://schemas.microsoft.com/office/drawing/2014/main" id="{0E44FE16-F7AC-4D7E-A0F3-5CE59B8E8662}"/>
                </a:ext>
              </a:extLst>
            </p:cNvPr>
            <p:cNvSpPr/>
            <p:nvPr/>
          </p:nvSpPr>
          <p:spPr>
            <a:xfrm>
              <a:off x="8153283" y="5249009"/>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101" name="Gerader Verbinder 100">
              <a:extLst>
                <a:ext uri="{FF2B5EF4-FFF2-40B4-BE49-F238E27FC236}">
                  <a16:creationId xmlns:a16="http://schemas.microsoft.com/office/drawing/2014/main" id="{DC9D323A-AB7C-45CA-93B8-562D203D633C}"/>
                </a:ext>
              </a:extLst>
            </p:cNvPr>
            <p:cNvCxnSpPr>
              <a:cxnSpLocks noChangeAspect="1"/>
              <a:stCxn id="100" idx="0"/>
              <a:endCxn id="29" idx="4"/>
            </p:cNvCxnSpPr>
            <p:nvPr/>
          </p:nvCxnSpPr>
          <p:spPr>
            <a:xfrm flipV="1">
              <a:off x="8252283" y="4882136"/>
              <a:ext cx="225000" cy="366873"/>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2" name="Gerader Verbinder 101">
              <a:extLst>
                <a:ext uri="{FF2B5EF4-FFF2-40B4-BE49-F238E27FC236}">
                  <a16:creationId xmlns:a16="http://schemas.microsoft.com/office/drawing/2014/main" id="{6F53ABD3-63D6-4462-9034-53FD98A89E5F}"/>
                </a:ext>
              </a:extLst>
            </p:cNvPr>
            <p:cNvCxnSpPr>
              <a:cxnSpLocks noChangeAspect="1"/>
              <a:stCxn id="99" idx="4"/>
              <a:endCxn id="103" idx="0"/>
            </p:cNvCxnSpPr>
            <p:nvPr/>
          </p:nvCxnSpPr>
          <p:spPr>
            <a:xfrm>
              <a:off x="9014527" y="4059390"/>
              <a:ext cx="41439" cy="316131"/>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03" name="Ellipse 102">
              <a:extLst>
                <a:ext uri="{FF2B5EF4-FFF2-40B4-BE49-F238E27FC236}">
                  <a16:creationId xmlns:a16="http://schemas.microsoft.com/office/drawing/2014/main" id="{DA6A981F-59D5-4687-85C2-B1553D8EA964}"/>
                </a:ext>
              </a:extLst>
            </p:cNvPr>
            <p:cNvSpPr/>
            <p:nvPr/>
          </p:nvSpPr>
          <p:spPr>
            <a:xfrm>
              <a:off x="8956966" y="4375521"/>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04" name="Ellipse 103">
              <a:extLst>
                <a:ext uri="{FF2B5EF4-FFF2-40B4-BE49-F238E27FC236}">
                  <a16:creationId xmlns:a16="http://schemas.microsoft.com/office/drawing/2014/main" id="{D1787266-C832-4408-BBC3-1D115BFCB34F}"/>
                </a:ext>
              </a:extLst>
            </p:cNvPr>
            <p:cNvSpPr/>
            <p:nvPr/>
          </p:nvSpPr>
          <p:spPr>
            <a:xfrm>
              <a:off x="9211620" y="4520917"/>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105" name="Gerader Verbinder 104">
              <a:extLst>
                <a:ext uri="{FF2B5EF4-FFF2-40B4-BE49-F238E27FC236}">
                  <a16:creationId xmlns:a16="http://schemas.microsoft.com/office/drawing/2014/main" id="{36812C82-ADCE-49B1-9695-10EE74624B55}"/>
                </a:ext>
              </a:extLst>
            </p:cNvPr>
            <p:cNvCxnSpPr>
              <a:cxnSpLocks noChangeAspect="1"/>
              <a:stCxn id="103" idx="5"/>
              <a:endCxn id="104" idx="2"/>
            </p:cNvCxnSpPr>
            <p:nvPr/>
          </p:nvCxnSpPr>
          <p:spPr>
            <a:xfrm>
              <a:off x="9125970" y="4544525"/>
              <a:ext cx="85650" cy="75392"/>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6" name="Gerader Verbinder 105">
              <a:extLst>
                <a:ext uri="{FF2B5EF4-FFF2-40B4-BE49-F238E27FC236}">
                  <a16:creationId xmlns:a16="http://schemas.microsoft.com/office/drawing/2014/main" id="{70482E8A-14C7-4209-84F3-23978FAA340B}"/>
                </a:ext>
              </a:extLst>
            </p:cNvPr>
            <p:cNvCxnSpPr>
              <a:cxnSpLocks noChangeAspect="1"/>
              <a:stCxn id="29" idx="3"/>
              <a:endCxn id="107" idx="6"/>
            </p:cNvCxnSpPr>
            <p:nvPr/>
          </p:nvCxnSpPr>
          <p:spPr>
            <a:xfrm flipH="1">
              <a:off x="7928283" y="4787239"/>
              <a:ext cx="319897" cy="110663"/>
            </a:xfrm>
            <a:prstGeom prst="line">
              <a:avLst/>
            </a:prstGeom>
            <a:grpFill/>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07" name="Ellipse 106">
              <a:extLst>
                <a:ext uri="{FF2B5EF4-FFF2-40B4-BE49-F238E27FC236}">
                  <a16:creationId xmlns:a16="http://schemas.microsoft.com/office/drawing/2014/main" id="{2040EB13-3B14-4058-A1C0-6D38E58C026E}"/>
                </a:ext>
              </a:extLst>
            </p:cNvPr>
            <p:cNvSpPr/>
            <p:nvPr/>
          </p:nvSpPr>
          <p:spPr>
            <a:xfrm>
              <a:off x="7730283" y="4798902"/>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08" name="Ellipse 107">
              <a:extLst>
                <a:ext uri="{FF2B5EF4-FFF2-40B4-BE49-F238E27FC236}">
                  <a16:creationId xmlns:a16="http://schemas.microsoft.com/office/drawing/2014/main" id="{F13674AA-1D3F-401C-8C90-C962989977C6}"/>
                </a:ext>
              </a:extLst>
            </p:cNvPr>
            <p:cNvSpPr/>
            <p:nvPr/>
          </p:nvSpPr>
          <p:spPr>
            <a:xfrm>
              <a:off x="7905783" y="5032899"/>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109" name="Gerader Verbinder 108">
              <a:extLst>
                <a:ext uri="{FF2B5EF4-FFF2-40B4-BE49-F238E27FC236}">
                  <a16:creationId xmlns:a16="http://schemas.microsoft.com/office/drawing/2014/main" id="{53EF22BB-9F87-423F-89DA-087E07AC22C9}"/>
                </a:ext>
              </a:extLst>
            </p:cNvPr>
            <p:cNvCxnSpPr>
              <a:cxnSpLocks noChangeAspect="1"/>
              <a:stCxn id="108" idx="1"/>
              <a:endCxn id="107" idx="5"/>
            </p:cNvCxnSpPr>
            <p:nvPr/>
          </p:nvCxnSpPr>
          <p:spPr>
            <a:xfrm flipH="1" flipV="1">
              <a:off x="7899287" y="4967906"/>
              <a:ext cx="35492" cy="93989"/>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0" name="Gerader Verbinder 109">
              <a:extLst>
                <a:ext uri="{FF2B5EF4-FFF2-40B4-BE49-F238E27FC236}">
                  <a16:creationId xmlns:a16="http://schemas.microsoft.com/office/drawing/2014/main" id="{E89476AC-902E-430D-AC46-CEFEF69E203E}"/>
                </a:ext>
              </a:extLst>
            </p:cNvPr>
            <p:cNvCxnSpPr>
              <a:cxnSpLocks noChangeAspect="1"/>
              <a:stCxn id="112" idx="7"/>
              <a:endCxn id="111" idx="3"/>
            </p:cNvCxnSpPr>
            <p:nvPr/>
          </p:nvCxnSpPr>
          <p:spPr>
            <a:xfrm flipV="1">
              <a:off x="6940693" y="5339206"/>
              <a:ext cx="84992" cy="57992"/>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1" name="Ellipse 110">
              <a:extLst>
                <a:ext uri="{FF2B5EF4-FFF2-40B4-BE49-F238E27FC236}">
                  <a16:creationId xmlns:a16="http://schemas.microsoft.com/office/drawing/2014/main" id="{C6E3BF35-2447-4ADD-8974-046E7972B8D7}"/>
                </a:ext>
              </a:extLst>
            </p:cNvPr>
            <p:cNvSpPr/>
            <p:nvPr/>
          </p:nvSpPr>
          <p:spPr>
            <a:xfrm>
              <a:off x="6996689" y="5170202"/>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2" name="Ellipse 111">
              <a:extLst>
                <a:ext uri="{FF2B5EF4-FFF2-40B4-BE49-F238E27FC236}">
                  <a16:creationId xmlns:a16="http://schemas.microsoft.com/office/drawing/2014/main" id="{833CB283-30CD-42D5-B822-030D05037D0B}"/>
                </a:ext>
              </a:extLst>
            </p:cNvPr>
            <p:cNvSpPr/>
            <p:nvPr/>
          </p:nvSpPr>
          <p:spPr>
            <a:xfrm>
              <a:off x="6771689" y="5368202"/>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3" name="Ellipse 112">
              <a:extLst>
                <a:ext uri="{FF2B5EF4-FFF2-40B4-BE49-F238E27FC236}">
                  <a16:creationId xmlns:a16="http://schemas.microsoft.com/office/drawing/2014/main" id="{8C741792-9BCD-4B24-A845-7E04A605CEBE}"/>
                </a:ext>
              </a:extLst>
            </p:cNvPr>
            <p:cNvSpPr/>
            <p:nvPr/>
          </p:nvSpPr>
          <p:spPr>
            <a:xfrm>
              <a:off x="7136863" y="5714268"/>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4" name="Ellipse 113">
              <a:extLst>
                <a:ext uri="{FF2B5EF4-FFF2-40B4-BE49-F238E27FC236}">
                  <a16:creationId xmlns:a16="http://schemas.microsoft.com/office/drawing/2014/main" id="{2697B3F9-93E9-44EC-894E-EA15577A0248}"/>
                </a:ext>
              </a:extLst>
            </p:cNvPr>
            <p:cNvSpPr/>
            <p:nvPr/>
          </p:nvSpPr>
          <p:spPr>
            <a:xfrm>
              <a:off x="6429768" y="6083574"/>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5" name="Ellipse 114">
              <a:extLst>
                <a:ext uri="{FF2B5EF4-FFF2-40B4-BE49-F238E27FC236}">
                  <a16:creationId xmlns:a16="http://schemas.microsoft.com/office/drawing/2014/main" id="{6F7B8364-2C03-4174-A4DC-B8A09FC204D4}"/>
                </a:ext>
              </a:extLst>
            </p:cNvPr>
            <p:cNvSpPr/>
            <p:nvPr/>
          </p:nvSpPr>
          <p:spPr>
            <a:xfrm>
              <a:off x="6019794" y="6121210"/>
              <a:ext cx="198000" cy="19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116" name="Gerader Verbinder 115">
              <a:extLst>
                <a:ext uri="{FF2B5EF4-FFF2-40B4-BE49-F238E27FC236}">
                  <a16:creationId xmlns:a16="http://schemas.microsoft.com/office/drawing/2014/main" id="{5E724C93-5712-487D-850E-432A0CC3A301}"/>
                </a:ext>
              </a:extLst>
            </p:cNvPr>
            <p:cNvCxnSpPr>
              <a:cxnSpLocks noChangeAspect="1"/>
              <a:stCxn id="33" idx="6"/>
              <a:endCxn id="112" idx="3"/>
            </p:cNvCxnSpPr>
            <p:nvPr/>
          </p:nvCxnSpPr>
          <p:spPr>
            <a:xfrm flipV="1">
              <a:off x="6524665" y="5537206"/>
              <a:ext cx="276020" cy="114821"/>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7" name="Gerader Verbinder 116">
              <a:extLst>
                <a:ext uri="{FF2B5EF4-FFF2-40B4-BE49-F238E27FC236}">
                  <a16:creationId xmlns:a16="http://schemas.microsoft.com/office/drawing/2014/main" id="{4A8238EB-8E72-4DDC-ACD0-BB9B79EFFD7A}"/>
                </a:ext>
              </a:extLst>
            </p:cNvPr>
            <p:cNvCxnSpPr>
              <a:cxnSpLocks noChangeAspect="1"/>
              <a:stCxn id="113" idx="2"/>
              <a:endCxn id="112" idx="5"/>
            </p:cNvCxnSpPr>
            <p:nvPr/>
          </p:nvCxnSpPr>
          <p:spPr>
            <a:xfrm flipH="1" flipV="1">
              <a:off x="6940693" y="5537206"/>
              <a:ext cx="196170" cy="276062"/>
            </a:xfrm>
            <a:prstGeom prst="line">
              <a:avLst/>
            </a:prstGeom>
            <a:grpFill/>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8" name="Gerader Verbinder 117">
              <a:extLst>
                <a:ext uri="{FF2B5EF4-FFF2-40B4-BE49-F238E27FC236}">
                  <a16:creationId xmlns:a16="http://schemas.microsoft.com/office/drawing/2014/main" id="{7CB45A6A-BFB0-4664-A436-210CC760EC40}"/>
                </a:ext>
              </a:extLst>
            </p:cNvPr>
            <p:cNvCxnSpPr>
              <a:cxnSpLocks noChangeAspect="1"/>
              <a:stCxn id="113" idx="3"/>
              <a:endCxn id="114" idx="6"/>
            </p:cNvCxnSpPr>
            <p:nvPr/>
          </p:nvCxnSpPr>
          <p:spPr>
            <a:xfrm flipH="1">
              <a:off x="6627768" y="5883272"/>
              <a:ext cx="538091" cy="299302"/>
            </a:xfrm>
            <a:prstGeom prst="line">
              <a:avLst/>
            </a:prstGeom>
            <a:grpFill/>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9" name="Gerader Verbinder 118">
              <a:extLst>
                <a:ext uri="{FF2B5EF4-FFF2-40B4-BE49-F238E27FC236}">
                  <a16:creationId xmlns:a16="http://schemas.microsoft.com/office/drawing/2014/main" id="{0F7E769A-0803-4445-BE02-3FF0E35C6110}"/>
                </a:ext>
              </a:extLst>
            </p:cNvPr>
            <p:cNvCxnSpPr>
              <a:cxnSpLocks noChangeAspect="1"/>
              <a:stCxn id="115" idx="0"/>
              <a:endCxn id="33" idx="4"/>
            </p:cNvCxnSpPr>
            <p:nvPr/>
          </p:nvCxnSpPr>
          <p:spPr>
            <a:xfrm flipV="1">
              <a:off x="6118794" y="5976027"/>
              <a:ext cx="81871" cy="145183"/>
            </a:xfrm>
            <a:prstGeom prst="line">
              <a:avLst/>
            </a:prstGeom>
            <a:grpFill/>
            <a:ln w="635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20" name="Gruppieren 119">
            <a:extLst>
              <a:ext uri="{FF2B5EF4-FFF2-40B4-BE49-F238E27FC236}">
                <a16:creationId xmlns:a16="http://schemas.microsoft.com/office/drawing/2014/main" id="{E016646E-D31A-4282-B042-46C831BA3190}"/>
              </a:ext>
            </a:extLst>
          </p:cNvPr>
          <p:cNvGrpSpPr/>
          <p:nvPr/>
        </p:nvGrpSpPr>
        <p:grpSpPr>
          <a:xfrm>
            <a:off x="5236574" y="4249521"/>
            <a:ext cx="1759372" cy="1212949"/>
            <a:chOff x="5236574" y="4249521"/>
            <a:chExt cx="1759372" cy="1212949"/>
          </a:xfrm>
        </p:grpSpPr>
        <p:sp>
          <p:nvSpPr>
            <p:cNvPr id="121" name="Ellipse 120">
              <a:extLst>
                <a:ext uri="{FF2B5EF4-FFF2-40B4-BE49-F238E27FC236}">
                  <a16:creationId xmlns:a16="http://schemas.microsoft.com/office/drawing/2014/main" id="{9DDF9B83-7118-40A2-B91E-B993BF0787FA}"/>
                </a:ext>
              </a:extLst>
            </p:cNvPr>
            <p:cNvSpPr>
              <a:spLocks noChangeAspect="1"/>
            </p:cNvSpPr>
            <p:nvPr/>
          </p:nvSpPr>
          <p:spPr>
            <a:xfrm>
              <a:off x="6347946" y="4249521"/>
              <a:ext cx="648000" cy="648000"/>
            </a:xfrm>
            <a:prstGeom prst="ellipse">
              <a:avLst/>
            </a:prstGeom>
            <a:solidFill>
              <a:srgbClr val="0AD4B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t>3 years as R&amp;D Eng Oncology</a:t>
              </a:r>
              <a:b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en-US" sz="600">
                  <a:solidFill>
                    <a:schemeClr val="tx1"/>
                  </a:solidFill>
                  <a:latin typeface="Noto Sans" panose="020B0502040504020204" pitchFamily="34" charset="0"/>
                  <a:ea typeface="Noto Sans" panose="020B0502040504020204" pitchFamily="34" charset="0"/>
                  <a:cs typeface="Noto Sans" panose="020B0502040504020204" pitchFamily="34" charset="0"/>
                </a:rPr>
                <a:t>at Roche</a:t>
              </a:r>
            </a:p>
          </p:txBody>
        </p:sp>
        <p:cxnSp>
          <p:nvCxnSpPr>
            <p:cNvPr id="122" name="Gerader Verbinder 121">
              <a:extLst>
                <a:ext uri="{FF2B5EF4-FFF2-40B4-BE49-F238E27FC236}">
                  <a16:creationId xmlns:a16="http://schemas.microsoft.com/office/drawing/2014/main" id="{274FB014-8271-4610-8E7E-2418B6DA8B39}"/>
                </a:ext>
              </a:extLst>
            </p:cNvPr>
            <p:cNvCxnSpPr>
              <a:cxnSpLocks noChangeAspect="1"/>
              <a:stCxn id="126" idx="7"/>
              <a:endCxn id="121" idx="3"/>
            </p:cNvCxnSpPr>
            <p:nvPr/>
          </p:nvCxnSpPr>
          <p:spPr>
            <a:xfrm flipV="1">
              <a:off x="5236574" y="4802624"/>
              <a:ext cx="1206269" cy="659846"/>
            </a:xfrm>
            <a:prstGeom prst="line">
              <a:avLst/>
            </a:prstGeom>
            <a:ln w="28575">
              <a:solidFill>
                <a:srgbClr val="0AD4B2"/>
              </a:solidFill>
            </a:ln>
          </p:spPr>
          <p:style>
            <a:lnRef idx="1">
              <a:schemeClr val="accent1"/>
            </a:lnRef>
            <a:fillRef idx="0">
              <a:schemeClr val="accent1"/>
            </a:fillRef>
            <a:effectRef idx="0">
              <a:schemeClr val="accent1"/>
            </a:effectRef>
            <a:fontRef idx="minor">
              <a:schemeClr val="tx1"/>
            </a:fontRef>
          </p:style>
        </p:cxnSp>
      </p:grpSp>
      <p:grpSp>
        <p:nvGrpSpPr>
          <p:cNvPr id="123" name="Gruppieren 122">
            <a:extLst>
              <a:ext uri="{FF2B5EF4-FFF2-40B4-BE49-F238E27FC236}">
                <a16:creationId xmlns:a16="http://schemas.microsoft.com/office/drawing/2014/main" id="{FFF2366B-FB56-4A9B-8840-1E4D3E867932}"/>
              </a:ext>
            </a:extLst>
          </p:cNvPr>
          <p:cNvGrpSpPr/>
          <p:nvPr/>
        </p:nvGrpSpPr>
        <p:grpSpPr>
          <a:xfrm>
            <a:off x="1" y="5316181"/>
            <a:ext cx="5382862" cy="998926"/>
            <a:chOff x="1" y="5316181"/>
            <a:chExt cx="5382862" cy="998926"/>
          </a:xfrm>
        </p:grpSpPr>
        <p:grpSp>
          <p:nvGrpSpPr>
            <p:cNvPr id="124" name="Gruppieren 123">
              <a:extLst>
                <a:ext uri="{FF2B5EF4-FFF2-40B4-BE49-F238E27FC236}">
                  <a16:creationId xmlns:a16="http://schemas.microsoft.com/office/drawing/2014/main" id="{2A0F762A-8EB3-4756-B335-D49CE10FCE6D}"/>
                </a:ext>
              </a:extLst>
            </p:cNvPr>
            <p:cNvGrpSpPr/>
            <p:nvPr/>
          </p:nvGrpSpPr>
          <p:grpSpPr>
            <a:xfrm>
              <a:off x="4383937" y="5316181"/>
              <a:ext cx="998926" cy="998926"/>
              <a:chOff x="2194153" y="4867742"/>
              <a:chExt cx="998926" cy="998926"/>
            </a:xfrm>
          </p:grpSpPr>
          <p:sp>
            <p:nvSpPr>
              <p:cNvPr id="126" name="Ellipse 125">
                <a:extLst>
                  <a:ext uri="{FF2B5EF4-FFF2-40B4-BE49-F238E27FC236}">
                    <a16:creationId xmlns:a16="http://schemas.microsoft.com/office/drawing/2014/main" id="{D01F4272-4DC9-4024-8B3B-F4FF78F4E4FC}"/>
                  </a:ext>
                </a:extLst>
              </p:cNvPr>
              <p:cNvSpPr/>
              <p:nvPr/>
            </p:nvSpPr>
            <p:spPr>
              <a:xfrm>
                <a:off x="2194153" y="4867742"/>
                <a:ext cx="998926" cy="998926"/>
              </a:xfrm>
              <a:prstGeom prst="ellipse">
                <a:avLst/>
              </a:prstGeom>
              <a:solidFill>
                <a:srgbClr val="0AD4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27" name="Rechteck 126">
                <a:extLst>
                  <a:ext uri="{FF2B5EF4-FFF2-40B4-BE49-F238E27FC236}">
                    <a16:creationId xmlns:a16="http://schemas.microsoft.com/office/drawing/2014/main" id="{ADFFA1AB-AA06-4037-99B9-8D86FF6CFFDA}"/>
                  </a:ext>
                </a:extLst>
              </p:cNvPr>
              <p:cNvSpPr/>
              <p:nvPr/>
            </p:nvSpPr>
            <p:spPr>
              <a:xfrm>
                <a:off x="2562974" y="5274130"/>
                <a:ext cx="261290" cy="184666"/>
              </a:xfrm>
              <a:prstGeom prst="rect">
                <a:avLst/>
              </a:prstGeom>
              <a:solidFill>
                <a:srgbClr val="0AD4B2"/>
              </a:solidFill>
            </p:spPr>
            <p:txBody>
              <a:bodyPr wrap="none" lIns="0" tIns="0" rIns="0" bIns="0">
                <a:spAutoFit/>
              </a:bodyPr>
              <a:lstStyle/>
              <a:p>
                <a:pPr algn="ctr"/>
                <a:r>
                  <a:rPr lang="en-US" sz="1200">
                    <a:latin typeface="Noto Sans" panose="020B0502040504020204" pitchFamily="34" charset="0"/>
                    <a:ea typeface="Noto Sans" panose="020B0502040504020204" pitchFamily="34" charset="0"/>
                    <a:cs typeface="Noto Sans" panose="020B0502040504020204" pitchFamily="34" charset="0"/>
                  </a:rPr>
                  <a:t>Exp</a:t>
                </a:r>
              </a:p>
            </p:txBody>
          </p:sp>
        </p:grpSp>
        <p:cxnSp>
          <p:nvCxnSpPr>
            <p:cNvPr id="125" name="Gerader Verbinder 124">
              <a:extLst>
                <a:ext uri="{FF2B5EF4-FFF2-40B4-BE49-F238E27FC236}">
                  <a16:creationId xmlns:a16="http://schemas.microsoft.com/office/drawing/2014/main" id="{B2A3471A-AA7D-46FA-BABA-8521D501CDD2}"/>
                </a:ext>
              </a:extLst>
            </p:cNvPr>
            <p:cNvCxnSpPr>
              <a:cxnSpLocks/>
              <a:stCxn id="126" idx="2"/>
            </p:cNvCxnSpPr>
            <p:nvPr/>
          </p:nvCxnSpPr>
          <p:spPr>
            <a:xfrm flipH="1">
              <a:off x="1" y="5815644"/>
              <a:ext cx="4383936" cy="465930"/>
            </a:xfrm>
            <a:prstGeom prst="line">
              <a:avLst/>
            </a:prstGeom>
            <a:ln w="28575">
              <a:solidFill>
                <a:srgbClr val="0AD4B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84841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ircle(out)">
                                      <p:cBhvr>
                                        <p:cTn id="17" dur="2000"/>
                                        <p:tgtEl>
                                          <p:spTgt spid="14"/>
                                        </p:tgtEl>
                                      </p:cBhvr>
                                    </p:animEffect>
                                  </p:childTnLst>
                                </p:cTn>
                              </p:par>
                              <p:par>
                                <p:cTn id="18" presetID="6" presetClass="entr" presetSubtype="32" fill="hold" nodeType="withEffect">
                                  <p:stCondLst>
                                    <p:cond delay="1500"/>
                                  </p:stCondLst>
                                  <p:childTnLst>
                                    <p:set>
                                      <p:cBhvr>
                                        <p:cTn id="19" dur="1" fill="hold">
                                          <p:stCondLst>
                                            <p:cond delay="0"/>
                                          </p:stCondLst>
                                        </p:cTn>
                                        <p:tgtEl>
                                          <p:spTgt spid="38"/>
                                        </p:tgtEl>
                                        <p:attrNameLst>
                                          <p:attrName>style.visibility</p:attrName>
                                        </p:attrNameLst>
                                      </p:cBhvr>
                                      <p:to>
                                        <p:strVal val="visible"/>
                                      </p:to>
                                    </p:set>
                                    <p:animEffect transition="in" filter="circle(out)">
                                      <p:cBhvr>
                                        <p:cTn id="20" dur="20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23"/>
                                        </p:tgtEl>
                                        <p:attrNameLst>
                                          <p:attrName>style.visibility</p:attrName>
                                        </p:attrNameLst>
                                      </p:cBhvr>
                                      <p:to>
                                        <p:strVal val="visible"/>
                                      </p:to>
                                    </p:set>
                                    <p:animEffect transition="in" filter="wipe(left)">
                                      <p:cBhvr>
                                        <p:cTn id="25" dur="500"/>
                                        <p:tgtEl>
                                          <p:spTgt spid="12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20"/>
                                        </p:tgtEl>
                                        <p:attrNameLst>
                                          <p:attrName>style.visibility</p:attrName>
                                        </p:attrNameLst>
                                      </p:cBhvr>
                                      <p:to>
                                        <p:strVal val="visible"/>
                                      </p:to>
                                    </p:set>
                                    <p:animEffect transition="in" filter="wipe(left)">
                                      <p:cBhvr>
                                        <p:cTn id="30" dur="500"/>
                                        <p:tgtEl>
                                          <p:spTgt spid="120"/>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32"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circle(out)">
                                      <p:cBhvr>
                                        <p:cTn id="35" dur="2000"/>
                                        <p:tgtEl>
                                          <p:spTgt spid="27"/>
                                        </p:tgtEl>
                                      </p:cBhvr>
                                    </p:animEffect>
                                  </p:childTnLst>
                                </p:cTn>
                              </p:par>
                              <p:par>
                                <p:cTn id="36" presetID="6" presetClass="entr" presetSubtype="32" fill="hold" nodeType="withEffect">
                                  <p:stCondLst>
                                    <p:cond delay="1500"/>
                                  </p:stCondLst>
                                  <p:childTnLst>
                                    <p:set>
                                      <p:cBhvr>
                                        <p:cTn id="37" dur="1" fill="hold">
                                          <p:stCondLst>
                                            <p:cond delay="0"/>
                                          </p:stCondLst>
                                        </p:cTn>
                                        <p:tgtEl>
                                          <p:spTgt spid="75"/>
                                        </p:tgtEl>
                                        <p:attrNameLst>
                                          <p:attrName>style.visibility</p:attrName>
                                        </p:attrNameLst>
                                      </p:cBhvr>
                                      <p:to>
                                        <p:strVal val="visible"/>
                                      </p:to>
                                    </p:set>
                                    <p:animEffect transition="in" filter="circle(out)">
                                      <p:cBhvr>
                                        <p:cTn id="38" dur="2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pieren 5">
            <a:extLst>
              <a:ext uri="{FF2B5EF4-FFF2-40B4-BE49-F238E27FC236}">
                <a16:creationId xmlns:a16="http://schemas.microsoft.com/office/drawing/2014/main" id="{AC48CA69-4A98-4745-A6E3-2ADBE992B51D}"/>
              </a:ext>
            </a:extLst>
          </p:cNvPr>
          <p:cNvGrpSpPr/>
          <p:nvPr/>
        </p:nvGrpSpPr>
        <p:grpSpPr>
          <a:xfrm>
            <a:off x="386737" y="1284747"/>
            <a:ext cx="7878169" cy="4959354"/>
            <a:chOff x="386737" y="1360347"/>
            <a:chExt cx="7878169" cy="4959354"/>
          </a:xfrm>
        </p:grpSpPr>
        <p:grpSp>
          <p:nvGrpSpPr>
            <p:cNvPr id="7" name="Gruppieren 6">
              <a:extLst>
                <a:ext uri="{FF2B5EF4-FFF2-40B4-BE49-F238E27FC236}">
                  <a16:creationId xmlns:a16="http://schemas.microsoft.com/office/drawing/2014/main" id="{37F6DA84-94B8-45F7-8120-5DE2049146D7}"/>
                </a:ext>
              </a:extLst>
            </p:cNvPr>
            <p:cNvGrpSpPr/>
            <p:nvPr/>
          </p:nvGrpSpPr>
          <p:grpSpPr>
            <a:xfrm>
              <a:off x="386737" y="1360347"/>
              <a:ext cx="7878169" cy="396000"/>
              <a:chOff x="410641" y="1360347"/>
              <a:chExt cx="7878169" cy="396000"/>
            </a:xfrm>
            <a:effectLst>
              <a:outerShdw blurRad="254000" dist="101600" dir="5400000" algn="ctr" rotWithShape="0">
                <a:schemeClr val="bg2">
                  <a:alpha val="50000"/>
                </a:schemeClr>
              </a:outerShdw>
            </a:effectLst>
          </p:grpSpPr>
          <p:pic>
            <p:nvPicPr>
              <p:cNvPr id="10" name="Grafik 9">
                <a:extLst>
                  <a:ext uri="{FF2B5EF4-FFF2-40B4-BE49-F238E27FC236}">
                    <a16:creationId xmlns:a16="http://schemas.microsoft.com/office/drawing/2014/main" id="{5B5C025B-6DEE-4007-8D2E-D511091C933F}"/>
                  </a:ext>
                </a:extLst>
              </p:cNvPr>
              <p:cNvPicPr>
                <a:picLocks noChangeAspect="1"/>
              </p:cNvPicPr>
              <p:nvPr/>
            </p:nvPicPr>
            <p:blipFill rotWithShape="1">
              <a:blip r:embed="rId3">
                <a:extLst>
                  <a:ext uri="{28A0092B-C50C-407E-A947-70E740481C1C}">
                    <a14:useLocalDpi xmlns:a14="http://schemas.microsoft.com/office/drawing/2010/main" val="0"/>
                  </a:ext>
                </a:extLst>
              </a:blip>
              <a:srcRect l="-406" r="61202"/>
              <a:stretch/>
            </p:blipFill>
            <p:spPr>
              <a:xfrm>
                <a:off x="410641" y="1360347"/>
                <a:ext cx="3679862" cy="396000"/>
              </a:xfrm>
              <a:prstGeom prst="rect">
                <a:avLst/>
              </a:prstGeom>
              <a:effectLst/>
            </p:spPr>
          </p:pic>
          <p:pic>
            <p:nvPicPr>
              <p:cNvPr id="11" name="Grafik 10">
                <a:extLst>
                  <a:ext uri="{FF2B5EF4-FFF2-40B4-BE49-F238E27FC236}">
                    <a16:creationId xmlns:a16="http://schemas.microsoft.com/office/drawing/2014/main" id="{E1B1DE7F-6D4F-4882-AFCF-BACB6AA0086F}"/>
                  </a:ext>
                </a:extLst>
              </p:cNvPr>
              <p:cNvPicPr>
                <a:picLocks noChangeAspect="1"/>
              </p:cNvPicPr>
              <p:nvPr/>
            </p:nvPicPr>
            <p:blipFill rotWithShape="1">
              <a:blip r:embed="rId3">
                <a:extLst>
                  <a:ext uri="{28A0092B-C50C-407E-A947-70E740481C1C}">
                    <a14:useLocalDpi xmlns:a14="http://schemas.microsoft.com/office/drawing/2010/main" val="0"/>
                  </a:ext>
                </a:extLst>
              </a:blip>
              <a:srcRect l="60805"/>
              <a:stretch/>
            </p:blipFill>
            <p:spPr>
              <a:xfrm>
                <a:off x="4609821" y="1360347"/>
                <a:ext cx="3678989" cy="396000"/>
              </a:xfrm>
              <a:prstGeom prst="rect">
                <a:avLst/>
              </a:prstGeom>
              <a:effectLst/>
            </p:spPr>
          </p:pic>
        </p:grpSp>
        <p:pic>
          <p:nvPicPr>
            <p:cNvPr id="8" name="Grafik 7">
              <a:extLst>
                <a:ext uri="{FF2B5EF4-FFF2-40B4-BE49-F238E27FC236}">
                  <a16:creationId xmlns:a16="http://schemas.microsoft.com/office/drawing/2014/main" id="{21A40745-961E-4A13-BAB3-EB1F82AEB4F8}"/>
                </a:ext>
              </a:extLst>
            </p:cNvPr>
            <p:cNvPicPr>
              <a:picLocks noChangeAspect="1"/>
            </p:cNvPicPr>
            <p:nvPr/>
          </p:nvPicPr>
          <p:blipFill rotWithShape="1">
            <a:blip r:embed="rId3">
              <a:extLst>
                <a:ext uri="{28A0092B-C50C-407E-A947-70E740481C1C}">
                  <a14:useLocalDpi xmlns:a14="http://schemas.microsoft.com/office/drawing/2010/main" val="0"/>
                </a:ext>
              </a:extLst>
            </a:blip>
            <a:srcRect l="60805" r="6915"/>
            <a:stretch/>
          </p:blipFill>
          <p:spPr>
            <a:xfrm>
              <a:off x="3911414" y="1360347"/>
              <a:ext cx="3029976" cy="396000"/>
            </a:xfrm>
            <a:prstGeom prst="rect">
              <a:avLst/>
            </a:prstGeom>
            <a:effectLst/>
          </p:spPr>
        </p:pic>
        <p:sp>
          <p:nvSpPr>
            <p:cNvPr id="9" name="Rechteck 8">
              <a:extLst>
                <a:ext uri="{FF2B5EF4-FFF2-40B4-BE49-F238E27FC236}">
                  <a16:creationId xmlns:a16="http://schemas.microsoft.com/office/drawing/2014/main" id="{BCE7AC6B-8589-4AB9-B42B-FF112A8DF865}"/>
                </a:ext>
              </a:extLst>
            </p:cNvPr>
            <p:cNvSpPr/>
            <p:nvPr/>
          </p:nvSpPr>
          <p:spPr>
            <a:xfrm>
              <a:off x="441865" y="1747839"/>
              <a:ext cx="7823041" cy="4571862"/>
            </a:xfrm>
            <a:prstGeom prst="rect">
              <a:avLst/>
            </a:prstGeom>
            <a:solidFill>
              <a:schemeClr val="bg1"/>
            </a:solidFill>
            <a:ln>
              <a:noFill/>
            </a:ln>
            <a:effectLst>
              <a:outerShdw blurRad="254000" dist="101600" dir="5400000" algn="ctr" rotWithShape="0">
                <a:schemeClr val="bg2">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grpSp>
      <p:sp>
        <p:nvSpPr>
          <p:cNvPr id="2" name="Titel 1">
            <a:extLst>
              <a:ext uri="{FF2B5EF4-FFF2-40B4-BE49-F238E27FC236}">
                <a16:creationId xmlns:a16="http://schemas.microsoft.com/office/drawing/2014/main" id="{DD2CE5D7-9E22-480D-98B2-79755F4A7DD2}"/>
              </a:ext>
            </a:extLst>
          </p:cNvPr>
          <p:cNvSpPr>
            <a:spLocks noGrp="1"/>
          </p:cNvSpPr>
          <p:nvPr>
            <p:ph type="ctrTitle"/>
          </p:nvPr>
        </p:nvSpPr>
        <p:spPr>
          <a:xfrm>
            <a:off x="441867" y="445511"/>
            <a:ext cx="8420100" cy="664797"/>
          </a:xfrm>
        </p:spPr>
        <p:txBody>
          <a:bodyPr/>
          <a:lstStyle/>
          <a:p>
            <a:r>
              <a:rPr lang="de-CH" b="1" dirty="0"/>
              <a:t>Job </a:t>
            </a:r>
            <a:r>
              <a:rPr lang="en-US" b="1" dirty="0"/>
              <a:t>and</a:t>
            </a:r>
            <a:r>
              <a:rPr lang="de-CH" b="1" dirty="0"/>
              <a:t> </a:t>
            </a:r>
            <a:r>
              <a:rPr lang="en-US" b="1" dirty="0"/>
              <a:t>skills data</a:t>
            </a:r>
            <a:br>
              <a:rPr lang="en-US" b="1" dirty="0"/>
            </a:br>
            <a:r>
              <a:rPr lang="en-US" b="1" dirty="0">
                <a:solidFill>
                  <a:schemeClr val="accent6"/>
                </a:solidFill>
              </a:rPr>
              <a:t>assessing similarity in a knowledge-lean system</a:t>
            </a:r>
            <a:endParaRPr lang="de-CH" b="1" dirty="0">
              <a:solidFill>
                <a:schemeClr val="accent6"/>
              </a:solidFill>
            </a:endParaRPr>
          </a:p>
        </p:txBody>
      </p:sp>
      <p:sp>
        <p:nvSpPr>
          <p:cNvPr id="3" name="Untertitel 2">
            <a:extLst>
              <a:ext uri="{FF2B5EF4-FFF2-40B4-BE49-F238E27FC236}">
                <a16:creationId xmlns:a16="http://schemas.microsoft.com/office/drawing/2014/main" id="{6A041EE3-25ED-413A-89C0-FD07E1E571B8}"/>
              </a:ext>
            </a:extLst>
          </p:cNvPr>
          <p:cNvSpPr>
            <a:spLocks noGrp="1"/>
          </p:cNvSpPr>
          <p:nvPr>
            <p:ph type="subTitle" idx="1"/>
          </p:nvPr>
        </p:nvSpPr>
        <p:spPr>
          <a:xfrm>
            <a:off x="1388235" y="1369219"/>
            <a:ext cx="3529812" cy="206210"/>
          </a:xfrm>
        </p:spPr>
        <p:txBody>
          <a:bodyPr wrap="none"/>
          <a:lstStyle/>
          <a:p>
            <a:r>
              <a:rPr lang="de-CH" sz="1000" dirty="0">
                <a:solidFill>
                  <a:schemeClr val="bg2"/>
                </a:solidFill>
              </a:rPr>
              <a:t>https://www.linkedin.com/in/stefan-winzenried-44a44523/</a:t>
            </a:r>
          </a:p>
        </p:txBody>
      </p:sp>
      <p:sp>
        <p:nvSpPr>
          <p:cNvPr id="4" name="Fußzeilenplatzhalter 3">
            <a:extLst>
              <a:ext uri="{FF2B5EF4-FFF2-40B4-BE49-F238E27FC236}">
                <a16:creationId xmlns:a16="http://schemas.microsoft.com/office/drawing/2014/main" id="{66499F03-CA62-4B35-9840-1504BCB7053D}"/>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06DA875C-BE51-4F0B-A375-967FF9557435}"/>
              </a:ext>
            </a:extLst>
          </p:cNvPr>
          <p:cNvSpPr>
            <a:spLocks noGrp="1"/>
          </p:cNvSpPr>
          <p:nvPr>
            <p:ph type="sldNum" sz="quarter" idx="12"/>
          </p:nvPr>
        </p:nvSpPr>
        <p:spPr/>
        <p:txBody>
          <a:bodyPr/>
          <a:lstStyle/>
          <a:p>
            <a:fld id="{A7E22F92-E701-4EF5-866F-F531EDE78CDA}" type="slidenum">
              <a:rPr lang="de-CH" smtClean="0"/>
              <a:pPr/>
              <a:t>13</a:t>
            </a:fld>
            <a:endParaRPr lang="de-CH" dirty="0"/>
          </a:p>
        </p:txBody>
      </p:sp>
      <p:pic>
        <p:nvPicPr>
          <p:cNvPr id="12" name="Grafik 11">
            <a:extLst>
              <a:ext uri="{FF2B5EF4-FFF2-40B4-BE49-F238E27FC236}">
                <a16:creationId xmlns:a16="http://schemas.microsoft.com/office/drawing/2014/main" id="{0DF19CE5-934B-4E89-8268-89BEB3E959C5}"/>
              </a:ext>
            </a:extLst>
          </p:cNvPr>
          <p:cNvPicPr>
            <a:picLocks noChangeAspect="1"/>
          </p:cNvPicPr>
          <p:nvPr/>
        </p:nvPicPr>
        <p:blipFill rotWithShape="1">
          <a:blip r:embed="rId4"/>
          <a:srcRect l="3375" t="15705" r="4822"/>
          <a:stretch/>
        </p:blipFill>
        <p:spPr>
          <a:xfrm>
            <a:off x="585301" y="2119567"/>
            <a:ext cx="3648451" cy="3541220"/>
          </a:xfrm>
          <a:prstGeom prst="rect">
            <a:avLst/>
          </a:prstGeom>
        </p:spPr>
      </p:pic>
      <p:pic>
        <p:nvPicPr>
          <p:cNvPr id="13" name="Grafik 12">
            <a:extLst>
              <a:ext uri="{FF2B5EF4-FFF2-40B4-BE49-F238E27FC236}">
                <a16:creationId xmlns:a16="http://schemas.microsoft.com/office/drawing/2014/main" id="{70B9ECD6-CC33-4255-9ADF-9B9251BAD87D}"/>
              </a:ext>
            </a:extLst>
          </p:cNvPr>
          <p:cNvPicPr>
            <a:picLocks noChangeAspect="1"/>
          </p:cNvPicPr>
          <p:nvPr/>
        </p:nvPicPr>
        <p:blipFill rotWithShape="1">
          <a:blip r:embed="rId5"/>
          <a:srcRect l="4714" r="3520"/>
          <a:stretch/>
        </p:blipFill>
        <p:spPr>
          <a:xfrm>
            <a:off x="4556037" y="2119600"/>
            <a:ext cx="3624948" cy="3981069"/>
          </a:xfrm>
          <a:prstGeom prst="rect">
            <a:avLst/>
          </a:prstGeom>
        </p:spPr>
      </p:pic>
      <p:pic>
        <p:nvPicPr>
          <p:cNvPr id="14" name="Grafik 13">
            <a:extLst>
              <a:ext uri="{FF2B5EF4-FFF2-40B4-BE49-F238E27FC236}">
                <a16:creationId xmlns:a16="http://schemas.microsoft.com/office/drawing/2014/main" id="{5F4761CA-442E-4808-BDDC-29BA4B02849D}"/>
              </a:ext>
            </a:extLst>
          </p:cNvPr>
          <p:cNvPicPr>
            <a:picLocks noChangeAspect="1"/>
          </p:cNvPicPr>
          <p:nvPr/>
        </p:nvPicPr>
        <p:blipFill rotWithShape="1">
          <a:blip r:embed="rId4"/>
          <a:srcRect l="83233" t="1643" r="4822" b="86766"/>
          <a:stretch/>
        </p:blipFill>
        <p:spPr>
          <a:xfrm>
            <a:off x="7591276" y="1672239"/>
            <a:ext cx="474738" cy="486923"/>
          </a:xfrm>
          <a:prstGeom prst="rect">
            <a:avLst/>
          </a:prstGeom>
        </p:spPr>
      </p:pic>
      <p:pic>
        <p:nvPicPr>
          <p:cNvPr id="15" name="Grafik 14">
            <a:extLst>
              <a:ext uri="{FF2B5EF4-FFF2-40B4-BE49-F238E27FC236}">
                <a16:creationId xmlns:a16="http://schemas.microsoft.com/office/drawing/2014/main" id="{4724BE6B-C72E-49F9-9A35-B1FE155D338E}"/>
              </a:ext>
            </a:extLst>
          </p:cNvPr>
          <p:cNvPicPr>
            <a:picLocks noChangeAspect="1"/>
          </p:cNvPicPr>
          <p:nvPr/>
        </p:nvPicPr>
        <p:blipFill rotWithShape="1">
          <a:blip r:embed="rId4"/>
          <a:srcRect l="3375" t="4766" r="84509" b="87922"/>
          <a:stretch/>
        </p:blipFill>
        <p:spPr>
          <a:xfrm>
            <a:off x="585301" y="1793336"/>
            <a:ext cx="481499" cy="307171"/>
          </a:xfrm>
          <a:prstGeom prst="rect">
            <a:avLst/>
          </a:prstGeom>
        </p:spPr>
      </p:pic>
    </p:spTree>
    <p:extLst>
      <p:ext uri="{BB962C8B-B14F-4D97-AF65-F5344CB8AC3E}">
        <p14:creationId xmlns:p14="http://schemas.microsoft.com/office/powerpoint/2010/main" val="3414297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10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22" presetClass="entr" presetSubtype="1" fill="hold" nodeType="withEffect">
                                  <p:stCondLst>
                                    <p:cond delay="1500"/>
                                  </p:stCondLst>
                                  <p:childTnLst>
                                    <p:set>
                                      <p:cBhvr>
                                        <p:cTn id="12" dur="1" fill="hold">
                                          <p:stCondLst>
                                            <p:cond delay="0"/>
                                          </p:stCondLst>
                                        </p:cTn>
                                        <p:tgtEl>
                                          <p:spTgt spid="12"/>
                                        </p:tgtEl>
                                        <p:attrNameLst>
                                          <p:attrName>style.visibility</p:attrName>
                                        </p:attrNameLst>
                                      </p:cBhvr>
                                      <p:to>
                                        <p:strVal val="visible"/>
                                      </p:to>
                                    </p:set>
                                    <p:animEffect transition="in" filter="wipe(up)">
                                      <p:cBhvr>
                                        <p:cTn id="13" dur="1000"/>
                                        <p:tgtEl>
                                          <p:spTgt spid="12"/>
                                        </p:tgtEl>
                                      </p:cBhvr>
                                    </p:animEffect>
                                  </p:childTnLst>
                                </p:cTn>
                              </p:par>
                            </p:childTnLst>
                          </p:cTn>
                        </p:par>
                        <p:par>
                          <p:cTn id="14" fill="hold">
                            <p:stCondLst>
                              <p:cond delay="2500"/>
                            </p:stCondLst>
                            <p:childTnLst>
                              <p:par>
                                <p:cTn id="15" presetID="22" presetClass="entr" presetSubtype="1" fill="hold" nodeType="afterEffect">
                                  <p:stCondLst>
                                    <p:cond delay="200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14</a:t>
            </a:fld>
            <a:endParaRPr lang="de-CH" dirty="0"/>
          </a:p>
        </p:txBody>
      </p:sp>
      <p:sp>
        <p:nvSpPr>
          <p:cNvPr id="5" name="Titel 1">
            <a:extLst>
              <a:ext uri="{FF2B5EF4-FFF2-40B4-BE49-F238E27FC236}">
                <a16:creationId xmlns:a16="http://schemas.microsoft.com/office/drawing/2014/main" id="{8F3A9CB1-703B-4F02-9F3D-3C137FA5C2A4}"/>
              </a:ext>
            </a:extLst>
          </p:cNvPr>
          <p:cNvSpPr>
            <a:spLocks noGrp="1"/>
          </p:cNvSpPr>
          <p:nvPr>
            <p:ph type="ctrTitle"/>
          </p:nvPr>
        </p:nvSpPr>
        <p:spPr>
          <a:xfrm>
            <a:off x="441867" y="1765894"/>
            <a:ext cx="8399791" cy="624145"/>
          </a:xfrm>
        </p:spPr>
        <p:txBody>
          <a:bodyPr/>
          <a:lstStyle/>
          <a:p>
            <a:pPr algn="l">
              <a:lnSpc>
                <a:spcPts val="4800"/>
              </a:lnSpc>
            </a:pPr>
            <a:r>
              <a:rPr lang="en-US" b="1" dirty="0"/>
              <a:t>These challenges </a:t>
            </a:r>
            <a:r>
              <a:rPr lang="en-US" b="1" i="1" dirty="0">
                <a:solidFill>
                  <a:schemeClr val="accent6"/>
                </a:solidFill>
              </a:rPr>
              <a:t>cannot be</a:t>
            </a:r>
            <a:endParaRPr lang="en-US" b="1" dirty="0">
              <a:solidFill>
                <a:schemeClr val="accent6"/>
              </a:solidFill>
            </a:endParaRPr>
          </a:p>
        </p:txBody>
      </p:sp>
      <p:sp>
        <p:nvSpPr>
          <p:cNvPr id="9" name="Titel 1">
            <a:extLst>
              <a:ext uri="{FF2B5EF4-FFF2-40B4-BE49-F238E27FC236}">
                <a16:creationId xmlns:a16="http://schemas.microsoft.com/office/drawing/2014/main" id="{49E28082-C718-4374-9A60-FFF9EF2FE23A}"/>
              </a:ext>
            </a:extLst>
          </p:cNvPr>
          <p:cNvSpPr txBox="1">
            <a:spLocks/>
          </p:cNvSpPr>
          <p:nvPr/>
        </p:nvSpPr>
        <p:spPr>
          <a:xfrm>
            <a:off x="438150" y="2377151"/>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6"/>
                </a:solidFill>
              </a:rPr>
              <a:t>solved</a:t>
            </a:r>
            <a:r>
              <a:rPr lang="en-US" b="1" i="1" dirty="0"/>
              <a:t> </a:t>
            </a:r>
            <a:r>
              <a:rPr lang="en-US" b="1" dirty="0"/>
              <a:t>with approaches based</a:t>
            </a:r>
          </a:p>
        </p:txBody>
      </p:sp>
      <p:sp>
        <p:nvSpPr>
          <p:cNvPr id="10" name="Titel 1">
            <a:extLst>
              <a:ext uri="{FF2B5EF4-FFF2-40B4-BE49-F238E27FC236}">
                <a16:creationId xmlns:a16="http://schemas.microsoft.com/office/drawing/2014/main" id="{40F547AE-49D6-47A0-8EB9-4DF91C9A8C9C}"/>
              </a:ext>
            </a:extLst>
          </p:cNvPr>
          <p:cNvSpPr txBox="1">
            <a:spLocks/>
          </p:cNvSpPr>
          <p:nvPr/>
        </p:nvSpPr>
        <p:spPr>
          <a:xfrm>
            <a:off x="445584" y="2988408"/>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solely on data and statistics</a:t>
            </a:r>
          </a:p>
        </p:txBody>
      </p:sp>
      <p:sp>
        <p:nvSpPr>
          <p:cNvPr id="11" name="Titel 1">
            <a:extLst>
              <a:ext uri="{FF2B5EF4-FFF2-40B4-BE49-F238E27FC236}">
                <a16:creationId xmlns:a16="http://schemas.microsoft.com/office/drawing/2014/main" id="{FA4B96A0-555A-4DCB-84FC-F1E87031479B}"/>
              </a:ext>
            </a:extLst>
          </p:cNvPr>
          <p:cNvSpPr txBox="1">
            <a:spLocks/>
          </p:cNvSpPr>
          <p:nvPr/>
        </p:nvSpPr>
        <p:spPr>
          <a:xfrm>
            <a:off x="445584" y="3599665"/>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like ML and DL.</a:t>
            </a:r>
          </a:p>
        </p:txBody>
      </p:sp>
    </p:spTree>
    <p:extLst>
      <p:ext uri="{BB962C8B-B14F-4D97-AF65-F5344CB8AC3E}">
        <p14:creationId xmlns:p14="http://schemas.microsoft.com/office/powerpoint/2010/main" val="104929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15</a:t>
            </a:fld>
            <a:endParaRPr lang="de-CH" dirty="0"/>
          </a:p>
        </p:txBody>
      </p:sp>
      <p:sp>
        <p:nvSpPr>
          <p:cNvPr id="5" name="Titel 1">
            <a:extLst>
              <a:ext uri="{FF2B5EF4-FFF2-40B4-BE49-F238E27FC236}">
                <a16:creationId xmlns:a16="http://schemas.microsoft.com/office/drawing/2014/main" id="{8F3A9CB1-703B-4F02-9F3D-3C137FA5C2A4}"/>
              </a:ext>
            </a:extLst>
          </p:cNvPr>
          <p:cNvSpPr>
            <a:spLocks noGrp="1"/>
          </p:cNvSpPr>
          <p:nvPr>
            <p:ph type="ctrTitle"/>
          </p:nvPr>
        </p:nvSpPr>
        <p:spPr>
          <a:xfrm>
            <a:off x="441867" y="1765894"/>
            <a:ext cx="8399791" cy="624145"/>
          </a:xfrm>
        </p:spPr>
        <p:txBody>
          <a:bodyPr/>
          <a:lstStyle/>
          <a:p>
            <a:pPr algn="l">
              <a:lnSpc>
                <a:spcPts val="4800"/>
              </a:lnSpc>
            </a:pPr>
            <a:r>
              <a:rPr lang="en-US" b="1" dirty="0"/>
              <a:t>You need a </a:t>
            </a:r>
            <a:r>
              <a:rPr lang="en-US" b="1" i="1" dirty="0">
                <a:solidFill>
                  <a:schemeClr val="accent6"/>
                </a:solidFill>
              </a:rPr>
              <a:t>deep understanding</a:t>
            </a:r>
          </a:p>
        </p:txBody>
      </p:sp>
      <p:sp>
        <p:nvSpPr>
          <p:cNvPr id="9" name="Titel 1">
            <a:extLst>
              <a:ext uri="{FF2B5EF4-FFF2-40B4-BE49-F238E27FC236}">
                <a16:creationId xmlns:a16="http://schemas.microsoft.com/office/drawing/2014/main" id="{49E28082-C718-4374-9A60-FFF9EF2FE23A}"/>
              </a:ext>
            </a:extLst>
          </p:cNvPr>
          <p:cNvSpPr txBox="1">
            <a:spLocks/>
          </p:cNvSpPr>
          <p:nvPr/>
        </p:nvSpPr>
        <p:spPr>
          <a:xfrm>
            <a:off x="438150" y="2377151"/>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of a vast collection of</a:t>
            </a:r>
          </a:p>
        </p:txBody>
      </p:sp>
      <p:sp>
        <p:nvSpPr>
          <p:cNvPr id="10" name="Titel 1">
            <a:extLst>
              <a:ext uri="{FF2B5EF4-FFF2-40B4-BE49-F238E27FC236}">
                <a16:creationId xmlns:a16="http://schemas.microsoft.com/office/drawing/2014/main" id="{40F547AE-49D6-47A0-8EB9-4DF91C9A8C9C}"/>
              </a:ext>
            </a:extLst>
          </p:cNvPr>
          <p:cNvSpPr txBox="1">
            <a:spLocks/>
          </p:cNvSpPr>
          <p:nvPr/>
        </p:nvSpPr>
        <p:spPr>
          <a:xfrm>
            <a:off x="445584" y="2988408"/>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highly interconnected concepts</a:t>
            </a:r>
          </a:p>
        </p:txBody>
      </p:sp>
      <p:sp>
        <p:nvSpPr>
          <p:cNvPr id="11" name="Titel 1">
            <a:extLst>
              <a:ext uri="{FF2B5EF4-FFF2-40B4-BE49-F238E27FC236}">
                <a16:creationId xmlns:a16="http://schemas.microsoft.com/office/drawing/2014/main" id="{FA4B96A0-555A-4DCB-84FC-F1E87031479B}"/>
              </a:ext>
            </a:extLst>
          </p:cNvPr>
          <p:cNvSpPr txBox="1">
            <a:spLocks/>
          </p:cNvSpPr>
          <p:nvPr/>
        </p:nvSpPr>
        <p:spPr>
          <a:xfrm>
            <a:off x="445584" y="3599665"/>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in myriad vocabularies.</a:t>
            </a:r>
          </a:p>
        </p:txBody>
      </p:sp>
    </p:spTree>
    <p:extLst>
      <p:ext uri="{BB962C8B-B14F-4D97-AF65-F5344CB8AC3E}">
        <p14:creationId xmlns:p14="http://schemas.microsoft.com/office/powerpoint/2010/main" val="460841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16</a:t>
            </a:fld>
            <a:endParaRPr lang="de-CH" dirty="0"/>
          </a:p>
        </p:txBody>
      </p:sp>
      <p:sp>
        <p:nvSpPr>
          <p:cNvPr id="5" name="Titel 1">
            <a:extLst>
              <a:ext uri="{FF2B5EF4-FFF2-40B4-BE49-F238E27FC236}">
                <a16:creationId xmlns:a16="http://schemas.microsoft.com/office/drawing/2014/main" id="{8F3A9CB1-703B-4F02-9F3D-3C137FA5C2A4}"/>
              </a:ext>
            </a:extLst>
          </p:cNvPr>
          <p:cNvSpPr>
            <a:spLocks noGrp="1"/>
          </p:cNvSpPr>
          <p:nvPr>
            <p:ph type="ctrTitle"/>
          </p:nvPr>
        </p:nvSpPr>
        <p:spPr>
          <a:xfrm>
            <a:off x="441867" y="2361600"/>
            <a:ext cx="8399791" cy="624145"/>
          </a:xfrm>
        </p:spPr>
        <p:txBody>
          <a:bodyPr/>
          <a:lstStyle/>
          <a:p>
            <a:pPr algn="l">
              <a:lnSpc>
                <a:spcPts val="4800"/>
              </a:lnSpc>
            </a:pPr>
            <a:r>
              <a:rPr lang="en-US" b="1" dirty="0"/>
              <a:t>You need </a:t>
            </a:r>
            <a:r>
              <a:rPr lang="en-US" b="1" i="1" dirty="0">
                <a:solidFill>
                  <a:schemeClr val="accent6"/>
                </a:solidFill>
              </a:rPr>
              <a:t>humans.</a:t>
            </a:r>
          </a:p>
        </p:txBody>
      </p:sp>
    </p:spTree>
    <p:extLst>
      <p:ext uri="{BB962C8B-B14F-4D97-AF65-F5344CB8AC3E}">
        <p14:creationId xmlns:p14="http://schemas.microsoft.com/office/powerpoint/2010/main" val="2947826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17</a:t>
            </a:fld>
            <a:endParaRPr lang="de-CH" dirty="0"/>
          </a:p>
        </p:txBody>
      </p:sp>
      <p:sp>
        <p:nvSpPr>
          <p:cNvPr id="5" name="Titel 1">
            <a:extLst>
              <a:ext uri="{FF2B5EF4-FFF2-40B4-BE49-F238E27FC236}">
                <a16:creationId xmlns:a16="http://schemas.microsoft.com/office/drawing/2014/main" id="{8F3A9CB1-703B-4F02-9F3D-3C137FA5C2A4}"/>
              </a:ext>
            </a:extLst>
          </p:cNvPr>
          <p:cNvSpPr>
            <a:spLocks noGrp="1"/>
          </p:cNvSpPr>
          <p:nvPr>
            <p:ph type="ctrTitle"/>
          </p:nvPr>
        </p:nvSpPr>
        <p:spPr>
          <a:xfrm>
            <a:off x="441867" y="2363202"/>
            <a:ext cx="8399791" cy="624145"/>
          </a:xfrm>
        </p:spPr>
        <p:txBody>
          <a:bodyPr/>
          <a:lstStyle/>
          <a:p>
            <a:pPr algn="l">
              <a:lnSpc>
                <a:spcPts val="4800"/>
              </a:lnSpc>
            </a:pPr>
            <a:r>
              <a:rPr lang="en-US" b="1" dirty="0"/>
              <a:t>You need a </a:t>
            </a:r>
            <a:endParaRPr lang="en-US" b="1" i="1" dirty="0">
              <a:solidFill>
                <a:schemeClr val="accent6"/>
              </a:solidFill>
            </a:endParaRPr>
          </a:p>
        </p:txBody>
      </p:sp>
      <p:sp>
        <p:nvSpPr>
          <p:cNvPr id="9" name="Titel 1">
            <a:extLst>
              <a:ext uri="{FF2B5EF4-FFF2-40B4-BE49-F238E27FC236}">
                <a16:creationId xmlns:a16="http://schemas.microsoft.com/office/drawing/2014/main" id="{49E28082-C718-4374-9A60-FFF9EF2FE23A}"/>
              </a:ext>
            </a:extLst>
          </p:cNvPr>
          <p:cNvSpPr txBox="1">
            <a:spLocks/>
          </p:cNvSpPr>
          <p:nvPr/>
        </p:nvSpPr>
        <p:spPr>
          <a:xfrm>
            <a:off x="438150" y="2974459"/>
            <a:ext cx="8934450"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6"/>
                </a:solidFill>
              </a:rPr>
              <a:t>human-curated knowledge graph.</a:t>
            </a:r>
          </a:p>
        </p:txBody>
      </p:sp>
    </p:spTree>
    <p:extLst>
      <p:ext uri="{BB962C8B-B14F-4D97-AF65-F5344CB8AC3E}">
        <p14:creationId xmlns:p14="http://schemas.microsoft.com/office/powerpoint/2010/main" val="280623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18</a:t>
            </a:fld>
            <a:endParaRPr lang="de-CH" dirty="0"/>
          </a:p>
        </p:txBody>
      </p:sp>
      <p:sp>
        <p:nvSpPr>
          <p:cNvPr id="12" name="Titel 1">
            <a:extLst>
              <a:ext uri="{FF2B5EF4-FFF2-40B4-BE49-F238E27FC236}">
                <a16:creationId xmlns:a16="http://schemas.microsoft.com/office/drawing/2014/main" id="{518C9622-400F-42FA-B8C8-4FC995D0B0A4}"/>
              </a:ext>
            </a:extLst>
          </p:cNvPr>
          <p:cNvSpPr>
            <a:spLocks noGrp="1"/>
          </p:cNvSpPr>
          <p:nvPr>
            <p:ph type="ctrTitle"/>
          </p:nvPr>
        </p:nvSpPr>
        <p:spPr>
          <a:xfrm>
            <a:off x="441867" y="1765894"/>
            <a:ext cx="10560430" cy="624145"/>
          </a:xfrm>
        </p:spPr>
        <p:txBody>
          <a:bodyPr/>
          <a:lstStyle/>
          <a:p>
            <a:pPr algn="l">
              <a:lnSpc>
                <a:spcPts val="4800"/>
              </a:lnSpc>
            </a:pPr>
            <a:r>
              <a:rPr lang="en-US" b="1" dirty="0"/>
              <a:t>Job and skills knowledge graph/</a:t>
            </a:r>
          </a:p>
        </p:txBody>
      </p:sp>
      <p:sp>
        <p:nvSpPr>
          <p:cNvPr id="13" name="Titel 1">
            <a:extLst>
              <a:ext uri="{FF2B5EF4-FFF2-40B4-BE49-F238E27FC236}">
                <a16:creationId xmlns:a16="http://schemas.microsoft.com/office/drawing/2014/main" id="{A7D62E62-6BBF-40CF-819C-52B02B017CFA}"/>
              </a:ext>
            </a:extLst>
          </p:cNvPr>
          <p:cNvSpPr txBox="1">
            <a:spLocks/>
          </p:cNvSpPr>
          <p:nvPr/>
        </p:nvSpPr>
        <p:spPr>
          <a:xfrm>
            <a:off x="438150" y="2377151"/>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ontology providers – big players </a:t>
            </a:r>
          </a:p>
        </p:txBody>
      </p:sp>
      <p:sp>
        <p:nvSpPr>
          <p:cNvPr id="14" name="Titel 1">
            <a:extLst>
              <a:ext uri="{FF2B5EF4-FFF2-40B4-BE49-F238E27FC236}">
                <a16:creationId xmlns:a16="http://schemas.microsoft.com/office/drawing/2014/main" id="{C8E10BC2-EF65-4B4E-9980-D22AD38A61C6}"/>
              </a:ext>
            </a:extLst>
          </p:cNvPr>
          <p:cNvSpPr txBox="1">
            <a:spLocks/>
          </p:cNvSpPr>
          <p:nvPr/>
        </p:nvSpPr>
        <p:spPr>
          <a:xfrm>
            <a:off x="445584" y="2988408"/>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based in large homogeneous </a:t>
            </a:r>
          </a:p>
        </p:txBody>
      </p:sp>
      <p:sp>
        <p:nvSpPr>
          <p:cNvPr id="15" name="Titel 1">
            <a:extLst>
              <a:ext uri="{FF2B5EF4-FFF2-40B4-BE49-F238E27FC236}">
                <a16:creationId xmlns:a16="http://schemas.microsoft.com/office/drawing/2014/main" id="{3898B33C-A92E-45B1-9C7D-E2FEA7373EC3}"/>
              </a:ext>
            </a:extLst>
          </p:cNvPr>
          <p:cNvSpPr txBox="1">
            <a:spLocks/>
          </p:cNvSpPr>
          <p:nvPr/>
        </p:nvSpPr>
        <p:spPr>
          <a:xfrm>
            <a:off x="445584" y="3599665"/>
            <a:ext cx="9014832"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markets </a:t>
            </a:r>
            <a:r>
              <a:rPr lang="en-US" b="1" i="1" dirty="0">
                <a:solidFill>
                  <a:schemeClr val="bg1"/>
                </a:solidFill>
              </a:rPr>
              <a:t>believe</a:t>
            </a:r>
            <a:r>
              <a:rPr lang="en-US" b="1" dirty="0">
                <a:solidFill>
                  <a:schemeClr val="bg1"/>
                </a:solidFill>
              </a:rPr>
              <a:t> their products can</a:t>
            </a:r>
          </a:p>
        </p:txBody>
      </p:sp>
      <p:sp>
        <p:nvSpPr>
          <p:cNvPr id="16" name="Titel 1">
            <a:extLst>
              <a:ext uri="{FF2B5EF4-FFF2-40B4-BE49-F238E27FC236}">
                <a16:creationId xmlns:a16="http://schemas.microsoft.com/office/drawing/2014/main" id="{E7A0984E-74D3-4388-8127-EE8F49E2617A}"/>
              </a:ext>
            </a:extLst>
          </p:cNvPr>
          <p:cNvSpPr txBox="1">
            <a:spLocks/>
          </p:cNvSpPr>
          <p:nvPr/>
        </p:nvSpPr>
        <p:spPr>
          <a:xfrm>
            <a:off x="431366" y="4202148"/>
            <a:ext cx="9014832"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be applied directly to </a:t>
            </a:r>
            <a:r>
              <a:rPr lang="en-US" b="1" i="1" dirty="0">
                <a:solidFill>
                  <a:schemeClr val="accent6"/>
                </a:solidFill>
              </a:rPr>
              <a:t>any country.</a:t>
            </a:r>
          </a:p>
        </p:txBody>
      </p:sp>
    </p:spTree>
    <p:extLst>
      <p:ext uri="{BB962C8B-B14F-4D97-AF65-F5344CB8AC3E}">
        <p14:creationId xmlns:p14="http://schemas.microsoft.com/office/powerpoint/2010/main" val="705862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4000"/>
                            </p:stCondLst>
                            <p:childTnLst>
                              <p:par>
                                <p:cTn id="21" presetID="22" presetClass="entr" presetSubtype="8" fill="hold" grpId="0" nodeType="afterEffect">
                                  <p:stCondLst>
                                    <p:cond delay="50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E0CA2C-8E3C-4001-8661-2DAAF97E1B74}"/>
              </a:ext>
            </a:extLst>
          </p:cNvPr>
          <p:cNvSpPr>
            <a:spLocks noGrp="1"/>
          </p:cNvSpPr>
          <p:nvPr>
            <p:ph type="ctrTitle"/>
          </p:nvPr>
        </p:nvSpPr>
        <p:spPr>
          <a:xfrm>
            <a:off x="305416" y="3760356"/>
            <a:ext cx="9015413" cy="1891287"/>
          </a:xfrm>
        </p:spPr>
        <p:txBody>
          <a:bodyPr/>
          <a:lstStyle/>
          <a:p>
            <a:pPr>
              <a:lnSpc>
                <a:spcPts val="8400"/>
              </a:lnSpc>
            </a:pPr>
            <a:r>
              <a:rPr lang="en-US" sz="32000" b="1" dirty="0"/>
              <a:t>BUT</a:t>
            </a:r>
            <a:endParaRPr lang="de-CH" sz="32000" b="1" i="1" dirty="0">
              <a:solidFill>
                <a:schemeClr val="accent6"/>
              </a:solidFill>
            </a:endParaRPr>
          </a:p>
        </p:txBody>
      </p:sp>
      <p:sp>
        <p:nvSpPr>
          <p:cNvPr id="3" name="Fußzeilenplatzhalter 2">
            <a:extLst>
              <a:ext uri="{FF2B5EF4-FFF2-40B4-BE49-F238E27FC236}">
                <a16:creationId xmlns:a16="http://schemas.microsoft.com/office/drawing/2014/main" id="{47DB4EF7-03D4-47E9-A2AD-9B12A4333BDD}"/>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FCE046F9-69A2-436B-8176-99D2E7D44BFD}"/>
              </a:ext>
            </a:extLst>
          </p:cNvPr>
          <p:cNvSpPr>
            <a:spLocks noGrp="1"/>
          </p:cNvSpPr>
          <p:nvPr>
            <p:ph type="sldNum" sz="quarter" idx="12"/>
          </p:nvPr>
        </p:nvSpPr>
        <p:spPr/>
        <p:txBody>
          <a:bodyPr/>
          <a:lstStyle/>
          <a:p>
            <a:fld id="{A7E22F92-E701-4EF5-866F-F531EDE78CDA}" type="slidenum">
              <a:rPr lang="de-CH" smtClean="0"/>
              <a:pPr/>
              <a:t>19</a:t>
            </a:fld>
            <a:endParaRPr lang="de-CH" dirty="0"/>
          </a:p>
        </p:txBody>
      </p:sp>
    </p:spTree>
    <p:extLst>
      <p:ext uri="{BB962C8B-B14F-4D97-AF65-F5344CB8AC3E}">
        <p14:creationId xmlns:p14="http://schemas.microsoft.com/office/powerpoint/2010/main" val="3199677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descr="Ein Bild, das Mann, Person, tragen, drinnen enthält.&#10;&#10;Automatisch generierte Beschreibung">
            <a:extLst>
              <a:ext uri="{FF2B5EF4-FFF2-40B4-BE49-F238E27FC236}">
                <a16:creationId xmlns:a16="http://schemas.microsoft.com/office/drawing/2014/main" id="{7012AD82-FC3E-4C5F-843D-3D47DAEF964D}"/>
              </a:ext>
            </a:extLst>
          </p:cNvPr>
          <p:cNvPicPr>
            <a:picLocks noChangeAspect="1"/>
          </p:cNvPicPr>
          <p:nvPr/>
        </p:nvPicPr>
        <p:blipFill rotWithShape="1">
          <a:blip r:embed="rId3">
            <a:extLst>
              <a:ext uri="{28A0092B-C50C-407E-A947-70E740481C1C}">
                <a14:useLocalDpi xmlns:a14="http://schemas.microsoft.com/office/drawing/2010/main" val="0"/>
              </a:ext>
            </a:extLst>
          </a:blip>
          <a:srcRect l="301" t="5461" r="22855" b="1"/>
          <a:stretch/>
        </p:blipFill>
        <p:spPr>
          <a:xfrm>
            <a:off x="-1" y="0"/>
            <a:ext cx="9906001" cy="6857999"/>
          </a:xfrm>
          <a:prstGeom prst="rect">
            <a:avLst/>
          </a:prstGeom>
        </p:spPr>
      </p:pic>
      <p:sp>
        <p:nvSpPr>
          <p:cNvPr id="8" name="Untertitel 1">
            <a:extLst>
              <a:ext uri="{FF2B5EF4-FFF2-40B4-BE49-F238E27FC236}">
                <a16:creationId xmlns:a16="http://schemas.microsoft.com/office/drawing/2014/main" id="{22AC3FC1-8348-46F5-A946-7F5B2CD26C2D}"/>
              </a:ext>
            </a:extLst>
          </p:cNvPr>
          <p:cNvSpPr txBox="1">
            <a:spLocks/>
          </p:cNvSpPr>
          <p:nvPr/>
        </p:nvSpPr>
        <p:spPr>
          <a:xfrm>
            <a:off x="438150" y="2192648"/>
            <a:ext cx="3677055" cy="1689693"/>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2400" b="1" dirty="0">
                <a:solidFill>
                  <a:schemeClr val="bg1"/>
                </a:solidFill>
              </a:rPr>
              <a:t>Where is the wisdom </a:t>
            </a:r>
            <a:br>
              <a:rPr lang="en-US" sz="2400" b="1" dirty="0">
                <a:solidFill>
                  <a:schemeClr val="bg1"/>
                </a:solidFill>
              </a:rPr>
            </a:br>
            <a:r>
              <a:rPr lang="en-US" sz="2400" b="1" dirty="0">
                <a:solidFill>
                  <a:schemeClr val="bg1"/>
                </a:solidFill>
              </a:rPr>
              <a:t>we have lost </a:t>
            </a:r>
            <a:r>
              <a:rPr lang="en-US" sz="2400" b="1" i="1" dirty="0">
                <a:solidFill>
                  <a:schemeClr val="accent6"/>
                </a:solidFill>
              </a:rPr>
              <a:t>in knowledge,</a:t>
            </a:r>
          </a:p>
          <a:p>
            <a:pPr marL="0" indent="0">
              <a:spcBef>
                <a:spcPts val="0"/>
              </a:spcBef>
              <a:buNone/>
            </a:pPr>
            <a:r>
              <a:rPr lang="en-US" sz="2400" b="1" dirty="0">
                <a:solidFill>
                  <a:schemeClr val="bg1"/>
                </a:solidFill>
              </a:rPr>
              <a:t>Where is the knowledge </a:t>
            </a:r>
            <a:br>
              <a:rPr lang="en-US" sz="2400" b="1" dirty="0">
                <a:solidFill>
                  <a:schemeClr val="bg1"/>
                </a:solidFill>
              </a:rPr>
            </a:br>
            <a:r>
              <a:rPr lang="en-US" sz="2400" b="1" dirty="0">
                <a:solidFill>
                  <a:schemeClr val="bg1"/>
                </a:solidFill>
              </a:rPr>
              <a:t>we have lost </a:t>
            </a:r>
            <a:r>
              <a:rPr lang="en-US" sz="2400" b="1" i="1" dirty="0">
                <a:solidFill>
                  <a:schemeClr val="accent6"/>
                </a:solidFill>
              </a:rPr>
              <a:t>in information.</a:t>
            </a:r>
          </a:p>
          <a:p>
            <a:pPr marL="0" indent="0">
              <a:spcBef>
                <a:spcPts val="0"/>
              </a:spcBef>
              <a:buNone/>
            </a:pPr>
            <a:endParaRPr lang="en-US" sz="1300" i="1" dirty="0">
              <a:solidFill>
                <a:schemeClr val="bg1"/>
              </a:solidFill>
            </a:endParaRPr>
          </a:p>
          <a:p>
            <a:pPr marL="0" indent="0">
              <a:spcBef>
                <a:spcPts val="0"/>
              </a:spcBef>
              <a:buNone/>
            </a:pPr>
            <a:r>
              <a:rPr lang="en-US" sz="1300" i="1" dirty="0">
                <a:solidFill>
                  <a:schemeClr val="bg1"/>
                </a:solidFill>
              </a:rPr>
              <a:t>T. S. Eliot</a:t>
            </a:r>
          </a:p>
        </p:txBody>
      </p:sp>
    </p:spTree>
    <p:extLst>
      <p:ext uri="{BB962C8B-B14F-4D97-AF65-F5344CB8AC3E}">
        <p14:creationId xmlns:p14="http://schemas.microsoft.com/office/powerpoint/2010/main" val="355573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200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nodeType="withEffect">
                                  <p:stCondLst>
                                    <p:cond delay="3500"/>
                                  </p:stCondLst>
                                  <p:childTnLst>
                                    <p:set>
                                      <p:cBhvr>
                                        <p:cTn id="12" dur="1" fill="hold">
                                          <p:stCondLst>
                                            <p:cond delay="0"/>
                                          </p:stCondLst>
                                        </p:cTn>
                                        <p:tgtEl>
                                          <p:spTgt spid="8">
                                            <p:txEl>
                                              <p:pRg st="3" end="3"/>
                                            </p:txEl>
                                          </p:spTgt>
                                        </p:tgtEl>
                                        <p:attrNameLst>
                                          <p:attrName>style.visibility</p:attrName>
                                        </p:attrNameLst>
                                      </p:cBhvr>
                                      <p:to>
                                        <p:strVal val="visible"/>
                                      </p:to>
                                    </p:set>
                                    <p:animEffect transition="in" filter="fade">
                                      <p:cBhvr>
                                        <p:cTn id="13"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20</a:t>
            </a:fld>
            <a:endParaRPr lang="de-CH" dirty="0"/>
          </a:p>
        </p:txBody>
      </p:sp>
      <p:sp>
        <p:nvSpPr>
          <p:cNvPr id="13" name="Titel 1">
            <a:extLst>
              <a:ext uri="{FF2B5EF4-FFF2-40B4-BE49-F238E27FC236}">
                <a16:creationId xmlns:a16="http://schemas.microsoft.com/office/drawing/2014/main" id="{A7D62E62-6BBF-40CF-819C-52B02B017CFA}"/>
              </a:ext>
            </a:extLst>
          </p:cNvPr>
          <p:cNvSpPr txBox="1">
            <a:spLocks/>
          </p:cNvSpPr>
          <p:nvPr/>
        </p:nvSpPr>
        <p:spPr>
          <a:xfrm>
            <a:off x="438150" y="2377151"/>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There is a</a:t>
            </a:r>
          </a:p>
        </p:txBody>
      </p:sp>
      <p:sp>
        <p:nvSpPr>
          <p:cNvPr id="14" name="Titel 1">
            <a:extLst>
              <a:ext uri="{FF2B5EF4-FFF2-40B4-BE49-F238E27FC236}">
                <a16:creationId xmlns:a16="http://schemas.microsoft.com/office/drawing/2014/main" id="{C8E10BC2-EF65-4B4E-9980-D22AD38A61C6}"/>
              </a:ext>
            </a:extLst>
          </p:cNvPr>
          <p:cNvSpPr txBox="1">
            <a:spLocks/>
          </p:cNvSpPr>
          <p:nvPr/>
        </p:nvSpPr>
        <p:spPr>
          <a:xfrm>
            <a:off x="445584" y="2988408"/>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whole other dimension</a:t>
            </a:r>
            <a:endParaRPr lang="en-US" b="1" i="1" dirty="0">
              <a:solidFill>
                <a:schemeClr val="accent6"/>
              </a:solidFill>
            </a:endParaRPr>
          </a:p>
        </p:txBody>
      </p:sp>
      <p:sp>
        <p:nvSpPr>
          <p:cNvPr id="11" name="Titel 1">
            <a:extLst>
              <a:ext uri="{FF2B5EF4-FFF2-40B4-BE49-F238E27FC236}">
                <a16:creationId xmlns:a16="http://schemas.microsoft.com/office/drawing/2014/main" id="{EE03E8A6-EA74-491B-8D1A-1AFF21E74BD0}"/>
              </a:ext>
            </a:extLst>
          </p:cNvPr>
          <p:cNvSpPr txBox="1">
            <a:spLocks/>
          </p:cNvSpPr>
          <p:nvPr/>
        </p:nvSpPr>
        <p:spPr>
          <a:xfrm>
            <a:off x="445584" y="3612553"/>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6"/>
                </a:solidFill>
              </a:rPr>
              <a:t>of complexity.</a:t>
            </a:r>
          </a:p>
        </p:txBody>
      </p:sp>
    </p:spTree>
    <p:extLst>
      <p:ext uri="{BB962C8B-B14F-4D97-AF65-F5344CB8AC3E}">
        <p14:creationId xmlns:p14="http://schemas.microsoft.com/office/powerpoint/2010/main" val="2324296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21</a:t>
            </a:fld>
            <a:endParaRPr lang="de-CH" dirty="0"/>
          </a:p>
        </p:txBody>
      </p:sp>
      <p:pic>
        <p:nvPicPr>
          <p:cNvPr id="8" name="Grafik 7">
            <a:extLst>
              <a:ext uri="{FF2B5EF4-FFF2-40B4-BE49-F238E27FC236}">
                <a16:creationId xmlns:a16="http://schemas.microsoft.com/office/drawing/2014/main" id="{C23DCCEA-7086-432D-AE3F-C6C4ACBD7EA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9555" y="843280"/>
            <a:ext cx="9406890" cy="5463540"/>
          </a:xfrm>
          <a:prstGeom prst="rect">
            <a:avLst/>
          </a:prstGeom>
        </p:spPr>
      </p:pic>
      <p:sp>
        <p:nvSpPr>
          <p:cNvPr id="9" name="Untertitel 1">
            <a:extLst>
              <a:ext uri="{FF2B5EF4-FFF2-40B4-BE49-F238E27FC236}">
                <a16:creationId xmlns:a16="http://schemas.microsoft.com/office/drawing/2014/main" id="{06F3FF59-9B4B-4D3B-84D7-6766AB3E1112}"/>
              </a:ext>
            </a:extLst>
          </p:cNvPr>
          <p:cNvSpPr txBox="1">
            <a:spLocks/>
          </p:cNvSpPr>
          <p:nvPr/>
        </p:nvSpPr>
        <p:spPr>
          <a:xfrm>
            <a:off x="2255519" y="2848951"/>
            <a:ext cx="5466094" cy="810204"/>
          </a:xfrm>
          <a:prstGeom prst="rect">
            <a:avLst/>
          </a:prstGeom>
          <a:solidFill>
            <a:schemeClr val="tx1">
              <a:lumMod val="85000"/>
              <a:lumOff val="15000"/>
              <a:alpha val="90000"/>
            </a:schemeClr>
          </a:solidFill>
        </p:spPr>
        <p:txBody>
          <a:bodyPr wrap="none" lIns="72000" tIns="72000" rIns="72000" bIns="7200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chemeClr val="bg1"/>
                </a:solidFill>
              </a:rPr>
              <a:t>3 billion workers worldwide.</a:t>
            </a:r>
            <a:br>
              <a:rPr lang="en-US" sz="2400" b="1" dirty="0">
                <a:solidFill>
                  <a:schemeClr val="bg1"/>
                </a:solidFill>
              </a:rPr>
            </a:br>
            <a:r>
              <a:rPr lang="en-US" sz="2400" b="1" dirty="0">
                <a:solidFill>
                  <a:schemeClr val="accent6"/>
                </a:solidFill>
              </a:rPr>
              <a:t>95% of these people </a:t>
            </a:r>
            <a:r>
              <a:rPr lang="en-US" sz="2400" b="1" i="1" dirty="0">
                <a:solidFill>
                  <a:schemeClr val="accent6"/>
                </a:solidFill>
              </a:rPr>
              <a:t>do not live in the US.</a:t>
            </a:r>
          </a:p>
        </p:txBody>
      </p:sp>
    </p:spTree>
    <p:extLst>
      <p:ext uri="{BB962C8B-B14F-4D97-AF65-F5344CB8AC3E}">
        <p14:creationId xmlns:p14="http://schemas.microsoft.com/office/powerpoint/2010/main" val="1069586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2000"/>
                                        <p:tgtEl>
                                          <p:spTgt spid="8"/>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D57A4009-3ACC-4B7A-BBFA-8F2B696995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9555" y="843280"/>
            <a:ext cx="9406890" cy="5463540"/>
          </a:xfrm>
          <a:prstGeom prst="rect">
            <a:avLst/>
          </a:prstGeom>
        </p:spPr>
      </p:pic>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22</a:t>
            </a:fld>
            <a:endParaRPr lang="de-CH" dirty="0"/>
          </a:p>
        </p:txBody>
      </p:sp>
      <p:sp>
        <p:nvSpPr>
          <p:cNvPr id="9" name="Untertitel 1">
            <a:extLst>
              <a:ext uri="{FF2B5EF4-FFF2-40B4-BE49-F238E27FC236}">
                <a16:creationId xmlns:a16="http://schemas.microsoft.com/office/drawing/2014/main" id="{06F3FF59-9B4B-4D3B-84D7-6766AB3E1112}"/>
              </a:ext>
            </a:extLst>
          </p:cNvPr>
          <p:cNvSpPr txBox="1">
            <a:spLocks/>
          </p:cNvSpPr>
          <p:nvPr/>
        </p:nvSpPr>
        <p:spPr>
          <a:xfrm>
            <a:off x="929054" y="2848951"/>
            <a:ext cx="8047891" cy="1142602"/>
          </a:xfrm>
          <a:prstGeom prst="rect">
            <a:avLst/>
          </a:prstGeom>
          <a:solidFill>
            <a:schemeClr val="tx1">
              <a:lumMod val="85000"/>
              <a:lumOff val="15000"/>
              <a:alpha val="90000"/>
            </a:schemeClr>
          </a:solidFill>
        </p:spPr>
        <p:txBody>
          <a:bodyPr wrap="none" lIns="72000" tIns="72000" rIns="72000" bIns="7200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chemeClr val="bg1"/>
                </a:solidFill>
              </a:rPr>
              <a:t>7151 spoken languages and dialects worldwide.</a:t>
            </a:r>
            <a:br>
              <a:rPr lang="en-US" sz="2400" b="1" dirty="0">
                <a:solidFill>
                  <a:schemeClr val="bg1"/>
                </a:solidFill>
              </a:rPr>
            </a:br>
            <a:r>
              <a:rPr lang="en-US" sz="2400" b="1" dirty="0">
                <a:solidFill>
                  <a:schemeClr val="accent6"/>
                </a:solidFill>
              </a:rPr>
              <a:t>Over 94% of the world's population </a:t>
            </a:r>
            <a:r>
              <a:rPr lang="en-US" sz="2400" b="1" i="1" dirty="0">
                <a:solidFill>
                  <a:schemeClr val="accent6"/>
                </a:solidFill>
              </a:rPr>
              <a:t>does not speak English as </a:t>
            </a:r>
            <a:br>
              <a:rPr lang="en-US" sz="2400" b="1" i="1" dirty="0">
                <a:solidFill>
                  <a:schemeClr val="accent6"/>
                </a:solidFill>
              </a:rPr>
            </a:br>
            <a:r>
              <a:rPr lang="en-US" sz="2400" b="1" i="1" dirty="0">
                <a:solidFill>
                  <a:schemeClr val="accent6"/>
                </a:solidFill>
              </a:rPr>
              <a:t>their first language, </a:t>
            </a:r>
            <a:r>
              <a:rPr lang="en-US" sz="2400" b="1" dirty="0">
                <a:solidFill>
                  <a:schemeClr val="accent6"/>
                </a:solidFill>
              </a:rPr>
              <a:t>at least 80% </a:t>
            </a:r>
            <a:r>
              <a:rPr lang="en-US" sz="2400" b="1" i="1" dirty="0">
                <a:solidFill>
                  <a:schemeClr val="accent6"/>
                </a:solidFill>
              </a:rPr>
              <a:t>do not speak English at all. </a:t>
            </a:r>
          </a:p>
        </p:txBody>
      </p:sp>
    </p:spTree>
    <p:extLst>
      <p:ext uri="{BB962C8B-B14F-4D97-AF65-F5344CB8AC3E}">
        <p14:creationId xmlns:p14="http://schemas.microsoft.com/office/powerpoint/2010/main" val="1853409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descr="Ein Bild, das Karte enthält.&#10;&#10;Automatisch generierte Beschreibung">
            <a:extLst>
              <a:ext uri="{FF2B5EF4-FFF2-40B4-BE49-F238E27FC236}">
                <a16:creationId xmlns:a16="http://schemas.microsoft.com/office/drawing/2014/main" id="{5F57218E-2404-41FC-B04C-4DEEC3E219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9" y="81116"/>
            <a:ext cx="9641941" cy="6858000"/>
          </a:xfrm>
          <a:prstGeom prst="rect">
            <a:avLst/>
          </a:prstGeom>
        </p:spPr>
      </p:pic>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23</a:t>
            </a:fld>
            <a:endParaRPr lang="de-CH" dirty="0"/>
          </a:p>
        </p:txBody>
      </p:sp>
      <p:sp>
        <p:nvSpPr>
          <p:cNvPr id="9" name="Untertitel 1">
            <a:extLst>
              <a:ext uri="{FF2B5EF4-FFF2-40B4-BE49-F238E27FC236}">
                <a16:creationId xmlns:a16="http://schemas.microsoft.com/office/drawing/2014/main" id="{06F3FF59-9B4B-4D3B-84D7-6766AB3E1112}"/>
              </a:ext>
            </a:extLst>
          </p:cNvPr>
          <p:cNvSpPr txBox="1">
            <a:spLocks/>
          </p:cNvSpPr>
          <p:nvPr/>
        </p:nvSpPr>
        <p:spPr>
          <a:xfrm>
            <a:off x="1996409" y="2848951"/>
            <a:ext cx="5916666" cy="1142602"/>
          </a:xfrm>
          <a:prstGeom prst="rect">
            <a:avLst/>
          </a:prstGeom>
          <a:solidFill>
            <a:schemeClr val="tx1">
              <a:lumMod val="85000"/>
              <a:lumOff val="15000"/>
              <a:alpha val="90000"/>
            </a:schemeClr>
          </a:solidFill>
        </p:spPr>
        <p:txBody>
          <a:bodyPr wrap="none" lIns="72000" tIns="72000" rIns="72000" bIns="7200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chemeClr val="bg1"/>
                </a:solidFill>
              </a:rPr>
              <a:t>Cultures? Countless.</a:t>
            </a:r>
            <a:br>
              <a:rPr lang="en-US" sz="2400" b="1" dirty="0">
                <a:solidFill>
                  <a:schemeClr val="bg1"/>
                </a:solidFill>
              </a:rPr>
            </a:br>
            <a:r>
              <a:rPr lang="en-US" sz="2400" b="1" dirty="0">
                <a:solidFill>
                  <a:schemeClr val="accent6"/>
                </a:solidFill>
              </a:rPr>
              <a:t>Countries, regions, cities, neighborhoods,…</a:t>
            </a:r>
            <a:br>
              <a:rPr lang="en-US" sz="2400" b="1" dirty="0">
                <a:solidFill>
                  <a:schemeClr val="accent6"/>
                </a:solidFill>
              </a:rPr>
            </a:br>
            <a:r>
              <a:rPr lang="en-US" sz="2400" b="1" i="1" dirty="0">
                <a:solidFill>
                  <a:schemeClr val="accent6"/>
                </a:solidFill>
              </a:rPr>
              <a:t>Industries, businesses, departments, teams,…</a:t>
            </a:r>
          </a:p>
        </p:txBody>
      </p:sp>
    </p:spTree>
    <p:extLst>
      <p:ext uri="{BB962C8B-B14F-4D97-AF65-F5344CB8AC3E}">
        <p14:creationId xmlns:p14="http://schemas.microsoft.com/office/powerpoint/2010/main" val="3132116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24</a:t>
            </a:fld>
            <a:endParaRPr lang="de-CH" dirty="0"/>
          </a:p>
        </p:txBody>
      </p:sp>
      <p:sp>
        <p:nvSpPr>
          <p:cNvPr id="8" name="Untertitel 1">
            <a:extLst>
              <a:ext uri="{FF2B5EF4-FFF2-40B4-BE49-F238E27FC236}">
                <a16:creationId xmlns:a16="http://schemas.microsoft.com/office/drawing/2014/main" id="{61B46884-E25C-4E0A-AF64-93BBF0732740}"/>
              </a:ext>
            </a:extLst>
          </p:cNvPr>
          <p:cNvSpPr txBox="1">
            <a:spLocks/>
          </p:cNvSpPr>
          <p:nvPr/>
        </p:nvSpPr>
        <p:spPr>
          <a:xfrm>
            <a:off x="5431605" y="3429000"/>
            <a:ext cx="4264116" cy="2513509"/>
          </a:xfrm>
          <a:prstGeom prst="rect">
            <a:avLst/>
          </a:prstGeom>
        </p:spPr>
        <p:txBody>
          <a:bodyPr wrap="non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800"/>
              </a:lnSpc>
              <a:spcBef>
                <a:spcPts val="0"/>
              </a:spcBef>
            </a:pPr>
            <a:r>
              <a:rPr lang="en-US" sz="2400" i="1" dirty="0">
                <a:solidFill>
                  <a:schemeClr val="bg1"/>
                </a:solidFill>
              </a:rPr>
              <a:t>terminology, </a:t>
            </a:r>
          </a:p>
          <a:p>
            <a:pPr>
              <a:lnSpc>
                <a:spcPts val="2800"/>
              </a:lnSpc>
              <a:spcBef>
                <a:spcPts val="0"/>
              </a:spcBef>
            </a:pPr>
            <a:r>
              <a:rPr lang="en-US" sz="2400" i="1" dirty="0">
                <a:solidFill>
                  <a:schemeClr val="bg1"/>
                </a:solidFill>
              </a:rPr>
              <a:t>granularity, </a:t>
            </a:r>
          </a:p>
          <a:p>
            <a:pPr>
              <a:lnSpc>
                <a:spcPts val="2800"/>
              </a:lnSpc>
              <a:spcBef>
                <a:spcPts val="0"/>
              </a:spcBef>
            </a:pPr>
            <a:r>
              <a:rPr lang="en-US" sz="2400" i="1" dirty="0">
                <a:solidFill>
                  <a:schemeClr val="bg1"/>
                </a:solidFill>
              </a:rPr>
              <a:t>requirements, </a:t>
            </a:r>
          </a:p>
          <a:p>
            <a:pPr>
              <a:lnSpc>
                <a:spcPts val="2800"/>
              </a:lnSpc>
              <a:spcBef>
                <a:spcPts val="0"/>
              </a:spcBef>
            </a:pPr>
            <a:r>
              <a:rPr lang="en-US" sz="2400" i="1" dirty="0">
                <a:solidFill>
                  <a:schemeClr val="bg1"/>
                </a:solidFill>
              </a:rPr>
              <a:t>regulations, </a:t>
            </a:r>
          </a:p>
          <a:p>
            <a:pPr>
              <a:lnSpc>
                <a:spcPts val="2800"/>
              </a:lnSpc>
              <a:spcBef>
                <a:spcPts val="0"/>
              </a:spcBef>
            </a:pPr>
            <a:r>
              <a:rPr lang="en-US" sz="2400" i="1" dirty="0">
                <a:solidFill>
                  <a:schemeClr val="bg1"/>
                </a:solidFill>
              </a:rPr>
              <a:t>training and education systems, </a:t>
            </a:r>
          </a:p>
          <a:p>
            <a:pPr>
              <a:lnSpc>
                <a:spcPts val="2800"/>
              </a:lnSpc>
              <a:spcBef>
                <a:spcPts val="0"/>
              </a:spcBef>
            </a:pPr>
            <a:r>
              <a:rPr lang="en-US" sz="2400" i="1" dirty="0">
                <a:solidFill>
                  <a:schemeClr val="bg1"/>
                </a:solidFill>
              </a:rPr>
              <a:t>expectations, </a:t>
            </a:r>
          </a:p>
          <a:p>
            <a:pPr>
              <a:lnSpc>
                <a:spcPts val="2800"/>
              </a:lnSpc>
              <a:spcBef>
                <a:spcPts val="0"/>
              </a:spcBef>
            </a:pPr>
            <a:r>
              <a:rPr lang="en-US" sz="2400" i="1" dirty="0">
                <a:solidFill>
                  <a:schemeClr val="bg1"/>
                </a:solidFill>
              </a:rPr>
              <a:t>...</a:t>
            </a:r>
          </a:p>
        </p:txBody>
      </p:sp>
      <p:grpSp>
        <p:nvGrpSpPr>
          <p:cNvPr id="13" name="Gruppieren 12">
            <a:extLst>
              <a:ext uri="{FF2B5EF4-FFF2-40B4-BE49-F238E27FC236}">
                <a16:creationId xmlns:a16="http://schemas.microsoft.com/office/drawing/2014/main" id="{DD15EA93-D093-4EEF-8D90-27965D4ECA68}"/>
              </a:ext>
            </a:extLst>
          </p:cNvPr>
          <p:cNvGrpSpPr/>
          <p:nvPr/>
        </p:nvGrpSpPr>
        <p:grpSpPr>
          <a:xfrm>
            <a:off x="4953000" y="2426110"/>
            <a:ext cx="3526029" cy="1002890"/>
            <a:chOff x="4476136" y="2426110"/>
            <a:chExt cx="3526029" cy="1002890"/>
          </a:xfrm>
        </p:grpSpPr>
        <p:sp>
          <p:nvSpPr>
            <p:cNvPr id="7" name="Untertitel 1">
              <a:extLst>
                <a:ext uri="{FF2B5EF4-FFF2-40B4-BE49-F238E27FC236}">
                  <a16:creationId xmlns:a16="http://schemas.microsoft.com/office/drawing/2014/main" id="{63C3639D-E0D4-40E6-A98E-DF53B9316329}"/>
                </a:ext>
              </a:extLst>
            </p:cNvPr>
            <p:cNvSpPr txBox="1">
              <a:spLocks/>
            </p:cNvSpPr>
            <p:nvPr/>
          </p:nvSpPr>
          <p:spPr>
            <a:xfrm>
              <a:off x="4953000" y="2565101"/>
              <a:ext cx="3049165" cy="664797"/>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i="1" dirty="0">
                  <a:solidFill>
                    <a:schemeClr val="bg1"/>
                  </a:solidFill>
                </a:rPr>
                <a:t>multiple dimensions of job and skills data: </a:t>
              </a:r>
            </a:p>
          </p:txBody>
        </p:sp>
        <p:cxnSp>
          <p:nvCxnSpPr>
            <p:cNvPr id="11" name="Gerader Verbinder 10">
              <a:extLst>
                <a:ext uri="{FF2B5EF4-FFF2-40B4-BE49-F238E27FC236}">
                  <a16:creationId xmlns:a16="http://schemas.microsoft.com/office/drawing/2014/main" id="{4311CC19-1017-4216-A8A1-EE8F7C38FA92}"/>
                </a:ext>
              </a:extLst>
            </p:cNvPr>
            <p:cNvCxnSpPr>
              <a:cxnSpLocks/>
            </p:cNvCxnSpPr>
            <p:nvPr/>
          </p:nvCxnSpPr>
          <p:spPr>
            <a:xfrm>
              <a:off x="4476136" y="2426110"/>
              <a:ext cx="0" cy="10028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Titel 1">
            <a:extLst>
              <a:ext uri="{FF2B5EF4-FFF2-40B4-BE49-F238E27FC236}">
                <a16:creationId xmlns:a16="http://schemas.microsoft.com/office/drawing/2014/main" id="{F71D15BE-CD70-4E16-9BC0-213855FFDFAB}"/>
              </a:ext>
            </a:extLst>
          </p:cNvPr>
          <p:cNvSpPr>
            <a:spLocks noGrp="1"/>
          </p:cNvSpPr>
          <p:nvPr>
            <p:ph type="ctrTitle"/>
          </p:nvPr>
        </p:nvSpPr>
        <p:spPr>
          <a:xfrm>
            <a:off x="441867" y="2367083"/>
            <a:ext cx="4294445" cy="1239698"/>
          </a:xfrm>
          <a:noFill/>
        </p:spPr>
        <p:txBody>
          <a:bodyPr wrap="none">
            <a:spAutoFit/>
          </a:bodyPr>
          <a:lstStyle/>
          <a:p>
            <a:pPr algn="l">
              <a:lnSpc>
                <a:spcPts val="4800"/>
              </a:lnSpc>
            </a:pPr>
            <a:r>
              <a:rPr lang="en-US" b="1" i="1" dirty="0">
                <a:solidFill>
                  <a:schemeClr val="accent6"/>
                </a:solidFill>
              </a:rPr>
              <a:t>This has a </a:t>
            </a:r>
            <a:br>
              <a:rPr lang="en-US" b="1" i="1" dirty="0">
                <a:solidFill>
                  <a:schemeClr val="accent6"/>
                </a:solidFill>
              </a:rPr>
            </a:br>
            <a:r>
              <a:rPr lang="en-US" b="1" i="1" dirty="0">
                <a:solidFill>
                  <a:schemeClr val="accent6"/>
                </a:solidFill>
              </a:rPr>
              <a:t>direct impact on </a:t>
            </a:r>
          </a:p>
        </p:txBody>
      </p:sp>
    </p:spTree>
    <p:extLst>
      <p:ext uri="{BB962C8B-B14F-4D97-AF65-F5344CB8AC3E}">
        <p14:creationId xmlns:p14="http://schemas.microsoft.com/office/powerpoint/2010/main" val="3482389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00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E0CA2C-8E3C-4001-8661-2DAAF97E1B74}"/>
              </a:ext>
            </a:extLst>
          </p:cNvPr>
          <p:cNvSpPr>
            <a:spLocks noGrp="1"/>
          </p:cNvSpPr>
          <p:nvPr>
            <p:ph type="ctrTitle"/>
          </p:nvPr>
        </p:nvSpPr>
        <p:spPr>
          <a:xfrm>
            <a:off x="441867" y="1982753"/>
            <a:ext cx="9019942" cy="1620444"/>
          </a:xfrm>
        </p:spPr>
        <p:txBody>
          <a:bodyPr/>
          <a:lstStyle/>
          <a:p>
            <a:pPr>
              <a:lnSpc>
                <a:spcPts val="8400"/>
              </a:lnSpc>
            </a:pPr>
            <a:r>
              <a:rPr lang="en-US" sz="24000" b="1" dirty="0"/>
              <a:t>Enter</a:t>
            </a:r>
            <a:endParaRPr lang="de-CH" sz="24000" b="1" i="1" dirty="0">
              <a:solidFill>
                <a:schemeClr val="accent6"/>
              </a:solidFill>
            </a:endParaRPr>
          </a:p>
        </p:txBody>
      </p:sp>
      <p:sp>
        <p:nvSpPr>
          <p:cNvPr id="3" name="Fußzeilenplatzhalter 2">
            <a:extLst>
              <a:ext uri="{FF2B5EF4-FFF2-40B4-BE49-F238E27FC236}">
                <a16:creationId xmlns:a16="http://schemas.microsoft.com/office/drawing/2014/main" id="{47DB4EF7-03D4-47E9-A2AD-9B12A4333BDD}"/>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FCE046F9-69A2-436B-8176-99D2E7D44BFD}"/>
              </a:ext>
            </a:extLst>
          </p:cNvPr>
          <p:cNvSpPr>
            <a:spLocks noGrp="1"/>
          </p:cNvSpPr>
          <p:nvPr>
            <p:ph type="sldNum" sz="quarter" idx="12"/>
          </p:nvPr>
        </p:nvSpPr>
        <p:spPr/>
        <p:txBody>
          <a:bodyPr/>
          <a:lstStyle/>
          <a:p>
            <a:fld id="{A7E22F92-E701-4EF5-866F-F531EDE78CDA}" type="slidenum">
              <a:rPr lang="de-CH" smtClean="0"/>
              <a:pPr/>
              <a:t>25</a:t>
            </a:fld>
            <a:endParaRPr lang="de-CH" dirty="0"/>
          </a:p>
        </p:txBody>
      </p:sp>
      <p:sp>
        <p:nvSpPr>
          <p:cNvPr id="5" name="Titel 1">
            <a:extLst>
              <a:ext uri="{FF2B5EF4-FFF2-40B4-BE49-F238E27FC236}">
                <a16:creationId xmlns:a16="http://schemas.microsoft.com/office/drawing/2014/main" id="{B8C03289-2DC4-47D3-BAB9-006C51C2A573}"/>
              </a:ext>
            </a:extLst>
          </p:cNvPr>
          <p:cNvSpPr txBox="1">
            <a:spLocks/>
          </p:cNvSpPr>
          <p:nvPr/>
        </p:nvSpPr>
        <p:spPr>
          <a:xfrm>
            <a:off x="441867" y="4442712"/>
            <a:ext cx="9019942" cy="1735860"/>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bg1"/>
                </a:solidFill>
                <a:latin typeface="+mn-lt"/>
                <a:ea typeface="Noto Sans" panose="020B0502040504020204" pitchFamily="34" charset="0"/>
                <a:cs typeface="Noto Sans" panose="020B0502040504020204" pitchFamily="34" charset="0"/>
              </a:defRPr>
            </a:lvl1pPr>
          </a:lstStyle>
          <a:p>
            <a:pPr>
              <a:lnSpc>
                <a:spcPts val="9600"/>
              </a:lnSpc>
            </a:pPr>
            <a:r>
              <a:rPr lang="en-US" sz="24000" b="1" i="1" dirty="0">
                <a:solidFill>
                  <a:schemeClr val="accent6"/>
                </a:solidFill>
              </a:rPr>
              <a:t>JANZZ</a:t>
            </a:r>
            <a:endParaRPr lang="de-CH" sz="24000" b="1" i="1" dirty="0">
              <a:solidFill>
                <a:schemeClr val="accent6"/>
              </a:solidFill>
            </a:endParaRPr>
          </a:p>
        </p:txBody>
      </p:sp>
      <p:pic>
        <p:nvPicPr>
          <p:cNvPr id="6" name="Grafik 5">
            <a:extLst>
              <a:ext uri="{FF2B5EF4-FFF2-40B4-BE49-F238E27FC236}">
                <a16:creationId xmlns:a16="http://schemas.microsoft.com/office/drawing/2014/main" id="{D2974B69-657C-4F75-BAB6-D337D4693B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8470" y="328356"/>
            <a:ext cx="6636775" cy="6767974"/>
          </a:xfrm>
          <a:prstGeom prst="rect">
            <a:avLst/>
          </a:prstGeom>
        </p:spPr>
      </p:pic>
    </p:spTree>
    <p:extLst>
      <p:ext uri="{BB962C8B-B14F-4D97-AF65-F5344CB8AC3E}">
        <p14:creationId xmlns:p14="http://schemas.microsoft.com/office/powerpoint/2010/main" val="1642979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4" fill="hold" nodeType="withEffect">
                                  <p:stCondLst>
                                    <p:cond delay="150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1500"/>
                                        <p:tgtEl>
                                          <p:spTgt spid="6"/>
                                        </p:tgtEl>
                                      </p:cBhvr>
                                    </p:animEffect>
                                  </p:childTnLst>
                                </p:cTn>
                              </p:par>
                              <p:par>
                                <p:cTn id="11" presetID="10" presetClass="exit" presetSubtype="0" fill="hold" grpId="1" nodeType="withEffect">
                                  <p:stCondLst>
                                    <p:cond delay="1000"/>
                                  </p:stCondLst>
                                  <p:childTnLst>
                                    <p:animEffect transition="out" filter="fade">
                                      <p:cBhvr>
                                        <p:cTn id="12" dur="2000"/>
                                        <p:tgtEl>
                                          <p:spTgt spid="5"/>
                                        </p:tgtEl>
                                      </p:cBhvr>
                                    </p:animEffect>
                                    <p:set>
                                      <p:cBhvr>
                                        <p:cTn id="13" dur="1" fill="hold">
                                          <p:stCondLst>
                                            <p:cond delay="1999"/>
                                          </p:stCondLst>
                                        </p:cTn>
                                        <p:tgtEl>
                                          <p:spTgt spid="5"/>
                                        </p:tgtEl>
                                        <p:attrNameLst>
                                          <p:attrName>style.visibility</p:attrName>
                                        </p:attrNameLst>
                                      </p:cBhvr>
                                      <p:to>
                                        <p:strVal val="hidden"/>
                                      </p:to>
                                    </p:set>
                                  </p:childTnLst>
                                </p:cTn>
                              </p:par>
                              <p:par>
                                <p:cTn id="14" presetID="10" presetClass="exit" presetSubtype="0" fill="hold" grpId="0" nodeType="withEffect">
                                  <p:stCondLst>
                                    <p:cond delay="1000"/>
                                  </p:stCondLst>
                                  <p:childTnLst>
                                    <p:animEffect transition="out" filter="fade">
                                      <p:cBhvr>
                                        <p:cTn id="15" dur="2000"/>
                                        <p:tgtEl>
                                          <p:spTgt spid="2"/>
                                        </p:tgtEl>
                                      </p:cBhvr>
                                    </p:animEffect>
                                    <p:set>
                                      <p:cBhvr>
                                        <p:cTn id="16"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0887EB3F-0FA8-408A-A199-252772D8A94C}"/>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BBA33778-A598-4B59-8B51-CECBB362850E}"/>
              </a:ext>
            </a:extLst>
          </p:cNvPr>
          <p:cNvSpPr>
            <a:spLocks noGrp="1"/>
          </p:cNvSpPr>
          <p:nvPr>
            <p:ph type="sldNum" sz="quarter" idx="12"/>
          </p:nvPr>
        </p:nvSpPr>
        <p:spPr/>
        <p:txBody>
          <a:bodyPr/>
          <a:lstStyle/>
          <a:p>
            <a:fld id="{A7E22F92-E701-4EF5-866F-F531EDE78CDA}" type="slidenum">
              <a:rPr lang="de-CH" smtClean="0"/>
              <a:pPr/>
              <a:t>26</a:t>
            </a:fld>
            <a:endParaRPr lang="de-CH" dirty="0"/>
          </a:p>
        </p:txBody>
      </p:sp>
      <p:sp>
        <p:nvSpPr>
          <p:cNvPr id="6" name="Titel 1">
            <a:extLst>
              <a:ext uri="{FF2B5EF4-FFF2-40B4-BE49-F238E27FC236}">
                <a16:creationId xmlns:a16="http://schemas.microsoft.com/office/drawing/2014/main" id="{84C8AA85-1C84-4788-B24B-A36259FD11B7}"/>
              </a:ext>
            </a:extLst>
          </p:cNvPr>
          <p:cNvSpPr txBox="1">
            <a:spLocks/>
          </p:cNvSpPr>
          <p:nvPr/>
        </p:nvSpPr>
        <p:spPr>
          <a:xfrm>
            <a:off x="438150" y="2377151"/>
            <a:ext cx="9467850"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Our knowledge graph is designed </a:t>
            </a:r>
          </a:p>
        </p:txBody>
      </p:sp>
      <p:sp>
        <p:nvSpPr>
          <p:cNvPr id="7" name="Titel 1">
            <a:extLst>
              <a:ext uri="{FF2B5EF4-FFF2-40B4-BE49-F238E27FC236}">
                <a16:creationId xmlns:a16="http://schemas.microsoft.com/office/drawing/2014/main" id="{181CF590-60BA-4E8C-9011-72C4BE292101}"/>
              </a:ext>
            </a:extLst>
          </p:cNvPr>
          <p:cNvSpPr txBox="1">
            <a:spLocks/>
          </p:cNvSpPr>
          <p:nvPr/>
        </p:nvSpPr>
        <p:spPr>
          <a:xfrm>
            <a:off x="445584" y="2988408"/>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6"/>
                </a:solidFill>
              </a:rPr>
              <a:t>with all this in mind</a:t>
            </a:r>
          </a:p>
        </p:txBody>
      </p:sp>
      <p:pic>
        <p:nvPicPr>
          <p:cNvPr id="9" name="Grafik 8">
            <a:extLst>
              <a:ext uri="{FF2B5EF4-FFF2-40B4-BE49-F238E27FC236}">
                <a16:creationId xmlns:a16="http://schemas.microsoft.com/office/drawing/2014/main" id="{F821A83C-35E4-40FB-986A-4B4C23AC54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8470" y="328356"/>
            <a:ext cx="6636775" cy="6767974"/>
          </a:xfrm>
          <a:prstGeom prst="rect">
            <a:avLst/>
          </a:prstGeom>
        </p:spPr>
      </p:pic>
    </p:spTree>
    <p:extLst>
      <p:ext uri="{BB962C8B-B14F-4D97-AF65-F5344CB8AC3E}">
        <p14:creationId xmlns:p14="http://schemas.microsoft.com/office/powerpoint/2010/main" val="703733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500"/>
                                  </p:stCondLst>
                                  <p:childTnLst>
                                    <p:animEffect transition="out" filter="fade">
                                      <p:cBhvr>
                                        <p:cTn id="6" dur="1000"/>
                                        <p:tgtEl>
                                          <p:spTgt spid="9"/>
                                        </p:tgtEl>
                                      </p:cBhvr>
                                    </p:animEffect>
                                    <p:set>
                                      <p:cBhvr>
                                        <p:cTn id="7" dur="1" fill="hold">
                                          <p:stCondLst>
                                            <p:cond delay="999"/>
                                          </p:stCondLst>
                                        </p:cTn>
                                        <p:tgtEl>
                                          <p:spTgt spid="9"/>
                                        </p:tgtEl>
                                        <p:attrNameLst>
                                          <p:attrName>style.visibility</p:attrName>
                                        </p:attrNameLst>
                                      </p:cBhvr>
                                      <p:to>
                                        <p:strVal val="hidden"/>
                                      </p:to>
                                    </p:set>
                                  </p:childTnLst>
                                </p:cTn>
                              </p:par>
                              <p:par>
                                <p:cTn id="8" presetID="22" presetClass="entr" presetSubtype="8" fill="hold" grpId="0"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1500"/>
                            </p:stCondLst>
                            <p:childTnLst>
                              <p:par>
                                <p:cTn id="12" presetID="22" presetClass="entr" presetSubtype="8" fill="hold" grpId="0" nodeType="afterEffect">
                                  <p:stCondLst>
                                    <p:cond delay="50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0887EB3F-0FA8-408A-A199-252772D8A94C}"/>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BBA33778-A598-4B59-8B51-CECBB362850E}"/>
              </a:ext>
            </a:extLst>
          </p:cNvPr>
          <p:cNvSpPr>
            <a:spLocks noGrp="1"/>
          </p:cNvSpPr>
          <p:nvPr>
            <p:ph type="sldNum" sz="quarter" idx="12"/>
          </p:nvPr>
        </p:nvSpPr>
        <p:spPr/>
        <p:txBody>
          <a:bodyPr/>
          <a:lstStyle/>
          <a:p>
            <a:fld id="{A7E22F92-E701-4EF5-866F-F531EDE78CDA}" type="slidenum">
              <a:rPr lang="de-CH" smtClean="0"/>
              <a:pPr/>
              <a:t>27</a:t>
            </a:fld>
            <a:endParaRPr lang="de-CH" dirty="0"/>
          </a:p>
        </p:txBody>
      </p:sp>
      <p:sp>
        <p:nvSpPr>
          <p:cNvPr id="6" name="Titel 1">
            <a:extLst>
              <a:ext uri="{FF2B5EF4-FFF2-40B4-BE49-F238E27FC236}">
                <a16:creationId xmlns:a16="http://schemas.microsoft.com/office/drawing/2014/main" id="{84C8AA85-1C84-4788-B24B-A36259FD11B7}"/>
              </a:ext>
            </a:extLst>
          </p:cNvPr>
          <p:cNvSpPr txBox="1">
            <a:spLocks/>
          </p:cNvSpPr>
          <p:nvPr/>
        </p:nvSpPr>
        <p:spPr>
          <a:xfrm>
            <a:off x="438150" y="1735597"/>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to make job and skills data</a:t>
            </a:r>
            <a:endParaRPr lang="en-US" b="1" dirty="0">
              <a:solidFill>
                <a:schemeClr val="accent6"/>
              </a:solidFill>
            </a:endParaRPr>
          </a:p>
        </p:txBody>
      </p:sp>
      <p:sp>
        <p:nvSpPr>
          <p:cNvPr id="7" name="Titel 1">
            <a:extLst>
              <a:ext uri="{FF2B5EF4-FFF2-40B4-BE49-F238E27FC236}">
                <a16:creationId xmlns:a16="http://schemas.microsoft.com/office/drawing/2014/main" id="{181CF590-60BA-4E8C-9011-72C4BE292101}"/>
              </a:ext>
            </a:extLst>
          </p:cNvPr>
          <p:cNvSpPr txBox="1">
            <a:spLocks/>
          </p:cNvSpPr>
          <p:nvPr/>
        </p:nvSpPr>
        <p:spPr>
          <a:xfrm>
            <a:off x="445584" y="2346854"/>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6"/>
                </a:solidFill>
              </a:rPr>
              <a:t>comparable for matching and</a:t>
            </a:r>
          </a:p>
        </p:txBody>
      </p:sp>
      <p:sp>
        <p:nvSpPr>
          <p:cNvPr id="8" name="Titel 1">
            <a:extLst>
              <a:ext uri="{FF2B5EF4-FFF2-40B4-BE49-F238E27FC236}">
                <a16:creationId xmlns:a16="http://schemas.microsoft.com/office/drawing/2014/main" id="{D20D8DCC-C4EC-4E30-859E-D04667C1BA36}"/>
              </a:ext>
            </a:extLst>
          </p:cNvPr>
          <p:cNvSpPr txBox="1">
            <a:spLocks/>
          </p:cNvSpPr>
          <p:nvPr/>
        </p:nvSpPr>
        <p:spPr>
          <a:xfrm>
            <a:off x="445584" y="2970999"/>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6"/>
                </a:solidFill>
              </a:rPr>
              <a:t>similarity assessments </a:t>
            </a:r>
            <a:r>
              <a:rPr lang="en-US" b="1" dirty="0"/>
              <a:t>in</a:t>
            </a:r>
          </a:p>
        </p:txBody>
      </p:sp>
      <p:sp>
        <p:nvSpPr>
          <p:cNvPr id="11" name="Titel 1">
            <a:extLst>
              <a:ext uri="{FF2B5EF4-FFF2-40B4-BE49-F238E27FC236}">
                <a16:creationId xmlns:a16="http://schemas.microsoft.com/office/drawing/2014/main" id="{A2B5E3DE-9642-4A6B-B971-48CF44CC6B97}"/>
              </a:ext>
            </a:extLst>
          </p:cNvPr>
          <p:cNvSpPr txBox="1">
            <a:spLocks/>
          </p:cNvSpPr>
          <p:nvPr/>
        </p:nvSpPr>
        <p:spPr>
          <a:xfrm>
            <a:off x="438150" y="3582256"/>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and across diverse cultural and</a:t>
            </a:r>
          </a:p>
        </p:txBody>
      </p:sp>
      <p:sp>
        <p:nvSpPr>
          <p:cNvPr id="12" name="Titel 1">
            <a:extLst>
              <a:ext uri="{FF2B5EF4-FFF2-40B4-BE49-F238E27FC236}">
                <a16:creationId xmlns:a16="http://schemas.microsoft.com/office/drawing/2014/main" id="{AE9752B9-6834-4E72-8ABF-065D9BDE2D1C}"/>
              </a:ext>
            </a:extLst>
          </p:cNvPr>
          <p:cNvSpPr txBox="1">
            <a:spLocks/>
          </p:cNvSpPr>
          <p:nvPr/>
        </p:nvSpPr>
        <p:spPr>
          <a:xfrm>
            <a:off x="445584" y="4219289"/>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economic landscapes…</a:t>
            </a:r>
          </a:p>
        </p:txBody>
      </p:sp>
    </p:spTree>
    <p:extLst>
      <p:ext uri="{BB962C8B-B14F-4D97-AF65-F5344CB8AC3E}">
        <p14:creationId xmlns:p14="http://schemas.microsoft.com/office/powerpoint/2010/main" val="427313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4000"/>
                            </p:stCondLst>
                            <p:childTnLst>
                              <p:par>
                                <p:cTn id="21" presetID="22" presetClass="entr" presetSubtype="8" fill="hold" grpId="0" nodeType="afterEffect">
                                  <p:stCondLst>
                                    <p:cond delay="50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0887EB3F-0FA8-408A-A199-252772D8A94C}"/>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BBA33778-A598-4B59-8B51-CECBB362850E}"/>
              </a:ext>
            </a:extLst>
          </p:cNvPr>
          <p:cNvSpPr>
            <a:spLocks noGrp="1"/>
          </p:cNvSpPr>
          <p:nvPr>
            <p:ph type="sldNum" sz="quarter" idx="12"/>
          </p:nvPr>
        </p:nvSpPr>
        <p:spPr/>
        <p:txBody>
          <a:bodyPr/>
          <a:lstStyle/>
          <a:p>
            <a:fld id="{A7E22F92-E701-4EF5-866F-F531EDE78CDA}" type="slidenum">
              <a:rPr lang="de-CH" smtClean="0"/>
              <a:pPr/>
              <a:t>28</a:t>
            </a:fld>
            <a:endParaRPr lang="de-CH" dirty="0"/>
          </a:p>
        </p:txBody>
      </p:sp>
      <p:sp>
        <p:nvSpPr>
          <p:cNvPr id="6" name="Titel 1">
            <a:extLst>
              <a:ext uri="{FF2B5EF4-FFF2-40B4-BE49-F238E27FC236}">
                <a16:creationId xmlns:a16="http://schemas.microsoft.com/office/drawing/2014/main" id="{84C8AA85-1C84-4788-B24B-A36259FD11B7}"/>
              </a:ext>
            </a:extLst>
          </p:cNvPr>
          <p:cNvSpPr txBox="1">
            <a:spLocks/>
          </p:cNvSpPr>
          <p:nvPr/>
        </p:nvSpPr>
        <p:spPr>
          <a:xfrm>
            <a:off x="438150" y="2377151"/>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by delivering </a:t>
            </a:r>
            <a:r>
              <a:rPr lang="en-US" b="1" i="1" dirty="0">
                <a:solidFill>
                  <a:schemeClr val="accent6"/>
                </a:solidFill>
              </a:rPr>
              <a:t>human knowledge</a:t>
            </a:r>
            <a:r>
              <a:rPr lang="en-US" b="1" dirty="0"/>
              <a:t> </a:t>
            </a:r>
          </a:p>
        </p:txBody>
      </p:sp>
      <p:sp>
        <p:nvSpPr>
          <p:cNvPr id="7" name="Titel 1">
            <a:extLst>
              <a:ext uri="{FF2B5EF4-FFF2-40B4-BE49-F238E27FC236}">
                <a16:creationId xmlns:a16="http://schemas.microsoft.com/office/drawing/2014/main" id="{181CF590-60BA-4E8C-9011-72C4BE292101}"/>
              </a:ext>
            </a:extLst>
          </p:cNvPr>
          <p:cNvSpPr txBox="1">
            <a:spLocks/>
          </p:cNvSpPr>
          <p:nvPr/>
        </p:nvSpPr>
        <p:spPr>
          <a:xfrm>
            <a:off x="445584" y="2988408"/>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in machine-readable form.</a:t>
            </a:r>
          </a:p>
        </p:txBody>
      </p:sp>
    </p:spTree>
    <p:extLst>
      <p:ext uri="{BB962C8B-B14F-4D97-AF65-F5344CB8AC3E}">
        <p14:creationId xmlns:p14="http://schemas.microsoft.com/office/powerpoint/2010/main" val="1676724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1500"/>
                            </p:stCondLst>
                            <p:childTnLst>
                              <p:par>
                                <p:cTn id="9" presetID="22" presetClass="entr" presetSubtype="8" fill="hold" grpId="0" nodeType="after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64B8F995-CBD7-4DCB-88E8-EBE81F2645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906000" cy="6857999"/>
          </a:xfrm>
          <a:prstGeom prst="rect">
            <a:avLst/>
          </a:prstGeom>
        </p:spPr>
      </p:pic>
      <p:sp>
        <p:nvSpPr>
          <p:cNvPr id="7" name="Rechteck 6">
            <a:extLst>
              <a:ext uri="{FF2B5EF4-FFF2-40B4-BE49-F238E27FC236}">
                <a16:creationId xmlns:a16="http://schemas.microsoft.com/office/drawing/2014/main" id="{4F03D187-A394-45B5-BCA2-06CB1FA0477D}"/>
              </a:ext>
            </a:extLst>
          </p:cNvPr>
          <p:cNvSpPr/>
          <p:nvPr/>
        </p:nvSpPr>
        <p:spPr>
          <a:xfrm>
            <a:off x="0" y="0"/>
            <a:ext cx="9906000" cy="6885361"/>
          </a:xfrm>
          <a:prstGeom prst="rect">
            <a:avLst/>
          </a:prstGeom>
          <a:solidFill>
            <a:schemeClr val="accent6">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8" name="Gruppieren 7">
            <a:extLst>
              <a:ext uri="{FF2B5EF4-FFF2-40B4-BE49-F238E27FC236}">
                <a16:creationId xmlns:a16="http://schemas.microsoft.com/office/drawing/2014/main" id="{2B4C8B1E-9221-45F8-A933-A39AFBC7D772}"/>
              </a:ext>
            </a:extLst>
          </p:cNvPr>
          <p:cNvGrpSpPr/>
          <p:nvPr/>
        </p:nvGrpSpPr>
        <p:grpSpPr>
          <a:xfrm>
            <a:off x="4768847" y="873684"/>
            <a:ext cx="4883924" cy="789281"/>
            <a:chOff x="4768847" y="1583020"/>
            <a:chExt cx="4883924" cy="789281"/>
          </a:xfrm>
        </p:grpSpPr>
        <p:sp>
          <p:nvSpPr>
            <p:cNvPr id="9" name="Untertitel 2">
              <a:extLst>
                <a:ext uri="{FF2B5EF4-FFF2-40B4-BE49-F238E27FC236}">
                  <a16:creationId xmlns:a16="http://schemas.microsoft.com/office/drawing/2014/main" id="{56D42FD9-C2C5-4559-BB87-C7D152C4F723}"/>
                </a:ext>
              </a:extLst>
            </p:cNvPr>
            <p:cNvSpPr txBox="1">
              <a:spLocks/>
            </p:cNvSpPr>
            <p:nvPr/>
          </p:nvSpPr>
          <p:spPr>
            <a:xfrm>
              <a:off x="5370237" y="1697501"/>
              <a:ext cx="4282534" cy="674800"/>
            </a:xfrm>
            <a:prstGeom prst="rect">
              <a:avLst/>
            </a:prstGeom>
          </p:spPr>
          <p:txBody>
            <a:bodyPr vert="horz" wrap="square" lIns="0" tIns="0" rIns="0" bIns="0" rtlCol="0">
              <a:spAutoFit/>
            </a:bodyPr>
            <a:lstStyle>
              <a:lvl1pPr marL="285750" indent="-285750" algn="l" defTabSz="914400" rtl="0" eaLnBrk="1" latinLnBrk="0" hangingPunct="1">
                <a:lnSpc>
                  <a:spcPts val="1800"/>
                </a:lnSpc>
                <a:spcBef>
                  <a:spcPts val="900"/>
                </a:spcBef>
                <a:buClr>
                  <a:schemeClr val="tx1"/>
                </a:buClr>
                <a:buFont typeface="Wingdings" panose="05000000000000000000" pitchFamily="2" charset="2"/>
                <a:buChar char="§"/>
                <a:defRPr sz="1300" kern="1200">
                  <a:solidFill>
                    <a:schemeClr val="tx1"/>
                  </a:solidFill>
                  <a:latin typeface="Museo Sans 300" panose="02000000000000000000" pitchFamily="50" charset="0"/>
                  <a:ea typeface="+mn-ea"/>
                  <a:cs typeface="+mn-cs"/>
                </a:defRPr>
              </a:lvl1pPr>
              <a:lvl2pPr marL="554038" indent="-263525" algn="l" defTabSz="914400" rtl="0" eaLnBrk="1" latinLnBrk="0" hangingPunct="1">
                <a:lnSpc>
                  <a:spcPts val="1400"/>
                </a:lnSpc>
                <a:spcBef>
                  <a:spcPts val="700"/>
                </a:spcBef>
                <a:buFont typeface="Symbol" panose="05050102010706020507" pitchFamily="18" charset="2"/>
                <a:buChar char="-"/>
                <a:defRPr sz="1100" kern="1200">
                  <a:solidFill>
                    <a:schemeClr val="tx1"/>
                  </a:solidFill>
                  <a:latin typeface="Museo Sans 300" panose="02000000000000000000" pitchFamily="50" charset="0"/>
                  <a:ea typeface="+mn-ea"/>
                  <a:cs typeface="+mn-cs"/>
                </a:defRPr>
              </a:lvl2pPr>
              <a:lvl3pPr marL="719138" indent="-177800" algn="l" defTabSz="914400" rtl="0" eaLnBrk="1" latinLnBrk="0" hangingPunct="1">
                <a:lnSpc>
                  <a:spcPts val="1400"/>
                </a:lnSpc>
                <a:spcBef>
                  <a:spcPts val="700"/>
                </a:spcBef>
                <a:buFont typeface="Wingdings" panose="05000000000000000000" pitchFamily="2" charset="2"/>
                <a:buChar char="§"/>
                <a:defRPr sz="1100" i="1" kern="1200">
                  <a:solidFill>
                    <a:schemeClr val="bg2"/>
                  </a:solidFill>
                  <a:latin typeface="Museo Sans 300" panose="02000000000000000000" pitchFamily="50" charset="0"/>
                  <a:ea typeface="+mn-ea"/>
                  <a:cs typeface="+mn-cs"/>
                </a:defRPr>
              </a:lvl3pPr>
              <a:lvl4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4pPr>
              <a:lvl5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Clr>
                  <a:schemeClr val="bg1"/>
                </a:buClr>
                <a:buNone/>
              </a:pPr>
              <a:r>
                <a:rPr lang="en-US" sz="1200" b="1" dirty="0">
                  <a:solidFill>
                    <a:schemeClr val="bg1"/>
                  </a:solidFill>
                  <a:latin typeface="+mn-lt"/>
                  <a:ea typeface="Noto Sans" panose="020B0502040504020204" pitchFamily="34" charset="0"/>
                  <a:cs typeface="Noto Sans" panose="020B0502040504020204" pitchFamily="34" charset="0"/>
                </a:rPr>
                <a:t> </a:t>
              </a:r>
              <a:r>
                <a:rPr lang="en-US" sz="2000" b="1" i="1" dirty="0">
                  <a:solidFill>
                    <a:schemeClr val="accent3"/>
                  </a:solidFill>
                  <a:latin typeface="+mn-lt"/>
                  <a:ea typeface="Noto Sans" panose="020B0502040504020204" pitchFamily="34" charset="0"/>
                  <a:cs typeface="Noto Sans" panose="020B0502040504020204" pitchFamily="34" charset="0"/>
                </a:rPr>
                <a:t>600K+</a:t>
              </a:r>
              <a:r>
                <a:rPr lang="en-US" sz="1200" b="1" i="1" dirty="0">
                  <a:solidFill>
                    <a:schemeClr val="accent3"/>
                  </a:solidFill>
                  <a:latin typeface="+mn-lt"/>
                  <a:ea typeface="Noto Sans" panose="020B0502040504020204" pitchFamily="34" charset="0"/>
                  <a:cs typeface="Noto Sans" panose="020B0502040504020204" pitchFamily="34" charset="0"/>
                </a:rPr>
                <a:t> </a:t>
              </a:r>
              <a:r>
                <a:rPr lang="en-US" sz="1200" dirty="0">
                  <a:solidFill>
                    <a:schemeClr val="bg1"/>
                  </a:solidFill>
                  <a:latin typeface="+mn-lt"/>
                  <a:ea typeface="Noto Sans" panose="020B0502040504020204" pitchFamily="34" charset="0"/>
                  <a:cs typeface="Noto Sans" panose="020B0502040504020204" pitchFamily="34" charset="0"/>
                </a:rPr>
                <a:t>hours spent in manual curation by multilingual, multinational domain experts (including Mechanical Turk, SML and DL approaches)</a:t>
              </a:r>
            </a:p>
          </p:txBody>
        </p:sp>
        <p:pic>
          <p:nvPicPr>
            <p:cNvPr id="10" name="Grafik 9">
              <a:extLst>
                <a:ext uri="{FF2B5EF4-FFF2-40B4-BE49-F238E27FC236}">
                  <a16:creationId xmlns:a16="http://schemas.microsoft.com/office/drawing/2014/main" id="{2988030C-FD6C-4214-AAF4-3F2F2CE1FCB5}"/>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768847" y="1583020"/>
              <a:ext cx="520704" cy="451881"/>
            </a:xfrm>
            <a:prstGeom prst="rect">
              <a:avLst/>
            </a:prstGeom>
          </p:spPr>
        </p:pic>
      </p:grpSp>
      <p:grpSp>
        <p:nvGrpSpPr>
          <p:cNvPr id="11" name="Gruppieren 10">
            <a:extLst>
              <a:ext uri="{FF2B5EF4-FFF2-40B4-BE49-F238E27FC236}">
                <a16:creationId xmlns:a16="http://schemas.microsoft.com/office/drawing/2014/main" id="{27E3086C-72BB-4464-B162-7E06B08D098D}"/>
              </a:ext>
            </a:extLst>
          </p:cNvPr>
          <p:cNvGrpSpPr/>
          <p:nvPr/>
        </p:nvGrpSpPr>
        <p:grpSpPr>
          <a:xfrm>
            <a:off x="300304" y="2425884"/>
            <a:ext cx="5660485" cy="895593"/>
            <a:chOff x="5134516" y="1583020"/>
            <a:chExt cx="5660485" cy="895593"/>
          </a:xfrm>
        </p:grpSpPr>
        <p:sp>
          <p:nvSpPr>
            <p:cNvPr id="12" name="Untertitel 2">
              <a:extLst>
                <a:ext uri="{FF2B5EF4-FFF2-40B4-BE49-F238E27FC236}">
                  <a16:creationId xmlns:a16="http://schemas.microsoft.com/office/drawing/2014/main" id="{BFC87D12-B97E-42C5-AC0B-9958FB27137A}"/>
                </a:ext>
              </a:extLst>
            </p:cNvPr>
            <p:cNvSpPr txBox="1">
              <a:spLocks/>
            </p:cNvSpPr>
            <p:nvPr/>
          </p:nvSpPr>
          <p:spPr>
            <a:xfrm>
              <a:off x="5134516" y="1804069"/>
              <a:ext cx="5069933" cy="674544"/>
            </a:xfrm>
            <a:prstGeom prst="rect">
              <a:avLst/>
            </a:prstGeom>
          </p:spPr>
          <p:txBody>
            <a:bodyPr vert="horz" wrap="square" lIns="0" tIns="0" rIns="0" bIns="0" rtlCol="0">
              <a:spAutoFit/>
            </a:bodyPr>
            <a:lstStyle>
              <a:lvl1pPr marL="285750" indent="-285750" algn="l" defTabSz="914400" rtl="0" eaLnBrk="1" latinLnBrk="0" hangingPunct="1">
                <a:lnSpc>
                  <a:spcPts val="1800"/>
                </a:lnSpc>
                <a:spcBef>
                  <a:spcPts val="900"/>
                </a:spcBef>
                <a:buClr>
                  <a:schemeClr val="tx1"/>
                </a:buClr>
                <a:buFont typeface="Wingdings" panose="05000000000000000000" pitchFamily="2" charset="2"/>
                <a:buChar char="§"/>
                <a:defRPr sz="1300" kern="1200">
                  <a:solidFill>
                    <a:schemeClr val="tx1"/>
                  </a:solidFill>
                  <a:latin typeface="Museo Sans 300" panose="02000000000000000000" pitchFamily="50" charset="0"/>
                  <a:ea typeface="+mn-ea"/>
                  <a:cs typeface="+mn-cs"/>
                </a:defRPr>
              </a:lvl1pPr>
              <a:lvl2pPr marL="554038" indent="-263525" algn="l" defTabSz="914400" rtl="0" eaLnBrk="1" latinLnBrk="0" hangingPunct="1">
                <a:lnSpc>
                  <a:spcPts val="1400"/>
                </a:lnSpc>
                <a:spcBef>
                  <a:spcPts val="700"/>
                </a:spcBef>
                <a:buFont typeface="Symbol" panose="05050102010706020507" pitchFamily="18" charset="2"/>
                <a:buChar char="-"/>
                <a:defRPr sz="1100" kern="1200">
                  <a:solidFill>
                    <a:schemeClr val="tx1"/>
                  </a:solidFill>
                  <a:latin typeface="Museo Sans 300" panose="02000000000000000000" pitchFamily="50" charset="0"/>
                  <a:ea typeface="+mn-ea"/>
                  <a:cs typeface="+mn-cs"/>
                </a:defRPr>
              </a:lvl2pPr>
              <a:lvl3pPr marL="719138" indent="-177800" algn="l" defTabSz="914400" rtl="0" eaLnBrk="1" latinLnBrk="0" hangingPunct="1">
                <a:lnSpc>
                  <a:spcPts val="1400"/>
                </a:lnSpc>
                <a:spcBef>
                  <a:spcPts val="700"/>
                </a:spcBef>
                <a:buFont typeface="Wingdings" panose="05000000000000000000" pitchFamily="2" charset="2"/>
                <a:buChar char="§"/>
                <a:defRPr sz="1100" i="1" kern="1200">
                  <a:solidFill>
                    <a:schemeClr val="bg2"/>
                  </a:solidFill>
                  <a:latin typeface="Museo Sans 300" panose="02000000000000000000" pitchFamily="50" charset="0"/>
                  <a:ea typeface="+mn-ea"/>
                  <a:cs typeface="+mn-cs"/>
                </a:defRPr>
              </a:lvl3pPr>
              <a:lvl4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4pPr>
              <a:lvl5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lgn="r">
                <a:buClr>
                  <a:schemeClr val="bg1"/>
                </a:buClr>
                <a:buNone/>
              </a:pPr>
              <a:r>
                <a:rPr lang="en-US" sz="2000" b="1" i="1" dirty="0">
                  <a:solidFill>
                    <a:schemeClr val="accent3"/>
                  </a:solidFill>
                  <a:latin typeface="+mn-lt"/>
                  <a:ea typeface="Noto Sans" panose="020B0502040504020204" pitchFamily="34" charset="0"/>
                  <a:cs typeface="Noto Sans" panose="020B0502040504020204" pitchFamily="34" charset="0"/>
                </a:rPr>
                <a:t>140K+ </a:t>
              </a:r>
              <a:r>
                <a:rPr lang="en-US" sz="1200" dirty="0">
                  <a:solidFill>
                    <a:schemeClr val="bg1"/>
                  </a:solidFill>
                  <a:latin typeface="+mn-lt"/>
                  <a:ea typeface="Noto Sans" panose="020B0502040504020204" pitchFamily="34" charset="0"/>
                  <a:cs typeface="Noto Sans" panose="020B0502040504020204" pitchFamily="34" charset="0"/>
                </a:rPr>
                <a:t>occupations and</a:t>
              </a:r>
              <a:r>
                <a:rPr lang="en-US" sz="2000" dirty="0">
                  <a:solidFill>
                    <a:schemeClr val="bg1"/>
                  </a:solidFill>
                  <a:latin typeface="+mn-lt"/>
                  <a:ea typeface="Noto Sans" panose="020B0502040504020204" pitchFamily="34" charset="0"/>
                  <a:cs typeface="Noto Sans" panose="020B0502040504020204" pitchFamily="34" charset="0"/>
                </a:rPr>
                <a:t> </a:t>
              </a:r>
              <a:br>
                <a:rPr lang="en-US" sz="2000" dirty="0">
                  <a:solidFill>
                    <a:schemeClr val="bg1"/>
                  </a:solidFill>
                  <a:latin typeface="+mn-lt"/>
                  <a:ea typeface="Noto Sans" panose="020B0502040504020204" pitchFamily="34" charset="0"/>
                  <a:cs typeface="Noto Sans" panose="020B0502040504020204" pitchFamily="34" charset="0"/>
                </a:rPr>
              </a:br>
              <a:r>
                <a:rPr lang="en-US" sz="2000" b="1" i="1" dirty="0">
                  <a:solidFill>
                    <a:schemeClr val="accent3"/>
                  </a:solidFill>
                  <a:latin typeface="+mn-lt"/>
                  <a:ea typeface="Noto Sans" panose="020B0502040504020204" pitchFamily="34" charset="0"/>
                  <a:cs typeface="Noto Sans" panose="020B0502040504020204" pitchFamily="34" charset="0"/>
                </a:rPr>
                <a:t>2M+ </a:t>
              </a:r>
              <a:r>
                <a:rPr lang="en-US" sz="1200" dirty="0">
                  <a:solidFill>
                    <a:schemeClr val="bg1"/>
                  </a:solidFill>
                  <a:latin typeface="+mn-lt"/>
                  <a:ea typeface="Noto Sans" panose="020B0502040504020204" pitchFamily="34" charset="0"/>
                  <a:cs typeface="Noto Sans" panose="020B0502040504020204" pitchFamily="34" charset="0"/>
                </a:rPr>
                <a:t>skills, certifications, specializations across all industries </a:t>
              </a:r>
              <a:br>
                <a:rPr lang="en-US" sz="1200" dirty="0">
                  <a:solidFill>
                    <a:schemeClr val="bg1"/>
                  </a:solidFill>
                  <a:latin typeface="+mn-lt"/>
                  <a:ea typeface="Noto Sans" panose="020B0502040504020204" pitchFamily="34" charset="0"/>
                  <a:cs typeface="Noto Sans" panose="020B0502040504020204" pitchFamily="34" charset="0"/>
                </a:rPr>
              </a:br>
              <a:r>
                <a:rPr lang="en-US" sz="1200" dirty="0">
                  <a:solidFill>
                    <a:schemeClr val="bg1"/>
                  </a:solidFill>
                  <a:latin typeface="+mn-lt"/>
                  <a:ea typeface="Noto Sans" panose="020B0502040504020204" pitchFamily="34" charset="0"/>
                  <a:cs typeface="Noto Sans" panose="020B0502040504020204" pitchFamily="34" charset="0"/>
                </a:rPr>
                <a:t>validated, catalogued, and related</a:t>
              </a:r>
            </a:p>
          </p:txBody>
        </p:sp>
        <p:pic>
          <p:nvPicPr>
            <p:cNvPr id="13" name="Grafik 12">
              <a:extLst>
                <a:ext uri="{FF2B5EF4-FFF2-40B4-BE49-F238E27FC236}">
                  <a16:creationId xmlns:a16="http://schemas.microsoft.com/office/drawing/2014/main" id="{5CB67C78-4FF2-4C54-8CA1-AC8338B19DBD}"/>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274297" y="1583020"/>
              <a:ext cx="520704" cy="451881"/>
            </a:xfrm>
            <a:prstGeom prst="rect">
              <a:avLst/>
            </a:prstGeom>
          </p:spPr>
        </p:pic>
      </p:grpSp>
      <p:grpSp>
        <p:nvGrpSpPr>
          <p:cNvPr id="14" name="Gruppieren 13">
            <a:extLst>
              <a:ext uri="{FF2B5EF4-FFF2-40B4-BE49-F238E27FC236}">
                <a16:creationId xmlns:a16="http://schemas.microsoft.com/office/drawing/2014/main" id="{B829F2AF-71F9-4009-A4E7-757D7CDA369D}"/>
              </a:ext>
            </a:extLst>
          </p:cNvPr>
          <p:cNvGrpSpPr/>
          <p:nvPr/>
        </p:nvGrpSpPr>
        <p:grpSpPr>
          <a:xfrm>
            <a:off x="906731" y="4949899"/>
            <a:ext cx="5664202" cy="913546"/>
            <a:chOff x="4768847" y="1583020"/>
            <a:chExt cx="5664202" cy="913546"/>
          </a:xfrm>
        </p:grpSpPr>
        <p:sp>
          <p:nvSpPr>
            <p:cNvPr id="15" name="Untertitel 2">
              <a:extLst>
                <a:ext uri="{FF2B5EF4-FFF2-40B4-BE49-F238E27FC236}">
                  <a16:creationId xmlns:a16="http://schemas.microsoft.com/office/drawing/2014/main" id="{064F507C-78B7-44A5-B2CC-B0D757CFE2DE}"/>
                </a:ext>
              </a:extLst>
            </p:cNvPr>
            <p:cNvSpPr txBox="1">
              <a:spLocks/>
            </p:cNvSpPr>
            <p:nvPr/>
          </p:nvSpPr>
          <p:spPr>
            <a:xfrm>
              <a:off x="5363116" y="1804069"/>
              <a:ext cx="5069933" cy="692497"/>
            </a:xfrm>
            <a:prstGeom prst="rect">
              <a:avLst/>
            </a:prstGeom>
          </p:spPr>
          <p:txBody>
            <a:bodyPr vert="horz" wrap="square" lIns="0" tIns="0" rIns="0" bIns="0" rtlCol="0">
              <a:spAutoFit/>
            </a:bodyPr>
            <a:lstStyle>
              <a:lvl1pPr marL="285750" indent="-285750" algn="l" defTabSz="914400" rtl="0" eaLnBrk="1" latinLnBrk="0" hangingPunct="1">
                <a:lnSpc>
                  <a:spcPts val="1800"/>
                </a:lnSpc>
                <a:spcBef>
                  <a:spcPts val="900"/>
                </a:spcBef>
                <a:buClr>
                  <a:schemeClr val="tx1"/>
                </a:buClr>
                <a:buFont typeface="Wingdings" panose="05000000000000000000" pitchFamily="2" charset="2"/>
                <a:buChar char="§"/>
                <a:defRPr sz="1300" kern="1200">
                  <a:solidFill>
                    <a:schemeClr val="tx1"/>
                  </a:solidFill>
                  <a:latin typeface="Museo Sans 300" panose="02000000000000000000" pitchFamily="50" charset="0"/>
                  <a:ea typeface="+mn-ea"/>
                  <a:cs typeface="+mn-cs"/>
                </a:defRPr>
              </a:lvl1pPr>
              <a:lvl2pPr marL="554038" indent="-263525" algn="l" defTabSz="914400" rtl="0" eaLnBrk="1" latinLnBrk="0" hangingPunct="1">
                <a:lnSpc>
                  <a:spcPts val="1400"/>
                </a:lnSpc>
                <a:spcBef>
                  <a:spcPts val="700"/>
                </a:spcBef>
                <a:buFont typeface="Symbol" panose="05050102010706020507" pitchFamily="18" charset="2"/>
                <a:buChar char="-"/>
                <a:defRPr sz="1100" kern="1200">
                  <a:solidFill>
                    <a:schemeClr val="tx1"/>
                  </a:solidFill>
                  <a:latin typeface="Museo Sans 300" panose="02000000000000000000" pitchFamily="50" charset="0"/>
                  <a:ea typeface="+mn-ea"/>
                  <a:cs typeface="+mn-cs"/>
                </a:defRPr>
              </a:lvl2pPr>
              <a:lvl3pPr marL="719138" indent="-177800" algn="l" defTabSz="914400" rtl="0" eaLnBrk="1" latinLnBrk="0" hangingPunct="1">
                <a:lnSpc>
                  <a:spcPts val="1400"/>
                </a:lnSpc>
                <a:spcBef>
                  <a:spcPts val="700"/>
                </a:spcBef>
                <a:buFont typeface="Wingdings" panose="05000000000000000000" pitchFamily="2" charset="2"/>
                <a:buChar char="§"/>
                <a:defRPr sz="1100" i="1" kern="1200">
                  <a:solidFill>
                    <a:schemeClr val="bg2"/>
                  </a:solidFill>
                  <a:latin typeface="Museo Sans 300" panose="02000000000000000000" pitchFamily="50" charset="0"/>
                  <a:ea typeface="+mn-ea"/>
                  <a:cs typeface="+mn-cs"/>
                </a:defRPr>
              </a:lvl3pPr>
              <a:lvl4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4pPr>
              <a:lvl5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Clr>
                  <a:schemeClr val="bg1"/>
                </a:buClr>
                <a:buNone/>
              </a:pPr>
              <a:r>
                <a:rPr lang="en-US" sz="1200" dirty="0">
                  <a:solidFill>
                    <a:schemeClr val="bg1"/>
                  </a:solidFill>
                  <a:latin typeface="+mn-lt"/>
                  <a:ea typeface="Noto Sans" panose="020B0502040504020204" pitchFamily="34" charset="0"/>
                  <a:cs typeface="Noto Sans" panose="020B0502040504020204" pitchFamily="34" charset="0"/>
                </a:rPr>
                <a:t>More than </a:t>
              </a:r>
              <a:r>
                <a:rPr lang="en-US" sz="2000" b="1" i="1" dirty="0">
                  <a:solidFill>
                    <a:schemeClr val="accent3"/>
                  </a:solidFill>
                  <a:latin typeface="+mn-lt"/>
                  <a:ea typeface="Noto Sans" panose="020B0502040504020204" pitchFamily="34" charset="0"/>
                  <a:cs typeface="Noto Sans" panose="020B0502040504020204" pitchFamily="34" charset="0"/>
                </a:rPr>
                <a:t>160+ </a:t>
              </a:r>
              <a:r>
                <a:rPr lang="en-US" sz="1200" dirty="0">
                  <a:solidFill>
                    <a:schemeClr val="bg1"/>
                  </a:solidFill>
                  <a:latin typeface="+mn-lt"/>
                  <a:ea typeface="Noto Sans" panose="020B0502040504020204" pitchFamily="34" charset="0"/>
                  <a:cs typeface="Noto Sans" panose="020B0502040504020204" pitchFamily="34" charset="0"/>
                </a:rPr>
                <a:t>standard and custom classifications </a:t>
              </a:r>
              <a:br>
                <a:rPr lang="en-US" sz="1200" dirty="0">
                  <a:solidFill>
                    <a:schemeClr val="bg1"/>
                  </a:solidFill>
                  <a:latin typeface="+mn-lt"/>
                  <a:ea typeface="Noto Sans" panose="020B0502040504020204" pitchFamily="34" charset="0"/>
                  <a:cs typeface="Noto Sans" panose="020B0502040504020204" pitchFamily="34" charset="0"/>
                </a:rPr>
              </a:br>
              <a:r>
                <a:rPr lang="en-US" sz="1200" dirty="0">
                  <a:solidFill>
                    <a:schemeClr val="bg1"/>
                  </a:solidFill>
                  <a:latin typeface="+mn-lt"/>
                  <a:ea typeface="Noto Sans" panose="020B0502040504020204" pitchFamily="34" charset="0"/>
                  <a:cs typeface="Noto Sans" panose="020B0502040504020204" pitchFamily="34" charset="0"/>
                </a:rPr>
                <a:t>and taxonomies mapped into the ontology/knowledge graph </a:t>
              </a:r>
              <a:br>
                <a:rPr lang="en-US" sz="1200" dirty="0">
                  <a:solidFill>
                    <a:schemeClr val="bg1"/>
                  </a:solidFill>
                  <a:latin typeface="+mn-lt"/>
                  <a:ea typeface="Noto Sans" panose="020B0502040504020204" pitchFamily="34" charset="0"/>
                  <a:cs typeface="Noto Sans" panose="020B0502040504020204" pitchFamily="34" charset="0"/>
                </a:rPr>
              </a:br>
              <a:r>
                <a:rPr lang="en-US" sz="1200" dirty="0">
                  <a:solidFill>
                    <a:schemeClr val="bg1"/>
                  </a:solidFill>
                  <a:latin typeface="+mn-lt"/>
                  <a:ea typeface="Noto Sans" panose="020B0502040504020204" pitchFamily="34" charset="0"/>
                  <a:cs typeface="Noto Sans" panose="020B0502040504020204" pitchFamily="34" charset="0"/>
                </a:rPr>
                <a:t>(e. g. O*Net, NOC, ESCO, EMSI/BG, </a:t>
              </a:r>
              <a:r>
                <a:rPr lang="de-CH" sz="1200" dirty="0">
                  <a:solidFill>
                    <a:schemeClr val="bg1"/>
                  </a:solidFill>
                  <a:latin typeface="+mn-lt"/>
                  <a:ea typeface="Noto Sans" panose="020B0502040504020204" pitchFamily="34" charset="0"/>
                  <a:cs typeface="Noto Sans" panose="020B0502040504020204" pitchFamily="34" charset="0"/>
                </a:rPr>
                <a:t>MUPCS, JSOC, </a:t>
              </a:r>
              <a:r>
                <a:rPr lang="en-US" sz="1200" dirty="0">
                  <a:solidFill>
                    <a:schemeClr val="bg1"/>
                  </a:solidFill>
                  <a:latin typeface="+mn-lt"/>
                  <a:ea typeface="Noto Sans" panose="020B0502040504020204" pitchFamily="34" charset="0"/>
                  <a:cs typeface="Noto Sans" panose="020B0502040504020204" pitchFamily="34" charset="0"/>
                </a:rPr>
                <a:t>and many more)</a:t>
              </a:r>
            </a:p>
          </p:txBody>
        </p:sp>
        <p:pic>
          <p:nvPicPr>
            <p:cNvPr id="16" name="Grafik 15">
              <a:extLst>
                <a:ext uri="{FF2B5EF4-FFF2-40B4-BE49-F238E27FC236}">
                  <a16:creationId xmlns:a16="http://schemas.microsoft.com/office/drawing/2014/main" id="{461F0B33-5229-499C-ABBB-3B8C3FDE41DF}"/>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768847" y="1583020"/>
              <a:ext cx="520704" cy="451881"/>
            </a:xfrm>
            <a:prstGeom prst="rect">
              <a:avLst/>
            </a:prstGeom>
          </p:spPr>
        </p:pic>
      </p:grpSp>
      <p:grpSp>
        <p:nvGrpSpPr>
          <p:cNvPr id="17" name="Gruppieren 16">
            <a:extLst>
              <a:ext uri="{FF2B5EF4-FFF2-40B4-BE49-F238E27FC236}">
                <a16:creationId xmlns:a16="http://schemas.microsoft.com/office/drawing/2014/main" id="{F6E55ECC-7BDE-4402-83CF-BC5BE6E1BC45}"/>
              </a:ext>
            </a:extLst>
          </p:cNvPr>
          <p:cNvGrpSpPr/>
          <p:nvPr/>
        </p:nvGrpSpPr>
        <p:grpSpPr>
          <a:xfrm>
            <a:off x="4219117" y="3950453"/>
            <a:ext cx="6033491" cy="674544"/>
            <a:chOff x="4512272" y="1583020"/>
            <a:chExt cx="6033491" cy="674544"/>
          </a:xfrm>
        </p:grpSpPr>
        <p:sp>
          <p:nvSpPr>
            <p:cNvPr id="18" name="Untertitel 2">
              <a:extLst>
                <a:ext uri="{FF2B5EF4-FFF2-40B4-BE49-F238E27FC236}">
                  <a16:creationId xmlns:a16="http://schemas.microsoft.com/office/drawing/2014/main" id="{26ADD744-2824-408F-A369-C8479F786204}"/>
                </a:ext>
              </a:extLst>
            </p:cNvPr>
            <p:cNvSpPr txBox="1">
              <a:spLocks/>
            </p:cNvSpPr>
            <p:nvPr/>
          </p:nvSpPr>
          <p:spPr>
            <a:xfrm>
              <a:off x="5475830" y="1613251"/>
              <a:ext cx="5069933" cy="619850"/>
            </a:xfrm>
            <a:prstGeom prst="rect">
              <a:avLst/>
            </a:prstGeom>
          </p:spPr>
          <p:txBody>
            <a:bodyPr vert="horz" wrap="square" lIns="0" tIns="0" rIns="0" bIns="0" rtlCol="0">
              <a:spAutoFit/>
            </a:bodyPr>
            <a:lstStyle>
              <a:lvl1pPr marL="285750" indent="-285750" algn="l" defTabSz="914400" rtl="0" eaLnBrk="1" latinLnBrk="0" hangingPunct="1">
                <a:lnSpc>
                  <a:spcPts val="1800"/>
                </a:lnSpc>
                <a:spcBef>
                  <a:spcPts val="900"/>
                </a:spcBef>
                <a:buClr>
                  <a:schemeClr val="tx1"/>
                </a:buClr>
                <a:buFont typeface="Wingdings" panose="05000000000000000000" pitchFamily="2" charset="2"/>
                <a:buChar char="§"/>
                <a:defRPr sz="1300" kern="1200">
                  <a:solidFill>
                    <a:schemeClr val="tx1"/>
                  </a:solidFill>
                  <a:latin typeface="Museo Sans 300" panose="02000000000000000000" pitchFamily="50" charset="0"/>
                  <a:ea typeface="+mn-ea"/>
                  <a:cs typeface="+mn-cs"/>
                </a:defRPr>
              </a:lvl1pPr>
              <a:lvl2pPr marL="554038" indent="-263525" algn="l" defTabSz="914400" rtl="0" eaLnBrk="1" latinLnBrk="0" hangingPunct="1">
                <a:lnSpc>
                  <a:spcPts val="1400"/>
                </a:lnSpc>
                <a:spcBef>
                  <a:spcPts val="700"/>
                </a:spcBef>
                <a:buFont typeface="Symbol" panose="05050102010706020507" pitchFamily="18" charset="2"/>
                <a:buChar char="-"/>
                <a:defRPr sz="1100" kern="1200">
                  <a:solidFill>
                    <a:schemeClr val="tx1"/>
                  </a:solidFill>
                  <a:latin typeface="Museo Sans 300" panose="02000000000000000000" pitchFamily="50" charset="0"/>
                  <a:ea typeface="+mn-ea"/>
                  <a:cs typeface="+mn-cs"/>
                </a:defRPr>
              </a:lvl2pPr>
              <a:lvl3pPr marL="719138" indent="-177800" algn="l" defTabSz="914400" rtl="0" eaLnBrk="1" latinLnBrk="0" hangingPunct="1">
                <a:lnSpc>
                  <a:spcPts val="1400"/>
                </a:lnSpc>
                <a:spcBef>
                  <a:spcPts val="700"/>
                </a:spcBef>
                <a:buFont typeface="Wingdings" panose="05000000000000000000" pitchFamily="2" charset="2"/>
                <a:buChar char="§"/>
                <a:defRPr sz="1100" i="1" kern="1200">
                  <a:solidFill>
                    <a:schemeClr val="bg2"/>
                  </a:solidFill>
                  <a:latin typeface="Museo Sans 300" panose="02000000000000000000" pitchFamily="50" charset="0"/>
                  <a:ea typeface="+mn-ea"/>
                  <a:cs typeface="+mn-cs"/>
                </a:defRPr>
              </a:lvl3pPr>
              <a:lvl4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4pPr>
              <a:lvl5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lnSpc>
                  <a:spcPts val="2400"/>
                </a:lnSpc>
                <a:buClr>
                  <a:schemeClr val="bg1"/>
                </a:buClr>
                <a:buNone/>
              </a:pPr>
              <a:r>
                <a:rPr lang="en-US" sz="2400" b="1" i="1" dirty="0">
                  <a:solidFill>
                    <a:schemeClr val="accent3"/>
                  </a:solidFill>
                  <a:latin typeface="+mn-lt"/>
                  <a:ea typeface="Noto Sans" panose="020B0502040504020204" pitchFamily="34" charset="0"/>
                  <a:cs typeface="Noto Sans" panose="020B0502040504020204" pitchFamily="34" charset="0"/>
                </a:rPr>
                <a:t>A neural network </a:t>
              </a:r>
              <a:br>
                <a:rPr lang="en-US" sz="2400" b="1" i="1" dirty="0">
                  <a:solidFill>
                    <a:schemeClr val="accent3"/>
                  </a:solidFill>
                  <a:latin typeface="+mn-lt"/>
                  <a:ea typeface="Noto Sans" panose="020B0502040504020204" pitchFamily="34" charset="0"/>
                  <a:cs typeface="Noto Sans" panose="020B0502040504020204" pitchFamily="34" charset="0"/>
                </a:rPr>
              </a:br>
              <a:r>
                <a:rPr lang="en-US" sz="2400" b="1" i="1" dirty="0">
                  <a:solidFill>
                    <a:schemeClr val="accent3"/>
                  </a:solidFill>
                  <a:latin typeface="+mn-lt"/>
                  <a:ea typeface="Noto Sans" panose="020B0502040504020204" pitchFamily="34" charset="0"/>
                  <a:cs typeface="Noto Sans" panose="020B0502040504020204" pitchFamily="34" charset="0"/>
                </a:rPr>
                <a:t>of ~ 1.5B nodes/relations</a:t>
              </a:r>
            </a:p>
          </p:txBody>
        </p:sp>
        <p:pic>
          <p:nvPicPr>
            <p:cNvPr id="19" name="Grafik 18">
              <a:extLst>
                <a:ext uri="{FF2B5EF4-FFF2-40B4-BE49-F238E27FC236}">
                  <a16:creationId xmlns:a16="http://schemas.microsoft.com/office/drawing/2014/main" id="{FA1878F0-6969-48DE-B9D5-727196023E6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12272" y="1583020"/>
              <a:ext cx="777279" cy="674544"/>
            </a:xfrm>
            <a:prstGeom prst="rect">
              <a:avLst/>
            </a:prstGeom>
          </p:spPr>
        </p:pic>
      </p:grpSp>
      <p:sp>
        <p:nvSpPr>
          <p:cNvPr id="2" name="Titel 1">
            <a:extLst>
              <a:ext uri="{FF2B5EF4-FFF2-40B4-BE49-F238E27FC236}">
                <a16:creationId xmlns:a16="http://schemas.microsoft.com/office/drawing/2014/main" id="{B6917B9A-0385-454C-B659-4F63A4B0954D}"/>
              </a:ext>
            </a:extLst>
          </p:cNvPr>
          <p:cNvSpPr>
            <a:spLocks noGrp="1"/>
          </p:cNvSpPr>
          <p:nvPr>
            <p:ph type="ctrTitle"/>
          </p:nvPr>
        </p:nvSpPr>
        <p:spPr>
          <a:xfrm>
            <a:off x="438150" y="2198835"/>
            <a:ext cx="8420100" cy="2491131"/>
          </a:xfrm>
        </p:spPr>
        <p:txBody>
          <a:bodyPr/>
          <a:lstStyle/>
          <a:p>
            <a:pPr>
              <a:lnSpc>
                <a:spcPts val="4800"/>
              </a:lnSpc>
            </a:pPr>
            <a:r>
              <a:rPr lang="en-US" sz="5400" b="1" dirty="0"/>
              <a:t>A knowledge graph conceived for the future</a:t>
            </a:r>
            <a:br>
              <a:rPr lang="en-US" sz="5400" b="1" dirty="0"/>
            </a:br>
            <a:r>
              <a:rPr lang="en-US" sz="5400" b="1" i="1" dirty="0">
                <a:solidFill>
                  <a:schemeClr val="accent3"/>
                </a:solidFill>
              </a:rPr>
              <a:t>10 years ahead of the competition</a:t>
            </a:r>
          </a:p>
        </p:txBody>
      </p:sp>
      <p:sp>
        <p:nvSpPr>
          <p:cNvPr id="4" name="Fußzeilenplatzhalter 3">
            <a:extLst>
              <a:ext uri="{FF2B5EF4-FFF2-40B4-BE49-F238E27FC236}">
                <a16:creationId xmlns:a16="http://schemas.microsoft.com/office/drawing/2014/main" id="{7B2D9DCB-07F6-4D62-88AC-F9F6F58FA77C}"/>
              </a:ext>
            </a:extLst>
          </p:cNvPr>
          <p:cNvSpPr>
            <a:spLocks noGrp="1"/>
          </p:cNvSpPr>
          <p:nvPr>
            <p:ph type="ftr" sz="quarter" idx="11"/>
          </p:nvPr>
        </p:nvSpPr>
        <p:spPr>
          <a:xfrm>
            <a:off x="441866" y="6406533"/>
            <a:ext cx="4056391" cy="123111"/>
          </a:xfrm>
          <a:prstGeom prst="rect">
            <a:avLst/>
          </a:prstGeom>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34FFB143-A2D7-4EA7-98AC-4B601F5C8347}"/>
              </a:ext>
            </a:extLst>
          </p:cNvPr>
          <p:cNvSpPr>
            <a:spLocks noGrp="1"/>
          </p:cNvSpPr>
          <p:nvPr>
            <p:ph type="sldNum" sz="quarter" idx="12"/>
          </p:nvPr>
        </p:nvSpPr>
        <p:spPr>
          <a:xfrm>
            <a:off x="7235863" y="6406533"/>
            <a:ext cx="2228850" cy="123111"/>
          </a:xfrm>
          <a:prstGeom prst="rect">
            <a:avLst/>
          </a:prstGeom>
        </p:spPr>
        <p:txBody>
          <a:bodyPr/>
          <a:lstStyle/>
          <a:p>
            <a:fld id="{A7E22F92-E701-4EF5-866F-F531EDE78CDA}" type="slidenum">
              <a:rPr lang="de-CH" smtClean="0"/>
              <a:pPr/>
              <a:t>29</a:t>
            </a:fld>
            <a:endParaRPr lang="de-CH" dirty="0"/>
          </a:p>
        </p:txBody>
      </p:sp>
    </p:spTree>
    <p:extLst>
      <p:ext uri="{BB962C8B-B14F-4D97-AF65-F5344CB8AC3E}">
        <p14:creationId xmlns:p14="http://schemas.microsoft.com/office/powerpoint/2010/main" val="1541923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1" nodeType="withEffect">
                                  <p:stCondLst>
                                    <p:cond delay="125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750"/>
                                        <p:tgtEl>
                                          <p:spTgt spid="2"/>
                                        </p:tgtEl>
                                      </p:cBhvr>
                                    </p:animEffect>
                                  </p:childTnLst>
                                </p:cTn>
                              </p:par>
                            </p:childTnLst>
                          </p:cTn>
                        </p:par>
                        <p:par>
                          <p:cTn id="11" fill="hold">
                            <p:stCondLst>
                              <p:cond delay="2000"/>
                            </p:stCondLst>
                            <p:childTnLst>
                              <p:par>
                                <p:cTn id="12" presetID="10" presetClass="exit" presetSubtype="0" fill="hold" grpId="0" nodeType="afterEffect">
                                  <p:stCondLst>
                                    <p:cond delay="2000"/>
                                  </p:stCondLst>
                                  <p:childTnLst>
                                    <p:animEffect transition="out" filter="fade">
                                      <p:cBhvr>
                                        <p:cTn id="13" dur="1250"/>
                                        <p:tgtEl>
                                          <p:spTgt spid="2"/>
                                        </p:tgtEl>
                                      </p:cBhvr>
                                    </p:animEffect>
                                    <p:set>
                                      <p:cBhvr>
                                        <p:cTn id="14" dur="1" fill="hold">
                                          <p:stCondLst>
                                            <p:cond delay="1249"/>
                                          </p:stCondLst>
                                        </p:cTn>
                                        <p:tgtEl>
                                          <p:spTgt spid="2"/>
                                        </p:tgtEl>
                                        <p:attrNameLst>
                                          <p:attrName>style.visibility</p:attrName>
                                        </p:attrNameLst>
                                      </p:cBhvr>
                                      <p:to>
                                        <p:strVal val="hidden"/>
                                      </p:to>
                                    </p:set>
                                  </p:childTnLst>
                                </p:cTn>
                              </p:par>
                            </p:childTnLst>
                          </p:cTn>
                        </p:par>
                        <p:par>
                          <p:cTn id="15" fill="hold">
                            <p:stCondLst>
                              <p:cond delay="5250"/>
                            </p:stCondLst>
                            <p:childTnLst>
                              <p:par>
                                <p:cTn id="16" presetID="10" presetClass="entr" presetSubtype="0" fill="hold" nodeType="after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E0CA2C-8E3C-4001-8661-2DAAF97E1B74}"/>
              </a:ext>
            </a:extLst>
          </p:cNvPr>
          <p:cNvSpPr>
            <a:spLocks noGrp="1"/>
          </p:cNvSpPr>
          <p:nvPr>
            <p:ph type="ctrTitle"/>
          </p:nvPr>
        </p:nvSpPr>
        <p:spPr>
          <a:xfrm>
            <a:off x="441867" y="958163"/>
            <a:ext cx="9019942" cy="3246723"/>
          </a:xfrm>
        </p:spPr>
        <p:txBody>
          <a:bodyPr/>
          <a:lstStyle/>
          <a:p>
            <a:pPr algn="l">
              <a:lnSpc>
                <a:spcPts val="8400"/>
              </a:lnSpc>
            </a:pPr>
            <a:r>
              <a:rPr lang="en-US" sz="8400" b="1" dirty="0"/>
              <a:t>Where is the information </a:t>
            </a:r>
            <a:br>
              <a:rPr lang="en-US" sz="8400" b="1" dirty="0"/>
            </a:br>
            <a:r>
              <a:rPr lang="en-US" sz="8400" b="1" dirty="0"/>
              <a:t>we have lost </a:t>
            </a:r>
            <a:endParaRPr lang="de-CH" sz="8400" b="1" i="1" dirty="0">
              <a:solidFill>
                <a:schemeClr val="accent6"/>
              </a:solidFill>
            </a:endParaRPr>
          </a:p>
        </p:txBody>
      </p:sp>
      <p:sp>
        <p:nvSpPr>
          <p:cNvPr id="3" name="Fußzeilenplatzhalter 2">
            <a:extLst>
              <a:ext uri="{FF2B5EF4-FFF2-40B4-BE49-F238E27FC236}">
                <a16:creationId xmlns:a16="http://schemas.microsoft.com/office/drawing/2014/main" id="{47DB4EF7-03D4-47E9-A2AD-9B12A4333BDD}"/>
              </a:ext>
            </a:extLst>
          </p:cNvPr>
          <p:cNvSpPr>
            <a:spLocks noGrp="1"/>
          </p:cNvSpPr>
          <p:nvPr>
            <p:ph type="ftr" sz="quarter" idx="11"/>
          </p:nvPr>
        </p:nvSpPr>
        <p:spPr/>
        <p:txBody>
          <a:bodyPr/>
          <a:lstStyle/>
          <a:p>
            <a:r>
              <a:rPr lang="en-US" dirty="0" err="1"/>
              <a:t>JANZZ.technology</a:t>
            </a:r>
            <a:r>
              <a:rPr lang="en-US" dirty="0"/>
              <a:t> / KGC Talk NYC / May 05 2022</a:t>
            </a:r>
            <a:endParaRPr lang="de-CH" dirty="0"/>
          </a:p>
        </p:txBody>
      </p:sp>
      <p:sp>
        <p:nvSpPr>
          <p:cNvPr id="4" name="Foliennummernplatzhalter 3">
            <a:extLst>
              <a:ext uri="{FF2B5EF4-FFF2-40B4-BE49-F238E27FC236}">
                <a16:creationId xmlns:a16="http://schemas.microsoft.com/office/drawing/2014/main" id="{FCE046F9-69A2-436B-8176-99D2E7D44BFD}"/>
              </a:ext>
            </a:extLst>
          </p:cNvPr>
          <p:cNvSpPr>
            <a:spLocks noGrp="1"/>
          </p:cNvSpPr>
          <p:nvPr>
            <p:ph type="sldNum" sz="quarter" idx="12"/>
          </p:nvPr>
        </p:nvSpPr>
        <p:spPr/>
        <p:txBody>
          <a:bodyPr/>
          <a:lstStyle/>
          <a:p>
            <a:fld id="{A7E22F92-E701-4EF5-866F-F531EDE78CDA}" type="slidenum">
              <a:rPr lang="de-CH" smtClean="0"/>
              <a:pPr/>
              <a:t>3</a:t>
            </a:fld>
            <a:endParaRPr lang="de-CH" dirty="0"/>
          </a:p>
        </p:txBody>
      </p:sp>
      <p:sp>
        <p:nvSpPr>
          <p:cNvPr id="5" name="Titel 1">
            <a:extLst>
              <a:ext uri="{FF2B5EF4-FFF2-40B4-BE49-F238E27FC236}">
                <a16:creationId xmlns:a16="http://schemas.microsoft.com/office/drawing/2014/main" id="{B8C03289-2DC4-47D3-BAB9-006C51C2A573}"/>
              </a:ext>
            </a:extLst>
          </p:cNvPr>
          <p:cNvSpPr txBox="1">
            <a:spLocks/>
          </p:cNvSpPr>
          <p:nvPr/>
        </p:nvSpPr>
        <p:spPr>
          <a:xfrm>
            <a:off x="441867" y="4204886"/>
            <a:ext cx="9019942" cy="124835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bg1"/>
                </a:solidFill>
                <a:latin typeface="+mn-lt"/>
                <a:ea typeface="Noto Sans" panose="020B0502040504020204" pitchFamily="34" charset="0"/>
                <a:cs typeface="Noto Sans" panose="020B0502040504020204" pitchFamily="34" charset="0"/>
              </a:defRPr>
            </a:lvl1pPr>
          </a:lstStyle>
          <a:p>
            <a:pPr algn="l">
              <a:lnSpc>
                <a:spcPts val="9600"/>
              </a:lnSpc>
            </a:pPr>
            <a:r>
              <a:rPr lang="en-US" sz="8400" b="1" i="1" dirty="0">
                <a:solidFill>
                  <a:schemeClr val="accent6"/>
                </a:solidFill>
              </a:rPr>
              <a:t>in data?</a:t>
            </a:r>
            <a:endParaRPr lang="de-CH" sz="8400" b="1" i="1" dirty="0">
              <a:solidFill>
                <a:schemeClr val="accent6"/>
              </a:solidFill>
            </a:endParaRPr>
          </a:p>
        </p:txBody>
      </p:sp>
    </p:spTree>
    <p:extLst>
      <p:ext uri="{BB962C8B-B14F-4D97-AF65-F5344CB8AC3E}">
        <p14:creationId xmlns:p14="http://schemas.microsoft.com/office/powerpoint/2010/main" val="184353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E0E26A-E352-4F9B-9903-F1C08D44E591}"/>
              </a:ext>
            </a:extLst>
          </p:cNvPr>
          <p:cNvSpPr>
            <a:spLocks noGrp="1"/>
          </p:cNvSpPr>
          <p:nvPr>
            <p:ph type="ctrTitle"/>
          </p:nvPr>
        </p:nvSpPr>
        <p:spPr>
          <a:xfrm>
            <a:off x="441867" y="445511"/>
            <a:ext cx="8420100" cy="664797"/>
          </a:xfrm>
        </p:spPr>
        <p:txBody>
          <a:bodyPr/>
          <a:lstStyle/>
          <a:p>
            <a:r>
              <a:rPr lang="en-US" b="1" dirty="0"/>
              <a:t>A knowledge graph conceived for the future</a:t>
            </a:r>
            <a:br>
              <a:rPr lang="en-US" b="1" dirty="0"/>
            </a:br>
            <a:r>
              <a:rPr lang="en-US" b="1" dirty="0">
                <a:solidFill>
                  <a:schemeClr val="accent6"/>
                </a:solidFill>
              </a:rPr>
              <a:t>10 years ahead of the competition</a:t>
            </a:r>
            <a:endParaRPr lang="en-US" b="1" dirty="0"/>
          </a:p>
        </p:txBody>
      </p:sp>
      <p:sp>
        <p:nvSpPr>
          <p:cNvPr id="4" name="Fußzeilenplatzhalter 3">
            <a:extLst>
              <a:ext uri="{FF2B5EF4-FFF2-40B4-BE49-F238E27FC236}">
                <a16:creationId xmlns:a16="http://schemas.microsoft.com/office/drawing/2014/main" id="{40C6DA0C-7252-4981-8923-FDE75CC87003}"/>
              </a:ext>
            </a:extLst>
          </p:cNvPr>
          <p:cNvSpPr>
            <a:spLocks noGrp="1"/>
          </p:cNvSpPr>
          <p:nvPr>
            <p:ph type="ftr" sz="quarter" idx="11"/>
          </p:nvPr>
        </p:nvSpPr>
        <p:spPr>
          <a:prstGeom prst="rect">
            <a:avLst/>
          </a:prstGeom>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C445F231-4FE7-4614-8378-B2189CC9068F}"/>
              </a:ext>
            </a:extLst>
          </p:cNvPr>
          <p:cNvSpPr>
            <a:spLocks noGrp="1"/>
          </p:cNvSpPr>
          <p:nvPr>
            <p:ph type="sldNum" sz="quarter" idx="12"/>
          </p:nvPr>
        </p:nvSpPr>
        <p:spPr>
          <a:prstGeom prst="rect">
            <a:avLst/>
          </a:prstGeom>
        </p:spPr>
        <p:txBody>
          <a:bodyPr/>
          <a:lstStyle/>
          <a:p>
            <a:fld id="{A7E22F92-E701-4EF5-866F-F531EDE78CDA}" type="slidenum">
              <a:rPr lang="de-CH" smtClean="0"/>
              <a:pPr/>
              <a:t>30</a:t>
            </a:fld>
            <a:endParaRPr lang="de-CH" dirty="0"/>
          </a:p>
        </p:txBody>
      </p:sp>
      <p:sp>
        <p:nvSpPr>
          <p:cNvPr id="7" name="Untertitel 2">
            <a:extLst>
              <a:ext uri="{FF2B5EF4-FFF2-40B4-BE49-F238E27FC236}">
                <a16:creationId xmlns:a16="http://schemas.microsoft.com/office/drawing/2014/main" id="{86F7CA00-0A30-4F34-A6BC-1EBB94FF6330}"/>
              </a:ext>
            </a:extLst>
          </p:cNvPr>
          <p:cNvSpPr txBox="1">
            <a:spLocks/>
          </p:cNvSpPr>
          <p:nvPr/>
        </p:nvSpPr>
        <p:spPr>
          <a:xfrm>
            <a:off x="441866" y="2687115"/>
            <a:ext cx="2115895" cy="3206006"/>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ct val="100000"/>
              </a:lnSpc>
              <a:spcBef>
                <a:spcPts val="500"/>
              </a:spcBef>
              <a:buFont typeface="Wingdings" panose="05000000000000000000" pitchFamily="2" charset="2"/>
              <a:buChar char="§"/>
            </a:pPr>
            <a:r>
              <a:rPr lang="en-US" sz="1000" b="1" dirty="0">
                <a:latin typeface="+mn-lt"/>
              </a:rPr>
              <a:t>English</a:t>
            </a:r>
          </a:p>
          <a:p>
            <a:pPr marL="171450" indent="-171450">
              <a:lnSpc>
                <a:spcPct val="100000"/>
              </a:lnSpc>
              <a:spcBef>
                <a:spcPts val="500"/>
              </a:spcBef>
              <a:buFont typeface="Wingdings" panose="05000000000000000000" pitchFamily="2" charset="2"/>
              <a:buChar char="§"/>
            </a:pPr>
            <a:r>
              <a:rPr lang="en-US" sz="1000" dirty="0">
                <a:latin typeface="+mn-lt"/>
              </a:rPr>
              <a:t>Spanish </a:t>
            </a:r>
          </a:p>
          <a:p>
            <a:pPr marL="171450" indent="-171450">
              <a:lnSpc>
                <a:spcPct val="100000"/>
              </a:lnSpc>
              <a:spcBef>
                <a:spcPts val="500"/>
              </a:spcBef>
              <a:buFont typeface="Wingdings" panose="05000000000000000000" pitchFamily="2" charset="2"/>
              <a:buChar char="§"/>
            </a:pPr>
            <a:r>
              <a:rPr lang="en-US" sz="1000" dirty="0">
                <a:latin typeface="+mn-lt"/>
              </a:rPr>
              <a:t>French</a:t>
            </a:r>
          </a:p>
          <a:p>
            <a:pPr marL="171450" indent="-171450">
              <a:lnSpc>
                <a:spcPct val="100000"/>
              </a:lnSpc>
              <a:spcBef>
                <a:spcPts val="500"/>
              </a:spcBef>
              <a:buFont typeface="Wingdings" panose="05000000000000000000" pitchFamily="2" charset="2"/>
              <a:buChar char="§"/>
            </a:pPr>
            <a:r>
              <a:rPr lang="en-US" sz="1000" dirty="0">
                <a:latin typeface="+mn-lt"/>
              </a:rPr>
              <a:t>Chinese</a:t>
            </a:r>
          </a:p>
          <a:p>
            <a:pPr marL="171450" indent="-171450">
              <a:lnSpc>
                <a:spcPct val="100000"/>
              </a:lnSpc>
              <a:spcBef>
                <a:spcPts val="500"/>
              </a:spcBef>
              <a:buFont typeface="Wingdings" panose="05000000000000000000" pitchFamily="2" charset="2"/>
              <a:buChar char="§"/>
            </a:pPr>
            <a:r>
              <a:rPr lang="en-US" sz="1000" dirty="0">
                <a:latin typeface="+mn-lt"/>
              </a:rPr>
              <a:t>Tagalog</a:t>
            </a:r>
          </a:p>
          <a:p>
            <a:pPr marL="171450" indent="-171450">
              <a:lnSpc>
                <a:spcPct val="100000"/>
              </a:lnSpc>
              <a:spcBef>
                <a:spcPts val="500"/>
              </a:spcBef>
              <a:buFont typeface="Wingdings" panose="05000000000000000000" pitchFamily="2" charset="2"/>
              <a:buChar char="§"/>
            </a:pPr>
            <a:r>
              <a:rPr lang="en-US" sz="1000" dirty="0">
                <a:latin typeface="+mn-lt"/>
              </a:rPr>
              <a:t>Vietnamese</a:t>
            </a:r>
          </a:p>
          <a:p>
            <a:pPr marL="171450" indent="-171450">
              <a:lnSpc>
                <a:spcPct val="100000"/>
              </a:lnSpc>
              <a:spcBef>
                <a:spcPts val="500"/>
              </a:spcBef>
              <a:buFont typeface="Wingdings" panose="05000000000000000000" pitchFamily="2" charset="2"/>
              <a:buChar char="§"/>
            </a:pPr>
            <a:r>
              <a:rPr lang="en-US" sz="1000" dirty="0">
                <a:latin typeface="+mn-lt"/>
              </a:rPr>
              <a:t>Japanese</a:t>
            </a:r>
          </a:p>
          <a:p>
            <a:pPr marL="171450" indent="-171450">
              <a:lnSpc>
                <a:spcPct val="100000"/>
              </a:lnSpc>
              <a:spcBef>
                <a:spcPts val="500"/>
              </a:spcBef>
              <a:buFont typeface="Wingdings" panose="05000000000000000000" pitchFamily="2" charset="2"/>
              <a:buChar char="§"/>
            </a:pPr>
            <a:r>
              <a:rPr lang="en-US" sz="1000" dirty="0">
                <a:latin typeface="+mn-lt"/>
              </a:rPr>
              <a:t>Italian</a:t>
            </a:r>
          </a:p>
          <a:p>
            <a:pPr marL="171450" indent="-171450">
              <a:lnSpc>
                <a:spcPct val="100000"/>
              </a:lnSpc>
              <a:spcBef>
                <a:spcPts val="500"/>
              </a:spcBef>
              <a:buFont typeface="Wingdings" panose="05000000000000000000" pitchFamily="2" charset="2"/>
              <a:buChar char="§"/>
            </a:pPr>
            <a:r>
              <a:rPr lang="en-US" sz="1000" dirty="0">
                <a:latin typeface="+mn-lt"/>
              </a:rPr>
              <a:t>Norwegian</a:t>
            </a:r>
          </a:p>
          <a:p>
            <a:pPr marL="171450" indent="-171450">
              <a:lnSpc>
                <a:spcPct val="100000"/>
              </a:lnSpc>
              <a:spcBef>
                <a:spcPts val="500"/>
              </a:spcBef>
              <a:buFont typeface="Wingdings" panose="05000000000000000000" pitchFamily="2" charset="2"/>
              <a:buChar char="§"/>
            </a:pPr>
            <a:r>
              <a:rPr lang="en-US" sz="1000" dirty="0">
                <a:latin typeface="+mn-lt"/>
              </a:rPr>
              <a:t>Arabic</a:t>
            </a:r>
          </a:p>
          <a:p>
            <a:pPr marL="171450" indent="-171450">
              <a:lnSpc>
                <a:spcPct val="100000"/>
              </a:lnSpc>
              <a:spcBef>
                <a:spcPts val="500"/>
              </a:spcBef>
              <a:buFont typeface="Wingdings" panose="05000000000000000000" pitchFamily="2" charset="2"/>
              <a:buChar char="§"/>
            </a:pPr>
            <a:r>
              <a:rPr lang="en-US" sz="1000" dirty="0">
                <a:latin typeface="+mn-lt"/>
              </a:rPr>
              <a:t>German</a:t>
            </a:r>
          </a:p>
          <a:p>
            <a:pPr marL="171450" indent="-171450">
              <a:lnSpc>
                <a:spcPct val="100000"/>
              </a:lnSpc>
              <a:spcBef>
                <a:spcPts val="500"/>
              </a:spcBef>
              <a:buFont typeface="Wingdings" panose="05000000000000000000" pitchFamily="2" charset="2"/>
              <a:buChar char="§"/>
            </a:pPr>
            <a:r>
              <a:rPr lang="en-US" sz="1000" dirty="0">
                <a:latin typeface="+mn-lt"/>
              </a:rPr>
              <a:t>Korean</a:t>
            </a:r>
          </a:p>
          <a:p>
            <a:pPr marL="171450" indent="-171450">
              <a:lnSpc>
                <a:spcPct val="100000"/>
              </a:lnSpc>
              <a:spcBef>
                <a:spcPts val="500"/>
              </a:spcBef>
              <a:buFont typeface="Wingdings" panose="05000000000000000000" pitchFamily="2" charset="2"/>
              <a:buChar char="§"/>
            </a:pPr>
            <a:r>
              <a:rPr lang="en-US" sz="1000" dirty="0">
                <a:latin typeface="+mn-lt"/>
              </a:rPr>
              <a:t>Thai</a:t>
            </a:r>
          </a:p>
          <a:p>
            <a:pPr marL="171450" indent="-171450">
              <a:lnSpc>
                <a:spcPct val="100000"/>
              </a:lnSpc>
              <a:spcBef>
                <a:spcPts val="500"/>
              </a:spcBef>
              <a:buFont typeface="Wingdings" panose="05000000000000000000" pitchFamily="2" charset="2"/>
              <a:buChar char="§"/>
            </a:pPr>
            <a:r>
              <a:rPr lang="en-US" sz="1000" dirty="0">
                <a:latin typeface="+mn-lt"/>
              </a:rPr>
              <a:t>Bahasa Indonesia</a:t>
            </a:r>
          </a:p>
          <a:p>
            <a:pPr marL="171450" indent="-171450">
              <a:lnSpc>
                <a:spcPct val="100000"/>
              </a:lnSpc>
              <a:spcBef>
                <a:spcPts val="500"/>
              </a:spcBef>
              <a:buFont typeface="Wingdings" panose="05000000000000000000" pitchFamily="2" charset="2"/>
              <a:buChar char="§"/>
            </a:pPr>
            <a:r>
              <a:rPr lang="en-US" sz="1000" dirty="0">
                <a:latin typeface="+mn-lt"/>
              </a:rPr>
              <a:t>…</a:t>
            </a:r>
          </a:p>
        </p:txBody>
      </p:sp>
      <p:cxnSp>
        <p:nvCxnSpPr>
          <p:cNvPr id="8" name="Gerader Verbinder 7">
            <a:extLst>
              <a:ext uri="{FF2B5EF4-FFF2-40B4-BE49-F238E27FC236}">
                <a16:creationId xmlns:a16="http://schemas.microsoft.com/office/drawing/2014/main" id="{50D53861-F1DF-41A8-A2A0-1E9FEEB03515}"/>
              </a:ext>
            </a:extLst>
          </p:cNvPr>
          <p:cNvCxnSpPr>
            <a:cxnSpLocks/>
          </p:cNvCxnSpPr>
          <p:nvPr/>
        </p:nvCxnSpPr>
        <p:spPr>
          <a:xfrm>
            <a:off x="438150" y="2460075"/>
            <a:ext cx="2119612"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el 1">
            <a:extLst>
              <a:ext uri="{FF2B5EF4-FFF2-40B4-BE49-F238E27FC236}">
                <a16:creationId xmlns:a16="http://schemas.microsoft.com/office/drawing/2014/main" id="{11CD5A63-6871-4E6E-818B-E1D907ED63DE}"/>
              </a:ext>
            </a:extLst>
          </p:cNvPr>
          <p:cNvSpPr txBox="1">
            <a:spLocks/>
          </p:cNvSpPr>
          <p:nvPr/>
        </p:nvSpPr>
        <p:spPr>
          <a:xfrm>
            <a:off x="438151" y="1768348"/>
            <a:ext cx="2119610" cy="18004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2400" kern="1200" spc="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de-DE" sz="1300" b="1" dirty="0" err="1">
                <a:latin typeface="+mn-lt"/>
              </a:rPr>
              <a:t>Languages</a:t>
            </a:r>
            <a:endParaRPr lang="de-DE" sz="1300" b="1" dirty="0">
              <a:latin typeface="+mn-lt"/>
            </a:endParaRPr>
          </a:p>
        </p:txBody>
      </p:sp>
      <p:grpSp>
        <p:nvGrpSpPr>
          <p:cNvPr id="35" name="Gruppieren 34">
            <a:extLst>
              <a:ext uri="{FF2B5EF4-FFF2-40B4-BE49-F238E27FC236}">
                <a16:creationId xmlns:a16="http://schemas.microsoft.com/office/drawing/2014/main" id="{135FD4AF-4C2B-4325-9249-6C236DAB6E0B}"/>
              </a:ext>
            </a:extLst>
          </p:cNvPr>
          <p:cNvGrpSpPr/>
          <p:nvPr/>
        </p:nvGrpSpPr>
        <p:grpSpPr>
          <a:xfrm>
            <a:off x="2738157" y="1768348"/>
            <a:ext cx="2119612" cy="3906764"/>
            <a:chOff x="2777201" y="1768348"/>
            <a:chExt cx="2119612" cy="3906764"/>
          </a:xfrm>
        </p:grpSpPr>
        <p:sp>
          <p:nvSpPr>
            <p:cNvPr id="23" name="Untertitel 2">
              <a:extLst>
                <a:ext uri="{FF2B5EF4-FFF2-40B4-BE49-F238E27FC236}">
                  <a16:creationId xmlns:a16="http://schemas.microsoft.com/office/drawing/2014/main" id="{D9BC7E6E-2F63-4241-91EC-71639677A428}"/>
                </a:ext>
              </a:extLst>
            </p:cNvPr>
            <p:cNvSpPr txBox="1">
              <a:spLocks/>
            </p:cNvSpPr>
            <p:nvPr/>
          </p:nvSpPr>
          <p:spPr>
            <a:xfrm>
              <a:off x="2780917" y="2687115"/>
              <a:ext cx="2115895" cy="2987997"/>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ct val="100000"/>
                </a:lnSpc>
                <a:spcBef>
                  <a:spcPts val="500"/>
                </a:spcBef>
                <a:buFont typeface="Wingdings" panose="05000000000000000000" pitchFamily="2" charset="2"/>
                <a:buChar char="§"/>
              </a:pPr>
              <a:r>
                <a:rPr lang="en-US" sz="1000" dirty="0">
                  <a:latin typeface="+mn-lt"/>
                </a:rPr>
                <a:t>SOC 2010 (USA, UK)</a:t>
              </a:r>
            </a:p>
            <a:p>
              <a:pPr marL="171450" indent="-171450">
                <a:lnSpc>
                  <a:spcPct val="100000"/>
                </a:lnSpc>
                <a:spcBef>
                  <a:spcPts val="500"/>
                </a:spcBef>
                <a:buFont typeface="Wingdings" panose="05000000000000000000" pitchFamily="2" charset="2"/>
                <a:buChar char="§"/>
              </a:pPr>
              <a:r>
                <a:rPr lang="en-US" sz="1000" dirty="0">
                  <a:latin typeface="+mn-lt"/>
                </a:rPr>
                <a:t>O*NET (USA)</a:t>
              </a:r>
            </a:p>
            <a:p>
              <a:pPr marL="171450" indent="-171450">
                <a:lnSpc>
                  <a:spcPct val="100000"/>
                </a:lnSpc>
                <a:spcBef>
                  <a:spcPts val="500"/>
                </a:spcBef>
                <a:buFont typeface="Wingdings" panose="05000000000000000000" pitchFamily="2" charset="2"/>
                <a:buChar char="§"/>
              </a:pPr>
              <a:r>
                <a:rPr lang="en-US" sz="1000" dirty="0">
                  <a:latin typeface="+mn-lt"/>
                </a:rPr>
                <a:t>NOC 2016/2020 (Canada)</a:t>
              </a:r>
            </a:p>
            <a:p>
              <a:pPr marL="171450" indent="-171450">
                <a:lnSpc>
                  <a:spcPct val="100000"/>
                </a:lnSpc>
                <a:spcBef>
                  <a:spcPts val="500"/>
                </a:spcBef>
                <a:buFont typeface="Wingdings" panose="05000000000000000000" pitchFamily="2" charset="2"/>
                <a:buChar char="§"/>
              </a:pPr>
              <a:r>
                <a:rPr lang="en-US" sz="1000" dirty="0">
                  <a:latin typeface="+mn-lt"/>
                </a:rPr>
                <a:t>ISCO-08 (ILO, global)</a:t>
              </a:r>
            </a:p>
            <a:p>
              <a:pPr marL="171450" indent="-171450">
                <a:lnSpc>
                  <a:spcPct val="100000"/>
                </a:lnSpc>
                <a:spcBef>
                  <a:spcPts val="500"/>
                </a:spcBef>
                <a:buFont typeface="Wingdings" panose="05000000000000000000" pitchFamily="2" charset="2"/>
                <a:buChar char="§"/>
              </a:pPr>
              <a:r>
                <a:rPr lang="en-US" sz="1000" dirty="0">
                  <a:latin typeface="+mn-lt"/>
                </a:rPr>
                <a:t>CNO11 (Mexico)</a:t>
              </a:r>
            </a:p>
            <a:p>
              <a:pPr marL="171450" indent="-171450">
                <a:lnSpc>
                  <a:spcPct val="100000"/>
                </a:lnSpc>
                <a:spcBef>
                  <a:spcPts val="500"/>
                </a:spcBef>
                <a:buFont typeface="Wingdings" panose="05000000000000000000" pitchFamily="2" charset="2"/>
                <a:buChar char="§"/>
              </a:pPr>
              <a:r>
                <a:rPr lang="en-US" sz="1000" dirty="0">
                  <a:latin typeface="+mn-lt"/>
                </a:rPr>
                <a:t>STYRK-08 (Norway)</a:t>
              </a:r>
            </a:p>
            <a:p>
              <a:pPr marL="171450" indent="-171450">
                <a:lnSpc>
                  <a:spcPct val="100000"/>
                </a:lnSpc>
                <a:spcBef>
                  <a:spcPts val="500"/>
                </a:spcBef>
                <a:buFont typeface="Wingdings" panose="05000000000000000000" pitchFamily="2" charset="2"/>
                <a:buChar char="§"/>
              </a:pPr>
              <a:r>
                <a:rPr lang="en-US" sz="1000" dirty="0">
                  <a:latin typeface="+mn-lt"/>
                </a:rPr>
                <a:t>ESCO (EU)</a:t>
              </a:r>
            </a:p>
            <a:p>
              <a:pPr marL="171450" indent="-171450">
                <a:lnSpc>
                  <a:spcPct val="100000"/>
                </a:lnSpc>
                <a:spcBef>
                  <a:spcPts val="500"/>
                </a:spcBef>
                <a:buFont typeface="Wingdings" panose="05000000000000000000" pitchFamily="2" charset="2"/>
                <a:buChar char="§"/>
              </a:pPr>
              <a:r>
                <a:rPr lang="en-US" sz="1000" dirty="0">
                  <a:latin typeface="+mn-lt"/>
                </a:rPr>
                <a:t>SSOC 2015 (Singapore)</a:t>
              </a:r>
            </a:p>
            <a:p>
              <a:pPr marL="171450" indent="-171450">
                <a:lnSpc>
                  <a:spcPct val="100000"/>
                </a:lnSpc>
                <a:spcBef>
                  <a:spcPts val="500"/>
                </a:spcBef>
                <a:buFont typeface="Wingdings" panose="05000000000000000000" pitchFamily="2" charset="2"/>
                <a:buChar char="§"/>
              </a:pPr>
              <a:r>
                <a:rPr lang="en-US" sz="1000" dirty="0" err="1">
                  <a:latin typeface="+mn-lt"/>
                </a:rPr>
                <a:t>KldB</a:t>
              </a:r>
              <a:r>
                <a:rPr lang="en-US" sz="1000" dirty="0">
                  <a:latin typeface="+mn-lt"/>
                </a:rPr>
                <a:t> 2010/21 (Germany)</a:t>
              </a:r>
            </a:p>
            <a:p>
              <a:pPr marL="171450" indent="-171450">
                <a:lnSpc>
                  <a:spcPct val="100000"/>
                </a:lnSpc>
                <a:spcBef>
                  <a:spcPts val="500"/>
                </a:spcBef>
                <a:buFont typeface="Wingdings" panose="05000000000000000000" pitchFamily="2" charset="2"/>
                <a:buChar char="§"/>
              </a:pPr>
              <a:r>
                <a:rPr lang="en-US" sz="1000" dirty="0">
                  <a:latin typeface="+mn-lt"/>
                </a:rPr>
                <a:t>ANZSCO (Australia &amp; NZ)</a:t>
              </a:r>
            </a:p>
            <a:p>
              <a:pPr marL="171450" indent="-171450">
                <a:lnSpc>
                  <a:spcPct val="100000"/>
                </a:lnSpc>
                <a:spcBef>
                  <a:spcPts val="500"/>
                </a:spcBef>
                <a:buFont typeface="Wingdings" panose="05000000000000000000" pitchFamily="2" charset="2"/>
                <a:buChar char="§"/>
              </a:pPr>
              <a:r>
                <a:rPr lang="en-US" sz="1000" dirty="0">
                  <a:latin typeface="+mn-lt"/>
                </a:rPr>
                <a:t>KSCO 2017 (Korea)</a:t>
              </a:r>
            </a:p>
            <a:p>
              <a:pPr marL="171450" indent="-171450">
                <a:lnSpc>
                  <a:spcPct val="100000"/>
                </a:lnSpc>
                <a:spcBef>
                  <a:spcPts val="500"/>
                </a:spcBef>
                <a:buFont typeface="Wingdings" panose="05000000000000000000" pitchFamily="2" charset="2"/>
                <a:buChar char="§"/>
              </a:pPr>
              <a:r>
                <a:rPr lang="en-US" sz="1000" dirty="0">
                  <a:latin typeface="+mn-lt"/>
                </a:rPr>
                <a:t>VSCO (Vietnam)</a:t>
              </a:r>
            </a:p>
            <a:p>
              <a:pPr marL="171450" indent="-171450">
                <a:lnSpc>
                  <a:spcPct val="100000"/>
                </a:lnSpc>
                <a:spcBef>
                  <a:spcPts val="500"/>
                </a:spcBef>
                <a:buFont typeface="Wingdings" panose="05000000000000000000" pitchFamily="2" charset="2"/>
                <a:buChar char="§"/>
              </a:pPr>
              <a:r>
                <a:rPr lang="en-US" sz="1000" dirty="0">
                  <a:latin typeface="+mn-lt"/>
                </a:rPr>
                <a:t>Rome V3 (France)</a:t>
              </a:r>
            </a:p>
            <a:p>
              <a:pPr marL="171450" indent="-171450">
                <a:lnSpc>
                  <a:spcPct val="100000"/>
                </a:lnSpc>
                <a:spcBef>
                  <a:spcPts val="500"/>
                </a:spcBef>
                <a:buFont typeface="Wingdings" panose="05000000000000000000" pitchFamily="2" charset="2"/>
                <a:buChar char="§"/>
              </a:pPr>
              <a:r>
                <a:rPr lang="en-US" sz="1000" dirty="0">
                  <a:latin typeface="+mn-lt"/>
                </a:rPr>
                <a:t>…</a:t>
              </a:r>
            </a:p>
          </p:txBody>
        </p:sp>
        <p:cxnSp>
          <p:nvCxnSpPr>
            <p:cNvPr id="24" name="Gerader Verbinder 23">
              <a:extLst>
                <a:ext uri="{FF2B5EF4-FFF2-40B4-BE49-F238E27FC236}">
                  <a16:creationId xmlns:a16="http://schemas.microsoft.com/office/drawing/2014/main" id="{81547795-E876-478F-AD69-A97611ECA92E}"/>
                </a:ext>
              </a:extLst>
            </p:cNvPr>
            <p:cNvCxnSpPr>
              <a:cxnSpLocks/>
            </p:cNvCxnSpPr>
            <p:nvPr/>
          </p:nvCxnSpPr>
          <p:spPr>
            <a:xfrm>
              <a:off x="2777201" y="2460075"/>
              <a:ext cx="2119612"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itel 1">
              <a:extLst>
                <a:ext uri="{FF2B5EF4-FFF2-40B4-BE49-F238E27FC236}">
                  <a16:creationId xmlns:a16="http://schemas.microsoft.com/office/drawing/2014/main" id="{3A936C89-09EB-4FAA-B98A-DDFE88461F81}"/>
                </a:ext>
              </a:extLst>
            </p:cNvPr>
            <p:cNvSpPr txBox="1">
              <a:spLocks/>
            </p:cNvSpPr>
            <p:nvPr/>
          </p:nvSpPr>
          <p:spPr>
            <a:xfrm>
              <a:off x="2777202" y="1768348"/>
              <a:ext cx="2119610" cy="3600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2400" kern="1200" spc="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de-DE" sz="1300" b="1" dirty="0" err="1">
                  <a:latin typeface="+mn-lt"/>
                </a:rPr>
                <a:t>Occupation</a:t>
              </a:r>
              <a:r>
                <a:rPr lang="de-DE" sz="1300" b="1" dirty="0">
                  <a:latin typeface="+mn-lt"/>
                </a:rPr>
                <a:t> </a:t>
              </a:r>
              <a:r>
                <a:rPr lang="de-DE" sz="1300" b="1" dirty="0" err="1">
                  <a:latin typeface="+mn-lt"/>
                </a:rPr>
                <a:t>classifications</a:t>
              </a:r>
              <a:br>
                <a:rPr lang="de-DE" sz="1300" b="1" dirty="0">
                  <a:latin typeface="+mn-lt"/>
                </a:rPr>
              </a:br>
              <a:r>
                <a:rPr lang="de-DE" sz="1300" i="1" dirty="0">
                  <a:latin typeface="+mn-lt"/>
                </a:rPr>
                <a:t>(fully </a:t>
              </a:r>
              <a:r>
                <a:rPr lang="de-DE" sz="1300" i="1" dirty="0" err="1">
                  <a:latin typeface="+mn-lt"/>
                </a:rPr>
                <a:t>mapped</a:t>
              </a:r>
              <a:r>
                <a:rPr lang="de-DE" sz="1300" i="1" dirty="0">
                  <a:latin typeface="+mn-lt"/>
                </a:rPr>
                <a:t>)</a:t>
              </a:r>
              <a:endParaRPr lang="de-DE" sz="1300" dirty="0">
                <a:latin typeface="+mn-lt"/>
              </a:endParaRPr>
            </a:p>
          </p:txBody>
        </p:sp>
      </p:grpSp>
      <p:grpSp>
        <p:nvGrpSpPr>
          <p:cNvPr id="36" name="Gruppieren 35">
            <a:extLst>
              <a:ext uri="{FF2B5EF4-FFF2-40B4-BE49-F238E27FC236}">
                <a16:creationId xmlns:a16="http://schemas.microsoft.com/office/drawing/2014/main" id="{EA9E1AD5-1A5C-4EA1-BFD4-0FA6DE693F96}"/>
              </a:ext>
            </a:extLst>
          </p:cNvPr>
          <p:cNvGrpSpPr/>
          <p:nvPr/>
        </p:nvGrpSpPr>
        <p:grpSpPr>
          <a:xfrm>
            <a:off x="5038165" y="1768348"/>
            <a:ext cx="2119612" cy="3560516"/>
            <a:chOff x="5059545" y="1768348"/>
            <a:chExt cx="2119612" cy="3560516"/>
          </a:xfrm>
        </p:grpSpPr>
        <p:sp>
          <p:nvSpPr>
            <p:cNvPr id="29" name="Untertitel 2">
              <a:extLst>
                <a:ext uri="{FF2B5EF4-FFF2-40B4-BE49-F238E27FC236}">
                  <a16:creationId xmlns:a16="http://schemas.microsoft.com/office/drawing/2014/main" id="{88B546C3-01E3-4983-B317-D24C78C18E41}"/>
                </a:ext>
              </a:extLst>
            </p:cNvPr>
            <p:cNvSpPr txBox="1">
              <a:spLocks/>
            </p:cNvSpPr>
            <p:nvPr/>
          </p:nvSpPr>
          <p:spPr>
            <a:xfrm>
              <a:off x="5063261" y="2687115"/>
              <a:ext cx="2115895" cy="2641749"/>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ct val="100000"/>
                </a:lnSpc>
                <a:spcBef>
                  <a:spcPts val="500"/>
                </a:spcBef>
                <a:buFont typeface="Wingdings" panose="05000000000000000000" pitchFamily="2" charset="2"/>
                <a:buChar char="§"/>
              </a:pPr>
              <a:r>
                <a:rPr lang="en-US" sz="1000" dirty="0">
                  <a:latin typeface="+mn-lt"/>
                </a:rPr>
                <a:t>Holland Codes (RIASEC)</a:t>
              </a:r>
            </a:p>
            <a:p>
              <a:pPr marL="171450" indent="-171450">
                <a:lnSpc>
                  <a:spcPct val="100000"/>
                </a:lnSpc>
                <a:spcBef>
                  <a:spcPts val="500"/>
                </a:spcBef>
                <a:buFont typeface="Wingdings" panose="05000000000000000000" pitchFamily="2" charset="2"/>
                <a:buChar char="§"/>
              </a:pPr>
              <a:r>
                <a:rPr lang="en-US" sz="1000" dirty="0">
                  <a:latin typeface="+mn-lt"/>
                </a:rPr>
                <a:t>CIP 2020</a:t>
              </a:r>
            </a:p>
            <a:p>
              <a:pPr marL="171450" indent="-171450">
                <a:lnSpc>
                  <a:spcPct val="100000"/>
                </a:lnSpc>
                <a:spcBef>
                  <a:spcPts val="500"/>
                </a:spcBef>
                <a:buFont typeface="Wingdings" panose="05000000000000000000" pitchFamily="2" charset="2"/>
                <a:buChar char="§"/>
              </a:pPr>
              <a:r>
                <a:rPr lang="en-US" sz="1000" dirty="0" err="1">
                  <a:latin typeface="+mn-lt"/>
                </a:rPr>
                <a:t>Agrovoc</a:t>
              </a:r>
              <a:endParaRPr lang="en-US" sz="1000" dirty="0">
                <a:latin typeface="+mn-lt"/>
              </a:endParaRPr>
            </a:p>
            <a:p>
              <a:pPr marL="171450" indent="-171450">
                <a:lnSpc>
                  <a:spcPct val="100000"/>
                </a:lnSpc>
                <a:spcBef>
                  <a:spcPts val="500"/>
                </a:spcBef>
                <a:buFont typeface="Wingdings" panose="05000000000000000000" pitchFamily="2" charset="2"/>
                <a:buChar char="§"/>
              </a:pPr>
              <a:r>
                <a:rPr lang="en-US" sz="1000" dirty="0">
                  <a:latin typeface="+mn-lt"/>
                </a:rPr>
                <a:t>EEO-C </a:t>
              </a:r>
              <a:br>
                <a:rPr lang="en-US" sz="1000" dirty="0">
                  <a:latin typeface="+mn-lt"/>
                </a:rPr>
              </a:br>
              <a:r>
                <a:rPr lang="en-US" sz="1000" dirty="0">
                  <a:latin typeface="+mn-lt"/>
                </a:rPr>
                <a:t>(Equal Employment Opportunity Classes (US))</a:t>
              </a:r>
            </a:p>
            <a:p>
              <a:pPr marL="171450" indent="-171450">
                <a:lnSpc>
                  <a:spcPct val="100000"/>
                </a:lnSpc>
                <a:spcBef>
                  <a:spcPts val="500"/>
                </a:spcBef>
                <a:buFont typeface="Wingdings" panose="05000000000000000000" pitchFamily="2" charset="2"/>
                <a:buChar char="§"/>
              </a:pPr>
              <a:r>
                <a:rPr lang="en-US" sz="1000" dirty="0">
                  <a:latin typeface="+mn-lt"/>
                </a:rPr>
                <a:t>ISCED</a:t>
              </a:r>
            </a:p>
            <a:p>
              <a:pPr marL="171450" indent="-171450">
                <a:lnSpc>
                  <a:spcPct val="100000"/>
                </a:lnSpc>
                <a:spcBef>
                  <a:spcPts val="500"/>
                </a:spcBef>
                <a:buFont typeface="Wingdings" panose="05000000000000000000" pitchFamily="2" charset="2"/>
                <a:buChar char="§"/>
              </a:pPr>
              <a:r>
                <a:rPr lang="en-US" sz="1000" dirty="0">
                  <a:latin typeface="+mn-lt"/>
                </a:rPr>
                <a:t>WSQ (Singapore)</a:t>
              </a:r>
            </a:p>
            <a:p>
              <a:pPr marL="171450" indent="-171450">
                <a:lnSpc>
                  <a:spcPct val="100000"/>
                </a:lnSpc>
                <a:spcBef>
                  <a:spcPts val="500"/>
                </a:spcBef>
                <a:buFont typeface="Wingdings" panose="05000000000000000000" pitchFamily="2" charset="2"/>
                <a:buChar char="§"/>
              </a:pPr>
              <a:r>
                <a:rPr lang="en-US" sz="1000" dirty="0">
                  <a:latin typeface="+mn-lt"/>
                </a:rPr>
                <a:t>Fiches Métiers (France)</a:t>
              </a:r>
            </a:p>
            <a:p>
              <a:pPr marL="171450" indent="-171450">
                <a:lnSpc>
                  <a:spcPct val="100000"/>
                </a:lnSpc>
                <a:spcBef>
                  <a:spcPts val="500"/>
                </a:spcBef>
                <a:buFont typeface="Wingdings" panose="05000000000000000000" pitchFamily="2" charset="2"/>
                <a:buChar char="§"/>
              </a:pPr>
              <a:r>
                <a:rPr lang="en-US" sz="1000" dirty="0">
                  <a:latin typeface="+mn-lt"/>
                </a:rPr>
                <a:t>Berufsnet.de (Germany)</a:t>
              </a:r>
            </a:p>
            <a:p>
              <a:pPr marL="171450" indent="-171450">
                <a:lnSpc>
                  <a:spcPct val="100000"/>
                </a:lnSpc>
                <a:spcBef>
                  <a:spcPts val="500"/>
                </a:spcBef>
                <a:buFont typeface="Wingdings" panose="05000000000000000000" pitchFamily="2" charset="2"/>
                <a:buChar char="§"/>
              </a:pPr>
              <a:r>
                <a:rPr lang="en-US" sz="1000" dirty="0">
                  <a:latin typeface="+mn-lt"/>
                </a:rPr>
                <a:t>BIZ/AMS (Austria)</a:t>
              </a:r>
            </a:p>
            <a:p>
              <a:pPr marL="171450" indent="-171450">
                <a:lnSpc>
                  <a:spcPct val="100000"/>
                </a:lnSpc>
                <a:spcBef>
                  <a:spcPts val="500"/>
                </a:spcBef>
                <a:buFont typeface="Wingdings" panose="05000000000000000000" pitchFamily="2" charset="2"/>
                <a:buChar char="§"/>
              </a:pPr>
              <a:r>
                <a:rPr lang="en-US" sz="1000" dirty="0">
                  <a:latin typeface="+mn-lt"/>
                </a:rPr>
                <a:t>...</a:t>
              </a:r>
            </a:p>
            <a:p>
              <a:pPr marL="171450" indent="-171450">
                <a:lnSpc>
                  <a:spcPct val="100000"/>
                </a:lnSpc>
                <a:spcBef>
                  <a:spcPts val="500"/>
                </a:spcBef>
                <a:buFont typeface="Wingdings" panose="05000000000000000000" pitchFamily="2" charset="2"/>
                <a:buChar char="§"/>
              </a:pPr>
              <a:endParaRPr lang="en-US" sz="1000" dirty="0">
                <a:latin typeface="+mn-lt"/>
              </a:endParaRPr>
            </a:p>
          </p:txBody>
        </p:sp>
        <p:cxnSp>
          <p:nvCxnSpPr>
            <p:cNvPr id="30" name="Gerader Verbinder 29">
              <a:extLst>
                <a:ext uri="{FF2B5EF4-FFF2-40B4-BE49-F238E27FC236}">
                  <a16:creationId xmlns:a16="http://schemas.microsoft.com/office/drawing/2014/main" id="{31EF6431-4FCA-4F83-9B7C-CB4B2066CF2E}"/>
                </a:ext>
              </a:extLst>
            </p:cNvPr>
            <p:cNvCxnSpPr>
              <a:cxnSpLocks/>
            </p:cNvCxnSpPr>
            <p:nvPr/>
          </p:nvCxnSpPr>
          <p:spPr>
            <a:xfrm>
              <a:off x="5059545" y="2460075"/>
              <a:ext cx="2119612"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itel 1">
              <a:extLst>
                <a:ext uri="{FF2B5EF4-FFF2-40B4-BE49-F238E27FC236}">
                  <a16:creationId xmlns:a16="http://schemas.microsoft.com/office/drawing/2014/main" id="{9467D220-452F-4BDD-AC9A-BF63F9187697}"/>
                </a:ext>
              </a:extLst>
            </p:cNvPr>
            <p:cNvSpPr txBox="1">
              <a:spLocks/>
            </p:cNvSpPr>
            <p:nvPr/>
          </p:nvSpPr>
          <p:spPr>
            <a:xfrm>
              <a:off x="5059546" y="1768348"/>
              <a:ext cx="2119610" cy="540148"/>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2400" kern="1200" spc="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de-DE" sz="1300" b="1" dirty="0" err="1">
                  <a:latin typeface="+mn-lt"/>
                </a:rPr>
                <a:t>Various</a:t>
              </a:r>
              <a:r>
                <a:rPr lang="de-DE" sz="1300" b="1" dirty="0">
                  <a:latin typeface="+mn-lt"/>
                </a:rPr>
                <a:t> </a:t>
              </a:r>
              <a:r>
                <a:rPr lang="de-DE" sz="1300" b="1" dirty="0" err="1">
                  <a:latin typeface="+mn-lt"/>
                </a:rPr>
                <a:t>classifications</a:t>
              </a:r>
              <a:r>
                <a:rPr lang="de-DE" sz="1300" b="1" dirty="0">
                  <a:latin typeface="+mn-lt"/>
                </a:rPr>
                <a:t>/ </a:t>
              </a:r>
              <a:r>
                <a:rPr lang="de-DE" sz="1300" b="1" dirty="0" err="1">
                  <a:latin typeface="+mn-lt"/>
                </a:rPr>
                <a:t>taxonomies</a:t>
              </a:r>
              <a:br>
                <a:rPr lang="de-DE" sz="1300" b="1" dirty="0">
                  <a:latin typeface="+mn-lt"/>
                </a:rPr>
              </a:br>
              <a:r>
                <a:rPr lang="de-DE" sz="1300" i="1" dirty="0">
                  <a:latin typeface="+mn-lt"/>
                </a:rPr>
                <a:t>(fully </a:t>
              </a:r>
              <a:r>
                <a:rPr lang="de-DE" sz="1300" i="1" dirty="0" err="1">
                  <a:latin typeface="+mn-lt"/>
                </a:rPr>
                <a:t>mapped</a:t>
              </a:r>
              <a:r>
                <a:rPr lang="de-DE" sz="1300" i="1" dirty="0">
                  <a:latin typeface="+mn-lt"/>
                </a:rPr>
                <a:t>)</a:t>
              </a:r>
              <a:endParaRPr lang="de-DE" sz="1300" dirty="0">
                <a:latin typeface="+mn-lt"/>
              </a:endParaRPr>
            </a:p>
          </p:txBody>
        </p:sp>
      </p:grpSp>
      <p:grpSp>
        <p:nvGrpSpPr>
          <p:cNvPr id="37" name="Gruppieren 36">
            <a:extLst>
              <a:ext uri="{FF2B5EF4-FFF2-40B4-BE49-F238E27FC236}">
                <a16:creationId xmlns:a16="http://schemas.microsoft.com/office/drawing/2014/main" id="{B70D3F08-1ED9-47A1-8DF1-08BBB9B657DE}"/>
              </a:ext>
            </a:extLst>
          </p:cNvPr>
          <p:cNvGrpSpPr/>
          <p:nvPr/>
        </p:nvGrpSpPr>
        <p:grpSpPr>
          <a:xfrm>
            <a:off x="7338173" y="1768348"/>
            <a:ext cx="2119612" cy="2162697"/>
            <a:chOff x="7338173" y="1768348"/>
            <a:chExt cx="2119612" cy="2162697"/>
          </a:xfrm>
        </p:grpSpPr>
        <p:sp>
          <p:nvSpPr>
            <p:cNvPr id="32" name="Untertitel 2">
              <a:extLst>
                <a:ext uri="{FF2B5EF4-FFF2-40B4-BE49-F238E27FC236}">
                  <a16:creationId xmlns:a16="http://schemas.microsoft.com/office/drawing/2014/main" id="{8F811C9A-17BA-427C-9DB6-F4319206BE2C}"/>
                </a:ext>
              </a:extLst>
            </p:cNvPr>
            <p:cNvSpPr txBox="1">
              <a:spLocks/>
            </p:cNvSpPr>
            <p:nvPr/>
          </p:nvSpPr>
          <p:spPr>
            <a:xfrm>
              <a:off x="7341889" y="2687115"/>
              <a:ext cx="2115895" cy="1243930"/>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ct val="100000"/>
                </a:lnSpc>
                <a:spcBef>
                  <a:spcPts val="500"/>
                </a:spcBef>
                <a:buFont typeface="Wingdings" panose="05000000000000000000" pitchFamily="2" charset="2"/>
                <a:buChar char="§"/>
              </a:pPr>
              <a:r>
                <a:rPr lang="en-US" sz="1000" dirty="0">
                  <a:latin typeface="+mn-lt"/>
                </a:rPr>
                <a:t>NAICS</a:t>
              </a:r>
            </a:p>
            <a:p>
              <a:pPr marL="171450" indent="-171450">
                <a:lnSpc>
                  <a:spcPct val="100000"/>
                </a:lnSpc>
                <a:spcBef>
                  <a:spcPts val="500"/>
                </a:spcBef>
                <a:buFont typeface="Wingdings" panose="05000000000000000000" pitchFamily="2" charset="2"/>
                <a:buChar char="§"/>
              </a:pPr>
              <a:r>
                <a:rPr lang="en-US" sz="1000" dirty="0">
                  <a:latin typeface="+mn-lt"/>
                </a:rPr>
                <a:t>NACE 2.0</a:t>
              </a:r>
            </a:p>
            <a:p>
              <a:pPr marL="171450" indent="-171450">
                <a:lnSpc>
                  <a:spcPct val="100000"/>
                </a:lnSpc>
                <a:spcBef>
                  <a:spcPts val="500"/>
                </a:spcBef>
                <a:buFont typeface="Wingdings" panose="05000000000000000000" pitchFamily="2" charset="2"/>
                <a:buChar char="§"/>
              </a:pPr>
              <a:r>
                <a:rPr lang="en-US" sz="1000" dirty="0">
                  <a:latin typeface="+mn-lt"/>
                </a:rPr>
                <a:t>ISIC 4.0</a:t>
              </a:r>
            </a:p>
            <a:p>
              <a:pPr marL="171450" indent="-171450">
                <a:lnSpc>
                  <a:spcPct val="100000"/>
                </a:lnSpc>
                <a:spcBef>
                  <a:spcPts val="500"/>
                </a:spcBef>
                <a:buFont typeface="Wingdings" panose="05000000000000000000" pitchFamily="2" charset="2"/>
                <a:buChar char="§"/>
              </a:pPr>
              <a:r>
                <a:rPr lang="en-US" sz="1000" dirty="0">
                  <a:latin typeface="+mn-lt"/>
                </a:rPr>
                <a:t>GICS, WTW, ICB, …</a:t>
              </a:r>
            </a:p>
            <a:p>
              <a:pPr marL="171450" indent="-171450">
                <a:lnSpc>
                  <a:spcPct val="100000"/>
                </a:lnSpc>
                <a:spcBef>
                  <a:spcPts val="500"/>
                </a:spcBef>
                <a:buFont typeface="Wingdings" panose="05000000000000000000" pitchFamily="2" charset="2"/>
                <a:buChar char="§"/>
              </a:pPr>
              <a:r>
                <a:rPr lang="en-US" sz="1000" dirty="0">
                  <a:latin typeface="+mn-lt"/>
                </a:rPr>
                <a:t>NAF 2.0 (France)</a:t>
              </a:r>
            </a:p>
            <a:p>
              <a:pPr marL="171450" indent="-171450">
                <a:lnSpc>
                  <a:spcPct val="100000"/>
                </a:lnSpc>
                <a:spcBef>
                  <a:spcPts val="500"/>
                </a:spcBef>
                <a:buFont typeface="Wingdings" panose="05000000000000000000" pitchFamily="2" charset="2"/>
                <a:buChar char="§"/>
              </a:pPr>
              <a:r>
                <a:rPr lang="en-US" sz="1000" dirty="0">
                  <a:latin typeface="+mn-lt"/>
                </a:rPr>
                <a:t>...</a:t>
              </a:r>
            </a:p>
          </p:txBody>
        </p:sp>
        <p:cxnSp>
          <p:nvCxnSpPr>
            <p:cNvPr id="33" name="Gerader Verbinder 32">
              <a:extLst>
                <a:ext uri="{FF2B5EF4-FFF2-40B4-BE49-F238E27FC236}">
                  <a16:creationId xmlns:a16="http://schemas.microsoft.com/office/drawing/2014/main" id="{26AB93D4-B77E-42E7-9D84-182B016C156D}"/>
                </a:ext>
              </a:extLst>
            </p:cNvPr>
            <p:cNvCxnSpPr>
              <a:cxnSpLocks/>
            </p:cNvCxnSpPr>
            <p:nvPr/>
          </p:nvCxnSpPr>
          <p:spPr>
            <a:xfrm>
              <a:off x="7338173" y="2460075"/>
              <a:ext cx="2119612"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itel 1">
              <a:extLst>
                <a:ext uri="{FF2B5EF4-FFF2-40B4-BE49-F238E27FC236}">
                  <a16:creationId xmlns:a16="http://schemas.microsoft.com/office/drawing/2014/main" id="{81AF5A77-21B5-4C66-8FFF-68C543C11844}"/>
                </a:ext>
              </a:extLst>
            </p:cNvPr>
            <p:cNvSpPr txBox="1">
              <a:spLocks/>
            </p:cNvSpPr>
            <p:nvPr/>
          </p:nvSpPr>
          <p:spPr>
            <a:xfrm>
              <a:off x="7338174" y="1768348"/>
              <a:ext cx="2119610" cy="3600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2400" kern="1200" spc="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de-DE" sz="1300" b="1" dirty="0">
                  <a:latin typeface="+mn-lt"/>
                </a:rPr>
                <a:t>Industry </a:t>
              </a:r>
              <a:r>
                <a:rPr lang="de-DE" sz="1300" b="1" dirty="0" err="1">
                  <a:latin typeface="+mn-lt"/>
                </a:rPr>
                <a:t>classifications</a:t>
              </a:r>
              <a:br>
                <a:rPr lang="de-DE" sz="1300" b="1" dirty="0">
                  <a:latin typeface="+mn-lt"/>
                </a:rPr>
              </a:br>
              <a:r>
                <a:rPr lang="de-DE" sz="1300" i="1" dirty="0">
                  <a:latin typeface="+mn-lt"/>
                </a:rPr>
                <a:t>(fully </a:t>
              </a:r>
              <a:r>
                <a:rPr lang="de-DE" sz="1300" i="1" dirty="0" err="1">
                  <a:latin typeface="+mn-lt"/>
                </a:rPr>
                <a:t>mapped</a:t>
              </a:r>
              <a:r>
                <a:rPr lang="de-DE" sz="1300" i="1" dirty="0">
                  <a:latin typeface="+mn-lt"/>
                </a:rPr>
                <a:t>)</a:t>
              </a:r>
              <a:endParaRPr lang="de-DE" sz="1300" dirty="0">
                <a:latin typeface="+mn-lt"/>
              </a:endParaRPr>
            </a:p>
          </p:txBody>
        </p:sp>
      </p:grpSp>
      <p:pic>
        <p:nvPicPr>
          <p:cNvPr id="22" name="Grafik 21" descr="Ein Bild, das Natur enthält.&#10;&#10;Automatisch generierte Beschreibung">
            <a:extLst>
              <a:ext uri="{FF2B5EF4-FFF2-40B4-BE49-F238E27FC236}">
                <a16:creationId xmlns:a16="http://schemas.microsoft.com/office/drawing/2014/main" id="{3EE4F3DE-644E-41A0-A5F0-5B2DAD4F414D}"/>
              </a:ext>
            </a:extLst>
          </p:cNvPr>
          <p:cNvPicPr>
            <a:picLocks noChangeAspect="1"/>
          </p:cNvPicPr>
          <p:nvPr/>
        </p:nvPicPr>
        <p:blipFill>
          <a:blip r:embed="rId3">
            <a:alphaModFix amt="14000"/>
            <a:extLst>
              <a:ext uri="{BEBA8EAE-BF5A-486C-A8C5-ECC9F3942E4B}">
                <a14:imgProps xmlns:a14="http://schemas.microsoft.com/office/drawing/2010/main">
                  <a14:imgLayer r:embed="rId4">
                    <a14:imgEffect>
                      <a14:colorTemperature colorTemp="1150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44499" y="1575601"/>
            <a:ext cx="9017001" cy="4367786"/>
          </a:xfrm>
          <a:prstGeom prst="rect">
            <a:avLst/>
          </a:prstGeom>
        </p:spPr>
      </p:pic>
    </p:spTree>
    <p:extLst>
      <p:ext uri="{BB962C8B-B14F-4D97-AF65-F5344CB8AC3E}">
        <p14:creationId xmlns:p14="http://schemas.microsoft.com/office/powerpoint/2010/main" val="42833310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D2EF2B-0E7E-4AB7-9B86-A2FBA6EE2683}"/>
              </a:ext>
            </a:extLst>
          </p:cNvPr>
          <p:cNvSpPr>
            <a:spLocks noGrp="1"/>
          </p:cNvSpPr>
          <p:nvPr>
            <p:ph type="ctrTitle"/>
          </p:nvPr>
        </p:nvSpPr>
        <p:spPr>
          <a:xfrm>
            <a:off x="441867" y="445511"/>
            <a:ext cx="8420100" cy="664797"/>
          </a:xfrm>
        </p:spPr>
        <p:txBody>
          <a:bodyPr/>
          <a:lstStyle/>
          <a:p>
            <a:r>
              <a:rPr lang="en-US" b="1" dirty="0"/>
              <a:t>A knowledge graph conceived for the future</a:t>
            </a:r>
            <a:br>
              <a:rPr lang="en-US" b="1" dirty="0"/>
            </a:br>
            <a:r>
              <a:rPr lang="en-US" b="1" dirty="0">
                <a:solidFill>
                  <a:schemeClr val="accent6"/>
                </a:solidFill>
              </a:rPr>
              <a:t>10 years ahead of the competition</a:t>
            </a:r>
          </a:p>
        </p:txBody>
      </p:sp>
      <p:sp>
        <p:nvSpPr>
          <p:cNvPr id="3" name="Untertitel 2">
            <a:extLst>
              <a:ext uri="{FF2B5EF4-FFF2-40B4-BE49-F238E27FC236}">
                <a16:creationId xmlns:a16="http://schemas.microsoft.com/office/drawing/2014/main" id="{B3566C1E-4810-4709-A0A3-B35F977F5117}"/>
              </a:ext>
            </a:extLst>
          </p:cNvPr>
          <p:cNvSpPr>
            <a:spLocks noGrp="1"/>
          </p:cNvSpPr>
          <p:nvPr>
            <p:ph type="subTitle" idx="1"/>
          </p:nvPr>
        </p:nvSpPr>
        <p:spPr>
          <a:xfrm>
            <a:off x="441867" y="3205509"/>
            <a:ext cx="2422828" cy="1140440"/>
          </a:xfrm>
        </p:spPr>
        <p:txBody>
          <a:bodyPr/>
          <a:lstStyle/>
          <a:p>
            <a:r>
              <a:rPr lang="en-US" dirty="0"/>
              <a:t>This unique knowledge representation </a:t>
            </a:r>
            <a:r>
              <a:rPr lang="en-US" b="1" i="1" dirty="0"/>
              <a:t>transforms</a:t>
            </a:r>
            <a:r>
              <a:rPr lang="en-US" dirty="0"/>
              <a:t> </a:t>
            </a:r>
            <a:br>
              <a:rPr lang="en-US" dirty="0"/>
            </a:br>
            <a:r>
              <a:rPr lang="en-US" dirty="0"/>
              <a:t>job-related </a:t>
            </a:r>
            <a:r>
              <a:rPr lang="en-US" b="1" i="1" dirty="0"/>
              <a:t>big data </a:t>
            </a:r>
            <a:r>
              <a:rPr lang="en-US" dirty="0"/>
              <a:t>into </a:t>
            </a:r>
            <a:br>
              <a:rPr lang="en-US" dirty="0"/>
            </a:br>
            <a:r>
              <a:rPr lang="en-US" dirty="0"/>
              <a:t>validated, machine-readable, contextualized </a:t>
            </a:r>
            <a:r>
              <a:rPr lang="en-US" b="1" i="1" dirty="0"/>
              <a:t>smart data.</a:t>
            </a:r>
          </a:p>
        </p:txBody>
      </p:sp>
      <p:sp>
        <p:nvSpPr>
          <p:cNvPr id="4" name="Fußzeilenplatzhalter 3">
            <a:extLst>
              <a:ext uri="{FF2B5EF4-FFF2-40B4-BE49-F238E27FC236}">
                <a16:creationId xmlns:a16="http://schemas.microsoft.com/office/drawing/2014/main" id="{8A467A64-FE8C-4416-B678-E1240D788508}"/>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E2CD64D5-2FFC-464E-8D36-A1869184A438}"/>
              </a:ext>
            </a:extLst>
          </p:cNvPr>
          <p:cNvSpPr>
            <a:spLocks noGrp="1"/>
          </p:cNvSpPr>
          <p:nvPr>
            <p:ph type="sldNum" sz="quarter" idx="12"/>
          </p:nvPr>
        </p:nvSpPr>
        <p:spPr/>
        <p:txBody>
          <a:bodyPr/>
          <a:lstStyle/>
          <a:p>
            <a:fld id="{A7E22F92-E701-4EF5-866F-F531EDE78CDA}" type="slidenum">
              <a:rPr lang="de-CH" smtClean="0"/>
              <a:pPr/>
              <a:t>31</a:t>
            </a:fld>
            <a:endParaRPr lang="de-CH" dirty="0"/>
          </a:p>
        </p:txBody>
      </p:sp>
      <p:cxnSp>
        <p:nvCxnSpPr>
          <p:cNvPr id="8" name="Gerader Verbinder 7">
            <a:extLst>
              <a:ext uri="{FF2B5EF4-FFF2-40B4-BE49-F238E27FC236}">
                <a16:creationId xmlns:a16="http://schemas.microsoft.com/office/drawing/2014/main" id="{9DF4E203-D478-41FB-B96D-18F80ED2B974}"/>
              </a:ext>
            </a:extLst>
          </p:cNvPr>
          <p:cNvCxnSpPr>
            <a:cxnSpLocks/>
          </p:cNvCxnSpPr>
          <p:nvPr/>
        </p:nvCxnSpPr>
        <p:spPr>
          <a:xfrm>
            <a:off x="438150" y="2978469"/>
            <a:ext cx="242654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Untertitel 2">
            <a:extLst>
              <a:ext uri="{FF2B5EF4-FFF2-40B4-BE49-F238E27FC236}">
                <a16:creationId xmlns:a16="http://schemas.microsoft.com/office/drawing/2014/main" id="{B0191858-0144-4C87-9D0F-A14117949081}"/>
              </a:ext>
            </a:extLst>
          </p:cNvPr>
          <p:cNvSpPr txBox="1">
            <a:spLocks/>
          </p:cNvSpPr>
          <p:nvPr/>
        </p:nvSpPr>
        <p:spPr>
          <a:xfrm>
            <a:off x="399786" y="1728181"/>
            <a:ext cx="519373" cy="1231106"/>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8000" b="1" dirty="0">
                <a:solidFill>
                  <a:schemeClr val="tx1">
                    <a:lumMod val="85000"/>
                    <a:lumOff val="15000"/>
                  </a:schemeClr>
                </a:solidFill>
                <a:latin typeface="+mn-lt"/>
              </a:rPr>
              <a:t>1</a:t>
            </a:r>
            <a:endParaRPr lang="de-CH" sz="8000" b="1" dirty="0">
              <a:solidFill>
                <a:schemeClr val="tx1">
                  <a:lumMod val="85000"/>
                  <a:lumOff val="15000"/>
                </a:schemeClr>
              </a:solidFill>
              <a:latin typeface="+mn-lt"/>
            </a:endParaRPr>
          </a:p>
        </p:txBody>
      </p:sp>
      <p:sp>
        <p:nvSpPr>
          <p:cNvPr id="11" name="Untertitel 2">
            <a:extLst>
              <a:ext uri="{FF2B5EF4-FFF2-40B4-BE49-F238E27FC236}">
                <a16:creationId xmlns:a16="http://schemas.microsoft.com/office/drawing/2014/main" id="{D538BCB6-C588-4057-A10D-5EFC5DCEDCD4}"/>
              </a:ext>
            </a:extLst>
          </p:cNvPr>
          <p:cNvSpPr txBox="1">
            <a:spLocks/>
          </p:cNvSpPr>
          <p:nvPr/>
        </p:nvSpPr>
        <p:spPr>
          <a:xfrm>
            <a:off x="3741586" y="3205509"/>
            <a:ext cx="2422828" cy="1140440"/>
          </a:xfrm>
          <a:prstGeom prst="rect">
            <a:avLst/>
          </a:prstGeom>
        </p:spPr>
        <p:txBody>
          <a:bodyPr vert="horz"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mn-lt"/>
              </a:rPr>
              <a:t>Unlike all our competitors, we </a:t>
            </a:r>
            <a:br>
              <a:rPr lang="en-US" dirty="0">
                <a:latin typeface="+mn-lt"/>
              </a:rPr>
            </a:br>
            <a:r>
              <a:rPr lang="en-US" dirty="0">
                <a:latin typeface="+mn-lt"/>
              </a:rPr>
              <a:t>can draw on this to create bias-free </a:t>
            </a:r>
            <a:r>
              <a:rPr lang="en-US" b="1" i="1" dirty="0">
                <a:latin typeface="+mn-lt"/>
              </a:rPr>
              <a:t>explainable AI applications </a:t>
            </a:r>
            <a:r>
              <a:rPr lang="en-US" dirty="0">
                <a:latin typeface="+mn-lt"/>
              </a:rPr>
              <a:t>and </a:t>
            </a:r>
            <a:br>
              <a:rPr lang="en-US" dirty="0">
                <a:latin typeface="+mn-lt"/>
              </a:rPr>
            </a:br>
            <a:r>
              <a:rPr lang="en-US" dirty="0">
                <a:latin typeface="+mn-lt"/>
              </a:rPr>
              <a:t>use ML and DL only selectively in NLP and NLU.</a:t>
            </a:r>
          </a:p>
        </p:txBody>
      </p:sp>
      <p:cxnSp>
        <p:nvCxnSpPr>
          <p:cNvPr id="12" name="Gerader Verbinder 11">
            <a:extLst>
              <a:ext uri="{FF2B5EF4-FFF2-40B4-BE49-F238E27FC236}">
                <a16:creationId xmlns:a16="http://schemas.microsoft.com/office/drawing/2014/main" id="{6259156F-259E-40D7-998A-CBAE64DB6777}"/>
              </a:ext>
            </a:extLst>
          </p:cNvPr>
          <p:cNvCxnSpPr>
            <a:cxnSpLocks/>
          </p:cNvCxnSpPr>
          <p:nvPr/>
        </p:nvCxnSpPr>
        <p:spPr>
          <a:xfrm>
            <a:off x="3737869" y="2978469"/>
            <a:ext cx="242654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Untertitel 2">
            <a:extLst>
              <a:ext uri="{FF2B5EF4-FFF2-40B4-BE49-F238E27FC236}">
                <a16:creationId xmlns:a16="http://schemas.microsoft.com/office/drawing/2014/main" id="{A08EBC6F-F3CC-4660-8BA1-E4E7D5A6A204}"/>
              </a:ext>
            </a:extLst>
          </p:cNvPr>
          <p:cNvSpPr txBox="1">
            <a:spLocks/>
          </p:cNvSpPr>
          <p:nvPr/>
        </p:nvSpPr>
        <p:spPr>
          <a:xfrm>
            <a:off x="3699505" y="1728181"/>
            <a:ext cx="519373" cy="1231106"/>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8000" b="1" dirty="0">
                <a:solidFill>
                  <a:schemeClr val="tx1">
                    <a:lumMod val="85000"/>
                    <a:lumOff val="15000"/>
                  </a:schemeClr>
                </a:solidFill>
                <a:latin typeface="+mn-lt"/>
              </a:rPr>
              <a:t>2</a:t>
            </a:r>
            <a:endParaRPr lang="de-CH" sz="8000" b="1" dirty="0">
              <a:solidFill>
                <a:schemeClr val="tx1">
                  <a:lumMod val="85000"/>
                  <a:lumOff val="15000"/>
                </a:schemeClr>
              </a:solidFill>
              <a:latin typeface="+mn-lt"/>
            </a:endParaRPr>
          </a:p>
        </p:txBody>
      </p:sp>
      <p:sp>
        <p:nvSpPr>
          <p:cNvPr id="14" name="Untertitel 2">
            <a:extLst>
              <a:ext uri="{FF2B5EF4-FFF2-40B4-BE49-F238E27FC236}">
                <a16:creationId xmlns:a16="http://schemas.microsoft.com/office/drawing/2014/main" id="{8E10AF66-094B-40B0-81D0-0492E8D43FC3}"/>
              </a:ext>
            </a:extLst>
          </p:cNvPr>
          <p:cNvSpPr txBox="1">
            <a:spLocks/>
          </p:cNvSpPr>
          <p:nvPr/>
        </p:nvSpPr>
        <p:spPr>
          <a:xfrm>
            <a:off x="6999224" y="3205509"/>
            <a:ext cx="2422828" cy="1371273"/>
          </a:xfrm>
          <a:prstGeom prst="rect">
            <a:avLst/>
          </a:prstGeom>
        </p:spPr>
        <p:txBody>
          <a:bodyPr vert="horz"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mn-lt"/>
              </a:rPr>
              <a:t>Thanks to this approach, we </a:t>
            </a:r>
            <a:br>
              <a:rPr lang="en-US" dirty="0">
                <a:latin typeface="+mn-lt"/>
              </a:rPr>
            </a:br>
            <a:r>
              <a:rPr lang="en-US" dirty="0">
                <a:latin typeface="+mn-lt"/>
              </a:rPr>
              <a:t>offer the only </a:t>
            </a:r>
            <a:r>
              <a:rPr lang="en-US" b="1" i="1" dirty="0">
                <a:latin typeface="+mn-lt"/>
              </a:rPr>
              <a:t>bias-free semantic search and match solution for </a:t>
            </a:r>
            <a:br>
              <a:rPr lang="en-US" b="1" i="1" dirty="0">
                <a:latin typeface="+mn-lt"/>
              </a:rPr>
            </a:br>
            <a:r>
              <a:rPr lang="en-US" b="1" i="1" dirty="0">
                <a:latin typeface="+mn-lt"/>
              </a:rPr>
              <a:t>job and skills data</a:t>
            </a:r>
            <a:r>
              <a:rPr lang="en-US" dirty="0">
                <a:latin typeface="+mn-lt"/>
              </a:rPr>
              <a:t> that </a:t>
            </a:r>
            <a:r>
              <a:rPr lang="en-US" i="1" dirty="0">
                <a:latin typeface="+mn-lt"/>
              </a:rPr>
              <a:t>actually works.</a:t>
            </a:r>
            <a:r>
              <a:rPr lang="en-US" dirty="0">
                <a:latin typeface="+mn-lt"/>
              </a:rPr>
              <a:t> As well as highly accurate parsers and classifiers.</a:t>
            </a:r>
          </a:p>
        </p:txBody>
      </p:sp>
      <p:cxnSp>
        <p:nvCxnSpPr>
          <p:cNvPr id="15" name="Gerader Verbinder 14">
            <a:extLst>
              <a:ext uri="{FF2B5EF4-FFF2-40B4-BE49-F238E27FC236}">
                <a16:creationId xmlns:a16="http://schemas.microsoft.com/office/drawing/2014/main" id="{17E23684-6C1D-4F68-83F2-6B8F44A4A2E0}"/>
              </a:ext>
            </a:extLst>
          </p:cNvPr>
          <p:cNvCxnSpPr>
            <a:cxnSpLocks/>
          </p:cNvCxnSpPr>
          <p:nvPr/>
        </p:nvCxnSpPr>
        <p:spPr>
          <a:xfrm>
            <a:off x="6995507" y="2978469"/>
            <a:ext cx="242654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Untertitel 2">
            <a:extLst>
              <a:ext uri="{FF2B5EF4-FFF2-40B4-BE49-F238E27FC236}">
                <a16:creationId xmlns:a16="http://schemas.microsoft.com/office/drawing/2014/main" id="{C1A47CE1-1222-4BE9-B986-FFEC35A68DB9}"/>
              </a:ext>
            </a:extLst>
          </p:cNvPr>
          <p:cNvSpPr txBox="1">
            <a:spLocks/>
          </p:cNvSpPr>
          <p:nvPr/>
        </p:nvSpPr>
        <p:spPr>
          <a:xfrm>
            <a:off x="6957143" y="1728181"/>
            <a:ext cx="519373" cy="1231106"/>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8000" b="1" dirty="0">
                <a:solidFill>
                  <a:schemeClr val="tx1">
                    <a:lumMod val="85000"/>
                    <a:lumOff val="15000"/>
                  </a:schemeClr>
                </a:solidFill>
                <a:latin typeface="+mn-lt"/>
              </a:rPr>
              <a:t>3</a:t>
            </a:r>
            <a:endParaRPr lang="de-CH" sz="8000" b="1" dirty="0">
              <a:solidFill>
                <a:schemeClr val="tx1">
                  <a:lumMod val="85000"/>
                  <a:lumOff val="15000"/>
                </a:schemeClr>
              </a:solidFill>
              <a:latin typeface="+mn-lt"/>
            </a:endParaRPr>
          </a:p>
        </p:txBody>
      </p:sp>
    </p:spTree>
    <p:extLst>
      <p:ext uri="{BB962C8B-B14F-4D97-AF65-F5344CB8AC3E}">
        <p14:creationId xmlns:p14="http://schemas.microsoft.com/office/powerpoint/2010/main" val="314308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P spid="11" grpId="0"/>
      <p:bldP spid="13" grpId="0"/>
      <p:bldP spid="14"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958BDD-D481-4473-B11E-6927E6CE6216}"/>
              </a:ext>
            </a:extLst>
          </p:cNvPr>
          <p:cNvSpPr>
            <a:spLocks noGrp="1"/>
          </p:cNvSpPr>
          <p:nvPr>
            <p:ph type="ctrTitle"/>
          </p:nvPr>
        </p:nvSpPr>
        <p:spPr>
          <a:xfrm>
            <a:off x="441867" y="445511"/>
            <a:ext cx="8420100" cy="664797"/>
          </a:xfrm>
        </p:spPr>
        <p:txBody>
          <a:bodyPr/>
          <a:lstStyle/>
          <a:p>
            <a:r>
              <a:rPr lang="en-US" b="1" dirty="0"/>
              <a:t>Overview of </a:t>
            </a:r>
            <a:r>
              <a:rPr lang="en-US" b="1" dirty="0" err="1"/>
              <a:t>JANZZon</a:t>
            </a:r>
            <a:r>
              <a:rPr lang="en-US" b="1" dirty="0"/>
              <a:t>!</a:t>
            </a:r>
            <a:br>
              <a:rPr lang="en-US" b="1" dirty="0"/>
            </a:br>
            <a:r>
              <a:rPr lang="en-US" b="1" dirty="0">
                <a:solidFill>
                  <a:schemeClr val="accent6"/>
                </a:solidFill>
              </a:rPr>
              <a:t>Basic architecture</a:t>
            </a:r>
          </a:p>
        </p:txBody>
      </p:sp>
      <p:sp>
        <p:nvSpPr>
          <p:cNvPr id="4" name="Fußzeilenplatzhalter 3">
            <a:extLst>
              <a:ext uri="{FF2B5EF4-FFF2-40B4-BE49-F238E27FC236}">
                <a16:creationId xmlns:a16="http://schemas.microsoft.com/office/drawing/2014/main" id="{B5340858-E561-4C15-B3A6-286470E5610E}"/>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11644795-8AF3-4F35-A9EC-9ACE5C144FE2}"/>
              </a:ext>
            </a:extLst>
          </p:cNvPr>
          <p:cNvSpPr>
            <a:spLocks noGrp="1"/>
          </p:cNvSpPr>
          <p:nvPr>
            <p:ph type="sldNum" sz="quarter" idx="12"/>
          </p:nvPr>
        </p:nvSpPr>
        <p:spPr/>
        <p:txBody>
          <a:bodyPr/>
          <a:lstStyle/>
          <a:p>
            <a:fld id="{A7E22F92-E701-4EF5-866F-F531EDE78CDA}" type="slidenum">
              <a:rPr lang="de-CH" smtClean="0"/>
              <a:pPr/>
              <a:t>32</a:t>
            </a:fld>
            <a:endParaRPr lang="de-CH" dirty="0"/>
          </a:p>
        </p:txBody>
      </p:sp>
      <p:sp>
        <p:nvSpPr>
          <p:cNvPr id="25" name="Sechseck 24">
            <a:extLst>
              <a:ext uri="{FF2B5EF4-FFF2-40B4-BE49-F238E27FC236}">
                <a16:creationId xmlns:a16="http://schemas.microsoft.com/office/drawing/2014/main" id="{D8B93A32-8B86-42B1-B4E5-C653FF3A2CFD}"/>
              </a:ext>
            </a:extLst>
          </p:cNvPr>
          <p:cNvSpPr/>
          <p:nvPr/>
        </p:nvSpPr>
        <p:spPr>
          <a:xfrm>
            <a:off x="2361443" y="2232469"/>
            <a:ext cx="2169852" cy="1861620"/>
          </a:xfrm>
          <a:prstGeom prst="hexagon">
            <a:avLst>
              <a:gd name="adj" fmla="val 30051"/>
              <a:gd name="vf" fmla="val 115470"/>
            </a:avLst>
          </a:prstGeom>
          <a:solidFill>
            <a:srgbClr val="00A4FF"/>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r>
              <a:rPr lang="en-US" sz="1300" b="1" i="1" dirty="0">
                <a:solidFill>
                  <a:schemeClr val="bg1"/>
                </a:solidFill>
                <a:ea typeface="Noto Sans" panose="020B0502040504020204" pitchFamily="34" charset="0"/>
                <a:cs typeface="Noto Sans" panose="020B0502040504020204" pitchFamily="34" charset="0"/>
              </a:rPr>
              <a:t>Two sources of </a:t>
            </a:r>
            <a:br>
              <a:rPr lang="en-US" sz="1300" b="1" i="1" dirty="0">
                <a:solidFill>
                  <a:schemeClr val="bg1"/>
                </a:solidFill>
                <a:ea typeface="Noto Sans" panose="020B0502040504020204" pitchFamily="34" charset="0"/>
                <a:cs typeface="Noto Sans" panose="020B0502040504020204" pitchFamily="34" charset="0"/>
              </a:rPr>
            </a:br>
            <a:r>
              <a:rPr lang="en-US" sz="1300" b="1" i="1" dirty="0">
                <a:solidFill>
                  <a:schemeClr val="bg1"/>
                </a:solidFill>
                <a:ea typeface="Noto Sans" panose="020B0502040504020204" pitchFamily="34" charset="0"/>
                <a:cs typeface="Noto Sans" panose="020B0502040504020204" pitchFamily="34" charset="0"/>
              </a:rPr>
              <a:t>inspiration: </a:t>
            </a:r>
          </a:p>
          <a:p>
            <a:pPr lvl="0" algn="ctr" defTabSz="914400">
              <a:lnSpc>
                <a:spcPts val="1300"/>
              </a:lnSpc>
              <a:defRPr/>
            </a:pPr>
            <a:r>
              <a:rPr lang="en-US" sz="1000" dirty="0">
                <a:solidFill>
                  <a:schemeClr val="bg1"/>
                </a:solidFill>
                <a:ea typeface="Noto Sans" panose="020B0502040504020204" pitchFamily="34" charset="0"/>
                <a:cs typeface="Noto Sans" panose="020B0502040504020204" pitchFamily="34" charset="0"/>
              </a:rPr>
              <a:t>GBKR, the graph-based knowledge representation and reasoning model, </a:t>
            </a:r>
            <a:br>
              <a:rPr lang="en-US" sz="1000" dirty="0">
                <a:solidFill>
                  <a:schemeClr val="bg1"/>
                </a:solidFill>
                <a:ea typeface="Noto Sans" panose="020B0502040504020204" pitchFamily="34" charset="0"/>
                <a:cs typeface="Noto Sans" panose="020B0502040504020204" pitchFamily="34" charset="0"/>
              </a:rPr>
            </a:br>
            <a:r>
              <a:rPr lang="en-US" sz="1000" dirty="0">
                <a:solidFill>
                  <a:schemeClr val="bg1"/>
                </a:solidFill>
                <a:ea typeface="Noto Sans" panose="020B0502040504020204" pitchFamily="34" charset="0"/>
                <a:cs typeface="Noto Sans" panose="020B0502040504020204" pitchFamily="34" charset="0"/>
              </a:rPr>
              <a:t>and the </a:t>
            </a:r>
            <a:r>
              <a:rPr lang="en-US" sz="1000" dirty="0" err="1">
                <a:solidFill>
                  <a:schemeClr val="bg1"/>
                </a:solidFill>
                <a:ea typeface="Noto Sans" panose="020B0502040504020204" pitchFamily="34" charset="0"/>
                <a:cs typeface="Noto Sans" panose="020B0502040504020204" pitchFamily="34" charset="0"/>
              </a:rPr>
              <a:t>Gellish</a:t>
            </a:r>
            <a:r>
              <a:rPr lang="en-US" sz="1000" dirty="0">
                <a:solidFill>
                  <a:schemeClr val="bg1"/>
                </a:solidFill>
                <a:ea typeface="Noto Sans" panose="020B0502040504020204" pitchFamily="34" charset="0"/>
                <a:cs typeface="Noto Sans" panose="020B0502040504020204" pitchFamily="34" charset="0"/>
              </a:rPr>
              <a:t> formal language</a:t>
            </a:r>
          </a:p>
        </p:txBody>
      </p:sp>
      <p:sp>
        <p:nvSpPr>
          <p:cNvPr id="26" name="Sechseck 25">
            <a:extLst>
              <a:ext uri="{FF2B5EF4-FFF2-40B4-BE49-F238E27FC236}">
                <a16:creationId xmlns:a16="http://schemas.microsoft.com/office/drawing/2014/main" id="{F80FC118-37C0-4173-B974-AFF4C967B338}"/>
              </a:ext>
            </a:extLst>
          </p:cNvPr>
          <p:cNvSpPr/>
          <p:nvPr/>
        </p:nvSpPr>
        <p:spPr>
          <a:xfrm>
            <a:off x="4006822" y="1282317"/>
            <a:ext cx="2169852" cy="1861620"/>
          </a:xfrm>
          <a:prstGeom prst="hexagon">
            <a:avLst>
              <a:gd name="adj" fmla="val 30051"/>
              <a:gd name="vf" fmla="val 115470"/>
            </a:avLst>
          </a:prstGeom>
          <a:solidFill>
            <a:schemeClr val="tx2">
              <a:lumMod val="7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r>
              <a:rPr lang="en-US" sz="1300" b="1" i="1" dirty="0">
                <a:solidFill>
                  <a:schemeClr val="bg1"/>
                </a:solidFill>
                <a:ea typeface="Noto Sans" panose="020B0502040504020204" pitchFamily="34" charset="0"/>
                <a:cs typeface="Noto Sans" panose="020B0502040504020204" pitchFamily="34" charset="0"/>
              </a:rPr>
              <a:t>40+ </a:t>
            </a:r>
          </a:p>
          <a:p>
            <a:pPr lvl="0" algn="ctr" defTabSz="914400">
              <a:lnSpc>
                <a:spcPts val="1300"/>
              </a:lnSpc>
              <a:defRPr/>
            </a:pPr>
            <a:r>
              <a:rPr lang="en-US" sz="1300" b="1" i="1" dirty="0">
                <a:solidFill>
                  <a:schemeClr val="bg1"/>
                </a:solidFill>
                <a:ea typeface="Noto Sans" panose="020B0502040504020204" pitchFamily="34" charset="0"/>
                <a:cs typeface="Noto Sans" panose="020B0502040504020204" pitchFamily="34" charset="0"/>
              </a:rPr>
              <a:t>relation types</a:t>
            </a:r>
          </a:p>
          <a:p>
            <a:pPr lvl="0" algn="ctr" defTabSz="914400">
              <a:lnSpc>
                <a:spcPts val="1300"/>
              </a:lnSpc>
              <a:defRPr/>
            </a:pPr>
            <a:r>
              <a:rPr lang="en-US" sz="1000" i="1" dirty="0">
                <a:solidFill>
                  <a:schemeClr val="bg1"/>
                </a:solidFill>
                <a:ea typeface="Noto Sans" panose="020B0502040504020204" pitchFamily="34" charset="0"/>
                <a:cs typeface="Noto Sans" panose="020B0502040504020204" pitchFamily="34" charset="0"/>
              </a:rPr>
              <a:t>(</a:t>
            </a:r>
            <a:r>
              <a:rPr lang="en-US" sz="1000" i="1" dirty="0" err="1">
                <a:solidFill>
                  <a:schemeClr val="bg1"/>
                </a:solidFill>
                <a:ea typeface="Noto Sans" panose="020B0502040504020204" pitchFamily="34" charset="0"/>
                <a:cs typeface="Noto Sans" panose="020B0502040504020204" pitchFamily="34" charset="0"/>
              </a:rPr>
              <a:t>uni</a:t>
            </a:r>
            <a:r>
              <a:rPr lang="en-US" sz="1000" i="1" dirty="0">
                <a:solidFill>
                  <a:schemeClr val="bg1"/>
                </a:solidFill>
                <a:ea typeface="Noto Sans" panose="020B0502040504020204" pitchFamily="34" charset="0"/>
                <a:cs typeface="Noto Sans" panose="020B0502040504020204" pitchFamily="34" charset="0"/>
              </a:rPr>
              <a:t>- and bidirectional)</a:t>
            </a:r>
          </a:p>
          <a:p>
            <a:pPr lvl="0" algn="ctr" defTabSz="914400">
              <a:lnSpc>
                <a:spcPts val="1300"/>
              </a:lnSpc>
              <a:defRPr/>
            </a:pPr>
            <a:r>
              <a:rPr lang="en-US" sz="1000" dirty="0">
                <a:solidFill>
                  <a:schemeClr val="bg1"/>
                </a:solidFill>
                <a:ea typeface="Noto Sans" panose="020B0502040504020204" pitchFamily="34" charset="0"/>
                <a:cs typeface="Noto Sans" panose="020B0502040504020204" pitchFamily="34" charset="0"/>
              </a:rPr>
              <a:t>to define contextual relevance and similarity of concepts for search </a:t>
            </a:r>
            <a:br>
              <a:rPr lang="en-US" sz="1000" dirty="0">
                <a:solidFill>
                  <a:schemeClr val="bg1"/>
                </a:solidFill>
                <a:ea typeface="Noto Sans" panose="020B0502040504020204" pitchFamily="34" charset="0"/>
                <a:cs typeface="Noto Sans" panose="020B0502040504020204" pitchFamily="34" charset="0"/>
              </a:rPr>
            </a:br>
            <a:r>
              <a:rPr lang="en-US" sz="1000" dirty="0">
                <a:solidFill>
                  <a:schemeClr val="bg1"/>
                </a:solidFill>
                <a:ea typeface="Noto Sans" panose="020B0502040504020204" pitchFamily="34" charset="0"/>
                <a:cs typeface="Noto Sans" panose="020B0502040504020204" pitchFamily="34" charset="0"/>
              </a:rPr>
              <a:t>and match applications and linkage in third-party taxonomies</a:t>
            </a:r>
          </a:p>
        </p:txBody>
      </p:sp>
      <p:sp>
        <p:nvSpPr>
          <p:cNvPr id="27" name="Sechseck 26">
            <a:extLst>
              <a:ext uri="{FF2B5EF4-FFF2-40B4-BE49-F238E27FC236}">
                <a16:creationId xmlns:a16="http://schemas.microsoft.com/office/drawing/2014/main" id="{04348A0B-235E-4B0B-8707-726DAEC97571}"/>
              </a:ext>
            </a:extLst>
          </p:cNvPr>
          <p:cNvSpPr/>
          <p:nvPr/>
        </p:nvSpPr>
        <p:spPr>
          <a:xfrm>
            <a:off x="4006822" y="3178924"/>
            <a:ext cx="2169852" cy="1861620"/>
          </a:xfrm>
          <a:prstGeom prst="hexagon">
            <a:avLst>
              <a:gd name="adj" fmla="val 30051"/>
              <a:gd name="vf" fmla="val 115470"/>
            </a:avLst>
          </a:prstGeom>
          <a:solidFill>
            <a:schemeClr val="accent1">
              <a:lumMod val="60000"/>
              <a:lumOff val="4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r>
              <a:rPr lang="en-US" sz="1300" b="1" i="1" dirty="0">
                <a:solidFill>
                  <a:schemeClr val="bg1"/>
                </a:solidFill>
                <a:ea typeface="Noto Sans" panose="020B0502040504020204" pitchFamily="34" charset="0"/>
                <a:cs typeface="Noto Sans" panose="020B0502040504020204" pitchFamily="34" charset="0"/>
              </a:rPr>
              <a:t>15+ </a:t>
            </a:r>
          </a:p>
          <a:p>
            <a:pPr lvl="0" algn="ctr" defTabSz="914400">
              <a:lnSpc>
                <a:spcPts val="1300"/>
              </a:lnSpc>
              <a:defRPr/>
            </a:pPr>
            <a:r>
              <a:rPr lang="en-US" sz="1300" b="1" i="1" dirty="0">
                <a:solidFill>
                  <a:schemeClr val="bg1"/>
                </a:solidFill>
                <a:ea typeface="Noto Sans" panose="020B0502040504020204" pitchFamily="34" charset="0"/>
                <a:cs typeface="Noto Sans" panose="020B0502040504020204" pitchFamily="34" charset="0"/>
              </a:rPr>
              <a:t>concept types</a:t>
            </a:r>
          </a:p>
          <a:p>
            <a:pPr lvl="0" algn="ctr" defTabSz="914400">
              <a:lnSpc>
                <a:spcPts val="1300"/>
              </a:lnSpc>
              <a:defRPr/>
            </a:pPr>
            <a:r>
              <a:rPr lang="en-US" sz="1000" dirty="0">
                <a:solidFill>
                  <a:schemeClr val="bg1"/>
                </a:solidFill>
                <a:ea typeface="Noto Sans" panose="020B0502040504020204" pitchFamily="34" charset="0"/>
                <a:cs typeface="Noto Sans" panose="020B0502040504020204" pitchFamily="34" charset="0"/>
              </a:rPr>
              <a:t> including occupations, </a:t>
            </a:r>
          </a:p>
          <a:p>
            <a:pPr lvl="0" algn="ctr" defTabSz="914400">
              <a:lnSpc>
                <a:spcPts val="1300"/>
              </a:lnSpc>
              <a:defRPr/>
            </a:pPr>
            <a:r>
              <a:rPr lang="en-US" sz="1000" dirty="0">
                <a:solidFill>
                  <a:schemeClr val="bg1"/>
                </a:solidFill>
                <a:ea typeface="Noto Sans" panose="020B0502040504020204" pitchFamily="34" charset="0"/>
                <a:cs typeface="Noto Sans" panose="020B0502040504020204" pitchFamily="34" charset="0"/>
              </a:rPr>
              <a:t>hard and soft skills, educations, specializations, experiences, authorizations, industry, etc.</a:t>
            </a:r>
          </a:p>
        </p:txBody>
      </p:sp>
      <p:sp>
        <p:nvSpPr>
          <p:cNvPr id="28" name="Sechseck 27">
            <a:extLst>
              <a:ext uri="{FF2B5EF4-FFF2-40B4-BE49-F238E27FC236}">
                <a16:creationId xmlns:a16="http://schemas.microsoft.com/office/drawing/2014/main" id="{EB88381D-5D99-4C88-9426-9C8DB473E047}"/>
              </a:ext>
            </a:extLst>
          </p:cNvPr>
          <p:cNvSpPr/>
          <p:nvPr/>
        </p:nvSpPr>
        <p:spPr>
          <a:xfrm>
            <a:off x="2361443" y="4125379"/>
            <a:ext cx="2169852" cy="1861620"/>
          </a:xfrm>
          <a:prstGeom prst="hexagon">
            <a:avLst>
              <a:gd name="adj" fmla="val 30051"/>
              <a:gd name="vf" fmla="val 115470"/>
            </a:avLst>
          </a:prstGeom>
          <a:solidFill>
            <a:srgbClr val="8C59FF"/>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r>
              <a:rPr lang="en-US" sz="1300" b="1" i="1" dirty="0">
                <a:solidFill>
                  <a:schemeClr val="bg1"/>
                </a:solidFill>
                <a:ea typeface="Noto Sans" panose="020B0502040504020204" pitchFamily="34" charset="0"/>
                <a:cs typeface="Noto Sans" panose="020B0502040504020204" pitchFamily="34" charset="0"/>
              </a:rPr>
              <a:t>Directed </a:t>
            </a:r>
            <a:br>
              <a:rPr lang="en-US" sz="1300" b="1" i="1" dirty="0">
                <a:solidFill>
                  <a:schemeClr val="bg1"/>
                </a:solidFill>
                <a:ea typeface="Noto Sans" panose="020B0502040504020204" pitchFamily="34" charset="0"/>
                <a:cs typeface="Noto Sans" panose="020B0502040504020204" pitchFamily="34" charset="0"/>
              </a:rPr>
            </a:br>
            <a:r>
              <a:rPr lang="en-US" sz="1300" b="1" i="1" dirty="0">
                <a:solidFill>
                  <a:schemeClr val="bg1"/>
                </a:solidFill>
                <a:ea typeface="Noto Sans" panose="020B0502040504020204" pitchFamily="34" charset="0"/>
                <a:cs typeface="Noto Sans" panose="020B0502040504020204" pitchFamily="34" charset="0"/>
              </a:rPr>
              <a:t>graph structure </a:t>
            </a:r>
            <a:r>
              <a:rPr lang="en-US" sz="1000" dirty="0">
                <a:solidFill>
                  <a:schemeClr val="bg1"/>
                </a:solidFill>
                <a:ea typeface="Noto Sans" panose="020B0502040504020204" pitchFamily="34" charset="0"/>
                <a:cs typeface="Noto Sans" panose="020B0502040504020204" pitchFamily="34" charset="0"/>
              </a:rPr>
              <a:t>representing </a:t>
            </a:r>
            <a:br>
              <a:rPr lang="en-US" sz="1000" dirty="0">
                <a:solidFill>
                  <a:schemeClr val="bg1"/>
                </a:solidFill>
                <a:ea typeface="Noto Sans" panose="020B0502040504020204" pitchFamily="34" charset="0"/>
                <a:cs typeface="Noto Sans" panose="020B0502040504020204" pitchFamily="34" charset="0"/>
              </a:rPr>
            </a:br>
            <a:r>
              <a:rPr lang="en-US" sz="1000" dirty="0">
                <a:solidFill>
                  <a:schemeClr val="bg1"/>
                </a:solidFill>
                <a:ea typeface="Noto Sans" panose="020B0502040504020204" pitchFamily="34" charset="0"/>
                <a:cs typeface="Noto Sans" panose="020B0502040504020204" pitchFamily="34" charset="0"/>
              </a:rPr>
              <a:t>concepts (nodes) and the relations between them </a:t>
            </a:r>
          </a:p>
          <a:p>
            <a:pPr lvl="0" algn="ctr" defTabSz="914400">
              <a:lnSpc>
                <a:spcPts val="1300"/>
              </a:lnSpc>
              <a:defRPr/>
            </a:pPr>
            <a:r>
              <a:rPr lang="en-US" sz="1000" dirty="0">
                <a:solidFill>
                  <a:schemeClr val="bg1"/>
                </a:solidFill>
                <a:ea typeface="Noto Sans" panose="020B0502040504020204" pitchFamily="34" charset="0"/>
                <a:cs typeface="Noto Sans" panose="020B0502040504020204" pitchFamily="34" charset="0"/>
              </a:rPr>
              <a:t>(directed edges)</a:t>
            </a:r>
          </a:p>
        </p:txBody>
      </p:sp>
      <p:sp>
        <p:nvSpPr>
          <p:cNvPr id="31" name="Sechseck 30">
            <a:extLst>
              <a:ext uri="{FF2B5EF4-FFF2-40B4-BE49-F238E27FC236}">
                <a16:creationId xmlns:a16="http://schemas.microsoft.com/office/drawing/2014/main" id="{325D700B-BDFF-4024-BF1D-E78F25F70B4D}"/>
              </a:ext>
            </a:extLst>
          </p:cNvPr>
          <p:cNvSpPr/>
          <p:nvPr/>
        </p:nvSpPr>
        <p:spPr>
          <a:xfrm>
            <a:off x="5652201" y="2226853"/>
            <a:ext cx="2169852" cy="1861620"/>
          </a:xfrm>
          <a:prstGeom prst="hexagon">
            <a:avLst>
              <a:gd name="adj" fmla="val 30051"/>
              <a:gd name="vf" fmla="val 115470"/>
            </a:avLst>
          </a:prstGeom>
          <a:solidFill>
            <a:srgbClr val="0AD4B2"/>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r>
              <a:rPr lang="en-US" sz="1300" b="1" i="1" dirty="0">
                <a:solidFill>
                  <a:schemeClr val="bg1"/>
                </a:solidFill>
                <a:ea typeface="Noto Sans" panose="020B0502040504020204" pitchFamily="34" charset="0"/>
                <a:cs typeface="Noto Sans" panose="020B0502040504020204" pitchFamily="34" charset="0"/>
              </a:rPr>
              <a:t>Truth </a:t>
            </a:r>
            <a:br>
              <a:rPr lang="en-US" sz="1300" b="1" i="1" dirty="0">
                <a:solidFill>
                  <a:schemeClr val="bg1"/>
                </a:solidFill>
                <a:ea typeface="Noto Sans" panose="020B0502040504020204" pitchFamily="34" charset="0"/>
                <a:cs typeface="Noto Sans" panose="020B0502040504020204" pitchFamily="34" charset="0"/>
              </a:rPr>
            </a:br>
            <a:r>
              <a:rPr lang="en-US" sz="1300" b="1" i="1" dirty="0">
                <a:solidFill>
                  <a:schemeClr val="bg1"/>
                </a:solidFill>
                <a:ea typeface="Noto Sans" panose="020B0502040504020204" pitchFamily="34" charset="0"/>
                <a:cs typeface="Noto Sans" panose="020B0502040504020204" pitchFamily="34" charset="0"/>
              </a:rPr>
              <a:t>statements </a:t>
            </a:r>
          </a:p>
          <a:p>
            <a:pPr lvl="0" algn="ctr" defTabSz="914400">
              <a:lnSpc>
                <a:spcPts val="1300"/>
              </a:lnSpc>
              <a:defRPr/>
            </a:pPr>
            <a:r>
              <a:rPr lang="en-US" sz="1000" dirty="0">
                <a:solidFill>
                  <a:schemeClr val="bg1"/>
                </a:solidFill>
                <a:ea typeface="Noto Sans" panose="020B0502040504020204" pitchFamily="34" charset="0"/>
                <a:cs typeface="Noto Sans" panose="020B0502040504020204" pitchFamily="34" charset="0"/>
              </a:rPr>
              <a:t>stored outside the vocabulary graph. </a:t>
            </a:r>
          </a:p>
          <a:p>
            <a:pPr lvl="0" algn="ctr" defTabSz="914400">
              <a:lnSpc>
                <a:spcPts val="1300"/>
              </a:lnSpc>
              <a:defRPr/>
            </a:pPr>
            <a:r>
              <a:rPr lang="en-US" sz="1000" b="1" dirty="0">
                <a:solidFill>
                  <a:schemeClr val="bg1"/>
                </a:solidFill>
                <a:ea typeface="Noto Sans" panose="020B0502040504020204" pitchFamily="34" charset="0"/>
                <a:cs typeface="Noto Sans" panose="020B0502040504020204" pitchFamily="34" charset="0"/>
              </a:rPr>
              <a:t>Complete sets </a:t>
            </a:r>
            <a:r>
              <a:rPr lang="en-US" sz="1000" dirty="0">
                <a:solidFill>
                  <a:schemeClr val="bg1"/>
                </a:solidFill>
                <a:ea typeface="Noto Sans" panose="020B0502040504020204" pitchFamily="34" charset="0"/>
                <a:cs typeface="Noto Sans" panose="020B0502040504020204" pitchFamily="34" charset="0"/>
              </a:rPr>
              <a:t>of statements generated through logical </a:t>
            </a:r>
            <a:br>
              <a:rPr lang="en-US" sz="1000" dirty="0">
                <a:solidFill>
                  <a:schemeClr val="bg1"/>
                </a:solidFill>
                <a:ea typeface="Noto Sans" panose="020B0502040504020204" pitchFamily="34" charset="0"/>
                <a:cs typeface="Noto Sans" panose="020B0502040504020204" pitchFamily="34" charset="0"/>
              </a:rPr>
            </a:br>
            <a:r>
              <a:rPr lang="en-US" sz="1000" dirty="0">
                <a:solidFill>
                  <a:schemeClr val="bg1"/>
                </a:solidFill>
                <a:ea typeface="Noto Sans" panose="020B0502040504020204" pitchFamily="34" charset="0"/>
                <a:cs typeface="Noto Sans" panose="020B0502040504020204" pitchFamily="34" charset="0"/>
              </a:rPr>
              <a:t>inference</a:t>
            </a:r>
          </a:p>
        </p:txBody>
      </p:sp>
      <p:sp>
        <p:nvSpPr>
          <p:cNvPr id="32" name="Sechseck 31">
            <a:extLst>
              <a:ext uri="{FF2B5EF4-FFF2-40B4-BE49-F238E27FC236}">
                <a16:creationId xmlns:a16="http://schemas.microsoft.com/office/drawing/2014/main" id="{AF03CDF7-641A-490E-A97C-C6D0EC605F7A}"/>
              </a:ext>
            </a:extLst>
          </p:cNvPr>
          <p:cNvSpPr/>
          <p:nvPr/>
        </p:nvSpPr>
        <p:spPr>
          <a:xfrm>
            <a:off x="7297580" y="1288626"/>
            <a:ext cx="2169852" cy="1861620"/>
          </a:xfrm>
          <a:prstGeom prst="hexagon">
            <a:avLst>
              <a:gd name="adj" fmla="val 30051"/>
              <a:gd name="vf" fmla="val 115470"/>
            </a:avLst>
          </a:prstGeom>
          <a:solidFill>
            <a:schemeClr val="accent4">
              <a:lumMod val="7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r>
              <a:rPr lang="en-US" sz="1300" b="1" i="1" dirty="0">
                <a:solidFill>
                  <a:schemeClr val="bg1"/>
                </a:solidFill>
                <a:ea typeface="Noto Sans" panose="020B0502040504020204" pitchFamily="34" charset="0"/>
                <a:cs typeface="Noto Sans" panose="020B0502040504020204" pitchFamily="34" charset="0"/>
              </a:rPr>
              <a:t>Implemented </a:t>
            </a:r>
            <a:br>
              <a:rPr lang="en-US" sz="1300" b="1" i="1" dirty="0">
                <a:solidFill>
                  <a:schemeClr val="bg1"/>
                </a:solidFill>
                <a:ea typeface="Noto Sans" panose="020B0502040504020204" pitchFamily="34" charset="0"/>
                <a:cs typeface="Noto Sans" panose="020B0502040504020204" pitchFamily="34" charset="0"/>
              </a:rPr>
            </a:br>
            <a:r>
              <a:rPr lang="en-US" sz="1300" b="1" i="1" dirty="0">
                <a:solidFill>
                  <a:schemeClr val="bg1"/>
                </a:solidFill>
                <a:ea typeface="Noto Sans" panose="020B0502040504020204" pitchFamily="34" charset="0"/>
                <a:cs typeface="Noto Sans" panose="020B0502040504020204" pitchFamily="34" charset="0"/>
              </a:rPr>
              <a:t>with </a:t>
            </a:r>
            <a:br>
              <a:rPr lang="en-US" sz="1300" b="1" i="1" dirty="0">
                <a:solidFill>
                  <a:schemeClr val="bg1"/>
                </a:solidFill>
                <a:ea typeface="Noto Sans" panose="020B0502040504020204" pitchFamily="34" charset="0"/>
                <a:cs typeface="Noto Sans" panose="020B0502040504020204" pitchFamily="34" charset="0"/>
              </a:rPr>
            </a:br>
            <a:r>
              <a:rPr lang="en-US" sz="1000" dirty="0">
                <a:solidFill>
                  <a:schemeClr val="bg1"/>
                </a:solidFill>
                <a:ea typeface="Noto Sans" panose="020B0502040504020204" pitchFamily="34" charset="0"/>
                <a:cs typeface="Noto Sans" panose="020B0502040504020204" pitchFamily="34" charset="0"/>
              </a:rPr>
              <a:t>PostgreSQL, </a:t>
            </a:r>
          </a:p>
          <a:p>
            <a:pPr lvl="0" algn="ctr" defTabSz="914400">
              <a:lnSpc>
                <a:spcPts val="1300"/>
              </a:lnSpc>
              <a:defRPr/>
            </a:pPr>
            <a:r>
              <a:rPr lang="en-US" sz="1000" dirty="0">
                <a:solidFill>
                  <a:schemeClr val="bg1"/>
                </a:solidFill>
                <a:ea typeface="Noto Sans" panose="020B0502040504020204" pitchFamily="34" charset="0"/>
                <a:cs typeface="Noto Sans" panose="020B0502040504020204" pitchFamily="34" charset="0"/>
              </a:rPr>
              <a:t>supporting applications with Python and </a:t>
            </a:r>
            <a:br>
              <a:rPr lang="en-US" sz="1000" dirty="0">
                <a:solidFill>
                  <a:schemeClr val="bg1"/>
                </a:solidFill>
                <a:ea typeface="Noto Sans" panose="020B0502040504020204" pitchFamily="34" charset="0"/>
                <a:cs typeface="Noto Sans" panose="020B0502040504020204" pitchFamily="34" charset="0"/>
              </a:rPr>
            </a:br>
            <a:r>
              <a:rPr lang="en-US" sz="1000" dirty="0">
                <a:solidFill>
                  <a:schemeClr val="bg1"/>
                </a:solidFill>
                <a:ea typeface="Noto Sans" panose="020B0502040504020204" pitchFamily="34" charset="0"/>
                <a:cs typeface="Noto Sans" panose="020B0502040504020204" pitchFamily="34" charset="0"/>
              </a:rPr>
              <a:t>Django</a:t>
            </a:r>
          </a:p>
        </p:txBody>
      </p:sp>
      <p:sp>
        <p:nvSpPr>
          <p:cNvPr id="33" name="Sechseck 32">
            <a:extLst>
              <a:ext uri="{FF2B5EF4-FFF2-40B4-BE49-F238E27FC236}">
                <a16:creationId xmlns:a16="http://schemas.microsoft.com/office/drawing/2014/main" id="{CFEEBE8E-EF72-4392-B09F-BB7204E83BB1}"/>
              </a:ext>
            </a:extLst>
          </p:cNvPr>
          <p:cNvSpPr/>
          <p:nvPr/>
        </p:nvSpPr>
        <p:spPr>
          <a:xfrm>
            <a:off x="7291604" y="3180698"/>
            <a:ext cx="2169852" cy="1861620"/>
          </a:xfrm>
          <a:prstGeom prst="hexagon">
            <a:avLst>
              <a:gd name="adj" fmla="val 30051"/>
              <a:gd name="vf" fmla="val 115470"/>
            </a:avLst>
          </a:prstGeom>
          <a:solidFill>
            <a:schemeClr val="accent6"/>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r>
              <a:rPr lang="en-US" sz="1300" b="1" i="1" dirty="0">
                <a:solidFill>
                  <a:schemeClr val="bg1"/>
                </a:solidFill>
                <a:ea typeface="Noto Sans" panose="020B0502040504020204" pitchFamily="34" charset="0"/>
                <a:cs typeface="Noto Sans" panose="020B0502040504020204" pitchFamily="34" charset="0"/>
              </a:rPr>
              <a:t>Curated </a:t>
            </a:r>
            <a:br>
              <a:rPr lang="en-US" sz="1300" b="1" i="1" dirty="0">
                <a:solidFill>
                  <a:schemeClr val="bg1"/>
                </a:solidFill>
                <a:ea typeface="Noto Sans" panose="020B0502040504020204" pitchFamily="34" charset="0"/>
                <a:cs typeface="Noto Sans" panose="020B0502040504020204" pitchFamily="34" charset="0"/>
              </a:rPr>
            </a:br>
            <a:r>
              <a:rPr lang="en-US" sz="1300" b="1" i="1" dirty="0">
                <a:solidFill>
                  <a:schemeClr val="bg1"/>
                </a:solidFill>
                <a:ea typeface="Noto Sans" panose="020B0502040504020204" pitchFamily="34" charset="0"/>
                <a:cs typeface="Noto Sans" panose="020B0502040504020204" pitchFamily="34" charset="0"/>
              </a:rPr>
              <a:t>manually </a:t>
            </a:r>
          </a:p>
          <a:p>
            <a:pPr lvl="0" algn="ctr" defTabSz="914400">
              <a:lnSpc>
                <a:spcPts val="1300"/>
              </a:lnSpc>
              <a:defRPr/>
            </a:pPr>
            <a:r>
              <a:rPr lang="en-US" sz="1000" dirty="0">
                <a:solidFill>
                  <a:schemeClr val="bg1"/>
                </a:solidFill>
                <a:ea typeface="Noto Sans" panose="020B0502040504020204" pitchFamily="34" charset="0"/>
                <a:cs typeface="Noto Sans" panose="020B0502040504020204" pitchFamily="34" charset="0"/>
              </a:rPr>
              <a:t>by multilingual </a:t>
            </a:r>
            <a:br>
              <a:rPr lang="en-US" sz="1000" dirty="0">
                <a:solidFill>
                  <a:schemeClr val="bg1"/>
                </a:solidFill>
                <a:ea typeface="Noto Sans" panose="020B0502040504020204" pitchFamily="34" charset="0"/>
                <a:cs typeface="Noto Sans" panose="020B0502040504020204" pitchFamily="34" charset="0"/>
              </a:rPr>
            </a:br>
            <a:r>
              <a:rPr lang="en-US" sz="1000" dirty="0">
                <a:solidFill>
                  <a:schemeClr val="bg1"/>
                </a:solidFill>
                <a:ea typeface="Noto Sans" panose="020B0502040504020204" pitchFamily="34" charset="0"/>
                <a:cs typeface="Noto Sans" panose="020B0502040504020204" pitchFamily="34" charset="0"/>
              </a:rPr>
              <a:t>subject matter experts supported by </a:t>
            </a:r>
            <a:br>
              <a:rPr lang="en-US" sz="1000" dirty="0">
                <a:solidFill>
                  <a:schemeClr val="bg1"/>
                </a:solidFill>
                <a:ea typeface="Noto Sans" panose="020B0502040504020204" pitchFamily="34" charset="0"/>
                <a:cs typeface="Noto Sans" panose="020B0502040504020204" pitchFamily="34" charset="0"/>
              </a:rPr>
            </a:br>
            <a:r>
              <a:rPr lang="en-US" sz="1000" dirty="0">
                <a:solidFill>
                  <a:schemeClr val="bg1"/>
                </a:solidFill>
                <a:ea typeface="Noto Sans" panose="020B0502040504020204" pitchFamily="34" charset="0"/>
                <a:cs typeface="Noto Sans" panose="020B0502040504020204" pitchFamily="34" charset="0"/>
              </a:rPr>
              <a:t>SML/DL</a:t>
            </a:r>
          </a:p>
        </p:txBody>
      </p:sp>
      <p:sp>
        <p:nvSpPr>
          <p:cNvPr id="34" name="Sechseck 33">
            <a:extLst>
              <a:ext uri="{FF2B5EF4-FFF2-40B4-BE49-F238E27FC236}">
                <a16:creationId xmlns:a16="http://schemas.microsoft.com/office/drawing/2014/main" id="{74309F6C-B4BD-4985-8320-94B0444FA9C8}"/>
              </a:ext>
            </a:extLst>
          </p:cNvPr>
          <p:cNvSpPr/>
          <p:nvPr/>
        </p:nvSpPr>
        <p:spPr>
          <a:xfrm>
            <a:off x="5652201" y="4123460"/>
            <a:ext cx="2169852" cy="1861620"/>
          </a:xfrm>
          <a:prstGeom prst="hexagon">
            <a:avLst>
              <a:gd name="adj" fmla="val 30051"/>
              <a:gd name="vf" fmla="val 115470"/>
            </a:avLst>
          </a:prstGeom>
          <a:solidFill>
            <a:schemeClr val="accent6">
              <a:lumMod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r>
              <a:rPr lang="en-US" sz="1300" b="1" i="1" dirty="0">
                <a:solidFill>
                  <a:schemeClr val="bg1"/>
                </a:solidFill>
                <a:ea typeface="Noto Sans" panose="020B0502040504020204" pitchFamily="34" charset="0"/>
                <a:cs typeface="Noto Sans" panose="020B0502040504020204" pitchFamily="34" charset="0"/>
              </a:rPr>
              <a:t>Updated daily </a:t>
            </a:r>
            <a:br>
              <a:rPr lang="en-US" sz="1300" b="1" i="1" dirty="0">
                <a:solidFill>
                  <a:schemeClr val="bg1"/>
                </a:solidFill>
                <a:ea typeface="Noto Sans" panose="020B0502040504020204" pitchFamily="34" charset="0"/>
                <a:cs typeface="Noto Sans" panose="020B0502040504020204" pitchFamily="34" charset="0"/>
              </a:rPr>
            </a:br>
            <a:r>
              <a:rPr lang="en-US" sz="1300" b="1" i="1" dirty="0">
                <a:solidFill>
                  <a:schemeClr val="bg1"/>
                </a:solidFill>
                <a:ea typeface="Noto Sans" panose="020B0502040504020204" pitchFamily="34" charset="0"/>
                <a:cs typeface="Noto Sans" panose="020B0502040504020204" pitchFamily="34" charset="0"/>
              </a:rPr>
              <a:t>from </a:t>
            </a:r>
          </a:p>
          <a:p>
            <a:pPr lvl="0" algn="ctr" defTabSz="914400">
              <a:lnSpc>
                <a:spcPts val="1300"/>
              </a:lnSpc>
              <a:defRPr/>
            </a:pPr>
            <a:r>
              <a:rPr lang="en-US" sz="1000" dirty="0">
                <a:solidFill>
                  <a:schemeClr val="bg1"/>
                </a:solidFill>
                <a:ea typeface="Noto Sans" panose="020B0502040504020204" pitchFamily="34" charset="0"/>
                <a:cs typeface="Noto Sans" panose="020B0502040504020204" pitchFamily="34" charset="0"/>
              </a:rPr>
              <a:t>real-world data, </a:t>
            </a:r>
          </a:p>
          <a:p>
            <a:pPr lvl="0" algn="ctr" defTabSz="914400">
              <a:lnSpc>
                <a:spcPts val="1300"/>
              </a:lnSpc>
              <a:defRPr/>
            </a:pPr>
            <a:r>
              <a:rPr lang="en-US" sz="1000" dirty="0">
                <a:solidFill>
                  <a:schemeClr val="bg1"/>
                </a:solidFill>
                <a:ea typeface="Noto Sans" panose="020B0502040504020204" pitchFamily="34" charset="0"/>
                <a:cs typeface="Noto Sans" panose="020B0502040504020204" pitchFamily="34" charset="0"/>
              </a:rPr>
              <a:t>private taxonomies and </a:t>
            </a:r>
          </a:p>
          <a:p>
            <a:pPr lvl="0" algn="ctr" defTabSz="914400">
              <a:lnSpc>
                <a:spcPts val="1300"/>
              </a:lnSpc>
              <a:defRPr/>
            </a:pPr>
            <a:r>
              <a:rPr lang="en-US" sz="1000" dirty="0">
                <a:solidFill>
                  <a:schemeClr val="bg1"/>
                </a:solidFill>
                <a:ea typeface="Noto Sans" panose="020B0502040504020204" pitchFamily="34" charset="0"/>
                <a:cs typeface="Noto Sans" panose="020B0502040504020204" pitchFamily="34" charset="0"/>
              </a:rPr>
              <a:t>client systems</a:t>
            </a:r>
          </a:p>
        </p:txBody>
      </p:sp>
      <p:sp>
        <p:nvSpPr>
          <p:cNvPr id="35" name="Untertitel 2">
            <a:extLst>
              <a:ext uri="{FF2B5EF4-FFF2-40B4-BE49-F238E27FC236}">
                <a16:creationId xmlns:a16="http://schemas.microsoft.com/office/drawing/2014/main" id="{ABD2D545-585A-42AA-9E60-4B8A2248018F}"/>
              </a:ext>
            </a:extLst>
          </p:cNvPr>
          <p:cNvSpPr txBox="1">
            <a:spLocks/>
          </p:cNvSpPr>
          <p:nvPr/>
        </p:nvSpPr>
        <p:spPr>
          <a:xfrm>
            <a:off x="438150" y="2959271"/>
            <a:ext cx="1203535" cy="369332"/>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2400" b="1" dirty="0" err="1">
                <a:solidFill>
                  <a:schemeClr val="tx1">
                    <a:lumMod val="85000"/>
                    <a:lumOff val="15000"/>
                  </a:schemeClr>
                </a:solidFill>
                <a:latin typeface="+mn-lt"/>
              </a:rPr>
              <a:t>JANZZ</a:t>
            </a:r>
            <a:r>
              <a:rPr lang="en-US" sz="2400" dirty="0" err="1">
                <a:solidFill>
                  <a:schemeClr val="tx1">
                    <a:lumMod val="85000"/>
                    <a:lumOff val="15000"/>
                  </a:schemeClr>
                </a:solidFill>
                <a:latin typeface="+mn-lt"/>
              </a:rPr>
              <a:t>on</a:t>
            </a:r>
            <a:r>
              <a:rPr lang="en-US" sz="2400" dirty="0">
                <a:solidFill>
                  <a:schemeClr val="tx1">
                    <a:lumMod val="85000"/>
                    <a:lumOff val="15000"/>
                  </a:schemeClr>
                </a:solidFill>
                <a:latin typeface="+mn-lt"/>
              </a:rPr>
              <a:t>!</a:t>
            </a:r>
            <a:endParaRPr lang="en-US" b="1" dirty="0">
              <a:solidFill>
                <a:schemeClr val="tx1">
                  <a:lumMod val="85000"/>
                  <a:lumOff val="15000"/>
                </a:schemeClr>
              </a:solidFill>
              <a:latin typeface="+mn-lt"/>
            </a:endParaRPr>
          </a:p>
        </p:txBody>
      </p:sp>
    </p:spTree>
    <p:extLst>
      <p:ext uri="{BB962C8B-B14F-4D97-AF65-F5344CB8AC3E}">
        <p14:creationId xmlns:p14="http://schemas.microsoft.com/office/powerpoint/2010/main" val="2596486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31" grpId="0" animBg="1"/>
      <p:bldP spid="32" grpId="0" animBg="1"/>
      <p:bldP spid="33" grpId="0" animBg="1"/>
      <p:bldP spid="34" grpId="0" animBg="1"/>
      <p:bldP spid="3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6B4B75-4942-43A1-ADC6-33A983850AE3}"/>
              </a:ext>
            </a:extLst>
          </p:cNvPr>
          <p:cNvSpPr>
            <a:spLocks noGrp="1"/>
          </p:cNvSpPr>
          <p:nvPr>
            <p:ph type="ctrTitle"/>
          </p:nvPr>
        </p:nvSpPr>
        <p:spPr>
          <a:xfrm>
            <a:off x="441867" y="445511"/>
            <a:ext cx="8420100" cy="664797"/>
          </a:xfrm>
        </p:spPr>
        <p:txBody>
          <a:bodyPr/>
          <a:lstStyle/>
          <a:p>
            <a:r>
              <a:rPr lang="en-US" b="1" dirty="0"/>
              <a:t>Overview of </a:t>
            </a:r>
            <a:r>
              <a:rPr lang="en-US" b="1" dirty="0" err="1"/>
              <a:t>JANZZon</a:t>
            </a:r>
            <a:r>
              <a:rPr lang="en-US" b="1" dirty="0"/>
              <a:t>!</a:t>
            </a:r>
            <a:br>
              <a:rPr lang="en-US" b="1" dirty="0"/>
            </a:br>
            <a:r>
              <a:rPr lang="en-US" b="1" dirty="0">
                <a:solidFill>
                  <a:schemeClr val="accent6"/>
                </a:solidFill>
              </a:rPr>
              <a:t>Main concept branches</a:t>
            </a:r>
          </a:p>
        </p:txBody>
      </p:sp>
      <p:sp>
        <p:nvSpPr>
          <p:cNvPr id="4" name="Fußzeilenplatzhalter 3">
            <a:extLst>
              <a:ext uri="{FF2B5EF4-FFF2-40B4-BE49-F238E27FC236}">
                <a16:creationId xmlns:a16="http://schemas.microsoft.com/office/drawing/2014/main" id="{8CFF8744-7AAE-4744-9BD3-7D0B55E527FE}"/>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D1E9148A-9336-44D9-AD89-F3C58C4E3BC3}"/>
              </a:ext>
            </a:extLst>
          </p:cNvPr>
          <p:cNvSpPr>
            <a:spLocks noGrp="1"/>
          </p:cNvSpPr>
          <p:nvPr>
            <p:ph type="sldNum" sz="quarter" idx="12"/>
          </p:nvPr>
        </p:nvSpPr>
        <p:spPr/>
        <p:txBody>
          <a:bodyPr/>
          <a:lstStyle/>
          <a:p>
            <a:fld id="{A7E22F92-E701-4EF5-866F-F531EDE78CDA}" type="slidenum">
              <a:rPr lang="de-CH" smtClean="0"/>
              <a:pPr/>
              <a:t>33</a:t>
            </a:fld>
            <a:endParaRPr lang="de-CH" dirty="0"/>
          </a:p>
        </p:txBody>
      </p:sp>
      <p:grpSp>
        <p:nvGrpSpPr>
          <p:cNvPr id="6" name="Gruppieren 5">
            <a:extLst>
              <a:ext uri="{FF2B5EF4-FFF2-40B4-BE49-F238E27FC236}">
                <a16:creationId xmlns:a16="http://schemas.microsoft.com/office/drawing/2014/main" id="{7502CEF1-7F47-45D7-A6D0-1488B342FED7}"/>
              </a:ext>
            </a:extLst>
          </p:cNvPr>
          <p:cNvGrpSpPr/>
          <p:nvPr/>
        </p:nvGrpSpPr>
        <p:grpSpPr>
          <a:xfrm>
            <a:off x="4957011" y="1801896"/>
            <a:ext cx="3226127" cy="1676043"/>
            <a:chOff x="4957011" y="1801896"/>
            <a:chExt cx="3226127" cy="1676043"/>
          </a:xfrm>
        </p:grpSpPr>
        <p:grpSp>
          <p:nvGrpSpPr>
            <p:cNvPr id="7" name="Gruppieren 6">
              <a:extLst>
                <a:ext uri="{FF2B5EF4-FFF2-40B4-BE49-F238E27FC236}">
                  <a16:creationId xmlns:a16="http://schemas.microsoft.com/office/drawing/2014/main" id="{4D2481BB-EB1C-4462-8BFC-AC773D36BD37}"/>
                </a:ext>
              </a:extLst>
            </p:cNvPr>
            <p:cNvGrpSpPr/>
            <p:nvPr/>
          </p:nvGrpSpPr>
          <p:grpSpPr>
            <a:xfrm>
              <a:off x="6548912" y="2125579"/>
              <a:ext cx="1349822" cy="1352360"/>
              <a:chOff x="6548912" y="2125579"/>
              <a:chExt cx="1349822" cy="1352360"/>
            </a:xfrm>
          </p:grpSpPr>
          <p:pic>
            <p:nvPicPr>
              <p:cNvPr id="21" name="Grafik 20">
                <a:extLst>
                  <a:ext uri="{FF2B5EF4-FFF2-40B4-BE49-F238E27FC236}">
                    <a16:creationId xmlns:a16="http://schemas.microsoft.com/office/drawing/2014/main" id="{3902CD64-EF5E-45B3-8390-8107D12E3A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8912" y="2125579"/>
                <a:ext cx="1349822" cy="1352360"/>
              </a:xfrm>
              <a:prstGeom prst="rect">
                <a:avLst/>
              </a:prstGeom>
            </p:spPr>
          </p:pic>
          <p:sp>
            <p:nvSpPr>
              <p:cNvPr id="22" name="Ellipse 21">
                <a:extLst>
                  <a:ext uri="{FF2B5EF4-FFF2-40B4-BE49-F238E27FC236}">
                    <a16:creationId xmlns:a16="http://schemas.microsoft.com/office/drawing/2014/main" id="{BA8204DA-0EB8-463F-A995-2F72843E52F0}"/>
                  </a:ext>
                </a:extLst>
              </p:cNvPr>
              <p:cNvSpPr/>
              <p:nvPr/>
            </p:nvSpPr>
            <p:spPr>
              <a:xfrm>
                <a:off x="6653463" y="2225842"/>
                <a:ext cx="956510" cy="95651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cxnSp>
          <p:nvCxnSpPr>
            <p:cNvPr id="8" name="Gerader Verbinder 7">
              <a:extLst>
                <a:ext uri="{FF2B5EF4-FFF2-40B4-BE49-F238E27FC236}">
                  <a16:creationId xmlns:a16="http://schemas.microsoft.com/office/drawing/2014/main" id="{1E923C50-F255-4530-AEAD-49863E26A96D}"/>
                </a:ext>
              </a:extLst>
            </p:cNvPr>
            <p:cNvCxnSpPr>
              <a:cxnSpLocks/>
            </p:cNvCxnSpPr>
            <p:nvPr/>
          </p:nvCxnSpPr>
          <p:spPr>
            <a:xfrm>
              <a:off x="4957011" y="2713201"/>
              <a:ext cx="1654342" cy="0"/>
            </a:xfrm>
            <a:prstGeom prst="line">
              <a:avLst/>
            </a:prstGeom>
            <a:ln w="25400">
              <a:solidFill>
                <a:schemeClr val="accent6"/>
              </a:solidFill>
              <a:prstDash val="solid"/>
            </a:ln>
          </p:spPr>
          <p:style>
            <a:lnRef idx="1">
              <a:schemeClr val="accent1"/>
            </a:lnRef>
            <a:fillRef idx="0">
              <a:schemeClr val="accent1"/>
            </a:fillRef>
            <a:effectRef idx="0">
              <a:schemeClr val="accent1"/>
            </a:effectRef>
            <a:fontRef idx="minor">
              <a:schemeClr val="tx1"/>
            </a:fontRef>
          </p:style>
        </p:cxnSp>
        <p:grpSp>
          <p:nvGrpSpPr>
            <p:cNvPr id="9" name="Gruppieren 8">
              <a:extLst>
                <a:ext uri="{FF2B5EF4-FFF2-40B4-BE49-F238E27FC236}">
                  <a16:creationId xmlns:a16="http://schemas.microsoft.com/office/drawing/2014/main" id="{75F523F2-BD02-4BB0-A305-87FE3422E83F}"/>
                </a:ext>
              </a:extLst>
            </p:cNvPr>
            <p:cNvGrpSpPr/>
            <p:nvPr/>
          </p:nvGrpSpPr>
          <p:grpSpPr>
            <a:xfrm>
              <a:off x="6033403" y="2280623"/>
              <a:ext cx="2149735" cy="852448"/>
              <a:chOff x="6649353" y="2045673"/>
              <a:chExt cx="2149735" cy="852448"/>
            </a:xfrm>
          </p:grpSpPr>
          <p:sp>
            <p:nvSpPr>
              <p:cNvPr id="11" name="Untertitel 2">
                <a:extLst>
                  <a:ext uri="{FF2B5EF4-FFF2-40B4-BE49-F238E27FC236}">
                    <a16:creationId xmlns:a16="http://schemas.microsoft.com/office/drawing/2014/main" id="{955EB332-643C-4810-AE7B-63576DF1B9A4}"/>
                  </a:ext>
                </a:extLst>
              </p:cNvPr>
              <p:cNvSpPr txBox="1">
                <a:spLocks/>
              </p:cNvSpPr>
              <p:nvPr/>
            </p:nvSpPr>
            <p:spPr>
              <a:xfrm>
                <a:off x="6859138" y="2175666"/>
                <a:ext cx="1708150" cy="16799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de-CH" sz="1000" b="0" i="1" u="none" strike="noStrike" kern="1200" cap="none" spc="0" normalizeH="0" baseline="0" noProof="0" dirty="0">
                    <a:ln>
                      <a:noFill/>
                    </a:ln>
                    <a:solidFill>
                      <a:schemeClr val="accent6"/>
                    </a:solidFill>
                    <a:effectLst/>
                    <a:uLnTx/>
                    <a:uFillTx/>
                    <a:latin typeface="+mn-lt"/>
                    <a:ea typeface="Noto Sans" panose="020B0502040504020204" pitchFamily="34" charset="0"/>
                    <a:cs typeface="Noto Sans" panose="020B0502040504020204" pitchFamily="34" charset="0"/>
                  </a:rPr>
                  <a:t>SOC 2018</a:t>
                </a:r>
              </a:p>
            </p:txBody>
          </p:sp>
          <p:sp>
            <p:nvSpPr>
              <p:cNvPr id="12" name="Untertitel 2">
                <a:extLst>
                  <a:ext uri="{FF2B5EF4-FFF2-40B4-BE49-F238E27FC236}">
                    <a16:creationId xmlns:a16="http://schemas.microsoft.com/office/drawing/2014/main" id="{982CE1DE-3C6A-4004-9C9D-C4E06B91098A}"/>
                  </a:ext>
                </a:extLst>
              </p:cNvPr>
              <p:cNvSpPr txBox="1">
                <a:spLocks/>
              </p:cNvSpPr>
              <p:nvPr/>
            </p:nvSpPr>
            <p:spPr>
              <a:xfrm>
                <a:off x="6649353" y="2307541"/>
                <a:ext cx="1708150" cy="16799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de-CH" sz="1000" b="0" i="1" u="none" strike="noStrike" kern="1200" cap="none" spc="0" normalizeH="0" baseline="0" noProof="0" dirty="0">
                    <a:ln>
                      <a:noFill/>
                    </a:ln>
                    <a:solidFill>
                      <a:schemeClr val="accent6"/>
                    </a:solidFill>
                    <a:effectLst/>
                    <a:uLnTx/>
                    <a:uFillTx/>
                    <a:latin typeface="+mn-lt"/>
                    <a:ea typeface="Noto Sans" panose="020B0502040504020204" pitchFamily="34" charset="0"/>
                    <a:cs typeface="Noto Sans" panose="020B0502040504020204" pitchFamily="34" charset="0"/>
                  </a:rPr>
                  <a:t>O*NET</a:t>
                </a:r>
              </a:p>
            </p:txBody>
          </p:sp>
          <p:sp>
            <p:nvSpPr>
              <p:cNvPr id="13" name="Untertitel 2">
                <a:extLst>
                  <a:ext uri="{FF2B5EF4-FFF2-40B4-BE49-F238E27FC236}">
                    <a16:creationId xmlns:a16="http://schemas.microsoft.com/office/drawing/2014/main" id="{101DC2F3-2035-484C-89D2-FC98850C5FBB}"/>
                  </a:ext>
                </a:extLst>
              </p:cNvPr>
              <p:cNvSpPr txBox="1">
                <a:spLocks/>
              </p:cNvSpPr>
              <p:nvPr/>
            </p:nvSpPr>
            <p:spPr>
              <a:xfrm>
                <a:off x="6706400" y="2565644"/>
                <a:ext cx="1708150" cy="16799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de-CH" sz="1000" b="0" i="1" u="none" strike="noStrike" kern="1200" cap="none" spc="0" normalizeH="0" baseline="0" noProof="0" dirty="0">
                    <a:ln>
                      <a:noFill/>
                    </a:ln>
                    <a:solidFill>
                      <a:schemeClr val="accent6"/>
                    </a:solidFill>
                    <a:effectLst/>
                    <a:uLnTx/>
                    <a:uFillTx/>
                    <a:latin typeface="+mn-lt"/>
                    <a:ea typeface="Noto Sans" panose="020B0502040504020204" pitchFamily="34" charset="0"/>
                    <a:cs typeface="Noto Sans" panose="020B0502040504020204" pitchFamily="34" charset="0"/>
                  </a:rPr>
                  <a:t>NAICS</a:t>
                </a:r>
              </a:p>
            </p:txBody>
          </p:sp>
          <p:sp>
            <p:nvSpPr>
              <p:cNvPr id="14" name="Untertitel 2">
                <a:extLst>
                  <a:ext uri="{FF2B5EF4-FFF2-40B4-BE49-F238E27FC236}">
                    <a16:creationId xmlns:a16="http://schemas.microsoft.com/office/drawing/2014/main" id="{FB2FAEA2-AB72-45AF-B760-DC72A51AF044}"/>
                  </a:ext>
                </a:extLst>
              </p:cNvPr>
              <p:cNvSpPr txBox="1">
                <a:spLocks/>
              </p:cNvSpPr>
              <p:nvPr/>
            </p:nvSpPr>
            <p:spPr>
              <a:xfrm>
                <a:off x="6760325" y="2702570"/>
                <a:ext cx="1708150" cy="16799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de-CH" sz="1000" b="0" i="1" u="none" strike="noStrike" kern="1200" cap="none" spc="0" normalizeH="0" baseline="0" noProof="0" dirty="0">
                    <a:ln>
                      <a:noFill/>
                    </a:ln>
                    <a:solidFill>
                      <a:schemeClr val="accent6"/>
                    </a:solidFill>
                    <a:effectLst/>
                    <a:uLnTx/>
                    <a:uFillTx/>
                    <a:latin typeface="+mn-lt"/>
                    <a:ea typeface="Noto Sans" panose="020B0502040504020204" pitchFamily="34" charset="0"/>
                    <a:cs typeface="Noto Sans" panose="020B0502040504020204" pitchFamily="34" charset="0"/>
                  </a:rPr>
                  <a:t>EN</a:t>
                </a:r>
              </a:p>
            </p:txBody>
          </p:sp>
          <p:sp>
            <p:nvSpPr>
              <p:cNvPr id="15" name="Untertitel 2">
                <a:extLst>
                  <a:ext uri="{FF2B5EF4-FFF2-40B4-BE49-F238E27FC236}">
                    <a16:creationId xmlns:a16="http://schemas.microsoft.com/office/drawing/2014/main" id="{285669EA-4E93-4173-B067-223DBB7D4B14}"/>
                  </a:ext>
                </a:extLst>
              </p:cNvPr>
              <p:cNvSpPr txBox="1">
                <a:spLocks/>
              </p:cNvSpPr>
              <p:nvPr/>
            </p:nvSpPr>
            <p:spPr>
              <a:xfrm>
                <a:off x="6942606" y="2730126"/>
                <a:ext cx="1708150" cy="16799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de-CH" sz="1000" b="0" i="1" u="none" strike="noStrike" kern="1200" cap="none" spc="0" normalizeH="0" baseline="0" noProof="0" dirty="0">
                    <a:ln>
                      <a:noFill/>
                    </a:ln>
                    <a:solidFill>
                      <a:schemeClr val="accent6"/>
                    </a:solidFill>
                    <a:effectLst/>
                    <a:uLnTx/>
                    <a:uFillTx/>
                    <a:latin typeface="+mn-lt"/>
                    <a:ea typeface="Noto Sans" panose="020B0502040504020204" pitchFamily="34" charset="0"/>
                    <a:cs typeface="Noto Sans" panose="020B0502040504020204" pitchFamily="34" charset="0"/>
                  </a:rPr>
                  <a:t>FR</a:t>
                </a:r>
              </a:p>
            </p:txBody>
          </p:sp>
          <p:sp>
            <p:nvSpPr>
              <p:cNvPr id="16" name="Untertitel 2">
                <a:extLst>
                  <a:ext uri="{FF2B5EF4-FFF2-40B4-BE49-F238E27FC236}">
                    <a16:creationId xmlns:a16="http://schemas.microsoft.com/office/drawing/2014/main" id="{4801348D-B91D-4663-B101-DD6DA22DBA8C}"/>
                  </a:ext>
                </a:extLst>
              </p:cNvPr>
              <p:cNvSpPr txBox="1">
                <a:spLocks/>
              </p:cNvSpPr>
              <p:nvPr/>
            </p:nvSpPr>
            <p:spPr>
              <a:xfrm>
                <a:off x="6902594" y="2045673"/>
                <a:ext cx="1708150" cy="16799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de-CH" sz="1000" b="0" i="1" u="none" strike="noStrike" kern="1200" cap="none" spc="0" normalizeH="0" baseline="0" noProof="0" dirty="0">
                    <a:ln>
                      <a:noFill/>
                    </a:ln>
                    <a:solidFill>
                      <a:schemeClr val="accent6"/>
                    </a:solidFill>
                    <a:effectLst/>
                    <a:uLnTx/>
                    <a:uFillTx/>
                    <a:latin typeface="+mn-lt"/>
                    <a:ea typeface="Noto Sans" panose="020B0502040504020204" pitchFamily="34" charset="0"/>
                    <a:cs typeface="Noto Sans" panose="020B0502040504020204" pitchFamily="34" charset="0"/>
                  </a:rPr>
                  <a:t>ESCO</a:t>
                </a:r>
              </a:p>
            </p:txBody>
          </p:sp>
          <p:sp>
            <p:nvSpPr>
              <p:cNvPr id="17" name="Untertitel 2">
                <a:extLst>
                  <a:ext uri="{FF2B5EF4-FFF2-40B4-BE49-F238E27FC236}">
                    <a16:creationId xmlns:a16="http://schemas.microsoft.com/office/drawing/2014/main" id="{15623858-22B3-4103-BD25-CD5B6C136EF2}"/>
                  </a:ext>
                </a:extLst>
              </p:cNvPr>
              <p:cNvSpPr txBox="1">
                <a:spLocks/>
              </p:cNvSpPr>
              <p:nvPr/>
            </p:nvSpPr>
            <p:spPr>
              <a:xfrm>
                <a:off x="7090938" y="2487008"/>
                <a:ext cx="1708150" cy="16799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de-CH" sz="1000" b="0" i="1" u="none" strike="noStrike" kern="1200" cap="none" spc="0" normalizeH="0" baseline="0" noProof="0" dirty="0">
                    <a:ln>
                      <a:noFill/>
                    </a:ln>
                    <a:solidFill>
                      <a:schemeClr val="accent6"/>
                    </a:solidFill>
                    <a:effectLst/>
                    <a:uLnTx/>
                    <a:uFillTx/>
                    <a:latin typeface="+mn-lt"/>
                    <a:ea typeface="Noto Sans" panose="020B0502040504020204" pitchFamily="34" charset="0"/>
                    <a:cs typeface="Noto Sans" panose="020B0502040504020204" pitchFamily="34" charset="0"/>
                  </a:rPr>
                  <a:t>EEO-1</a:t>
                </a:r>
              </a:p>
            </p:txBody>
          </p:sp>
          <p:sp>
            <p:nvSpPr>
              <p:cNvPr id="18" name="Untertitel 2">
                <a:extLst>
                  <a:ext uri="{FF2B5EF4-FFF2-40B4-BE49-F238E27FC236}">
                    <a16:creationId xmlns:a16="http://schemas.microsoft.com/office/drawing/2014/main" id="{E2A34393-EDB5-4A15-8918-89057D481920}"/>
                  </a:ext>
                </a:extLst>
              </p:cNvPr>
              <p:cNvSpPr txBox="1">
                <a:spLocks/>
              </p:cNvSpPr>
              <p:nvPr/>
            </p:nvSpPr>
            <p:spPr>
              <a:xfrm>
                <a:off x="7084624" y="2333157"/>
                <a:ext cx="1708150" cy="16799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de-CH" sz="1000" b="0" i="1" u="none" strike="noStrike" kern="1200" cap="none" spc="0" normalizeH="0" baseline="0" noProof="0" dirty="0">
                    <a:ln>
                      <a:noFill/>
                    </a:ln>
                    <a:solidFill>
                      <a:schemeClr val="accent6"/>
                    </a:solidFill>
                    <a:effectLst/>
                    <a:uLnTx/>
                    <a:uFillTx/>
                    <a:latin typeface="+mn-lt"/>
                    <a:ea typeface="Noto Sans" panose="020B0502040504020204" pitchFamily="34" charset="0"/>
                    <a:cs typeface="Noto Sans" panose="020B0502040504020204" pitchFamily="34" charset="0"/>
                  </a:rPr>
                  <a:t>MUPCS</a:t>
                </a:r>
              </a:p>
            </p:txBody>
          </p:sp>
          <p:sp>
            <p:nvSpPr>
              <p:cNvPr id="19" name="Untertitel 2">
                <a:extLst>
                  <a:ext uri="{FF2B5EF4-FFF2-40B4-BE49-F238E27FC236}">
                    <a16:creationId xmlns:a16="http://schemas.microsoft.com/office/drawing/2014/main" id="{97FBBB38-3CA4-4104-ABC4-D3AFF155E85C}"/>
                  </a:ext>
                </a:extLst>
              </p:cNvPr>
              <p:cNvSpPr txBox="1">
                <a:spLocks/>
              </p:cNvSpPr>
              <p:nvPr/>
            </p:nvSpPr>
            <p:spPr>
              <a:xfrm>
                <a:off x="7077010" y="2631967"/>
                <a:ext cx="1708150" cy="16799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de-CH" sz="1000" b="0" i="1" u="none" strike="noStrike" kern="1200" cap="none" spc="0" normalizeH="0" baseline="0" noProof="0" dirty="0">
                    <a:ln>
                      <a:noFill/>
                    </a:ln>
                    <a:solidFill>
                      <a:schemeClr val="accent6"/>
                    </a:solidFill>
                    <a:effectLst/>
                    <a:uLnTx/>
                    <a:uFillTx/>
                    <a:latin typeface="+mn-lt"/>
                    <a:ea typeface="Noto Sans" panose="020B0502040504020204" pitchFamily="34" charset="0"/>
                    <a:cs typeface="Noto Sans" panose="020B0502040504020204" pitchFamily="34" charset="0"/>
                  </a:rPr>
                  <a:t>ES</a:t>
                </a:r>
              </a:p>
            </p:txBody>
          </p:sp>
          <p:sp>
            <p:nvSpPr>
              <p:cNvPr id="20" name="Untertitel 2">
                <a:extLst>
                  <a:ext uri="{FF2B5EF4-FFF2-40B4-BE49-F238E27FC236}">
                    <a16:creationId xmlns:a16="http://schemas.microsoft.com/office/drawing/2014/main" id="{4B9F535F-148C-4382-9D4E-E2F8565C912E}"/>
                  </a:ext>
                </a:extLst>
              </p:cNvPr>
              <p:cNvSpPr txBox="1">
                <a:spLocks/>
              </p:cNvSpPr>
              <p:nvPr/>
            </p:nvSpPr>
            <p:spPr>
              <a:xfrm>
                <a:off x="6679419" y="2439843"/>
                <a:ext cx="1708150" cy="16799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de-CH" sz="1000" b="0" i="1" u="none" strike="noStrike" kern="1200" cap="none" spc="0" normalizeH="0" baseline="0" noProof="0" dirty="0">
                    <a:ln>
                      <a:noFill/>
                    </a:ln>
                    <a:solidFill>
                      <a:schemeClr val="accent6"/>
                    </a:solidFill>
                    <a:effectLst/>
                    <a:uLnTx/>
                    <a:uFillTx/>
                    <a:latin typeface="+mn-lt"/>
                    <a:ea typeface="Noto Sans" panose="020B0502040504020204" pitchFamily="34" charset="0"/>
                    <a:cs typeface="Noto Sans" panose="020B0502040504020204" pitchFamily="34" charset="0"/>
                  </a:rPr>
                  <a:t>ESCO</a:t>
                </a:r>
              </a:p>
            </p:txBody>
          </p:sp>
        </p:grpSp>
        <p:sp>
          <p:nvSpPr>
            <p:cNvPr id="10" name="Untertitel 2">
              <a:extLst>
                <a:ext uri="{FF2B5EF4-FFF2-40B4-BE49-F238E27FC236}">
                  <a16:creationId xmlns:a16="http://schemas.microsoft.com/office/drawing/2014/main" id="{46C15D73-7885-47CE-AED7-8ABE64995EB0}"/>
                </a:ext>
              </a:extLst>
            </p:cNvPr>
            <p:cNvSpPr txBox="1">
              <a:spLocks/>
            </p:cNvSpPr>
            <p:nvPr/>
          </p:nvSpPr>
          <p:spPr>
            <a:xfrm>
              <a:off x="6260157" y="1801896"/>
              <a:ext cx="1708150" cy="258276"/>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000"/>
                </a:lnSpc>
                <a:spcBef>
                  <a:spcPts val="0"/>
                </a:spcBef>
                <a:spcAft>
                  <a:spcPts val="0"/>
                </a:spcAft>
                <a:buClrTx/>
                <a:buSzTx/>
                <a:buFont typeface="Arial" panose="020B0604020202020204" pitchFamily="34" charset="0"/>
                <a:buNone/>
                <a:tabLst/>
                <a:defRPr/>
              </a:pPr>
              <a:r>
                <a:rPr kumimoji="0" lang="en-US" sz="1000" b="1" i="1" u="none" strike="noStrike" kern="1200" cap="none" spc="0" normalizeH="0" baseline="0">
                  <a:ln>
                    <a:noFill/>
                  </a:ln>
                  <a:solidFill>
                    <a:schemeClr val="accent6"/>
                  </a:solidFill>
                  <a:effectLst/>
                  <a:uLnTx/>
                  <a:uFillTx/>
                  <a:latin typeface="+mn-lt"/>
                  <a:ea typeface="Noto Sans" panose="020B0502040504020204" pitchFamily="34" charset="0"/>
                  <a:cs typeface="Noto Sans" panose="020B0502040504020204" pitchFamily="34" charset="0"/>
                </a:rPr>
                <a:t>Attributes,</a:t>
              </a:r>
              <a:r>
                <a:rPr kumimoji="0" lang="en-US" sz="1000" b="1" i="1" u="none" strike="noStrike" kern="1200" cap="none" spc="0" normalizeH="0">
                  <a:ln>
                    <a:noFill/>
                  </a:ln>
                  <a:solidFill>
                    <a:schemeClr val="accent6"/>
                  </a:solidFill>
                  <a:effectLst/>
                  <a:uLnTx/>
                  <a:uFillTx/>
                  <a:latin typeface="+mn-lt"/>
                  <a:ea typeface="Noto Sans" panose="020B0502040504020204" pitchFamily="34" charset="0"/>
                  <a:cs typeface="Noto Sans" panose="020B0502040504020204" pitchFamily="34" charset="0"/>
                </a:rPr>
                <a:t> </a:t>
              </a:r>
              <a:r>
                <a:rPr kumimoji="0" lang="en-US" sz="1000" b="1" i="1" u="none" strike="noStrike" kern="1200" cap="none" spc="0" normalizeH="0" baseline="0">
                  <a:ln>
                    <a:noFill/>
                  </a:ln>
                  <a:solidFill>
                    <a:schemeClr val="accent6"/>
                  </a:solidFill>
                  <a:effectLst/>
                  <a:uLnTx/>
                  <a:uFillTx/>
                  <a:latin typeface="+mn-lt"/>
                  <a:ea typeface="Noto Sans" panose="020B0502040504020204" pitchFamily="34" charset="0"/>
                  <a:cs typeface="Noto Sans" panose="020B0502040504020204" pitchFamily="34" charset="0"/>
                </a:rPr>
                <a:t>languages, </a:t>
              </a:r>
              <a:br>
                <a:rPr kumimoji="0" lang="en-US" sz="1000" b="1" i="1" u="none" strike="noStrike" kern="1200" cap="none" spc="0" normalizeH="0" baseline="0">
                  <a:ln>
                    <a:noFill/>
                  </a:ln>
                  <a:solidFill>
                    <a:schemeClr val="accent6"/>
                  </a:solidFill>
                  <a:effectLst/>
                  <a:uLnTx/>
                  <a:uFillTx/>
                  <a:latin typeface="+mn-lt"/>
                  <a:ea typeface="Noto Sans" panose="020B0502040504020204" pitchFamily="34" charset="0"/>
                  <a:cs typeface="Noto Sans" panose="020B0502040504020204" pitchFamily="34" charset="0"/>
                </a:rPr>
              </a:br>
              <a:r>
                <a:rPr kumimoji="0" lang="en-US" sz="1000" b="1" i="1" u="none" strike="noStrike" kern="1200" cap="none" spc="0" normalizeH="0" baseline="0">
                  <a:ln>
                    <a:noFill/>
                  </a:ln>
                  <a:solidFill>
                    <a:schemeClr val="accent6"/>
                  </a:solidFill>
                  <a:effectLst/>
                  <a:uLnTx/>
                  <a:uFillTx/>
                  <a:latin typeface="+mn-lt"/>
                  <a:ea typeface="Noto Sans" panose="020B0502040504020204" pitchFamily="34" charset="0"/>
                  <a:cs typeface="Noto Sans" panose="020B0502040504020204" pitchFamily="34" charset="0"/>
                </a:rPr>
                <a:t>synonyms etc.</a:t>
              </a:r>
            </a:p>
          </p:txBody>
        </p:sp>
      </p:grpSp>
      <p:grpSp>
        <p:nvGrpSpPr>
          <p:cNvPr id="23" name="Gruppieren 22">
            <a:extLst>
              <a:ext uri="{FF2B5EF4-FFF2-40B4-BE49-F238E27FC236}">
                <a16:creationId xmlns:a16="http://schemas.microsoft.com/office/drawing/2014/main" id="{1640DC9D-0A91-4FAE-9D41-255C72E9E800}"/>
              </a:ext>
            </a:extLst>
          </p:cNvPr>
          <p:cNvGrpSpPr/>
          <p:nvPr/>
        </p:nvGrpSpPr>
        <p:grpSpPr>
          <a:xfrm>
            <a:off x="1645901" y="1926542"/>
            <a:ext cx="892336" cy="2144562"/>
            <a:chOff x="1645901" y="1926542"/>
            <a:chExt cx="892336" cy="2144562"/>
          </a:xfrm>
        </p:grpSpPr>
        <p:grpSp>
          <p:nvGrpSpPr>
            <p:cNvPr id="24" name="Gruppieren 23">
              <a:extLst>
                <a:ext uri="{FF2B5EF4-FFF2-40B4-BE49-F238E27FC236}">
                  <a16:creationId xmlns:a16="http://schemas.microsoft.com/office/drawing/2014/main" id="{712C97DB-2B19-45EC-AF6D-0A65FC7F3FFE}"/>
                </a:ext>
              </a:extLst>
            </p:cNvPr>
            <p:cNvGrpSpPr/>
            <p:nvPr/>
          </p:nvGrpSpPr>
          <p:grpSpPr>
            <a:xfrm rot="5400000">
              <a:off x="2083839" y="3185596"/>
              <a:ext cx="462881" cy="445915"/>
              <a:chOff x="4447076" y="1788436"/>
              <a:chExt cx="462881" cy="445915"/>
            </a:xfrm>
          </p:grpSpPr>
          <p:cxnSp>
            <p:nvCxnSpPr>
              <p:cNvPr id="65" name="Gerader Verbinder 64">
                <a:extLst>
                  <a:ext uri="{FF2B5EF4-FFF2-40B4-BE49-F238E27FC236}">
                    <a16:creationId xmlns:a16="http://schemas.microsoft.com/office/drawing/2014/main" id="{EF786356-023B-49D0-B3DB-20FDC0864A4C}"/>
                  </a:ext>
                </a:extLst>
              </p:cNvPr>
              <p:cNvCxnSpPr>
                <a:cxnSpLocks/>
              </p:cNvCxnSpPr>
              <p:nvPr/>
            </p:nvCxnSpPr>
            <p:spPr>
              <a:xfrm flipV="1">
                <a:off x="4679091" y="1859529"/>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6" name="Gruppieren 65">
                <a:extLst>
                  <a:ext uri="{FF2B5EF4-FFF2-40B4-BE49-F238E27FC236}">
                    <a16:creationId xmlns:a16="http://schemas.microsoft.com/office/drawing/2014/main" id="{27D4844F-60C6-4B73-B62F-3F6770E2CC26}"/>
                  </a:ext>
                </a:extLst>
              </p:cNvPr>
              <p:cNvGrpSpPr/>
              <p:nvPr/>
            </p:nvGrpSpPr>
            <p:grpSpPr>
              <a:xfrm>
                <a:off x="4447076" y="1788436"/>
                <a:ext cx="462881" cy="382710"/>
                <a:chOff x="4447076" y="1788436"/>
                <a:chExt cx="462881" cy="382710"/>
              </a:xfrm>
            </p:grpSpPr>
            <p:grpSp>
              <p:nvGrpSpPr>
                <p:cNvPr id="67" name="Gruppieren 66">
                  <a:extLst>
                    <a:ext uri="{FF2B5EF4-FFF2-40B4-BE49-F238E27FC236}">
                      <a16:creationId xmlns:a16="http://schemas.microsoft.com/office/drawing/2014/main" id="{01B3A849-5F05-4AEF-B0EB-43D8C1D370D3}"/>
                    </a:ext>
                  </a:extLst>
                </p:cNvPr>
                <p:cNvGrpSpPr/>
                <p:nvPr/>
              </p:nvGrpSpPr>
              <p:grpSpPr>
                <a:xfrm>
                  <a:off x="4674973" y="1931003"/>
                  <a:ext cx="234984" cy="72670"/>
                  <a:chOff x="4674973" y="1871687"/>
                  <a:chExt cx="234984" cy="72670"/>
                </a:xfrm>
              </p:grpSpPr>
              <p:cxnSp>
                <p:nvCxnSpPr>
                  <p:cNvPr id="75" name="Gerader Verbinder 74">
                    <a:extLst>
                      <a:ext uri="{FF2B5EF4-FFF2-40B4-BE49-F238E27FC236}">
                        <a16:creationId xmlns:a16="http://schemas.microsoft.com/office/drawing/2014/main" id="{54312870-BFA6-48AC-91E2-7C73CE8539F7}"/>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Ellipse 75">
                    <a:extLst>
                      <a:ext uri="{FF2B5EF4-FFF2-40B4-BE49-F238E27FC236}">
                        <a16:creationId xmlns:a16="http://schemas.microsoft.com/office/drawing/2014/main" id="{EA0D12E4-F289-4DA1-B36B-B95B55401645}"/>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grpSp>
              <p:nvGrpSpPr>
                <p:cNvPr id="68" name="Gruppieren 67">
                  <a:extLst>
                    <a:ext uri="{FF2B5EF4-FFF2-40B4-BE49-F238E27FC236}">
                      <a16:creationId xmlns:a16="http://schemas.microsoft.com/office/drawing/2014/main" id="{A2A5B118-46C9-4330-AF07-46DBB0C745D2}"/>
                    </a:ext>
                  </a:extLst>
                </p:cNvPr>
                <p:cNvGrpSpPr/>
                <p:nvPr/>
              </p:nvGrpSpPr>
              <p:grpSpPr>
                <a:xfrm>
                  <a:off x="4674973" y="2098476"/>
                  <a:ext cx="234984" cy="72670"/>
                  <a:chOff x="4674973" y="1871687"/>
                  <a:chExt cx="234984" cy="72670"/>
                </a:xfrm>
              </p:grpSpPr>
              <p:cxnSp>
                <p:nvCxnSpPr>
                  <p:cNvPr id="73" name="Gerader Verbinder 72">
                    <a:extLst>
                      <a:ext uri="{FF2B5EF4-FFF2-40B4-BE49-F238E27FC236}">
                        <a16:creationId xmlns:a16="http://schemas.microsoft.com/office/drawing/2014/main" id="{1076F765-1CC8-4846-AB92-663000EC6AB5}"/>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Ellipse 73">
                    <a:extLst>
                      <a:ext uri="{FF2B5EF4-FFF2-40B4-BE49-F238E27FC236}">
                        <a16:creationId xmlns:a16="http://schemas.microsoft.com/office/drawing/2014/main" id="{ADEC22C4-ED17-4462-A2A1-70C6C12ABB47}"/>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grpSp>
              <p:nvGrpSpPr>
                <p:cNvPr id="69" name="Gruppieren 68">
                  <a:extLst>
                    <a:ext uri="{FF2B5EF4-FFF2-40B4-BE49-F238E27FC236}">
                      <a16:creationId xmlns:a16="http://schemas.microsoft.com/office/drawing/2014/main" id="{95FF082A-35F2-4960-9EF9-12EB5974D55A}"/>
                    </a:ext>
                  </a:extLst>
                </p:cNvPr>
                <p:cNvGrpSpPr/>
                <p:nvPr/>
              </p:nvGrpSpPr>
              <p:grpSpPr>
                <a:xfrm>
                  <a:off x="4447076" y="2008041"/>
                  <a:ext cx="236519" cy="72670"/>
                  <a:chOff x="4601151" y="1871687"/>
                  <a:chExt cx="236519" cy="72670"/>
                </a:xfrm>
              </p:grpSpPr>
              <p:cxnSp>
                <p:nvCxnSpPr>
                  <p:cNvPr id="71" name="Gerader Verbinder 70">
                    <a:extLst>
                      <a:ext uri="{FF2B5EF4-FFF2-40B4-BE49-F238E27FC236}">
                        <a16:creationId xmlns:a16="http://schemas.microsoft.com/office/drawing/2014/main" id="{904FC39E-F91D-4801-824D-7A50488EB1F7}"/>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Ellipse 71">
                    <a:extLst>
                      <a:ext uri="{FF2B5EF4-FFF2-40B4-BE49-F238E27FC236}">
                        <a16:creationId xmlns:a16="http://schemas.microsoft.com/office/drawing/2014/main" id="{A137AF0B-C47C-4EE6-A5B8-60B0DE469E3A}"/>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sp>
              <p:nvSpPr>
                <p:cNvPr id="70" name="Ellipse 69">
                  <a:extLst>
                    <a:ext uri="{FF2B5EF4-FFF2-40B4-BE49-F238E27FC236}">
                      <a16:creationId xmlns:a16="http://schemas.microsoft.com/office/drawing/2014/main" id="{BE553279-C205-4794-B5A6-500DFAF79518}"/>
                    </a:ext>
                  </a:extLst>
                </p:cNvPr>
                <p:cNvSpPr/>
                <p:nvPr/>
              </p:nvSpPr>
              <p:spPr>
                <a:xfrm>
                  <a:off x="4650474"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grpSp>
        <p:grpSp>
          <p:nvGrpSpPr>
            <p:cNvPr id="25" name="Gruppieren 24">
              <a:extLst>
                <a:ext uri="{FF2B5EF4-FFF2-40B4-BE49-F238E27FC236}">
                  <a16:creationId xmlns:a16="http://schemas.microsoft.com/office/drawing/2014/main" id="{8FA8BCCD-E95A-4402-BE5C-3FE1BB2F26D9}"/>
                </a:ext>
              </a:extLst>
            </p:cNvPr>
            <p:cNvGrpSpPr/>
            <p:nvPr/>
          </p:nvGrpSpPr>
          <p:grpSpPr>
            <a:xfrm rot="5400000">
              <a:off x="2074557" y="2569786"/>
              <a:ext cx="462881" cy="439899"/>
              <a:chOff x="3847310" y="1800726"/>
              <a:chExt cx="462881" cy="439899"/>
            </a:xfrm>
          </p:grpSpPr>
          <p:cxnSp>
            <p:nvCxnSpPr>
              <p:cNvPr id="50" name="Gerader Verbinder 49">
                <a:extLst>
                  <a:ext uri="{FF2B5EF4-FFF2-40B4-BE49-F238E27FC236}">
                    <a16:creationId xmlns:a16="http://schemas.microsoft.com/office/drawing/2014/main" id="{AB1E3003-3C82-451C-A593-3B65F303E009}"/>
                  </a:ext>
                </a:extLst>
              </p:cNvPr>
              <p:cNvCxnSpPr>
                <a:cxnSpLocks/>
              </p:cNvCxnSpPr>
              <p:nvPr/>
            </p:nvCxnSpPr>
            <p:spPr>
              <a:xfrm flipV="1">
                <a:off x="4079325" y="186580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1" name="Gruppieren 50">
                <a:extLst>
                  <a:ext uri="{FF2B5EF4-FFF2-40B4-BE49-F238E27FC236}">
                    <a16:creationId xmlns:a16="http://schemas.microsoft.com/office/drawing/2014/main" id="{4FFBD177-CF57-4B2C-B227-990169DC669E}"/>
                  </a:ext>
                </a:extLst>
              </p:cNvPr>
              <p:cNvGrpSpPr/>
              <p:nvPr/>
            </p:nvGrpSpPr>
            <p:grpSpPr>
              <a:xfrm>
                <a:off x="3847310" y="1800726"/>
                <a:ext cx="462881" cy="382710"/>
                <a:chOff x="4447076" y="1788436"/>
                <a:chExt cx="462881" cy="382710"/>
              </a:xfrm>
            </p:grpSpPr>
            <p:grpSp>
              <p:nvGrpSpPr>
                <p:cNvPr id="55" name="Gruppieren 54">
                  <a:extLst>
                    <a:ext uri="{FF2B5EF4-FFF2-40B4-BE49-F238E27FC236}">
                      <a16:creationId xmlns:a16="http://schemas.microsoft.com/office/drawing/2014/main" id="{18F29FEF-DEF2-4633-82A8-1EB58DE13757}"/>
                    </a:ext>
                  </a:extLst>
                </p:cNvPr>
                <p:cNvGrpSpPr/>
                <p:nvPr/>
              </p:nvGrpSpPr>
              <p:grpSpPr>
                <a:xfrm>
                  <a:off x="4674973" y="1931003"/>
                  <a:ext cx="234984" cy="72670"/>
                  <a:chOff x="4674973" y="1871687"/>
                  <a:chExt cx="234984" cy="72670"/>
                </a:xfrm>
              </p:grpSpPr>
              <p:cxnSp>
                <p:nvCxnSpPr>
                  <p:cNvPr id="63" name="Gerader Verbinder 62">
                    <a:extLst>
                      <a:ext uri="{FF2B5EF4-FFF2-40B4-BE49-F238E27FC236}">
                        <a16:creationId xmlns:a16="http://schemas.microsoft.com/office/drawing/2014/main" id="{B74EA9FD-17F6-433A-8148-FD43A7427981}"/>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Ellipse 63">
                    <a:extLst>
                      <a:ext uri="{FF2B5EF4-FFF2-40B4-BE49-F238E27FC236}">
                        <a16:creationId xmlns:a16="http://schemas.microsoft.com/office/drawing/2014/main" id="{29668209-1A87-4F5F-9640-F127745F9EAD}"/>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grpSp>
              <p:nvGrpSpPr>
                <p:cNvPr id="56" name="Gruppieren 55">
                  <a:extLst>
                    <a:ext uri="{FF2B5EF4-FFF2-40B4-BE49-F238E27FC236}">
                      <a16:creationId xmlns:a16="http://schemas.microsoft.com/office/drawing/2014/main" id="{C71055DB-6811-4FFE-9A17-F680EFB50197}"/>
                    </a:ext>
                  </a:extLst>
                </p:cNvPr>
                <p:cNvGrpSpPr/>
                <p:nvPr/>
              </p:nvGrpSpPr>
              <p:grpSpPr>
                <a:xfrm>
                  <a:off x="4674973" y="2098476"/>
                  <a:ext cx="234984" cy="72670"/>
                  <a:chOff x="4674973" y="1871687"/>
                  <a:chExt cx="234984" cy="72670"/>
                </a:xfrm>
              </p:grpSpPr>
              <p:cxnSp>
                <p:nvCxnSpPr>
                  <p:cNvPr id="61" name="Gerader Verbinder 60">
                    <a:extLst>
                      <a:ext uri="{FF2B5EF4-FFF2-40B4-BE49-F238E27FC236}">
                        <a16:creationId xmlns:a16="http://schemas.microsoft.com/office/drawing/2014/main" id="{E47DDA97-02CF-4723-B8EC-328D820CA242}"/>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Ellipse 61">
                    <a:extLst>
                      <a:ext uri="{FF2B5EF4-FFF2-40B4-BE49-F238E27FC236}">
                        <a16:creationId xmlns:a16="http://schemas.microsoft.com/office/drawing/2014/main" id="{795FC590-ED81-48EE-B37A-DB0C1B8CFCD2}"/>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grpSp>
              <p:nvGrpSpPr>
                <p:cNvPr id="57" name="Gruppieren 56">
                  <a:extLst>
                    <a:ext uri="{FF2B5EF4-FFF2-40B4-BE49-F238E27FC236}">
                      <a16:creationId xmlns:a16="http://schemas.microsoft.com/office/drawing/2014/main" id="{2B2A8F2E-5475-4FBB-B485-54B765B8EE6A}"/>
                    </a:ext>
                  </a:extLst>
                </p:cNvPr>
                <p:cNvGrpSpPr/>
                <p:nvPr/>
              </p:nvGrpSpPr>
              <p:grpSpPr>
                <a:xfrm>
                  <a:off x="4447076" y="2008041"/>
                  <a:ext cx="236519" cy="72670"/>
                  <a:chOff x="4601151" y="1871687"/>
                  <a:chExt cx="236519" cy="72670"/>
                </a:xfrm>
              </p:grpSpPr>
              <p:cxnSp>
                <p:nvCxnSpPr>
                  <p:cNvPr id="59" name="Gerader Verbinder 58">
                    <a:extLst>
                      <a:ext uri="{FF2B5EF4-FFF2-40B4-BE49-F238E27FC236}">
                        <a16:creationId xmlns:a16="http://schemas.microsoft.com/office/drawing/2014/main" id="{D907B2D4-DAF0-43B1-9CE6-C1DBCA03312D}"/>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Ellipse 59">
                    <a:extLst>
                      <a:ext uri="{FF2B5EF4-FFF2-40B4-BE49-F238E27FC236}">
                        <a16:creationId xmlns:a16="http://schemas.microsoft.com/office/drawing/2014/main" id="{325FD459-B149-480F-AF5F-17595656663E}"/>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sp>
              <p:nvSpPr>
                <p:cNvPr id="58" name="Ellipse 57">
                  <a:extLst>
                    <a:ext uri="{FF2B5EF4-FFF2-40B4-BE49-F238E27FC236}">
                      <a16:creationId xmlns:a16="http://schemas.microsoft.com/office/drawing/2014/main" id="{8FDA97BA-66C0-4F29-907C-1D54BCD9EF35}"/>
                    </a:ext>
                  </a:extLst>
                </p:cNvPr>
                <p:cNvSpPr/>
                <p:nvPr/>
              </p:nvSpPr>
              <p:spPr>
                <a:xfrm>
                  <a:off x="4650474"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grpSp>
            <p:nvGrpSpPr>
              <p:cNvPr id="52" name="Gruppieren 51">
                <a:extLst>
                  <a:ext uri="{FF2B5EF4-FFF2-40B4-BE49-F238E27FC236}">
                    <a16:creationId xmlns:a16="http://schemas.microsoft.com/office/drawing/2014/main" id="{0FD895E9-2E76-42C6-9B23-28E8427D57B8}"/>
                  </a:ext>
                </a:extLst>
              </p:cNvPr>
              <p:cNvGrpSpPr/>
              <p:nvPr/>
            </p:nvGrpSpPr>
            <p:grpSpPr>
              <a:xfrm>
                <a:off x="4161322" y="1838324"/>
                <a:ext cx="53813" cy="154651"/>
                <a:chOff x="4151796" y="1838324"/>
                <a:chExt cx="53813" cy="154651"/>
              </a:xfrm>
            </p:grpSpPr>
            <p:cxnSp>
              <p:nvCxnSpPr>
                <p:cNvPr id="53" name="Gerader Verbinder 52">
                  <a:extLst>
                    <a:ext uri="{FF2B5EF4-FFF2-40B4-BE49-F238E27FC236}">
                      <a16:creationId xmlns:a16="http://schemas.microsoft.com/office/drawing/2014/main" id="{EC35FC53-5366-463F-96B6-291D8E1F32B8}"/>
                    </a:ext>
                  </a:extLst>
                </p:cNvPr>
                <p:cNvCxnSpPr>
                  <a:cxnSpLocks/>
                </p:cNvCxnSpPr>
                <p:nvPr/>
              </p:nvCxnSpPr>
              <p:spPr>
                <a:xfrm flipV="1">
                  <a:off x="4178702" y="1890713"/>
                  <a:ext cx="0" cy="10226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Ellipse 53">
                  <a:extLst>
                    <a:ext uri="{FF2B5EF4-FFF2-40B4-BE49-F238E27FC236}">
                      <a16:creationId xmlns:a16="http://schemas.microsoft.com/office/drawing/2014/main" id="{0D9E79CA-F6A0-4034-A80F-152F3C660246}"/>
                    </a:ext>
                  </a:extLst>
                </p:cNvPr>
                <p:cNvSpPr/>
                <p:nvPr/>
              </p:nvSpPr>
              <p:spPr>
                <a:xfrm>
                  <a:off x="4151796" y="1838324"/>
                  <a:ext cx="53813" cy="538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grpSp>
        <p:grpSp>
          <p:nvGrpSpPr>
            <p:cNvPr id="26" name="Gruppieren 25">
              <a:extLst>
                <a:ext uri="{FF2B5EF4-FFF2-40B4-BE49-F238E27FC236}">
                  <a16:creationId xmlns:a16="http://schemas.microsoft.com/office/drawing/2014/main" id="{91371C17-56BD-4081-93C1-DC3A7F177122}"/>
                </a:ext>
              </a:extLst>
            </p:cNvPr>
            <p:cNvGrpSpPr/>
            <p:nvPr/>
          </p:nvGrpSpPr>
          <p:grpSpPr>
            <a:xfrm rot="16200000">
              <a:off x="1634410" y="2969529"/>
              <a:ext cx="462881" cy="439899"/>
              <a:chOff x="4447076" y="1788436"/>
              <a:chExt cx="462881" cy="439899"/>
            </a:xfrm>
          </p:grpSpPr>
          <p:cxnSp>
            <p:nvCxnSpPr>
              <p:cNvPr id="38" name="Gerader Verbinder 37">
                <a:extLst>
                  <a:ext uri="{FF2B5EF4-FFF2-40B4-BE49-F238E27FC236}">
                    <a16:creationId xmlns:a16="http://schemas.microsoft.com/office/drawing/2014/main" id="{FA961231-5A47-4F89-85C5-45FF981CEA11}"/>
                  </a:ext>
                </a:extLst>
              </p:cNvPr>
              <p:cNvCxnSpPr>
                <a:cxnSpLocks/>
              </p:cNvCxnSpPr>
              <p:nvPr/>
            </p:nvCxnSpPr>
            <p:spPr>
              <a:xfrm flipV="1">
                <a:off x="4679091" y="185351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9" name="Gruppieren 38">
                <a:extLst>
                  <a:ext uri="{FF2B5EF4-FFF2-40B4-BE49-F238E27FC236}">
                    <a16:creationId xmlns:a16="http://schemas.microsoft.com/office/drawing/2014/main" id="{65478326-9B29-442D-9244-CC91A1F0497C}"/>
                  </a:ext>
                </a:extLst>
              </p:cNvPr>
              <p:cNvGrpSpPr/>
              <p:nvPr/>
            </p:nvGrpSpPr>
            <p:grpSpPr>
              <a:xfrm>
                <a:off x="4447076" y="1788436"/>
                <a:ext cx="462881" cy="382710"/>
                <a:chOff x="4447076" y="1788436"/>
                <a:chExt cx="462881" cy="382710"/>
              </a:xfrm>
            </p:grpSpPr>
            <p:grpSp>
              <p:nvGrpSpPr>
                <p:cNvPr id="40" name="Gruppieren 39">
                  <a:extLst>
                    <a:ext uri="{FF2B5EF4-FFF2-40B4-BE49-F238E27FC236}">
                      <a16:creationId xmlns:a16="http://schemas.microsoft.com/office/drawing/2014/main" id="{7EB77FE6-7BB0-414E-A67B-3EC6113029D8}"/>
                    </a:ext>
                  </a:extLst>
                </p:cNvPr>
                <p:cNvGrpSpPr/>
                <p:nvPr/>
              </p:nvGrpSpPr>
              <p:grpSpPr>
                <a:xfrm>
                  <a:off x="4674973" y="1931003"/>
                  <a:ext cx="234984" cy="72670"/>
                  <a:chOff x="4674973" y="1871687"/>
                  <a:chExt cx="234984" cy="72670"/>
                </a:xfrm>
              </p:grpSpPr>
              <p:cxnSp>
                <p:nvCxnSpPr>
                  <p:cNvPr id="48" name="Gerader Verbinder 47">
                    <a:extLst>
                      <a:ext uri="{FF2B5EF4-FFF2-40B4-BE49-F238E27FC236}">
                        <a16:creationId xmlns:a16="http://schemas.microsoft.com/office/drawing/2014/main" id="{86395E05-CAE8-4698-AD67-C18875CC9557}"/>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Ellipse 48">
                    <a:extLst>
                      <a:ext uri="{FF2B5EF4-FFF2-40B4-BE49-F238E27FC236}">
                        <a16:creationId xmlns:a16="http://schemas.microsoft.com/office/drawing/2014/main" id="{F352D462-E4D6-4D52-B630-C60A272BD3AA}"/>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grpSp>
              <p:nvGrpSpPr>
                <p:cNvPr id="41" name="Gruppieren 40">
                  <a:extLst>
                    <a:ext uri="{FF2B5EF4-FFF2-40B4-BE49-F238E27FC236}">
                      <a16:creationId xmlns:a16="http://schemas.microsoft.com/office/drawing/2014/main" id="{2B1E115B-2387-4F7E-AB7E-474D7CDC4E63}"/>
                    </a:ext>
                  </a:extLst>
                </p:cNvPr>
                <p:cNvGrpSpPr/>
                <p:nvPr/>
              </p:nvGrpSpPr>
              <p:grpSpPr>
                <a:xfrm>
                  <a:off x="4674973" y="2098476"/>
                  <a:ext cx="234984" cy="72670"/>
                  <a:chOff x="4674973" y="1871687"/>
                  <a:chExt cx="234984" cy="72670"/>
                </a:xfrm>
              </p:grpSpPr>
              <p:cxnSp>
                <p:nvCxnSpPr>
                  <p:cNvPr id="46" name="Gerader Verbinder 45">
                    <a:extLst>
                      <a:ext uri="{FF2B5EF4-FFF2-40B4-BE49-F238E27FC236}">
                        <a16:creationId xmlns:a16="http://schemas.microsoft.com/office/drawing/2014/main" id="{A4C048BB-0361-4771-B715-5419E479D6D5}"/>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Ellipse 46">
                    <a:extLst>
                      <a:ext uri="{FF2B5EF4-FFF2-40B4-BE49-F238E27FC236}">
                        <a16:creationId xmlns:a16="http://schemas.microsoft.com/office/drawing/2014/main" id="{FD9C97F9-FACB-4029-BC8B-5DC3E4D43C13}"/>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grpSp>
              <p:nvGrpSpPr>
                <p:cNvPr id="42" name="Gruppieren 41">
                  <a:extLst>
                    <a:ext uri="{FF2B5EF4-FFF2-40B4-BE49-F238E27FC236}">
                      <a16:creationId xmlns:a16="http://schemas.microsoft.com/office/drawing/2014/main" id="{C2AC80C6-86D7-47CE-B7DB-D3D6573A2C7A}"/>
                    </a:ext>
                  </a:extLst>
                </p:cNvPr>
                <p:cNvGrpSpPr/>
                <p:nvPr/>
              </p:nvGrpSpPr>
              <p:grpSpPr>
                <a:xfrm>
                  <a:off x="4447076" y="2008041"/>
                  <a:ext cx="236519" cy="72670"/>
                  <a:chOff x="4601151" y="1871687"/>
                  <a:chExt cx="236519" cy="72670"/>
                </a:xfrm>
              </p:grpSpPr>
              <p:cxnSp>
                <p:nvCxnSpPr>
                  <p:cNvPr id="44" name="Gerader Verbinder 43">
                    <a:extLst>
                      <a:ext uri="{FF2B5EF4-FFF2-40B4-BE49-F238E27FC236}">
                        <a16:creationId xmlns:a16="http://schemas.microsoft.com/office/drawing/2014/main" id="{74B7B6B1-650C-4631-9A4B-C7CB8BF7ACF3}"/>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Ellipse 44">
                    <a:extLst>
                      <a:ext uri="{FF2B5EF4-FFF2-40B4-BE49-F238E27FC236}">
                        <a16:creationId xmlns:a16="http://schemas.microsoft.com/office/drawing/2014/main" id="{D367A967-9A1F-4E92-A224-B9450AF1257E}"/>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sp>
              <p:nvSpPr>
                <p:cNvPr id="43" name="Ellipse 42">
                  <a:extLst>
                    <a:ext uri="{FF2B5EF4-FFF2-40B4-BE49-F238E27FC236}">
                      <a16:creationId xmlns:a16="http://schemas.microsoft.com/office/drawing/2014/main" id="{B80B3362-2E00-47A0-B015-56FD3EC60171}"/>
                    </a:ext>
                  </a:extLst>
                </p:cNvPr>
                <p:cNvSpPr/>
                <p:nvPr/>
              </p:nvSpPr>
              <p:spPr>
                <a:xfrm>
                  <a:off x="4640948"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grpSp>
        <p:cxnSp>
          <p:nvCxnSpPr>
            <p:cNvPr id="27" name="Gerader Verbinder 26">
              <a:extLst>
                <a:ext uri="{FF2B5EF4-FFF2-40B4-BE49-F238E27FC236}">
                  <a16:creationId xmlns:a16="http://schemas.microsoft.com/office/drawing/2014/main" id="{766677F5-8776-460B-903B-E35EE8DC6186}"/>
                </a:ext>
              </a:extLst>
            </p:cNvPr>
            <p:cNvCxnSpPr>
              <a:cxnSpLocks/>
              <a:stCxn id="100" idx="0"/>
              <a:endCxn id="31" idx="4"/>
            </p:cNvCxnSpPr>
            <p:nvPr/>
          </p:nvCxnSpPr>
          <p:spPr>
            <a:xfrm flipV="1">
              <a:off x="2083027" y="1999212"/>
              <a:ext cx="1783" cy="20718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8" name="Gruppieren 27">
              <a:extLst>
                <a:ext uri="{FF2B5EF4-FFF2-40B4-BE49-F238E27FC236}">
                  <a16:creationId xmlns:a16="http://schemas.microsoft.com/office/drawing/2014/main" id="{50C23110-6B00-447E-8326-778EDF3D5B20}"/>
                </a:ext>
              </a:extLst>
            </p:cNvPr>
            <p:cNvGrpSpPr/>
            <p:nvPr/>
          </p:nvGrpSpPr>
          <p:grpSpPr>
            <a:xfrm>
              <a:off x="2086145" y="2188172"/>
              <a:ext cx="234984" cy="72670"/>
              <a:chOff x="4674973" y="1871687"/>
              <a:chExt cx="234984" cy="72670"/>
            </a:xfrm>
          </p:grpSpPr>
          <p:cxnSp>
            <p:nvCxnSpPr>
              <p:cNvPr id="36" name="Gerader Verbinder 35">
                <a:extLst>
                  <a:ext uri="{FF2B5EF4-FFF2-40B4-BE49-F238E27FC236}">
                    <a16:creationId xmlns:a16="http://schemas.microsoft.com/office/drawing/2014/main" id="{3BAC15FE-5563-4ED4-8654-C64D8316C6B9}"/>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Ellipse 36">
                <a:extLst>
                  <a:ext uri="{FF2B5EF4-FFF2-40B4-BE49-F238E27FC236}">
                    <a16:creationId xmlns:a16="http://schemas.microsoft.com/office/drawing/2014/main" id="{C210C14E-0340-4145-B177-6DAF5AF47D8B}"/>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grpSp>
          <p:nvGrpSpPr>
            <p:cNvPr id="29" name="Gruppieren 28">
              <a:extLst>
                <a:ext uri="{FF2B5EF4-FFF2-40B4-BE49-F238E27FC236}">
                  <a16:creationId xmlns:a16="http://schemas.microsoft.com/office/drawing/2014/main" id="{28CD2FCB-5354-42C6-9855-B4C61BF9026E}"/>
                </a:ext>
              </a:extLst>
            </p:cNvPr>
            <p:cNvGrpSpPr/>
            <p:nvPr/>
          </p:nvGrpSpPr>
          <p:grpSpPr>
            <a:xfrm>
              <a:off x="2086145" y="2355645"/>
              <a:ext cx="234984" cy="72670"/>
              <a:chOff x="4674973" y="1871687"/>
              <a:chExt cx="234984" cy="72670"/>
            </a:xfrm>
          </p:grpSpPr>
          <p:cxnSp>
            <p:nvCxnSpPr>
              <p:cNvPr id="34" name="Gerader Verbinder 33">
                <a:extLst>
                  <a:ext uri="{FF2B5EF4-FFF2-40B4-BE49-F238E27FC236}">
                    <a16:creationId xmlns:a16="http://schemas.microsoft.com/office/drawing/2014/main" id="{0A2B5800-F5C6-4D67-8412-41105E14D73B}"/>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Ellipse 34">
                <a:extLst>
                  <a:ext uri="{FF2B5EF4-FFF2-40B4-BE49-F238E27FC236}">
                    <a16:creationId xmlns:a16="http://schemas.microsoft.com/office/drawing/2014/main" id="{52455E78-BCDD-4EF0-A047-62D615139649}"/>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grpSp>
          <p:nvGrpSpPr>
            <p:cNvPr id="30" name="Gruppieren 29">
              <a:extLst>
                <a:ext uri="{FF2B5EF4-FFF2-40B4-BE49-F238E27FC236}">
                  <a16:creationId xmlns:a16="http://schemas.microsoft.com/office/drawing/2014/main" id="{D30C0C3A-0EF2-4D9D-A254-8C9B40B2710D}"/>
                </a:ext>
              </a:extLst>
            </p:cNvPr>
            <p:cNvGrpSpPr/>
            <p:nvPr/>
          </p:nvGrpSpPr>
          <p:grpSpPr>
            <a:xfrm>
              <a:off x="1858248" y="2265210"/>
              <a:ext cx="236519" cy="72670"/>
              <a:chOff x="4601151" y="1871687"/>
              <a:chExt cx="236519" cy="72670"/>
            </a:xfrm>
          </p:grpSpPr>
          <p:cxnSp>
            <p:nvCxnSpPr>
              <p:cNvPr id="32" name="Gerader Verbinder 31">
                <a:extLst>
                  <a:ext uri="{FF2B5EF4-FFF2-40B4-BE49-F238E27FC236}">
                    <a16:creationId xmlns:a16="http://schemas.microsoft.com/office/drawing/2014/main" id="{5BAEAA91-03FB-41CA-A04E-28DC368C74F9}"/>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Ellipse 32">
                <a:extLst>
                  <a:ext uri="{FF2B5EF4-FFF2-40B4-BE49-F238E27FC236}">
                    <a16:creationId xmlns:a16="http://schemas.microsoft.com/office/drawing/2014/main" id="{BFFFAC28-E37E-40D9-8F72-B964DAFF5BEA}"/>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sp>
          <p:nvSpPr>
            <p:cNvPr id="31" name="Ellipse 30">
              <a:extLst>
                <a:ext uri="{FF2B5EF4-FFF2-40B4-BE49-F238E27FC236}">
                  <a16:creationId xmlns:a16="http://schemas.microsoft.com/office/drawing/2014/main" id="{715ACBF2-3647-435E-AB47-168E6A3C373A}"/>
                </a:ext>
              </a:extLst>
            </p:cNvPr>
            <p:cNvSpPr/>
            <p:nvPr/>
          </p:nvSpPr>
          <p:spPr>
            <a:xfrm>
              <a:off x="2048475" y="1926542"/>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grpSp>
        <p:nvGrpSpPr>
          <p:cNvPr id="77" name="Gruppieren 76">
            <a:extLst>
              <a:ext uri="{FF2B5EF4-FFF2-40B4-BE49-F238E27FC236}">
                <a16:creationId xmlns:a16="http://schemas.microsoft.com/office/drawing/2014/main" id="{6E243CDB-E6F8-4A92-99A9-3C7E0D2242AA}"/>
              </a:ext>
            </a:extLst>
          </p:cNvPr>
          <p:cNvGrpSpPr/>
          <p:nvPr/>
        </p:nvGrpSpPr>
        <p:grpSpPr>
          <a:xfrm>
            <a:off x="707365" y="2712368"/>
            <a:ext cx="8501104" cy="1420520"/>
            <a:chOff x="707365" y="2712368"/>
            <a:chExt cx="8501104" cy="1420520"/>
          </a:xfrm>
        </p:grpSpPr>
        <p:cxnSp>
          <p:nvCxnSpPr>
            <p:cNvPr id="78" name="Gerade Verbindung 18">
              <a:extLst>
                <a:ext uri="{FF2B5EF4-FFF2-40B4-BE49-F238E27FC236}">
                  <a16:creationId xmlns:a16="http://schemas.microsoft.com/office/drawing/2014/main" id="{87708FEE-CB9E-4D51-9F29-2C1378576032}"/>
                </a:ext>
              </a:extLst>
            </p:cNvPr>
            <p:cNvCxnSpPr>
              <a:stCxn id="94" idx="6"/>
              <a:endCxn id="97" idx="2"/>
            </p:cNvCxnSpPr>
            <p:nvPr/>
          </p:nvCxnSpPr>
          <p:spPr>
            <a:xfrm flipV="1">
              <a:off x="707365" y="2712368"/>
              <a:ext cx="4183851" cy="142052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9" name="Gerade Verbindung 119">
              <a:extLst>
                <a:ext uri="{FF2B5EF4-FFF2-40B4-BE49-F238E27FC236}">
                  <a16:creationId xmlns:a16="http://schemas.microsoft.com/office/drawing/2014/main" id="{C012D1FF-BDD8-410A-AFBB-082512E9A58E}"/>
                </a:ext>
              </a:extLst>
            </p:cNvPr>
            <p:cNvCxnSpPr>
              <a:stCxn id="100" idx="7"/>
              <a:endCxn id="97" idx="3"/>
            </p:cNvCxnSpPr>
            <p:nvPr/>
          </p:nvCxnSpPr>
          <p:spPr>
            <a:xfrm flipV="1">
              <a:off x="2126714" y="2756055"/>
              <a:ext cx="2782598" cy="133314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0" name="Gerade Verbindung 122">
              <a:extLst>
                <a:ext uri="{FF2B5EF4-FFF2-40B4-BE49-F238E27FC236}">
                  <a16:creationId xmlns:a16="http://schemas.microsoft.com/office/drawing/2014/main" id="{F26FBB58-3FFA-4A84-A1FE-57412F9E1649}"/>
                </a:ext>
              </a:extLst>
            </p:cNvPr>
            <p:cNvCxnSpPr>
              <a:stCxn id="101" idx="0"/>
              <a:endCxn id="97" idx="4"/>
            </p:cNvCxnSpPr>
            <p:nvPr/>
          </p:nvCxnSpPr>
          <p:spPr>
            <a:xfrm flipV="1">
              <a:off x="3152903" y="2774151"/>
              <a:ext cx="1800097" cy="1296953"/>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1" name="Gerade Verbindung 125">
              <a:extLst>
                <a:ext uri="{FF2B5EF4-FFF2-40B4-BE49-F238E27FC236}">
                  <a16:creationId xmlns:a16="http://schemas.microsoft.com/office/drawing/2014/main" id="{F39205D5-B5EE-4ECB-8A54-8646F25ED4EE}"/>
                </a:ext>
              </a:extLst>
            </p:cNvPr>
            <p:cNvCxnSpPr>
              <a:stCxn id="88" idx="0"/>
              <a:endCxn id="97" idx="4"/>
            </p:cNvCxnSpPr>
            <p:nvPr/>
          </p:nvCxnSpPr>
          <p:spPr>
            <a:xfrm flipV="1">
              <a:off x="4042893" y="2774151"/>
              <a:ext cx="910107" cy="129695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2" name="Gerade Verbindung 128">
              <a:extLst>
                <a:ext uri="{FF2B5EF4-FFF2-40B4-BE49-F238E27FC236}">
                  <a16:creationId xmlns:a16="http://schemas.microsoft.com/office/drawing/2014/main" id="{88AEF13C-C3F5-4CA8-AD41-431023C3341C}"/>
                </a:ext>
              </a:extLst>
            </p:cNvPr>
            <p:cNvCxnSpPr>
              <a:stCxn id="91" idx="0"/>
              <a:endCxn id="97" idx="4"/>
            </p:cNvCxnSpPr>
            <p:nvPr/>
          </p:nvCxnSpPr>
          <p:spPr>
            <a:xfrm flipH="1" flipV="1">
              <a:off x="4953000" y="2774151"/>
              <a:ext cx="905478" cy="129695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3" name="Gerade Verbindung 131">
              <a:extLst>
                <a:ext uri="{FF2B5EF4-FFF2-40B4-BE49-F238E27FC236}">
                  <a16:creationId xmlns:a16="http://schemas.microsoft.com/office/drawing/2014/main" id="{C6C4BE43-8DFD-4052-9ACF-BA2F25ACD7DB}"/>
                </a:ext>
              </a:extLst>
            </p:cNvPr>
            <p:cNvCxnSpPr>
              <a:stCxn id="102" idx="0"/>
              <a:endCxn id="97" idx="4"/>
            </p:cNvCxnSpPr>
            <p:nvPr/>
          </p:nvCxnSpPr>
          <p:spPr>
            <a:xfrm flipH="1" flipV="1">
              <a:off x="4953000" y="2774151"/>
              <a:ext cx="1834034" cy="1296953"/>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4" name="Gerade Verbindung 135">
              <a:extLst>
                <a:ext uri="{FF2B5EF4-FFF2-40B4-BE49-F238E27FC236}">
                  <a16:creationId xmlns:a16="http://schemas.microsoft.com/office/drawing/2014/main" id="{E873CA1D-DB5B-40F3-87A9-8588436CC639}"/>
                </a:ext>
              </a:extLst>
            </p:cNvPr>
            <p:cNvCxnSpPr>
              <a:stCxn id="103" idx="1"/>
              <a:endCxn id="97" idx="5"/>
            </p:cNvCxnSpPr>
            <p:nvPr/>
          </p:nvCxnSpPr>
          <p:spPr>
            <a:xfrm flipH="1" flipV="1">
              <a:off x="4996687" y="2756055"/>
              <a:ext cx="2792432" cy="133314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5" name="Gerade Verbindung 138">
              <a:extLst>
                <a:ext uri="{FF2B5EF4-FFF2-40B4-BE49-F238E27FC236}">
                  <a16:creationId xmlns:a16="http://schemas.microsoft.com/office/drawing/2014/main" id="{126C618B-816D-4C13-80A9-EE33AFA97409}"/>
                </a:ext>
              </a:extLst>
            </p:cNvPr>
            <p:cNvCxnSpPr>
              <a:stCxn id="96" idx="2"/>
              <a:endCxn id="97" idx="6"/>
            </p:cNvCxnSpPr>
            <p:nvPr/>
          </p:nvCxnSpPr>
          <p:spPr>
            <a:xfrm flipH="1" flipV="1">
              <a:off x="5014783" y="2712368"/>
              <a:ext cx="4193686" cy="142052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86" name="Gruppieren 85">
            <a:extLst>
              <a:ext uri="{FF2B5EF4-FFF2-40B4-BE49-F238E27FC236}">
                <a16:creationId xmlns:a16="http://schemas.microsoft.com/office/drawing/2014/main" id="{C7DE29FE-FC23-413D-8BCA-8AC9ACDF8ED8}"/>
              </a:ext>
            </a:extLst>
          </p:cNvPr>
          <p:cNvGrpSpPr/>
          <p:nvPr/>
        </p:nvGrpSpPr>
        <p:grpSpPr>
          <a:xfrm>
            <a:off x="310587" y="2350386"/>
            <a:ext cx="9470781" cy="3298563"/>
            <a:chOff x="310587" y="2350386"/>
            <a:chExt cx="9470781" cy="3298563"/>
          </a:xfrm>
        </p:grpSpPr>
        <p:grpSp>
          <p:nvGrpSpPr>
            <p:cNvPr id="87" name="Gruppieren 86">
              <a:extLst>
                <a:ext uri="{FF2B5EF4-FFF2-40B4-BE49-F238E27FC236}">
                  <a16:creationId xmlns:a16="http://schemas.microsoft.com/office/drawing/2014/main" id="{8D25D2EE-22A5-4D16-B43E-E5890EFADD57}"/>
                </a:ext>
              </a:extLst>
            </p:cNvPr>
            <p:cNvGrpSpPr/>
            <p:nvPr/>
          </p:nvGrpSpPr>
          <p:grpSpPr>
            <a:xfrm>
              <a:off x="310587" y="2350386"/>
              <a:ext cx="9470781" cy="3298563"/>
              <a:chOff x="310587" y="2350386"/>
              <a:chExt cx="9470781" cy="3298563"/>
            </a:xfrm>
          </p:grpSpPr>
          <p:sp>
            <p:nvSpPr>
              <p:cNvPr id="94" name="Ellipse 93">
                <a:extLst>
                  <a:ext uri="{FF2B5EF4-FFF2-40B4-BE49-F238E27FC236}">
                    <a16:creationId xmlns:a16="http://schemas.microsoft.com/office/drawing/2014/main" id="{059380B7-AD9F-4FDA-BCAB-397369D4AE6D}"/>
                  </a:ext>
                </a:extLst>
              </p:cNvPr>
              <p:cNvSpPr/>
              <p:nvPr/>
            </p:nvSpPr>
            <p:spPr>
              <a:xfrm>
                <a:off x="583798" y="4071104"/>
                <a:ext cx="123567" cy="123567"/>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cxnSp>
            <p:nvCxnSpPr>
              <p:cNvPr id="95" name="Gerader Verbinder 94">
                <a:extLst>
                  <a:ext uri="{FF2B5EF4-FFF2-40B4-BE49-F238E27FC236}">
                    <a16:creationId xmlns:a16="http://schemas.microsoft.com/office/drawing/2014/main" id="{E929F4F1-28B8-4F7D-A030-A59BDB86EA22}"/>
                  </a:ext>
                </a:extLst>
              </p:cNvPr>
              <p:cNvCxnSpPr>
                <a:cxnSpLocks/>
                <a:stCxn id="117" idx="0"/>
                <a:endCxn id="97" idx="4"/>
              </p:cNvCxnSpPr>
              <p:nvPr/>
            </p:nvCxnSpPr>
            <p:spPr>
              <a:xfrm flipV="1">
                <a:off x="4953000" y="2774151"/>
                <a:ext cx="0" cy="276932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6" name="Ellipse 95">
                <a:extLst>
                  <a:ext uri="{FF2B5EF4-FFF2-40B4-BE49-F238E27FC236}">
                    <a16:creationId xmlns:a16="http://schemas.microsoft.com/office/drawing/2014/main" id="{9E789F62-403D-48AC-A7A7-54CBD89F009A}"/>
                  </a:ext>
                </a:extLst>
              </p:cNvPr>
              <p:cNvSpPr/>
              <p:nvPr/>
            </p:nvSpPr>
            <p:spPr>
              <a:xfrm>
                <a:off x="9208469" y="4071104"/>
                <a:ext cx="123567" cy="123567"/>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sp>
            <p:nvSpPr>
              <p:cNvPr id="97" name="Ellipse 96">
                <a:extLst>
                  <a:ext uri="{FF2B5EF4-FFF2-40B4-BE49-F238E27FC236}">
                    <a16:creationId xmlns:a16="http://schemas.microsoft.com/office/drawing/2014/main" id="{C86C39DB-A73F-4CF3-8ED0-B2811BB5F4D2}"/>
                  </a:ext>
                </a:extLst>
              </p:cNvPr>
              <p:cNvSpPr/>
              <p:nvPr/>
            </p:nvSpPr>
            <p:spPr>
              <a:xfrm>
                <a:off x="4891216" y="2650584"/>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cxnSp>
            <p:nvCxnSpPr>
              <p:cNvPr id="98" name="Gerader Verbinder 97">
                <a:extLst>
                  <a:ext uri="{FF2B5EF4-FFF2-40B4-BE49-F238E27FC236}">
                    <a16:creationId xmlns:a16="http://schemas.microsoft.com/office/drawing/2014/main" id="{31FC4F6B-9EAD-4692-8B30-63FD1F0CA6C7}"/>
                  </a:ext>
                </a:extLst>
              </p:cNvPr>
              <p:cNvCxnSpPr>
                <a:cxnSpLocks/>
                <a:stCxn id="117" idx="6"/>
                <a:endCxn id="96" idx="3"/>
              </p:cNvCxnSpPr>
              <p:nvPr/>
            </p:nvCxnSpPr>
            <p:spPr>
              <a:xfrm flipV="1">
                <a:off x="5014783" y="4176575"/>
                <a:ext cx="4211782" cy="142868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a16="http://schemas.microsoft.com/office/drawing/2014/main" id="{F67606F3-38A8-4012-A12B-CB3E1ABA875C}"/>
                  </a:ext>
                </a:extLst>
              </p:cNvPr>
              <p:cNvCxnSpPr>
                <a:cxnSpLocks/>
                <a:stCxn id="94" idx="5"/>
                <a:endCxn id="117" idx="2"/>
              </p:cNvCxnSpPr>
              <p:nvPr/>
            </p:nvCxnSpPr>
            <p:spPr>
              <a:xfrm>
                <a:off x="689269" y="4176575"/>
                <a:ext cx="4201947" cy="142868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0" name="Ellipse 99">
                <a:extLst>
                  <a:ext uri="{FF2B5EF4-FFF2-40B4-BE49-F238E27FC236}">
                    <a16:creationId xmlns:a16="http://schemas.microsoft.com/office/drawing/2014/main" id="{12433821-9C1B-420E-AC4B-5D55174610DE}"/>
                  </a:ext>
                </a:extLst>
              </p:cNvPr>
              <p:cNvSpPr/>
              <p:nvPr/>
            </p:nvSpPr>
            <p:spPr>
              <a:xfrm>
                <a:off x="2021243" y="4071104"/>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sp>
            <p:nvSpPr>
              <p:cNvPr id="101" name="Ellipse 100">
                <a:extLst>
                  <a:ext uri="{FF2B5EF4-FFF2-40B4-BE49-F238E27FC236}">
                    <a16:creationId xmlns:a16="http://schemas.microsoft.com/office/drawing/2014/main" id="{8C6AC217-C52F-4323-9487-9862828FD8E4}"/>
                  </a:ext>
                </a:extLst>
              </p:cNvPr>
              <p:cNvSpPr/>
              <p:nvPr/>
            </p:nvSpPr>
            <p:spPr>
              <a:xfrm>
                <a:off x="3091119" y="4071104"/>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sp>
            <p:nvSpPr>
              <p:cNvPr id="102" name="Ellipse 101">
                <a:extLst>
                  <a:ext uri="{FF2B5EF4-FFF2-40B4-BE49-F238E27FC236}">
                    <a16:creationId xmlns:a16="http://schemas.microsoft.com/office/drawing/2014/main" id="{5A905CC8-B448-47CF-92A2-37A86F7AF74A}"/>
                  </a:ext>
                </a:extLst>
              </p:cNvPr>
              <p:cNvSpPr/>
              <p:nvPr/>
            </p:nvSpPr>
            <p:spPr>
              <a:xfrm>
                <a:off x="6725250" y="4071104"/>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sp>
            <p:nvSpPr>
              <p:cNvPr id="103" name="Ellipse 102">
                <a:extLst>
                  <a:ext uri="{FF2B5EF4-FFF2-40B4-BE49-F238E27FC236}">
                    <a16:creationId xmlns:a16="http://schemas.microsoft.com/office/drawing/2014/main" id="{B802D0D3-4B9D-4D79-9758-70EE827115C9}"/>
                  </a:ext>
                </a:extLst>
              </p:cNvPr>
              <p:cNvSpPr/>
              <p:nvPr/>
            </p:nvSpPr>
            <p:spPr>
              <a:xfrm>
                <a:off x="7771023" y="4071104"/>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sp>
            <p:nvSpPr>
              <p:cNvPr id="104" name="Untertitel 2">
                <a:extLst>
                  <a:ext uri="{FF2B5EF4-FFF2-40B4-BE49-F238E27FC236}">
                    <a16:creationId xmlns:a16="http://schemas.microsoft.com/office/drawing/2014/main" id="{EAD8D08D-8AF6-42AB-B77E-9FD79B17339A}"/>
                  </a:ext>
                </a:extLst>
              </p:cNvPr>
              <p:cNvSpPr txBox="1">
                <a:spLocks/>
              </p:cNvSpPr>
              <p:nvPr/>
            </p:nvSpPr>
            <p:spPr>
              <a:xfrm>
                <a:off x="310587" y="3831979"/>
                <a:ext cx="669988" cy="168508"/>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de-CH" sz="1000" b="1" i="0" u="none" strike="noStrike" kern="1200" cap="none" spc="0" normalizeH="0" baseline="0" noProof="0" dirty="0">
                    <a:ln>
                      <a:noFill/>
                    </a:ln>
                    <a:effectLst/>
                    <a:uLnTx/>
                    <a:uFillTx/>
                    <a:latin typeface="+mn-lt"/>
                    <a:ea typeface="Noto Sans" panose="020B0502040504020204" pitchFamily="34" charset="0"/>
                    <a:cs typeface="Noto Sans" panose="020B0502040504020204" pitchFamily="34" charset="0"/>
                  </a:rPr>
                  <a:t>Skills</a:t>
                </a:r>
                <a:endParaRPr kumimoji="0" lang="de-CH" sz="1000" b="1" i="1" u="none" strike="noStrike" kern="1200" cap="none" spc="0" normalizeH="0" baseline="0" noProof="0" dirty="0">
                  <a:ln>
                    <a:noFill/>
                  </a:ln>
                  <a:effectLst/>
                  <a:uLnTx/>
                  <a:uFillTx/>
                  <a:latin typeface="+mn-lt"/>
                  <a:ea typeface="Noto Sans" panose="020B0502040504020204" pitchFamily="34" charset="0"/>
                  <a:cs typeface="Noto Sans" panose="020B0502040504020204" pitchFamily="34" charset="0"/>
                </a:endParaRPr>
              </a:p>
            </p:txBody>
          </p:sp>
          <p:sp>
            <p:nvSpPr>
              <p:cNvPr id="105" name="Untertitel 2">
                <a:extLst>
                  <a:ext uri="{FF2B5EF4-FFF2-40B4-BE49-F238E27FC236}">
                    <a16:creationId xmlns:a16="http://schemas.microsoft.com/office/drawing/2014/main" id="{896BB8D2-44CD-4E2C-A66F-49140F5CB60E}"/>
                  </a:ext>
                </a:extLst>
              </p:cNvPr>
              <p:cNvSpPr txBox="1">
                <a:spLocks/>
              </p:cNvSpPr>
              <p:nvPr/>
            </p:nvSpPr>
            <p:spPr>
              <a:xfrm>
                <a:off x="1777244" y="3832249"/>
                <a:ext cx="612231" cy="168508"/>
              </a:xfrm>
              <a:prstGeom prst="rect">
                <a:avLst/>
              </a:prstGeom>
              <a:solidFill>
                <a:schemeClr val="bg1"/>
              </a:solidFill>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Soft skills</a:t>
                </a:r>
                <a:endPar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sp>
            <p:nvSpPr>
              <p:cNvPr id="106" name="Untertitel 2">
                <a:extLst>
                  <a:ext uri="{FF2B5EF4-FFF2-40B4-BE49-F238E27FC236}">
                    <a16:creationId xmlns:a16="http://schemas.microsoft.com/office/drawing/2014/main" id="{7DD643D2-0F8B-4924-83F3-1EBEAE6541B4}"/>
                  </a:ext>
                </a:extLst>
              </p:cNvPr>
              <p:cNvSpPr txBox="1">
                <a:spLocks/>
              </p:cNvSpPr>
              <p:nvPr/>
            </p:nvSpPr>
            <p:spPr>
              <a:xfrm>
                <a:off x="3753662" y="2350386"/>
                <a:ext cx="2415790" cy="179536"/>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en-US"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Occupations / Activities / Job</a:t>
                </a:r>
                <a:r>
                  <a:rPr kumimoji="0" lang="en-US" b="1" i="0" u="none" strike="noStrike" kern="1200" cap="none" spc="0" normalizeH="0">
                    <a:ln>
                      <a:noFill/>
                    </a:ln>
                    <a:effectLst/>
                    <a:uLnTx/>
                    <a:uFillTx/>
                    <a:latin typeface="+mn-lt"/>
                    <a:ea typeface="Noto Sans" panose="020B0502040504020204" pitchFamily="34" charset="0"/>
                    <a:cs typeface="Noto Sans" panose="020B0502040504020204" pitchFamily="34" charset="0"/>
                  </a:rPr>
                  <a:t> t</a:t>
                </a:r>
                <a:r>
                  <a:rPr kumimoji="0" lang="en-US"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itles</a:t>
                </a:r>
                <a:endParaRPr kumimoji="0" lang="en-US"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sp>
            <p:nvSpPr>
              <p:cNvPr id="107" name="Untertitel 2">
                <a:extLst>
                  <a:ext uri="{FF2B5EF4-FFF2-40B4-BE49-F238E27FC236}">
                    <a16:creationId xmlns:a16="http://schemas.microsoft.com/office/drawing/2014/main" id="{96A6D3B9-F5C3-40A4-9A9B-7B191CB3006B}"/>
                  </a:ext>
                </a:extLst>
              </p:cNvPr>
              <p:cNvSpPr txBox="1">
                <a:spLocks/>
              </p:cNvSpPr>
              <p:nvPr/>
            </p:nvSpPr>
            <p:spPr>
              <a:xfrm>
                <a:off x="8752973" y="3831979"/>
                <a:ext cx="1028395" cy="168508"/>
              </a:xfrm>
              <a:prstGeom prst="rect">
                <a:avLst/>
              </a:prstGeom>
              <a:noFill/>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Functions</a:t>
                </a:r>
                <a:endPar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sp>
            <p:nvSpPr>
              <p:cNvPr id="108" name="Untertitel 2">
                <a:extLst>
                  <a:ext uri="{FF2B5EF4-FFF2-40B4-BE49-F238E27FC236}">
                    <a16:creationId xmlns:a16="http://schemas.microsoft.com/office/drawing/2014/main" id="{6301B31D-9F41-4968-8A37-E5ABDFC5E3BC}"/>
                  </a:ext>
                </a:extLst>
              </p:cNvPr>
              <p:cNvSpPr txBox="1">
                <a:spLocks/>
              </p:cNvSpPr>
              <p:nvPr/>
            </p:nvSpPr>
            <p:spPr>
              <a:xfrm>
                <a:off x="7388561" y="3740698"/>
                <a:ext cx="864797" cy="258276"/>
              </a:xfrm>
              <a:prstGeom prst="rect">
                <a:avLst/>
              </a:prstGeom>
              <a:solidFill>
                <a:schemeClr val="bg1"/>
              </a:solidFill>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000"/>
                  </a:lnSpc>
                  <a:spcBef>
                    <a:spcPts val="0"/>
                  </a:spcBef>
                  <a:spcAft>
                    <a:spcPts val="0"/>
                  </a:spcAft>
                  <a:buClrTx/>
                  <a:buSzTx/>
                  <a:buFont typeface="Arial" panose="020B0604020202020204" pitchFamily="34" charset="0"/>
                  <a:buNone/>
                  <a:tabLst/>
                  <a:defRPr/>
                </a:pP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Educations/</a:t>
                </a:r>
                <a:b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b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Qualifications</a:t>
                </a:r>
                <a:endPar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sp>
            <p:nvSpPr>
              <p:cNvPr id="109" name="Untertitel 2">
                <a:extLst>
                  <a:ext uri="{FF2B5EF4-FFF2-40B4-BE49-F238E27FC236}">
                    <a16:creationId xmlns:a16="http://schemas.microsoft.com/office/drawing/2014/main" id="{732955AA-3574-4214-AF5E-BD1ECD480407}"/>
                  </a:ext>
                </a:extLst>
              </p:cNvPr>
              <p:cNvSpPr txBox="1">
                <a:spLocks/>
              </p:cNvSpPr>
              <p:nvPr/>
            </p:nvSpPr>
            <p:spPr>
              <a:xfrm>
                <a:off x="6365015" y="3832249"/>
                <a:ext cx="854075" cy="168508"/>
              </a:xfrm>
              <a:prstGeom prst="rect">
                <a:avLst/>
              </a:prstGeom>
              <a:solidFill>
                <a:schemeClr val="bg1"/>
              </a:solidFill>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Experiences</a:t>
                </a:r>
                <a:endPar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cxnSp>
            <p:nvCxnSpPr>
              <p:cNvPr id="110" name="Gerader Verbinder 109">
                <a:extLst>
                  <a:ext uri="{FF2B5EF4-FFF2-40B4-BE49-F238E27FC236}">
                    <a16:creationId xmlns:a16="http://schemas.microsoft.com/office/drawing/2014/main" id="{CED361FF-7483-48D0-97AC-BDECA57DAE62}"/>
                  </a:ext>
                </a:extLst>
              </p:cNvPr>
              <p:cNvCxnSpPr>
                <a:cxnSpLocks/>
                <a:stCxn id="100" idx="5"/>
                <a:endCxn id="117" idx="5"/>
              </p:cNvCxnSpPr>
              <p:nvPr/>
            </p:nvCxnSpPr>
            <p:spPr>
              <a:xfrm>
                <a:off x="2126714" y="4176575"/>
                <a:ext cx="2869973" cy="147237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Gerader Verbinder 110">
                <a:extLst>
                  <a:ext uri="{FF2B5EF4-FFF2-40B4-BE49-F238E27FC236}">
                    <a16:creationId xmlns:a16="http://schemas.microsoft.com/office/drawing/2014/main" id="{3DBB76E5-7232-4EB0-97E7-0A0B10967BD8}"/>
                  </a:ext>
                </a:extLst>
              </p:cNvPr>
              <p:cNvCxnSpPr>
                <a:cxnSpLocks/>
                <a:stCxn id="101" idx="5"/>
                <a:endCxn id="117" idx="1"/>
              </p:cNvCxnSpPr>
              <p:nvPr/>
            </p:nvCxnSpPr>
            <p:spPr>
              <a:xfrm>
                <a:off x="3196590" y="4176575"/>
                <a:ext cx="1712722" cy="138499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Gerader Verbinder 111">
                <a:extLst>
                  <a:ext uri="{FF2B5EF4-FFF2-40B4-BE49-F238E27FC236}">
                    <a16:creationId xmlns:a16="http://schemas.microsoft.com/office/drawing/2014/main" id="{28D133A2-6245-4589-B32A-9FBDE09DA8AC}"/>
                  </a:ext>
                </a:extLst>
              </p:cNvPr>
              <p:cNvCxnSpPr>
                <a:cxnSpLocks/>
                <a:stCxn id="117" idx="6"/>
                <a:endCxn id="103" idx="3"/>
              </p:cNvCxnSpPr>
              <p:nvPr/>
            </p:nvCxnSpPr>
            <p:spPr>
              <a:xfrm flipV="1">
                <a:off x="5014783" y="4176575"/>
                <a:ext cx="2774336" cy="142868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Gerader Verbinder 112">
                <a:extLst>
                  <a:ext uri="{FF2B5EF4-FFF2-40B4-BE49-F238E27FC236}">
                    <a16:creationId xmlns:a16="http://schemas.microsoft.com/office/drawing/2014/main" id="{AA72AB8B-2595-4392-8798-026B07151842}"/>
                  </a:ext>
                </a:extLst>
              </p:cNvPr>
              <p:cNvCxnSpPr>
                <a:cxnSpLocks/>
                <a:stCxn id="117" idx="7"/>
                <a:endCxn id="102" idx="3"/>
              </p:cNvCxnSpPr>
              <p:nvPr/>
            </p:nvCxnSpPr>
            <p:spPr>
              <a:xfrm flipV="1">
                <a:off x="4996687" y="4176575"/>
                <a:ext cx="1746659" cy="138499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4" name="Untertitel 2">
                <a:extLst>
                  <a:ext uri="{FF2B5EF4-FFF2-40B4-BE49-F238E27FC236}">
                    <a16:creationId xmlns:a16="http://schemas.microsoft.com/office/drawing/2014/main" id="{C4CF6929-33A7-4191-B91B-55FD72C8EEAF}"/>
                  </a:ext>
                </a:extLst>
              </p:cNvPr>
              <p:cNvSpPr txBox="1">
                <a:spLocks/>
              </p:cNvSpPr>
              <p:nvPr/>
            </p:nvSpPr>
            <p:spPr>
              <a:xfrm>
                <a:off x="2689766" y="3832249"/>
                <a:ext cx="914406" cy="168508"/>
              </a:xfrm>
              <a:prstGeom prst="rect">
                <a:avLst/>
              </a:prstGeom>
              <a:solidFill>
                <a:schemeClr val="bg1"/>
              </a:solidFill>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Specializations</a:t>
                </a:r>
                <a:endPar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grpSp>
        <p:sp>
          <p:nvSpPr>
            <p:cNvPr id="88" name="Ellipse 87">
              <a:extLst>
                <a:ext uri="{FF2B5EF4-FFF2-40B4-BE49-F238E27FC236}">
                  <a16:creationId xmlns:a16="http://schemas.microsoft.com/office/drawing/2014/main" id="{BA7C0A46-F944-4530-BEA4-D85184E3EC16}"/>
                </a:ext>
              </a:extLst>
            </p:cNvPr>
            <p:cNvSpPr/>
            <p:nvPr/>
          </p:nvSpPr>
          <p:spPr>
            <a:xfrm>
              <a:off x="3981109" y="4071103"/>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cxnSp>
          <p:nvCxnSpPr>
            <p:cNvPr id="89" name="Gerader Verbinder 791">
              <a:extLst>
                <a:ext uri="{FF2B5EF4-FFF2-40B4-BE49-F238E27FC236}">
                  <a16:creationId xmlns:a16="http://schemas.microsoft.com/office/drawing/2014/main" id="{F4033658-0572-4756-8254-1A6D65FFC8C6}"/>
                </a:ext>
              </a:extLst>
            </p:cNvPr>
            <p:cNvCxnSpPr>
              <a:cxnSpLocks/>
              <a:stCxn id="88" idx="4"/>
              <a:endCxn id="117" idx="0"/>
            </p:cNvCxnSpPr>
            <p:nvPr/>
          </p:nvCxnSpPr>
          <p:spPr>
            <a:xfrm>
              <a:off x="4042893" y="4194670"/>
              <a:ext cx="910107" cy="134880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Untertitel 2">
              <a:extLst>
                <a:ext uri="{FF2B5EF4-FFF2-40B4-BE49-F238E27FC236}">
                  <a16:creationId xmlns:a16="http://schemas.microsoft.com/office/drawing/2014/main" id="{83754A35-33A3-40A1-9949-3341C1D4EEFC}"/>
                </a:ext>
              </a:extLst>
            </p:cNvPr>
            <p:cNvSpPr txBox="1">
              <a:spLocks/>
            </p:cNvSpPr>
            <p:nvPr/>
          </p:nvSpPr>
          <p:spPr>
            <a:xfrm>
              <a:off x="3632057" y="3832249"/>
              <a:ext cx="791503" cy="168508"/>
            </a:xfrm>
            <a:prstGeom prst="rect">
              <a:avLst/>
            </a:prstGeom>
            <a:solidFill>
              <a:schemeClr val="bg1"/>
            </a:solidFill>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Languages</a:t>
              </a:r>
              <a:endPar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sp>
          <p:nvSpPr>
            <p:cNvPr id="91" name="Ellipse 90">
              <a:extLst>
                <a:ext uri="{FF2B5EF4-FFF2-40B4-BE49-F238E27FC236}">
                  <a16:creationId xmlns:a16="http://schemas.microsoft.com/office/drawing/2014/main" id="{0AF1E6E7-7142-4040-94F2-16DADB768923}"/>
                </a:ext>
              </a:extLst>
            </p:cNvPr>
            <p:cNvSpPr/>
            <p:nvPr/>
          </p:nvSpPr>
          <p:spPr>
            <a:xfrm>
              <a:off x="5796694" y="4071102"/>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cxnSp>
          <p:nvCxnSpPr>
            <p:cNvPr id="92" name="Gerader Verbinder 791">
              <a:extLst>
                <a:ext uri="{FF2B5EF4-FFF2-40B4-BE49-F238E27FC236}">
                  <a16:creationId xmlns:a16="http://schemas.microsoft.com/office/drawing/2014/main" id="{BE8AFBC3-660F-4999-832D-C413B93B0152}"/>
                </a:ext>
              </a:extLst>
            </p:cNvPr>
            <p:cNvCxnSpPr>
              <a:cxnSpLocks/>
              <a:stCxn id="91" idx="4"/>
              <a:endCxn id="117" idx="0"/>
            </p:cNvCxnSpPr>
            <p:nvPr/>
          </p:nvCxnSpPr>
          <p:spPr>
            <a:xfrm flipH="1">
              <a:off x="4953000" y="4194669"/>
              <a:ext cx="905478" cy="13488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Untertitel 2">
              <a:extLst>
                <a:ext uri="{FF2B5EF4-FFF2-40B4-BE49-F238E27FC236}">
                  <a16:creationId xmlns:a16="http://schemas.microsoft.com/office/drawing/2014/main" id="{6CDAF5BB-7486-4F3B-A210-10BE1A174A3F}"/>
                </a:ext>
              </a:extLst>
            </p:cNvPr>
            <p:cNvSpPr txBox="1">
              <a:spLocks/>
            </p:cNvSpPr>
            <p:nvPr/>
          </p:nvSpPr>
          <p:spPr>
            <a:xfrm>
              <a:off x="5379527" y="3832249"/>
              <a:ext cx="940019" cy="168508"/>
            </a:xfrm>
            <a:prstGeom prst="rect">
              <a:avLst/>
            </a:prstGeom>
            <a:solidFill>
              <a:schemeClr val="bg1"/>
            </a:solidFill>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Authorizations</a:t>
              </a:r>
              <a:endPar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grpSp>
      <p:grpSp>
        <p:nvGrpSpPr>
          <p:cNvPr id="115" name="Gruppieren 114">
            <a:extLst>
              <a:ext uri="{FF2B5EF4-FFF2-40B4-BE49-F238E27FC236}">
                <a16:creationId xmlns:a16="http://schemas.microsoft.com/office/drawing/2014/main" id="{2427B9ED-B03D-40E7-92CC-8E8492418536}"/>
              </a:ext>
            </a:extLst>
          </p:cNvPr>
          <p:cNvGrpSpPr/>
          <p:nvPr/>
        </p:nvGrpSpPr>
        <p:grpSpPr>
          <a:xfrm>
            <a:off x="4095750" y="5543478"/>
            <a:ext cx="1708150" cy="449650"/>
            <a:chOff x="4095750" y="5543478"/>
            <a:chExt cx="1708150" cy="449650"/>
          </a:xfrm>
        </p:grpSpPr>
        <p:sp>
          <p:nvSpPr>
            <p:cNvPr id="116" name="Untertitel 2">
              <a:extLst>
                <a:ext uri="{FF2B5EF4-FFF2-40B4-BE49-F238E27FC236}">
                  <a16:creationId xmlns:a16="http://schemas.microsoft.com/office/drawing/2014/main" id="{9B5DE9CF-060F-454C-B2E9-79B3D0BE96E0}"/>
                </a:ext>
              </a:extLst>
            </p:cNvPr>
            <p:cNvSpPr txBox="1">
              <a:spLocks/>
            </p:cNvSpPr>
            <p:nvPr/>
          </p:nvSpPr>
          <p:spPr>
            <a:xfrm>
              <a:off x="4095750" y="5813592"/>
              <a:ext cx="1708150" cy="179536"/>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kumimoji="0" lang="de-CH" sz="1300" b="1" i="0" u="none" strike="noStrike" kern="1200" cap="none" spc="0" normalizeH="0" baseline="0" noProof="0" dirty="0">
                  <a:ln>
                    <a:noFill/>
                  </a:ln>
                  <a:solidFill>
                    <a:srgbClr val="253047"/>
                  </a:solidFill>
                  <a:effectLst/>
                  <a:uLnTx/>
                  <a:uFillTx/>
                  <a:latin typeface="+mn-lt"/>
                  <a:ea typeface="Noto Sans" panose="020B0502040504020204" pitchFamily="34" charset="0"/>
                  <a:cs typeface="Noto Sans" panose="020B0502040504020204" pitchFamily="34" charset="0"/>
                </a:rPr>
                <a:t>Top</a:t>
              </a:r>
              <a:endParaRPr kumimoji="0" lang="de-CH" sz="1000" b="1" i="1" u="none" strike="noStrike" kern="1200" cap="none" spc="0" normalizeH="0" baseline="0" noProof="0" dirty="0">
                <a:ln>
                  <a:noFill/>
                </a:ln>
                <a:solidFill>
                  <a:srgbClr val="253047"/>
                </a:solidFill>
                <a:effectLst/>
                <a:uLnTx/>
                <a:uFillTx/>
                <a:latin typeface="+mn-lt"/>
                <a:ea typeface="Noto Sans" panose="020B0502040504020204" pitchFamily="34" charset="0"/>
                <a:cs typeface="Noto Sans" panose="020B0502040504020204" pitchFamily="34" charset="0"/>
              </a:endParaRPr>
            </a:p>
          </p:txBody>
        </p:sp>
        <p:sp>
          <p:nvSpPr>
            <p:cNvPr id="117" name="Ellipse 116">
              <a:extLst>
                <a:ext uri="{FF2B5EF4-FFF2-40B4-BE49-F238E27FC236}">
                  <a16:creationId xmlns:a16="http://schemas.microsoft.com/office/drawing/2014/main" id="{C92F1DCE-2D51-4937-B67B-7A032B2D82AD}"/>
                </a:ext>
              </a:extLst>
            </p:cNvPr>
            <p:cNvSpPr/>
            <p:nvPr/>
          </p:nvSpPr>
          <p:spPr>
            <a:xfrm>
              <a:off x="4891216" y="5543478"/>
              <a:ext cx="123567" cy="123567"/>
            </a:xfrm>
            <a:prstGeom prst="ellipse">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ea typeface="Noto Sans" panose="020B0502040504020204" pitchFamily="34" charset="0"/>
                <a:cs typeface="Noto Sans" panose="020B0502040504020204" pitchFamily="34" charset="0"/>
              </a:endParaRPr>
            </a:p>
          </p:txBody>
        </p:sp>
      </p:grpSp>
    </p:spTree>
    <p:extLst>
      <p:ext uri="{BB962C8B-B14F-4D97-AF65-F5344CB8AC3E}">
        <p14:creationId xmlns:p14="http://schemas.microsoft.com/office/powerpoint/2010/main" val="273215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
                                  </p:stCondLst>
                                  <p:childTnLst>
                                    <p:set>
                                      <p:cBhvr>
                                        <p:cTn id="6" dur="1" fill="hold">
                                          <p:stCondLst>
                                            <p:cond delay="0"/>
                                          </p:stCondLst>
                                        </p:cTn>
                                        <p:tgtEl>
                                          <p:spTgt spid="1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wipe(down)">
                                      <p:cBhvr>
                                        <p:cTn id="11" dur="2000"/>
                                        <p:tgtEl>
                                          <p:spTgt spid="8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down)">
                                      <p:cBhvr>
                                        <p:cTn id="21" dur="10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wipe(down)">
                                      <p:cBhvr>
                                        <p:cTn id="26"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6B4B75-4942-43A1-ADC6-33A983850AE3}"/>
              </a:ext>
            </a:extLst>
          </p:cNvPr>
          <p:cNvSpPr>
            <a:spLocks noGrp="1"/>
          </p:cNvSpPr>
          <p:nvPr>
            <p:ph type="ctrTitle"/>
          </p:nvPr>
        </p:nvSpPr>
        <p:spPr>
          <a:xfrm>
            <a:off x="441867" y="445511"/>
            <a:ext cx="8420100" cy="664797"/>
          </a:xfrm>
        </p:spPr>
        <p:txBody>
          <a:bodyPr/>
          <a:lstStyle/>
          <a:p>
            <a:r>
              <a:rPr lang="en-US" b="1" dirty="0"/>
              <a:t>Overview of </a:t>
            </a:r>
            <a:r>
              <a:rPr lang="en-US" b="1" dirty="0" err="1"/>
              <a:t>JANZZon</a:t>
            </a:r>
            <a:r>
              <a:rPr lang="en-US" b="1" dirty="0"/>
              <a:t>!</a:t>
            </a:r>
            <a:br>
              <a:rPr lang="en-US" b="1" dirty="0"/>
            </a:br>
            <a:r>
              <a:rPr lang="en-US" b="1" dirty="0">
                <a:solidFill>
                  <a:schemeClr val="accent6"/>
                </a:solidFill>
              </a:rPr>
              <a:t>Concepts and relations</a:t>
            </a:r>
          </a:p>
        </p:txBody>
      </p:sp>
      <p:sp>
        <p:nvSpPr>
          <p:cNvPr id="4" name="Fußzeilenplatzhalter 3">
            <a:extLst>
              <a:ext uri="{FF2B5EF4-FFF2-40B4-BE49-F238E27FC236}">
                <a16:creationId xmlns:a16="http://schemas.microsoft.com/office/drawing/2014/main" id="{8CFF8744-7AAE-4744-9BD3-7D0B55E527FE}"/>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D1E9148A-9336-44D9-AD89-F3C58C4E3BC3}"/>
              </a:ext>
            </a:extLst>
          </p:cNvPr>
          <p:cNvSpPr>
            <a:spLocks noGrp="1"/>
          </p:cNvSpPr>
          <p:nvPr>
            <p:ph type="sldNum" sz="quarter" idx="12"/>
          </p:nvPr>
        </p:nvSpPr>
        <p:spPr/>
        <p:txBody>
          <a:bodyPr/>
          <a:lstStyle/>
          <a:p>
            <a:fld id="{A7E22F92-E701-4EF5-866F-F531EDE78CDA}" type="slidenum">
              <a:rPr lang="de-CH" smtClean="0"/>
              <a:pPr/>
              <a:t>34</a:t>
            </a:fld>
            <a:endParaRPr lang="de-CH" dirty="0"/>
          </a:p>
        </p:txBody>
      </p:sp>
      <p:grpSp>
        <p:nvGrpSpPr>
          <p:cNvPr id="118" name="Gruppieren 117">
            <a:extLst>
              <a:ext uri="{FF2B5EF4-FFF2-40B4-BE49-F238E27FC236}">
                <a16:creationId xmlns:a16="http://schemas.microsoft.com/office/drawing/2014/main" id="{411180CA-176C-47DC-9D63-6C0ECBF6B5BC}"/>
              </a:ext>
            </a:extLst>
          </p:cNvPr>
          <p:cNvGrpSpPr/>
          <p:nvPr/>
        </p:nvGrpSpPr>
        <p:grpSpPr>
          <a:xfrm>
            <a:off x="4089930" y="1696170"/>
            <a:ext cx="1708150" cy="631373"/>
            <a:chOff x="4089930" y="1696170"/>
            <a:chExt cx="1708150" cy="631373"/>
          </a:xfrm>
        </p:grpSpPr>
        <p:sp>
          <p:nvSpPr>
            <p:cNvPr id="119" name="Untertitel 2">
              <a:extLst>
                <a:ext uri="{FF2B5EF4-FFF2-40B4-BE49-F238E27FC236}">
                  <a16:creationId xmlns:a16="http://schemas.microsoft.com/office/drawing/2014/main" id="{61B61668-8013-438D-AE05-6AF394D309FA}"/>
                </a:ext>
              </a:extLst>
            </p:cNvPr>
            <p:cNvSpPr txBox="1">
              <a:spLocks/>
            </p:cNvSpPr>
            <p:nvPr/>
          </p:nvSpPr>
          <p:spPr>
            <a:xfrm>
              <a:off x="4089930" y="1696170"/>
              <a:ext cx="1708150" cy="359073"/>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ctr">
                <a:lnSpc>
                  <a:spcPts val="1400"/>
                </a:lnSpc>
                <a:spcBef>
                  <a:spcPts val="0"/>
                </a:spcBef>
                <a:defRPr/>
              </a:pPr>
              <a:r>
                <a:rPr kumimoji="0" lang="de-CH" sz="1300" b="0" i="0" u="none" strike="noStrike" kern="1200" cap="none" spc="0" normalizeH="0" baseline="0" noProof="0" dirty="0">
                  <a:ln>
                    <a:noFill/>
                  </a:ln>
                  <a:effectLst/>
                  <a:uLnTx/>
                  <a:uFillTx/>
                  <a:latin typeface="+mn-lt"/>
                  <a:ea typeface="Noto Sans" panose="020B0502040504020204" pitchFamily="34" charset="0"/>
                  <a:cs typeface="Noto Sans" panose="020B0502040504020204" pitchFamily="34" charset="0"/>
                </a:rPr>
                <a:t>Concept 123456</a:t>
              </a:r>
              <a:br>
                <a:rPr kumimoji="0" lang="de-CH" sz="1300" b="0" i="0" u="none" strike="noStrike" kern="1200" cap="none" spc="0" normalizeH="0" baseline="0" noProof="0" dirty="0">
                  <a:ln>
                    <a:noFill/>
                  </a:ln>
                  <a:effectLst/>
                  <a:uLnTx/>
                  <a:uFillTx/>
                  <a:latin typeface="+mn-lt"/>
                  <a:ea typeface="Noto Sans" panose="020B0502040504020204" pitchFamily="34" charset="0"/>
                  <a:cs typeface="Noto Sans" panose="020B0502040504020204" pitchFamily="34" charset="0"/>
                </a:rPr>
              </a:br>
              <a:r>
                <a:rPr lang="de-CH" b="1" dirty="0">
                  <a:latin typeface="+mn-lt"/>
                  <a:ea typeface="Noto Sans" panose="020B0502040504020204" pitchFamily="34" charset="0"/>
                  <a:cs typeface="Noto Sans" panose="020B0502040504020204" pitchFamily="34" charset="0"/>
                </a:rPr>
                <a:t>“Equity Analyst”</a:t>
              </a:r>
              <a:endParaRPr kumimoji="0" lang="de-CH" sz="1000" b="1" i="1" u="none" strike="noStrike" kern="1200" cap="none" spc="0" normalizeH="0" baseline="0" noProof="0" dirty="0">
                <a:ln>
                  <a:noFill/>
                </a:ln>
                <a:effectLst/>
                <a:uLnTx/>
                <a:uFillTx/>
                <a:latin typeface="+mn-lt"/>
                <a:ea typeface="Noto Sans" panose="020B0502040504020204" pitchFamily="34" charset="0"/>
                <a:cs typeface="Noto Sans" panose="020B0502040504020204" pitchFamily="34" charset="0"/>
              </a:endParaRPr>
            </a:p>
          </p:txBody>
        </p:sp>
        <p:sp>
          <p:nvSpPr>
            <p:cNvPr id="120" name="Ellipse 119">
              <a:extLst>
                <a:ext uri="{FF2B5EF4-FFF2-40B4-BE49-F238E27FC236}">
                  <a16:creationId xmlns:a16="http://schemas.microsoft.com/office/drawing/2014/main" id="{67B5D90E-08E2-4385-B84A-0DB26FDA1A8F}"/>
                </a:ext>
              </a:extLst>
            </p:cNvPr>
            <p:cNvSpPr/>
            <p:nvPr/>
          </p:nvSpPr>
          <p:spPr>
            <a:xfrm>
              <a:off x="4891216" y="2203976"/>
              <a:ext cx="123567" cy="123567"/>
            </a:xfrm>
            <a:prstGeom prst="ellipse">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schemeClr val="tx1"/>
                </a:solidFill>
                <a:effectLst/>
                <a:uLnTx/>
                <a:uFillTx/>
                <a:ea typeface="Noto Sans" panose="020B0502040504020204" pitchFamily="34" charset="0"/>
                <a:cs typeface="Noto Sans" panose="020B0502040504020204" pitchFamily="34" charset="0"/>
              </a:endParaRPr>
            </a:p>
          </p:txBody>
        </p:sp>
      </p:grpSp>
      <p:sp>
        <p:nvSpPr>
          <p:cNvPr id="121" name="Untertitel 2">
            <a:extLst>
              <a:ext uri="{FF2B5EF4-FFF2-40B4-BE49-F238E27FC236}">
                <a16:creationId xmlns:a16="http://schemas.microsoft.com/office/drawing/2014/main" id="{A4FD67C0-4220-4225-A7AE-497AE1406856}"/>
              </a:ext>
            </a:extLst>
          </p:cNvPr>
          <p:cNvSpPr txBox="1">
            <a:spLocks/>
          </p:cNvSpPr>
          <p:nvPr/>
        </p:nvSpPr>
        <p:spPr>
          <a:xfrm rot="-5400000">
            <a:off x="4201657" y="3816773"/>
            <a:ext cx="1708150" cy="164660"/>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lang="en-US" sz="900" i="1" dirty="0">
                <a:latin typeface="+mn-lt"/>
                <a:ea typeface="Noto Sans" panose="020B0502040504020204" pitchFamily="34" charset="0"/>
                <a:cs typeface="Noto Sans" panose="020B0502040504020204" pitchFamily="34" charset="0"/>
              </a:rPr>
              <a:t>same but different 3</a:t>
            </a:r>
            <a:endParaRPr kumimoji="0" lang="en-US" sz="900" b="0" i="1" u="none" strike="noStrike" kern="1200" cap="none" spc="0" normalizeH="0" baseline="0" dirty="0">
              <a:ln>
                <a:noFill/>
              </a:ln>
              <a:effectLst/>
              <a:uLnTx/>
              <a:uFillTx/>
              <a:latin typeface="+mn-lt"/>
              <a:ea typeface="Noto Sans" panose="020B0502040504020204" pitchFamily="34" charset="0"/>
              <a:cs typeface="Noto Sans" panose="020B0502040504020204" pitchFamily="34" charset="0"/>
            </a:endParaRPr>
          </a:p>
        </p:txBody>
      </p:sp>
      <p:sp>
        <p:nvSpPr>
          <p:cNvPr id="122" name="Untertitel 2">
            <a:extLst>
              <a:ext uri="{FF2B5EF4-FFF2-40B4-BE49-F238E27FC236}">
                <a16:creationId xmlns:a16="http://schemas.microsoft.com/office/drawing/2014/main" id="{5FFEC342-A7A9-4052-9723-4C4C5309997B}"/>
              </a:ext>
            </a:extLst>
          </p:cNvPr>
          <p:cNvSpPr txBox="1">
            <a:spLocks/>
          </p:cNvSpPr>
          <p:nvPr/>
        </p:nvSpPr>
        <p:spPr>
          <a:xfrm>
            <a:off x="2191076" y="5391032"/>
            <a:ext cx="1708150" cy="164660"/>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lang="en-US" sz="900" i="1" dirty="0">
                <a:latin typeface="+mn-lt"/>
                <a:ea typeface="Noto Sans" panose="020B0502040504020204" pitchFamily="34" charset="0"/>
                <a:cs typeface="Noto Sans" panose="020B0502040504020204" pitchFamily="34" charset="0"/>
              </a:rPr>
              <a:t>child of</a:t>
            </a:r>
            <a:endParaRPr kumimoji="0" lang="en-US" sz="900" b="0" i="1" u="none" strike="noStrike" kern="1200" cap="none" spc="0" normalizeH="0" baseline="0" dirty="0">
              <a:ln>
                <a:noFill/>
              </a:ln>
              <a:effectLst/>
              <a:uLnTx/>
              <a:uFillTx/>
              <a:latin typeface="+mn-lt"/>
              <a:ea typeface="Noto Sans" panose="020B0502040504020204" pitchFamily="34" charset="0"/>
              <a:cs typeface="Noto Sans" panose="020B0502040504020204" pitchFamily="34" charset="0"/>
            </a:endParaRPr>
          </a:p>
        </p:txBody>
      </p:sp>
      <p:grpSp>
        <p:nvGrpSpPr>
          <p:cNvPr id="123" name="Gruppieren 122">
            <a:extLst>
              <a:ext uri="{FF2B5EF4-FFF2-40B4-BE49-F238E27FC236}">
                <a16:creationId xmlns:a16="http://schemas.microsoft.com/office/drawing/2014/main" id="{3D1C118A-75FC-4379-A89D-23CC7A8AFB3B}"/>
              </a:ext>
            </a:extLst>
          </p:cNvPr>
          <p:cNvGrpSpPr/>
          <p:nvPr/>
        </p:nvGrpSpPr>
        <p:grpSpPr>
          <a:xfrm>
            <a:off x="2025443" y="2279827"/>
            <a:ext cx="7082511" cy="1196880"/>
            <a:chOff x="2025443" y="2279827"/>
            <a:chExt cx="7082511" cy="1196880"/>
          </a:xfrm>
        </p:grpSpPr>
        <p:sp>
          <p:nvSpPr>
            <p:cNvPr id="124" name="Untertitel 2">
              <a:extLst>
                <a:ext uri="{FF2B5EF4-FFF2-40B4-BE49-F238E27FC236}">
                  <a16:creationId xmlns:a16="http://schemas.microsoft.com/office/drawing/2014/main" id="{9A3E417A-D3C6-41D2-8307-82E72F9FDF0D}"/>
                </a:ext>
              </a:extLst>
            </p:cNvPr>
            <p:cNvSpPr txBox="1">
              <a:spLocks/>
            </p:cNvSpPr>
            <p:nvPr/>
          </p:nvSpPr>
          <p:spPr>
            <a:xfrm>
              <a:off x="5368630" y="2279827"/>
              <a:ext cx="1708150" cy="164660"/>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lang="en-US" sz="900" i="1">
                  <a:latin typeface="+mn-lt"/>
                  <a:ea typeface="Noto Sans" panose="020B0502040504020204" pitchFamily="34" charset="0"/>
                  <a:cs typeface="Noto Sans" panose="020B0502040504020204" pitchFamily="34" charset="0"/>
                </a:rPr>
                <a:t>h</a:t>
              </a:r>
              <a:r>
                <a:rPr kumimoji="0" lang="en-US" sz="900" b="0" i="1"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as skills</a:t>
              </a:r>
            </a:p>
          </p:txBody>
        </p:sp>
        <p:sp>
          <p:nvSpPr>
            <p:cNvPr id="125" name="Untertitel 2">
              <a:extLst>
                <a:ext uri="{FF2B5EF4-FFF2-40B4-BE49-F238E27FC236}">
                  <a16:creationId xmlns:a16="http://schemas.microsoft.com/office/drawing/2014/main" id="{EE8E68A5-C012-4B87-8326-79506F960C37}"/>
                </a:ext>
              </a:extLst>
            </p:cNvPr>
            <p:cNvSpPr txBox="1">
              <a:spLocks/>
            </p:cNvSpPr>
            <p:nvPr/>
          </p:nvSpPr>
          <p:spPr>
            <a:xfrm>
              <a:off x="2025443" y="2288124"/>
              <a:ext cx="1708150" cy="164660"/>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lang="en-US" sz="900" i="1">
                  <a:latin typeface="+mn-lt"/>
                  <a:ea typeface="Noto Sans" panose="020B0502040504020204" pitchFamily="34" charset="0"/>
                  <a:cs typeface="Noto Sans" panose="020B0502040504020204" pitchFamily="34" charset="0"/>
                </a:rPr>
                <a:t>h</a:t>
              </a:r>
              <a:r>
                <a:rPr kumimoji="0" lang="en-US" sz="900" b="0" i="1"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as specializations</a:t>
              </a:r>
            </a:p>
          </p:txBody>
        </p:sp>
        <p:sp>
          <p:nvSpPr>
            <p:cNvPr id="126" name="Untertitel 2">
              <a:extLst>
                <a:ext uri="{FF2B5EF4-FFF2-40B4-BE49-F238E27FC236}">
                  <a16:creationId xmlns:a16="http://schemas.microsoft.com/office/drawing/2014/main" id="{17B03596-E30B-47B2-BC9D-65C2423F63F1}"/>
                </a:ext>
              </a:extLst>
            </p:cNvPr>
            <p:cNvSpPr txBox="1">
              <a:spLocks/>
            </p:cNvSpPr>
            <p:nvPr/>
          </p:nvSpPr>
          <p:spPr>
            <a:xfrm rot="1037329">
              <a:off x="5792233" y="2855227"/>
              <a:ext cx="1708150" cy="164660"/>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lang="en-US" sz="900" i="1">
                  <a:latin typeface="+mn-lt"/>
                  <a:ea typeface="Noto Sans" panose="020B0502040504020204" pitchFamily="34" charset="0"/>
                  <a:cs typeface="Noto Sans" panose="020B0502040504020204" pitchFamily="34" charset="0"/>
                </a:rPr>
                <a:t>h</a:t>
              </a:r>
              <a:r>
                <a:rPr kumimoji="0" lang="en-US" sz="900" b="0" i="1"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as soft skills</a:t>
              </a:r>
            </a:p>
          </p:txBody>
        </p:sp>
        <p:sp>
          <p:nvSpPr>
            <p:cNvPr id="127" name="Untertitel 2">
              <a:extLst>
                <a:ext uri="{FF2B5EF4-FFF2-40B4-BE49-F238E27FC236}">
                  <a16:creationId xmlns:a16="http://schemas.microsoft.com/office/drawing/2014/main" id="{937B1043-DFB4-4D7C-8A5E-3AC78CF5C3D9}"/>
                </a:ext>
              </a:extLst>
            </p:cNvPr>
            <p:cNvSpPr txBox="1">
              <a:spLocks/>
            </p:cNvSpPr>
            <p:nvPr/>
          </p:nvSpPr>
          <p:spPr>
            <a:xfrm rot="20534831">
              <a:off x="2264326" y="2907303"/>
              <a:ext cx="1708150" cy="164660"/>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lang="en-US" sz="900" i="1">
                  <a:latin typeface="+mn-lt"/>
                  <a:ea typeface="Noto Sans" panose="020B0502040504020204" pitchFamily="34" charset="0"/>
                  <a:cs typeface="Noto Sans" panose="020B0502040504020204" pitchFamily="34" charset="0"/>
                </a:rPr>
                <a:t>h</a:t>
              </a:r>
              <a:r>
                <a:rPr kumimoji="0" lang="en-US" sz="900" b="0" i="1"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as </a:t>
              </a:r>
              <a:r>
                <a:rPr lang="en-US" sz="900" i="1">
                  <a:latin typeface="+mn-lt"/>
                  <a:ea typeface="Noto Sans" panose="020B0502040504020204" pitchFamily="34" charset="0"/>
                  <a:cs typeface="Noto Sans" panose="020B0502040504020204" pitchFamily="34" charset="0"/>
                </a:rPr>
                <a:t>f</a:t>
              </a:r>
              <a:r>
                <a:rPr kumimoji="0" lang="en-US" sz="900" b="0" i="1"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unctions</a:t>
              </a:r>
            </a:p>
          </p:txBody>
        </p:sp>
        <p:sp>
          <p:nvSpPr>
            <p:cNvPr id="128" name="Untertitel 2">
              <a:extLst>
                <a:ext uri="{FF2B5EF4-FFF2-40B4-BE49-F238E27FC236}">
                  <a16:creationId xmlns:a16="http://schemas.microsoft.com/office/drawing/2014/main" id="{8AF1E30C-66AC-433C-9252-D8CA98329B09}"/>
                </a:ext>
              </a:extLst>
            </p:cNvPr>
            <p:cNvSpPr txBox="1">
              <a:spLocks/>
            </p:cNvSpPr>
            <p:nvPr/>
          </p:nvSpPr>
          <p:spPr>
            <a:xfrm rot="19416874">
              <a:off x="2748869" y="3312047"/>
              <a:ext cx="1708150" cy="164660"/>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lang="en-US" sz="900" i="1">
                  <a:latin typeface="+mn-lt"/>
                  <a:ea typeface="Noto Sans" panose="020B0502040504020204" pitchFamily="34" charset="0"/>
                  <a:cs typeface="Noto Sans" panose="020B0502040504020204" pitchFamily="34" charset="0"/>
                </a:rPr>
                <a:t>h</a:t>
              </a:r>
              <a:r>
                <a:rPr kumimoji="0" lang="en-US" sz="900" b="0" i="1"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as </a:t>
              </a:r>
              <a:r>
                <a:rPr lang="en-US" sz="900" i="1">
                  <a:latin typeface="+mn-lt"/>
                  <a:ea typeface="Noto Sans" panose="020B0502040504020204" pitchFamily="34" charset="0"/>
                  <a:cs typeface="Noto Sans" panose="020B0502040504020204" pitchFamily="34" charset="0"/>
                </a:rPr>
                <a:t>education</a:t>
              </a:r>
              <a:endParaRPr kumimoji="0" lang="en-US" sz="900" b="0"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sp>
          <p:nvSpPr>
            <p:cNvPr id="129" name="Untertitel 2">
              <a:extLst>
                <a:ext uri="{FF2B5EF4-FFF2-40B4-BE49-F238E27FC236}">
                  <a16:creationId xmlns:a16="http://schemas.microsoft.com/office/drawing/2014/main" id="{9BEBAD66-21F8-4051-A097-15E13172BA66}"/>
                </a:ext>
              </a:extLst>
            </p:cNvPr>
            <p:cNvSpPr txBox="1">
              <a:spLocks/>
            </p:cNvSpPr>
            <p:nvPr/>
          </p:nvSpPr>
          <p:spPr>
            <a:xfrm rot="2206332">
              <a:off x="5366549" y="3271977"/>
              <a:ext cx="1708150" cy="164660"/>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lang="en-US" sz="900" i="1">
                  <a:latin typeface="+mn-lt"/>
                  <a:ea typeface="Noto Sans" panose="020B0502040504020204" pitchFamily="34" charset="0"/>
                  <a:cs typeface="Noto Sans" panose="020B0502040504020204" pitchFamily="34" charset="0"/>
                </a:rPr>
                <a:t>is specialized in</a:t>
              </a:r>
              <a:endParaRPr kumimoji="0" lang="en-US" sz="900" b="0"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sp>
          <p:nvSpPr>
            <p:cNvPr id="130" name="Untertitel 2">
              <a:extLst>
                <a:ext uri="{FF2B5EF4-FFF2-40B4-BE49-F238E27FC236}">
                  <a16:creationId xmlns:a16="http://schemas.microsoft.com/office/drawing/2014/main" id="{D2FB9BB3-30BE-4ECD-9763-0B8DC9E7E075}"/>
                </a:ext>
              </a:extLst>
            </p:cNvPr>
            <p:cNvSpPr txBox="1">
              <a:spLocks/>
            </p:cNvSpPr>
            <p:nvPr/>
          </p:nvSpPr>
          <p:spPr>
            <a:xfrm>
              <a:off x="7399804" y="2294446"/>
              <a:ext cx="1708150" cy="164660"/>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lang="en-US" sz="900" i="1">
                  <a:latin typeface="+mn-lt"/>
                  <a:ea typeface="Noto Sans" panose="020B0502040504020204" pitchFamily="34" charset="0"/>
                  <a:cs typeface="Noto Sans" panose="020B0502040504020204" pitchFamily="34" charset="0"/>
                </a:rPr>
                <a:t>frequency 89</a:t>
              </a:r>
              <a:endParaRPr kumimoji="0" lang="en-US" sz="900" b="0"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grpSp>
      <p:sp>
        <p:nvSpPr>
          <p:cNvPr id="131" name="Untertitel 2">
            <a:extLst>
              <a:ext uri="{FF2B5EF4-FFF2-40B4-BE49-F238E27FC236}">
                <a16:creationId xmlns:a16="http://schemas.microsoft.com/office/drawing/2014/main" id="{FD89D242-6D0B-41BF-92E2-712AB2E358F4}"/>
              </a:ext>
            </a:extLst>
          </p:cNvPr>
          <p:cNvSpPr txBox="1">
            <a:spLocks/>
          </p:cNvSpPr>
          <p:nvPr/>
        </p:nvSpPr>
        <p:spPr>
          <a:xfrm>
            <a:off x="6025019" y="5391032"/>
            <a:ext cx="1708150" cy="164660"/>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0"/>
              </a:spcBef>
              <a:spcAft>
                <a:spcPts val="0"/>
              </a:spcAft>
              <a:buClrTx/>
              <a:buSzTx/>
              <a:buFont typeface="Arial" panose="020B0604020202020204" pitchFamily="34" charset="0"/>
              <a:buNone/>
              <a:tabLst/>
              <a:defRPr/>
            </a:pPr>
            <a:r>
              <a:rPr lang="en-US" sz="900" i="1" dirty="0">
                <a:latin typeface="+mn-lt"/>
                <a:ea typeface="Noto Sans" panose="020B0502040504020204" pitchFamily="34" charset="0"/>
                <a:cs typeface="Noto Sans" panose="020B0502040504020204" pitchFamily="34" charset="0"/>
              </a:rPr>
              <a:t>child of</a:t>
            </a:r>
            <a:endParaRPr kumimoji="0" lang="en-US" sz="900" b="0" i="1" u="none" strike="noStrike" kern="1200" cap="none" spc="0" normalizeH="0" baseline="0" dirty="0">
              <a:ln>
                <a:noFill/>
              </a:ln>
              <a:effectLst/>
              <a:uLnTx/>
              <a:uFillTx/>
              <a:latin typeface="+mn-lt"/>
              <a:ea typeface="Noto Sans" panose="020B0502040504020204" pitchFamily="34" charset="0"/>
              <a:cs typeface="Noto Sans" panose="020B0502040504020204" pitchFamily="34" charset="0"/>
            </a:endParaRPr>
          </a:p>
        </p:txBody>
      </p:sp>
      <p:grpSp>
        <p:nvGrpSpPr>
          <p:cNvPr id="132" name="Gruppieren 131">
            <a:extLst>
              <a:ext uri="{FF2B5EF4-FFF2-40B4-BE49-F238E27FC236}">
                <a16:creationId xmlns:a16="http://schemas.microsoft.com/office/drawing/2014/main" id="{18A42B30-5572-4615-A425-FF0ECB6A44E7}"/>
              </a:ext>
            </a:extLst>
          </p:cNvPr>
          <p:cNvGrpSpPr/>
          <p:nvPr/>
        </p:nvGrpSpPr>
        <p:grpSpPr>
          <a:xfrm>
            <a:off x="7545596" y="1696170"/>
            <a:ext cx="2287466" cy="773980"/>
            <a:chOff x="7545596" y="1696170"/>
            <a:chExt cx="2287466" cy="773980"/>
          </a:xfrm>
        </p:grpSpPr>
        <p:sp>
          <p:nvSpPr>
            <p:cNvPr id="133" name="Untertitel 2">
              <a:extLst>
                <a:ext uri="{FF2B5EF4-FFF2-40B4-BE49-F238E27FC236}">
                  <a16:creationId xmlns:a16="http://schemas.microsoft.com/office/drawing/2014/main" id="{C3038E2F-4EBD-4D6F-B4D3-078E27226BBF}"/>
                </a:ext>
              </a:extLst>
            </p:cNvPr>
            <p:cNvSpPr txBox="1">
              <a:spLocks/>
            </p:cNvSpPr>
            <p:nvPr/>
          </p:nvSpPr>
          <p:spPr>
            <a:xfrm>
              <a:off x="8124912" y="1696170"/>
              <a:ext cx="1708150" cy="258276"/>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000"/>
                </a:lnSpc>
                <a:spcBef>
                  <a:spcPts val="0"/>
                </a:spcBef>
                <a:spcAft>
                  <a:spcPts val="0"/>
                </a:spcAft>
                <a:buClrTx/>
                <a:buSzTx/>
                <a:buFont typeface="Arial" panose="020B0604020202020204" pitchFamily="34" charset="0"/>
                <a:buNone/>
                <a:tabLst/>
                <a:defRPr/>
              </a:pPr>
              <a:r>
                <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Macro</a:t>
              </a:r>
              <a:r>
                <a:rPr lang="en-US" sz="1000" b="1" i="1">
                  <a:latin typeface="+mn-lt"/>
                  <a:ea typeface="Noto Sans" panose="020B0502040504020204" pitchFamily="34" charset="0"/>
                  <a:cs typeface="Noto Sans" panose="020B0502040504020204" pitchFamily="34" charset="0"/>
                </a:rPr>
                <a:t>e</a:t>
              </a:r>
              <a:r>
                <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conomic </a:t>
              </a:r>
              <a:br>
                <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rPr>
              </a:br>
              <a:r>
                <a:rPr lang="en-US" sz="1000" b="1" i="1">
                  <a:latin typeface="+mn-lt"/>
                  <a:ea typeface="Noto Sans" panose="020B0502040504020204" pitchFamily="34" charset="0"/>
                  <a:cs typeface="Noto Sans" panose="020B0502040504020204" pitchFamily="34" charset="0"/>
                </a:rPr>
                <a:t>t</a:t>
              </a:r>
              <a:r>
                <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rends</a:t>
              </a:r>
            </a:p>
          </p:txBody>
        </p:sp>
        <p:grpSp>
          <p:nvGrpSpPr>
            <p:cNvPr id="134" name="Gruppieren 133">
              <a:extLst>
                <a:ext uri="{FF2B5EF4-FFF2-40B4-BE49-F238E27FC236}">
                  <a16:creationId xmlns:a16="http://schemas.microsoft.com/office/drawing/2014/main" id="{9534CCD3-9FEF-47CF-9726-F44A118264D5}"/>
                </a:ext>
              </a:extLst>
            </p:cNvPr>
            <p:cNvGrpSpPr/>
            <p:nvPr/>
          </p:nvGrpSpPr>
          <p:grpSpPr>
            <a:xfrm>
              <a:off x="8801853" y="2077281"/>
              <a:ext cx="382969" cy="392869"/>
              <a:chOff x="8785978" y="2077281"/>
              <a:chExt cx="382969" cy="392869"/>
            </a:xfrm>
          </p:grpSpPr>
          <p:sp>
            <p:nvSpPr>
              <p:cNvPr id="136" name="Ellipse 135">
                <a:extLst>
                  <a:ext uri="{FF2B5EF4-FFF2-40B4-BE49-F238E27FC236}">
                    <a16:creationId xmlns:a16="http://schemas.microsoft.com/office/drawing/2014/main" id="{38F592D8-9854-43CF-AC5F-5437DB38AAE1}"/>
                  </a:ext>
                </a:extLst>
              </p:cNvPr>
              <p:cNvSpPr/>
              <p:nvPr/>
            </p:nvSpPr>
            <p:spPr>
              <a:xfrm>
                <a:off x="8930154" y="2236573"/>
                <a:ext cx="72000" cy="72000"/>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schemeClr val="tx1"/>
                  </a:solidFill>
                  <a:effectLst/>
                  <a:uLnTx/>
                  <a:uFillTx/>
                  <a:ea typeface="Noto Sans" panose="020B0502040504020204" pitchFamily="34" charset="0"/>
                  <a:cs typeface="Noto Sans" panose="020B0502040504020204" pitchFamily="34" charset="0"/>
                </a:endParaRPr>
              </a:p>
            </p:txBody>
          </p:sp>
          <p:cxnSp>
            <p:nvCxnSpPr>
              <p:cNvPr id="137" name="Gerader Verbinder 136">
                <a:extLst>
                  <a:ext uri="{FF2B5EF4-FFF2-40B4-BE49-F238E27FC236}">
                    <a16:creationId xmlns:a16="http://schemas.microsoft.com/office/drawing/2014/main" id="{82D1DDFF-0600-4E4A-A592-27BAC99DD888}"/>
                  </a:ext>
                </a:extLst>
              </p:cNvPr>
              <p:cNvCxnSpPr>
                <a:cxnSpLocks/>
              </p:cNvCxnSpPr>
              <p:nvPr/>
            </p:nvCxnSpPr>
            <p:spPr>
              <a:xfrm flipH="1">
                <a:off x="8963362" y="2305880"/>
                <a:ext cx="1" cy="1642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Gerader Verbinder 137">
                <a:extLst>
                  <a:ext uri="{FF2B5EF4-FFF2-40B4-BE49-F238E27FC236}">
                    <a16:creationId xmlns:a16="http://schemas.microsoft.com/office/drawing/2014/main" id="{DC5ED70C-B476-4738-8194-F0B1B2C1E830}"/>
                  </a:ext>
                </a:extLst>
              </p:cNvPr>
              <p:cNvCxnSpPr>
                <a:cxnSpLocks/>
              </p:cNvCxnSpPr>
              <p:nvPr/>
            </p:nvCxnSpPr>
            <p:spPr>
              <a:xfrm rot="2700000" flipH="1">
                <a:off x="8868112" y="2268575"/>
                <a:ext cx="1" cy="1642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Gerader Verbinder 138">
                <a:extLst>
                  <a:ext uri="{FF2B5EF4-FFF2-40B4-BE49-F238E27FC236}">
                    <a16:creationId xmlns:a16="http://schemas.microsoft.com/office/drawing/2014/main" id="{B2C2EA5A-C612-46CD-BD89-0EB41D47AED4}"/>
                  </a:ext>
                </a:extLst>
              </p:cNvPr>
              <p:cNvCxnSpPr>
                <a:cxnSpLocks/>
              </p:cNvCxnSpPr>
              <p:nvPr/>
            </p:nvCxnSpPr>
            <p:spPr>
              <a:xfrm rot="18900000" flipH="1">
                <a:off x="9055438" y="2268575"/>
                <a:ext cx="1" cy="1642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Gerader Verbinder 139">
                <a:extLst>
                  <a:ext uri="{FF2B5EF4-FFF2-40B4-BE49-F238E27FC236}">
                    <a16:creationId xmlns:a16="http://schemas.microsoft.com/office/drawing/2014/main" id="{BAA3BF1E-EFEF-47BD-BD23-6A7C7C8D440C}"/>
                  </a:ext>
                </a:extLst>
              </p:cNvPr>
              <p:cNvCxnSpPr>
                <a:cxnSpLocks/>
              </p:cNvCxnSpPr>
              <p:nvPr/>
            </p:nvCxnSpPr>
            <p:spPr>
              <a:xfrm rot="10800000" flipH="1">
                <a:off x="8962986" y="2077281"/>
                <a:ext cx="1" cy="1642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Gerader Verbinder 140">
                <a:extLst>
                  <a:ext uri="{FF2B5EF4-FFF2-40B4-BE49-F238E27FC236}">
                    <a16:creationId xmlns:a16="http://schemas.microsoft.com/office/drawing/2014/main" id="{D1592A30-560C-4961-9D98-46EC665FA138}"/>
                  </a:ext>
                </a:extLst>
              </p:cNvPr>
              <p:cNvCxnSpPr>
                <a:cxnSpLocks/>
              </p:cNvCxnSpPr>
              <p:nvPr/>
            </p:nvCxnSpPr>
            <p:spPr>
              <a:xfrm rot="13500000" flipH="1">
                <a:off x="9061411" y="2105061"/>
                <a:ext cx="1" cy="1642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Gerader Verbinder 141">
                <a:extLst>
                  <a:ext uri="{FF2B5EF4-FFF2-40B4-BE49-F238E27FC236}">
                    <a16:creationId xmlns:a16="http://schemas.microsoft.com/office/drawing/2014/main" id="{FDDFD3AE-880D-4795-B87D-D7D17FFC361A}"/>
                  </a:ext>
                </a:extLst>
              </p:cNvPr>
              <p:cNvCxnSpPr>
                <a:cxnSpLocks/>
              </p:cNvCxnSpPr>
              <p:nvPr/>
            </p:nvCxnSpPr>
            <p:spPr>
              <a:xfrm rot="8100000" flipH="1">
                <a:off x="8870910" y="2105061"/>
                <a:ext cx="1" cy="1642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Gerader Verbinder 142">
                <a:extLst>
                  <a:ext uri="{FF2B5EF4-FFF2-40B4-BE49-F238E27FC236}">
                    <a16:creationId xmlns:a16="http://schemas.microsoft.com/office/drawing/2014/main" id="{0B55A41B-50F5-472B-985A-B18CEDF577D2}"/>
                  </a:ext>
                </a:extLst>
              </p:cNvPr>
              <p:cNvCxnSpPr>
                <a:cxnSpLocks/>
              </p:cNvCxnSpPr>
              <p:nvPr/>
            </p:nvCxnSpPr>
            <p:spPr>
              <a:xfrm rot="5400000" flipH="1">
                <a:off x="9086811" y="2188406"/>
                <a:ext cx="1" cy="1642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5" name="Gerader Verbinder 134">
              <a:extLst>
                <a:ext uri="{FF2B5EF4-FFF2-40B4-BE49-F238E27FC236}">
                  <a16:creationId xmlns:a16="http://schemas.microsoft.com/office/drawing/2014/main" id="{EB91BF5E-5FBA-4BEE-907E-A06AC312A411}"/>
                </a:ext>
              </a:extLst>
            </p:cNvPr>
            <p:cNvCxnSpPr>
              <a:cxnSpLocks/>
              <a:stCxn id="224" idx="6"/>
              <a:endCxn id="136" idx="2"/>
            </p:cNvCxnSpPr>
            <p:nvPr/>
          </p:nvCxnSpPr>
          <p:spPr>
            <a:xfrm>
              <a:off x="7545596" y="2269782"/>
              <a:ext cx="1400433" cy="279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4" name="Gruppieren 143">
            <a:extLst>
              <a:ext uri="{FF2B5EF4-FFF2-40B4-BE49-F238E27FC236}">
                <a16:creationId xmlns:a16="http://schemas.microsoft.com/office/drawing/2014/main" id="{BB17CEE5-B06D-4984-A55C-0BB1A971982F}"/>
              </a:ext>
            </a:extLst>
          </p:cNvPr>
          <p:cNvGrpSpPr/>
          <p:nvPr/>
        </p:nvGrpSpPr>
        <p:grpSpPr>
          <a:xfrm>
            <a:off x="247576" y="4988319"/>
            <a:ext cx="4643639" cy="834631"/>
            <a:chOff x="247576" y="4988319"/>
            <a:chExt cx="4643639" cy="834631"/>
          </a:xfrm>
        </p:grpSpPr>
        <p:sp>
          <p:nvSpPr>
            <p:cNvPr id="145" name="Untertitel 2">
              <a:extLst>
                <a:ext uri="{FF2B5EF4-FFF2-40B4-BE49-F238E27FC236}">
                  <a16:creationId xmlns:a16="http://schemas.microsoft.com/office/drawing/2014/main" id="{205207E5-B669-4F60-9E29-05E0FEAF5EBB}"/>
                </a:ext>
              </a:extLst>
            </p:cNvPr>
            <p:cNvSpPr txBox="1">
              <a:spLocks/>
            </p:cNvSpPr>
            <p:nvPr/>
          </p:nvSpPr>
          <p:spPr>
            <a:xfrm>
              <a:off x="247576" y="4988319"/>
              <a:ext cx="1708150" cy="258276"/>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000"/>
                </a:lnSpc>
                <a:spcBef>
                  <a:spcPts val="0"/>
                </a:spcBef>
                <a:spcAft>
                  <a:spcPts val="0"/>
                </a:spcAft>
                <a:buClrTx/>
                <a:buSzTx/>
                <a:buFont typeface="Arial" panose="020B0604020202020204" pitchFamily="34" charset="0"/>
                <a:buNone/>
                <a:tabLst/>
                <a:defRPr/>
              </a:pPr>
              <a:r>
                <a:rPr kumimoji="0" lang="de-CH" sz="1000" b="1" i="0" u="none" strike="noStrike" kern="1200" cap="none" spc="0" normalizeH="0" baseline="0" noProof="0" dirty="0">
                  <a:ln>
                    <a:noFill/>
                  </a:ln>
                  <a:effectLst/>
                  <a:uLnTx/>
                  <a:uFillTx/>
                  <a:latin typeface="+mn-lt"/>
                  <a:ea typeface="Noto Sans" panose="020B0502040504020204" pitchFamily="34" charset="0"/>
                  <a:cs typeface="Noto Sans" panose="020B0502040504020204" pitchFamily="34" charset="0"/>
                </a:rPr>
                <a:t>Real Estate </a:t>
              </a:r>
              <a:br>
                <a:rPr kumimoji="0" lang="de-CH" sz="1000" b="1" i="0" u="none" strike="noStrike" kern="1200" cap="none" spc="0" normalizeH="0" baseline="0" noProof="0" dirty="0">
                  <a:ln>
                    <a:noFill/>
                  </a:ln>
                  <a:effectLst/>
                  <a:uLnTx/>
                  <a:uFillTx/>
                  <a:latin typeface="+mn-lt"/>
                  <a:ea typeface="Noto Sans" panose="020B0502040504020204" pitchFamily="34" charset="0"/>
                  <a:cs typeface="Noto Sans" panose="020B0502040504020204" pitchFamily="34" charset="0"/>
                </a:rPr>
              </a:br>
              <a:r>
                <a:rPr kumimoji="0" lang="de-CH" sz="1000" b="1" i="0" u="none" strike="noStrike" kern="1200" cap="none" spc="0" normalizeH="0" baseline="0" noProof="0" dirty="0">
                  <a:ln>
                    <a:noFill/>
                  </a:ln>
                  <a:effectLst/>
                  <a:uLnTx/>
                  <a:uFillTx/>
                  <a:latin typeface="+mn-lt"/>
                  <a:ea typeface="Noto Sans" panose="020B0502040504020204" pitchFamily="34" charset="0"/>
                  <a:cs typeface="Noto Sans" panose="020B0502040504020204" pitchFamily="34" charset="0"/>
                </a:rPr>
                <a:t>Investment Analyst</a:t>
              </a:r>
              <a:endParaRPr kumimoji="0" lang="de-CH" sz="1000" b="1" i="1" u="none" strike="noStrike" kern="1200" cap="none" spc="0" normalizeH="0" baseline="0" noProof="0" dirty="0">
                <a:ln>
                  <a:noFill/>
                </a:ln>
                <a:effectLst/>
                <a:uLnTx/>
                <a:uFillTx/>
                <a:latin typeface="+mn-lt"/>
                <a:ea typeface="Noto Sans" panose="020B0502040504020204" pitchFamily="34" charset="0"/>
                <a:cs typeface="Noto Sans" panose="020B0502040504020204" pitchFamily="34" charset="0"/>
              </a:endParaRPr>
            </a:p>
          </p:txBody>
        </p:sp>
        <p:cxnSp>
          <p:nvCxnSpPr>
            <p:cNvPr id="146" name="Gerader Verbinder 145">
              <a:extLst>
                <a:ext uri="{FF2B5EF4-FFF2-40B4-BE49-F238E27FC236}">
                  <a16:creationId xmlns:a16="http://schemas.microsoft.com/office/drawing/2014/main" id="{4A7CC020-93D5-4CEF-87BE-4E8DE78F7C4F}"/>
                </a:ext>
              </a:extLst>
            </p:cNvPr>
            <p:cNvCxnSpPr>
              <a:cxnSpLocks/>
              <a:stCxn id="150" idx="6"/>
              <a:endCxn id="252" idx="2"/>
            </p:cNvCxnSpPr>
            <p:nvPr/>
          </p:nvCxnSpPr>
          <p:spPr>
            <a:xfrm flipV="1">
              <a:off x="1176546" y="5589726"/>
              <a:ext cx="3714669" cy="110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7" name="Gruppieren 146">
              <a:extLst>
                <a:ext uri="{FF2B5EF4-FFF2-40B4-BE49-F238E27FC236}">
                  <a16:creationId xmlns:a16="http://schemas.microsoft.com/office/drawing/2014/main" id="{E6704673-E193-4EA6-BBF8-7C2F4440232D}"/>
                </a:ext>
              </a:extLst>
            </p:cNvPr>
            <p:cNvGrpSpPr/>
            <p:nvPr/>
          </p:nvGrpSpPr>
          <p:grpSpPr>
            <a:xfrm>
              <a:off x="879851" y="5366581"/>
              <a:ext cx="415095" cy="456369"/>
              <a:chOff x="752851" y="2007431"/>
              <a:chExt cx="415095" cy="456369"/>
            </a:xfrm>
          </p:grpSpPr>
          <p:grpSp>
            <p:nvGrpSpPr>
              <p:cNvPr id="148" name="Gruppieren 147">
                <a:extLst>
                  <a:ext uri="{FF2B5EF4-FFF2-40B4-BE49-F238E27FC236}">
                    <a16:creationId xmlns:a16="http://schemas.microsoft.com/office/drawing/2014/main" id="{3C4D9021-C9F5-4C09-97CC-7273DF80C89B}"/>
                  </a:ext>
                </a:extLst>
              </p:cNvPr>
              <p:cNvGrpSpPr/>
              <p:nvPr/>
            </p:nvGrpSpPr>
            <p:grpSpPr>
              <a:xfrm>
                <a:off x="807203" y="2007431"/>
                <a:ext cx="360743" cy="456369"/>
                <a:chOff x="1746605" y="2007431"/>
                <a:chExt cx="360743" cy="456369"/>
              </a:xfrm>
            </p:grpSpPr>
            <p:sp>
              <p:nvSpPr>
                <p:cNvPr id="150" name="Ellipse 149">
                  <a:extLst>
                    <a:ext uri="{FF2B5EF4-FFF2-40B4-BE49-F238E27FC236}">
                      <a16:creationId xmlns:a16="http://schemas.microsoft.com/office/drawing/2014/main" id="{11943682-003D-47CF-8ADE-11C099BAFB1E}"/>
                    </a:ext>
                  </a:extLst>
                </p:cNvPr>
                <p:cNvSpPr/>
                <p:nvPr/>
              </p:nvSpPr>
              <p:spPr>
                <a:xfrm>
                  <a:off x="1865381" y="2169898"/>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ts val="1000"/>
                    </a:lnSpc>
                    <a:spcBef>
                      <a:spcPts val="0"/>
                    </a:spcBef>
                    <a:spcAft>
                      <a:spcPts val="0"/>
                    </a:spcAft>
                    <a:buClrTx/>
                    <a:buSzTx/>
                    <a:buFontTx/>
                    <a:buNone/>
                    <a:tabLst/>
                    <a:defRPr/>
                  </a:pPr>
                  <a:endParaRPr kumimoji="0" lang="de-CH" sz="1800" b="0" i="0" u="none" strike="noStrike" kern="1200" cap="none" spc="0" normalizeH="0" baseline="0" noProof="0">
                    <a:ln>
                      <a:noFill/>
                    </a:ln>
                    <a:solidFill>
                      <a:schemeClr val="tx1"/>
                    </a:solidFill>
                    <a:effectLst/>
                    <a:uLnTx/>
                    <a:uFillTx/>
                    <a:ea typeface="Noto Sans" panose="020B0502040504020204" pitchFamily="34" charset="0"/>
                    <a:cs typeface="Noto Sans" panose="020B0502040504020204" pitchFamily="34" charset="0"/>
                  </a:endParaRPr>
                </a:p>
              </p:txBody>
            </p:sp>
            <p:grpSp>
              <p:nvGrpSpPr>
                <p:cNvPr id="151" name="Gruppieren 150">
                  <a:extLst>
                    <a:ext uri="{FF2B5EF4-FFF2-40B4-BE49-F238E27FC236}">
                      <a16:creationId xmlns:a16="http://schemas.microsoft.com/office/drawing/2014/main" id="{0C188D95-6EF9-415B-8234-63CC20B9D04E}"/>
                    </a:ext>
                  </a:extLst>
                </p:cNvPr>
                <p:cNvGrpSpPr/>
                <p:nvPr/>
              </p:nvGrpSpPr>
              <p:grpSpPr>
                <a:xfrm>
                  <a:off x="1746605" y="2262225"/>
                  <a:ext cx="272636" cy="201575"/>
                  <a:chOff x="1746605" y="2262225"/>
                  <a:chExt cx="272636" cy="201575"/>
                </a:xfrm>
              </p:grpSpPr>
              <p:cxnSp>
                <p:nvCxnSpPr>
                  <p:cNvPr id="156" name="Gerader Verbinder 155">
                    <a:extLst>
                      <a:ext uri="{FF2B5EF4-FFF2-40B4-BE49-F238E27FC236}">
                        <a16:creationId xmlns:a16="http://schemas.microsoft.com/office/drawing/2014/main" id="{C3386BFF-0782-4236-8383-2626B2F7DABE}"/>
                      </a:ext>
                    </a:extLst>
                  </p:cNvPr>
                  <p:cNvCxnSpPr>
                    <a:cxnSpLocks/>
                  </p:cNvCxnSpPr>
                  <p:nvPr/>
                </p:nvCxnSpPr>
                <p:spPr>
                  <a:xfrm flipH="1">
                    <a:off x="1927164" y="2299530"/>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Gerader Verbinder 156">
                    <a:extLst>
                      <a:ext uri="{FF2B5EF4-FFF2-40B4-BE49-F238E27FC236}">
                        <a16:creationId xmlns:a16="http://schemas.microsoft.com/office/drawing/2014/main" id="{F4315609-A367-44AF-85A0-57A28E7C3507}"/>
                      </a:ext>
                    </a:extLst>
                  </p:cNvPr>
                  <p:cNvCxnSpPr>
                    <a:cxnSpLocks/>
                  </p:cNvCxnSpPr>
                  <p:nvPr/>
                </p:nvCxnSpPr>
                <p:spPr>
                  <a:xfrm rot="2700000" flipH="1">
                    <a:off x="1828739"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Gerader Verbinder 157">
                    <a:extLst>
                      <a:ext uri="{FF2B5EF4-FFF2-40B4-BE49-F238E27FC236}">
                        <a16:creationId xmlns:a16="http://schemas.microsoft.com/office/drawing/2014/main" id="{B87DC8A4-2BAF-49B9-B20D-C8668DADC062}"/>
                      </a:ext>
                    </a:extLst>
                  </p:cNvPr>
                  <p:cNvCxnSpPr>
                    <a:cxnSpLocks/>
                  </p:cNvCxnSpPr>
                  <p:nvPr/>
                </p:nvCxnSpPr>
                <p:spPr>
                  <a:xfrm rot="18900000" flipH="1">
                    <a:off x="2019240"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2" name="Gruppieren 151">
                  <a:extLst>
                    <a:ext uri="{FF2B5EF4-FFF2-40B4-BE49-F238E27FC236}">
                      <a16:creationId xmlns:a16="http://schemas.microsoft.com/office/drawing/2014/main" id="{EDA06DFF-3F70-427F-B18B-982E14BB3221}"/>
                    </a:ext>
                  </a:extLst>
                </p:cNvPr>
                <p:cNvGrpSpPr/>
                <p:nvPr/>
              </p:nvGrpSpPr>
              <p:grpSpPr>
                <a:xfrm rot="10800000">
                  <a:off x="1834712" y="2007431"/>
                  <a:ext cx="272636" cy="201575"/>
                  <a:chOff x="1746605" y="2262225"/>
                  <a:chExt cx="272636" cy="201575"/>
                </a:xfrm>
              </p:grpSpPr>
              <p:cxnSp>
                <p:nvCxnSpPr>
                  <p:cNvPr id="153" name="Gerader Verbinder 152">
                    <a:extLst>
                      <a:ext uri="{FF2B5EF4-FFF2-40B4-BE49-F238E27FC236}">
                        <a16:creationId xmlns:a16="http://schemas.microsoft.com/office/drawing/2014/main" id="{FDAD69FF-AE58-4F0C-A512-3863A3EA9D03}"/>
                      </a:ext>
                    </a:extLst>
                  </p:cNvPr>
                  <p:cNvCxnSpPr>
                    <a:cxnSpLocks/>
                  </p:cNvCxnSpPr>
                  <p:nvPr/>
                </p:nvCxnSpPr>
                <p:spPr>
                  <a:xfrm flipH="1">
                    <a:off x="1927164" y="2299530"/>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Gerader Verbinder 153">
                    <a:extLst>
                      <a:ext uri="{FF2B5EF4-FFF2-40B4-BE49-F238E27FC236}">
                        <a16:creationId xmlns:a16="http://schemas.microsoft.com/office/drawing/2014/main" id="{CCD458FF-436A-4296-A9CC-4DC57256B9D3}"/>
                      </a:ext>
                    </a:extLst>
                  </p:cNvPr>
                  <p:cNvCxnSpPr>
                    <a:cxnSpLocks/>
                  </p:cNvCxnSpPr>
                  <p:nvPr/>
                </p:nvCxnSpPr>
                <p:spPr>
                  <a:xfrm rot="2700000" flipH="1">
                    <a:off x="1828739"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Gerader Verbinder 154">
                    <a:extLst>
                      <a:ext uri="{FF2B5EF4-FFF2-40B4-BE49-F238E27FC236}">
                        <a16:creationId xmlns:a16="http://schemas.microsoft.com/office/drawing/2014/main" id="{F8CF57DD-566F-4877-9270-0CFD45CC255C}"/>
                      </a:ext>
                    </a:extLst>
                  </p:cNvPr>
                  <p:cNvCxnSpPr>
                    <a:cxnSpLocks/>
                  </p:cNvCxnSpPr>
                  <p:nvPr/>
                </p:nvCxnSpPr>
                <p:spPr>
                  <a:xfrm rot="18900000" flipH="1">
                    <a:off x="2019240"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149" name="Gerader Verbinder 148">
                <a:extLst>
                  <a:ext uri="{FF2B5EF4-FFF2-40B4-BE49-F238E27FC236}">
                    <a16:creationId xmlns:a16="http://schemas.microsoft.com/office/drawing/2014/main" id="{A5BFCF39-D25F-483C-B8E6-D83D5E515A13}"/>
                  </a:ext>
                </a:extLst>
              </p:cNvPr>
              <p:cNvCxnSpPr>
                <a:cxnSpLocks/>
                <a:stCxn id="150" idx="2"/>
              </p:cNvCxnSpPr>
              <p:nvPr/>
            </p:nvCxnSpPr>
            <p:spPr>
              <a:xfrm flipH="1" flipV="1">
                <a:off x="752851" y="2231646"/>
                <a:ext cx="173128" cy="3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59" name="Gruppieren 158">
            <a:extLst>
              <a:ext uri="{FF2B5EF4-FFF2-40B4-BE49-F238E27FC236}">
                <a16:creationId xmlns:a16="http://schemas.microsoft.com/office/drawing/2014/main" id="{D0A9040A-03DF-4B79-9C3F-A1F6C423EECF}"/>
              </a:ext>
            </a:extLst>
          </p:cNvPr>
          <p:cNvGrpSpPr/>
          <p:nvPr/>
        </p:nvGrpSpPr>
        <p:grpSpPr>
          <a:xfrm>
            <a:off x="95399" y="1696170"/>
            <a:ext cx="4813913" cy="2743275"/>
            <a:chOff x="95399" y="1696170"/>
            <a:chExt cx="4813913" cy="2743275"/>
          </a:xfrm>
        </p:grpSpPr>
        <p:cxnSp>
          <p:nvCxnSpPr>
            <p:cNvPr id="160" name="Gerader Verbinder 159">
              <a:extLst>
                <a:ext uri="{FF2B5EF4-FFF2-40B4-BE49-F238E27FC236}">
                  <a16:creationId xmlns:a16="http://schemas.microsoft.com/office/drawing/2014/main" id="{BF80817C-5C20-4055-878C-2DE87B807305}"/>
                </a:ext>
              </a:extLst>
            </p:cNvPr>
            <p:cNvCxnSpPr>
              <a:cxnSpLocks/>
              <a:stCxn id="171" idx="6"/>
              <a:endCxn id="120" idx="3"/>
            </p:cNvCxnSpPr>
            <p:nvPr/>
          </p:nvCxnSpPr>
          <p:spPr>
            <a:xfrm flipV="1">
              <a:off x="2319546" y="2309447"/>
              <a:ext cx="2589766" cy="193518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1" name="Untertitel 2">
              <a:extLst>
                <a:ext uri="{FF2B5EF4-FFF2-40B4-BE49-F238E27FC236}">
                  <a16:creationId xmlns:a16="http://schemas.microsoft.com/office/drawing/2014/main" id="{D1AB9D86-0A29-421E-B5FC-7EBCC6C51539}"/>
                </a:ext>
              </a:extLst>
            </p:cNvPr>
            <p:cNvSpPr txBox="1">
              <a:spLocks/>
            </p:cNvSpPr>
            <p:nvPr/>
          </p:nvSpPr>
          <p:spPr>
            <a:xfrm>
              <a:off x="95399" y="1696170"/>
              <a:ext cx="1708150" cy="258276"/>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000"/>
                </a:lnSpc>
                <a:spcBef>
                  <a:spcPts val="0"/>
                </a:spcBef>
                <a:spcAft>
                  <a:spcPts val="0"/>
                </a:spcAft>
                <a:buClrTx/>
                <a:buSzTx/>
                <a:buFont typeface="Arial" panose="020B0604020202020204" pitchFamily="34" charset="0"/>
                <a:buNone/>
                <a:tabLst/>
                <a:defRPr/>
              </a:pP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Specializations of </a:t>
              </a:r>
              <a:b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b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Equity Analyst</a:t>
              </a:r>
              <a:endPar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cxnSp>
          <p:nvCxnSpPr>
            <p:cNvPr id="162" name="Gerader Verbinder 161">
              <a:extLst>
                <a:ext uri="{FF2B5EF4-FFF2-40B4-BE49-F238E27FC236}">
                  <a16:creationId xmlns:a16="http://schemas.microsoft.com/office/drawing/2014/main" id="{B369C0B5-8C85-44D5-8614-E992136BF800}"/>
                </a:ext>
              </a:extLst>
            </p:cNvPr>
            <p:cNvCxnSpPr>
              <a:cxnSpLocks/>
              <a:stCxn id="180" idx="6"/>
              <a:endCxn id="120" idx="3"/>
            </p:cNvCxnSpPr>
            <p:nvPr/>
          </p:nvCxnSpPr>
          <p:spPr>
            <a:xfrm flipV="1">
              <a:off x="1551196" y="2309447"/>
              <a:ext cx="3358116" cy="107158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3" name="Untertitel 2">
              <a:extLst>
                <a:ext uri="{FF2B5EF4-FFF2-40B4-BE49-F238E27FC236}">
                  <a16:creationId xmlns:a16="http://schemas.microsoft.com/office/drawing/2014/main" id="{85FFD86B-FC97-4FF5-A07B-CE7BFC6DE095}"/>
                </a:ext>
              </a:extLst>
            </p:cNvPr>
            <p:cNvSpPr txBox="1">
              <a:spLocks/>
            </p:cNvSpPr>
            <p:nvPr/>
          </p:nvSpPr>
          <p:spPr>
            <a:xfrm>
              <a:off x="627707" y="2793553"/>
              <a:ext cx="1708150" cy="258276"/>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000"/>
                </a:lnSpc>
                <a:spcBef>
                  <a:spcPts val="0"/>
                </a:spcBef>
                <a:spcAft>
                  <a:spcPts val="0"/>
                </a:spcAft>
                <a:buClrTx/>
                <a:buSzTx/>
                <a:buFont typeface="Arial" panose="020B0604020202020204" pitchFamily="34" charset="0"/>
                <a:buNone/>
                <a:tabLst/>
                <a:defRPr/>
              </a:pP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Functions of </a:t>
              </a:r>
              <a:b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b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Equity Analyst</a:t>
              </a:r>
              <a:endPar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sp>
          <p:nvSpPr>
            <p:cNvPr id="164" name="Untertitel 2">
              <a:extLst>
                <a:ext uri="{FF2B5EF4-FFF2-40B4-BE49-F238E27FC236}">
                  <a16:creationId xmlns:a16="http://schemas.microsoft.com/office/drawing/2014/main" id="{39138E8E-37AA-4C7D-B7CD-6D06B5945509}"/>
                </a:ext>
              </a:extLst>
            </p:cNvPr>
            <p:cNvSpPr txBox="1">
              <a:spLocks/>
            </p:cNvSpPr>
            <p:nvPr/>
          </p:nvSpPr>
          <p:spPr>
            <a:xfrm>
              <a:off x="1398666" y="3636936"/>
              <a:ext cx="1708150" cy="258276"/>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000"/>
                </a:lnSpc>
                <a:spcBef>
                  <a:spcPts val="0"/>
                </a:spcBef>
                <a:spcAft>
                  <a:spcPts val="0"/>
                </a:spcAft>
                <a:buClrTx/>
                <a:buSzTx/>
                <a:buFont typeface="Arial" panose="020B0604020202020204" pitchFamily="34" charset="0"/>
                <a:buNone/>
                <a:tabLst/>
                <a:defRPr/>
              </a:pP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Education of </a:t>
              </a:r>
              <a:b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b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Equity Analyst</a:t>
              </a:r>
              <a:endPar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cxnSp>
          <p:nvCxnSpPr>
            <p:cNvPr id="165" name="Gerader Verbinder 164">
              <a:extLst>
                <a:ext uri="{FF2B5EF4-FFF2-40B4-BE49-F238E27FC236}">
                  <a16:creationId xmlns:a16="http://schemas.microsoft.com/office/drawing/2014/main" id="{43272C30-7DFF-4A46-B335-9C3738D82BA3}"/>
                </a:ext>
              </a:extLst>
            </p:cNvPr>
            <p:cNvCxnSpPr>
              <a:cxnSpLocks/>
              <a:stCxn id="190" idx="6"/>
              <a:endCxn id="120" idx="2"/>
            </p:cNvCxnSpPr>
            <p:nvPr/>
          </p:nvCxnSpPr>
          <p:spPr>
            <a:xfrm flipV="1">
              <a:off x="1011446" y="2265760"/>
              <a:ext cx="3879770" cy="40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6" name="Gruppieren 165">
              <a:extLst>
                <a:ext uri="{FF2B5EF4-FFF2-40B4-BE49-F238E27FC236}">
                  <a16:creationId xmlns:a16="http://schemas.microsoft.com/office/drawing/2014/main" id="{6AB59A50-815A-4115-97EF-32256F9075F1}"/>
                </a:ext>
              </a:extLst>
            </p:cNvPr>
            <p:cNvGrpSpPr/>
            <p:nvPr/>
          </p:nvGrpSpPr>
          <p:grpSpPr>
            <a:xfrm>
              <a:off x="714751" y="2045531"/>
              <a:ext cx="415095" cy="456369"/>
              <a:chOff x="752851" y="2007431"/>
              <a:chExt cx="415095" cy="456369"/>
            </a:xfrm>
          </p:grpSpPr>
          <p:grpSp>
            <p:nvGrpSpPr>
              <p:cNvPr id="188" name="Gruppieren 187">
                <a:extLst>
                  <a:ext uri="{FF2B5EF4-FFF2-40B4-BE49-F238E27FC236}">
                    <a16:creationId xmlns:a16="http://schemas.microsoft.com/office/drawing/2014/main" id="{DC4EC90E-C3C8-488D-ADF7-E024735CC11A}"/>
                  </a:ext>
                </a:extLst>
              </p:cNvPr>
              <p:cNvGrpSpPr/>
              <p:nvPr/>
            </p:nvGrpSpPr>
            <p:grpSpPr>
              <a:xfrm>
                <a:off x="807203" y="2007431"/>
                <a:ext cx="360743" cy="456369"/>
                <a:chOff x="1746605" y="2007431"/>
                <a:chExt cx="360743" cy="456369"/>
              </a:xfrm>
            </p:grpSpPr>
            <p:sp>
              <p:nvSpPr>
                <p:cNvPr id="190" name="Ellipse 189">
                  <a:extLst>
                    <a:ext uri="{FF2B5EF4-FFF2-40B4-BE49-F238E27FC236}">
                      <a16:creationId xmlns:a16="http://schemas.microsoft.com/office/drawing/2014/main" id="{B8E7D818-D427-4546-802C-83FDEC444123}"/>
                    </a:ext>
                  </a:extLst>
                </p:cNvPr>
                <p:cNvSpPr/>
                <p:nvPr/>
              </p:nvSpPr>
              <p:spPr>
                <a:xfrm>
                  <a:off x="1865381" y="2169898"/>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schemeClr val="tx1"/>
                    </a:solidFill>
                    <a:effectLst/>
                    <a:uLnTx/>
                    <a:uFillTx/>
                    <a:ea typeface="Noto Sans" panose="020B0502040504020204" pitchFamily="34" charset="0"/>
                    <a:cs typeface="Noto Sans" panose="020B0502040504020204" pitchFamily="34" charset="0"/>
                  </a:endParaRPr>
                </a:p>
              </p:txBody>
            </p:sp>
            <p:grpSp>
              <p:nvGrpSpPr>
                <p:cNvPr id="191" name="Gruppieren 190">
                  <a:extLst>
                    <a:ext uri="{FF2B5EF4-FFF2-40B4-BE49-F238E27FC236}">
                      <a16:creationId xmlns:a16="http://schemas.microsoft.com/office/drawing/2014/main" id="{11BA41AE-4B9B-494B-B1B2-0EDD43612937}"/>
                    </a:ext>
                  </a:extLst>
                </p:cNvPr>
                <p:cNvGrpSpPr/>
                <p:nvPr/>
              </p:nvGrpSpPr>
              <p:grpSpPr>
                <a:xfrm>
                  <a:off x="1746605" y="2262225"/>
                  <a:ext cx="272636" cy="201575"/>
                  <a:chOff x="1746605" y="2262225"/>
                  <a:chExt cx="272636" cy="201575"/>
                </a:xfrm>
              </p:grpSpPr>
              <p:cxnSp>
                <p:nvCxnSpPr>
                  <p:cNvPr id="196" name="Gerader Verbinder 195">
                    <a:extLst>
                      <a:ext uri="{FF2B5EF4-FFF2-40B4-BE49-F238E27FC236}">
                        <a16:creationId xmlns:a16="http://schemas.microsoft.com/office/drawing/2014/main" id="{0969A142-4D4E-4FE5-B192-16BB8C927DFB}"/>
                      </a:ext>
                    </a:extLst>
                  </p:cNvPr>
                  <p:cNvCxnSpPr>
                    <a:cxnSpLocks/>
                  </p:cNvCxnSpPr>
                  <p:nvPr/>
                </p:nvCxnSpPr>
                <p:spPr>
                  <a:xfrm flipH="1">
                    <a:off x="1927164" y="2299530"/>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7" name="Gerader Verbinder 196">
                    <a:extLst>
                      <a:ext uri="{FF2B5EF4-FFF2-40B4-BE49-F238E27FC236}">
                        <a16:creationId xmlns:a16="http://schemas.microsoft.com/office/drawing/2014/main" id="{EFD38184-C96D-4EF1-90F8-1F8CD4338ED3}"/>
                      </a:ext>
                    </a:extLst>
                  </p:cNvPr>
                  <p:cNvCxnSpPr>
                    <a:cxnSpLocks/>
                  </p:cNvCxnSpPr>
                  <p:nvPr/>
                </p:nvCxnSpPr>
                <p:spPr>
                  <a:xfrm rot="2700000" flipH="1">
                    <a:off x="1828739"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8" name="Gerader Verbinder 197">
                    <a:extLst>
                      <a:ext uri="{FF2B5EF4-FFF2-40B4-BE49-F238E27FC236}">
                        <a16:creationId xmlns:a16="http://schemas.microsoft.com/office/drawing/2014/main" id="{7232E903-2DD7-4EA6-9269-A705E4D6DFE9}"/>
                      </a:ext>
                    </a:extLst>
                  </p:cNvPr>
                  <p:cNvCxnSpPr>
                    <a:cxnSpLocks/>
                  </p:cNvCxnSpPr>
                  <p:nvPr/>
                </p:nvCxnSpPr>
                <p:spPr>
                  <a:xfrm rot="18900000" flipH="1">
                    <a:off x="2019240"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2" name="Gruppieren 191">
                  <a:extLst>
                    <a:ext uri="{FF2B5EF4-FFF2-40B4-BE49-F238E27FC236}">
                      <a16:creationId xmlns:a16="http://schemas.microsoft.com/office/drawing/2014/main" id="{2D2F135C-CE2C-47F2-8A63-93D02D3E5009}"/>
                    </a:ext>
                  </a:extLst>
                </p:cNvPr>
                <p:cNvGrpSpPr/>
                <p:nvPr/>
              </p:nvGrpSpPr>
              <p:grpSpPr>
                <a:xfrm rot="10800000">
                  <a:off x="1834712" y="2007431"/>
                  <a:ext cx="272636" cy="201575"/>
                  <a:chOff x="1746605" y="2262225"/>
                  <a:chExt cx="272636" cy="201575"/>
                </a:xfrm>
              </p:grpSpPr>
              <p:cxnSp>
                <p:nvCxnSpPr>
                  <p:cNvPr id="193" name="Gerader Verbinder 192">
                    <a:extLst>
                      <a:ext uri="{FF2B5EF4-FFF2-40B4-BE49-F238E27FC236}">
                        <a16:creationId xmlns:a16="http://schemas.microsoft.com/office/drawing/2014/main" id="{DA4E004E-D4D4-42A9-8BC0-497D860BFB5E}"/>
                      </a:ext>
                    </a:extLst>
                  </p:cNvPr>
                  <p:cNvCxnSpPr>
                    <a:cxnSpLocks/>
                  </p:cNvCxnSpPr>
                  <p:nvPr/>
                </p:nvCxnSpPr>
                <p:spPr>
                  <a:xfrm flipH="1">
                    <a:off x="1927164" y="2299530"/>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4" name="Gerader Verbinder 193">
                    <a:extLst>
                      <a:ext uri="{FF2B5EF4-FFF2-40B4-BE49-F238E27FC236}">
                        <a16:creationId xmlns:a16="http://schemas.microsoft.com/office/drawing/2014/main" id="{39621752-4795-47B6-B985-2195519F10C7}"/>
                      </a:ext>
                    </a:extLst>
                  </p:cNvPr>
                  <p:cNvCxnSpPr>
                    <a:cxnSpLocks/>
                  </p:cNvCxnSpPr>
                  <p:nvPr/>
                </p:nvCxnSpPr>
                <p:spPr>
                  <a:xfrm rot="2700000" flipH="1">
                    <a:off x="1828739"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5" name="Gerader Verbinder 194">
                    <a:extLst>
                      <a:ext uri="{FF2B5EF4-FFF2-40B4-BE49-F238E27FC236}">
                        <a16:creationId xmlns:a16="http://schemas.microsoft.com/office/drawing/2014/main" id="{D1C4627E-1ADC-4059-A606-3850DCA40F29}"/>
                      </a:ext>
                    </a:extLst>
                  </p:cNvPr>
                  <p:cNvCxnSpPr>
                    <a:cxnSpLocks/>
                  </p:cNvCxnSpPr>
                  <p:nvPr/>
                </p:nvCxnSpPr>
                <p:spPr>
                  <a:xfrm rot="18900000" flipH="1">
                    <a:off x="2019240"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189" name="Gerader Verbinder 188">
                <a:extLst>
                  <a:ext uri="{FF2B5EF4-FFF2-40B4-BE49-F238E27FC236}">
                    <a16:creationId xmlns:a16="http://schemas.microsoft.com/office/drawing/2014/main" id="{67AFB0AC-336E-4572-BD18-5DB00E3AA80C}"/>
                  </a:ext>
                </a:extLst>
              </p:cNvPr>
              <p:cNvCxnSpPr>
                <a:cxnSpLocks/>
                <a:stCxn id="190" idx="2"/>
              </p:cNvCxnSpPr>
              <p:nvPr/>
            </p:nvCxnSpPr>
            <p:spPr>
              <a:xfrm flipH="1" flipV="1">
                <a:off x="752851" y="2231646"/>
                <a:ext cx="173128" cy="3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7" name="Gruppieren 166">
              <a:extLst>
                <a:ext uri="{FF2B5EF4-FFF2-40B4-BE49-F238E27FC236}">
                  <a16:creationId xmlns:a16="http://schemas.microsoft.com/office/drawing/2014/main" id="{87BFB6B3-58D2-440A-8B09-FD81E89C2DBB}"/>
                </a:ext>
              </a:extLst>
            </p:cNvPr>
            <p:cNvGrpSpPr/>
            <p:nvPr/>
          </p:nvGrpSpPr>
          <p:grpSpPr>
            <a:xfrm>
              <a:off x="1254501" y="3156781"/>
              <a:ext cx="415095" cy="456369"/>
              <a:chOff x="752851" y="2007431"/>
              <a:chExt cx="415095" cy="456369"/>
            </a:xfrm>
          </p:grpSpPr>
          <p:grpSp>
            <p:nvGrpSpPr>
              <p:cNvPr id="178" name="Gruppieren 177">
                <a:extLst>
                  <a:ext uri="{FF2B5EF4-FFF2-40B4-BE49-F238E27FC236}">
                    <a16:creationId xmlns:a16="http://schemas.microsoft.com/office/drawing/2014/main" id="{8D11EBCE-A900-4117-88BE-106DAE3745E5}"/>
                  </a:ext>
                </a:extLst>
              </p:cNvPr>
              <p:cNvGrpSpPr/>
              <p:nvPr/>
            </p:nvGrpSpPr>
            <p:grpSpPr>
              <a:xfrm>
                <a:off x="807203" y="2007431"/>
                <a:ext cx="360743" cy="456369"/>
                <a:chOff x="1746605" y="2007431"/>
                <a:chExt cx="360743" cy="456369"/>
              </a:xfrm>
            </p:grpSpPr>
            <p:sp>
              <p:nvSpPr>
                <p:cNvPr id="180" name="Ellipse 179">
                  <a:extLst>
                    <a:ext uri="{FF2B5EF4-FFF2-40B4-BE49-F238E27FC236}">
                      <a16:creationId xmlns:a16="http://schemas.microsoft.com/office/drawing/2014/main" id="{1B5C3DD0-6543-4FB8-A1E2-DFAB4DE31DE7}"/>
                    </a:ext>
                  </a:extLst>
                </p:cNvPr>
                <p:cNvSpPr/>
                <p:nvPr/>
              </p:nvSpPr>
              <p:spPr>
                <a:xfrm>
                  <a:off x="1865381" y="2169898"/>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schemeClr val="tx1"/>
                    </a:solidFill>
                    <a:effectLst/>
                    <a:uLnTx/>
                    <a:uFillTx/>
                    <a:ea typeface="Noto Sans" panose="020B0502040504020204" pitchFamily="34" charset="0"/>
                    <a:cs typeface="Noto Sans" panose="020B0502040504020204" pitchFamily="34" charset="0"/>
                  </a:endParaRPr>
                </a:p>
              </p:txBody>
            </p:sp>
            <p:grpSp>
              <p:nvGrpSpPr>
                <p:cNvPr id="181" name="Gruppieren 180">
                  <a:extLst>
                    <a:ext uri="{FF2B5EF4-FFF2-40B4-BE49-F238E27FC236}">
                      <a16:creationId xmlns:a16="http://schemas.microsoft.com/office/drawing/2014/main" id="{0EE5BB2E-7C51-4B41-A885-473479C94F30}"/>
                    </a:ext>
                  </a:extLst>
                </p:cNvPr>
                <p:cNvGrpSpPr/>
                <p:nvPr/>
              </p:nvGrpSpPr>
              <p:grpSpPr>
                <a:xfrm>
                  <a:off x="1746605" y="2262225"/>
                  <a:ext cx="272636" cy="201575"/>
                  <a:chOff x="1746605" y="2262225"/>
                  <a:chExt cx="272636" cy="201575"/>
                </a:xfrm>
              </p:grpSpPr>
              <p:cxnSp>
                <p:nvCxnSpPr>
                  <p:cNvPr id="185" name="Gerader Verbinder 184">
                    <a:extLst>
                      <a:ext uri="{FF2B5EF4-FFF2-40B4-BE49-F238E27FC236}">
                        <a16:creationId xmlns:a16="http://schemas.microsoft.com/office/drawing/2014/main" id="{7A2C99B2-1132-4FAC-B964-501DD4B138D8}"/>
                      </a:ext>
                    </a:extLst>
                  </p:cNvPr>
                  <p:cNvCxnSpPr>
                    <a:cxnSpLocks/>
                  </p:cNvCxnSpPr>
                  <p:nvPr/>
                </p:nvCxnSpPr>
                <p:spPr>
                  <a:xfrm flipH="1">
                    <a:off x="1927164" y="2299530"/>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6" name="Gerader Verbinder 185">
                    <a:extLst>
                      <a:ext uri="{FF2B5EF4-FFF2-40B4-BE49-F238E27FC236}">
                        <a16:creationId xmlns:a16="http://schemas.microsoft.com/office/drawing/2014/main" id="{E5181690-5C87-4119-BCF7-8401DC399AC4}"/>
                      </a:ext>
                    </a:extLst>
                  </p:cNvPr>
                  <p:cNvCxnSpPr>
                    <a:cxnSpLocks/>
                  </p:cNvCxnSpPr>
                  <p:nvPr/>
                </p:nvCxnSpPr>
                <p:spPr>
                  <a:xfrm rot="2700000" flipH="1">
                    <a:off x="1828739"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7" name="Gerader Verbinder 186">
                    <a:extLst>
                      <a:ext uri="{FF2B5EF4-FFF2-40B4-BE49-F238E27FC236}">
                        <a16:creationId xmlns:a16="http://schemas.microsoft.com/office/drawing/2014/main" id="{C601ACD9-1788-4106-8C7D-8B5EF96B9717}"/>
                      </a:ext>
                    </a:extLst>
                  </p:cNvPr>
                  <p:cNvCxnSpPr>
                    <a:cxnSpLocks/>
                  </p:cNvCxnSpPr>
                  <p:nvPr/>
                </p:nvCxnSpPr>
                <p:spPr>
                  <a:xfrm rot="18900000" flipH="1">
                    <a:off x="2019240"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2" name="Gruppieren 181">
                  <a:extLst>
                    <a:ext uri="{FF2B5EF4-FFF2-40B4-BE49-F238E27FC236}">
                      <a16:creationId xmlns:a16="http://schemas.microsoft.com/office/drawing/2014/main" id="{6F7C0FFF-DC72-44E4-B962-94974600D609}"/>
                    </a:ext>
                  </a:extLst>
                </p:cNvPr>
                <p:cNvGrpSpPr/>
                <p:nvPr/>
              </p:nvGrpSpPr>
              <p:grpSpPr>
                <a:xfrm rot="10800000">
                  <a:off x="1926788" y="2007431"/>
                  <a:ext cx="180560" cy="164270"/>
                  <a:chOff x="1746605" y="2299530"/>
                  <a:chExt cx="180560" cy="164270"/>
                </a:xfrm>
              </p:grpSpPr>
              <p:cxnSp>
                <p:nvCxnSpPr>
                  <p:cNvPr id="183" name="Gerader Verbinder 182">
                    <a:extLst>
                      <a:ext uri="{FF2B5EF4-FFF2-40B4-BE49-F238E27FC236}">
                        <a16:creationId xmlns:a16="http://schemas.microsoft.com/office/drawing/2014/main" id="{723E41AF-5564-491A-B2B8-C10490F3448E}"/>
                      </a:ext>
                    </a:extLst>
                  </p:cNvPr>
                  <p:cNvCxnSpPr>
                    <a:cxnSpLocks/>
                  </p:cNvCxnSpPr>
                  <p:nvPr/>
                </p:nvCxnSpPr>
                <p:spPr>
                  <a:xfrm flipH="1">
                    <a:off x="1927164" y="2299530"/>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4" name="Gerader Verbinder 183">
                    <a:extLst>
                      <a:ext uri="{FF2B5EF4-FFF2-40B4-BE49-F238E27FC236}">
                        <a16:creationId xmlns:a16="http://schemas.microsoft.com/office/drawing/2014/main" id="{D38CA42E-8348-407C-B64D-C61AFF22F2BF}"/>
                      </a:ext>
                    </a:extLst>
                  </p:cNvPr>
                  <p:cNvCxnSpPr>
                    <a:cxnSpLocks/>
                  </p:cNvCxnSpPr>
                  <p:nvPr/>
                </p:nvCxnSpPr>
                <p:spPr>
                  <a:xfrm rot="2700000" flipH="1">
                    <a:off x="1828739"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179" name="Gerader Verbinder 178">
                <a:extLst>
                  <a:ext uri="{FF2B5EF4-FFF2-40B4-BE49-F238E27FC236}">
                    <a16:creationId xmlns:a16="http://schemas.microsoft.com/office/drawing/2014/main" id="{FB437C80-D46F-4510-8879-E1D0D1F9B596}"/>
                  </a:ext>
                </a:extLst>
              </p:cNvPr>
              <p:cNvCxnSpPr>
                <a:cxnSpLocks/>
                <a:stCxn id="180" idx="2"/>
              </p:cNvCxnSpPr>
              <p:nvPr/>
            </p:nvCxnSpPr>
            <p:spPr>
              <a:xfrm flipH="1" flipV="1">
                <a:off x="752851" y="2231646"/>
                <a:ext cx="173128" cy="3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8" name="Gruppieren 167">
              <a:extLst>
                <a:ext uri="{FF2B5EF4-FFF2-40B4-BE49-F238E27FC236}">
                  <a16:creationId xmlns:a16="http://schemas.microsoft.com/office/drawing/2014/main" id="{5B28E264-A973-4196-886B-83B4EEB6C70A}"/>
                </a:ext>
              </a:extLst>
            </p:cNvPr>
            <p:cNvGrpSpPr/>
            <p:nvPr/>
          </p:nvGrpSpPr>
          <p:grpSpPr>
            <a:xfrm>
              <a:off x="2022851" y="4020381"/>
              <a:ext cx="326988" cy="419064"/>
              <a:chOff x="752851" y="2007431"/>
              <a:chExt cx="326988" cy="419064"/>
            </a:xfrm>
          </p:grpSpPr>
          <p:grpSp>
            <p:nvGrpSpPr>
              <p:cNvPr id="169" name="Gruppieren 168">
                <a:extLst>
                  <a:ext uri="{FF2B5EF4-FFF2-40B4-BE49-F238E27FC236}">
                    <a16:creationId xmlns:a16="http://schemas.microsoft.com/office/drawing/2014/main" id="{429F780A-779C-49F6-901A-10CFFFEEFEE9}"/>
                  </a:ext>
                </a:extLst>
              </p:cNvPr>
              <p:cNvGrpSpPr/>
              <p:nvPr/>
            </p:nvGrpSpPr>
            <p:grpSpPr>
              <a:xfrm>
                <a:off x="807203" y="2007431"/>
                <a:ext cx="272636" cy="419064"/>
                <a:chOff x="1746605" y="2007431"/>
                <a:chExt cx="272636" cy="419064"/>
              </a:xfrm>
            </p:grpSpPr>
            <p:sp>
              <p:nvSpPr>
                <p:cNvPr id="171" name="Ellipse 170">
                  <a:extLst>
                    <a:ext uri="{FF2B5EF4-FFF2-40B4-BE49-F238E27FC236}">
                      <a16:creationId xmlns:a16="http://schemas.microsoft.com/office/drawing/2014/main" id="{51C7A29A-BD03-4932-9F32-14D3F3275850}"/>
                    </a:ext>
                  </a:extLst>
                </p:cNvPr>
                <p:cNvSpPr/>
                <p:nvPr/>
              </p:nvSpPr>
              <p:spPr>
                <a:xfrm>
                  <a:off x="1865381" y="2169898"/>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schemeClr val="tx1"/>
                    </a:solidFill>
                    <a:effectLst/>
                    <a:uLnTx/>
                    <a:uFillTx/>
                    <a:ea typeface="Noto Sans" panose="020B0502040504020204" pitchFamily="34" charset="0"/>
                    <a:cs typeface="Noto Sans" panose="020B0502040504020204" pitchFamily="34" charset="0"/>
                  </a:endParaRPr>
                </a:p>
              </p:txBody>
            </p:sp>
            <p:grpSp>
              <p:nvGrpSpPr>
                <p:cNvPr id="172" name="Gruppieren 171">
                  <a:extLst>
                    <a:ext uri="{FF2B5EF4-FFF2-40B4-BE49-F238E27FC236}">
                      <a16:creationId xmlns:a16="http://schemas.microsoft.com/office/drawing/2014/main" id="{70744447-8DB3-461C-B2CF-3E607DE1E61C}"/>
                    </a:ext>
                  </a:extLst>
                </p:cNvPr>
                <p:cNvGrpSpPr/>
                <p:nvPr/>
              </p:nvGrpSpPr>
              <p:grpSpPr>
                <a:xfrm>
                  <a:off x="1746605" y="2262225"/>
                  <a:ext cx="272636" cy="164270"/>
                  <a:chOff x="1746605" y="2262225"/>
                  <a:chExt cx="272636" cy="164270"/>
                </a:xfrm>
              </p:grpSpPr>
              <p:cxnSp>
                <p:nvCxnSpPr>
                  <p:cNvPr id="176" name="Gerader Verbinder 175">
                    <a:extLst>
                      <a:ext uri="{FF2B5EF4-FFF2-40B4-BE49-F238E27FC236}">
                        <a16:creationId xmlns:a16="http://schemas.microsoft.com/office/drawing/2014/main" id="{4C59D7B9-C557-43B2-9C70-2D38F3320CC7}"/>
                      </a:ext>
                    </a:extLst>
                  </p:cNvPr>
                  <p:cNvCxnSpPr>
                    <a:cxnSpLocks/>
                  </p:cNvCxnSpPr>
                  <p:nvPr/>
                </p:nvCxnSpPr>
                <p:spPr>
                  <a:xfrm rot="2700000" flipH="1">
                    <a:off x="1828739"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7" name="Gerader Verbinder 176">
                    <a:extLst>
                      <a:ext uri="{FF2B5EF4-FFF2-40B4-BE49-F238E27FC236}">
                        <a16:creationId xmlns:a16="http://schemas.microsoft.com/office/drawing/2014/main" id="{FF876C8A-735C-44E9-95BD-AC9D98115D94}"/>
                      </a:ext>
                    </a:extLst>
                  </p:cNvPr>
                  <p:cNvCxnSpPr>
                    <a:cxnSpLocks/>
                  </p:cNvCxnSpPr>
                  <p:nvPr/>
                </p:nvCxnSpPr>
                <p:spPr>
                  <a:xfrm rot="18900000" flipH="1">
                    <a:off x="2019240"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3" name="Gruppieren 172">
                  <a:extLst>
                    <a:ext uri="{FF2B5EF4-FFF2-40B4-BE49-F238E27FC236}">
                      <a16:creationId xmlns:a16="http://schemas.microsoft.com/office/drawing/2014/main" id="{F716B773-8525-4F49-9CFE-3689C115FD0E}"/>
                    </a:ext>
                  </a:extLst>
                </p:cNvPr>
                <p:cNvGrpSpPr/>
                <p:nvPr/>
              </p:nvGrpSpPr>
              <p:grpSpPr>
                <a:xfrm rot="10800000">
                  <a:off x="1834712" y="2007431"/>
                  <a:ext cx="92077" cy="201575"/>
                  <a:chOff x="1927164" y="2262225"/>
                  <a:chExt cx="92077" cy="201575"/>
                </a:xfrm>
              </p:grpSpPr>
              <p:cxnSp>
                <p:nvCxnSpPr>
                  <p:cNvPr id="174" name="Gerader Verbinder 173">
                    <a:extLst>
                      <a:ext uri="{FF2B5EF4-FFF2-40B4-BE49-F238E27FC236}">
                        <a16:creationId xmlns:a16="http://schemas.microsoft.com/office/drawing/2014/main" id="{222343B4-A78F-4B35-9E1F-B810353B1129}"/>
                      </a:ext>
                    </a:extLst>
                  </p:cNvPr>
                  <p:cNvCxnSpPr>
                    <a:cxnSpLocks/>
                  </p:cNvCxnSpPr>
                  <p:nvPr/>
                </p:nvCxnSpPr>
                <p:spPr>
                  <a:xfrm flipH="1">
                    <a:off x="1927164" y="2299530"/>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5" name="Gerader Verbinder 174">
                    <a:extLst>
                      <a:ext uri="{FF2B5EF4-FFF2-40B4-BE49-F238E27FC236}">
                        <a16:creationId xmlns:a16="http://schemas.microsoft.com/office/drawing/2014/main" id="{92A9B121-438A-4C02-892A-E369C3BBB185}"/>
                      </a:ext>
                    </a:extLst>
                  </p:cNvPr>
                  <p:cNvCxnSpPr>
                    <a:cxnSpLocks/>
                  </p:cNvCxnSpPr>
                  <p:nvPr/>
                </p:nvCxnSpPr>
                <p:spPr>
                  <a:xfrm rot="18900000" flipH="1">
                    <a:off x="2019240"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170" name="Gerader Verbinder 169">
                <a:extLst>
                  <a:ext uri="{FF2B5EF4-FFF2-40B4-BE49-F238E27FC236}">
                    <a16:creationId xmlns:a16="http://schemas.microsoft.com/office/drawing/2014/main" id="{476FEEC7-90BC-4817-8ADD-B8A9A6E53CAF}"/>
                  </a:ext>
                </a:extLst>
              </p:cNvPr>
              <p:cNvCxnSpPr>
                <a:cxnSpLocks/>
                <a:stCxn id="171" idx="2"/>
              </p:cNvCxnSpPr>
              <p:nvPr/>
            </p:nvCxnSpPr>
            <p:spPr>
              <a:xfrm flipH="1" flipV="1">
                <a:off x="752851" y="2231646"/>
                <a:ext cx="173128" cy="3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99" name="Gruppieren 198">
            <a:extLst>
              <a:ext uri="{FF2B5EF4-FFF2-40B4-BE49-F238E27FC236}">
                <a16:creationId xmlns:a16="http://schemas.microsoft.com/office/drawing/2014/main" id="{EEFBCB75-33C3-4E3C-B8FA-E7FD6C585B02}"/>
              </a:ext>
            </a:extLst>
          </p:cNvPr>
          <p:cNvGrpSpPr/>
          <p:nvPr/>
        </p:nvGrpSpPr>
        <p:grpSpPr>
          <a:xfrm>
            <a:off x="4996687" y="1696170"/>
            <a:ext cx="4191888" cy="2743275"/>
            <a:chOff x="4996687" y="1696170"/>
            <a:chExt cx="4191888" cy="2743275"/>
          </a:xfrm>
        </p:grpSpPr>
        <p:sp>
          <p:nvSpPr>
            <p:cNvPr id="200" name="Untertitel 2">
              <a:extLst>
                <a:ext uri="{FF2B5EF4-FFF2-40B4-BE49-F238E27FC236}">
                  <a16:creationId xmlns:a16="http://schemas.microsoft.com/office/drawing/2014/main" id="{4718150A-994B-4A18-AE55-4AE0C11A6FD3}"/>
                </a:ext>
              </a:extLst>
            </p:cNvPr>
            <p:cNvSpPr txBox="1">
              <a:spLocks/>
            </p:cNvSpPr>
            <p:nvPr/>
          </p:nvSpPr>
          <p:spPr>
            <a:xfrm>
              <a:off x="6711054" y="3636936"/>
              <a:ext cx="1708150" cy="258276"/>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ctr">
                <a:lnSpc>
                  <a:spcPts val="1000"/>
                </a:lnSpc>
                <a:spcBef>
                  <a:spcPts val="0"/>
                </a:spcBef>
                <a:defRPr/>
              </a:pPr>
              <a:r>
                <a:rPr lang="en-US" sz="1000" b="1" i="1">
                  <a:latin typeface="+mn-lt"/>
                  <a:ea typeface="Noto Sans" panose="020B0502040504020204" pitchFamily="34" charset="0"/>
                  <a:cs typeface="Noto Sans" panose="020B0502040504020204" pitchFamily="34" charset="0"/>
                </a:rPr>
                <a:t>“Secular </a:t>
              </a:r>
              <a:br>
                <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rPr>
              </a:br>
              <a:r>
                <a:rPr lang="en-US" sz="1000" b="1" i="1">
                  <a:latin typeface="+mn-lt"/>
                  <a:ea typeface="Noto Sans" panose="020B0502040504020204" pitchFamily="34" charset="0"/>
                  <a:cs typeface="Noto Sans" panose="020B0502040504020204" pitchFamily="34" charset="0"/>
                </a:rPr>
                <a:t>Trends”</a:t>
              </a:r>
              <a:endPar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sp>
          <p:nvSpPr>
            <p:cNvPr id="201" name="Untertitel 2">
              <a:extLst>
                <a:ext uri="{FF2B5EF4-FFF2-40B4-BE49-F238E27FC236}">
                  <a16:creationId xmlns:a16="http://schemas.microsoft.com/office/drawing/2014/main" id="{7D46F884-77C9-4B08-86E1-5F94A1CB2C7D}"/>
                </a:ext>
              </a:extLst>
            </p:cNvPr>
            <p:cNvSpPr txBox="1">
              <a:spLocks/>
            </p:cNvSpPr>
            <p:nvPr/>
          </p:nvSpPr>
          <p:spPr>
            <a:xfrm>
              <a:off x="6634287" y="1696170"/>
              <a:ext cx="1708150" cy="258276"/>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000"/>
                </a:lnSpc>
                <a:spcBef>
                  <a:spcPts val="0"/>
                </a:spcBef>
                <a:spcAft>
                  <a:spcPts val="0"/>
                </a:spcAft>
                <a:buClrTx/>
                <a:buSzTx/>
                <a:buFont typeface="Arial" panose="020B0604020202020204" pitchFamily="34" charset="0"/>
                <a:buNone/>
                <a:tabLst/>
                <a:defRPr/>
              </a:pP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Skills of </a:t>
              </a:r>
            </a:p>
            <a:p>
              <a:pPr marL="0" marR="0" lvl="0" indent="0" algn="ctr" defTabSz="914400" rtl="0" eaLnBrk="1" fontAlgn="auto" latinLnBrk="0" hangingPunct="1">
                <a:lnSpc>
                  <a:spcPts val="1000"/>
                </a:lnSpc>
                <a:spcBef>
                  <a:spcPts val="0"/>
                </a:spcBef>
                <a:spcAft>
                  <a:spcPts val="0"/>
                </a:spcAft>
                <a:buClrTx/>
                <a:buSzTx/>
                <a:buFont typeface="Arial" panose="020B0604020202020204" pitchFamily="34" charset="0"/>
                <a:buNone/>
                <a:tabLst/>
                <a:defRPr/>
              </a:pP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Equity Analyst</a:t>
              </a:r>
              <a:endPar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sp>
          <p:nvSpPr>
            <p:cNvPr id="202" name="Untertitel 2">
              <a:extLst>
                <a:ext uri="{FF2B5EF4-FFF2-40B4-BE49-F238E27FC236}">
                  <a16:creationId xmlns:a16="http://schemas.microsoft.com/office/drawing/2014/main" id="{8203F30A-854A-452B-A88E-A2A556E3B571}"/>
                </a:ext>
              </a:extLst>
            </p:cNvPr>
            <p:cNvSpPr txBox="1">
              <a:spLocks/>
            </p:cNvSpPr>
            <p:nvPr/>
          </p:nvSpPr>
          <p:spPr>
            <a:xfrm>
              <a:off x="7480425" y="2793553"/>
              <a:ext cx="1708150" cy="258276"/>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000"/>
                </a:lnSpc>
                <a:spcBef>
                  <a:spcPts val="0"/>
                </a:spcBef>
                <a:spcAft>
                  <a:spcPts val="0"/>
                </a:spcAft>
                <a:buClrTx/>
                <a:buSzTx/>
                <a:buFont typeface="Arial" panose="020B0604020202020204" pitchFamily="34" charset="0"/>
                <a:buNone/>
                <a:tabLst/>
                <a:defRPr/>
              </a:pP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Soft Skills of </a:t>
              </a:r>
              <a:b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b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Equity Analyst</a:t>
              </a:r>
              <a:endPar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cxnSp>
          <p:nvCxnSpPr>
            <p:cNvPr id="203" name="Gerader Verbinder 202">
              <a:extLst>
                <a:ext uri="{FF2B5EF4-FFF2-40B4-BE49-F238E27FC236}">
                  <a16:creationId xmlns:a16="http://schemas.microsoft.com/office/drawing/2014/main" id="{9CE1469E-2C38-430F-92B4-838BC0A9703A}"/>
                </a:ext>
              </a:extLst>
            </p:cNvPr>
            <p:cNvCxnSpPr>
              <a:cxnSpLocks/>
              <a:stCxn id="120" idx="6"/>
              <a:endCxn id="224" idx="2"/>
            </p:cNvCxnSpPr>
            <p:nvPr/>
          </p:nvCxnSpPr>
          <p:spPr>
            <a:xfrm>
              <a:off x="5014783" y="2265760"/>
              <a:ext cx="2407246" cy="40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4" name="Gruppieren 203">
              <a:extLst>
                <a:ext uri="{FF2B5EF4-FFF2-40B4-BE49-F238E27FC236}">
                  <a16:creationId xmlns:a16="http://schemas.microsoft.com/office/drawing/2014/main" id="{9641C9D9-235A-4642-BACB-3B7F6EA60740}"/>
                </a:ext>
              </a:extLst>
            </p:cNvPr>
            <p:cNvGrpSpPr/>
            <p:nvPr/>
          </p:nvGrpSpPr>
          <p:grpSpPr>
            <a:xfrm>
              <a:off x="7303253" y="2045531"/>
              <a:ext cx="360743" cy="456369"/>
              <a:chOff x="1746605" y="2007431"/>
              <a:chExt cx="360743" cy="456369"/>
            </a:xfrm>
          </p:grpSpPr>
          <p:sp>
            <p:nvSpPr>
              <p:cNvPr id="224" name="Ellipse 223">
                <a:extLst>
                  <a:ext uri="{FF2B5EF4-FFF2-40B4-BE49-F238E27FC236}">
                    <a16:creationId xmlns:a16="http://schemas.microsoft.com/office/drawing/2014/main" id="{97C71291-44E8-4231-B250-473BC137CF46}"/>
                  </a:ext>
                </a:extLst>
              </p:cNvPr>
              <p:cNvSpPr/>
              <p:nvPr/>
            </p:nvSpPr>
            <p:spPr>
              <a:xfrm>
                <a:off x="1865381" y="2169898"/>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schemeClr val="tx1"/>
                  </a:solidFill>
                  <a:effectLst/>
                  <a:uLnTx/>
                  <a:uFillTx/>
                  <a:ea typeface="Noto Sans" panose="020B0502040504020204" pitchFamily="34" charset="0"/>
                  <a:cs typeface="Noto Sans" panose="020B0502040504020204" pitchFamily="34" charset="0"/>
                </a:endParaRPr>
              </a:p>
            </p:txBody>
          </p:sp>
          <p:grpSp>
            <p:nvGrpSpPr>
              <p:cNvPr id="225" name="Gruppieren 224">
                <a:extLst>
                  <a:ext uri="{FF2B5EF4-FFF2-40B4-BE49-F238E27FC236}">
                    <a16:creationId xmlns:a16="http://schemas.microsoft.com/office/drawing/2014/main" id="{594D3733-C960-49FE-BCD9-A57354846151}"/>
                  </a:ext>
                </a:extLst>
              </p:cNvPr>
              <p:cNvGrpSpPr/>
              <p:nvPr/>
            </p:nvGrpSpPr>
            <p:grpSpPr>
              <a:xfrm>
                <a:off x="1746605" y="2262225"/>
                <a:ext cx="272636" cy="201575"/>
                <a:chOff x="1746605" y="2262225"/>
                <a:chExt cx="272636" cy="201575"/>
              </a:xfrm>
            </p:grpSpPr>
            <p:cxnSp>
              <p:nvCxnSpPr>
                <p:cNvPr id="230" name="Gerader Verbinder 229">
                  <a:extLst>
                    <a:ext uri="{FF2B5EF4-FFF2-40B4-BE49-F238E27FC236}">
                      <a16:creationId xmlns:a16="http://schemas.microsoft.com/office/drawing/2014/main" id="{70DB11D8-011F-4355-965D-BF418D094049}"/>
                    </a:ext>
                  </a:extLst>
                </p:cNvPr>
                <p:cNvCxnSpPr>
                  <a:cxnSpLocks/>
                </p:cNvCxnSpPr>
                <p:nvPr/>
              </p:nvCxnSpPr>
              <p:spPr>
                <a:xfrm flipH="1">
                  <a:off x="1927164" y="2299530"/>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1" name="Gerader Verbinder 230">
                  <a:extLst>
                    <a:ext uri="{FF2B5EF4-FFF2-40B4-BE49-F238E27FC236}">
                      <a16:creationId xmlns:a16="http://schemas.microsoft.com/office/drawing/2014/main" id="{AF53C822-790C-43DF-9F74-655646B040BE}"/>
                    </a:ext>
                  </a:extLst>
                </p:cNvPr>
                <p:cNvCxnSpPr>
                  <a:cxnSpLocks/>
                </p:cNvCxnSpPr>
                <p:nvPr/>
              </p:nvCxnSpPr>
              <p:spPr>
                <a:xfrm rot="2700000" flipH="1">
                  <a:off x="1828739"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2" name="Gerader Verbinder 231">
                  <a:extLst>
                    <a:ext uri="{FF2B5EF4-FFF2-40B4-BE49-F238E27FC236}">
                      <a16:creationId xmlns:a16="http://schemas.microsoft.com/office/drawing/2014/main" id="{CFB858E1-EEC6-4B0C-A878-BE31ECE93D39}"/>
                    </a:ext>
                  </a:extLst>
                </p:cNvPr>
                <p:cNvCxnSpPr>
                  <a:cxnSpLocks/>
                </p:cNvCxnSpPr>
                <p:nvPr/>
              </p:nvCxnSpPr>
              <p:spPr>
                <a:xfrm rot="18900000" flipH="1">
                  <a:off x="2019240"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6" name="Gruppieren 225">
                <a:extLst>
                  <a:ext uri="{FF2B5EF4-FFF2-40B4-BE49-F238E27FC236}">
                    <a16:creationId xmlns:a16="http://schemas.microsoft.com/office/drawing/2014/main" id="{89008603-3F89-4EB1-A781-08F871780BE0}"/>
                  </a:ext>
                </a:extLst>
              </p:cNvPr>
              <p:cNvGrpSpPr/>
              <p:nvPr/>
            </p:nvGrpSpPr>
            <p:grpSpPr>
              <a:xfrm rot="10800000">
                <a:off x="1834712" y="2007431"/>
                <a:ext cx="272636" cy="201575"/>
                <a:chOff x="1746605" y="2262225"/>
                <a:chExt cx="272636" cy="201575"/>
              </a:xfrm>
            </p:grpSpPr>
            <p:cxnSp>
              <p:nvCxnSpPr>
                <p:cNvPr id="227" name="Gerader Verbinder 226">
                  <a:extLst>
                    <a:ext uri="{FF2B5EF4-FFF2-40B4-BE49-F238E27FC236}">
                      <a16:creationId xmlns:a16="http://schemas.microsoft.com/office/drawing/2014/main" id="{7F9A3708-A06E-4BDB-B3D7-02C839F2104C}"/>
                    </a:ext>
                  </a:extLst>
                </p:cNvPr>
                <p:cNvCxnSpPr>
                  <a:cxnSpLocks/>
                </p:cNvCxnSpPr>
                <p:nvPr/>
              </p:nvCxnSpPr>
              <p:spPr>
                <a:xfrm flipH="1">
                  <a:off x="1927164" y="2299530"/>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8" name="Gerader Verbinder 227">
                  <a:extLst>
                    <a:ext uri="{FF2B5EF4-FFF2-40B4-BE49-F238E27FC236}">
                      <a16:creationId xmlns:a16="http://schemas.microsoft.com/office/drawing/2014/main" id="{4B3A4515-F221-42E7-ADC5-A3F1A3964231}"/>
                    </a:ext>
                  </a:extLst>
                </p:cNvPr>
                <p:cNvCxnSpPr>
                  <a:cxnSpLocks/>
                </p:cNvCxnSpPr>
                <p:nvPr/>
              </p:nvCxnSpPr>
              <p:spPr>
                <a:xfrm rot="2700000" flipH="1">
                  <a:off x="1828739"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9" name="Gerader Verbinder 228">
                  <a:extLst>
                    <a:ext uri="{FF2B5EF4-FFF2-40B4-BE49-F238E27FC236}">
                      <a16:creationId xmlns:a16="http://schemas.microsoft.com/office/drawing/2014/main" id="{36132866-36BF-4CE6-A38A-B36E2AC1DC6C}"/>
                    </a:ext>
                  </a:extLst>
                </p:cNvPr>
                <p:cNvCxnSpPr>
                  <a:cxnSpLocks/>
                </p:cNvCxnSpPr>
                <p:nvPr/>
              </p:nvCxnSpPr>
              <p:spPr>
                <a:xfrm rot="18900000" flipH="1">
                  <a:off x="2019240"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205" name="Gerader Verbinder 204">
              <a:extLst>
                <a:ext uri="{FF2B5EF4-FFF2-40B4-BE49-F238E27FC236}">
                  <a16:creationId xmlns:a16="http://schemas.microsoft.com/office/drawing/2014/main" id="{DA21F61E-8AB7-42F7-B676-27A01AE99B24}"/>
                </a:ext>
              </a:extLst>
            </p:cNvPr>
            <p:cNvCxnSpPr>
              <a:cxnSpLocks/>
              <a:stCxn id="120" idx="5"/>
              <a:endCxn id="216" idx="1"/>
            </p:cNvCxnSpPr>
            <p:nvPr/>
          </p:nvCxnSpPr>
          <p:spPr>
            <a:xfrm>
              <a:off x="4996687" y="2309447"/>
              <a:ext cx="3300688" cy="10278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6" name="Gruppieren 205">
              <a:extLst>
                <a:ext uri="{FF2B5EF4-FFF2-40B4-BE49-F238E27FC236}">
                  <a16:creationId xmlns:a16="http://schemas.microsoft.com/office/drawing/2014/main" id="{F0F8C615-9067-45BE-847D-65E1AC66F4DE}"/>
                </a:ext>
              </a:extLst>
            </p:cNvPr>
            <p:cNvGrpSpPr/>
            <p:nvPr/>
          </p:nvGrpSpPr>
          <p:grpSpPr>
            <a:xfrm>
              <a:off x="8160503" y="3156781"/>
              <a:ext cx="360743" cy="456369"/>
              <a:chOff x="1746605" y="2007431"/>
              <a:chExt cx="360743" cy="456369"/>
            </a:xfrm>
          </p:grpSpPr>
          <p:sp>
            <p:nvSpPr>
              <p:cNvPr id="216" name="Ellipse 215">
                <a:extLst>
                  <a:ext uri="{FF2B5EF4-FFF2-40B4-BE49-F238E27FC236}">
                    <a16:creationId xmlns:a16="http://schemas.microsoft.com/office/drawing/2014/main" id="{39838511-9AC5-40C2-ACE7-46970CCF7685}"/>
                  </a:ext>
                </a:extLst>
              </p:cNvPr>
              <p:cNvSpPr/>
              <p:nvPr/>
            </p:nvSpPr>
            <p:spPr>
              <a:xfrm>
                <a:off x="1865381" y="2169898"/>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schemeClr val="tx1"/>
                  </a:solidFill>
                  <a:effectLst/>
                  <a:uLnTx/>
                  <a:uFillTx/>
                  <a:ea typeface="Noto Sans" panose="020B0502040504020204" pitchFamily="34" charset="0"/>
                  <a:cs typeface="Noto Sans" panose="020B0502040504020204" pitchFamily="34" charset="0"/>
                </a:endParaRPr>
              </a:p>
            </p:txBody>
          </p:sp>
          <p:grpSp>
            <p:nvGrpSpPr>
              <p:cNvPr id="217" name="Gruppieren 216">
                <a:extLst>
                  <a:ext uri="{FF2B5EF4-FFF2-40B4-BE49-F238E27FC236}">
                    <a16:creationId xmlns:a16="http://schemas.microsoft.com/office/drawing/2014/main" id="{41750482-3950-4916-B231-F1FF1529E77F}"/>
                  </a:ext>
                </a:extLst>
              </p:cNvPr>
              <p:cNvGrpSpPr/>
              <p:nvPr/>
            </p:nvGrpSpPr>
            <p:grpSpPr>
              <a:xfrm>
                <a:off x="1746605" y="2262225"/>
                <a:ext cx="272636" cy="201575"/>
                <a:chOff x="1746605" y="2262225"/>
                <a:chExt cx="272636" cy="201575"/>
              </a:xfrm>
            </p:grpSpPr>
            <p:cxnSp>
              <p:nvCxnSpPr>
                <p:cNvPr id="221" name="Gerader Verbinder 220">
                  <a:extLst>
                    <a:ext uri="{FF2B5EF4-FFF2-40B4-BE49-F238E27FC236}">
                      <a16:creationId xmlns:a16="http://schemas.microsoft.com/office/drawing/2014/main" id="{A8A21BBD-B8C8-46FB-B4F9-0A8AB24F6477}"/>
                    </a:ext>
                  </a:extLst>
                </p:cNvPr>
                <p:cNvCxnSpPr>
                  <a:cxnSpLocks/>
                </p:cNvCxnSpPr>
                <p:nvPr/>
              </p:nvCxnSpPr>
              <p:spPr>
                <a:xfrm flipH="1">
                  <a:off x="1927164" y="2299530"/>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2" name="Gerader Verbinder 221">
                  <a:extLst>
                    <a:ext uri="{FF2B5EF4-FFF2-40B4-BE49-F238E27FC236}">
                      <a16:creationId xmlns:a16="http://schemas.microsoft.com/office/drawing/2014/main" id="{2962BDD2-853E-4786-B138-42334BA9454F}"/>
                    </a:ext>
                  </a:extLst>
                </p:cNvPr>
                <p:cNvCxnSpPr>
                  <a:cxnSpLocks/>
                </p:cNvCxnSpPr>
                <p:nvPr/>
              </p:nvCxnSpPr>
              <p:spPr>
                <a:xfrm rot="2700000" flipH="1">
                  <a:off x="1828739"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3" name="Gerader Verbinder 222">
                  <a:extLst>
                    <a:ext uri="{FF2B5EF4-FFF2-40B4-BE49-F238E27FC236}">
                      <a16:creationId xmlns:a16="http://schemas.microsoft.com/office/drawing/2014/main" id="{39D9E65D-EE1F-4624-A83D-FD44B9293FE6}"/>
                    </a:ext>
                  </a:extLst>
                </p:cNvPr>
                <p:cNvCxnSpPr>
                  <a:cxnSpLocks/>
                </p:cNvCxnSpPr>
                <p:nvPr/>
              </p:nvCxnSpPr>
              <p:spPr>
                <a:xfrm rot="18900000" flipH="1">
                  <a:off x="2019240"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18" name="Gruppieren 217">
                <a:extLst>
                  <a:ext uri="{FF2B5EF4-FFF2-40B4-BE49-F238E27FC236}">
                    <a16:creationId xmlns:a16="http://schemas.microsoft.com/office/drawing/2014/main" id="{64246026-1CCC-455A-A0D1-E0CB64978C1D}"/>
                  </a:ext>
                </a:extLst>
              </p:cNvPr>
              <p:cNvGrpSpPr/>
              <p:nvPr/>
            </p:nvGrpSpPr>
            <p:grpSpPr>
              <a:xfrm rot="10800000">
                <a:off x="1926788" y="2007431"/>
                <a:ext cx="180560" cy="164270"/>
                <a:chOff x="1746605" y="2299530"/>
                <a:chExt cx="180560" cy="164270"/>
              </a:xfrm>
            </p:grpSpPr>
            <p:cxnSp>
              <p:nvCxnSpPr>
                <p:cNvPr id="219" name="Gerader Verbinder 218">
                  <a:extLst>
                    <a:ext uri="{FF2B5EF4-FFF2-40B4-BE49-F238E27FC236}">
                      <a16:creationId xmlns:a16="http://schemas.microsoft.com/office/drawing/2014/main" id="{30B6514A-1A87-4E28-AAE4-3E62D852982B}"/>
                    </a:ext>
                  </a:extLst>
                </p:cNvPr>
                <p:cNvCxnSpPr>
                  <a:cxnSpLocks/>
                </p:cNvCxnSpPr>
                <p:nvPr/>
              </p:nvCxnSpPr>
              <p:spPr>
                <a:xfrm flipH="1">
                  <a:off x="1927164" y="2299530"/>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Gerader Verbinder 219">
                  <a:extLst>
                    <a:ext uri="{FF2B5EF4-FFF2-40B4-BE49-F238E27FC236}">
                      <a16:creationId xmlns:a16="http://schemas.microsoft.com/office/drawing/2014/main" id="{F083D1A7-F4E0-499E-97C8-234AE12B8971}"/>
                    </a:ext>
                  </a:extLst>
                </p:cNvPr>
                <p:cNvCxnSpPr>
                  <a:cxnSpLocks/>
                </p:cNvCxnSpPr>
                <p:nvPr/>
              </p:nvCxnSpPr>
              <p:spPr>
                <a:xfrm rot="2700000" flipH="1">
                  <a:off x="1828739"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07" name="Gruppieren 206">
              <a:extLst>
                <a:ext uri="{FF2B5EF4-FFF2-40B4-BE49-F238E27FC236}">
                  <a16:creationId xmlns:a16="http://schemas.microsoft.com/office/drawing/2014/main" id="{AF149718-F00C-407A-8EF5-19142292D14A}"/>
                </a:ext>
              </a:extLst>
            </p:cNvPr>
            <p:cNvGrpSpPr/>
            <p:nvPr/>
          </p:nvGrpSpPr>
          <p:grpSpPr>
            <a:xfrm>
              <a:off x="7337801" y="4020381"/>
              <a:ext cx="326988" cy="419064"/>
              <a:chOff x="752851" y="2007431"/>
              <a:chExt cx="326988" cy="419064"/>
            </a:xfrm>
          </p:grpSpPr>
          <p:grpSp>
            <p:nvGrpSpPr>
              <p:cNvPr id="209" name="Gruppieren 208">
                <a:extLst>
                  <a:ext uri="{FF2B5EF4-FFF2-40B4-BE49-F238E27FC236}">
                    <a16:creationId xmlns:a16="http://schemas.microsoft.com/office/drawing/2014/main" id="{1C348F25-6707-416A-955A-3F5541DFD4EA}"/>
                  </a:ext>
                </a:extLst>
              </p:cNvPr>
              <p:cNvGrpSpPr/>
              <p:nvPr/>
            </p:nvGrpSpPr>
            <p:grpSpPr>
              <a:xfrm>
                <a:off x="807203" y="2007431"/>
                <a:ext cx="272636" cy="419064"/>
                <a:chOff x="1746605" y="2007431"/>
                <a:chExt cx="272636" cy="419064"/>
              </a:xfrm>
            </p:grpSpPr>
            <p:sp>
              <p:nvSpPr>
                <p:cNvPr id="211" name="Ellipse 210">
                  <a:extLst>
                    <a:ext uri="{FF2B5EF4-FFF2-40B4-BE49-F238E27FC236}">
                      <a16:creationId xmlns:a16="http://schemas.microsoft.com/office/drawing/2014/main" id="{485BA634-5D9F-42C7-93DD-D7E218EF620C}"/>
                    </a:ext>
                  </a:extLst>
                </p:cNvPr>
                <p:cNvSpPr/>
                <p:nvPr/>
              </p:nvSpPr>
              <p:spPr>
                <a:xfrm>
                  <a:off x="1865381" y="2169898"/>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schemeClr val="tx1"/>
                    </a:solidFill>
                    <a:effectLst/>
                    <a:uLnTx/>
                    <a:uFillTx/>
                    <a:ea typeface="Noto Sans" panose="020B0502040504020204" pitchFamily="34" charset="0"/>
                    <a:cs typeface="Noto Sans" panose="020B0502040504020204" pitchFamily="34" charset="0"/>
                  </a:endParaRPr>
                </a:p>
              </p:txBody>
            </p:sp>
            <p:grpSp>
              <p:nvGrpSpPr>
                <p:cNvPr id="212" name="Gruppieren 211">
                  <a:extLst>
                    <a:ext uri="{FF2B5EF4-FFF2-40B4-BE49-F238E27FC236}">
                      <a16:creationId xmlns:a16="http://schemas.microsoft.com/office/drawing/2014/main" id="{544BCD43-E9A9-404C-873A-5B9F9C0FF817}"/>
                    </a:ext>
                  </a:extLst>
                </p:cNvPr>
                <p:cNvGrpSpPr/>
                <p:nvPr/>
              </p:nvGrpSpPr>
              <p:grpSpPr>
                <a:xfrm>
                  <a:off x="1746605" y="2262225"/>
                  <a:ext cx="272636" cy="164270"/>
                  <a:chOff x="1746605" y="2262225"/>
                  <a:chExt cx="272636" cy="164270"/>
                </a:xfrm>
              </p:grpSpPr>
              <p:cxnSp>
                <p:nvCxnSpPr>
                  <p:cNvPr id="214" name="Gerader Verbinder 213">
                    <a:extLst>
                      <a:ext uri="{FF2B5EF4-FFF2-40B4-BE49-F238E27FC236}">
                        <a16:creationId xmlns:a16="http://schemas.microsoft.com/office/drawing/2014/main" id="{819633D8-08C4-4EA7-8AE5-C1CCB7910726}"/>
                      </a:ext>
                    </a:extLst>
                  </p:cNvPr>
                  <p:cNvCxnSpPr>
                    <a:cxnSpLocks/>
                  </p:cNvCxnSpPr>
                  <p:nvPr/>
                </p:nvCxnSpPr>
                <p:spPr>
                  <a:xfrm rot="2700000" flipH="1">
                    <a:off x="1828739"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5" name="Gerader Verbinder 214">
                    <a:extLst>
                      <a:ext uri="{FF2B5EF4-FFF2-40B4-BE49-F238E27FC236}">
                        <a16:creationId xmlns:a16="http://schemas.microsoft.com/office/drawing/2014/main" id="{9F7AA5CF-2B8D-4A04-B425-58F17BEE6251}"/>
                      </a:ext>
                    </a:extLst>
                  </p:cNvPr>
                  <p:cNvCxnSpPr>
                    <a:cxnSpLocks/>
                  </p:cNvCxnSpPr>
                  <p:nvPr/>
                </p:nvCxnSpPr>
                <p:spPr>
                  <a:xfrm rot="18900000" flipH="1">
                    <a:off x="2019240"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13" name="Gerader Verbinder 212">
                  <a:extLst>
                    <a:ext uri="{FF2B5EF4-FFF2-40B4-BE49-F238E27FC236}">
                      <a16:creationId xmlns:a16="http://schemas.microsoft.com/office/drawing/2014/main" id="{3C41C8CE-51C5-4098-9351-1F5A56CE0AB0}"/>
                    </a:ext>
                  </a:extLst>
                </p:cNvPr>
                <p:cNvCxnSpPr>
                  <a:cxnSpLocks/>
                </p:cNvCxnSpPr>
                <p:nvPr/>
              </p:nvCxnSpPr>
              <p:spPr>
                <a:xfrm rot="10800000" flipH="1">
                  <a:off x="1926788" y="2007431"/>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10" name="Gerader Verbinder 209">
                <a:extLst>
                  <a:ext uri="{FF2B5EF4-FFF2-40B4-BE49-F238E27FC236}">
                    <a16:creationId xmlns:a16="http://schemas.microsoft.com/office/drawing/2014/main" id="{F2E04424-1EF1-4AA1-BEFD-E0E6BF7FA80A}"/>
                  </a:ext>
                </a:extLst>
              </p:cNvPr>
              <p:cNvCxnSpPr>
                <a:cxnSpLocks/>
                <a:stCxn id="211" idx="2"/>
              </p:cNvCxnSpPr>
              <p:nvPr/>
            </p:nvCxnSpPr>
            <p:spPr>
              <a:xfrm flipH="1" flipV="1">
                <a:off x="752851" y="2231646"/>
                <a:ext cx="173128" cy="3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08" name="Gerader Verbinder 207">
              <a:extLst>
                <a:ext uri="{FF2B5EF4-FFF2-40B4-BE49-F238E27FC236}">
                  <a16:creationId xmlns:a16="http://schemas.microsoft.com/office/drawing/2014/main" id="{50E7B0FD-FAC9-4F38-9B16-64CB734B7A34}"/>
                </a:ext>
              </a:extLst>
            </p:cNvPr>
            <p:cNvCxnSpPr>
              <a:cxnSpLocks/>
              <a:stCxn id="211" idx="1"/>
              <a:endCxn id="120" idx="5"/>
            </p:cNvCxnSpPr>
            <p:nvPr/>
          </p:nvCxnSpPr>
          <p:spPr>
            <a:xfrm flipH="1" flipV="1">
              <a:off x="4996687" y="2309447"/>
              <a:ext cx="2532338" cy="18914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3" name="Gruppieren 232">
            <a:extLst>
              <a:ext uri="{FF2B5EF4-FFF2-40B4-BE49-F238E27FC236}">
                <a16:creationId xmlns:a16="http://schemas.microsoft.com/office/drawing/2014/main" id="{7AE084AB-10EA-4BCE-BEFB-DEE82D4372BD}"/>
              </a:ext>
            </a:extLst>
          </p:cNvPr>
          <p:cNvGrpSpPr/>
          <p:nvPr/>
        </p:nvGrpSpPr>
        <p:grpSpPr>
          <a:xfrm>
            <a:off x="5014782" y="4988319"/>
            <a:ext cx="4584369" cy="834630"/>
            <a:chOff x="5014782" y="4988319"/>
            <a:chExt cx="4584369" cy="834630"/>
          </a:xfrm>
        </p:grpSpPr>
        <p:sp>
          <p:nvSpPr>
            <p:cNvPr id="234" name="Untertitel 2">
              <a:extLst>
                <a:ext uri="{FF2B5EF4-FFF2-40B4-BE49-F238E27FC236}">
                  <a16:creationId xmlns:a16="http://schemas.microsoft.com/office/drawing/2014/main" id="{40408A88-B92D-4D24-B815-549AC44AA198}"/>
                </a:ext>
              </a:extLst>
            </p:cNvPr>
            <p:cNvSpPr txBox="1">
              <a:spLocks/>
            </p:cNvSpPr>
            <p:nvPr/>
          </p:nvSpPr>
          <p:spPr>
            <a:xfrm>
              <a:off x="7891001" y="4988319"/>
              <a:ext cx="1708150" cy="258276"/>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000"/>
                </a:lnSpc>
                <a:spcBef>
                  <a:spcPts val="0"/>
                </a:spcBef>
                <a:spcAft>
                  <a:spcPts val="0"/>
                </a:spcAft>
                <a:buClrTx/>
                <a:buSzTx/>
                <a:buFont typeface="Arial" panose="020B0604020202020204" pitchFamily="34" charset="0"/>
                <a:buNone/>
                <a:tabLst/>
                <a:defRPr/>
              </a:pP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Analyst </a:t>
              </a:r>
              <a:b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br>
              <a:r>
                <a:rPr kumimoji="0" lang="en-US" sz="1000" b="1" i="0" u="none" strike="noStrike" kern="1200" cap="none" spc="0" normalizeH="0" baseline="0">
                  <a:ln>
                    <a:noFill/>
                  </a:ln>
                  <a:effectLst/>
                  <a:uLnTx/>
                  <a:uFillTx/>
                  <a:latin typeface="+mn-lt"/>
                  <a:ea typeface="Noto Sans" panose="020B0502040504020204" pitchFamily="34" charset="0"/>
                  <a:cs typeface="Noto Sans" panose="020B0502040504020204" pitchFamily="34" charset="0"/>
                </a:rPr>
                <a:t>Alternative Investments</a:t>
              </a:r>
              <a:endParaRPr kumimoji="0" lang="en-US" sz="1000" b="1" i="1" u="none" strike="noStrike" kern="1200" cap="none" spc="0" normalizeH="0" baseline="0">
                <a:ln>
                  <a:noFill/>
                </a:ln>
                <a:effectLst/>
                <a:uLnTx/>
                <a:uFillTx/>
                <a:latin typeface="+mn-lt"/>
                <a:ea typeface="Noto Sans" panose="020B0502040504020204" pitchFamily="34" charset="0"/>
                <a:cs typeface="Noto Sans" panose="020B0502040504020204" pitchFamily="34" charset="0"/>
              </a:endParaRPr>
            </a:p>
          </p:txBody>
        </p:sp>
        <p:grpSp>
          <p:nvGrpSpPr>
            <p:cNvPr id="235" name="Gruppieren 234">
              <a:extLst>
                <a:ext uri="{FF2B5EF4-FFF2-40B4-BE49-F238E27FC236}">
                  <a16:creationId xmlns:a16="http://schemas.microsoft.com/office/drawing/2014/main" id="{3D08BA05-A370-40A0-A82B-FF1C2AF1691F}"/>
                </a:ext>
              </a:extLst>
            </p:cNvPr>
            <p:cNvGrpSpPr/>
            <p:nvPr/>
          </p:nvGrpSpPr>
          <p:grpSpPr>
            <a:xfrm rot="10800000">
              <a:off x="8582401" y="5366580"/>
              <a:ext cx="415095" cy="456369"/>
              <a:chOff x="752851" y="2007431"/>
              <a:chExt cx="415095" cy="456369"/>
            </a:xfrm>
          </p:grpSpPr>
          <p:grpSp>
            <p:nvGrpSpPr>
              <p:cNvPr id="237" name="Gruppieren 236">
                <a:extLst>
                  <a:ext uri="{FF2B5EF4-FFF2-40B4-BE49-F238E27FC236}">
                    <a16:creationId xmlns:a16="http://schemas.microsoft.com/office/drawing/2014/main" id="{11C5B50B-F610-43DE-932D-8CF4924CA4A7}"/>
                  </a:ext>
                </a:extLst>
              </p:cNvPr>
              <p:cNvGrpSpPr/>
              <p:nvPr/>
            </p:nvGrpSpPr>
            <p:grpSpPr>
              <a:xfrm>
                <a:off x="807203" y="2007431"/>
                <a:ext cx="360743" cy="456369"/>
                <a:chOff x="1746605" y="2007431"/>
                <a:chExt cx="360743" cy="456369"/>
              </a:xfrm>
            </p:grpSpPr>
            <p:sp>
              <p:nvSpPr>
                <p:cNvPr id="239" name="Ellipse 238">
                  <a:extLst>
                    <a:ext uri="{FF2B5EF4-FFF2-40B4-BE49-F238E27FC236}">
                      <a16:creationId xmlns:a16="http://schemas.microsoft.com/office/drawing/2014/main" id="{6906D9C0-67ED-4687-8F6F-C30C338BEECE}"/>
                    </a:ext>
                  </a:extLst>
                </p:cNvPr>
                <p:cNvSpPr/>
                <p:nvPr/>
              </p:nvSpPr>
              <p:spPr>
                <a:xfrm>
                  <a:off x="1865381" y="2169898"/>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ts val="1000"/>
                    </a:lnSpc>
                    <a:spcBef>
                      <a:spcPts val="0"/>
                    </a:spcBef>
                    <a:spcAft>
                      <a:spcPts val="0"/>
                    </a:spcAft>
                    <a:buClrTx/>
                    <a:buSzTx/>
                    <a:buFontTx/>
                    <a:buNone/>
                    <a:tabLst/>
                    <a:defRPr/>
                  </a:pPr>
                  <a:endParaRPr kumimoji="0" lang="en-US" sz="1800" b="0" i="0" u="none" strike="noStrike" kern="1200" cap="none" spc="0" normalizeH="0" baseline="0">
                    <a:ln>
                      <a:noFill/>
                    </a:ln>
                    <a:solidFill>
                      <a:schemeClr val="tx1"/>
                    </a:solidFill>
                    <a:effectLst/>
                    <a:uLnTx/>
                    <a:uFillTx/>
                    <a:ea typeface="Noto Sans" panose="020B0502040504020204" pitchFamily="34" charset="0"/>
                    <a:cs typeface="Noto Sans" panose="020B0502040504020204" pitchFamily="34" charset="0"/>
                  </a:endParaRPr>
                </a:p>
              </p:txBody>
            </p:sp>
            <p:grpSp>
              <p:nvGrpSpPr>
                <p:cNvPr id="240" name="Gruppieren 239">
                  <a:extLst>
                    <a:ext uri="{FF2B5EF4-FFF2-40B4-BE49-F238E27FC236}">
                      <a16:creationId xmlns:a16="http://schemas.microsoft.com/office/drawing/2014/main" id="{FFB6B5D5-67BE-4798-B378-00853E826E5B}"/>
                    </a:ext>
                  </a:extLst>
                </p:cNvPr>
                <p:cNvGrpSpPr/>
                <p:nvPr/>
              </p:nvGrpSpPr>
              <p:grpSpPr>
                <a:xfrm>
                  <a:off x="1746605" y="2262225"/>
                  <a:ext cx="272636" cy="201575"/>
                  <a:chOff x="1746605" y="2262225"/>
                  <a:chExt cx="272636" cy="201575"/>
                </a:xfrm>
              </p:grpSpPr>
              <p:cxnSp>
                <p:nvCxnSpPr>
                  <p:cNvPr id="245" name="Gerader Verbinder 244">
                    <a:extLst>
                      <a:ext uri="{FF2B5EF4-FFF2-40B4-BE49-F238E27FC236}">
                        <a16:creationId xmlns:a16="http://schemas.microsoft.com/office/drawing/2014/main" id="{9DD303CF-1A30-4F2E-9064-E38DB4CA10D1}"/>
                      </a:ext>
                    </a:extLst>
                  </p:cNvPr>
                  <p:cNvCxnSpPr>
                    <a:cxnSpLocks/>
                  </p:cNvCxnSpPr>
                  <p:nvPr/>
                </p:nvCxnSpPr>
                <p:spPr>
                  <a:xfrm flipH="1">
                    <a:off x="1927164" y="2299530"/>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6" name="Gerader Verbinder 245">
                    <a:extLst>
                      <a:ext uri="{FF2B5EF4-FFF2-40B4-BE49-F238E27FC236}">
                        <a16:creationId xmlns:a16="http://schemas.microsoft.com/office/drawing/2014/main" id="{C932A4C2-A6A1-40BE-BD0B-2938C4B1D62C}"/>
                      </a:ext>
                    </a:extLst>
                  </p:cNvPr>
                  <p:cNvCxnSpPr>
                    <a:cxnSpLocks/>
                  </p:cNvCxnSpPr>
                  <p:nvPr/>
                </p:nvCxnSpPr>
                <p:spPr>
                  <a:xfrm rot="2700000" flipH="1">
                    <a:off x="1828739"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7" name="Gerader Verbinder 246">
                    <a:extLst>
                      <a:ext uri="{FF2B5EF4-FFF2-40B4-BE49-F238E27FC236}">
                        <a16:creationId xmlns:a16="http://schemas.microsoft.com/office/drawing/2014/main" id="{D73A193E-9F8B-4140-8275-926BF73B457F}"/>
                      </a:ext>
                    </a:extLst>
                  </p:cNvPr>
                  <p:cNvCxnSpPr>
                    <a:cxnSpLocks/>
                  </p:cNvCxnSpPr>
                  <p:nvPr/>
                </p:nvCxnSpPr>
                <p:spPr>
                  <a:xfrm rot="18900000" flipH="1">
                    <a:off x="2019240"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41" name="Gruppieren 240">
                  <a:extLst>
                    <a:ext uri="{FF2B5EF4-FFF2-40B4-BE49-F238E27FC236}">
                      <a16:creationId xmlns:a16="http://schemas.microsoft.com/office/drawing/2014/main" id="{C2AB5234-68F2-4DFB-AC86-6ECDA054DA15}"/>
                    </a:ext>
                  </a:extLst>
                </p:cNvPr>
                <p:cNvGrpSpPr/>
                <p:nvPr/>
              </p:nvGrpSpPr>
              <p:grpSpPr>
                <a:xfrm rot="10800000">
                  <a:off x="1834712" y="2007431"/>
                  <a:ext cx="272636" cy="201575"/>
                  <a:chOff x="1746605" y="2262225"/>
                  <a:chExt cx="272636" cy="201575"/>
                </a:xfrm>
              </p:grpSpPr>
              <p:cxnSp>
                <p:nvCxnSpPr>
                  <p:cNvPr id="242" name="Gerader Verbinder 241">
                    <a:extLst>
                      <a:ext uri="{FF2B5EF4-FFF2-40B4-BE49-F238E27FC236}">
                        <a16:creationId xmlns:a16="http://schemas.microsoft.com/office/drawing/2014/main" id="{ED2A4C58-88B1-48B4-BD8D-5152EA0F00EF}"/>
                      </a:ext>
                    </a:extLst>
                  </p:cNvPr>
                  <p:cNvCxnSpPr>
                    <a:cxnSpLocks/>
                  </p:cNvCxnSpPr>
                  <p:nvPr/>
                </p:nvCxnSpPr>
                <p:spPr>
                  <a:xfrm flipH="1">
                    <a:off x="1927164" y="2299530"/>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3" name="Gerader Verbinder 242">
                    <a:extLst>
                      <a:ext uri="{FF2B5EF4-FFF2-40B4-BE49-F238E27FC236}">
                        <a16:creationId xmlns:a16="http://schemas.microsoft.com/office/drawing/2014/main" id="{DF38B2B4-6BCA-46FD-A0C8-AAB97EA87580}"/>
                      </a:ext>
                    </a:extLst>
                  </p:cNvPr>
                  <p:cNvCxnSpPr>
                    <a:cxnSpLocks/>
                  </p:cNvCxnSpPr>
                  <p:nvPr/>
                </p:nvCxnSpPr>
                <p:spPr>
                  <a:xfrm rot="2700000" flipH="1">
                    <a:off x="1828739"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4" name="Gerader Verbinder 243">
                    <a:extLst>
                      <a:ext uri="{FF2B5EF4-FFF2-40B4-BE49-F238E27FC236}">
                        <a16:creationId xmlns:a16="http://schemas.microsoft.com/office/drawing/2014/main" id="{894EA3C1-962F-45D8-B55D-8A81EFD087B3}"/>
                      </a:ext>
                    </a:extLst>
                  </p:cNvPr>
                  <p:cNvCxnSpPr>
                    <a:cxnSpLocks/>
                  </p:cNvCxnSpPr>
                  <p:nvPr/>
                </p:nvCxnSpPr>
                <p:spPr>
                  <a:xfrm rot="18900000" flipH="1">
                    <a:off x="2019240" y="2262225"/>
                    <a:ext cx="1" cy="164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238" name="Gerader Verbinder 237">
                <a:extLst>
                  <a:ext uri="{FF2B5EF4-FFF2-40B4-BE49-F238E27FC236}">
                    <a16:creationId xmlns:a16="http://schemas.microsoft.com/office/drawing/2014/main" id="{696E2B74-6D50-4C31-8F54-4DB176A3424E}"/>
                  </a:ext>
                </a:extLst>
              </p:cNvPr>
              <p:cNvCxnSpPr>
                <a:cxnSpLocks/>
                <a:stCxn id="239" idx="2"/>
              </p:cNvCxnSpPr>
              <p:nvPr/>
            </p:nvCxnSpPr>
            <p:spPr>
              <a:xfrm flipH="1" flipV="1">
                <a:off x="752851" y="2231646"/>
                <a:ext cx="173128" cy="3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36" name="Gerader Verbinder 235">
              <a:extLst>
                <a:ext uri="{FF2B5EF4-FFF2-40B4-BE49-F238E27FC236}">
                  <a16:creationId xmlns:a16="http://schemas.microsoft.com/office/drawing/2014/main" id="{752E2B3C-F227-41C8-810C-46658C119228}"/>
                </a:ext>
              </a:extLst>
            </p:cNvPr>
            <p:cNvCxnSpPr>
              <a:cxnSpLocks/>
              <a:stCxn id="239" idx="6"/>
              <a:endCxn id="252" idx="6"/>
            </p:cNvCxnSpPr>
            <p:nvPr/>
          </p:nvCxnSpPr>
          <p:spPr>
            <a:xfrm flipH="1" flipV="1">
              <a:off x="5014782" y="5589726"/>
              <a:ext cx="3686019" cy="897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48" name="Gruppieren 247">
            <a:extLst>
              <a:ext uri="{FF2B5EF4-FFF2-40B4-BE49-F238E27FC236}">
                <a16:creationId xmlns:a16="http://schemas.microsoft.com/office/drawing/2014/main" id="{4F465385-8882-4570-9816-2E35C54353C2}"/>
              </a:ext>
            </a:extLst>
          </p:cNvPr>
          <p:cNvGrpSpPr/>
          <p:nvPr/>
        </p:nvGrpSpPr>
        <p:grpSpPr>
          <a:xfrm>
            <a:off x="4100500" y="2327543"/>
            <a:ext cx="1708150" cy="3675064"/>
            <a:chOff x="4100500" y="2327543"/>
            <a:chExt cx="1708150" cy="3675064"/>
          </a:xfrm>
        </p:grpSpPr>
        <p:sp>
          <p:nvSpPr>
            <p:cNvPr id="249" name="Untertitel 2">
              <a:extLst>
                <a:ext uri="{FF2B5EF4-FFF2-40B4-BE49-F238E27FC236}">
                  <a16:creationId xmlns:a16="http://schemas.microsoft.com/office/drawing/2014/main" id="{DC6A7130-EA51-4D6B-91CB-0A6E52A44EDE}"/>
                </a:ext>
              </a:extLst>
            </p:cNvPr>
            <p:cNvSpPr txBox="1">
              <a:spLocks/>
            </p:cNvSpPr>
            <p:nvPr/>
          </p:nvSpPr>
          <p:spPr>
            <a:xfrm>
              <a:off x="4100500" y="5744331"/>
              <a:ext cx="1708150" cy="258276"/>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ts val="1000"/>
                </a:lnSpc>
                <a:spcBef>
                  <a:spcPts val="0"/>
                </a:spcBef>
                <a:spcAft>
                  <a:spcPts val="0"/>
                </a:spcAft>
                <a:buClrTx/>
                <a:buSzTx/>
                <a:buFont typeface="Arial" panose="020B0604020202020204" pitchFamily="34" charset="0"/>
                <a:buNone/>
                <a:tabLst/>
                <a:defRPr/>
              </a:pPr>
              <a:r>
                <a:rPr kumimoji="0" lang="de-CH" sz="1000" b="1" i="0" u="none" strike="noStrike" kern="1200" cap="none" spc="0" normalizeH="0" baseline="0" noProof="0" dirty="0">
                  <a:ln>
                    <a:noFill/>
                  </a:ln>
                  <a:effectLst/>
                  <a:uLnTx/>
                  <a:uFillTx/>
                  <a:latin typeface="+mn-lt"/>
                  <a:ea typeface="Noto Sans" panose="020B0502040504020204" pitchFamily="34" charset="0"/>
                  <a:cs typeface="Noto Sans" panose="020B0502040504020204" pitchFamily="34" charset="0"/>
                </a:rPr>
                <a:t>Investment </a:t>
              </a:r>
              <a:br>
                <a:rPr kumimoji="0" lang="de-CH" sz="1000" b="1" i="0" u="none" strike="noStrike" kern="1200" cap="none" spc="0" normalizeH="0" baseline="0" noProof="0" dirty="0">
                  <a:ln>
                    <a:noFill/>
                  </a:ln>
                  <a:effectLst/>
                  <a:uLnTx/>
                  <a:uFillTx/>
                  <a:latin typeface="+mn-lt"/>
                  <a:ea typeface="Noto Sans" panose="020B0502040504020204" pitchFamily="34" charset="0"/>
                  <a:cs typeface="Noto Sans" panose="020B0502040504020204" pitchFamily="34" charset="0"/>
                </a:rPr>
              </a:br>
              <a:r>
                <a:rPr kumimoji="0" lang="de-CH" sz="1000" b="1" i="0" u="none" strike="noStrike" kern="1200" cap="none" spc="0" normalizeH="0" baseline="0" noProof="0" dirty="0">
                  <a:ln>
                    <a:noFill/>
                  </a:ln>
                  <a:effectLst/>
                  <a:uLnTx/>
                  <a:uFillTx/>
                  <a:latin typeface="+mn-lt"/>
                  <a:ea typeface="Noto Sans" panose="020B0502040504020204" pitchFamily="34" charset="0"/>
                  <a:cs typeface="Noto Sans" panose="020B0502040504020204" pitchFamily="34" charset="0"/>
                </a:rPr>
                <a:t>Analyst</a:t>
              </a:r>
              <a:endParaRPr kumimoji="0" lang="de-CH" sz="1000" b="1" i="1" u="none" strike="noStrike" kern="1200" cap="none" spc="0" normalizeH="0" baseline="0" noProof="0" dirty="0">
                <a:ln>
                  <a:noFill/>
                </a:ln>
                <a:effectLst/>
                <a:uLnTx/>
                <a:uFillTx/>
                <a:latin typeface="+mn-lt"/>
                <a:ea typeface="Noto Sans" panose="020B0502040504020204" pitchFamily="34" charset="0"/>
                <a:cs typeface="Noto Sans" panose="020B0502040504020204" pitchFamily="34" charset="0"/>
              </a:endParaRPr>
            </a:p>
          </p:txBody>
        </p:sp>
        <p:grpSp>
          <p:nvGrpSpPr>
            <p:cNvPr id="250" name="Gruppieren 249">
              <a:extLst>
                <a:ext uri="{FF2B5EF4-FFF2-40B4-BE49-F238E27FC236}">
                  <a16:creationId xmlns:a16="http://schemas.microsoft.com/office/drawing/2014/main" id="{B5B3DD4F-7E5B-419D-8053-00E445E2A1DA}"/>
                </a:ext>
              </a:extLst>
            </p:cNvPr>
            <p:cNvGrpSpPr/>
            <p:nvPr/>
          </p:nvGrpSpPr>
          <p:grpSpPr>
            <a:xfrm>
              <a:off x="4443945" y="2327543"/>
              <a:ext cx="1020413" cy="3323966"/>
              <a:chOff x="4443945" y="2327543"/>
              <a:chExt cx="1020413" cy="3323966"/>
            </a:xfrm>
          </p:grpSpPr>
          <p:cxnSp>
            <p:nvCxnSpPr>
              <p:cNvPr id="251" name="Gerader Verbinder 250">
                <a:extLst>
                  <a:ext uri="{FF2B5EF4-FFF2-40B4-BE49-F238E27FC236}">
                    <a16:creationId xmlns:a16="http://schemas.microsoft.com/office/drawing/2014/main" id="{D73E67DF-ED3C-4969-95E6-5BA358691863}"/>
                  </a:ext>
                </a:extLst>
              </p:cNvPr>
              <p:cNvCxnSpPr>
                <a:cxnSpLocks/>
                <a:stCxn id="252" idx="4"/>
                <a:endCxn id="120" idx="4"/>
              </p:cNvCxnSpPr>
              <p:nvPr/>
            </p:nvCxnSpPr>
            <p:spPr>
              <a:xfrm flipV="1">
                <a:off x="4952999" y="2327543"/>
                <a:ext cx="1" cy="3323966"/>
              </a:xfrm>
              <a:prstGeom prst="line">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52" name="Ellipse 251">
                <a:extLst>
                  <a:ext uri="{FF2B5EF4-FFF2-40B4-BE49-F238E27FC236}">
                    <a16:creationId xmlns:a16="http://schemas.microsoft.com/office/drawing/2014/main" id="{0F69CB58-BEB1-4EA4-81CF-F62E3E933B08}"/>
                  </a:ext>
                </a:extLst>
              </p:cNvPr>
              <p:cNvSpPr/>
              <p:nvPr/>
            </p:nvSpPr>
            <p:spPr>
              <a:xfrm>
                <a:off x="4891215" y="5527942"/>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ts val="1000"/>
                  </a:lnSpc>
                  <a:spcBef>
                    <a:spcPts val="0"/>
                  </a:spcBef>
                  <a:spcAft>
                    <a:spcPts val="0"/>
                  </a:spcAft>
                  <a:buClrTx/>
                  <a:buSzTx/>
                  <a:buFontTx/>
                  <a:buNone/>
                  <a:tabLst/>
                  <a:defRPr/>
                </a:pPr>
                <a:endParaRPr kumimoji="0" lang="de-CH" sz="1800" b="0" i="0" u="none" strike="noStrike" kern="1200" cap="none" spc="0" normalizeH="0" baseline="0" noProof="0">
                  <a:ln>
                    <a:noFill/>
                  </a:ln>
                  <a:solidFill>
                    <a:schemeClr val="tx1"/>
                  </a:solidFill>
                  <a:effectLst/>
                  <a:uLnTx/>
                  <a:uFillTx/>
                  <a:ea typeface="Noto Sans" panose="020B0502040504020204" pitchFamily="34" charset="0"/>
                  <a:cs typeface="Noto Sans" panose="020B0502040504020204" pitchFamily="34" charset="0"/>
                </a:endParaRPr>
              </a:p>
            </p:txBody>
          </p:sp>
          <p:cxnSp>
            <p:nvCxnSpPr>
              <p:cNvPr id="253" name="Gerader Verbinder 252">
                <a:extLst>
                  <a:ext uri="{FF2B5EF4-FFF2-40B4-BE49-F238E27FC236}">
                    <a16:creationId xmlns:a16="http://schemas.microsoft.com/office/drawing/2014/main" id="{D8011C56-A31F-42BF-890F-76DF2ED553A0}"/>
                  </a:ext>
                </a:extLst>
              </p:cNvPr>
              <p:cNvCxnSpPr>
                <a:cxnSpLocks/>
              </p:cNvCxnSpPr>
              <p:nvPr/>
            </p:nvCxnSpPr>
            <p:spPr>
              <a:xfrm rot="13500000" flipH="1">
                <a:off x="5161294" y="5137151"/>
                <a:ext cx="3" cy="47027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4" name="Gerader Verbinder 253">
                <a:extLst>
                  <a:ext uri="{FF2B5EF4-FFF2-40B4-BE49-F238E27FC236}">
                    <a16:creationId xmlns:a16="http://schemas.microsoft.com/office/drawing/2014/main" id="{4D44A408-3872-436C-915B-1027529DBD31}"/>
                  </a:ext>
                </a:extLst>
              </p:cNvPr>
              <p:cNvCxnSpPr>
                <a:cxnSpLocks/>
              </p:cNvCxnSpPr>
              <p:nvPr/>
            </p:nvCxnSpPr>
            <p:spPr>
              <a:xfrm rot="8100000" flipH="1">
                <a:off x="4739750" y="5137151"/>
                <a:ext cx="3" cy="47027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5" name="Gerader Verbinder 254">
                <a:extLst>
                  <a:ext uri="{FF2B5EF4-FFF2-40B4-BE49-F238E27FC236}">
                    <a16:creationId xmlns:a16="http://schemas.microsoft.com/office/drawing/2014/main" id="{F3CC79EA-732C-416F-9B65-F5A6227316FD}"/>
                  </a:ext>
                </a:extLst>
              </p:cNvPr>
              <p:cNvCxnSpPr>
                <a:cxnSpLocks/>
              </p:cNvCxnSpPr>
              <p:nvPr/>
            </p:nvCxnSpPr>
            <p:spPr>
              <a:xfrm rot="14700000" flipH="1">
                <a:off x="5229218" y="5225390"/>
                <a:ext cx="3" cy="47027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6" name="Gerader Verbinder 255">
                <a:extLst>
                  <a:ext uri="{FF2B5EF4-FFF2-40B4-BE49-F238E27FC236}">
                    <a16:creationId xmlns:a16="http://schemas.microsoft.com/office/drawing/2014/main" id="{9B5ED475-9DD4-4013-BF28-FF14648CFED5}"/>
                  </a:ext>
                </a:extLst>
              </p:cNvPr>
              <p:cNvCxnSpPr>
                <a:cxnSpLocks/>
              </p:cNvCxnSpPr>
              <p:nvPr/>
            </p:nvCxnSpPr>
            <p:spPr>
              <a:xfrm rot="6900000" flipH="1">
                <a:off x="4679081" y="5228565"/>
                <a:ext cx="3" cy="47027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236921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
                                  </p:stCondLst>
                                  <p:childTnLst>
                                    <p:set>
                                      <p:cBhvr>
                                        <p:cTn id="6" dur="1" fill="hold">
                                          <p:stCondLst>
                                            <p:cond delay="0"/>
                                          </p:stCondLst>
                                        </p:cTn>
                                        <p:tgtEl>
                                          <p:spTgt spid="1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nodeType="clickEffect">
                                  <p:stCondLst>
                                    <p:cond delay="0"/>
                                  </p:stCondLst>
                                  <p:childTnLst>
                                    <p:set>
                                      <p:cBhvr>
                                        <p:cTn id="10" dur="1" fill="hold">
                                          <p:stCondLst>
                                            <p:cond delay="0"/>
                                          </p:stCondLst>
                                        </p:cTn>
                                        <p:tgtEl>
                                          <p:spTgt spid="159"/>
                                        </p:tgtEl>
                                        <p:attrNameLst>
                                          <p:attrName>style.visibility</p:attrName>
                                        </p:attrNameLst>
                                      </p:cBhvr>
                                      <p:to>
                                        <p:strVal val="visible"/>
                                      </p:to>
                                    </p:set>
                                    <p:animEffect transition="in" filter="wipe(right)">
                                      <p:cBhvr>
                                        <p:cTn id="11" dur="500"/>
                                        <p:tgtEl>
                                          <p:spTgt spid="159"/>
                                        </p:tgtEl>
                                      </p:cBhvr>
                                    </p:animEffect>
                                  </p:childTnLst>
                                </p:cTn>
                              </p:par>
                              <p:par>
                                <p:cTn id="12" presetID="22" presetClass="entr" presetSubtype="8" fill="hold" nodeType="withEffect">
                                  <p:stCondLst>
                                    <p:cond delay="0"/>
                                  </p:stCondLst>
                                  <p:childTnLst>
                                    <p:set>
                                      <p:cBhvr>
                                        <p:cTn id="13" dur="1" fill="hold">
                                          <p:stCondLst>
                                            <p:cond delay="0"/>
                                          </p:stCondLst>
                                        </p:cTn>
                                        <p:tgtEl>
                                          <p:spTgt spid="199"/>
                                        </p:tgtEl>
                                        <p:attrNameLst>
                                          <p:attrName>style.visibility</p:attrName>
                                        </p:attrNameLst>
                                      </p:cBhvr>
                                      <p:to>
                                        <p:strVal val="visible"/>
                                      </p:to>
                                    </p:set>
                                    <p:animEffect transition="in" filter="wipe(left)">
                                      <p:cBhvr>
                                        <p:cTn id="14" dur="500"/>
                                        <p:tgtEl>
                                          <p:spTgt spid="199"/>
                                        </p:tgtEl>
                                      </p:cBhvr>
                                    </p:animEffect>
                                  </p:childTnLst>
                                </p:cTn>
                              </p:par>
                            </p:childTnLst>
                          </p:cTn>
                        </p:par>
                        <p:par>
                          <p:cTn id="15" fill="hold">
                            <p:stCondLst>
                              <p:cond delay="500"/>
                            </p:stCondLst>
                            <p:childTnLst>
                              <p:par>
                                <p:cTn id="16" presetID="22" presetClass="entr" presetSubtype="8" fill="hold" nodeType="afterEffect">
                                  <p:stCondLst>
                                    <p:cond delay="500"/>
                                  </p:stCondLst>
                                  <p:childTnLst>
                                    <p:set>
                                      <p:cBhvr>
                                        <p:cTn id="17" dur="1" fill="hold">
                                          <p:stCondLst>
                                            <p:cond delay="0"/>
                                          </p:stCondLst>
                                        </p:cTn>
                                        <p:tgtEl>
                                          <p:spTgt spid="132"/>
                                        </p:tgtEl>
                                        <p:attrNameLst>
                                          <p:attrName>style.visibility</p:attrName>
                                        </p:attrNameLst>
                                      </p:cBhvr>
                                      <p:to>
                                        <p:strVal val="visible"/>
                                      </p:to>
                                    </p:set>
                                    <p:animEffect transition="in" filter="wipe(left)">
                                      <p:cBhvr>
                                        <p:cTn id="18" dur="500"/>
                                        <p:tgtEl>
                                          <p:spTgt spid="132"/>
                                        </p:tgtEl>
                                      </p:cBhvr>
                                    </p:animEffect>
                                  </p:childTnLst>
                                </p:cTn>
                              </p:par>
                            </p:childTnLst>
                          </p:cTn>
                        </p:par>
                        <p:par>
                          <p:cTn id="19" fill="hold">
                            <p:stCondLst>
                              <p:cond delay="1500"/>
                            </p:stCondLst>
                            <p:childTnLst>
                              <p:par>
                                <p:cTn id="20" presetID="10" presetClass="entr" presetSubtype="0" fill="hold" nodeType="afterEffect">
                                  <p:stCondLst>
                                    <p:cond delay="250"/>
                                  </p:stCondLst>
                                  <p:childTnLst>
                                    <p:set>
                                      <p:cBhvr>
                                        <p:cTn id="21" dur="1" fill="hold">
                                          <p:stCondLst>
                                            <p:cond delay="0"/>
                                          </p:stCondLst>
                                        </p:cTn>
                                        <p:tgtEl>
                                          <p:spTgt spid="123"/>
                                        </p:tgtEl>
                                        <p:attrNameLst>
                                          <p:attrName>style.visibility</p:attrName>
                                        </p:attrNameLst>
                                      </p:cBhvr>
                                      <p:to>
                                        <p:strVal val="visible"/>
                                      </p:to>
                                    </p:set>
                                    <p:animEffect transition="in" filter="fade">
                                      <p:cBhvr>
                                        <p:cTn id="22" dur="500"/>
                                        <p:tgtEl>
                                          <p:spTgt spid="1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48"/>
                                        </p:tgtEl>
                                        <p:attrNameLst>
                                          <p:attrName>style.visibility</p:attrName>
                                        </p:attrNameLst>
                                      </p:cBhvr>
                                      <p:to>
                                        <p:strVal val="visible"/>
                                      </p:to>
                                    </p:set>
                                    <p:animEffect transition="in" filter="wipe(up)">
                                      <p:cBhvr>
                                        <p:cTn id="27" dur="500"/>
                                        <p:tgtEl>
                                          <p:spTgt spid="248"/>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121"/>
                                        </p:tgtEl>
                                        <p:attrNameLst>
                                          <p:attrName>style.visibility</p:attrName>
                                        </p:attrNameLst>
                                      </p:cBhvr>
                                      <p:to>
                                        <p:strVal val="visible"/>
                                      </p:to>
                                    </p:set>
                                    <p:animEffect transition="in" filter="fade">
                                      <p:cBhvr>
                                        <p:cTn id="31" dur="500"/>
                                        <p:tgtEl>
                                          <p:spTgt spid="12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2" fill="hold" nodeType="clickEffect">
                                  <p:stCondLst>
                                    <p:cond delay="0"/>
                                  </p:stCondLst>
                                  <p:childTnLst>
                                    <p:set>
                                      <p:cBhvr>
                                        <p:cTn id="35" dur="1" fill="hold">
                                          <p:stCondLst>
                                            <p:cond delay="0"/>
                                          </p:stCondLst>
                                        </p:cTn>
                                        <p:tgtEl>
                                          <p:spTgt spid="144"/>
                                        </p:tgtEl>
                                        <p:attrNameLst>
                                          <p:attrName>style.visibility</p:attrName>
                                        </p:attrNameLst>
                                      </p:cBhvr>
                                      <p:to>
                                        <p:strVal val="visible"/>
                                      </p:to>
                                    </p:set>
                                    <p:animEffect transition="in" filter="wipe(right)">
                                      <p:cBhvr>
                                        <p:cTn id="36" dur="500"/>
                                        <p:tgtEl>
                                          <p:spTgt spid="144"/>
                                        </p:tgtEl>
                                      </p:cBhvr>
                                    </p:animEffect>
                                  </p:childTnLst>
                                </p:cTn>
                              </p:par>
                              <p:par>
                                <p:cTn id="37" presetID="22" presetClass="entr" presetSubtype="8" fill="hold" nodeType="withEffect">
                                  <p:stCondLst>
                                    <p:cond delay="0"/>
                                  </p:stCondLst>
                                  <p:childTnLst>
                                    <p:set>
                                      <p:cBhvr>
                                        <p:cTn id="38" dur="1" fill="hold">
                                          <p:stCondLst>
                                            <p:cond delay="0"/>
                                          </p:stCondLst>
                                        </p:cTn>
                                        <p:tgtEl>
                                          <p:spTgt spid="233"/>
                                        </p:tgtEl>
                                        <p:attrNameLst>
                                          <p:attrName>style.visibility</p:attrName>
                                        </p:attrNameLst>
                                      </p:cBhvr>
                                      <p:to>
                                        <p:strVal val="visible"/>
                                      </p:to>
                                    </p:set>
                                    <p:animEffect transition="in" filter="wipe(left)">
                                      <p:cBhvr>
                                        <p:cTn id="39" dur="500"/>
                                        <p:tgtEl>
                                          <p:spTgt spid="233"/>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fade">
                                      <p:cBhvr>
                                        <p:cTn id="43" dur="500"/>
                                        <p:tgtEl>
                                          <p:spTgt spid="122"/>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131"/>
                                        </p:tgtEl>
                                        <p:attrNameLst>
                                          <p:attrName>style.visibility</p:attrName>
                                        </p:attrNameLst>
                                      </p:cBhvr>
                                      <p:to>
                                        <p:strVal val="visible"/>
                                      </p:to>
                                    </p:set>
                                    <p:animEffect transition="in" filter="fade">
                                      <p:cBhvr>
                                        <p:cTn id="47"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P spid="13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6B4B75-4942-43A1-ADC6-33A983850AE3}"/>
              </a:ext>
            </a:extLst>
          </p:cNvPr>
          <p:cNvSpPr>
            <a:spLocks noGrp="1"/>
          </p:cNvSpPr>
          <p:nvPr>
            <p:ph type="ctrTitle"/>
          </p:nvPr>
        </p:nvSpPr>
        <p:spPr>
          <a:xfrm>
            <a:off x="441867" y="445511"/>
            <a:ext cx="8420100" cy="664797"/>
          </a:xfrm>
        </p:spPr>
        <p:txBody>
          <a:bodyPr/>
          <a:lstStyle/>
          <a:p>
            <a:r>
              <a:rPr lang="en-US" b="1" dirty="0"/>
              <a:t>Overview of </a:t>
            </a:r>
            <a:r>
              <a:rPr lang="en-US" b="1" dirty="0" err="1"/>
              <a:t>JANZZon</a:t>
            </a:r>
            <a:r>
              <a:rPr lang="en-US" b="1" dirty="0"/>
              <a:t>!</a:t>
            </a:r>
            <a:br>
              <a:rPr lang="en-US" b="1" dirty="0"/>
            </a:br>
            <a:r>
              <a:rPr lang="en-US" b="1" dirty="0">
                <a:solidFill>
                  <a:schemeClr val="accent6"/>
                </a:solidFill>
              </a:rPr>
              <a:t>Graph structures</a:t>
            </a:r>
          </a:p>
        </p:txBody>
      </p:sp>
      <p:sp>
        <p:nvSpPr>
          <p:cNvPr id="4" name="Fußzeilenplatzhalter 3">
            <a:extLst>
              <a:ext uri="{FF2B5EF4-FFF2-40B4-BE49-F238E27FC236}">
                <a16:creationId xmlns:a16="http://schemas.microsoft.com/office/drawing/2014/main" id="{8CFF8744-7AAE-4744-9BD3-7D0B55E527FE}"/>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D1E9148A-9336-44D9-AD89-F3C58C4E3BC3}"/>
              </a:ext>
            </a:extLst>
          </p:cNvPr>
          <p:cNvSpPr>
            <a:spLocks noGrp="1"/>
          </p:cNvSpPr>
          <p:nvPr>
            <p:ph type="sldNum" sz="quarter" idx="12"/>
          </p:nvPr>
        </p:nvSpPr>
        <p:spPr/>
        <p:txBody>
          <a:bodyPr/>
          <a:lstStyle/>
          <a:p>
            <a:fld id="{A7E22F92-E701-4EF5-866F-F531EDE78CDA}" type="slidenum">
              <a:rPr lang="de-CH" smtClean="0"/>
              <a:pPr/>
              <a:t>35</a:t>
            </a:fld>
            <a:endParaRPr lang="de-CH" dirty="0"/>
          </a:p>
        </p:txBody>
      </p:sp>
      <p:grpSp>
        <p:nvGrpSpPr>
          <p:cNvPr id="257" name="Gruppieren 256">
            <a:extLst>
              <a:ext uri="{FF2B5EF4-FFF2-40B4-BE49-F238E27FC236}">
                <a16:creationId xmlns:a16="http://schemas.microsoft.com/office/drawing/2014/main" id="{B96D7F3C-467D-4A94-B7C8-5813784B4655}"/>
              </a:ext>
            </a:extLst>
          </p:cNvPr>
          <p:cNvGrpSpPr/>
          <p:nvPr/>
        </p:nvGrpSpPr>
        <p:grpSpPr>
          <a:xfrm>
            <a:off x="3315567" y="1656667"/>
            <a:ext cx="1637433" cy="892336"/>
            <a:chOff x="3315567" y="1656667"/>
            <a:chExt cx="1637433" cy="892336"/>
          </a:xfrm>
        </p:grpSpPr>
        <p:grpSp>
          <p:nvGrpSpPr>
            <p:cNvPr id="258" name="Gruppieren 257">
              <a:extLst>
                <a:ext uri="{FF2B5EF4-FFF2-40B4-BE49-F238E27FC236}">
                  <a16:creationId xmlns:a16="http://schemas.microsoft.com/office/drawing/2014/main" id="{2CFEE608-D209-4CF0-B0A2-FB0E8F7C2B81}"/>
                </a:ext>
              </a:extLst>
            </p:cNvPr>
            <p:cNvGrpSpPr/>
            <p:nvPr/>
          </p:nvGrpSpPr>
          <p:grpSpPr>
            <a:xfrm>
              <a:off x="4447076" y="1656667"/>
              <a:ext cx="462881" cy="439899"/>
              <a:chOff x="4447076" y="1788436"/>
              <a:chExt cx="462881" cy="439899"/>
            </a:xfrm>
          </p:grpSpPr>
          <p:cxnSp>
            <p:nvCxnSpPr>
              <p:cNvPr id="298" name="Gerader Verbinder 297">
                <a:extLst>
                  <a:ext uri="{FF2B5EF4-FFF2-40B4-BE49-F238E27FC236}">
                    <a16:creationId xmlns:a16="http://schemas.microsoft.com/office/drawing/2014/main" id="{5C454006-48E2-4FB6-8444-C8A4A7700648}"/>
                  </a:ext>
                </a:extLst>
              </p:cNvPr>
              <p:cNvCxnSpPr>
                <a:cxnSpLocks/>
              </p:cNvCxnSpPr>
              <p:nvPr/>
            </p:nvCxnSpPr>
            <p:spPr>
              <a:xfrm flipV="1">
                <a:off x="4679091" y="185351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99" name="Gruppieren 298">
                <a:extLst>
                  <a:ext uri="{FF2B5EF4-FFF2-40B4-BE49-F238E27FC236}">
                    <a16:creationId xmlns:a16="http://schemas.microsoft.com/office/drawing/2014/main" id="{B7CDB4A7-F998-4774-8E2F-0355A20DC5E0}"/>
                  </a:ext>
                </a:extLst>
              </p:cNvPr>
              <p:cNvGrpSpPr/>
              <p:nvPr/>
            </p:nvGrpSpPr>
            <p:grpSpPr>
              <a:xfrm>
                <a:off x="4447076" y="1788436"/>
                <a:ext cx="462881" cy="382710"/>
                <a:chOff x="4447076" y="1788436"/>
                <a:chExt cx="462881" cy="382710"/>
              </a:xfrm>
            </p:grpSpPr>
            <p:grpSp>
              <p:nvGrpSpPr>
                <p:cNvPr id="300" name="Gruppieren 299">
                  <a:extLst>
                    <a:ext uri="{FF2B5EF4-FFF2-40B4-BE49-F238E27FC236}">
                      <a16:creationId xmlns:a16="http://schemas.microsoft.com/office/drawing/2014/main" id="{997CEEB4-4C07-4849-8CCE-695599E8A67B}"/>
                    </a:ext>
                  </a:extLst>
                </p:cNvPr>
                <p:cNvGrpSpPr/>
                <p:nvPr/>
              </p:nvGrpSpPr>
              <p:grpSpPr>
                <a:xfrm>
                  <a:off x="4674973" y="1931003"/>
                  <a:ext cx="234984" cy="72670"/>
                  <a:chOff x="4674973" y="1871687"/>
                  <a:chExt cx="234984" cy="72670"/>
                </a:xfrm>
              </p:grpSpPr>
              <p:cxnSp>
                <p:nvCxnSpPr>
                  <p:cNvPr id="308" name="Gerader Verbinder 307">
                    <a:extLst>
                      <a:ext uri="{FF2B5EF4-FFF2-40B4-BE49-F238E27FC236}">
                        <a16:creationId xmlns:a16="http://schemas.microsoft.com/office/drawing/2014/main" id="{FAB2D090-2CF0-451A-A24A-655045BA0D27}"/>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09" name="Ellipse 308">
                    <a:extLst>
                      <a:ext uri="{FF2B5EF4-FFF2-40B4-BE49-F238E27FC236}">
                        <a16:creationId xmlns:a16="http://schemas.microsoft.com/office/drawing/2014/main" id="{B5077CB9-BF3D-4694-815A-2B4AAB3D523D}"/>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301" name="Gruppieren 300">
                  <a:extLst>
                    <a:ext uri="{FF2B5EF4-FFF2-40B4-BE49-F238E27FC236}">
                      <a16:creationId xmlns:a16="http://schemas.microsoft.com/office/drawing/2014/main" id="{4CF71613-2DF2-4706-B62D-C7DE859503B6}"/>
                    </a:ext>
                  </a:extLst>
                </p:cNvPr>
                <p:cNvGrpSpPr/>
                <p:nvPr/>
              </p:nvGrpSpPr>
              <p:grpSpPr>
                <a:xfrm>
                  <a:off x="4674973" y="2098476"/>
                  <a:ext cx="234984" cy="72670"/>
                  <a:chOff x="4674973" y="1871687"/>
                  <a:chExt cx="234984" cy="72670"/>
                </a:xfrm>
              </p:grpSpPr>
              <p:cxnSp>
                <p:nvCxnSpPr>
                  <p:cNvPr id="306" name="Gerader Verbinder 305">
                    <a:extLst>
                      <a:ext uri="{FF2B5EF4-FFF2-40B4-BE49-F238E27FC236}">
                        <a16:creationId xmlns:a16="http://schemas.microsoft.com/office/drawing/2014/main" id="{D6F087DB-9E8C-4090-BC1D-CE24FF77A66F}"/>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07" name="Ellipse 306">
                    <a:extLst>
                      <a:ext uri="{FF2B5EF4-FFF2-40B4-BE49-F238E27FC236}">
                        <a16:creationId xmlns:a16="http://schemas.microsoft.com/office/drawing/2014/main" id="{7EBA06B5-80D8-40B1-A462-B2B1687668D6}"/>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302" name="Gruppieren 301">
                  <a:extLst>
                    <a:ext uri="{FF2B5EF4-FFF2-40B4-BE49-F238E27FC236}">
                      <a16:creationId xmlns:a16="http://schemas.microsoft.com/office/drawing/2014/main" id="{D060FAA0-DB62-4506-BCEE-142D7C1F49D8}"/>
                    </a:ext>
                  </a:extLst>
                </p:cNvPr>
                <p:cNvGrpSpPr/>
                <p:nvPr/>
              </p:nvGrpSpPr>
              <p:grpSpPr>
                <a:xfrm>
                  <a:off x="4447076" y="2008041"/>
                  <a:ext cx="236519" cy="72670"/>
                  <a:chOff x="4601151" y="1871687"/>
                  <a:chExt cx="236519" cy="72670"/>
                </a:xfrm>
              </p:grpSpPr>
              <p:cxnSp>
                <p:nvCxnSpPr>
                  <p:cNvPr id="304" name="Gerader Verbinder 303">
                    <a:extLst>
                      <a:ext uri="{FF2B5EF4-FFF2-40B4-BE49-F238E27FC236}">
                        <a16:creationId xmlns:a16="http://schemas.microsoft.com/office/drawing/2014/main" id="{6FCE593A-AF91-4215-A549-28EF7842F077}"/>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05" name="Ellipse 304">
                    <a:extLst>
                      <a:ext uri="{FF2B5EF4-FFF2-40B4-BE49-F238E27FC236}">
                        <a16:creationId xmlns:a16="http://schemas.microsoft.com/office/drawing/2014/main" id="{0327EBE4-19E3-42E6-A99F-EDD0BF3FAA7A}"/>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303" name="Ellipse 302">
                  <a:extLst>
                    <a:ext uri="{FF2B5EF4-FFF2-40B4-BE49-F238E27FC236}">
                      <a16:creationId xmlns:a16="http://schemas.microsoft.com/office/drawing/2014/main" id="{4424BE96-C3F7-4BE4-8744-3C96E8AD25DD}"/>
                    </a:ext>
                  </a:extLst>
                </p:cNvPr>
                <p:cNvSpPr/>
                <p:nvPr/>
              </p:nvSpPr>
              <p:spPr>
                <a:xfrm>
                  <a:off x="4640948"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259" name="Gruppieren 258">
              <a:extLst>
                <a:ext uri="{FF2B5EF4-FFF2-40B4-BE49-F238E27FC236}">
                  <a16:creationId xmlns:a16="http://schemas.microsoft.com/office/drawing/2014/main" id="{2C36D9D6-DAF7-4171-A8FF-442F79A4727A}"/>
                </a:ext>
              </a:extLst>
            </p:cNvPr>
            <p:cNvGrpSpPr/>
            <p:nvPr/>
          </p:nvGrpSpPr>
          <p:grpSpPr>
            <a:xfrm rot="10800000">
              <a:off x="4228001" y="2109104"/>
              <a:ext cx="462881" cy="439899"/>
              <a:chOff x="4447076" y="1788436"/>
              <a:chExt cx="462881" cy="439899"/>
            </a:xfrm>
          </p:grpSpPr>
          <p:cxnSp>
            <p:nvCxnSpPr>
              <p:cNvPr id="286" name="Gerader Verbinder 285">
                <a:extLst>
                  <a:ext uri="{FF2B5EF4-FFF2-40B4-BE49-F238E27FC236}">
                    <a16:creationId xmlns:a16="http://schemas.microsoft.com/office/drawing/2014/main" id="{EDC4700B-76FD-4F4F-9120-D620F705C52C}"/>
                  </a:ext>
                </a:extLst>
              </p:cNvPr>
              <p:cNvCxnSpPr>
                <a:cxnSpLocks/>
              </p:cNvCxnSpPr>
              <p:nvPr/>
            </p:nvCxnSpPr>
            <p:spPr>
              <a:xfrm flipV="1">
                <a:off x="4679091" y="185351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87" name="Gruppieren 286">
                <a:extLst>
                  <a:ext uri="{FF2B5EF4-FFF2-40B4-BE49-F238E27FC236}">
                    <a16:creationId xmlns:a16="http://schemas.microsoft.com/office/drawing/2014/main" id="{B3DF5807-3DC7-46BF-B43C-5D6FDE90F0A3}"/>
                  </a:ext>
                </a:extLst>
              </p:cNvPr>
              <p:cNvGrpSpPr/>
              <p:nvPr/>
            </p:nvGrpSpPr>
            <p:grpSpPr>
              <a:xfrm>
                <a:off x="4447076" y="1788436"/>
                <a:ext cx="462881" cy="382710"/>
                <a:chOff x="4447076" y="1788436"/>
                <a:chExt cx="462881" cy="382710"/>
              </a:xfrm>
            </p:grpSpPr>
            <p:grpSp>
              <p:nvGrpSpPr>
                <p:cNvPr id="288" name="Gruppieren 287">
                  <a:extLst>
                    <a:ext uri="{FF2B5EF4-FFF2-40B4-BE49-F238E27FC236}">
                      <a16:creationId xmlns:a16="http://schemas.microsoft.com/office/drawing/2014/main" id="{355B5F9B-434E-48CD-B9F2-6D786D22550A}"/>
                    </a:ext>
                  </a:extLst>
                </p:cNvPr>
                <p:cNvGrpSpPr/>
                <p:nvPr/>
              </p:nvGrpSpPr>
              <p:grpSpPr>
                <a:xfrm>
                  <a:off x="4674973" y="1931003"/>
                  <a:ext cx="234984" cy="72670"/>
                  <a:chOff x="4674973" y="1871687"/>
                  <a:chExt cx="234984" cy="72670"/>
                </a:xfrm>
              </p:grpSpPr>
              <p:cxnSp>
                <p:nvCxnSpPr>
                  <p:cNvPr id="296" name="Gerader Verbinder 295">
                    <a:extLst>
                      <a:ext uri="{FF2B5EF4-FFF2-40B4-BE49-F238E27FC236}">
                        <a16:creationId xmlns:a16="http://schemas.microsoft.com/office/drawing/2014/main" id="{44316BBA-7274-4AF7-A7F8-D0A34364AC1B}"/>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97" name="Ellipse 296">
                    <a:extLst>
                      <a:ext uri="{FF2B5EF4-FFF2-40B4-BE49-F238E27FC236}">
                        <a16:creationId xmlns:a16="http://schemas.microsoft.com/office/drawing/2014/main" id="{B096BD20-C9B1-4738-AEF5-2A302010C1A7}"/>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289" name="Gruppieren 288">
                  <a:extLst>
                    <a:ext uri="{FF2B5EF4-FFF2-40B4-BE49-F238E27FC236}">
                      <a16:creationId xmlns:a16="http://schemas.microsoft.com/office/drawing/2014/main" id="{B5D65225-76AC-466C-89D8-7C3B1881D0D8}"/>
                    </a:ext>
                  </a:extLst>
                </p:cNvPr>
                <p:cNvGrpSpPr/>
                <p:nvPr/>
              </p:nvGrpSpPr>
              <p:grpSpPr>
                <a:xfrm>
                  <a:off x="4674973" y="2098476"/>
                  <a:ext cx="234984" cy="72670"/>
                  <a:chOff x="4674973" y="1871687"/>
                  <a:chExt cx="234984" cy="72670"/>
                </a:xfrm>
              </p:grpSpPr>
              <p:cxnSp>
                <p:nvCxnSpPr>
                  <p:cNvPr id="294" name="Gerader Verbinder 293">
                    <a:extLst>
                      <a:ext uri="{FF2B5EF4-FFF2-40B4-BE49-F238E27FC236}">
                        <a16:creationId xmlns:a16="http://schemas.microsoft.com/office/drawing/2014/main" id="{71622EA5-781F-4FD6-B5EF-942672F358DD}"/>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95" name="Ellipse 294">
                    <a:extLst>
                      <a:ext uri="{FF2B5EF4-FFF2-40B4-BE49-F238E27FC236}">
                        <a16:creationId xmlns:a16="http://schemas.microsoft.com/office/drawing/2014/main" id="{960667ED-9526-4340-9F9D-FCE28D51B8D0}"/>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290" name="Gruppieren 289">
                  <a:extLst>
                    <a:ext uri="{FF2B5EF4-FFF2-40B4-BE49-F238E27FC236}">
                      <a16:creationId xmlns:a16="http://schemas.microsoft.com/office/drawing/2014/main" id="{CDDFF3F9-21C9-464E-ABE2-0C41CEC7B318}"/>
                    </a:ext>
                  </a:extLst>
                </p:cNvPr>
                <p:cNvGrpSpPr/>
                <p:nvPr/>
              </p:nvGrpSpPr>
              <p:grpSpPr>
                <a:xfrm>
                  <a:off x="4447076" y="2008041"/>
                  <a:ext cx="236519" cy="72670"/>
                  <a:chOff x="4601151" y="1871687"/>
                  <a:chExt cx="236519" cy="72670"/>
                </a:xfrm>
              </p:grpSpPr>
              <p:cxnSp>
                <p:nvCxnSpPr>
                  <p:cNvPr id="292" name="Gerader Verbinder 291">
                    <a:extLst>
                      <a:ext uri="{FF2B5EF4-FFF2-40B4-BE49-F238E27FC236}">
                        <a16:creationId xmlns:a16="http://schemas.microsoft.com/office/drawing/2014/main" id="{805F9C48-6A06-40EB-9962-29BBAACC664A}"/>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93" name="Ellipse 292">
                    <a:extLst>
                      <a:ext uri="{FF2B5EF4-FFF2-40B4-BE49-F238E27FC236}">
                        <a16:creationId xmlns:a16="http://schemas.microsoft.com/office/drawing/2014/main" id="{D7BEB613-88B1-4049-894F-91A9CA924767}"/>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291" name="Ellipse 290">
                  <a:extLst>
                    <a:ext uri="{FF2B5EF4-FFF2-40B4-BE49-F238E27FC236}">
                      <a16:creationId xmlns:a16="http://schemas.microsoft.com/office/drawing/2014/main" id="{9DC38C88-9DDC-46E5-BB6D-365767AE9709}"/>
                    </a:ext>
                  </a:extLst>
                </p:cNvPr>
                <p:cNvSpPr/>
                <p:nvPr/>
              </p:nvSpPr>
              <p:spPr>
                <a:xfrm>
                  <a:off x="4640948"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260" name="Gruppieren 259">
              <a:extLst>
                <a:ext uri="{FF2B5EF4-FFF2-40B4-BE49-F238E27FC236}">
                  <a16:creationId xmlns:a16="http://schemas.microsoft.com/office/drawing/2014/main" id="{35238248-B22D-41FC-AAE6-15BCEBF36000}"/>
                </a:ext>
              </a:extLst>
            </p:cNvPr>
            <p:cNvGrpSpPr/>
            <p:nvPr/>
          </p:nvGrpSpPr>
          <p:grpSpPr>
            <a:xfrm rot="16200000">
              <a:off x="3902843" y="1286500"/>
              <a:ext cx="462882" cy="1637433"/>
              <a:chOff x="4447075" y="1788436"/>
              <a:chExt cx="462882" cy="1637433"/>
            </a:xfrm>
          </p:grpSpPr>
          <p:cxnSp>
            <p:nvCxnSpPr>
              <p:cNvPr id="274" name="Gerader Verbinder 273">
                <a:extLst>
                  <a:ext uri="{FF2B5EF4-FFF2-40B4-BE49-F238E27FC236}">
                    <a16:creationId xmlns:a16="http://schemas.microsoft.com/office/drawing/2014/main" id="{6643A046-18BF-40F2-B458-C9BEAECD27CD}"/>
                  </a:ext>
                </a:extLst>
              </p:cNvPr>
              <p:cNvCxnSpPr>
                <a:cxnSpLocks/>
              </p:cNvCxnSpPr>
              <p:nvPr/>
            </p:nvCxnSpPr>
            <p:spPr>
              <a:xfrm rot="5400000" flipH="1">
                <a:off x="3892913" y="2639691"/>
                <a:ext cx="157235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75" name="Gruppieren 274">
                <a:extLst>
                  <a:ext uri="{FF2B5EF4-FFF2-40B4-BE49-F238E27FC236}">
                    <a16:creationId xmlns:a16="http://schemas.microsoft.com/office/drawing/2014/main" id="{9DFA3B9A-755A-4AE8-B8F3-80CFBC6DEF1D}"/>
                  </a:ext>
                </a:extLst>
              </p:cNvPr>
              <p:cNvGrpSpPr/>
              <p:nvPr/>
            </p:nvGrpSpPr>
            <p:grpSpPr>
              <a:xfrm>
                <a:off x="4447075" y="1788436"/>
                <a:ext cx="462882" cy="382710"/>
                <a:chOff x="4447075" y="1788436"/>
                <a:chExt cx="462882" cy="382710"/>
              </a:xfrm>
            </p:grpSpPr>
            <p:grpSp>
              <p:nvGrpSpPr>
                <p:cNvPr id="276" name="Gruppieren 275">
                  <a:extLst>
                    <a:ext uri="{FF2B5EF4-FFF2-40B4-BE49-F238E27FC236}">
                      <a16:creationId xmlns:a16="http://schemas.microsoft.com/office/drawing/2014/main" id="{5B2A2035-BD18-42A6-9D51-3417D82E7716}"/>
                    </a:ext>
                  </a:extLst>
                </p:cNvPr>
                <p:cNvGrpSpPr/>
                <p:nvPr/>
              </p:nvGrpSpPr>
              <p:grpSpPr>
                <a:xfrm>
                  <a:off x="4674973" y="1931003"/>
                  <a:ext cx="234984" cy="72670"/>
                  <a:chOff x="4674973" y="1871687"/>
                  <a:chExt cx="234984" cy="72670"/>
                </a:xfrm>
              </p:grpSpPr>
              <p:cxnSp>
                <p:nvCxnSpPr>
                  <p:cNvPr id="284" name="Gerader Verbinder 283">
                    <a:extLst>
                      <a:ext uri="{FF2B5EF4-FFF2-40B4-BE49-F238E27FC236}">
                        <a16:creationId xmlns:a16="http://schemas.microsoft.com/office/drawing/2014/main" id="{B27E124C-59FE-4F36-8677-DB6B46B5621C}"/>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85" name="Ellipse 284">
                    <a:extLst>
                      <a:ext uri="{FF2B5EF4-FFF2-40B4-BE49-F238E27FC236}">
                        <a16:creationId xmlns:a16="http://schemas.microsoft.com/office/drawing/2014/main" id="{24CFDEE4-4581-4927-88B8-099F23DCA717}"/>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277" name="Gruppieren 276">
                  <a:extLst>
                    <a:ext uri="{FF2B5EF4-FFF2-40B4-BE49-F238E27FC236}">
                      <a16:creationId xmlns:a16="http://schemas.microsoft.com/office/drawing/2014/main" id="{84E2CE06-A936-4107-9492-6D5A495708DD}"/>
                    </a:ext>
                  </a:extLst>
                </p:cNvPr>
                <p:cNvGrpSpPr/>
                <p:nvPr/>
              </p:nvGrpSpPr>
              <p:grpSpPr>
                <a:xfrm>
                  <a:off x="4674973" y="2098476"/>
                  <a:ext cx="234984" cy="72670"/>
                  <a:chOff x="4674973" y="1871687"/>
                  <a:chExt cx="234984" cy="72670"/>
                </a:xfrm>
              </p:grpSpPr>
              <p:cxnSp>
                <p:nvCxnSpPr>
                  <p:cNvPr id="282" name="Gerader Verbinder 281">
                    <a:extLst>
                      <a:ext uri="{FF2B5EF4-FFF2-40B4-BE49-F238E27FC236}">
                        <a16:creationId xmlns:a16="http://schemas.microsoft.com/office/drawing/2014/main" id="{19C1D3CA-A7C2-4278-9EB6-6A304204A043}"/>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83" name="Ellipse 282">
                    <a:extLst>
                      <a:ext uri="{FF2B5EF4-FFF2-40B4-BE49-F238E27FC236}">
                        <a16:creationId xmlns:a16="http://schemas.microsoft.com/office/drawing/2014/main" id="{15CD8616-5411-488F-A78D-145A6AFD07B9}"/>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278" name="Gruppieren 277">
                  <a:extLst>
                    <a:ext uri="{FF2B5EF4-FFF2-40B4-BE49-F238E27FC236}">
                      <a16:creationId xmlns:a16="http://schemas.microsoft.com/office/drawing/2014/main" id="{5869AAE8-0B9B-438E-A30F-FCF90331710A}"/>
                    </a:ext>
                  </a:extLst>
                </p:cNvPr>
                <p:cNvGrpSpPr/>
                <p:nvPr/>
              </p:nvGrpSpPr>
              <p:grpSpPr>
                <a:xfrm>
                  <a:off x="4447075" y="2012804"/>
                  <a:ext cx="236520" cy="72670"/>
                  <a:chOff x="4601150" y="1876450"/>
                  <a:chExt cx="236520" cy="72670"/>
                </a:xfrm>
              </p:grpSpPr>
              <p:cxnSp>
                <p:nvCxnSpPr>
                  <p:cNvPr id="280" name="Gerader Verbinder 279">
                    <a:extLst>
                      <a:ext uri="{FF2B5EF4-FFF2-40B4-BE49-F238E27FC236}">
                        <a16:creationId xmlns:a16="http://schemas.microsoft.com/office/drawing/2014/main" id="{6C6C9184-0DCA-466B-8879-6456165806A0}"/>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81" name="Ellipse 280">
                    <a:extLst>
                      <a:ext uri="{FF2B5EF4-FFF2-40B4-BE49-F238E27FC236}">
                        <a16:creationId xmlns:a16="http://schemas.microsoft.com/office/drawing/2014/main" id="{F651FAE5-0988-4400-8179-C10C3245248E}"/>
                      </a:ext>
                    </a:extLst>
                  </p:cNvPr>
                  <p:cNvSpPr/>
                  <p:nvPr/>
                </p:nvSpPr>
                <p:spPr>
                  <a:xfrm>
                    <a:off x="4601150" y="1876450"/>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279" name="Ellipse 278">
                  <a:extLst>
                    <a:ext uri="{FF2B5EF4-FFF2-40B4-BE49-F238E27FC236}">
                      <a16:creationId xmlns:a16="http://schemas.microsoft.com/office/drawing/2014/main" id="{6337B9C8-E23C-4AAA-B0B1-DA0F1EC86D01}"/>
                    </a:ext>
                  </a:extLst>
                </p:cNvPr>
                <p:cNvSpPr/>
                <p:nvPr/>
              </p:nvSpPr>
              <p:spPr>
                <a:xfrm>
                  <a:off x="4650474"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261" name="Gruppieren 260">
              <a:extLst>
                <a:ext uri="{FF2B5EF4-FFF2-40B4-BE49-F238E27FC236}">
                  <a16:creationId xmlns:a16="http://schemas.microsoft.com/office/drawing/2014/main" id="{03E5AD36-A635-4B39-BA87-0E761C2BE042}"/>
                </a:ext>
              </a:extLst>
            </p:cNvPr>
            <p:cNvGrpSpPr/>
            <p:nvPr/>
          </p:nvGrpSpPr>
          <p:grpSpPr>
            <a:xfrm>
              <a:off x="3828258" y="1668957"/>
              <a:ext cx="462881" cy="439899"/>
              <a:chOff x="3847310" y="1800726"/>
              <a:chExt cx="462881" cy="439899"/>
            </a:xfrm>
          </p:grpSpPr>
          <p:cxnSp>
            <p:nvCxnSpPr>
              <p:cNvPr id="262" name="Gerader Verbinder 261">
                <a:extLst>
                  <a:ext uri="{FF2B5EF4-FFF2-40B4-BE49-F238E27FC236}">
                    <a16:creationId xmlns:a16="http://schemas.microsoft.com/office/drawing/2014/main" id="{747B7FFB-08C9-4C88-9465-2F6DBBBEC7ED}"/>
                  </a:ext>
                </a:extLst>
              </p:cNvPr>
              <p:cNvCxnSpPr>
                <a:cxnSpLocks/>
              </p:cNvCxnSpPr>
              <p:nvPr/>
            </p:nvCxnSpPr>
            <p:spPr>
              <a:xfrm flipV="1">
                <a:off x="4079325" y="186580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3" name="Gruppieren 262">
                <a:extLst>
                  <a:ext uri="{FF2B5EF4-FFF2-40B4-BE49-F238E27FC236}">
                    <a16:creationId xmlns:a16="http://schemas.microsoft.com/office/drawing/2014/main" id="{2789805C-871D-4AE8-86FC-1664DD559907}"/>
                  </a:ext>
                </a:extLst>
              </p:cNvPr>
              <p:cNvGrpSpPr/>
              <p:nvPr/>
            </p:nvGrpSpPr>
            <p:grpSpPr>
              <a:xfrm>
                <a:off x="3847310" y="1800726"/>
                <a:ext cx="462881" cy="382710"/>
                <a:chOff x="4447076" y="1788436"/>
                <a:chExt cx="462881" cy="382710"/>
              </a:xfrm>
            </p:grpSpPr>
            <p:grpSp>
              <p:nvGrpSpPr>
                <p:cNvPr id="264" name="Gruppieren 263">
                  <a:extLst>
                    <a:ext uri="{FF2B5EF4-FFF2-40B4-BE49-F238E27FC236}">
                      <a16:creationId xmlns:a16="http://schemas.microsoft.com/office/drawing/2014/main" id="{46BAF80D-5DCE-45D3-9B7C-97619700E25B}"/>
                    </a:ext>
                  </a:extLst>
                </p:cNvPr>
                <p:cNvGrpSpPr/>
                <p:nvPr/>
              </p:nvGrpSpPr>
              <p:grpSpPr>
                <a:xfrm>
                  <a:off x="4674973" y="1931003"/>
                  <a:ext cx="234984" cy="72670"/>
                  <a:chOff x="4674973" y="1871687"/>
                  <a:chExt cx="234984" cy="72670"/>
                </a:xfrm>
              </p:grpSpPr>
              <p:cxnSp>
                <p:nvCxnSpPr>
                  <p:cNvPr id="272" name="Gerader Verbinder 271">
                    <a:extLst>
                      <a:ext uri="{FF2B5EF4-FFF2-40B4-BE49-F238E27FC236}">
                        <a16:creationId xmlns:a16="http://schemas.microsoft.com/office/drawing/2014/main" id="{9E9FEC19-F10D-48C7-9BE2-820B7BB323B8}"/>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3" name="Ellipse 272">
                    <a:extLst>
                      <a:ext uri="{FF2B5EF4-FFF2-40B4-BE49-F238E27FC236}">
                        <a16:creationId xmlns:a16="http://schemas.microsoft.com/office/drawing/2014/main" id="{1A00F553-ED82-4C6B-A5D9-FC4EF66924D9}"/>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265" name="Gruppieren 264">
                  <a:extLst>
                    <a:ext uri="{FF2B5EF4-FFF2-40B4-BE49-F238E27FC236}">
                      <a16:creationId xmlns:a16="http://schemas.microsoft.com/office/drawing/2014/main" id="{98528BD5-59D5-4981-9A7E-D9835666E249}"/>
                    </a:ext>
                  </a:extLst>
                </p:cNvPr>
                <p:cNvGrpSpPr/>
                <p:nvPr/>
              </p:nvGrpSpPr>
              <p:grpSpPr>
                <a:xfrm>
                  <a:off x="4674973" y="2098476"/>
                  <a:ext cx="234984" cy="72670"/>
                  <a:chOff x="4674973" y="1871687"/>
                  <a:chExt cx="234984" cy="72670"/>
                </a:xfrm>
              </p:grpSpPr>
              <p:cxnSp>
                <p:nvCxnSpPr>
                  <p:cNvPr id="270" name="Gerader Verbinder 269">
                    <a:extLst>
                      <a:ext uri="{FF2B5EF4-FFF2-40B4-BE49-F238E27FC236}">
                        <a16:creationId xmlns:a16="http://schemas.microsoft.com/office/drawing/2014/main" id="{ED98B096-AE19-411D-BD2A-2CBA16800C12}"/>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1" name="Ellipse 270">
                    <a:extLst>
                      <a:ext uri="{FF2B5EF4-FFF2-40B4-BE49-F238E27FC236}">
                        <a16:creationId xmlns:a16="http://schemas.microsoft.com/office/drawing/2014/main" id="{435F1FFF-4AE7-4284-91BF-F1978795FD73}"/>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266" name="Gruppieren 265">
                  <a:extLst>
                    <a:ext uri="{FF2B5EF4-FFF2-40B4-BE49-F238E27FC236}">
                      <a16:creationId xmlns:a16="http://schemas.microsoft.com/office/drawing/2014/main" id="{7BEB901A-CB10-454D-92D8-A8E5FDA20591}"/>
                    </a:ext>
                  </a:extLst>
                </p:cNvPr>
                <p:cNvGrpSpPr/>
                <p:nvPr/>
              </p:nvGrpSpPr>
              <p:grpSpPr>
                <a:xfrm>
                  <a:off x="4447076" y="2008041"/>
                  <a:ext cx="236519" cy="72670"/>
                  <a:chOff x="4601151" y="1871687"/>
                  <a:chExt cx="236519" cy="72670"/>
                </a:xfrm>
              </p:grpSpPr>
              <p:cxnSp>
                <p:nvCxnSpPr>
                  <p:cNvPr id="268" name="Gerader Verbinder 267">
                    <a:extLst>
                      <a:ext uri="{FF2B5EF4-FFF2-40B4-BE49-F238E27FC236}">
                        <a16:creationId xmlns:a16="http://schemas.microsoft.com/office/drawing/2014/main" id="{E9239E03-1590-49D6-96BC-DD601C03A2F0}"/>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69" name="Ellipse 268">
                    <a:extLst>
                      <a:ext uri="{FF2B5EF4-FFF2-40B4-BE49-F238E27FC236}">
                        <a16:creationId xmlns:a16="http://schemas.microsoft.com/office/drawing/2014/main" id="{80499959-6D96-49D2-AA7D-7B2B57588768}"/>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267" name="Ellipse 266">
                  <a:extLst>
                    <a:ext uri="{FF2B5EF4-FFF2-40B4-BE49-F238E27FC236}">
                      <a16:creationId xmlns:a16="http://schemas.microsoft.com/office/drawing/2014/main" id="{8BAFA226-D0FF-4CF6-A1C4-199A013B05C5}"/>
                    </a:ext>
                  </a:extLst>
                </p:cNvPr>
                <p:cNvSpPr/>
                <p:nvPr/>
              </p:nvSpPr>
              <p:spPr>
                <a:xfrm>
                  <a:off x="4645711"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grpSp>
        <p:nvGrpSpPr>
          <p:cNvPr id="310" name="Gruppieren 309">
            <a:extLst>
              <a:ext uri="{FF2B5EF4-FFF2-40B4-BE49-F238E27FC236}">
                <a16:creationId xmlns:a16="http://schemas.microsoft.com/office/drawing/2014/main" id="{06F7264C-D3DB-42CA-8AC8-5C6807EE7E61}"/>
              </a:ext>
            </a:extLst>
          </p:cNvPr>
          <p:cNvGrpSpPr/>
          <p:nvPr/>
        </p:nvGrpSpPr>
        <p:grpSpPr>
          <a:xfrm>
            <a:off x="1831774" y="1656667"/>
            <a:ext cx="3121226" cy="892336"/>
            <a:chOff x="1831774" y="1656667"/>
            <a:chExt cx="3121226" cy="892336"/>
          </a:xfrm>
        </p:grpSpPr>
        <p:grpSp>
          <p:nvGrpSpPr>
            <p:cNvPr id="311" name="Gruppieren 310">
              <a:extLst>
                <a:ext uri="{FF2B5EF4-FFF2-40B4-BE49-F238E27FC236}">
                  <a16:creationId xmlns:a16="http://schemas.microsoft.com/office/drawing/2014/main" id="{D0887FB3-98D4-4E69-AC1A-2CF7F2583A43}"/>
                </a:ext>
              </a:extLst>
            </p:cNvPr>
            <p:cNvGrpSpPr/>
            <p:nvPr/>
          </p:nvGrpSpPr>
          <p:grpSpPr>
            <a:xfrm>
              <a:off x="3315567" y="1656667"/>
              <a:ext cx="1637433" cy="892336"/>
              <a:chOff x="3315567" y="1788436"/>
              <a:chExt cx="1637433" cy="892336"/>
            </a:xfrm>
          </p:grpSpPr>
          <p:grpSp>
            <p:nvGrpSpPr>
              <p:cNvPr id="313" name="Gruppieren 312">
                <a:extLst>
                  <a:ext uri="{FF2B5EF4-FFF2-40B4-BE49-F238E27FC236}">
                    <a16:creationId xmlns:a16="http://schemas.microsoft.com/office/drawing/2014/main" id="{A16FB97E-3D3E-4161-AFEE-96AF9E1AD586}"/>
                  </a:ext>
                </a:extLst>
              </p:cNvPr>
              <p:cNvGrpSpPr/>
              <p:nvPr/>
            </p:nvGrpSpPr>
            <p:grpSpPr>
              <a:xfrm>
                <a:off x="4447076" y="1788436"/>
                <a:ext cx="462881" cy="439899"/>
                <a:chOff x="4447076" y="1788436"/>
                <a:chExt cx="462881" cy="439899"/>
              </a:xfrm>
            </p:grpSpPr>
            <p:cxnSp>
              <p:nvCxnSpPr>
                <p:cNvPr id="353" name="Gerader Verbinder 352">
                  <a:extLst>
                    <a:ext uri="{FF2B5EF4-FFF2-40B4-BE49-F238E27FC236}">
                      <a16:creationId xmlns:a16="http://schemas.microsoft.com/office/drawing/2014/main" id="{295DA272-6289-45A9-91D7-F6A348154A68}"/>
                    </a:ext>
                  </a:extLst>
                </p:cNvPr>
                <p:cNvCxnSpPr>
                  <a:cxnSpLocks/>
                </p:cNvCxnSpPr>
                <p:nvPr/>
              </p:nvCxnSpPr>
              <p:spPr>
                <a:xfrm flipV="1">
                  <a:off x="4679091" y="1853513"/>
                  <a:ext cx="0" cy="374822"/>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54" name="Gruppieren 353">
                  <a:extLst>
                    <a:ext uri="{FF2B5EF4-FFF2-40B4-BE49-F238E27FC236}">
                      <a16:creationId xmlns:a16="http://schemas.microsoft.com/office/drawing/2014/main" id="{19FB910A-B7E1-4084-BFA6-69E75393F605}"/>
                    </a:ext>
                  </a:extLst>
                </p:cNvPr>
                <p:cNvGrpSpPr/>
                <p:nvPr/>
              </p:nvGrpSpPr>
              <p:grpSpPr>
                <a:xfrm>
                  <a:off x="4447076" y="1788436"/>
                  <a:ext cx="462881" cy="382710"/>
                  <a:chOff x="4447076" y="1788436"/>
                  <a:chExt cx="462881" cy="382710"/>
                </a:xfrm>
              </p:grpSpPr>
              <p:grpSp>
                <p:nvGrpSpPr>
                  <p:cNvPr id="355" name="Gruppieren 354">
                    <a:extLst>
                      <a:ext uri="{FF2B5EF4-FFF2-40B4-BE49-F238E27FC236}">
                        <a16:creationId xmlns:a16="http://schemas.microsoft.com/office/drawing/2014/main" id="{DA2BD191-D4F1-4059-B2B3-73CFA41BFD62}"/>
                      </a:ext>
                    </a:extLst>
                  </p:cNvPr>
                  <p:cNvGrpSpPr/>
                  <p:nvPr/>
                </p:nvGrpSpPr>
                <p:grpSpPr>
                  <a:xfrm>
                    <a:off x="4674973" y="1931003"/>
                    <a:ext cx="234984" cy="72670"/>
                    <a:chOff x="4674973" y="1871687"/>
                    <a:chExt cx="234984" cy="72670"/>
                  </a:xfrm>
                </p:grpSpPr>
                <p:cxnSp>
                  <p:nvCxnSpPr>
                    <p:cNvPr id="363" name="Gerader Verbinder 362">
                      <a:extLst>
                        <a:ext uri="{FF2B5EF4-FFF2-40B4-BE49-F238E27FC236}">
                          <a16:creationId xmlns:a16="http://schemas.microsoft.com/office/drawing/2014/main" id="{C74354F1-978E-40BB-9D5E-38865001704C}"/>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64" name="Ellipse 363">
                      <a:extLst>
                        <a:ext uri="{FF2B5EF4-FFF2-40B4-BE49-F238E27FC236}">
                          <a16:creationId xmlns:a16="http://schemas.microsoft.com/office/drawing/2014/main" id="{CA608B7F-DFC6-4E09-A7CA-15EE35630A53}"/>
                        </a:ext>
                      </a:extLst>
                    </p:cNvPr>
                    <p:cNvSpPr/>
                    <p:nvPr/>
                  </p:nvSpPr>
                  <p:spPr>
                    <a:xfrm>
                      <a:off x="4837287"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356" name="Gruppieren 355">
                    <a:extLst>
                      <a:ext uri="{FF2B5EF4-FFF2-40B4-BE49-F238E27FC236}">
                        <a16:creationId xmlns:a16="http://schemas.microsoft.com/office/drawing/2014/main" id="{8686E91F-69B9-4D4F-8105-977CBCA9DC42}"/>
                      </a:ext>
                    </a:extLst>
                  </p:cNvPr>
                  <p:cNvGrpSpPr/>
                  <p:nvPr/>
                </p:nvGrpSpPr>
                <p:grpSpPr>
                  <a:xfrm>
                    <a:off x="4674973" y="2098476"/>
                    <a:ext cx="234984" cy="72670"/>
                    <a:chOff x="4674973" y="1871687"/>
                    <a:chExt cx="234984" cy="72670"/>
                  </a:xfrm>
                </p:grpSpPr>
                <p:cxnSp>
                  <p:nvCxnSpPr>
                    <p:cNvPr id="361" name="Gerader Verbinder 360">
                      <a:extLst>
                        <a:ext uri="{FF2B5EF4-FFF2-40B4-BE49-F238E27FC236}">
                          <a16:creationId xmlns:a16="http://schemas.microsoft.com/office/drawing/2014/main" id="{89D3DF2D-F2B4-4181-8C67-270E81E923C4}"/>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62" name="Ellipse 361">
                      <a:extLst>
                        <a:ext uri="{FF2B5EF4-FFF2-40B4-BE49-F238E27FC236}">
                          <a16:creationId xmlns:a16="http://schemas.microsoft.com/office/drawing/2014/main" id="{59FD2041-A443-4D81-BF20-3F32FCEA28B3}"/>
                        </a:ext>
                      </a:extLst>
                    </p:cNvPr>
                    <p:cNvSpPr/>
                    <p:nvPr/>
                  </p:nvSpPr>
                  <p:spPr>
                    <a:xfrm>
                      <a:off x="4837287"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357" name="Gruppieren 356">
                    <a:extLst>
                      <a:ext uri="{FF2B5EF4-FFF2-40B4-BE49-F238E27FC236}">
                        <a16:creationId xmlns:a16="http://schemas.microsoft.com/office/drawing/2014/main" id="{41507074-F711-4EEA-A9CC-CB56A33473D3}"/>
                      </a:ext>
                    </a:extLst>
                  </p:cNvPr>
                  <p:cNvGrpSpPr/>
                  <p:nvPr/>
                </p:nvGrpSpPr>
                <p:grpSpPr>
                  <a:xfrm>
                    <a:off x="4447076" y="2008041"/>
                    <a:ext cx="236519" cy="72670"/>
                    <a:chOff x="4601151" y="1871687"/>
                    <a:chExt cx="236519" cy="72670"/>
                  </a:xfrm>
                </p:grpSpPr>
                <p:cxnSp>
                  <p:nvCxnSpPr>
                    <p:cNvPr id="359" name="Gerader Verbinder 358">
                      <a:extLst>
                        <a:ext uri="{FF2B5EF4-FFF2-40B4-BE49-F238E27FC236}">
                          <a16:creationId xmlns:a16="http://schemas.microsoft.com/office/drawing/2014/main" id="{EA4755A6-EC6C-450B-AFDC-58F3BE52DF56}"/>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60" name="Ellipse 359">
                      <a:extLst>
                        <a:ext uri="{FF2B5EF4-FFF2-40B4-BE49-F238E27FC236}">
                          <a16:creationId xmlns:a16="http://schemas.microsoft.com/office/drawing/2014/main" id="{643FB4CE-45F1-4EAD-B2DD-D6B9159987EB}"/>
                        </a:ext>
                      </a:extLst>
                    </p:cNvPr>
                    <p:cNvSpPr/>
                    <p:nvPr/>
                  </p:nvSpPr>
                  <p:spPr>
                    <a:xfrm>
                      <a:off x="4601151"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358" name="Ellipse 357">
                    <a:extLst>
                      <a:ext uri="{FF2B5EF4-FFF2-40B4-BE49-F238E27FC236}">
                        <a16:creationId xmlns:a16="http://schemas.microsoft.com/office/drawing/2014/main" id="{B8A43A2C-0E6A-440F-AE79-54AB3C61358E}"/>
                      </a:ext>
                    </a:extLst>
                  </p:cNvPr>
                  <p:cNvSpPr/>
                  <p:nvPr/>
                </p:nvSpPr>
                <p:spPr>
                  <a:xfrm>
                    <a:off x="4640948" y="1788436"/>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314" name="Gruppieren 313">
                <a:extLst>
                  <a:ext uri="{FF2B5EF4-FFF2-40B4-BE49-F238E27FC236}">
                    <a16:creationId xmlns:a16="http://schemas.microsoft.com/office/drawing/2014/main" id="{FFEF4431-C8FF-40E7-B676-96895BE3F525}"/>
                  </a:ext>
                </a:extLst>
              </p:cNvPr>
              <p:cNvGrpSpPr/>
              <p:nvPr/>
            </p:nvGrpSpPr>
            <p:grpSpPr>
              <a:xfrm>
                <a:off x="3828258" y="1800726"/>
                <a:ext cx="462881" cy="439899"/>
                <a:chOff x="3847310" y="1800726"/>
                <a:chExt cx="462881" cy="439899"/>
              </a:xfrm>
            </p:grpSpPr>
            <p:cxnSp>
              <p:nvCxnSpPr>
                <p:cNvPr id="341" name="Gerader Verbinder 340">
                  <a:extLst>
                    <a:ext uri="{FF2B5EF4-FFF2-40B4-BE49-F238E27FC236}">
                      <a16:creationId xmlns:a16="http://schemas.microsoft.com/office/drawing/2014/main" id="{C6E40D48-3E47-4B59-8FAB-8E81DA2812A2}"/>
                    </a:ext>
                  </a:extLst>
                </p:cNvPr>
                <p:cNvCxnSpPr>
                  <a:cxnSpLocks/>
                </p:cNvCxnSpPr>
                <p:nvPr/>
              </p:nvCxnSpPr>
              <p:spPr>
                <a:xfrm flipV="1">
                  <a:off x="4079325" y="1865803"/>
                  <a:ext cx="0" cy="374822"/>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42" name="Gruppieren 341">
                  <a:extLst>
                    <a:ext uri="{FF2B5EF4-FFF2-40B4-BE49-F238E27FC236}">
                      <a16:creationId xmlns:a16="http://schemas.microsoft.com/office/drawing/2014/main" id="{1E67740F-BF0D-4691-916D-8AB59CCEA933}"/>
                    </a:ext>
                  </a:extLst>
                </p:cNvPr>
                <p:cNvGrpSpPr/>
                <p:nvPr/>
              </p:nvGrpSpPr>
              <p:grpSpPr>
                <a:xfrm>
                  <a:off x="3847310" y="1800726"/>
                  <a:ext cx="462881" cy="382710"/>
                  <a:chOff x="4447076" y="1788436"/>
                  <a:chExt cx="462881" cy="382710"/>
                </a:xfrm>
              </p:grpSpPr>
              <p:grpSp>
                <p:nvGrpSpPr>
                  <p:cNvPr id="343" name="Gruppieren 342">
                    <a:extLst>
                      <a:ext uri="{FF2B5EF4-FFF2-40B4-BE49-F238E27FC236}">
                        <a16:creationId xmlns:a16="http://schemas.microsoft.com/office/drawing/2014/main" id="{9C645F59-7845-416B-957D-82760E912EB7}"/>
                      </a:ext>
                    </a:extLst>
                  </p:cNvPr>
                  <p:cNvGrpSpPr/>
                  <p:nvPr/>
                </p:nvGrpSpPr>
                <p:grpSpPr>
                  <a:xfrm>
                    <a:off x="4674973" y="1931003"/>
                    <a:ext cx="234984" cy="72670"/>
                    <a:chOff x="4674973" y="1871687"/>
                    <a:chExt cx="234984" cy="72670"/>
                  </a:xfrm>
                </p:grpSpPr>
                <p:cxnSp>
                  <p:nvCxnSpPr>
                    <p:cNvPr id="351" name="Gerader Verbinder 350">
                      <a:extLst>
                        <a:ext uri="{FF2B5EF4-FFF2-40B4-BE49-F238E27FC236}">
                          <a16:creationId xmlns:a16="http://schemas.microsoft.com/office/drawing/2014/main" id="{A1759885-C349-40EB-A74D-08585A064954}"/>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52" name="Ellipse 351">
                      <a:extLst>
                        <a:ext uri="{FF2B5EF4-FFF2-40B4-BE49-F238E27FC236}">
                          <a16:creationId xmlns:a16="http://schemas.microsoft.com/office/drawing/2014/main" id="{051B08F0-422F-4C79-88FA-9B7291B20EC8}"/>
                        </a:ext>
                      </a:extLst>
                    </p:cNvPr>
                    <p:cNvSpPr/>
                    <p:nvPr/>
                  </p:nvSpPr>
                  <p:spPr>
                    <a:xfrm>
                      <a:off x="4837287"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344" name="Gruppieren 343">
                    <a:extLst>
                      <a:ext uri="{FF2B5EF4-FFF2-40B4-BE49-F238E27FC236}">
                        <a16:creationId xmlns:a16="http://schemas.microsoft.com/office/drawing/2014/main" id="{93053683-73AF-4FE3-98F7-FD716F58843A}"/>
                      </a:ext>
                    </a:extLst>
                  </p:cNvPr>
                  <p:cNvGrpSpPr/>
                  <p:nvPr/>
                </p:nvGrpSpPr>
                <p:grpSpPr>
                  <a:xfrm>
                    <a:off x="4674973" y="2098476"/>
                    <a:ext cx="234984" cy="72670"/>
                    <a:chOff x="4674973" y="1871687"/>
                    <a:chExt cx="234984" cy="72670"/>
                  </a:xfrm>
                </p:grpSpPr>
                <p:cxnSp>
                  <p:nvCxnSpPr>
                    <p:cNvPr id="349" name="Gerader Verbinder 348">
                      <a:extLst>
                        <a:ext uri="{FF2B5EF4-FFF2-40B4-BE49-F238E27FC236}">
                          <a16:creationId xmlns:a16="http://schemas.microsoft.com/office/drawing/2014/main" id="{DB62726A-6FB4-4D80-B433-1C005E131725}"/>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50" name="Ellipse 349">
                      <a:extLst>
                        <a:ext uri="{FF2B5EF4-FFF2-40B4-BE49-F238E27FC236}">
                          <a16:creationId xmlns:a16="http://schemas.microsoft.com/office/drawing/2014/main" id="{8E9A3B3F-6814-448A-AA13-A3EBEF3A7A2C}"/>
                        </a:ext>
                      </a:extLst>
                    </p:cNvPr>
                    <p:cNvSpPr/>
                    <p:nvPr/>
                  </p:nvSpPr>
                  <p:spPr>
                    <a:xfrm>
                      <a:off x="4837287"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345" name="Gruppieren 344">
                    <a:extLst>
                      <a:ext uri="{FF2B5EF4-FFF2-40B4-BE49-F238E27FC236}">
                        <a16:creationId xmlns:a16="http://schemas.microsoft.com/office/drawing/2014/main" id="{66E45712-3D95-4360-851D-5FA5BD4A9FFD}"/>
                      </a:ext>
                    </a:extLst>
                  </p:cNvPr>
                  <p:cNvGrpSpPr/>
                  <p:nvPr/>
                </p:nvGrpSpPr>
                <p:grpSpPr>
                  <a:xfrm>
                    <a:off x="4447076" y="2008041"/>
                    <a:ext cx="236519" cy="72670"/>
                    <a:chOff x="4601151" y="1871687"/>
                    <a:chExt cx="236519" cy="72670"/>
                  </a:xfrm>
                </p:grpSpPr>
                <p:cxnSp>
                  <p:nvCxnSpPr>
                    <p:cNvPr id="347" name="Gerader Verbinder 346">
                      <a:extLst>
                        <a:ext uri="{FF2B5EF4-FFF2-40B4-BE49-F238E27FC236}">
                          <a16:creationId xmlns:a16="http://schemas.microsoft.com/office/drawing/2014/main" id="{5F42443F-0315-4FC3-A821-3AC5E025B647}"/>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48" name="Ellipse 347">
                      <a:extLst>
                        <a:ext uri="{FF2B5EF4-FFF2-40B4-BE49-F238E27FC236}">
                          <a16:creationId xmlns:a16="http://schemas.microsoft.com/office/drawing/2014/main" id="{9E20737B-596E-4DE3-90FD-80D481FCF48D}"/>
                        </a:ext>
                      </a:extLst>
                    </p:cNvPr>
                    <p:cNvSpPr/>
                    <p:nvPr/>
                  </p:nvSpPr>
                  <p:spPr>
                    <a:xfrm>
                      <a:off x="4601151"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346" name="Ellipse 345">
                    <a:extLst>
                      <a:ext uri="{FF2B5EF4-FFF2-40B4-BE49-F238E27FC236}">
                        <a16:creationId xmlns:a16="http://schemas.microsoft.com/office/drawing/2014/main" id="{07475F9E-117E-46D7-B05A-6912836A0245}"/>
                      </a:ext>
                    </a:extLst>
                  </p:cNvPr>
                  <p:cNvSpPr/>
                  <p:nvPr/>
                </p:nvSpPr>
                <p:spPr>
                  <a:xfrm>
                    <a:off x="4645711" y="1788436"/>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315" name="Gruppieren 314">
                <a:extLst>
                  <a:ext uri="{FF2B5EF4-FFF2-40B4-BE49-F238E27FC236}">
                    <a16:creationId xmlns:a16="http://schemas.microsoft.com/office/drawing/2014/main" id="{4300F5D9-21F3-4BC9-A578-1A35175713A6}"/>
                  </a:ext>
                </a:extLst>
              </p:cNvPr>
              <p:cNvGrpSpPr/>
              <p:nvPr/>
            </p:nvGrpSpPr>
            <p:grpSpPr>
              <a:xfrm rot="10800000">
                <a:off x="4228001" y="2240873"/>
                <a:ext cx="462881" cy="439899"/>
                <a:chOff x="4447076" y="1788436"/>
                <a:chExt cx="462881" cy="439899"/>
              </a:xfrm>
            </p:grpSpPr>
            <p:cxnSp>
              <p:nvCxnSpPr>
                <p:cNvPr id="329" name="Gerader Verbinder 328">
                  <a:extLst>
                    <a:ext uri="{FF2B5EF4-FFF2-40B4-BE49-F238E27FC236}">
                      <a16:creationId xmlns:a16="http://schemas.microsoft.com/office/drawing/2014/main" id="{2FC44731-B167-40D2-A77F-38F5EAA96642}"/>
                    </a:ext>
                  </a:extLst>
                </p:cNvPr>
                <p:cNvCxnSpPr>
                  <a:cxnSpLocks/>
                </p:cNvCxnSpPr>
                <p:nvPr/>
              </p:nvCxnSpPr>
              <p:spPr>
                <a:xfrm flipV="1">
                  <a:off x="4679091" y="1853513"/>
                  <a:ext cx="0" cy="374822"/>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30" name="Gruppieren 329">
                  <a:extLst>
                    <a:ext uri="{FF2B5EF4-FFF2-40B4-BE49-F238E27FC236}">
                      <a16:creationId xmlns:a16="http://schemas.microsoft.com/office/drawing/2014/main" id="{777FE3E2-65ED-44CD-8527-50A0A09F78B9}"/>
                    </a:ext>
                  </a:extLst>
                </p:cNvPr>
                <p:cNvGrpSpPr/>
                <p:nvPr/>
              </p:nvGrpSpPr>
              <p:grpSpPr>
                <a:xfrm>
                  <a:off x="4447076" y="1788436"/>
                  <a:ext cx="462881" cy="382710"/>
                  <a:chOff x="4447076" y="1788436"/>
                  <a:chExt cx="462881" cy="382710"/>
                </a:xfrm>
              </p:grpSpPr>
              <p:grpSp>
                <p:nvGrpSpPr>
                  <p:cNvPr id="331" name="Gruppieren 330">
                    <a:extLst>
                      <a:ext uri="{FF2B5EF4-FFF2-40B4-BE49-F238E27FC236}">
                        <a16:creationId xmlns:a16="http://schemas.microsoft.com/office/drawing/2014/main" id="{EF5A6E84-4A32-4D5D-A203-5D7FD9D0A3F8}"/>
                      </a:ext>
                    </a:extLst>
                  </p:cNvPr>
                  <p:cNvGrpSpPr/>
                  <p:nvPr/>
                </p:nvGrpSpPr>
                <p:grpSpPr>
                  <a:xfrm>
                    <a:off x="4674973" y="1931003"/>
                    <a:ext cx="234984" cy="72670"/>
                    <a:chOff x="4674973" y="1871687"/>
                    <a:chExt cx="234984" cy="72670"/>
                  </a:xfrm>
                </p:grpSpPr>
                <p:cxnSp>
                  <p:nvCxnSpPr>
                    <p:cNvPr id="339" name="Gerader Verbinder 338">
                      <a:extLst>
                        <a:ext uri="{FF2B5EF4-FFF2-40B4-BE49-F238E27FC236}">
                          <a16:creationId xmlns:a16="http://schemas.microsoft.com/office/drawing/2014/main" id="{89FE5C56-A878-4959-A47D-5E21C9E05D29}"/>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40" name="Ellipse 339">
                      <a:extLst>
                        <a:ext uri="{FF2B5EF4-FFF2-40B4-BE49-F238E27FC236}">
                          <a16:creationId xmlns:a16="http://schemas.microsoft.com/office/drawing/2014/main" id="{B08970BD-0FB0-445B-80A3-BE88F84F896B}"/>
                        </a:ext>
                      </a:extLst>
                    </p:cNvPr>
                    <p:cNvSpPr/>
                    <p:nvPr/>
                  </p:nvSpPr>
                  <p:spPr>
                    <a:xfrm>
                      <a:off x="4837287"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332" name="Gruppieren 331">
                    <a:extLst>
                      <a:ext uri="{FF2B5EF4-FFF2-40B4-BE49-F238E27FC236}">
                        <a16:creationId xmlns:a16="http://schemas.microsoft.com/office/drawing/2014/main" id="{7749E32C-2553-4D14-8C94-0E1875C7C4FE}"/>
                      </a:ext>
                    </a:extLst>
                  </p:cNvPr>
                  <p:cNvGrpSpPr/>
                  <p:nvPr/>
                </p:nvGrpSpPr>
                <p:grpSpPr>
                  <a:xfrm>
                    <a:off x="4674973" y="2098476"/>
                    <a:ext cx="234984" cy="72670"/>
                    <a:chOff x="4674973" y="1871687"/>
                    <a:chExt cx="234984" cy="72670"/>
                  </a:xfrm>
                </p:grpSpPr>
                <p:cxnSp>
                  <p:nvCxnSpPr>
                    <p:cNvPr id="337" name="Gerader Verbinder 336">
                      <a:extLst>
                        <a:ext uri="{FF2B5EF4-FFF2-40B4-BE49-F238E27FC236}">
                          <a16:creationId xmlns:a16="http://schemas.microsoft.com/office/drawing/2014/main" id="{29E70C27-70B6-451E-B061-875A835FAEE2}"/>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38" name="Ellipse 337">
                      <a:extLst>
                        <a:ext uri="{FF2B5EF4-FFF2-40B4-BE49-F238E27FC236}">
                          <a16:creationId xmlns:a16="http://schemas.microsoft.com/office/drawing/2014/main" id="{8120780F-6202-43EE-8317-3CFC0117EC33}"/>
                        </a:ext>
                      </a:extLst>
                    </p:cNvPr>
                    <p:cNvSpPr/>
                    <p:nvPr/>
                  </p:nvSpPr>
                  <p:spPr>
                    <a:xfrm>
                      <a:off x="4837287"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333" name="Gruppieren 332">
                    <a:extLst>
                      <a:ext uri="{FF2B5EF4-FFF2-40B4-BE49-F238E27FC236}">
                        <a16:creationId xmlns:a16="http://schemas.microsoft.com/office/drawing/2014/main" id="{79A7445A-0B6C-48D2-993F-1090F4C344D2}"/>
                      </a:ext>
                    </a:extLst>
                  </p:cNvPr>
                  <p:cNvGrpSpPr/>
                  <p:nvPr/>
                </p:nvGrpSpPr>
                <p:grpSpPr>
                  <a:xfrm>
                    <a:off x="4447076" y="2008041"/>
                    <a:ext cx="236519" cy="72670"/>
                    <a:chOff x="4601151" y="1871687"/>
                    <a:chExt cx="236519" cy="72670"/>
                  </a:xfrm>
                </p:grpSpPr>
                <p:cxnSp>
                  <p:nvCxnSpPr>
                    <p:cNvPr id="335" name="Gerader Verbinder 334">
                      <a:extLst>
                        <a:ext uri="{FF2B5EF4-FFF2-40B4-BE49-F238E27FC236}">
                          <a16:creationId xmlns:a16="http://schemas.microsoft.com/office/drawing/2014/main" id="{F72C0BF4-8D90-4DBB-986B-9020D3DD3AC6}"/>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36" name="Ellipse 335">
                      <a:extLst>
                        <a:ext uri="{FF2B5EF4-FFF2-40B4-BE49-F238E27FC236}">
                          <a16:creationId xmlns:a16="http://schemas.microsoft.com/office/drawing/2014/main" id="{30E1727C-740A-4CFB-84BC-EE19A3B1BE26}"/>
                        </a:ext>
                      </a:extLst>
                    </p:cNvPr>
                    <p:cNvSpPr/>
                    <p:nvPr/>
                  </p:nvSpPr>
                  <p:spPr>
                    <a:xfrm>
                      <a:off x="4601151"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334" name="Ellipse 333">
                    <a:extLst>
                      <a:ext uri="{FF2B5EF4-FFF2-40B4-BE49-F238E27FC236}">
                        <a16:creationId xmlns:a16="http://schemas.microsoft.com/office/drawing/2014/main" id="{73E2CBD5-3236-45E1-B069-3420C31987F3}"/>
                      </a:ext>
                    </a:extLst>
                  </p:cNvPr>
                  <p:cNvSpPr/>
                  <p:nvPr/>
                </p:nvSpPr>
                <p:spPr>
                  <a:xfrm>
                    <a:off x="4640948" y="1788436"/>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316" name="Gruppieren 315">
                <a:extLst>
                  <a:ext uri="{FF2B5EF4-FFF2-40B4-BE49-F238E27FC236}">
                    <a16:creationId xmlns:a16="http://schemas.microsoft.com/office/drawing/2014/main" id="{DDB11785-40DD-4872-BD30-C82B04A1349A}"/>
                  </a:ext>
                </a:extLst>
              </p:cNvPr>
              <p:cNvGrpSpPr/>
              <p:nvPr/>
            </p:nvGrpSpPr>
            <p:grpSpPr>
              <a:xfrm rot="-5400000">
                <a:off x="3902843" y="1418269"/>
                <a:ext cx="462882" cy="1637433"/>
                <a:chOff x="4447075" y="1788436"/>
                <a:chExt cx="462882" cy="1637433"/>
              </a:xfrm>
            </p:grpSpPr>
            <p:cxnSp>
              <p:nvCxnSpPr>
                <p:cNvPr id="317" name="Gerader Verbinder 316">
                  <a:extLst>
                    <a:ext uri="{FF2B5EF4-FFF2-40B4-BE49-F238E27FC236}">
                      <a16:creationId xmlns:a16="http://schemas.microsoft.com/office/drawing/2014/main" id="{45DAEEA3-5C9F-43C6-9217-A5752517E2EC}"/>
                    </a:ext>
                  </a:extLst>
                </p:cNvPr>
                <p:cNvCxnSpPr>
                  <a:cxnSpLocks/>
                </p:cNvCxnSpPr>
                <p:nvPr/>
              </p:nvCxnSpPr>
              <p:spPr>
                <a:xfrm rot="5400000" flipH="1">
                  <a:off x="3892913" y="2639691"/>
                  <a:ext cx="1572356"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18" name="Gruppieren 317">
                  <a:extLst>
                    <a:ext uri="{FF2B5EF4-FFF2-40B4-BE49-F238E27FC236}">
                      <a16:creationId xmlns:a16="http://schemas.microsoft.com/office/drawing/2014/main" id="{3C39F5C8-7AA9-49E5-9935-C11A69896185}"/>
                    </a:ext>
                  </a:extLst>
                </p:cNvPr>
                <p:cNvGrpSpPr/>
                <p:nvPr/>
              </p:nvGrpSpPr>
              <p:grpSpPr>
                <a:xfrm>
                  <a:off x="4447075" y="1788436"/>
                  <a:ext cx="462882" cy="382710"/>
                  <a:chOff x="4447075" y="1788436"/>
                  <a:chExt cx="462882" cy="382710"/>
                </a:xfrm>
              </p:grpSpPr>
              <p:grpSp>
                <p:nvGrpSpPr>
                  <p:cNvPr id="319" name="Gruppieren 318">
                    <a:extLst>
                      <a:ext uri="{FF2B5EF4-FFF2-40B4-BE49-F238E27FC236}">
                        <a16:creationId xmlns:a16="http://schemas.microsoft.com/office/drawing/2014/main" id="{EC5C1CE7-8BE5-42D4-ACD5-65CF445BEADD}"/>
                      </a:ext>
                    </a:extLst>
                  </p:cNvPr>
                  <p:cNvGrpSpPr/>
                  <p:nvPr/>
                </p:nvGrpSpPr>
                <p:grpSpPr>
                  <a:xfrm>
                    <a:off x="4674973" y="1931003"/>
                    <a:ext cx="234984" cy="72670"/>
                    <a:chOff x="4674973" y="1871687"/>
                    <a:chExt cx="234984" cy="72670"/>
                  </a:xfrm>
                </p:grpSpPr>
                <p:cxnSp>
                  <p:nvCxnSpPr>
                    <p:cNvPr id="327" name="Gerader Verbinder 326">
                      <a:extLst>
                        <a:ext uri="{FF2B5EF4-FFF2-40B4-BE49-F238E27FC236}">
                          <a16:creationId xmlns:a16="http://schemas.microsoft.com/office/drawing/2014/main" id="{ECEB7131-DFB6-4249-AAA7-9EEB4D353356}"/>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28" name="Ellipse 327">
                      <a:extLst>
                        <a:ext uri="{FF2B5EF4-FFF2-40B4-BE49-F238E27FC236}">
                          <a16:creationId xmlns:a16="http://schemas.microsoft.com/office/drawing/2014/main" id="{68D7E523-244B-467F-9B4C-55238BDD2A80}"/>
                        </a:ext>
                      </a:extLst>
                    </p:cNvPr>
                    <p:cNvSpPr/>
                    <p:nvPr/>
                  </p:nvSpPr>
                  <p:spPr>
                    <a:xfrm>
                      <a:off x="4837287"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320" name="Gruppieren 319">
                    <a:extLst>
                      <a:ext uri="{FF2B5EF4-FFF2-40B4-BE49-F238E27FC236}">
                        <a16:creationId xmlns:a16="http://schemas.microsoft.com/office/drawing/2014/main" id="{E59F849E-8378-4E8C-994D-75B58A5E566A}"/>
                      </a:ext>
                    </a:extLst>
                  </p:cNvPr>
                  <p:cNvGrpSpPr/>
                  <p:nvPr/>
                </p:nvGrpSpPr>
                <p:grpSpPr>
                  <a:xfrm>
                    <a:off x="4674973" y="2098476"/>
                    <a:ext cx="234984" cy="72670"/>
                    <a:chOff x="4674973" y="1871687"/>
                    <a:chExt cx="234984" cy="72670"/>
                  </a:xfrm>
                </p:grpSpPr>
                <p:cxnSp>
                  <p:nvCxnSpPr>
                    <p:cNvPr id="325" name="Gerader Verbinder 324">
                      <a:extLst>
                        <a:ext uri="{FF2B5EF4-FFF2-40B4-BE49-F238E27FC236}">
                          <a16:creationId xmlns:a16="http://schemas.microsoft.com/office/drawing/2014/main" id="{43A6DAD6-233C-43D2-ABA0-D64A4EDA025E}"/>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26" name="Ellipse 325">
                      <a:extLst>
                        <a:ext uri="{FF2B5EF4-FFF2-40B4-BE49-F238E27FC236}">
                          <a16:creationId xmlns:a16="http://schemas.microsoft.com/office/drawing/2014/main" id="{41C26E1E-C755-46F0-BA6E-DD2008DD927B}"/>
                        </a:ext>
                      </a:extLst>
                    </p:cNvPr>
                    <p:cNvSpPr/>
                    <p:nvPr/>
                  </p:nvSpPr>
                  <p:spPr>
                    <a:xfrm>
                      <a:off x="4837287"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321" name="Gruppieren 320">
                    <a:extLst>
                      <a:ext uri="{FF2B5EF4-FFF2-40B4-BE49-F238E27FC236}">
                        <a16:creationId xmlns:a16="http://schemas.microsoft.com/office/drawing/2014/main" id="{D54952BE-0DD6-432B-8371-D7BCF4242562}"/>
                      </a:ext>
                    </a:extLst>
                  </p:cNvPr>
                  <p:cNvGrpSpPr/>
                  <p:nvPr/>
                </p:nvGrpSpPr>
                <p:grpSpPr>
                  <a:xfrm>
                    <a:off x="4447075" y="2012804"/>
                    <a:ext cx="236520" cy="72670"/>
                    <a:chOff x="4601150" y="1876450"/>
                    <a:chExt cx="236520" cy="72670"/>
                  </a:xfrm>
                </p:grpSpPr>
                <p:cxnSp>
                  <p:nvCxnSpPr>
                    <p:cNvPr id="323" name="Gerader Verbinder 322">
                      <a:extLst>
                        <a:ext uri="{FF2B5EF4-FFF2-40B4-BE49-F238E27FC236}">
                          <a16:creationId xmlns:a16="http://schemas.microsoft.com/office/drawing/2014/main" id="{9D526918-EA6E-4DCA-A770-096EC9656693}"/>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24" name="Ellipse 323">
                      <a:extLst>
                        <a:ext uri="{FF2B5EF4-FFF2-40B4-BE49-F238E27FC236}">
                          <a16:creationId xmlns:a16="http://schemas.microsoft.com/office/drawing/2014/main" id="{E2931C12-01CF-45C4-B705-9890F38E86B3}"/>
                        </a:ext>
                      </a:extLst>
                    </p:cNvPr>
                    <p:cNvSpPr/>
                    <p:nvPr/>
                  </p:nvSpPr>
                  <p:spPr>
                    <a:xfrm>
                      <a:off x="4601150" y="1876450"/>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322" name="Ellipse 321">
                    <a:extLst>
                      <a:ext uri="{FF2B5EF4-FFF2-40B4-BE49-F238E27FC236}">
                        <a16:creationId xmlns:a16="http://schemas.microsoft.com/office/drawing/2014/main" id="{FEBEA1EA-124B-40D0-9317-F70F9F8657AA}"/>
                      </a:ext>
                    </a:extLst>
                  </p:cNvPr>
                  <p:cNvSpPr/>
                  <p:nvPr/>
                </p:nvSpPr>
                <p:spPr>
                  <a:xfrm>
                    <a:off x="4650474" y="1788436"/>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sp>
          <p:nvSpPr>
            <p:cNvPr id="312" name="Untertitel 2">
              <a:extLst>
                <a:ext uri="{FF2B5EF4-FFF2-40B4-BE49-F238E27FC236}">
                  <a16:creationId xmlns:a16="http://schemas.microsoft.com/office/drawing/2014/main" id="{8BC9288F-32A8-4838-AA73-B93189CF76B0}"/>
                </a:ext>
              </a:extLst>
            </p:cNvPr>
            <p:cNvSpPr txBox="1">
              <a:spLocks/>
            </p:cNvSpPr>
            <p:nvPr/>
          </p:nvSpPr>
          <p:spPr>
            <a:xfrm>
              <a:off x="1831774" y="1994569"/>
              <a:ext cx="1378151" cy="16799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ts val="1400"/>
                </a:lnSpc>
                <a:spcBef>
                  <a:spcPts val="0"/>
                </a:spcBef>
              </a:pPr>
              <a:r>
                <a:rPr lang="en-US" sz="1000">
                  <a:solidFill>
                    <a:schemeClr val="accent6">
                      <a:lumMod val="60000"/>
                      <a:lumOff val="40000"/>
                    </a:schemeClr>
                  </a:solidFill>
                  <a:latin typeface="+mn-lt"/>
                  <a:ea typeface="Noto Sans" panose="020B0502040504020204" pitchFamily="34" charset="0"/>
                  <a:cs typeface="Noto Sans" panose="020B0502040504020204" pitchFamily="34" charset="0"/>
                </a:rPr>
                <a:t>Registered Nurses</a:t>
              </a:r>
              <a:endParaRPr lang="en-US" sz="1000" i="1">
                <a:solidFill>
                  <a:schemeClr val="accent6">
                    <a:lumMod val="60000"/>
                    <a:lumOff val="40000"/>
                  </a:schemeClr>
                </a:solidFill>
                <a:latin typeface="+mn-lt"/>
                <a:ea typeface="Noto Sans" panose="020B0502040504020204" pitchFamily="34" charset="0"/>
                <a:cs typeface="Noto Sans" panose="020B0502040504020204" pitchFamily="34" charset="0"/>
              </a:endParaRPr>
            </a:p>
          </p:txBody>
        </p:sp>
      </p:grpSp>
      <p:grpSp>
        <p:nvGrpSpPr>
          <p:cNvPr id="365" name="Gruppieren 364">
            <a:extLst>
              <a:ext uri="{FF2B5EF4-FFF2-40B4-BE49-F238E27FC236}">
                <a16:creationId xmlns:a16="http://schemas.microsoft.com/office/drawing/2014/main" id="{CEC3DE62-9074-40C3-8D8E-8BABA39600A5}"/>
              </a:ext>
            </a:extLst>
          </p:cNvPr>
          <p:cNvGrpSpPr/>
          <p:nvPr/>
        </p:nvGrpSpPr>
        <p:grpSpPr>
          <a:xfrm>
            <a:off x="2562024" y="1594519"/>
            <a:ext cx="1729115" cy="494631"/>
            <a:chOff x="2562024" y="1594519"/>
            <a:chExt cx="1729115" cy="494631"/>
          </a:xfrm>
        </p:grpSpPr>
        <p:grpSp>
          <p:nvGrpSpPr>
            <p:cNvPr id="366" name="Gruppieren 365">
              <a:extLst>
                <a:ext uri="{FF2B5EF4-FFF2-40B4-BE49-F238E27FC236}">
                  <a16:creationId xmlns:a16="http://schemas.microsoft.com/office/drawing/2014/main" id="{EC8F5583-B22D-4AF2-8145-1117FC9537FD}"/>
                </a:ext>
              </a:extLst>
            </p:cNvPr>
            <p:cNvGrpSpPr/>
            <p:nvPr/>
          </p:nvGrpSpPr>
          <p:grpSpPr>
            <a:xfrm>
              <a:off x="3828258" y="1668957"/>
              <a:ext cx="462881" cy="420193"/>
              <a:chOff x="3847310" y="1800726"/>
              <a:chExt cx="462881" cy="420193"/>
            </a:xfrm>
          </p:grpSpPr>
          <p:cxnSp>
            <p:nvCxnSpPr>
              <p:cNvPr id="368" name="Gerader Verbinder 367">
                <a:extLst>
                  <a:ext uri="{FF2B5EF4-FFF2-40B4-BE49-F238E27FC236}">
                    <a16:creationId xmlns:a16="http://schemas.microsoft.com/office/drawing/2014/main" id="{35809476-F1FF-4A5C-B29E-F19118888A02}"/>
                  </a:ext>
                </a:extLst>
              </p:cNvPr>
              <p:cNvCxnSpPr>
                <a:cxnSpLocks/>
              </p:cNvCxnSpPr>
              <p:nvPr/>
            </p:nvCxnSpPr>
            <p:spPr>
              <a:xfrm flipV="1">
                <a:off x="4079325" y="1865803"/>
                <a:ext cx="0" cy="355116"/>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69" name="Gruppieren 368">
                <a:extLst>
                  <a:ext uri="{FF2B5EF4-FFF2-40B4-BE49-F238E27FC236}">
                    <a16:creationId xmlns:a16="http://schemas.microsoft.com/office/drawing/2014/main" id="{19ED524F-AA75-46C5-908E-F64F3202D414}"/>
                  </a:ext>
                </a:extLst>
              </p:cNvPr>
              <p:cNvGrpSpPr/>
              <p:nvPr/>
            </p:nvGrpSpPr>
            <p:grpSpPr>
              <a:xfrm>
                <a:off x="3847310" y="1800726"/>
                <a:ext cx="462881" cy="382710"/>
                <a:chOff x="4447076" y="1788436"/>
                <a:chExt cx="462881" cy="382710"/>
              </a:xfrm>
            </p:grpSpPr>
            <p:grpSp>
              <p:nvGrpSpPr>
                <p:cNvPr id="370" name="Gruppieren 369">
                  <a:extLst>
                    <a:ext uri="{FF2B5EF4-FFF2-40B4-BE49-F238E27FC236}">
                      <a16:creationId xmlns:a16="http://schemas.microsoft.com/office/drawing/2014/main" id="{73025D33-96D9-4B3B-A694-9C8C0EB68747}"/>
                    </a:ext>
                  </a:extLst>
                </p:cNvPr>
                <p:cNvGrpSpPr/>
                <p:nvPr/>
              </p:nvGrpSpPr>
              <p:grpSpPr>
                <a:xfrm>
                  <a:off x="4674973" y="1931003"/>
                  <a:ext cx="234984" cy="72670"/>
                  <a:chOff x="4674973" y="1871687"/>
                  <a:chExt cx="234984" cy="72670"/>
                </a:xfrm>
              </p:grpSpPr>
              <p:cxnSp>
                <p:nvCxnSpPr>
                  <p:cNvPr id="378" name="Gerader Verbinder 377">
                    <a:extLst>
                      <a:ext uri="{FF2B5EF4-FFF2-40B4-BE49-F238E27FC236}">
                        <a16:creationId xmlns:a16="http://schemas.microsoft.com/office/drawing/2014/main" id="{E926A10A-07B6-4955-8D62-C48CB2A46FDB}"/>
                      </a:ext>
                    </a:extLst>
                  </p:cNvPr>
                  <p:cNvCxnSpPr>
                    <a:cxnSpLocks/>
                  </p:cNvCxnSpPr>
                  <p:nvPr/>
                </p:nvCxnSpPr>
                <p:spPr>
                  <a:xfrm flipH="1">
                    <a:off x="4674973" y="1911176"/>
                    <a:ext cx="162697"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79" name="Ellipse 378">
                    <a:extLst>
                      <a:ext uri="{FF2B5EF4-FFF2-40B4-BE49-F238E27FC236}">
                        <a16:creationId xmlns:a16="http://schemas.microsoft.com/office/drawing/2014/main" id="{A6B8D541-5BAC-4667-B9B7-B17D029468D5}"/>
                      </a:ext>
                    </a:extLst>
                  </p:cNvPr>
                  <p:cNvSpPr/>
                  <p:nvPr/>
                </p:nvSpPr>
                <p:spPr>
                  <a:xfrm>
                    <a:off x="4837287" y="1871687"/>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schemeClr val="tx1">
                          <a:lumMod val="50000"/>
                          <a:lumOff val="50000"/>
                        </a:schemeClr>
                      </a:solidFill>
                      <a:ea typeface="Noto Sans" panose="020B0502040504020204" pitchFamily="34" charset="0"/>
                      <a:cs typeface="Noto Sans" panose="020B0502040504020204" pitchFamily="34" charset="0"/>
                    </a:endParaRPr>
                  </a:p>
                </p:txBody>
              </p:sp>
            </p:grpSp>
            <p:grpSp>
              <p:nvGrpSpPr>
                <p:cNvPr id="371" name="Gruppieren 370">
                  <a:extLst>
                    <a:ext uri="{FF2B5EF4-FFF2-40B4-BE49-F238E27FC236}">
                      <a16:creationId xmlns:a16="http://schemas.microsoft.com/office/drawing/2014/main" id="{66BA5EBD-5A95-412B-BED5-12154028DE79}"/>
                    </a:ext>
                  </a:extLst>
                </p:cNvPr>
                <p:cNvGrpSpPr/>
                <p:nvPr/>
              </p:nvGrpSpPr>
              <p:grpSpPr>
                <a:xfrm>
                  <a:off x="4674973" y="2098476"/>
                  <a:ext cx="234984" cy="72670"/>
                  <a:chOff x="4674973" y="1871687"/>
                  <a:chExt cx="234984" cy="72670"/>
                </a:xfrm>
              </p:grpSpPr>
              <p:cxnSp>
                <p:nvCxnSpPr>
                  <p:cNvPr id="376" name="Gerader Verbinder 375">
                    <a:extLst>
                      <a:ext uri="{FF2B5EF4-FFF2-40B4-BE49-F238E27FC236}">
                        <a16:creationId xmlns:a16="http://schemas.microsoft.com/office/drawing/2014/main" id="{06F80131-3DDD-4BE6-B1F6-32C5BFA4AEA6}"/>
                      </a:ext>
                    </a:extLst>
                  </p:cNvPr>
                  <p:cNvCxnSpPr>
                    <a:cxnSpLocks/>
                  </p:cNvCxnSpPr>
                  <p:nvPr/>
                </p:nvCxnSpPr>
                <p:spPr>
                  <a:xfrm flipH="1">
                    <a:off x="4674973" y="1911176"/>
                    <a:ext cx="162697"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77" name="Ellipse 376">
                    <a:extLst>
                      <a:ext uri="{FF2B5EF4-FFF2-40B4-BE49-F238E27FC236}">
                        <a16:creationId xmlns:a16="http://schemas.microsoft.com/office/drawing/2014/main" id="{656EABCF-D751-4B90-A2EC-1374F274A1FC}"/>
                      </a:ext>
                    </a:extLst>
                  </p:cNvPr>
                  <p:cNvSpPr/>
                  <p:nvPr/>
                </p:nvSpPr>
                <p:spPr>
                  <a:xfrm>
                    <a:off x="4837287" y="1871687"/>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schemeClr val="tx1">
                          <a:lumMod val="50000"/>
                          <a:lumOff val="50000"/>
                        </a:schemeClr>
                      </a:solidFill>
                      <a:ea typeface="Noto Sans" panose="020B0502040504020204" pitchFamily="34" charset="0"/>
                      <a:cs typeface="Noto Sans" panose="020B0502040504020204" pitchFamily="34" charset="0"/>
                    </a:endParaRPr>
                  </a:p>
                </p:txBody>
              </p:sp>
            </p:grpSp>
            <p:grpSp>
              <p:nvGrpSpPr>
                <p:cNvPr id="372" name="Gruppieren 371">
                  <a:extLst>
                    <a:ext uri="{FF2B5EF4-FFF2-40B4-BE49-F238E27FC236}">
                      <a16:creationId xmlns:a16="http://schemas.microsoft.com/office/drawing/2014/main" id="{537B9262-FE8C-4432-9ABD-700082E8A313}"/>
                    </a:ext>
                  </a:extLst>
                </p:cNvPr>
                <p:cNvGrpSpPr/>
                <p:nvPr/>
              </p:nvGrpSpPr>
              <p:grpSpPr>
                <a:xfrm>
                  <a:off x="4447076" y="2008041"/>
                  <a:ext cx="236519" cy="72670"/>
                  <a:chOff x="4601151" y="1871687"/>
                  <a:chExt cx="236519" cy="72670"/>
                </a:xfrm>
              </p:grpSpPr>
              <p:cxnSp>
                <p:nvCxnSpPr>
                  <p:cNvPr id="374" name="Gerader Verbinder 373">
                    <a:extLst>
                      <a:ext uri="{FF2B5EF4-FFF2-40B4-BE49-F238E27FC236}">
                        <a16:creationId xmlns:a16="http://schemas.microsoft.com/office/drawing/2014/main" id="{ABEEAB24-22AB-480F-8014-A5FAC6ECB389}"/>
                      </a:ext>
                    </a:extLst>
                  </p:cNvPr>
                  <p:cNvCxnSpPr>
                    <a:cxnSpLocks/>
                  </p:cNvCxnSpPr>
                  <p:nvPr/>
                </p:nvCxnSpPr>
                <p:spPr>
                  <a:xfrm flipH="1">
                    <a:off x="4674973" y="1911176"/>
                    <a:ext cx="162697"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75" name="Ellipse 374">
                    <a:extLst>
                      <a:ext uri="{FF2B5EF4-FFF2-40B4-BE49-F238E27FC236}">
                        <a16:creationId xmlns:a16="http://schemas.microsoft.com/office/drawing/2014/main" id="{9E080393-852B-44F5-A71A-B4DD010D415D}"/>
                      </a:ext>
                    </a:extLst>
                  </p:cNvPr>
                  <p:cNvSpPr/>
                  <p:nvPr/>
                </p:nvSpPr>
                <p:spPr>
                  <a:xfrm>
                    <a:off x="4601151" y="1871687"/>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schemeClr val="tx1">
                          <a:lumMod val="50000"/>
                          <a:lumOff val="50000"/>
                        </a:schemeClr>
                      </a:solidFill>
                      <a:ea typeface="Noto Sans" panose="020B0502040504020204" pitchFamily="34" charset="0"/>
                      <a:cs typeface="Noto Sans" panose="020B0502040504020204" pitchFamily="34" charset="0"/>
                    </a:endParaRPr>
                  </a:p>
                </p:txBody>
              </p:sp>
            </p:grpSp>
            <p:sp>
              <p:nvSpPr>
                <p:cNvPr id="373" name="Ellipse 372">
                  <a:extLst>
                    <a:ext uri="{FF2B5EF4-FFF2-40B4-BE49-F238E27FC236}">
                      <a16:creationId xmlns:a16="http://schemas.microsoft.com/office/drawing/2014/main" id="{1CC57D7C-D8C5-47FB-9457-94888D66FC43}"/>
                    </a:ext>
                  </a:extLst>
                </p:cNvPr>
                <p:cNvSpPr/>
                <p:nvPr/>
              </p:nvSpPr>
              <p:spPr>
                <a:xfrm>
                  <a:off x="4645711" y="1788436"/>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schemeClr val="tx1">
                        <a:lumMod val="50000"/>
                        <a:lumOff val="50000"/>
                      </a:schemeClr>
                    </a:solidFill>
                    <a:ea typeface="Noto Sans" panose="020B0502040504020204" pitchFamily="34" charset="0"/>
                    <a:cs typeface="Noto Sans" panose="020B0502040504020204" pitchFamily="34" charset="0"/>
                  </a:endParaRPr>
                </a:p>
              </p:txBody>
            </p:sp>
          </p:grpSp>
        </p:grpSp>
        <p:sp>
          <p:nvSpPr>
            <p:cNvPr id="367" name="Untertitel 2">
              <a:extLst>
                <a:ext uri="{FF2B5EF4-FFF2-40B4-BE49-F238E27FC236}">
                  <a16:creationId xmlns:a16="http://schemas.microsoft.com/office/drawing/2014/main" id="{AF47044B-EE4C-4049-917B-F90A80CF3E58}"/>
                </a:ext>
              </a:extLst>
            </p:cNvPr>
            <p:cNvSpPr txBox="1">
              <a:spLocks/>
            </p:cNvSpPr>
            <p:nvPr/>
          </p:nvSpPr>
          <p:spPr>
            <a:xfrm>
              <a:off x="2562024" y="1594519"/>
              <a:ext cx="1378151" cy="167995"/>
            </a:xfrm>
            <a:prstGeom prst="rect">
              <a:avLst/>
            </a:prstGeom>
            <a:ln>
              <a:noFill/>
            </a:ln>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ts val="1400"/>
                </a:lnSpc>
                <a:spcBef>
                  <a:spcPts val="0"/>
                </a:spcBef>
              </a:pPr>
              <a:r>
                <a:rPr lang="en-US" sz="1000">
                  <a:solidFill>
                    <a:schemeClr val="tx1">
                      <a:lumMod val="50000"/>
                      <a:lumOff val="50000"/>
                    </a:schemeClr>
                  </a:solidFill>
                  <a:latin typeface="+mn-lt"/>
                  <a:ea typeface="Noto Sans" panose="020B0502040504020204" pitchFamily="34" charset="0"/>
                  <a:cs typeface="Noto Sans" panose="020B0502040504020204" pitchFamily="34" charset="0"/>
                </a:rPr>
                <a:t>Anesthesia Nurse</a:t>
              </a:r>
              <a:endParaRPr lang="en-US" sz="1000" i="1">
                <a:solidFill>
                  <a:schemeClr val="tx1">
                    <a:lumMod val="50000"/>
                    <a:lumOff val="50000"/>
                  </a:schemeClr>
                </a:solidFill>
                <a:latin typeface="+mn-lt"/>
                <a:ea typeface="Noto Sans" panose="020B0502040504020204" pitchFamily="34" charset="0"/>
                <a:cs typeface="Noto Sans" panose="020B0502040504020204" pitchFamily="34" charset="0"/>
              </a:endParaRPr>
            </a:p>
          </p:txBody>
        </p:sp>
      </p:grpSp>
      <p:sp>
        <p:nvSpPr>
          <p:cNvPr id="380" name="Untertitel 2">
            <a:extLst>
              <a:ext uri="{FF2B5EF4-FFF2-40B4-BE49-F238E27FC236}">
                <a16:creationId xmlns:a16="http://schemas.microsoft.com/office/drawing/2014/main" id="{D2BCCCE1-E365-4DE9-9685-56AE807CF3C2}"/>
              </a:ext>
            </a:extLst>
          </p:cNvPr>
          <p:cNvSpPr txBox="1">
            <a:spLocks/>
          </p:cNvSpPr>
          <p:nvPr/>
        </p:nvSpPr>
        <p:spPr>
          <a:xfrm>
            <a:off x="4224916" y="6090319"/>
            <a:ext cx="1449819" cy="179536"/>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400"/>
              </a:lnSpc>
              <a:spcBef>
                <a:spcPts val="0"/>
              </a:spcBef>
            </a:pPr>
            <a:r>
              <a:rPr lang="en-US" b="1">
                <a:latin typeface="+mn-lt"/>
                <a:ea typeface="Noto Sans" panose="020B0502040504020204" pitchFamily="34" charset="0"/>
                <a:cs typeface="Noto Sans" panose="020B0502040504020204" pitchFamily="34" charset="0"/>
              </a:rPr>
              <a:t>Medical Occupations</a:t>
            </a:r>
            <a:endParaRPr lang="en-US" sz="1000" b="1" i="1">
              <a:latin typeface="+mn-lt"/>
              <a:ea typeface="Noto Sans" panose="020B0502040504020204" pitchFamily="34" charset="0"/>
              <a:cs typeface="Noto Sans" panose="020B0502040504020204" pitchFamily="34" charset="0"/>
            </a:endParaRPr>
          </a:p>
        </p:txBody>
      </p:sp>
      <p:grpSp>
        <p:nvGrpSpPr>
          <p:cNvPr id="381" name="Gruppieren 380">
            <a:extLst>
              <a:ext uri="{FF2B5EF4-FFF2-40B4-BE49-F238E27FC236}">
                <a16:creationId xmlns:a16="http://schemas.microsoft.com/office/drawing/2014/main" id="{1FE0D518-FC5B-4030-BEA2-C376B5848F82}"/>
              </a:ext>
            </a:extLst>
          </p:cNvPr>
          <p:cNvGrpSpPr/>
          <p:nvPr/>
        </p:nvGrpSpPr>
        <p:grpSpPr>
          <a:xfrm rot="5400000">
            <a:off x="6471516" y="2864196"/>
            <a:ext cx="1637433" cy="892336"/>
            <a:chOff x="3315567" y="1788436"/>
            <a:chExt cx="1637433" cy="892336"/>
          </a:xfrm>
        </p:grpSpPr>
        <p:grpSp>
          <p:nvGrpSpPr>
            <p:cNvPr id="382" name="Gruppieren 381">
              <a:extLst>
                <a:ext uri="{FF2B5EF4-FFF2-40B4-BE49-F238E27FC236}">
                  <a16:creationId xmlns:a16="http://schemas.microsoft.com/office/drawing/2014/main" id="{E0306EED-4D69-465C-9286-94849C824E46}"/>
                </a:ext>
              </a:extLst>
            </p:cNvPr>
            <p:cNvGrpSpPr/>
            <p:nvPr/>
          </p:nvGrpSpPr>
          <p:grpSpPr>
            <a:xfrm>
              <a:off x="4447076" y="1788436"/>
              <a:ext cx="462881" cy="439899"/>
              <a:chOff x="4447076" y="1788436"/>
              <a:chExt cx="462881" cy="439899"/>
            </a:xfrm>
          </p:grpSpPr>
          <p:cxnSp>
            <p:nvCxnSpPr>
              <p:cNvPr id="425" name="Gerader Verbinder 424">
                <a:extLst>
                  <a:ext uri="{FF2B5EF4-FFF2-40B4-BE49-F238E27FC236}">
                    <a16:creationId xmlns:a16="http://schemas.microsoft.com/office/drawing/2014/main" id="{7B3652B4-451F-41B3-B0D8-F48327B1738C}"/>
                  </a:ext>
                </a:extLst>
              </p:cNvPr>
              <p:cNvCxnSpPr>
                <a:cxnSpLocks/>
              </p:cNvCxnSpPr>
              <p:nvPr/>
            </p:nvCxnSpPr>
            <p:spPr>
              <a:xfrm flipV="1">
                <a:off x="4679091" y="185351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26" name="Gruppieren 425">
                <a:extLst>
                  <a:ext uri="{FF2B5EF4-FFF2-40B4-BE49-F238E27FC236}">
                    <a16:creationId xmlns:a16="http://schemas.microsoft.com/office/drawing/2014/main" id="{7CB7C1DF-8A7A-48A2-999A-875CB027E578}"/>
                  </a:ext>
                </a:extLst>
              </p:cNvPr>
              <p:cNvGrpSpPr/>
              <p:nvPr/>
            </p:nvGrpSpPr>
            <p:grpSpPr>
              <a:xfrm>
                <a:off x="4447076" y="1788436"/>
                <a:ext cx="462881" cy="382710"/>
                <a:chOff x="4447076" y="1788436"/>
                <a:chExt cx="462881" cy="382710"/>
              </a:xfrm>
            </p:grpSpPr>
            <p:grpSp>
              <p:nvGrpSpPr>
                <p:cNvPr id="427" name="Gruppieren 426">
                  <a:extLst>
                    <a:ext uri="{FF2B5EF4-FFF2-40B4-BE49-F238E27FC236}">
                      <a16:creationId xmlns:a16="http://schemas.microsoft.com/office/drawing/2014/main" id="{39BEAEEE-C40D-4A82-A464-016C92D89015}"/>
                    </a:ext>
                  </a:extLst>
                </p:cNvPr>
                <p:cNvGrpSpPr/>
                <p:nvPr/>
              </p:nvGrpSpPr>
              <p:grpSpPr>
                <a:xfrm>
                  <a:off x="4674973" y="1931003"/>
                  <a:ext cx="234984" cy="72670"/>
                  <a:chOff x="4674973" y="1871687"/>
                  <a:chExt cx="234984" cy="72670"/>
                </a:xfrm>
              </p:grpSpPr>
              <p:cxnSp>
                <p:nvCxnSpPr>
                  <p:cNvPr id="435" name="Gerader Verbinder 434">
                    <a:extLst>
                      <a:ext uri="{FF2B5EF4-FFF2-40B4-BE49-F238E27FC236}">
                        <a16:creationId xmlns:a16="http://schemas.microsoft.com/office/drawing/2014/main" id="{8C823FA9-859B-406E-8874-C76A35D80E06}"/>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6" name="Ellipse 435">
                    <a:extLst>
                      <a:ext uri="{FF2B5EF4-FFF2-40B4-BE49-F238E27FC236}">
                        <a16:creationId xmlns:a16="http://schemas.microsoft.com/office/drawing/2014/main" id="{840FCD3D-6BC5-4AB6-92CA-FC50FBD654CA}"/>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428" name="Gruppieren 427">
                  <a:extLst>
                    <a:ext uri="{FF2B5EF4-FFF2-40B4-BE49-F238E27FC236}">
                      <a16:creationId xmlns:a16="http://schemas.microsoft.com/office/drawing/2014/main" id="{CF0E2A94-56EC-4FD3-A67F-A13F507F6D52}"/>
                    </a:ext>
                  </a:extLst>
                </p:cNvPr>
                <p:cNvGrpSpPr/>
                <p:nvPr/>
              </p:nvGrpSpPr>
              <p:grpSpPr>
                <a:xfrm>
                  <a:off x="4674973" y="2098476"/>
                  <a:ext cx="234984" cy="72670"/>
                  <a:chOff x="4674973" y="1871687"/>
                  <a:chExt cx="234984" cy="72670"/>
                </a:xfrm>
              </p:grpSpPr>
              <p:cxnSp>
                <p:nvCxnSpPr>
                  <p:cNvPr id="433" name="Gerader Verbinder 432">
                    <a:extLst>
                      <a:ext uri="{FF2B5EF4-FFF2-40B4-BE49-F238E27FC236}">
                        <a16:creationId xmlns:a16="http://schemas.microsoft.com/office/drawing/2014/main" id="{CECB4FD6-C7C2-4D3A-80EC-50A134AE2809}"/>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4" name="Ellipse 433">
                    <a:extLst>
                      <a:ext uri="{FF2B5EF4-FFF2-40B4-BE49-F238E27FC236}">
                        <a16:creationId xmlns:a16="http://schemas.microsoft.com/office/drawing/2014/main" id="{91252A5A-C6AB-4F01-A0B0-964E79037EF8}"/>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429" name="Gruppieren 428">
                  <a:extLst>
                    <a:ext uri="{FF2B5EF4-FFF2-40B4-BE49-F238E27FC236}">
                      <a16:creationId xmlns:a16="http://schemas.microsoft.com/office/drawing/2014/main" id="{63A68896-25CC-4610-8984-B8BA067E1F01}"/>
                    </a:ext>
                  </a:extLst>
                </p:cNvPr>
                <p:cNvGrpSpPr/>
                <p:nvPr/>
              </p:nvGrpSpPr>
              <p:grpSpPr>
                <a:xfrm>
                  <a:off x="4447076" y="2008041"/>
                  <a:ext cx="236519" cy="72670"/>
                  <a:chOff x="4601151" y="1871687"/>
                  <a:chExt cx="236519" cy="72670"/>
                </a:xfrm>
              </p:grpSpPr>
              <p:cxnSp>
                <p:nvCxnSpPr>
                  <p:cNvPr id="431" name="Gerader Verbinder 430">
                    <a:extLst>
                      <a:ext uri="{FF2B5EF4-FFF2-40B4-BE49-F238E27FC236}">
                        <a16:creationId xmlns:a16="http://schemas.microsoft.com/office/drawing/2014/main" id="{CD2D6249-7E2D-4259-A84D-A8E8205A7141}"/>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2" name="Ellipse 431">
                    <a:extLst>
                      <a:ext uri="{FF2B5EF4-FFF2-40B4-BE49-F238E27FC236}">
                        <a16:creationId xmlns:a16="http://schemas.microsoft.com/office/drawing/2014/main" id="{9B7A88D2-A287-41AC-86C8-C3C9FBA452BA}"/>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430" name="Ellipse 429">
                  <a:extLst>
                    <a:ext uri="{FF2B5EF4-FFF2-40B4-BE49-F238E27FC236}">
                      <a16:creationId xmlns:a16="http://schemas.microsoft.com/office/drawing/2014/main" id="{BD62BA5F-6559-4FB1-9B1A-0D7F19CFC1A0}"/>
                    </a:ext>
                  </a:extLst>
                </p:cNvPr>
                <p:cNvSpPr/>
                <p:nvPr/>
              </p:nvSpPr>
              <p:spPr>
                <a:xfrm>
                  <a:off x="4650474"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383" name="Gruppieren 382">
              <a:extLst>
                <a:ext uri="{FF2B5EF4-FFF2-40B4-BE49-F238E27FC236}">
                  <a16:creationId xmlns:a16="http://schemas.microsoft.com/office/drawing/2014/main" id="{58BD4032-555E-49B3-85E6-410972FF928C}"/>
                </a:ext>
              </a:extLst>
            </p:cNvPr>
            <p:cNvGrpSpPr/>
            <p:nvPr/>
          </p:nvGrpSpPr>
          <p:grpSpPr>
            <a:xfrm>
              <a:off x="3828258" y="1800726"/>
              <a:ext cx="462881" cy="439899"/>
              <a:chOff x="3847310" y="1800726"/>
              <a:chExt cx="462881" cy="439899"/>
            </a:xfrm>
          </p:grpSpPr>
          <p:cxnSp>
            <p:nvCxnSpPr>
              <p:cNvPr id="410" name="Gerader Verbinder 409">
                <a:extLst>
                  <a:ext uri="{FF2B5EF4-FFF2-40B4-BE49-F238E27FC236}">
                    <a16:creationId xmlns:a16="http://schemas.microsoft.com/office/drawing/2014/main" id="{636A1A82-6006-4FD1-952A-567A6C18BF88}"/>
                  </a:ext>
                </a:extLst>
              </p:cNvPr>
              <p:cNvCxnSpPr>
                <a:cxnSpLocks/>
              </p:cNvCxnSpPr>
              <p:nvPr/>
            </p:nvCxnSpPr>
            <p:spPr>
              <a:xfrm flipV="1">
                <a:off x="4079325" y="186580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11" name="Gruppieren 410">
                <a:extLst>
                  <a:ext uri="{FF2B5EF4-FFF2-40B4-BE49-F238E27FC236}">
                    <a16:creationId xmlns:a16="http://schemas.microsoft.com/office/drawing/2014/main" id="{B1A0027A-8EFD-4B94-B2EE-1C69CF29E6A1}"/>
                  </a:ext>
                </a:extLst>
              </p:cNvPr>
              <p:cNvGrpSpPr/>
              <p:nvPr/>
            </p:nvGrpSpPr>
            <p:grpSpPr>
              <a:xfrm>
                <a:off x="3847310" y="1800726"/>
                <a:ext cx="462881" cy="382710"/>
                <a:chOff x="4447076" y="1788436"/>
                <a:chExt cx="462881" cy="382710"/>
              </a:xfrm>
            </p:grpSpPr>
            <p:grpSp>
              <p:nvGrpSpPr>
                <p:cNvPr id="415" name="Gruppieren 414">
                  <a:extLst>
                    <a:ext uri="{FF2B5EF4-FFF2-40B4-BE49-F238E27FC236}">
                      <a16:creationId xmlns:a16="http://schemas.microsoft.com/office/drawing/2014/main" id="{147EEC9D-C07F-441D-B53B-B4EC91BC6FB8}"/>
                    </a:ext>
                  </a:extLst>
                </p:cNvPr>
                <p:cNvGrpSpPr/>
                <p:nvPr/>
              </p:nvGrpSpPr>
              <p:grpSpPr>
                <a:xfrm>
                  <a:off x="4674973" y="1931003"/>
                  <a:ext cx="234984" cy="72670"/>
                  <a:chOff x="4674973" y="1871687"/>
                  <a:chExt cx="234984" cy="72670"/>
                </a:xfrm>
              </p:grpSpPr>
              <p:cxnSp>
                <p:nvCxnSpPr>
                  <p:cNvPr id="423" name="Gerader Verbinder 422">
                    <a:extLst>
                      <a:ext uri="{FF2B5EF4-FFF2-40B4-BE49-F238E27FC236}">
                        <a16:creationId xmlns:a16="http://schemas.microsoft.com/office/drawing/2014/main" id="{BC083E71-9DEB-4259-A2E5-47063CD42D6E}"/>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4" name="Ellipse 423">
                    <a:extLst>
                      <a:ext uri="{FF2B5EF4-FFF2-40B4-BE49-F238E27FC236}">
                        <a16:creationId xmlns:a16="http://schemas.microsoft.com/office/drawing/2014/main" id="{361CC569-7A74-4BA0-BBCB-BE5C75C4498B}"/>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416" name="Gruppieren 415">
                  <a:extLst>
                    <a:ext uri="{FF2B5EF4-FFF2-40B4-BE49-F238E27FC236}">
                      <a16:creationId xmlns:a16="http://schemas.microsoft.com/office/drawing/2014/main" id="{0BECA48D-2A9B-445A-8801-E631F97C2BCA}"/>
                    </a:ext>
                  </a:extLst>
                </p:cNvPr>
                <p:cNvGrpSpPr/>
                <p:nvPr/>
              </p:nvGrpSpPr>
              <p:grpSpPr>
                <a:xfrm>
                  <a:off x="4674973" y="2098476"/>
                  <a:ext cx="234984" cy="72670"/>
                  <a:chOff x="4674973" y="1871687"/>
                  <a:chExt cx="234984" cy="72670"/>
                </a:xfrm>
              </p:grpSpPr>
              <p:cxnSp>
                <p:nvCxnSpPr>
                  <p:cNvPr id="421" name="Gerader Verbinder 420">
                    <a:extLst>
                      <a:ext uri="{FF2B5EF4-FFF2-40B4-BE49-F238E27FC236}">
                        <a16:creationId xmlns:a16="http://schemas.microsoft.com/office/drawing/2014/main" id="{26832A3E-5A71-4771-A40A-D115BB254EE5}"/>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2" name="Ellipse 421">
                    <a:extLst>
                      <a:ext uri="{FF2B5EF4-FFF2-40B4-BE49-F238E27FC236}">
                        <a16:creationId xmlns:a16="http://schemas.microsoft.com/office/drawing/2014/main" id="{66B53A1D-E1C2-49A4-A8FE-88B7516F9724}"/>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417" name="Gruppieren 416">
                  <a:extLst>
                    <a:ext uri="{FF2B5EF4-FFF2-40B4-BE49-F238E27FC236}">
                      <a16:creationId xmlns:a16="http://schemas.microsoft.com/office/drawing/2014/main" id="{07E72E01-A96E-40BE-9405-9AB978D1EEB1}"/>
                    </a:ext>
                  </a:extLst>
                </p:cNvPr>
                <p:cNvGrpSpPr/>
                <p:nvPr/>
              </p:nvGrpSpPr>
              <p:grpSpPr>
                <a:xfrm>
                  <a:off x="4447076" y="2008041"/>
                  <a:ext cx="236519" cy="72670"/>
                  <a:chOff x="4601151" y="1871687"/>
                  <a:chExt cx="236519" cy="72670"/>
                </a:xfrm>
              </p:grpSpPr>
              <p:cxnSp>
                <p:nvCxnSpPr>
                  <p:cNvPr id="419" name="Gerader Verbinder 418">
                    <a:extLst>
                      <a:ext uri="{FF2B5EF4-FFF2-40B4-BE49-F238E27FC236}">
                        <a16:creationId xmlns:a16="http://schemas.microsoft.com/office/drawing/2014/main" id="{B541C2D4-3810-4AEF-897B-06D936787FAB}"/>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0" name="Ellipse 419">
                    <a:extLst>
                      <a:ext uri="{FF2B5EF4-FFF2-40B4-BE49-F238E27FC236}">
                        <a16:creationId xmlns:a16="http://schemas.microsoft.com/office/drawing/2014/main" id="{7795D8F7-F24D-4DD8-91B2-D2F2E10703D3}"/>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418" name="Ellipse 417">
                  <a:extLst>
                    <a:ext uri="{FF2B5EF4-FFF2-40B4-BE49-F238E27FC236}">
                      <a16:creationId xmlns:a16="http://schemas.microsoft.com/office/drawing/2014/main" id="{F9101063-89F1-4BEE-BB97-2BFDC593F214}"/>
                    </a:ext>
                  </a:extLst>
                </p:cNvPr>
                <p:cNvSpPr/>
                <p:nvPr/>
              </p:nvSpPr>
              <p:spPr>
                <a:xfrm>
                  <a:off x="4650474"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412" name="Gruppieren 411">
                <a:extLst>
                  <a:ext uri="{FF2B5EF4-FFF2-40B4-BE49-F238E27FC236}">
                    <a16:creationId xmlns:a16="http://schemas.microsoft.com/office/drawing/2014/main" id="{9058FE41-E6C9-4F61-8C00-0AB74D6FBDFB}"/>
                  </a:ext>
                </a:extLst>
              </p:cNvPr>
              <p:cNvGrpSpPr/>
              <p:nvPr/>
            </p:nvGrpSpPr>
            <p:grpSpPr>
              <a:xfrm>
                <a:off x="4161322" y="1838324"/>
                <a:ext cx="53813" cy="154651"/>
                <a:chOff x="4151796" y="1838324"/>
                <a:chExt cx="53813" cy="154651"/>
              </a:xfrm>
            </p:grpSpPr>
            <p:cxnSp>
              <p:nvCxnSpPr>
                <p:cNvPr id="413" name="Gerader Verbinder 412">
                  <a:extLst>
                    <a:ext uri="{FF2B5EF4-FFF2-40B4-BE49-F238E27FC236}">
                      <a16:creationId xmlns:a16="http://schemas.microsoft.com/office/drawing/2014/main" id="{444F788F-4493-4F54-A08D-1C1509D5BBCF}"/>
                    </a:ext>
                  </a:extLst>
                </p:cNvPr>
                <p:cNvCxnSpPr>
                  <a:cxnSpLocks/>
                </p:cNvCxnSpPr>
                <p:nvPr/>
              </p:nvCxnSpPr>
              <p:spPr>
                <a:xfrm flipV="1">
                  <a:off x="4178702" y="1890713"/>
                  <a:ext cx="0" cy="10226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14" name="Ellipse 413">
                  <a:extLst>
                    <a:ext uri="{FF2B5EF4-FFF2-40B4-BE49-F238E27FC236}">
                      <a16:creationId xmlns:a16="http://schemas.microsoft.com/office/drawing/2014/main" id="{A4D16AE3-D025-410D-821B-F7C49BA86EDC}"/>
                    </a:ext>
                  </a:extLst>
                </p:cNvPr>
                <p:cNvSpPr/>
                <p:nvPr/>
              </p:nvSpPr>
              <p:spPr>
                <a:xfrm>
                  <a:off x="4151796" y="1838324"/>
                  <a:ext cx="53813" cy="538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384" name="Gruppieren 383">
              <a:extLst>
                <a:ext uri="{FF2B5EF4-FFF2-40B4-BE49-F238E27FC236}">
                  <a16:creationId xmlns:a16="http://schemas.microsoft.com/office/drawing/2014/main" id="{7FFF76FF-9DD3-4AFA-999B-B6893FD6C85B}"/>
                </a:ext>
              </a:extLst>
            </p:cNvPr>
            <p:cNvGrpSpPr/>
            <p:nvPr/>
          </p:nvGrpSpPr>
          <p:grpSpPr>
            <a:xfrm rot="10800000">
              <a:off x="4228001" y="2240873"/>
              <a:ext cx="462881" cy="439899"/>
              <a:chOff x="4447076" y="1788436"/>
              <a:chExt cx="462881" cy="439899"/>
            </a:xfrm>
          </p:grpSpPr>
          <p:cxnSp>
            <p:nvCxnSpPr>
              <p:cNvPr id="398" name="Gerader Verbinder 397">
                <a:extLst>
                  <a:ext uri="{FF2B5EF4-FFF2-40B4-BE49-F238E27FC236}">
                    <a16:creationId xmlns:a16="http://schemas.microsoft.com/office/drawing/2014/main" id="{CFC2323E-2F96-4538-8206-CC383C5B3F74}"/>
                  </a:ext>
                </a:extLst>
              </p:cNvPr>
              <p:cNvCxnSpPr>
                <a:cxnSpLocks/>
              </p:cNvCxnSpPr>
              <p:nvPr/>
            </p:nvCxnSpPr>
            <p:spPr>
              <a:xfrm flipV="1">
                <a:off x="4679091" y="185351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99" name="Gruppieren 398">
                <a:extLst>
                  <a:ext uri="{FF2B5EF4-FFF2-40B4-BE49-F238E27FC236}">
                    <a16:creationId xmlns:a16="http://schemas.microsoft.com/office/drawing/2014/main" id="{154E2660-CAB1-41B4-B760-DF91DAF66F60}"/>
                  </a:ext>
                </a:extLst>
              </p:cNvPr>
              <p:cNvGrpSpPr/>
              <p:nvPr/>
            </p:nvGrpSpPr>
            <p:grpSpPr>
              <a:xfrm>
                <a:off x="4447076" y="1788436"/>
                <a:ext cx="462881" cy="382710"/>
                <a:chOff x="4447076" y="1788436"/>
                <a:chExt cx="462881" cy="382710"/>
              </a:xfrm>
            </p:grpSpPr>
            <p:grpSp>
              <p:nvGrpSpPr>
                <p:cNvPr id="400" name="Gruppieren 399">
                  <a:extLst>
                    <a:ext uri="{FF2B5EF4-FFF2-40B4-BE49-F238E27FC236}">
                      <a16:creationId xmlns:a16="http://schemas.microsoft.com/office/drawing/2014/main" id="{2247952D-D221-4E22-BD2E-9925ADE7AF8D}"/>
                    </a:ext>
                  </a:extLst>
                </p:cNvPr>
                <p:cNvGrpSpPr/>
                <p:nvPr/>
              </p:nvGrpSpPr>
              <p:grpSpPr>
                <a:xfrm>
                  <a:off x="4674973" y="1931003"/>
                  <a:ext cx="234984" cy="72670"/>
                  <a:chOff x="4674973" y="1871687"/>
                  <a:chExt cx="234984" cy="72670"/>
                </a:xfrm>
              </p:grpSpPr>
              <p:cxnSp>
                <p:nvCxnSpPr>
                  <p:cNvPr id="408" name="Gerader Verbinder 407">
                    <a:extLst>
                      <a:ext uri="{FF2B5EF4-FFF2-40B4-BE49-F238E27FC236}">
                        <a16:creationId xmlns:a16="http://schemas.microsoft.com/office/drawing/2014/main" id="{1E40857D-5DB8-4370-BAD8-3BD912499E31}"/>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09" name="Ellipse 408">
                    <a:extLst>
                      <a:ext uri="{FF2B5EF4-FFF2-40B4-BE49-F238E27FC236}">
                        <a16:creationId xmlns:a16="http://schemas.microsoft.com/office/drawing/2014/main" id="{E1103407-15B6-44E7-A70B-6BF98D19FC3C}"/>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401" name="Gruppieren 400">
                  <a:extLst>
                    <a:ext uri="{FF2B5EF4-FFF2-40B4-BE49-F238E27FC236}">
                      <a16:creationId xmlns:a16="http://schemas.microsoft.com/office/drawing/2014/main" id="{2FDC7B29-0CA0-49FE-96F6-462BE4FF1727}"/>
                    </a:ext>
                  </a:extLst>
                </p:cNvPr>
                <p:cNvGrpSpPr/>
                <p:nvPr/>
              </p:nvGrpSpPr>
              <p:grpSpPr>
                <a:xfrm>
                  <a:off x="4674973" y="2098476"/>
                  <a:ext cx="234984" cy="72670"/>
                  <a:chOff x="4674973" y="1871687"/>
                  <a:chExt cx="234984" cy="72670"/>
                </a:xfrm>
              </p:grpSpPr>
              <p:cxnSp>
                <p:nvCxnSpPr>
                  <p:cNvPr id="406" name="Gerader Verbinder 405">
                    <a:extLst>
                      <a:ext uri="{FF2B5EF4-FFF2-40B4-BE49-F238E27FC236}">
                        <a16:creationId xmlns:a16="http://schemas.microsoft.com/office/drawing/2014/main" id="{E04C69AF-F417-49FD-81D2-469876F65122}"/>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07" name="Ellipse 406">
                    <a:extLst>
                      <a:ext uri="{FF2B5EF4-FFF2-40B4-BE49-F238E27FC236}">
                        <a16:creationId xmlns:a16="http://schemas.microsoft.com/office/drawing/2014/main" id="{546E10C8-573C-4726-860F-4852D071B05D}"/>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402" name="Gruppieren 401">
                  <a:extLst>
                    <a:ext uri="{FF2B5EF4-FFF2-40B4-BE49-F238E27FC236}">
                      <a16:creationId xmlns:a16="http://schemas.microsoft.com/office/drawing/2014/main" id="{E3177F52-3C2E-4B14-A566-8B8DF2818BD8}"/>
                    </a:ext>
                  </a:extLst>
                </p:cNvPr>
                <p:cNvGrpSpPr/>
                <p:nvPr/>
              </p:nvGrpSpPr>
              <p:grpSpPr>
                <a:xfrm>
                  <a:off x="4447076" y="2008041"/>
                  <a:ext cx="236519" cy="72670"/>
                  <a:chOff x="4601151" y="1871687"/>
                  <a:chExt cx="236519" cy="72670"/>
                </a:xfrm>
              </p:grpSpPr>
              <p:cxnSp>
                <p:nvCxnSpPr>
                  <p:cNvPr id="404" name="Gerader Verbinder 403">
                    <a:extLst>
                      <a:ext uri="{FF2B5EF4-FFF2-40B4-BE49-F238E27FC236}">
                        <a16:creationId xmlns:a16="http://schemas.microsoft.com/office/drawing/2014/main" id="{62B4B8C7-D129-42C6-9F7D-2A6FFE2D53E0}"/>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05" name="Ellipse 404">
                    <a:extLst>
                      <a:ext uri="{FF2B5EF4-FFF2-40B4-BE49-F238E27FC236}">
                        <a16:creationId xmlns:a16="http://schemas.microsoft.com/office/drawing/2014/main" id="{5D4DD811-6FFF-476A-A1D1-1E5644687F87}"/>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403" name="Ellipse 402">
                  <a:extLst>
                    <a:ext uri="{FF2B5EF4-FFF2-40B4-BE49-F238E27FC236}">
                      <a16:creationId xmlns:a16="http://schemas.microsoft.com/office/drawing/2014/main" id="{D9833A02-5693-442E-9468-31CBDBA97AC7}"/>
                    </a:ext>
                  </a:extLst>
                </p:cNvPr>
                <p:cNvSpPr/>
                <p:nvPr/>
              </p:nvSpPr>
              <p:spPr>
                <a:xfrm>
                  <a:off x="4640948"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385" name="Gruppieren 384">
              <a:extLst>
                <a:ext uri="{FF2B5EF4-FFF2-40B4-BE49-F238E27FC236}">
                  <a16:creationId xmlns:a16="http://schemas.microsoft.com/office/drawing/2014/main" id="{140A039F-4D50-4F3D-9E7B-6049E3E94589}"/>
                </a:ext>
              </a:extLst>
            </p:cNvPr>
            <p:cNvGrpSpPr/>
            <p:nvPr/>
          </p:nvGrpSpPr>
          <p:grpSpPr>
            <a:xfrm rot="-5400000">
              <a:off x="3902843" y="1418268"/>
              <a:ext cx="462881" cy="1637433"/>
              <a:chOff x="4447076" y="1788436"/>
              <a:chExt cx="462881" cy="1637433"/>
            </a:xfrm>
          </p:grpSpPr>
          <p:cxnSp>
            <p:nvCxnSpPr>
              <p:cNvPr id="386" name="Gerader Verbinder 385">
                <a:extLst>
                  <a:ext uri="{FF2B5EF4-FFF2-40B4-BE49-F238E27FC236}">
                    <a16:creationId xmlns:a16="http://schemas.microsoft.com/office/drawing/2014/main" id="{DD4B4461-5582-4795-87D9-C3F0CF8DBB50}"/>
                  </a:ext>
                </a:extLst>
              </p:cNvPr>
              <p:cNvCxnSpPr>
                <a:cxnSpLocks/>
              </p:cNvCxnSpPr>
              <p:nvPr/>
            </p:nvCxnSpPr>
            <p:spPr>
              <a:xfrm rot="5400000" flipH="1">
                <a:off x="3892913" y="2639691"/>
                <a:ext cx="157235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7" name="Gruppieren 386">
                <a:extLst>
                  <a:ext uri="{FF2B5EF4-FFF2-40B4-BE49-F238E27FC236}">
                    <a16:creationId xmlns:a16="http://schemas.microsoft.com/office/drawing/2014/main" id="{D9E7B111-B867-4835-8A48-8A3AF768B1CF}"/>
                  </a:ext>
                </a:extLst>
              </p:cNvPr>
              <p:cNvGrpSpPr/>
              <p:nvPr/>
            </p:nvGrpSpPr>
            <p:grpSpPr>
              <a:xfrm>
                <a:off x="4447076" y="1788436"/>
                <a:ext cx="462881" cy="382710"/>
                <a:chOff x="4447076" y="1788436"/>
                <a:chExt cx="462881" cy="382710"/>
              </a:xfrm>
            </p:grpSpPr>
            <p:grpSp>
              <p:nvGrpSpPr>
                <p:cNvPr id="388" name="Gruppieren 387">
                  <a:extLst>
                    <a:ext uri="{FF2B5EF4-FFF2-40B4-BE49-F238E27FC236}">
                      <a16:creationId xmlns:a16="http://schemas.microsoft.com/office/drawing/2014/main" id="{92080D24-2F6E-4ABA-A56A-0F048CC92D87}"/>
                    </a:ext>
                  </a:extLst>
                </p:cNvPr>
                <p:cNvGrpSpPr/>
                <p:nvPr/>
              </p:nvGrpSpPr>
              <p:grpSpPr>
                <a:xfrm>
                  <a:off x="4674973" y="1931003"/>
                  <a:ext cx="234984" cy="72670"/>
                  <a:chOff x="4674973" y="1871687"/>
                  <a:chExt cx="234984" cy="72670"/>
                </a:xfrm>
              </p:grpSpPr>
              <p:cxnSp>
                <p:nvCxnSpPr>
                  <p:cNvPr id="396" name="Gerader Verbinder 395">
                    <a:extLst>
                      <a:ext uri="{FF2B5EF4-FFF2-40B4-BE49-F238E27FC236}">
                        <a16:creationId xmlns:a16="http://schemas.microsoft.com/office/drawing/2014/main" id="{F84B7934-6058-4B53-8B8C-996BB17CFCA9}"/>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7" name="Ellipse 396">
                    <a:extLst>
                      <a:ext uri="{FF2B5EF4-FFF2-40B4-BE49-F238E27FC236}">
                        <a16:creationId xmlns:a16="http://schemas.microsoft.com/office/drawing/2014/main" id="{7F9409FE-04BC-4DC5-8792-EDD52B4217C2}"/>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389" name="Gruppieren 388">
                  <a:extLst>
                    <a:ext uri="{FF2B5EF4-FFF2-40B4-BE49-F238E27FC236}">
                      <a16:creationId xmlns:a16="http://schemas.microsoft.com/office/drawing/2014/main" id="{CD4E05E2-FC94-4A81-9E02-AF1FCD2CB840}"/>
                    </a:ext>
                  </a:extLst>
                </p:cNvPr>
                <p:cNvGrpSpPr/>
                <p:nvPr/>
              </p:nvGrpSpPr>
              <p:grpSpPr>
                <a:xfrm>
                  <a:off x="4674973" y="2098476"/>
                  <a:ext cx="234984" cy="72670"/>
                  <a:chOff x="4674973" y="1871687"/>
                  <a:chExt cx="234984" cy="72670"/>
                </a:xfrm>
              </p:grpSpPr>
              <p:cxnSp>
                <p:nvCxnSpPr>
                  <p:cNvPr id="394" name="Gerader Verbinder 393">
                    <a:extLst>
                      <a:ext uri="{FF2B5EF4-FFF2-40B4-BE49-F238E27FC236}">
                        <a16:creationId xmlns:a16="http://schemas.microsoft.com/office/drawing/2014/main" id="{7FB1347C-2A77-4E25-875E-14EAFAF98E26}"/>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5" name="Ellipse 394">
                    <a:extLst>
                      <a:ext uri="{FF2B5EF4-FFF2-40B4-BE49-F238E27FC236}">
                        <a16:creationId xmlns:a16="http://schemas.microsoft.com/office/drawing/2014/main" id="{C2E81BE4-F335-462C-8AB2-E0C2622C463C}"/>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390" name="Gruppieren 389">
                  <a:extLst>
                    <a:ext uri="{FF2B5EF4-FFF2-40B4-BE49-F238E27FC236}">
                      <a16:creationId xmlns:a16="http://schemas.microsoft.com/office/drawing/2014/main" id="{EDA01E85-3DF9-4E8E-9F1C-E41ACCF21C28}"/>
                    </a:ext>
                  </a:extLst>
                </p:cNvPr>
                <p:cNvGrpSpPr/>
                <p:nvPr/>
              </p:nvGrpSpPr>
              <p:grpSpPr>
                <a:xfrm>
                  <a:off x="4447076" y="2008041"/>
                  <a:ext cx="236519" cy="72670"/>
                  <a:chOff x="4601151" y="1871687"/>
                  <a:chExt cx="236519" cy="72670"/>
                </a:xfrm>
              </p:grpSpPr>
              <p:cxnSp>
                <p:nvCxnSpPr>
                  <p:cNvPr id="392" name="Gerader Verbinder 391">
                    <a:extLst>
                      <a:ext uri="{FF2B5EF4-FFF2-40B4-BE49-F238E27FC236}">
                        <a16:creationId xmlns:a16="http://schemas.microsoft.com/office/drawing/2014/main" id="{591BEBF6-68D8-4012-A678-10F8C0D22BA9}"/>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3" name="Ellipse 392">
                    <a:extLst>
                      <a:ext uri="{FF2B5EF4-FFF2-40B4-BE49-F238E27FC236}">
                        <a16:creationId xmlns:a16="http://schemas.microsoft.com/office/drawing/2014/main" id="{589755D1-FC2B-4177-9EE7-27F4793AAD77}"/>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391" name="Ellipse 390">
                  <a:extLst>
                    <a:ext uri="{FF2B5EF4-FFF2-40B4-BE49-F238E27FC236}">
                      <a16:creationId xmlns:a16="http://schemas.microsoft.com/office/drawing/2014/main" id="{2A3A9269-9AAA-49B9-BED0-0C1113EDEE42}"/>
                    </a:ext>
                  </a:extLst>
                </p:cNvPr>
                <p:cNvSpPr/>
                <p:nvPr/>
              </p:nvSpPr>
              <p:spPr>
                <a:xfrm>
                  <a:off x="4650474"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sp>
        <p:nvSpPr>
          <p:cNvPr id="437" name="Ellipse 436">
            <a:extLst>
              <a:ext uri="{FF2B5EF4-FFF2-40B4-BE49-F238E27FC236}">
                <a16:creationId xmlns:a16="http://schemas.microsoft.com/office/drawing/2014/main" id="{20D75966-4D8B-4658-9643-1CB2BE72D17B}"/>
              </a:ext>
            </a:extLst>
          </p:cNvPr>
          <p:cNvSpPr/>
          <p:nvPr/>
        </p:nvSpPr>
        <p:spPr>
          <a:xfrm>
            <a:off x="4891216" y="5820204"/>
            <a:ext cx="123567" cy="123567"/>
          </a:xfrm>
          <a:prstGeom prst="ellipse">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nvGrpSpPr>
          <p:cNvPr id="438" name="Gruppieren 437">
            <a:extLst>
              <a:ext uri="{FF2B5EF4-FFF2-40B4-BE49-F238E27FC236}">
                <a16:creationId xmlns:a16="http://schemas.microsoft.com/office/drawing/2014/main" id="{E309A3A9-DC4C-4F68-927E-A60820AA3665}"/>
              </a:ext>
            </a:extLst>
          </p:cNvPr>
          <p:cNvGrpSpPr/>
          <p:nvPr/>
        </p:nvGrpSpPr>
        <p:grpSpPr>
          <a:xfrm>
            <a:off x="1938638" y="4064130"/>
            <a:ext cx="2952578" cy="123567"/>
            <a:chOff x="1906888" y="3937130"/>
            <a:chExt cx="2952578" cy="123567"/>
          </a:xfrm>
        </p:grpSpPr>
        <p:cxnSp>
          <p:nvCxnSpPr>
            <p:cNvPr id="439" name="Gerader Verbinder 438">
              <a:extLst>
                <a:ext uri="{FF2B5EF4-FFF2-40B4-BE49-F238E27FC236}">
                  <a16:creationId xmlns:a16="http://schemas.microsoft.com/office/drawing/2014/main" id="{FBF770C1-2EFD-4BDC-B2E8-378EC51E9B9E}"/>
                </a:ext>
              </a:extLst>
            </p:cNvPr>
            <p:cNvCxnSpPr>
              <a:cxnSpLocks/>
            </p:cNvCxnSpPr>
            <p:nvPr/>
          </p:nvCxnSpPr>
          <p:spPr>
            <a:xfrm>
              <a:off x="2032000" y="3998914"/>
              <a:ext cx="282746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40" name="Ellipse 439">
              <a:extLst>
                <a:ext uri="{FF2B5EF4-FFF2-40B4-BE49-F238E27FC236}">
                  <a16:creationId xmlns:a16="http://schemas.microsoft.com/office/drawing/2014/main" id="{4F429124-7B01-4AFE-BC9B-973C8D99C0BD}"/>
                </a:ext>
              </a:extLst>
            </p:cNvPr>
            <p:cNvSpPr/>
            <p:nvPr/>
          </p:nvSpPr>
          <p:spPr>
            <a:xfrm>
              <a:off x="1906888" y="3937130"/>
              <a:ext cx="123567" cy="123567"/>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cxnSp>
        <p:nvCxnSpPr>
          <p:cNvPr id="441" name="Gerader Verbinder 440">
            <a:extLst>
              <a:ext uri="{FF2B5EF4-FFF2-40B4-BE49-F238E27FC236}">
                <a16:creationId xmlns:a16="http://schemas.microsoft.com/office/drawing/2014/main" id="{05F51581-90BC-434D-8B66-3430B6F73D96}"/>
              </a:ext>
            </a:extLst>
          </p:cNvPr>
          <p:cNvCxnSpPr>
            <a:cxnSpLocks/>
          </p:cNvCxnSpPr>
          <p:nvPr/>
        </p:nvCxnSpPr>
        <p:spPr>
          <a:xfrm flipV="1">
            <a:off x="4953000" y="4187697"/>
            <a:ext cx="0" cy="17210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42" name="Ellipse 441">
            <a:extLst>
              <a:ext uri="{FF2B5EF4-FFF2-40B4-BE49-F238E27FC236}">
                <a16:creationId xmlns:a16="http://schemas.microsoft.com/office/drawing/2014/main" id="{8F7BC734-8E7B-4171-A9AC-646F7BEAA95D}"/>
              </a:ext>
            </a:extLst>
          </p:cNvPr>
          <p:cNvSpPr/>
          <p:nvPr/>
        </p:nvSpPr>
        <p:spPr>
          <a:xfrm>
            <a:off x="7847099" y="4064130"/>
            <a:ext cx="123567" cy="123567"/>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sp>
        <p:nvSpPr>
          <p:cNvPr id="443" name="Ellipse 442">
            <a:extLst>
              <a:ext uri="{FF2B5EF4-FFF2-40B4-BE49-F238E27FC236}">
                <a16:creationId xmlns:a16="http://schemas.microsoft.com/office/drawing/2014/main" id="{56BF3182-D100-444B-9D57-4F175388AD9A}"/>
              </a:ext>
            </a:extLst>
          </p:cNvPr>
          <p:cNvSpPr/>
          <p:nvPr/>
        </p:nvSpPr>
        <p:spPr>
          <a:xfrm>
            <a:off x="4891216" y="4064130"/>
            <a:ext cx="123567" cy="12356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nvGrpSpPr>
          <p:cNvPr id="444" name="Gruppieren 443">
            <a:extLst>
              <a:ext uri="{FF2B5EF4-FFF2-40B4-BE49-F238E27FC236}">
                <a16:creationId xmlns:a16="http://schemas.microsoft.com/office/drawing/2014/main" id="{CF6BB4CF-8407-4004-8763-1038AB552F5B}"/>
              </a:ext>
            </a:extLst>
          </p:cNvPr>
          <p:cNvGrpSpPr/>
          <p:nvPr/>
        </p:nvGrpSpPr>
        <p:grpSpPr>
          <a:xfrm>
            <a:off x="5091298" y="2117025"/>
            <a:ext cx="462881" cy="431455"/>
            <a:chOff x="4447076" y="1853513"/>
            <a:chExt cx="462881" cy="431455"/>
          </a:xfrm>
        </p:grpSpPr>
        <p:cxnSp>
          <p:nvCxnSpPr>
            <p:cNvPr id="445" name="Gerader Verbinder 444">
              <a:extLst>
                <a:ext uri="{FF2B5EF4-FFF2-40B4-BE49-F238E27FC236}">
                  <a16:creationId xmlns:a16="http://schemas.microsoft.com/office/drawing/2014/main" id="{AE3C6FA9-7A7F-4DBD-AE5D-03AC840CA046}"/>
                </a:ext>
              </a:extLst>
            </p:cNvPr>
            <p:cNvCxnSpPr>
              <a:cxnSpLocks/>
            </p:cNvCxnSpPr>
            <p:nvPr/>
          </p:nvCxnSpPr>
          <p:spPr>
            <a:xfrm flipV="1">
              <a:off x="4679091" y="185351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46" name="Gruppieren 445">
              <a:extLst>
                <a:ext uri="{FF2B5EF4-FFF2-40B4-BE49-F238E27FC236}">
                  <a16:creationId xmlns:a16="http://schemas.microsoft.com/office/drawing/2014/main" id="{424F052A-6305-4BEA-BC47-BC5613722692}"/>
                </a:ext>
              </a:extLst>
            </p:cNvPr>
            <p:cNvGrpSpPr/>
            <p:nvPr/>
          </p:nvGrpSpPr>
          <p:grpSpPr>
            <a:xfrm>
              <a:off x="4447076" y="1931003"/>
              <a:ext cx="462881" cy="353965"/>
              <a:chOff x="4447076" y="1931003"/>
              <a:chExt cx="462881" cy="353965"/>
            </a:xfrm>
          </p:grpSpPr>
          <p:grpSp>
            <p:nvGrpSpPr>
              <p:cNvPr id="447" name="Gruppieren 446">
                <a:extLst>
                  <a:ext uri="{FF2B5EF4-FFF2-40B4-BE49-F238E27FC236}">
                    <a16:creationId xmlns:a16="http://schemas.microsoft.com/office/drawing/2014/main" id="{EA75DD13-48A4-4EAC-909E-D8CF312341F0}"/>
                  </a:ext>
                </a:extLst>
              </p:cNvPr>
              <p:cNvGrpSpPr/>
              <p:nvPr/>
            </p:nvGrpSpPr>
            <p:grpSpPr>
              <a:xfrm>
                <a:off x="4674973" y="1931003"/>
                <a:ext cx="234984" cy="72670"/>
                <a:chOff x="4674973" y="1871687"/>
                <a:chExt cx="234984" cy="72670"/>
              </a:xfrm>
            </p:grpSpPr>
            <p:cxnSp>
              <p:nvCxnSpPr>
                <p:cNvPr id="455" name="Gerader Verbinder 454">
                  <a:extLst>
                    <a:ext uri="{FF2B5EF4-FFF2-40B4-BE49-F238E27FC236}">
                      <a16:creationId xmlns:a16="http://schemas.microsoft.com/office/drawing/2014/main" id="{92C5B870-6397-4BC8-99C7-1447BD4CDB7D}"/>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6" name="Ellipse 455">
                  <a:extLst>
                    <a:ext uri="{FF2B5EF4-FFF2-40B4-BE49-F238E27FC236}">
                      <a16:creationId xmlns:a16="http://schemas.microsoft.com/office/drawing/2014/main" id="{DF46974E-2704-41E4-A8FD-27A80462B7EE}"/>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448" name="Gruppieren 447">
                <a:extLst>
                  <a:ext uri="{FF2B5EF4-FFF2-40B4-BE49-F238E27FC236}">
                    <a16:creationId xmlns:a16="http://schemas.microsoft.com/office/drawing/2014/main" id="{EC650C7D-33A0-4FC2-A2AE-A02A3CC3EF3E}"/>
                  </a:ext>
                </a:extLst>
              </p:cNvPr>
              <p:cNvGrpSpPr/>
              <p:nvPr/>
            </p:nvGrpSpPr>
            <p:grpSpPr>
              <a:xfrm>
                <a:off x="4674973" y="2098476"/>
                <a:ext cx="234984" cy="72670"/>
                <a:chOff x="4674973" y="1871687"/>
                <a:chExt cx="234984" cy="72670"/>
              </a:xfrm>
            </p:grpSpPr>
            <p:cxnSp>
              <p:nvCxnSpPr>
                <p:cNvPr id="453" name="Gerader Verbinder 452">
                  <a:extLst>
                    <a:ext uri="{FF2B5EF4-FFF2-40B4-BE49-F238E27FC236}">
                      <a16:creationId xmlns:a16="http://schemas.microsoft.com/office/drawing/2014/main" id="{4BF81263-0FD1-4724-8A32-035F29430489}"/>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4" name="Ellipse 453">
                  <a:extLst>
                    <a:ext uri="{FF2B5EF4-FFF2-40B4-BE49-F238E27FC236}">
                      <a16:creationId xmlns:a16="http://schemas.microsoft.com/office/drawing/2014/main" id="{65EB73BB-85CC-400C-811B-48DA06E6FBD8}"/>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449" name="Gruppieren 448">
                <a:extLst>
                  <a:ext uri="{FF2B5EF4-FFF2-40B4-BE49-F238E27FC236}">
                    <a16:creationId xmlns:a16="http://schemas.microsoft.com/office/drawing/2014/main" id="{EB53244F-A049-42E4-A67D-8BE66747D146}"/>
                  </a:ext>
                </a:extLst>
              </p:cNvPr>
              <p:cNvGrpSpPr/>
              <p:nvPr/>
            </p:nvGrpSpPr>
            <p:grpSpPr>
              <a:xfrm>
                <a:off x="4447076" y="2008041"/>
                <a:ext cx="236519" cy="72670"/>
                <a:chOff x="4601151" y="1871687"/>
                <a:chExt cx="236519" cy="72670"/>
              </a:xfrm>
            </p:grpSpPr>
            <p:cxnSp>
              <p:nvCxnSpPr>
                <p:cNvPr id="451" name="Gerader Verbinder 450">
                  <a:extLst>
                    <a:ext uri="{FF2B5EF4-FFF2-40B4-BE49-F238E27FC236}">
                      <a16:creationId xmlns:a16="http://schemas.microsoft.com/office/drawing/2014/main" id="{CEBF3CCE-EE5A-4211-8444-6F052835FC0F}"/>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2" name="Ellipse 451">
                  <a:extLst>
                    <a:ext uri="{FF2B5EF4-FFF2-40B4-BE49-F238E27FC236}">
                      <a16:creationId xmlns:a16="http://schemas.microsoft.com/office/drawing/2014/main" id="{8B99B593-E49E-481C-9208-DD018BB84CA9}"/>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450" name="Ellipse 449">
                <a:extLst>
                  <a:ext uri="{FF2B5EF4-FFF2-40B4-BE49-F238E27FC236}">
                    <a16:creationId xmlns:a16="http://schemas.microsoft.com/office/drawing/2014/main" id="{7F3E18EB-7338-480C-9172-97516313C30F}"/>
                  </a:ext>
                </a:extLst>
              </p:cNvPr>
              <p:cNvSpPr/>
              <p:nvPr/>
            </p:nvSpPr>
            <p:spPr>
              <a:xfrm>
                <a:off x="4645711" y="2212298"/>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457" name="Gruppieren 456">
            <a:extLst>
              <a:ext uri="{FF2B5EF4-FFF2-40B4-BE49-F238E27FC236}">
                <a16:creationId xmlns:a16="http://schemas.microsoft.com/office/drawing/2014/main" id="{ACD83321-F51B-4819-8F22-7B3BEF6FCA0B}"/>
              </a:ext>
            </a:extLst>
          </p:cNvPr>
          <p:cNvGrpSpPr/>
          <p:nvPr/>
        </p:nvGrpSpPr>
        <p:grpSpPr>
          <a:xfrm rot="10800000">
            <a:off x="5667254" y="2101576"/>
            <a:ext cx="462881" cy="439899"/>
            <a:chOff x="3847310" y="1800726"/>
            <a:chExt cx="462881" cy="439899"/>
          </a:xfrm>
        </p:grpSpPr>
        <p:cxnSp>
          <p:nvCxnSpPr>
            <p:cNvPr id="458" name="Gerader Verbinder 457">
              <a:extLst>
                <a:ext uri="{FF2B5EF4-FFF2-40B4-BE49-F238E27FC236}">
                  <a16:creationId xmlns:a16="http://schemas.microsoft.com/office/drawing/2014/main" id="{07F5945D-E945-4B24-8F05-C3AF6EA6EA06}"/>
                </a:ext>
              </a:extLst>
            </p:cNvPr>
            <p:cNvCxnSpPr>
              <a:cxnSpLocks/>
            </p:cNvCxnSpPr>
            <p:nvPr/>
          </p:nvCxnSpPr>
          <p:spPr>
            <a:xfrm flipV="1">
              <a:off x="4079325" y="186580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59" name="Gruppieren 458">
              <a:extLst>
                <a:ext uri="{FF2B5EF4-FFF2-40B4-BE49-F238E27FC236}">
                  <a16:creationId xmlns:a16="http://schemas.microsoft.com/office/drawing/2014/main" id="{4B54C202-5A1B-436A-9E18-A0A304D96D21}"/>
                </a:ext>
              </a:extLst>
            </p:cNvPr>
            <p:cNvGrpSpPr/>
            <p:nvPr/>
          </p:nvGrpSpPr>
          <p:grpSpPr>
            <a:xfrm>
              <a:off x="3847310" y="1800726"/>
              <a:ext cx="462881" cy="382710"/>
              <a:chOff x="4447076" y="1788436"/>
              <a:chExt cx="462881" cy="382710"/>
            </a:xfrm>
          </p:grpSpPr>
          <p:grpSp>
            <p:nvGrpSpPr>
              <p:cNvPr id="463" name="Gruppieren 462">
                <a:extLst>
                  <a:ext uri="{FF2B5EF4-FFF2-40B4-BE49-F238E27FC236}">
                    <a16:creationId xmlns:a16="http://schemas.microsoft.com/office/drawing/2014/main" id="{D794DC1E-9CA2-498F-B966-AB755CE8F12C}"/>
                  </a:ext>
                </a:extLst>
              </p:cNvPr>
              <p:cNvGrpSpPr/>
              <p:nvPr/>
            </p:nvGrpSpPr>
            <p:grpSpPr>
              <a:xfrm>
                <a:off x="4674973" y="1931003"/>
                <a:ext cx="234984" cy="72670"/>
                <a:chOff x="4674973" y="1871687"/>
                <a:chExt cx="234984" cy="72670"/>
              </a:xfrm>
            </p:grpSpPr>
            <p:cxnSp>
              <p:nvCxnSpPr>
                <p:cNvPr id="471" name="Gerader Verbinder 470">
                  <a:extLst>
                    <a:ext uri="{FF2B5EF4-FFF2-40B4-BE49-F238E27FC236}">
                      <a16:creationId xmlns:a16="http://schemas.microsoft.com/office/drawing/2014/main" id="{F11E19F7-4FC2-45E2-9C1B-36599D440139}"/>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72" name="Ellipse 471">
                  <a:extLst>
                    <a:ext uri="{FF2B5EF4-FFF2-40B4-BE49-F238E27FC236}">
                      <a16:creationId xmlns:a16="http://schemas.microsoft.com/office/drawing/2014/main" id="{FAA9DEAB-418D-420E-85D8-0CEDD0542D2B}"/>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464" name="Gruppieren 463">
                <a:extLst>
                  <a:ext uri="{FF2B5EF4-FFF2-40B4-BE49-F238E27FC236}">
                    <a16:creationId xmlns:a16="http://schemas.microsoft.com/office/drawing/2014/main" id="{080DAB3F-0FF4-40E1-8C31-B91E27E1244E}"/>
                  </a:ext>
                </a:extLst>
              </p:cNvPr>
              <p:cNvGrpSpPr/>
              <p:nvPr/>
            </p:nvGrpSpPr>
            <p:grpSpPr>
              <a:xfrm>
                <a:off x="4674973" y="2098476"/>
                <a:ext cx="234984" cy="72670"/>
                <a:chOff x="4674973" y="1871687"/>
                <a:chExt cx="234984" cy="72670"/>
              </a:xfrm>
            </p:grpSpPr>
            <p:cxnSp>
              <p:nvCxnSpPr>
                <p:cNvPr id="469" name="Gerader Verbinder 468">
                  <a:extLst>
                    <a:ext uri="{FF2B5EF4-FFF2-40B4-BE49-F238E27FC236}">
                      <a16:creationId xmlns:a16="http://schemas.microsoft.com/office/drawing/2014/main" id="{84BDBFE3-7E6D-4670-B336-728E952EC98C}"/>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70" name="Ellipse 469">
                  <a:extLst>
                    <a:ext uri="{FF2B5EF4-FFF2-40B4-BE49-F238E27FC236}">
                      <a16:creationId xmlns:a16="http://schemas.microsoft.com/office/drawing/2014/main" id="{877C369D-9B8A-48BE-8D40-02D026FCB2CC}"/>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465" name="Gruppieren 464">
                <a:extLst>
                  <a:ext uri="{FF2B5EF4-FFF2-40B4-BE49-F238E27FC236}">
                    <a16:creationId xmlns:a16="http://schemas.microsoft.com/office/drawing/2014/main" id="{4A3B399A-166D-4264-8A01-20481C2CDEC5}"/>
                  </a:ext>
                </a:extLst>
              </p:cNvPr>
              <p:cNvGrpSpPr/>
              <p:nvPr/>
            </p:nvGrpSpPr>
            <p:grpSpPr>
              <a:xfrm>
                <a:off x="4447076" y="2008041"/>
                <a:ext cx="236519" cy="72670"/>
                <a:chOff x="4601151" y="1871687"/>
                <a:chExt cx="236519" cy="72670"/>
              </a:xfrm>
            </p:grpSpPr>
            <p:cxnSp>
              <p:nvCxnSpPr>
                <p:cNvPr id="467" name="Gerader Verbinder 466">
                  <a:extLst>
                    <a:ext uri="{FF2B5EF4-FFF2-40B4-BE49-F238E27FC236}">
                      <a16:creationId xmlns:a16="http://schemas.microsoft.com/office/drawing/2014/main" id="{3D797D5C-B74C-4018-9CAB-A3B2939EA283}"/>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68" name="Ellipse 467">
                  <a:extLst>
                    <a:ext uri="{FF2B5EF4-FFF2-40B4-BE49-F238E27FC236}">
                      <a16:creationId xmlns:a16="http://schemas.microsoft.com/office/drawing/2014/main" id="{7907682D-A763-463C-8C2A-3E2F4506AF5F}"/>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466" name="Ellipse 465">
                <a:extLst>
                  <a:ext uri="{FF2B5EF4-FFF2-40B4-BE49-F238E27FC236}">
                    <a16:creationId xmlns:a16="http://schemas.microsoft.com/office/drawing/2014/main" id="{0856CACD-3CC7-4A11-ACB9-6C408A8FC4D0}"/>
                  </a:ext>
                </a:extLst>
              </p:cNvPr>
              <p:cNvSpPr/>
              <p:nvPr/>
            </p:nvSpPr>
            <p:spPr>
              <a:xfrm>
                <a:off x="4640948"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460" name="Gruppieren 459">
              <a:extLst>
                <a:ext uri="{FF2B5EF4-FFF2-40B4-BE49-F238E27FC236}">
                  <a16:creationId xmlns:a16="http://schemas.microsoft.com/office/drawing/2014/main" id="{2A02E54E-04F6-4762-A468-22416FC09A98}"/>
                </a:ext>
              </a:extLst>
            </p:cNvPr>
            <p:cNvGrpSpPr/>
            <p:nvPr/>
          </p:nvGrpSpPr>
          <p:grpSpPr>
            <a:xfrm>
              <a:off x="4161322" y="1838324"/>
              <a:ext cx="53813" cy="154651"/>
              <a:chOff x="4151796" y="1838324"/>
              <a:chExt cx="53813" cy="154651"/>
            </a:xfrm>
          </p:grpSpPr>
          <p:cxnSp>
            <p:nvCxnSpPr>
              <p:cNvPr id="461" name="Gerader Verbinder 460">
                <a:extLst>
                  <a:ext uri="{FF2B5EF4-FFF2-40B4-BE49-F238E27FC236}">
                    <a16:creationId xmlns:a16="http://schemas.microsoft.com/office/drawing/2014/main" id="{61F29B67-236A-44CF-BC9C-E1B52E3119F2}"/>
                  </a:ext>
                </a:extLst>
              </p:cNvPr>
              <p:cNvCxnSpPr>
                <a:cxnSpLocks/>
              </p:cNvCxnSpPr>
              <p:nvPr/>
            </p:nvCxnSpPr>
            <p:spPr>
              <a:xfrm flipV="1">
                <a:off x="4178702" y="1890713"/>
                <a:ext cx="0" cy="10226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62" name="Ellipse 461">
                <a:extLst>
                  <a:ext uri="{FF2B5EF4-FFF2-40B4-BE49-F238E27FC236}">
                    <a16:creationId xmlns:a16="http://schemas.microsoft.com/office/drawing/2014/main" id="{D233CBED-ADC1-41B9-9A0F-7DE0C3E771BC}"/>
                  </a:ext>
                </a:extLst>
              </p:cNvPr>
              <p:cNvSpPr/>
              <p:nvPr/>
            </p:nvSpPr>
            <p:spPr>
              <a:xfrm>
                <a:off x="4151796" y="1838324"/>
                <a:ext cx="53813" cy="538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473" name="Gruppieren 472">
            <a:extLst>
              <a:ext uri="{FF2B5EF4-FFF2-40B4-BE49-F238E27FC236}">
                <a16:creationId xmlns:a16="http://schemas.microsoft.com/office/drawing/2014/main" id="{86C70B31-76D1-4908-9A2F-9D4A5E5AF378}"/>
              </a:ext>
            </a:extLst>
          </p:cNvPr>
          <p:cNvGrpSpPr/>
          <p:nvPr/>
        </p:nvGrpSpPr>
        <p:grpSpPr>
          <a:xfrm>
            <a:off x="6054907" y="1661429"/>
            <a:ext cx="462881" cy="439899"/>
            <a:chOff x="4447076" y="1788436"/>
            <a:chExt cx="462881" cy="439899"/>
          </a:xfrm>
        </p:grpSpPr>
        <p:cxnSp>
          <p:nvCxnSpPr>
            <p:cNvPr id="474" name="Gerader Verbinder 473">
              <a:extLst>
                <a:ext uri="{FF2B5EF4-FFF2-40B4-BE49-F238E27FC236}">
                  <a16:creationId xmlns:a16="http://schemas.microsoft.com/office/drawing/2014/main" id="{ABB96D87-FF12-4385-9408-1A450580FA37}"/>
                </a:ext>
              </a:extLst>
            </p:cNvPr>
            <p:cNvCxnSpPr>
              <a:cxnSpLocks/>
            </p:cNvCxnSpPr>
            <p:nvPr/>
          </p:nvCxnSpPr>
          <p:spPr>
            <a:xfrm flipV="1">
              <a:off x="4679091" y="185351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75" name="Gruppieren 474">
              <a:extLst>
                <a:ext uri="{FF2B5EF4-FFF2-40B4-BE49-F238E27FC236}">
                  <a16:creationId xmlns:a16="http://schemas.microsoft.com/office/drawing/2014/main" id="{2DFA11CF-4F85-4061-BA50-023707A731D1}"/>
                </a:ext>
              </a:extLst>
            </p:cNvPr>
            <p:cNvGrpSpPr/>
            <p:nvPr/>
          </p:nvGrpSpPr>
          <p:grpSpPr>
            <a:xfrm>
              <a:off x="4447076" y="1788436"/>
              <a:ext cx="462881" cy="382710"/>
              <a:chOff x="4447076" y="1788436"/>
              <a:chExt cx="462881" cy="382710"/>
            </a:xfrm>
          </p:grpSpPr>
          <p:grpSp>
            <p:nvGrpSpPr>
              <p:cNvPr id="476" name="Gruppieren 475">
                <a:extLst>
                  <a:ext uri="{FF2B5EF4-FFF2-40B4-BE49-F238E27FC236}">
                    <a16:creationId xmlns:a16="http://schemas.microsoft.com/office/drawing/2014/main" id="{F9BC84AD-2656-4418-9C33-860C846CB6BF}"/>
                  </a:ext>
                </a:extLst>
              </p:cNvPr>
              <p:cNvGrpSpPr/>
              <p:nvPr/>
            </p:nvGrpSpPr>
            <p:grpSpPr>
              <a:xfrm>
                <a:off x="4674973" y="1931003"/>
                <a:ext cx="234984" cy="72670"/>
                <a:chOff x="4674973" y="1871687"/>
                <a:chExt cx="234984" cy="72670"/>
              </a:xfrm>
            </p:grpSpPr>
            <p:cxnSp>
              <p:nvCxnSpPr>
                <p:cNvPr id="484" name="Gerader Verbinder 483">
                  <a:extLst>
                    <a:ext uri="{FF2B5EF4-FFF2-40B4-BE49-F238E27FC236}">
                      <a16:creationId xmlns:a16="http://schemas.microsoft.com/office/drawing/2014/main" id="{AD8DCA21-B114-4E39-9F07-FEC768221FCD}"/>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85" name="Ellipse 484">
                  <a:extLst>
                    <a:ext uri="{FF2B5EF4-FFF2-40B4-BE49-F238E27FC236}">
                      <a16:creationId xmlns:a16="http://schemas.microsoft.com/office/drawing/2014/main" id="{96FE7464-3344-4961-AD6F-3F7F416CD3BC}"/>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477" name="Gruppieren 476">
                <a:extLst>
                  <a:ext uri="{FF2B5EF4-FFF2-40B4-BE49-F238E27FC236}">
                    <a16:creationId xmlns:a16="http://schemas.microsoft.com/office/drawing/2014/main" id="{6E59149C-632A-40A3-BD03-A3A143CDE3D8}"/>
                  </a:ext>
                </a:extLst>
              </p:cNvPr>
              <p:cNvGrpSpPr/>
              <p:nvPr/>
            </p:nvGrpSpPr>
            <p:grpSpPr>
              <a:xfrm>
                <a:off x="4674973" y="2098476"/>
                <a:ext cx="234984" cy="72670"/>
                <a:chOff x="4674973" y="1871687"/>
                <a:chExt cx="234984" cy="72670"/>
              </a:xfrm>
            </p:grpSpPr>
            <p:cxnSp>
              <p:nvCxnSpPr>
                <p:cNvPr id="482" name="Gerader Verbinder 481">
                  <a:extLst>
                    <a:ext uri="{FF2B5EF4-FFF2-40B4-BE49-F238E27FC236}">
                      <a16:creationId xmlns:a16="http://schemas.microsoft.com/office/drawing/2014/main" id="{2A7545E5-1734-440C-8E92-21469BB8CC6E}"/>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83" name="Ellipse 482">
                  <a:extLst>
                    <a:ext uri="{FF2B5EF4-FFF2-40B4-BE49-F238E27FC236}">
                      <a16:creationId xmlns:a16="http://schemas.microsoft.com/office/drawing/2014/main" id="{44E3EB9E-C70D-4746-B73A-7B080BEEDAD0}"/>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478" name="Gruppieren 477">
                <a:extLst>
                  <a:ext uri="{FF2B5EF4-FFF2-40B4-BE49-F238E27FC236}">
                    <a16:creationId xmlns:a16="http://schemas.microsoft.com/office/drawing/2014/main" id="{B9E41F0E-7F55-49F7-9089-2DB365CD81F7}"/>
                  </a:ext>
                </a:extLst>
              </p:cNvPr>
              <p:cNvGrpSpPr/>
              <p:nvPr/>
            </p:nvGrpSpPr>
            <p:grpSpPr>
              <a:xfrm>
                <a:off x="4447076" y="2008041"/>
                <a:ext cx="236519" cy="72670"/>
                <a:chOff x="4601151" y="1871687"/>
                <a:chExt cx="236519" cy="72670"/>
              </a:xfrm>
            </p:grpSpPr>
            <p:cxnSp>
              <p:nvCxnSpPr>
                <p:cNvPr id="480" name="Gerader Verbinder 479">
                  <a:extLst>
                    <a:ext uri="{FF2B5EF4-FFF2-40B4-BE49-F238E27FC236}">
                      <a16:creationId xmlns:a16="http://schemas.microsoft.com/office/drawing/2014/main" id="{755BEE61-4533-4F45-BE90-AE59DC7A5B93}"/>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81" name="Ellipse 480">
                  <a:extLst>
                    <a:ext uri="{FF2B5EF4-FFF2-40B4-BE49-F238E27FC236}">
                      <a16:creationId xmlns:a16="http://schemas.microsoft.com/office/drawing/2014/main" id="{A2D9EC72-BD1C-4F05-82C2-DAA3FD56D040}"/>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479" name="Ellipse 478">
                <a:extLst>
                  <a:ext uri="{FF2B5EF4-FFF2-40B4-BE49-F238E27FC236}">
                    <a16:creationId xmlns:a16="http://schemas.microsoft.com/office/drawing/2014/main" id="{19EB7D64-418D-4388-8304-EBB7A8D255C1}"/>
                  </a:ext>
                </a:extLst>
              </p:cNvPr>
              <p:cNvSpPr/>
              <p:nvPr/>
            </p:nvSpPr>
            <p:spPr>
              <a:xfrm>
                <a:off x="4645711"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486" name="Gruppieren 485">
            <a:extLst>
              <a:ext uri="{FF2B5EF4-FFF2-40B4-BE49-F238E27FC236}">
                <a16:creationId xmlns:a16="http://schemas.microsoft.com/office/drawing/2014/main" id="{36E6B9CE-4611-4E72-9796-9EC4025274A1}"/>
              </a:ext>
            </a:extLst>
          </p:cNvPr>
          <p:cNvGrpSpPr/>
          <p:nvPr/>
        </p:nvGrpSpPr>
        <p:grpSpPr>
          <a:xfrm rot="5400000">
            <a:off x="5641977" y="1388201"/>
            <a:ext cx="259483" cy="1637433"/>
            <a:chOff x="4650474" y="1788436"/>
            <a:chExt cx="259483" cy="1637433"/>
          </a:xfrm>
        </p:grpSpPr>
        <p:cxnSp>
          <p:nvCxnSpPr>
            <p:cNvPr id="487" name="Gerader Verbinder 486">
              <a:extLst>
                <a:ext uri="{FF2B5EF4-FFF2-40B4-BE49-F238E27FC236}">
                  <a16:creationId xmlns:a16="http://schemas.microsoft.com/office/drawing/2014/main" id="{AB70A980-35EE-4C38-99E3-DA0C0EA8120F}"/>
                </a:ext>
              </a:extLst>
            </p:cNvPr>
            <p:cNvCxnSpPr>
              <a:cxnSpLocks/>
            </p:cNvCxnSpPr>
            <p:nvPr/>
          </p:nvCxnSpPr>
          <p:spPr>
            <a:xfrm rot="5400000" flipH="1">
              <a:off x="3892913" y="2639691"/>
              <a:ext cx="157235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88" name="Gruppieren 487">
              <a:extLst>
                <a:ext uri="{FF2B5EF4-FFF2-40B4-BE49-F238E27FC236}">
                  <a16:creationId xmlns:a16="http://schemas.microsoft.com/office/drawing/2014/main" id="{DB286FEF-E8EB-429B-B860-BF7D78CE865E}"/>
                </a:ext>
              </a:extLst>
            </p:cNvPr>
            <p:cNvGrpSpPr/>
            <p:nvPr/>
          </p:nvGrpSpPr>
          <p:grpSpPr>
            <a:xfrm>
              <a:off x="4650474" y="1788436"/>
              <a:ext cx="259483" cy="387473"/>
              <a:chOff x="4650474" y="1788436"/>
              <a:chExt cx="259483" cy="387473"/>
            </a:xfrm>
          </p:grpSpPr>
          <p:grpSp>
            <p:nvGrpSpPr>
              <p:cNvPr id="489" name="Gruppieren 488">
                <a:extLst>
                  <a:ext uri="{FF2B5EF4-FFF2-40B4-BE49-F238E27FC236}">
                    <a16:creationId xmlns:a16="http://schemas.microsoft.com/office/drawing/2014/main" id="{A3004F92-9856-4185-8728-98570EC10949}"/>
                  </a:ext>
                </a:extLst>
              </p:cNvPr>
              <p:cNvGrpSpPr/>
              <p:nvPr/>
            </p:nvGrpSpPr>
            <p:grpSpPr>
              <a:xfrm>
                <a:off x="4674973" y="1931003"/>
                <a:ext cx="234984" cy="72670"/>
                <a:chOff x="4674973" y="1871687"/>
                <a:chExt cx="234984" cy="72670"/>
              </a:xfrm>
            </p:grpSpPr>
            <p:cxnSp>
              <p:nvCxnSpPr>
                <p:cNvPr id="494" name="Gerader Verbinder 493">
                  <a:extLst>
                    <a:ext uri="{FF2B5EF4-FFF2-40B4-BE49-F238E27FC236}">
                      <a16:creationId xmlns:a16="http://schemas.microsoft.com/office/drawing/2014/main" id="{38F97EC0-6FFC-4162-AFD4-F79E558C8DB7}"/>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95" name="Ellipse 494">
                  <a:extLst>
                    <a:ext uri="{FF2B5EF4-FFF2-40B4-BE49-F238E27FC236}">
                      <a16:creationId xmlns:a16="http://schemas.microsoft.com/office/drawing/2014/main" id="{30FBFE1D-BBD4-41D6-8E26-6E747D0224A9}"/>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490" name="Gruppieren 489">
                <a:extLst>
                  <a:ext uri="{FF2B5EF4-FFF2-40B4-BE49-F238E27FC236}">
                    <a16:creationId xmlns:a16="http://schemas.microsoft.com/office/drawing/2014/main" id="{06485FF9-0785-4C3E-AF05-004C6BE29A03}"/>
                  </a:ext>
                </a:extLst>
              </p:cNvPr>
              <p:cNvGrpSpPr/>
              <p:nvPr/>
            </p:nvGrpSpPr>
            <p:grpSpPr>
              <a:xfrm>
                <a:off x="4674973" y="2103239"/>
                <a:ext cx="234984" cy="72670"/>
                <a:chOff x="4674973" y="1876450"/>
                <a:chExt cx="234984" cy="72670"/>
              </a:xfrm>
            </p:grpSpPr>
            <p:cxnSp>
              <p:nvCxnSpPr>
                <p:cNvPr id="492" name="Gerader Verbinder 491">
                  <a:extLst>
                    <a:ext uri="{FF2B5EF4-FFF2-40B4-BE49-F238E27FC236}">
                      <a16:creationId xmlns:a16="http://schemas.microsoft.com/office/drawing/2014/main" id="{C1CA6503-4FA6-4B36-9741-AE6D20B5E756}"/>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93" name="Ellipse 492">
                  <a:extLst>
                    <a:ext uri="{FF2B5EF4-FFF2-40B4-BE49-F238E27FC236}">
                      <a16:creationId xmlns:a16="http://schemas.microsoft.com/office/drawing/2014/main" id="{E1A6EECD-11B8-4638-9854-453F3DF76C3C}"/>
                    </a:ext>
                  </a:extLst>
                </p:cNvPr>
                <p:cNvSpPr/>
                <p:nvPr/>
              </p:nvSpPr>
              <p:spPr>
                <a:xfrm>
                  <a:off x="4837287" y="1876450"/>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491" name="Ellipse 490">
                <a:extLst>
                  <a:ext uri="{FF2B5EF4-FFF2-40B4-BE49-F238E27FC236}">
                    <a16:creationId xmlns:a16="http://schemas.microsoft.com/office/drawing/2014/main" id="{FDE2860A-3AE8-42B1-9DBA-9B9F4AEAF3C2}"/>
                  </a:ext>
                </a:extLst>
              </p:cNvPr>
              <p:cNvSpPr/>
              <p:nvPr/>
            </p:nvSpPr>
            <p:spPr>
              <a:xfrm>
                <a:off x="4650474"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496" name="Gruppieren 495">
            <a:extLst>
              <a:ext uri="{FF2B5EF4-FFF2-40B4-BE49-F238E27FC236}">
                <a16:creationId xmlns:a16="http://schemas.microsoft.com/office/drawing/2014/main" id="{FA91D40F-A19F-4C72-9D02-8747C917D953}"/>
              </a:ext>
            </a:extLst>
          </p:cNvPr>
          <p:cNvGrpSpPr/>
          <p:nvPr/>
        </p:nvGrpSpPr>
        <p:grpSpPr>
          <a:xfrm rot="5400000">
            <a:off x="1693931" y="2822132"/>
            <a:ext cx="1705702" cy="892336"/>
            <a:chOff x="3315568" y="1788436"/>
            <a:chExt cx="1705702" cy="892336"/>
          </a:xfrm>
        </p:grpSpPr>
        <p:grpSp>
          <p:nvGrpSpPr>
            <p:cNvPr id="497" name="Gruppieren 496">
              <a:extLst>
                <a:ext uri="{FF2B5EF4-FFF2-40B4-BE49-F238E27FC236}">
                  <a16:creationId xmlns:a16="http://schemas.microsoft.com/office/drawing/2014/main" id="{25C431B6-126F-4AFF-9382-69F3B6B784DA}"/>
                </a:ext>
              </a:extLst>
            </p:cNvPr>
            <p:cNvGrpSpPr/>
            <p:nvPr/>
          </p:nvGrpSpPr>
          <p:grpSpPr>
            <a:xfrm>
              <a:off x="4447076" y="1788436"/>
              <a:ext cx="462881" cy="439899"/>
              <a:chOff x="4447076" y="1788436"/>
              <a:chExt cx="462881" cy="439899"/>
            </a:xfrm>
          </p:grpSpPr>
          <p:cxnSp>
            <p:nvCxnSpPr>
              <p:cNvPr id="540" name="Gerader Verbinder 539">
                <a:extLst>
                  <a:ext uri="{FF2B5EF4-FFF2-40B4-BE49-F238E27FC236}">
                    <a16:creationId xmlns:a16="http://schemas.microsoft.com/office/drawing/2014/main" id="{C93D2719-7C85-487A-AD16-96BFF6649363}"/>
                  </a:ext>
                </a:extLst>
              </p:cNvPr>
              <p:cNvCxnSpPr>
                <a:cxnSpLocks/>
              </p:cNvCxnSpPr>
              <p:nvPr/>
            </p:nvCxnSpPr>
            <p:spPr>
              <a:xfrm flipV="1">
                <a:off x="4679091" y="185351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41" name="Gruppieren 540">
                <a:extLst>
                  <a:ext uri="{FF2B5EF4-FFF2-40B4-BE49-F238E27FC236}">
                    <a16:creationId xmlns:a16="http://schemas.microsoft.com/office/drawing/2014/main" id="{8FDE2256-1E98-4506-ADD4-2FC474A80C0A}"/>
                  </a:ext>
                </a:extLst>
              </p:cNvPr>
              <p:cNvGrpSpPr/>
              <p:nvPr/>
            </p:nvGrpSpPr>
            <p:grpSpPr>
              <a:xfrm>
                <a:off x="4447076" y="1788436"/>
                <a:ext cx="462881" cy="382710"/>
                <a:chOff x="4447076" y="1788436"/>
                <a:chExt cx="462881" cy="382710"/>
              </a:xfrm>
            </p:grpSpPr>
            <p:grpSp>
              <p:nvGrpSpPr>
                <p:cNvPr id="542" name="Gruppieren 541">
                  <a:extLst>
                    <a:ext uri="{FF2B5EF4-FFF2-40B4-BE49-F238E27FC236}">
                      <a16:creationId xmlns:a16="http://schemas.microsoft.com/office/drawing/2014/main" id="{8B3900EE-E45B-4F44-8ABB-D0ABABE17BD5}"/>
                    </a:ext>
                  </a:extLst>
                </p:cNvPr>
                <p:cNvGrpSpPr/>
                <p:nvPr/>
              </p:nvGrpSpPr>
              <p:grpSpPr>
                <a:xfrm>
                  <a:off x="4674973" y="1931003"/>
                  <a:ext cx="234984" cy="72670"/>
                  <a:chOff x="4674973" y="1871687"/>
                  <a:chExt cx="234984" cy="72670"/>
                </a:xfrm>
              </p:grpSpPr>
              <p:cxnSp>
                <p:nvCxnSpPr>
                  <p:cNvPr id="550" name="Gerader Verbinder 549">
                    <a:extLst>
                      <a:ext uri="{FF2B5EF4-FFF2-40B4-BE49-F238E27FC236}">
                        <a16:creationId xmlns:a16="http://schemas.microsoft.com/office/drawing/2014/main" id="{1DF647D5-2A73-4894-BAF4-B34661EDEB6D}"/>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51" name="Ellipse 550">
                    <a:extLst>
                      <a:ext uri="{FF2B5EF4-FFF2-40B4-BE49-F238E27FC236}">
                        <a16:creationId xmlns:a16="http://schemas.microsoft.com/office/drawing/2014/main" id="{F21CB34D-FE67-439D-948B-591B076825E2}"/>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43" name="Gruppieren 542">
                  <a:extLst>
                    <a:ext uri="{FF2B5EF4-FFF2-40B4-BE49-F238E27FC236}">
                      <a16:creationId xmlns:a16="http://schemas.microsoft.com/office/drawing/2014/main" id="{85EFA748-74AF-4795-8682-4604ABC822A6}"/>
                    </a:ext>
                  </a:extLst>
                </p:cNvPr>
                <p:cNvGrpSpPr/>
                <p:nvPr/>
              </p:nvGrpSpPr>
              <p:grpSpPr>
                <a:xfrm>
                  <a:off x="4674973" y="2098476"/>
                  <a:ext cx="234984" cy="72670"/>
                  <a:chOff x="4674973" y="1871687"/>
                  <a:chExt cx="234984" cy="72670"/>
                </a:xfrm>
              </p:grpSpPr>
              <p:cxnSp>
                <p:nvCxnSpPr>
                  <p:cNvPr id="548" name="Gerader Verbinder 547">
                    <a:extLst>
                      <a:ext uri="{FF2B5EF4-FFF2-40B4-BE49-F238E27FC236}">
                        <a16:creationId xmlns:a16="http://schemas.microsoft.com/office/drawing/2014/main" id="{D309C47F-B19C-4B82-AF02-8BCA271D2B6E}"/>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49" name="Ellipse 548">
                    <a:extLst>
                      <a:ext uri="{FF2B5EF4-FFF2-40B4-BE49-F238E27FC236}">
                        <a16:creationId xmlns:a16="http://schemas.microsoft.com/office/drawing/2014/main" id="{0DBB3BD0-B22A-4081-80C4-AF3D7B0D9162}"/>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44" name="Gruppieren 543">
                  <a:extLst>
                    <a:ext uri="{FF2B5EF4-FFF2-40B4-BE49-F238E27FC236}">
                      <a16:creationId xmlns:a16="http://schemas.microsoft.com/office/drawing/2014/main" id="{A84444BD-E46C-48F1-AD45-CD845374D828}"/>
                    </a:ext>
                  </a:extLst>
                </p:cNvPr>
                <p:cNvGrpSpPr/>
                <p:nvPr/>
              </p:nvGrpSpPr>
              <p:grpSpPr>
                <a:xfrm>
                  <a:off x="4447076" y="2008041"/>
                  <a:ext cx="236519" cy="72670"/>
                  <a:chOff x="4601151" y="1871687"/>
                  <a:chExt cx="236519" cy="72670"/>
                </a:xfrm>
              </p:grpSpPr>
              <p:cxnSp>
                <p:nvCxnSpPr>
                  <p:cNvPr id="546" name="Gerader Verbinder 545">
                    <a:extLst>
                      <a:ext uri="{FF2B5EF4-FFF2-40B4-BE49-F238E27FC236}">
                        <a16:creationId xmlns:a16="http://schemas.microsoft.com/office/drawing/2014/main" id="{8DFCB568-C1B0-466F-9195-3AC4D08201D8}"/>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47" name="Ellipse 546">
                    <a:extLst>
                      <a:ext uri="{FF2B5EF4-FFF2-40B4-BE49-F238E27FC236}">
                        <a16:creationId xmlns:a16="http://schemas.microsoft.com/office/drawing/2014/main" id="{841F0BEA-D150-4C28-9422-A855A435A85B}"/>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545" name="Ellipse 544">
                  <a:extLst>
                    <a:ext uri="{FF2B5EF4-FFF2-40B4-BE49-F238E27FC236}">
                      <a16:creationId xmlns:a16="http://schemas.microsoft.com/office/drawing/2014/main" id="{55F77F14-06BA-4A8F-AE08-51C8CBE3AF01}"/>
                    </a:ext>
                  </a:extLst>
                </p:cNvPr>
                <p:cNvSpPr/>
                <p:nvPr/>
              </p:nvSpPr>
              <p:spPr>
                <a:xfrm>
                  <a:off x="4650474"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498" name="Gruppieren 497">
              <a:extLst>
                <a:ext uri="{FF2B5EF4-FFF2-40B4-BE49-F238E27FC236}">
                  <a16:creationId xmlns:a16="http://schemas.microsoft.com/office/drawing/2014/main" id="{AFFD8B79-A869-48D0-8573-3F6486470760}"/>
                </a:ext>
              </a:extLst>
            </p:cNvPr>
            <p:cNvGrpSpPr/>
            <p:nvPr/>
          </p:nvGrpSpPr>
          <p:grpSpPr>
            <a:xfrm>
              <a:off x="3828258" y="1800726"/>
              <a:ext cx="462881" cy="439899"/>
              <a:chOff x="3847310" y="1800726"/>
              <a:chExt cx="462881" cy="439899"/>
            </a:xfrm>
          </p:grpSpPr>
          <p:cxnSp>
            <p:nvCxnSpPr>
              <p:cNvPr id="525" name="Gerader Verbinder 524">
                <a:extLst>
                  <a:ext uri="{FF2B5EF4-FFF2-40B4-BE49-F238E27FC236}">
                    <a16:creationId xmlns:a16="http://schemas.microsoft.com/office/drawing/2014/main" id="{B9D11863-CAF2-441C-89E1-4DD49A8E7038}"/>
                  </a:ext>
                </a:extLst>
              </p:cNvPr>
              <p:cNvCxnSpPr>
                <a:cxnSpLocks/>
              </p:cNvCxnSpPr>
              <p:nvPr/>
            </p:nvCxnSpPr>
            <p:spPr>
              <a:xfrm flipV="1">
                <a:off x="4079325" y="186580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26" name="Gruppieren 525">
                <a:extLst>
                  <a:ext uri="{FF2B5EF4-FFF2-40B4-BE49-F238E27FC236}">
                    <a16:creationId xmlns:a16="http://schemas.microsoft.com/office/drawing/2014/main" id="{7DBB162E-A758-4AF8-B423-45A4C2B5CC9E}"/>
                  </a:ext>
                </a:extLst>
              </p:cNvPr>
              <p:cNvGrpSpPr/>
              <p:nvPr/>
            </p:nvGrpSpPr>
            <p:grpSpPr>
              <a:xfrm>
                <a:off x="3847310" y="1800726"/>
                <a:ext cx="462881" cy="382710"/>
                <a:chOff x="4447076" y="1788436"/>
                <a:chExt cx="462881" cy="382710"/>
              </a:xfrm>
            </p:grpSpPr>
            <p:grpSp>
              <p:nvGrpSpPr>
                <p:cNvPr id="530" name="Gruppieren 529">
                  <a:extLst>
                    <a:ext uri="{FF2B5EF4-FFF2-40B4-BE49-F238E27FC236}">
                      <a16:creationId xmlns:a16="http://schemas.microsoft.com/office/drawing/2014/main" id="{E62A5281-99A5-410F-81AA-E5833E518970}"/>
                    </a:ext>
                  </a:extLst>
                </p:cNvPr>
                <p:cNvGrpSpPr/>
                <p:nvPr/>
              </p:nvGrpSpPr>
              <p:grpSpPr>
                <a:xfrm>
                  <a:off x="4674973" y="1931003"/>
                  <a:ext cx="234984" cy="72670"/>
                  <a:chOff x="4674973" y="1871687"/>
                  <a:chExt cx="234984" cy="72670"/>
                </a:xfrm>
              </p:grpSpPr>
              <p:cxnSp>
                <p:nvCxnSpPr>
                  <p:cNvPr id="538" name="Gerader Verbinder 537">
                    <a:extLst>
                      <a:ext uri="{FF2B5EF4-FFF2-40B4-BE49-F238E27FC236}">
                        <a16:creationId xmlns:a16="http://schemas.microsoft.com/office/drawing/2014/main" id="{08DF0B55-FE4B-41A4-B26E-41F49CD27EE0}"/>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39" name="Ellipse 538">
                    <a:extLst>
                      <a:ext uri="{FF2B5EF4-FFF2-40B4-BE49-F238E27FC236}">
                        <a16:creationId xmlns:a16="http://schemas.microsoft.com/office/drawing/2014/main" id="{CD923C94-8986-43B9-8663-9386E7D4A487}"/>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31" name="Gruppieren 530">
                  <a:extLst>
                    <a:ext uri="{FF2B5EF4-FFF2-40B4-BE49-F238E27FC236}">
                      <a16:creationId xmlns:a16="http://schemas.microsoft.com/office/drawing/2014/main" id="{0B3FC2B6-5CBF-4444-A179-1BAA2EA944D0}"/>
                    </a:ext>
                  </a:extLst>
                </p:cNvPr>
                <p:cNvGrpSpPr/>
                <p:nvPr/>
              </p:nvGrpSpPr>
              <p:grpSpPr>
                <a:xfrm>
                  <a:off x="4674973" y="2098476"/>
                  <a:ext cx="234984" cy="72670"/>
                  <a:chOff x="4674973" y="1871687"/>
                  <a:chExt cx="234984" cy="72670"/>
                </a:xfrm>
              </p:grpSpPr>
              <p:cxnSp>
                <p:nvCxnSpPr>
                  <p:cNvPr id="536" name="Gerader Verbinder 535">
                    <a:extLst>
                      <a:ext uri="{FF2B5EF4-FFF2-40B4-BE49-F238E27FC236}">
                        <a16:creationId xmlns:a16="http://schemas.microsoft.com/office/drawing/2014/main" id="{8D4794A1-3237-4101-AD88-8140485637FC}"/>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37" name="Ellipse 536">
                    <a:extLst>
                      <a:ext uri="{FF2B5EF4-FFF2-40B4-BE49-F238E27FC236}">
                        <a16:creationId xmlns:a16="http://schemas.microsoft.com/office/drawing/2014/main" id="{66DD3B59-0569-48CC-8C8E-2C2D780C9E40}"/>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32" name="Gruppieren 531">
                  <a:extLst>
                    <a:ext uri="{FF2B5EF4-FFF2-40B4-BE49-F238E27FC236}">
                      <a16:creationId xmlns:a16="http://schemas.microsoft.com/office/drawing/2014/main" id="{5F2B6598-B423-4B98-B117-D7340BBDF62D}"/>
                    </a:ext>
                  </a:extLst>
                </p:cNvPr>
                <p:cNvGrpSpPr/>
                <p:nvPr/>
              </p:nvGrpSpPr>
              <p:grpSpPr>
                <a:xfrm>
                  <a:off x="4447076" y="2008041"/>
                  <a:ext cx="236519" cy="72670"/>
                  <a:chOff x="4601151" y="1871687"/>
                  <a:chExt cx="236519" cy="72670"/>
                </a:xfrm>
              </p:grpSpPr>
              <p:cxnSp>
                <p:nvCxnSpPr>
                  <p:cNvPr id="534" name="Gerader Verbinder 533">
                    <a:extLst>
                      <a:ext uri="{FF2B5EF4-FFF2-40B4-BE49-F238E27FC236}">
                        <a16:creationId xmlns:a16="http://schemas.microsoft.com/office/drawing/2014/main" id="{6F9D8AEA-28E4-4852-B443-2954832F14E1}"/>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35" name="Ellipse 534">
                    <a:extLst>
                      <a:ext uri="{FF2B5EF4-FFF2-40B4-BE49-F238E27FC236}">
                        <a16:creationId xmlns:a16="http://schemas.microsoft.com/office/drawing/2014/main" id="{130EE10A-E0EE-4E6E-B66D-DD08C652277F}"/>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533" name="Ellipse 532">
                  <a:extLst>
                    <a:ext uri="{FF2B5EF4-FFF2-40B4-BE49-F238E27FC236}">
                      <a16:creationId xmlns:a16="http://schemas.microsoft.com/office/drawing/2014/main" id="{F8F61DEE-AC91-429B-82F4-43B64574E549}"/>
                    </a:ext>
                  </a:extLst>
                </p:cNvPr>
                <p:cNvSpPr/>
                <p:nvPr/>
              </p:nvSpPr>
              <p:spPr>
                <a:xfrm>
                  <a:off x="4650474"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27" name="Gruppieren 526">
                <a:extLst>
                  <a:ext uri="{FF2B5EF4-FFF2-40B4-BE49-F238E27FC236}">
                    <a16:creationId xmlns:a16="http://schemas.microsoft.com/office/drawing/2014/main" id="{6EE6D5D1-2692-4CE9-9554-64A5BD45FA1A}"/>
                  </a:ext>
                </a:extLst>
              </p:cNvPr>
              <p:cNvGrpSpPr/>
              <p:nvPr/>
            </p:nvGrpSpPr>
            <p:grpSpPr>
              <a:xfrm>
                <a:off x="4161322" y="1838324"/>
                <a:ext cx="53813" cy="154651"/>
                <a:chOff x="4151796" y="1838324"/>
                <a:chExt cx="53813" cy="154651"/>
              </a:xfrm>
            </p:grpSpPr>
            <p:cxnSp>
              <p:nvCxnSpPr>
                <p:cNvPr id="528" name="Gerader Verbinder 527">
                  <a:extLst>
                    <a:ext uri="{FF2B5EF4-FFF2-40B4-BE49-F238E27FC236}">
                      <a16:creationId xmlns:a16="http://schemas.microsoft.com/office/drawing/2014/main" id="{21CF3A09-1F80-4282-A588-B2ECABEA6A15}"/>
                    </a:ext>
                  </a:extLst>
                </p:cNvPr>
                <p:cNvCxnSpPr>
                  <a:cxnSpLocks/>
                </p:cNvCxnSpPr>
                <p:nvPr/>
              </p:nvCxnSpPr>
              <p:spPr>
                <a:xfrm flipV="1">
                  <a:off x="4178702" y="1890713"/>
                  <a:ext cx="0" cy="10226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29" name="Ellipse 528">
                  <a:extLst>
                    <a:ext uri="{FF2B5EF4-FFF2-40B4-BE49-F238E27FC236}">
                      <a16:creationId xmlns:a16="http://schemas.microsoft.com/office/drawing/2014/main" id="{AE157BAE-D79A-4404-ACE8-D6216B978FE6}"/>
                    </a:ext>
                  </a:extLst>
                </p:cNvPr>
                <p:cNvSpPr/>
                <p:nvPr/>
              </p:nvSpPr>
              <p:spPr>
                <a:xfrm>
                  <a:off x="4151796" y="1838324"/>
                  <a:ext cx="53813" cy="538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499" name="Gruppieren 498">
              <a:extLst>
                <a:ext uri="{FF2B5EF4-FFF2-40B4-BE49-F238E27FC236}">
                  <a16:creationId xmlns:a16="http://schemas.microsoft.com/office/drawing/2014/main" id="{1871292A-58F3-4100-AAF4-1A4C73C6B964}"/>
                </a:ext>
              </a:extLst>
            </p:cNvPr>
            <p:cNvGrpSpPr/>
            <p:nvPr/>
          </p:nvGrpSpPr>
          <p:grpSpPr>
            <a:xfrm rot="10800000">
              <a:off x="4228001" y="2240873"/>
              <a:ext cx="462881" cy="439899"/>
              <a:chOff x="4447076" y="1788436"/>
              <a:chExt cx="462881" cy="439899"/>
            </a:xfrm>
          </p:grpSpPr>
          <p:cxnSp>
            <p:nvCxnSpPr>
              <p:cNvPr id="513" name="Gerader Verbinder 512">
                <a:extLst>
                  <a:ext uri="{FF2B5EF4-FFF2-40B4-BE49-F238E27FC236}">
                    <a16:creationId xmlns:a16="http://schemas.microsoft.com/office/drawing/2014/main" id="{E7F7798D-6832-41FB-A726-F04223958F2B}"/>
                  </a:ext>
                </a:extLst>
              </p:cNvPr>
              <p:cNvCxnSpPr>
                <a:cxnSpLocks/>
              </p:cNvCxnSpPr>
              <p:nvPr/>
            </p:nvCxnSpPr>
            <p:spPr>
              <a:xfrm flipV="1">
                <a:off x="4679091" y="185351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14" name="Gruppieren 513">
                <a:extLst>
                  <a:ext uri="{FF2B5EF4-FFF2-40B4-BE49-F238E27FC236}">
                    <a16:creationId xmlns:a16="http://schemas.microsoft.com/office/drawing/2014/main" id="{99035B58-24EA-4436-B1F9-838440EBBDCB}"/>
                  </a:ext>
                </a:extLst>
              </p:cNvPr>
              <p:cNvGrpSpPr/>
              <p:nvPr/>
            </p:nvGrpSpPr>
            <p:grpSpPr>
              <a:xfrm>
                <a:off x="4447076" y="1788436"/>
                <a:ext cx="462881" cy="382710"/>
                <a:chOff x="4447076" y="1788436"/>
                <a:chExt cx="462881" cy="382710"/>
              </a:xfrm>
            </p:grpSpPr>
            <p:grpSp>
              <p:nvGrpSpPr>
                <p:cNvPr id="515" name="Gruppieren 514">
                  <a:extLst>
                    <a:ext uri="{FF2B5EF4-FFF2-40B4-BE49-F238E27FC236}">
                      <a16:creationId xmlns:a16="http://schemas.microsoft.com/office/drawing/2014/main" id="{64CF97BF-2162-44AE-B424-8A03ECCAFC91}"/>
                    </a:ext>
                  </a:extLst>
                </p:cNvPr>
                <p:cNvGrpSpPr/>
                <p:nvPr/>
              </p:nvGrpSpPr>
              <p:grpSpPr>
                <a:xfrm>
                  <a:off x="4674973" y="1931003"/>
                  <a:ext cx="234984" cy="72670"/>
                  <a:chOff x="4674973" y="1871687"/>
                  <a:chExt cx="234984" cy="72670"/>
                </a:xfrm>
              </p:grpSpPr>
              <p:cxnSp>
                <p:nvCxnSpPr>
                  <p:cNvPr id="523" name="Gerader Verbinder 522">
                    <a:extLst>
                      <a:ext uri="{FF2B5EF4-FFF2-40B4-BE49-F238E27FC236}">
                        <a16:creationId xmlns:a16="http://schemas.microsoft.com/office/drawing/2014/main" id="{994815DF-7EDC-4B54-9738-89B8B34F1AC8}"/>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24" name="Ellipse 523">
                    <a:extLst>
                      <a:ext uri="{FF2B5EF4-FFF2-40B4-BE49-F238E27FC236}">
                        <a16:creationId xmlns:a16="http://schemas.microsoft.com/office/drawing/2014/main" id="{F38D51FA-554B-42DC-8BD8-6794F4E9B42A}"/>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16" name="Gruppieren 515">
                  <a:extLst>
                    <a:ext uri="{FF2B5EF4-FFF2-40B4-BE49-F238E27FC236}">
                      <a16:creationId xmlns:a16="http://schemas.microsoft.com/office/drawing/2014/main" id="{4D8ECDB5-4D40-4224-81C1-5842C95FEED3}"/>
                    </a:ext>
                  </a:extLst>
                </p:cNvPr>
                <p:cNvGrpSpPr/>
                <p:nvPr/>
              </p:nvGrpSpPr>
              <p:grpSpPr>
                <a:xfrm>
                  <a:off x="4674973" y="2098476"/>
                  <a:ext cx="234984" cy="72670"/>
                  <a:chOff x="4674973" y="1871687"/>
                  <a:chExt cx="234984" cy="72670"/>
                </a:xfrm>
              </p:grpSpPr>
              <p:cxnSp>
                <p:nvCxnSpPr>
                  <p:cNvPr id="521" name="Gerader Verbinder 520">
                    <a:extLst>
                      <a:ext uri="{FF2B5EF4-FFF2-40B4-BE49-F238E27FC236}">
                        <a16:creationId xmlns:a16="http://schemas.microsoft.com/office/drawing/2014/main" id="{2775DE1F-C98E-469D-8BA4-D019CA87A8C2}"/>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22" name="Ellipse 521">
                    <a:extLst>
                      <a:ext uri="{FF2B5EF4-FFF2-40B4-BE49-F238E27FC236}">
                        <a16:creationId xmlns:a16="http://schemas.microsoft.com/office/drawing/2014/main" id="{9254086C-CB00-4203-B5B8-8398D8944859}"/>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17" name="Gruppieren 516">
                  <a:extLst>
                    <a:ext uri="{FF2B5EF4-FFF2-40B4-BE49-F238E27FC236}">
                      <a16:creationId xmlns:a16="http://schemas.microsoft.com/office/drawing/2014/main" id="{DF600CC8-DAF2-4AD0-A3DF-856676110921}"/>
                    </a:ext>
                  </a:extLst>
                </p:cNvPr>
                <p:cNvGrpSpPr/>
                <p:nvPr/>
              </p:nvGrpSpPr>
              <p:grpSpPr>
                <a:xfrm>
                  <a:off x="4447076" y="2008041"/>
                  <a:ext cx="236519" cy="72670"/>
                  <a:chOff x="4601151" y="1871687"/>
                  <a:chExt cx="236519" cy="72670"/>
                </a:xfrm>
              </p:grpSpPr>
              <p:cxnSp>
                <p:nvCxnSpPr>
                  <p:cNvPr id="519" name="Gerader Verbinder 518">
                    <a:extLst>
                      <a:ext uri="{FF2B5EF4-FFF2-40B4-BE49-F238E27FC236}">
                        <a16:creationId xmlns:a16="http://schemas.microsoft.com/office/drawing/2014/main" id="{72EDAA07-3C0E-422C-9A24-1FD099E3B329}"/>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20" name="Ellipse 519">
                    <a:extLst>
                      <a:ext uri="{FF2B5EF4-FFF2-40B4-BE49-F238E27FC236}">
                        <a16:creationId xmlns:a16="http://schemas.microsoft.com/office/drawing/2014/main" id="{E9C03AF5-894D-4F67-80CB-40585CD531A1}"/>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518" name="Ellipse 517">
                  <a:extLst>
                    <a:ext uri="{FF2B5EF4-FFF2-40B4-BE49-F238E27FC236}">
                      <a16:creationId xmlns:a16="http://schemas.microsoft.com/office/drawing/2014/main" id="{A555FF49-DF99-4893-9CDD-857B69287B03}"/>
                    </a:ext>
                  </a:extLst>
                </p:cNvPr>
                <p:cNvSpPr/>
                <p:nvPr/>
              </p:nvSpPr>
              <p:spPr>
                <a:xfrm>
                  <a:off x="4640948"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500" name="Gruppieren 499">
              <a:extLst>
                <a:ext uri="{FF2B5EF4-FFF2-40B4-BE49-F238E27FC236}">
                  <a16:creationId xmlns:a16="http://schemas.microsoft.com/office/drawing/2014/main" id="{1AF9A3F0-0595-49E0-9A20-D5E07059DE68}"/>
                </a:ext>
              </a:extLst>
            </p:cNvPr>
            <p:cNvGrpSpPr/>
            <p:nvPr/>
          </p:nvGrpSpPr>
          <p:grpSpPr>
            <a:xfrm rot="-5400000">
              <a:off x="3936978" y="1384134"/>
              <a:ext cx="462881" cy="1705702"/>
              <a:chOff x="4447076" y="1788436"/>
              <a:chExt cx="462881" cy="1705702"/>
            </a:xfrm>
          </p:grpSpPr>
          <p:cxnSp>
            <p:nvCxnSpPr>
              <p:cNvPr id="501" name="Gerader Verbinder 500">
                <a:extLst>
                  <a:ext uri="{FF2B5EF4-FFF2-40B4-BE49-F238E27FC236}">
                    <a16:creationId xmlns:a16="http://schemas.microsoft.com/office/drawing/2014/main" id="{522785B9-441C-45EA-99A5-26C8B12352F6}"/>
                  </a:ext>
                </a:extLst>
              </p:cNvPr>
              <p:cNvCxnSpPr>
                <a:cxnSpLocks/>
              </p:cNvCxnSpPr>
              <p:nvPr/>
            </p:nvCxnSpPr>
            <p:spPr>
              <a:xfrm flipV="1">
                <a:off x="4679091" y="1853513"/>
                <a:ext cx="0" cy="164062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02" name="Gruppieren 501">
                <a:extLst>
                  <a:ext uri="{FF2B5EF4-FFF2-40B4-BE49-F238E27FC236}">
                    <a16:creationId xmlns:a16="http://schemas.microsoft.com/office/drawing/2014/main" id="{EA9DB4DB-2C2E-4728-9539-032D2CA415D0}"/>
                  </a:ext>
                </a:extLst>
              </p:cNvPr>
              <p:cNvGrpSpPr/>
              <p:nvPr/>
            </p:nvGrpSpPr>
            <p:grpSpPr>
              <a:xfrm>
                <a:off x="4447076" y="1788436"/>
                <a:ext cx="462881" cy="382710"/>
                <a:chOff x="4447076" y="1788436"/>
                <a:chExt cx="462881" cy="382710"/>
              </a:xfrm>
            </p:grpSpPr>
            <p:grpSp>
              <p:nvGrpSpPr>
                <p:cNvPr id="503" name="Gruppieren 502">
                  <a:extLst>
                    <a:ext uri="{FF2B5EF4-FFF2-40B4-BE49-F238E27FC236}">
                      <a16:creationId xmlns:a16="http://schemas.microsoft.com/office/drawing/2014/main" id="{25EF0F1D-CA16-4952-9AF6-C1AC81181BBA}"/>
                    </a:ext>
                  </a:extLst>
                </p:cNvPr>
                <p:cNvGrpSpPr/>
                <p:nvPr/>
              </p:nvGrpSpPr>
              <p:grpSpPr>
                <a:xfrm>
                  <a:off x="4674973" y="1931003"/>
                  <a:ext cx="234984" cy="72670"/>
                  <a:chOff x="4674973" y="1871687"/>
                  <a:chExt cx="234984" cy="72670"/>
                </a:xfrm>
              </p:grpSpPr>
              <p:cxnSp>
                <p:nvCxnSpPr>
                  <p:cNvPr id="511" name="Gerader Verbinder 510">
                    <a:extLst>
                      <a:ext uri="{FF2B5EF4-FFF2-40B4-BE49-F238E27FC236}">
                        <a16:creationId xmlns:a16="http://schemas.microsoft.com/office/drawing/2014/main" id="{73E9F7CE-60A9-49CB-844D-672170EBA617}"/>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12" name="Ellipse 511">
                    <a:extLst>
                      <a:ext uri="{FF2B5EF4-FFF2-40B4-BE49-F238E27FC236}">
                        <a16:creationId xmlns:a16="http://schemas.microsoft.com/office/drawing/2014/main" id="{C306F520-6B84-4E3A-AE1C-57967B5276B5}"/>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04" name="Gruppieren 503">
                  <a:extLst>
                    <a:ext uri="{FF2B5EF4-FFF2-40B4-BE49-F238E27FC236}">
                      <a16:creationId xmlns:a16="http://schemas.microsoft.com/office/drawing/2014/main" id="{AEB99E02-A068-4B9A-90DC-E1660C3C35B3}"/>
                    </a:ext>
                  </a:extLst>
                </p:cNvPr>
                <p:cNvGrpSpPr/>
                <p:nvPr/>
              </p:nvGrpSpPr>
              <p:grpSpPr>
                <a:xfrm>
                  <a:off x="4674973" y="2098476"/>
                  <a:ext cx="234984" cy="72670"/>
                  <a:chOff x="4674973" y="1871687"/>
                  <a:chExt cx="234984" cy="72670"/>
                </a:xfrm>
              </p:grpSpPr>
              <p:cxnSp>
                <p:nvCxnSpPr>
                  <p:cNvPr id="509" name="Gerader Verbinder 508">
                    <a:extLst>
                      <a:ext uri="{FF2B5EF4-FFF2-40B4-BE49-F238E27FC236}">
                        <a16:creationId xmlns:a16="http://schemas.microsoft.com/office/drawing/2014/main" id="{4BCFB99E-2FEE-4A04-A4FE-A487B55666D3}"/>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10" name="Ellipse 509">
                    <a:extLst>
                      <a:ext uri="{FF2B5EF4-FFF2-40B4-BE49-F238E27FC236}">
                        <a16:creationId xmlns:a16="http://schemas.microsoft.com/office/drawing/2014/main" id="{D27FB825-324C-4213-9EF1-7E7300528A2D}"/>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05" name="Gruppieren 504">
                  <a:extLst>
                    <a:ext uri="{FF2B5EF4-FFF2-40B4-BE49-F238E27FC236}">
                      <a16:creationId xmlns:a16="http://schemas.microsoft.com/office/drawing/2014/main" id="{06DC1BCD-828A-4A55-A6CB-2B843BA235F1}"/>
                    </a:ext>
                  </a:extLst>
                </p:cNvPr>
                <p:cNvGrpSpPr/>
                <p:nvPr/>
              </p:nvGrpSpPr>
              <p:grpSpPr>
                <a:xfrm>
                  <a:off x="4447076" y="2008041"/>
                  <a:ext cx="236519" cy="72670"/>
                  <a:chOff x="4601151" y="1871687"/>
                  <a:chExt cx="236519" cy="72670"/>
                </a:xfrm>
              </p:grpSpPr>
              <p:cxnSp>
                <p:nvCxnSpPr>
                  <p:cNvPr id="507" name="Gerader Verbinder 506">
                    <a:extLst>
                      <a:ext uri="{FF2B5EF4-FFF2-40B4-BE49-F238E27FC236}">
                        <a16:creationId xmlns:a16="http://schemas.microsoft.com/office/drawing/2014/main" id="{52818E6D-309D-4374-A209-00F579113A9E}"/>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08" name="Ellipse 507">
                    <a:extLst>
                      <a:ext uri="{FF2B5EF4-FFF2-40B4-BE49-F238E27FC236}">
                        <a16:creationId xmlns:a16="http://schemas.microsoft.com/office/drawing/2014/main" id="{C4030140-A377-4183-9A3A-026CD7F6BAE3}"/>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506" name="Ellipse 505">
                  <a:extLst>
                    <a:ext uri="{FF2B5EF4-FFF2-40B4-BE49-F238E27FC236}">
                      <a16:creationId xmlns:a16="http://schemas.microsoft.com/office/drawing/2014/main" id="{93203562-1337-48A6-855E-223BBFA5FD9D}"/>
                    </a:ext>
                  </a:extLst>
                </p:cNvPr>
                <p:cNvSpPr/>
                <p:nvPr/>
              </p:nvSpPr>
              <p:spPr>
                <a:xfrm>
                  <a:off x="4650474"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grpSp>
        <p:nvGrpSpPr>
          <p:cNvPr id="552" name="Gruppieren 551">
            <a:extLst>
              <a:ext uri="{FF2B5EF4-FFF2-40B4-BE49-F238E27FC236}">
                <a16:creationId xmlns:a16="http://schemas.microsoft.com/office/drawing/2014/main" id="{87A5052C-4461-4C28-BB7C-AE8132A82FD0}"/>
              </a:ext>
            </a:extLst>
          </p:cNvPr>
          <p:cNvGrpSpPr/>
          <p:nvPr/>
        </p:nvGrpSpPr>
        <p:grpSpPr>
          <a:xfrm rot="-5400000">
            <a:off x="2194791" y="4538148"/>
            <a:ext cx="1688233" cy="892336"/>
            <a:chOff x="3315567" y="1788436"/>
            <a:chExt cx="1688233" cy="892336"/>
          </a:xfrm>
        </p:grpSpPr>
        <p:grpSp>
          <p:nvGrpSpPr>
            <p:cNvPr id="553" name="Gruppieren 552">
              <a:extLst>
                <a:ext uri="{FF2B5EF4-FFF2-40B4-BE49-F238E27FC236}">
                  <a16:creationId xmlns:a16="http://schemas.microsoft.com/office/drawing/2014/main" id="{1BE8A635-BB07-42D1-9194-CF703F4BB6F4}"/>
                </a:ext>
              </a:extLst>
            </p:cNvPr>
            <p:cNvGrpSpPr/>
            <p:nvPr/>
          </p:nvGrpSpPr>
          <p:grpSpPr>
            <a:xfrm>
              <a:off x="4447076" y="1788436"/>
              <a:ext cx="462881" cy="439899"/>
              <a:chOff x="4447076" y="1788436"/>
              <a:chExt cx="462881" cy="439899"/>
            </a:xfrm>
          </p:grpSpPr>
          <p:cxnSp>
            <p:nvCxnSpPr>
              <p:cNvPr id="596" name="Gerader Verbinder 595">
                <a:extLst>
                  <a:ext uri="{FF2B5EF4-FFF2-40B4-BE49-F238E27FC236}">
                    <a16:creationId xmlns:a16="http://schemas.microsoft.com/office/drawing/2014/main" id="{1EFE6D43-00FB-443F-8A20-57892B5666C0}"/>
                  </a:ext>
                </a:extLst>
              </p:cNvPr>
              <p:cNvCxnSpPr>
                <a:cxnSpLocks/>
              </p:cNvCxnSpPr>
              <p:nvPr/>
            </p:nvCxnSpPr>
            <p:spPr>
              <a:xfrm flipV="1">
                <a:off x="4679091" y="185351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97" name="Gruppieren 596">
                <a:extLst>
                  <a:ext uri="{FF2B5EF4-FFF2-40B4-BE49-F238E27FC236}">
                    <a16:creationId xmlns:a16="http://schemas.microsoft.com/office/drawing/2014/main" id="{D2A59CF6-9FE4-43D7-98BD-67D4771EA967}"/>
                  </a:ext>
                </a:extLst>
              </p:cNvPr>
              <p:cNvGrpSpPr/>
              <p:nvPr/>
            </p:nvGrpSpPr>
            <p:grpSpPr>
              <a:xfrm>
                <a:off x="4447076" y="1788436"/>
                <a:ext cx="462881" cy="382710"/>
                <a:chOff x="4447076" y="1788436"/>
                <a:chExt cx="462881" cy="382710"/>
              </a:xfrm>
            </p:grpSpPr>
            <p:grpSp>
              <p:nvGrpSpPr>
                <p:cNvPr id="598" name="Gruppieren 597">
                  <a:extLst>
                    <a:ext uri="{FF2B5EF4-FFF2-40B4-BE49-F238E27FC236}">
                      <a16:creationId xmlns:a16="http://schemas.microsoft.com/office/drawing/2014/main" id="{FC059A6B-D870-447D-84FD-5C92B04905DC}"/>
                    </a:ext>
                  </a:extLst>
                </p:cNvPr>
                <p:cNvGrpSpPr/>
                <p:nvPr/>
              </p:nvGrpSpPr>
              <p:grpSpPr>
                <a:xfrm>
                  <a:off x="4674973" y="1931003"/>
                  <a:ext cx="234984" cy="72670"/>
                  <a:chOff x="4674973" y="1871687"/>
                  <a:chExt cx="234984" cy="72670"/>
                </a:xfrm>
              </p:grpSpPr>
              <p:cxnSp>
                <p:nvCxnSpPr>
                  <p:cNvPr id="606" name="Gerader Verbinder 605">
                    <a:extLst>
                      <a:ext uri="{FF2B5EF4-FFF2-40B4-BE49-F238E27FC236}">
                        <a16:creationId xmlns:a16="http://schemas.microsoft.com/office/drawing/2014/main" id="{57AFCFCF-D0E3-4C4C-A898-F232BA817AC4}"/>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07" name="Ellipse 606">
                    <a:extLst>
                      <a:ext uri="{FF2B5EF4-FFF2-40B4-BE49-F238E27FC236}">
                        <a16:creationId xmlns:a16="http://schemas.microsoft.com/office/drawing/2014/main" id="{9594F52D-142D-4F0F-8E62-28388D9B4EC5}"/>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99" name="Gruppieren 598">
                  <a:extLst>
                    <a:ext uri="{FF2B5EF4-FFF2-40B4-BE49-F238E27FC236}">
                      <a16:creationId xmlns:a16="http://schemas.microsoft.com/office/drawing/2014/main" id="{9D48124A-E995-4B10-80BE-2174C44FD2D2}"/>
                    </a:ext>
                  </a:extLst>
                </p:cNvPr>
                <p:cNvGrpSpPr/>
                <p:nvPr/>
              </p:nvGrpSpPr>
              <p:grpSpPr>
                <a:xfrm>
                  <a:off x="4674973" y="2098476"/>
                  <a:ext cx="234984" cy="72670"/>
                  <a:chOff x="4674973" y="1871687"/>
                  <a:chExt cx="234984" cy="72670"/>
                </a:xfrm>
              </p:grpSpPr>
              <p:cxnSp>
                <p:nvCxnSpPr>
                  <p:cNvPr id="604" name="Gerader Verbinder 603">
                    <a:extLst>
                      <a:ext uri="{FF2B5EF4-FFF2-40B4-BE49-F238E27FC236}">
                        <a16:creationId xmlns:a16="http://schemas.microsoft.com/office/drawing/2014/main" id="{08137E7D-80A8-4A69-994F-1DA5ADB0D682}"/>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05" name="Ellipse 604">
                    <a:extLst>
                      <a:ext uri="{FF2B5EF4-FFF2-40B4-BE49-F238E27FC236}">
                        <a16:creationId xmlns:a16="http://schemas.microsoft.com/office/drawing/2014/main" id="{B99249AB-648B-4A76-BC03-CDCA56178EC0}"/>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00" name="Gruppieren 599">
                  <a:extLst>
                    <a:ext uri="{FF2B5EF4-FFF2-40B4-BE49-F238E27FC236}">
                      <a16:creationId xmlns:a16="http://schemas.microsoft.com/office/drawing/2014/main" id="{2AB788BF-6A04-476F-A409-4BA6B71F2306}"/>
                    </a:ext>
                  </a:extLst>
                </p:cNvPr>
                <p:cNvGrpSpPr/>
                <p:nvPr/>
              </p:nvGrpSpPr>
              <p:grpSpPr>
                <a:xfrm>
                  <a:off x="4447076" y="2008041"/>
                  <a:ext cx="236519" cy="72670"/>
                  <a:chOff x="4601151" y="1871687"/>
                  <a:chExt cx="236519" cy="72670"/>
                </a:xfrm>
              </p:grpSpPr>
              <p:cxnSp>
                <p:nvCxnSpPr>
                  <p:cNvPr id="602" name="Gerader Verbinder 601">
                    <a:extLst>
                      <a:ext uri="{FF2B5EF4-FFF2-40B4-BE49-F238E27FC236}">
                        <a16:creationId xmlns:a16="http://schemas.microsoft.com/office/drawing/2014/main" id="{F1EF1306-E261-4882-938B-17F37F9B79EE}"/>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03" name="Ellipse 602">
                    <a:extLst>
                      <a:ext uri="{FF2B5EF4-FFF2-40B4-BE49-F238E27FC236}">
                        <a16:creationId xmlns:a16="http://schemas.microsoft.com/office/drawing/2014/main" id="{51A6C72F-5E43-470E-832B-BD55BDCFCCEC}"/>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601" name="Ellipse 600">
                  <a:extLst>
                    <a:ext uri="{FF2B5EF4-FFF2-40B4-BE49-F238E27FC236}">
                      <a16:creationId xmlns:a16="http://schemas.microsoft.com/office/drawing/2014/main" id="{D21E5A47-BCF9-48FA-96B1-956FD781B41A}"/>
                    </a:ext>
                  </a:extLst>
                </p:cNvPr>
                <p:cNvSpPr/>
                <p:nvPr/>
              </p:nvSpPr>
              <p:spPr>
                <a:xfrm>
                  <a:off x="4650474"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554" name="Gruppieren 553">
              <a:extLst>
                <a:ext uri="{FF2B5EF4-FFF2-40B4-BE49-F238E27FC236}">
                  <a16:creationId xmlns:a16="http://schemas.microsoft.com/office/drawing/2014/main" id="{62A44DCD-6499-4339-9D2E-86EEE90E4DB7}"/>
                </a:ext>
              </a:extLst>
            </p:cNvPr>
            <p:cNvGrpSpPr/>
            <p:nvPr/>
          </p:nvGrpSpPr>
          <p:grpSpPr>
            <a:xfrm>
              <a:off x="3828258" y="1800726"/>
              <a:ext cx="462881" cy="439899"/>
              <a:chOff x="3847310" y="1800726"/>
              <a:chExt cx="462881" cy="439899"/>
            </a:xfrm>
          </p:grpSpPr>
          <p:cxnSp>
            <p:nvCxnSpPr>
              <p:cNvPr id="581" name="Gerader Verbinder 580">
                <a:extLst>
                  <a:ext uri="{FF2B5EF4-FFF2-40B4-BE49-F238E27FC236}">
                    <a16:creationId xmlns:a16="http://schemas.microsoft.com/office/drawing/2014/main" id="{B3280956-5585-4438-8147-B6F5EFB62F26}"/>
                  </a:ext>
                </a:extLst>
              </p:cNvPr>
              <p:cNvCxnSpPr>
                <a:cxnSpLocks/>
              </p:cNvCxnSpPr>
              <p:nvPr/>
            </p:nvCxnSpPr>
            <p:spPr>
              <a:xfrm flipV="1">
                <a:off x="4079325" y="186580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82" name="Gruppieren 581">
                <a:extLst>
                  <a:ext uri="{FF2B5EF4-FFF2-40B4-BE49-F238E27FC236}">
                    <a16:creationId xmlns:a16="http://schemas.microsoft.com/office/drawing/2014/main" id="{CF12B9FE-5F86-4991-BBEB-B111C5BA88EF}"/>
                  </a:ext>
                </a:extLst>
              </p:cNvPr>
              <p:cNvGrpSpPr/>
              <p:nvPr/>
            </p:nvGrpSpPr>
            <p:grpSpPr>
              <a:xfrm>
                <a:off x="3847310" y="1800726"/>
                <a:ext cx="462881" cy="382710"/>
                <a:chOff x="4447076" y="1788436"/>
                <a:chExt cx="462881" cy="382710"/>
              </a:xfrm>
            </p:grpSpPr>
            <p:grpSp>
              <p:nvGrpSpPr>
                <p:cNvPr id="586" name="Gruppieren 585">
                  <a:extLst>
                    <a:ext uri="{FF2B5EF4-FFF2-40B4-BE49-F238E27FC236}">
                      <a16:creationId xmlns:a16="http://schemas.microsoft.com/office/drawing/2014/main" id="{CC660329-A196-4165-871F-F7B301588D92}"/>
                    </a:ext>
                  </a:extLst>
                </p:cNvPr>
                <p:cNvGrpSpPr/>
                <p:nvPr/>
              </p:nvGrpSpPr>
              <p:grpSpPr>
                <a:xfrm>
                  <a:off x="4674973" y="1931003"/>
                  <a:ext cx="234984" cy="72670"/>
                  <a:chOff x="4674973" y="1871687"/>
                  <a:chExt cx="234984" cy="72670"/>
                </a:xfrm>
              </p:grpSpPr>
              <p:cxnSp>
                <p:nvCxnSpPr>
                  <p:cNvPr id="594" name="Gerader Verbinder 593">
                    <a:extLst>
                      <a:ext uri="{FF2B5EF4-FFF2-40B4-BE49-F238E27FC236}">
                        <a16:creationId xmlns:a16="http://schemas.microsoft.com/office/drawing/2014/main" id="{FAEFF7FA-BCD1-4C0B-9D32-200D05ACFA23}"/>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95" name="Ellipse 594">
                    <a:extLst>
                      <a:ext uri="{FF2B5EF4-FFF2-40B4-BE49-F238E27FC236}">
                        <a16:creationId xmlns:a16="http://schemas.microsoft.com/office/drawing/2014/main" id="{47010F8C-F912-42BD-88E0-633DB28F403F}"/>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87" name="Gruppieren 586">
                  <a:extLst>
                    <a:ext uri="{FF2B5EF4-FFF2-40B4-BE49-F238E27FC236}">
                      <a16:creationId xmlns:a16="http://schemas.microsoft.com/office/drawing/2014/main" id="{A0F1B8DD-37B9-4911-8341-FC5AD43C2B19}"/>
                    </a:ext>
                  </a:extLst>
                </p:cNvPr>
                <p:cNvGrpSpPr/>
                <p:nvPr/>
              </p:nvGrpSpPr>
              <p:grpSpPr>
                <a:xfrm>
                  <a:off x="4674973" y="2098476"/>
                  <a:ext cx="234984" cy="72670"/>
                  <a:chOff x="4674973" y="1871687"/>
                  <a:chExt cx="234984" cy="72670"/>
                </a:xfrm>
              </p:grpSpPr>
              <p:cxnSp>
                <p:nvCxnSpPr>
                  <p:cNvPr id="592" name="Gerader Verbinder 591">
                    <a:extLst>
                      <a:ext uri="{FF2B5EF4-FFF2-40B4-BE49-F238E27FC236}">
                        <a16:creationId xmlns:a16="http://schemas.microsoft.com/office/drawing/2014/main" id="{3F493DF4-A23E-4FF4-82BE-86A251A2931F}"/>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93" name="Ellipse 592">
                    <a:extLst>
                      <a:ext uri="{FF2B5EF4-FFF2-40B4-BE49-F238E27FC236}">
                        <a16:creationId xmlns:a16="http://schemas.microsoft.com/office/drawing/2014/main" id="{DE547720-8071-4C3C-9E21-D3F040329B0F}"/>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88" name="Gruppieren 587">
                  <a:extLst>
                    <a:ext uri="{FF2B5EF4-FFF2-40B4-BE49-F238E27FC236}">
                      <a16:creationId xmlns:a16="http://schemas.microsoft.com/office/drawing/2014/main" id="{9EE3F5FC-6452-4632-B96A-1C022FF718CE}"/>
                    </a:ext>
                  </a:extLst>
                </p:cNvPr>
                <p:cNvGrpSpPr/>
                <p:nvPr/>
              </p:nvGrpSpPr>
              <p:grpSpPr>
                <a:xfrm>
                  <a:off x="4447076" y="2008041"/>
                  <a:ext cx="236519" cy="72670"/>
                  <a:chOff x="4601151" y="1871687"/>
                  <a:chExt cx="236519" cy="72670"/>
                </a:xfrm>
              </p:grpSpPr>
              <p:cxnSp>
                <p:nvCxnSpPr>
                  <p:cNvPr id="590" name="Gerader Verbinder 589">
                    <a:extLst>
                      <a:ext uri="{FF2B5EF4-FFF2-40B4-BE49-F238E27FC236}">
                        <a16:creationId xmlns:a16="http://schemas.microsoft.com/office/drawing/2014/main" id="{E2F06F8E-30F9-4FA0-80D9-ADF61C3C6CCF}"/>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91" name="Ellipse 590">
                    <a:extLst>
                      <a:ext uri="{FF2B5EF4-FFF2-40B4-BE49-F238E27FC236}">
                        <a16:creationId xmlns:a16="http://schemas.microsoft.com/office/drawing/2014/main" id="{A0651D23-4B43-4C1B-84E9-5DC9A9276639}"/>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589" name="Ellipse 588">
                  <a:extLst>
                    <a:ext uri="{FF2B5EF4-FFF2-40B4-BE49-F238E27FC236}">
                      <a16:creationId xmlns:a16="http://schemas.microsoft.com/office/drawing/2014/main" id="{9821D5C7-64AC-4943-9D25-E50C171925CF}"/>
                    </a:ext>
                  </a:extLst>
                </p:cNvPr>
                <p:cNvSpPr/>
                <p:nvPr/>
              </p:nvSpPr>
              <p:spPr>
                <a:xfrm>
                  <a:off x="4650474"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83" name="Gruppieren 582">
                <a:extLst>
                  <a:ext uri="{FF2B5EF4-FFF2-40B4-BE49-F238E27FC236}">
                    <a16:creationId xmlns:a16="http://schemas.microsoft.com/office/drawing/2014/main" id="{C26F2E03-5F96-4C28-A883-55FC810B585B}"/>
                  </a:ext>
                </a:extLst>
              </p:cNvPr>
              <p:cNvGrpSpPr/>
              <p:nvPr/>
            </p:nvGrpSpPr>
            <p:grpSpPr>
              <a:xfrm>
                <a:off x="4161322" y="1838324"/>
                <a:ext cx="53813" cy="154651"/>
                <a:chOff x="4151796" y="1838324"/>
                <a:chExt cx="53813" cy="154651"/>
              </a:xfrm>
            </p:grpSpPr>
            <p:cxnSp>
              <p:nvCxnSpPr>
                <p:cNvPr id="584" name="Gerader Verbinder 583">
                  <a:extLst>
                    <a:ext uri="{FF2B5EF4-FFF2-40B4-BE49-F238E27FC236}">
                      <a16:creationId xmlns:a16="http://schemas.microsoft.com/office/drawing/2014/main" id="{F0DED2C2-A4EA-472C-B4AE-E8D18DBE9F5A}"/>
                    </a:ext>
                  </a:extLst>
                </p:cNvPr>
                <p:cNvCxnSpPr>
                  <a:cxnSpLocks/>
                </p:cNvCxnSpPr>
                <p:nvPr/>
              </p:nvCxnSpPr>
              <p:spPr>
                <a:xfrm flipV="1">
                  <a:off x="4178702" y="1890713"/>
                  <a:ext cx="0" cy="10226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85" name="Ellipse 584">
                  <a:extLst>
                    <a:ext uri="{FF2B5EF4-FFF2-40B4-BE49-F238E27FC236}">
                      <a16:creationId xmlns:a16="http://schemas.microsoft.com/office/drawing/2014/main" id="{1D67494C-60E7-4F06-803B-1EA101BD90DA}"/>
                    </a:ext>
                  </a:extLst>
                </p:cNvPr>
                <p:cNvSpPr/>
                <p:nvPr/>
              </p:nvSpPr>
              <p:spPr>
                <a:xfrm>
                  <a:off x="4151796" y="1838324"/>
                  <a:ext cx="53813" cy="538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555" name="Gruppieren 554">
              <a:extLst>
                <a:ext uri="{FF2B5EF4-FFF2-40B4-BE49-F238E27FC236}">
                  <a16:creationId xmlns:a16="http://schemas.microsoft.com/office/drawing/2014/main" id="{4B981045-4A22-42E2-93BF-844F0FD868CE}"/>
                </a:ext>
              </a:extLst>
            </p:cNvPr>
            <p:cNvGrpSpPr/>
            <p:nvPr/>
          </p:nvGrpSpPr>
          <p:grpSpPr>
            <a:xfrm rot="10800000">
              <a:off x="4228001" y="2240873"/>
              <a:ext cx="462881" cy="439899"/>
              <a:chOff x="4447076" y="1788436"/>
              <a:chExt cx="462881" cy="439899"/>
            </a:xfrm>
          </p:grpSpPr>
          <p:cxnSp>
            <p:nvCxnSpPr>
              <p:cNvPr id="569" name="Gerader Verbinder 568">
                <a:extLst>
                  <a:ext uri="{FF2B5EF4-FFF2-40B4-BE49-F238E27FC236}">
                    <a16:creationId xmlns:a16="http://schemas.microsoft.com/office/drawing/2014/main" id="{5A39443A-FF55-4A9F-8A6F-2625CE575230}"/>
                  </a:ext>
                </a:extLst>
              </p:cNvPr>
              <p:cNvCxnSpPr>
                <a:cxnSpLocks/>
              </p:cNvCxnSpPr>
              <p:nvPr/>
            </p:nvCxnSpPr>
            <p:spPr>
              <a:xfrm flipV="1">
                <a:off x="4679091" y="185351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70" name="Gruppieren 569">
                <a:extLst>
                  <a:ext uri="{FF2B5EF4-FFF2-40B4-BE49-F238E27FC236}">
                    <a16:creationId xmlns:a16="http://schemas.microsoft.com/office/drawing/2014/main" id="{90F446E4-5000-4A24-9C82-1BA099A9C0AC}"/>
                  </a:ext>
                </a:extLst>
              </p:cNvPr>
              <p:cNvGrpSpPr/>
              <p:nvPr/>
            </p:nvGrpSpPr>
            <p:grpSpPr>
              <a:xfrm>
                <a:off x="4447076" y="1788436"/>
                <a:ext cx="462881" cy="382710"/>
                <a:chOff x="4447076" y="1788436"/>
                <a:chExt cx="462881" cy="382710"/>
              </a:xfrm>
            </p:grpSpPr>
            <p:grpSp>
              <p:nvGrpSpPr>
                <p:cNvPr id="571" name="Gruppieren 570">
                  <a:extLst>
                    <a:ext uri="{FF2B5EF4-FFF2-40B4-BE49-F238E27FC236}">
                      <a16:creationId xmlns:a16="http://schemas.microsoft.com/office/drawing/2014/main" id="{5104C637-5A16-4DAE-B4AE-8A8D65063366}"/>
                    </a:ext>
                  </a:extLst>
                </p:cNvPr>
                <p:cNvGrpSpPr/>
                <p:nvPr/>
              </p:nvGrpSpPr>
              <p:grpSpPr>
                <a:xfrm>
                  <a:off x="4674973" y="1931003"/>
                  <a:ext cx="234984" cy="72670"/>
                  <a:chOff x="4674973" y="1871687"/>
                  <a:chExt cx="234984" cy="72670"/>
                </a:xfrm>
              </p:grpSpPr>
              <p:cxnSp>
                <p:nvCxnSpPr>
                  <p:cNvPr id="579" name="Gerader Verbinder 578">
                    <a:extLst>
                      <a:ext uri="{FF2B5EF4-FFF2-40B4-BE49-F238E27FC236}">
                        <a16:creationId xmlns:a16="http://schemas.microsoft.com/office/drawing/2014/main" id="{DDCFEBB9-A4EB-4421-9AC2-42045418B9AE}"/>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80" name="Ellipse 579">
                    <a:extLst>
                      <a:ext uri="{FF2B5EF4-FFF2-40B4-BE49-F238E27FC236}">
                        <a16:creationId xmlns:a16="http://schemas.microsoft.com/office/drawing/2014/main" id="{EB84E11B-F7B0-49ED-9618-1CFA643E96D9}"/>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72" name="Gruppieren 571">
                  <a:extLst>
                    <a:ext uri="{FF2B5EF4-FFF2-40B4-BE49-F238E27FC236}">
                      <a16:creationId xmlns:a16="http://schemas.microsoft.com/office/drawing/2014/main" id="{A259B749-F2F5-4259-9C0D-78D26F147557}"/>
                    </a:ext>
                  </a:extLst>
                </p:cNvPr>
                <p:cNvGrpSpPr/>
                <p:nvPr/>
              </p:nvGrpSpPr>
              <p:grpSpPr>
                <a:xfrm>
                  <a:off x="4674973" y="2098476"/>
                  <a:ext cx="234984" cy="72670"/>
                  <a:chOff x="4674973" y="1871687"/>
                  <a:chExt cx="234984" cy="72670"/>
                </a:xfrm>
              </p:grpSpPr>
              <p:cxnSp>
                <p:nvCxnSpPr>
                  <p:cNvPr id="577" name="Gerader Verbinder 576">
                    <a:extLst>
                      <a:ext uri="{FF2B5EF4-FFF2-40B4-BE49-F238E27FC236}">
                        <a16:creationId xmlns:a16="http://schemas.microsoft.com/office/drawing/2014/main" id="{7571A86E-6FC2-47E4-AB11-44A50BB99B2B}"/>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78" name="Ellipse 577">
                    <a:extLst>
                      <a:ext uri="{FF2B5EF4-FFF2-40B4-BE49-F238E27FC236}">
                        <a16:creationId xmlns:a16="http://schemas.microsoft.com/office/drawing/2014/main" id="{A4BEB1DD-E144-402B-AB45-717C330367DF}"/>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73" name="Gruppieren 572">
                  <a:extLst>
                    <a:ext uri="{FF2B5EF4-FFF2-40B4-BE49-F238E27FC236}">
                      <a16:creationId xmlns:a16="http://schemas.microsoft.com/office/drawing/2014/main" id="{F3E60BBD-C988-40F0-9B98-C4E9E68B5BC0}"/>
                    </a:ext>
                  </a:extLst>
                </p:cNvPr>
                <p:cNvGrpSpPr/>
                <p:nvPr/>
              </p:nvGrpSpPr>
              <p:grpSpPr>
                <a:xfrm>
                  <a:off x="4447076" y="2008041"/>
                  <a:ext cx="236519" cy="72670"/>
                  <a:chOff x="4601151" y="1871687"/>
                  <a:chExt cx="236519" cy="72670"/>
                </a:xfrm>
              </p:grpSpPr>
              <p:cxnSp>
                <p:nvCxnSpPr>
                  <p:cNvPr id="575" name="Gerader Verbinder 574">
                    <a:extLst>
                      <a:ext uri="{FF2B5EF4-FFF2-40B4-BE49-F238E27FC236}">
                        <a16:creationId xmlns:a16="http://schemas.microsoft.com/office/drawing/2014/main" id="{8A199EF0-1D90-4B95-A3DB-C78284F1F752}"/>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76" name="Ellipse 575">
                    <a:extLst>
                      <a:ext uri="{FF2B5EF4-FFF2-40B4-BE49-F238E27FC236}">
                        <a16:creationId xmlns:a16="http://schemas.microsoft.com/office/drawing/2014/main" id="{49A27FB6-2F8E-4016-88BC-DA2787D6552C}"/>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574" name="Ellipse 573">
                  <a:extLst>
                    <a:ext uri="{FF2B5EF4-FFF2-40B4-BE49-F238E27FC236}">
                      <a16:creationId xmlns:a16="http://schemas.microsoft.com/office/drawing/2014/main" id="{C3E84811-C959-4218-8D2F-6930BD236445}"/>
                    </a:ext>
                  </a:extLst>
                </p:cNvPr>
                <p:cNvSpPr/>
                <p:nvPr/>
              </p:nvSpPr>
              <p:spPr>
                <a:xfrm>
                  <a:off x="4640948"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556" name="Gruppieren 555">
              <a:extLst>
                <a:ext uri="{FF2B5EF4-FFF2-40B4-BE49-F238E27FC236}">
                  <a16:creationId xmlns:a16="http://schemas.microsoft.com/office/drawing/2014/main" id="{97EFE1C1-25DB-43B3-81BD-23300F730933}"/>
                </a:ext>
              </a:extLst>
            </p:cNvPr>
            <p:cNvGrpSpPr/>
            <p:nvPr/>
          </p:nvGrpSpPr>
          <p:grpSpPr>
            <a:xfrm rot="-5400000">
              <a:off x="3928243" y="1392868"/>
              <a:ext cx="462881" cy="1688233"/>
              <a:chOff x="4447076" y="1788436"/>
              <a:chExt cx="462881" cy="1688233"/>
            </a:xfrm>
          </p:grpSpPr>
          <p:cxnSp>
            <p:nvCxnSpPr>
              <p:cNvPr id="557" name="Gerader Verbinder 556">
                <a:extLst>
                  <a:ext uri="{FF2B5EF4-FFF2-40B4-BE49-F238E27FC236}">
                    <a16:creationId xmlns:a16="http://schemas.microsoft.com/office/drawing/2014/main" id="{2ACEA4EF-FAA0-4FF6-8F1F-DD725FDF76EB}"/>
                  </a:ext>
                </a:extLst>
              </p:cNvPr>
              <p:cNvCxnSpPr>
                <a:cxnSpLocks/>
              </p:cNvCxnSpPr>
              <p:nvPr/>
            </p:nvCxnSpPr>
            <p:spPr>
              <a:xfrm rot="10800000">
                <a:off x="4679091" y="1853513"/>
                <a:ext cx="0" cy="162315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8" name="Gruppieren 557">
                <a:extLst>
                  <a:ext uri="{FF2B5EF4-FFF2-40B4-BE49-F238E27FC236}">
                    <a16:creationId xmlns:a16="http://schemas.microsoft.com/office/drawing/2014/main" id="{5EEE36BD-ABB8-442F-9DF0-523C1A7A3947}"/>
                  </a:ext>
                </a:extLst>
              </p:cNvPr>
              <p:cNvGrpSpPr/>
              <p:nvPr/>
            </p:nvGrpSpPr>
            <p:grpSpPr>
              <a:xfrm>
                <a:off x="4447076" y="1788436"/>
                <a:ext cx="462881" cy="382710"/>
                <a:chOff x="4447076" y="1788436"/>
                <a:chExt cx="462881" cy="382710"/>
              </a:xfrm>
            </p:grpSpPr>
            <p:grpSp>
              <p:nvGrpSpPr>
                <p:cNvPr id="559" name="Gruppieren 558">
                  <a:extLst>
                    <a:ext uri="{FF2B5EF4-FFF2-40B4-BE49-F238E27FC236}">
                      <a16:creationId xmlns:a16="http://schemas.microsoft.com/office/drawing/2014/main" id="{CC4676D3-5565-4C1B-B3FB-2E4F75BAFC22}"/>
                    </a:ext>
                  </a:extLst>
                </p:cNvPr>
                <p:cNvGrpSpPr/>
                <p:nvPr/>
              </p:nvGrpSpPr>
              <p:grpSpPr>
                <a:xfrm>
                  <a:off x="4674973" y="1931003"/>
                  <a:ext cx="234984" cy="72670"/>
                  <a:chOff x="4674973" y="1871687"/>
                  <a:chExt cx="234984" cy="72670"/>
                </a:xfrm>
              </p:grpSpPr>
              <p:cxnSp>
                <p:nvCxnSpPr>
                  <p:cNvPr id="567" name="Gerader Verbinder 566">
                    <a:extLst>
                      <a:ext uri="{FF2B5EF4-FFF2-40B4-BE49-F238E27FC236}">
                        <a16:creationId xmlns:a16="http://schemas.microsoft.com/office/drawing/2014/main" id="{515F5DC3-0409-47A9-9BB4-118B021EA61B}"/>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68" name="Ellipse 567">
                    <a:extLst>
                      <a:ext uri="{FF2B5EF4-FFF2-40B4-BE49-F238E27FC236}">
                        <a16:creationId xmlns:a16="http://schemas.microsoft.com/office/drawing/2014/main" id="{9B1CCACC-3CFC-43A1-A402-F7E6FF4D17F9}"/>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60" name="Gruppieren 559">
                  <a:extLst>
                    <a:ext uri="{FF2B5EF4-FFF2-40B4-BE49-F238E27FC236}">
                      <a16:creationId xmlns:a16="http://schemas.microsoft.com/office/drawing/2014/main" id="{EF758876-E7C7-41B6-B78C-B6211D013847}"/>
                    </a:ext>
                  </a:extLst>
                </p:cNvPr>
                <p:cNvGrpSpPr/>
                <p:nvPr/>
              </p:nvGrpSpPr>
              <p:grpSpPr>
                <a:xfrm>
                  <a:off x="4674973" y="2098476"/>
                  <a:ext cx="234984" cy="72670"/>
                  <a:chOff x="4674973" y="1871687"/>
                  <a:chExt cx="234984" cy="72670"/>
                </a:xfrm>
              </p:grpSpPr>
              <p:cxnSp>
                <p:nvCxnSpPr>
                  <p:cNvPr id="565" name="Gerader Verbinder 564">
                    <a:extLst>
                      <a:ext uri="{FF2B5EF4-FFF2-40B4-BE49-F238E27FC236}">
                        <a16:creationId xmlns:a16="http://schemas.microsoft.com/office/drawing/2014/main" id="{91DE66DB-3D71-42F6-B02E-18C82612D3E2}"/>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66" name="Ellipse 565">
                    <a:extLst>
                      <a:ext uri="{FF2B5EF4-FFF2-40B4-BE49-F238E27FC236}">
                        <a16:creationId xmlns:a16="http://schemas.microsoft.com/office/drawing/2014/main" id="{DAC286EF-8F33-4EBA-968B-D0E6AE87FC8D}"/>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561" name="Gruppieren 560">
                  <a:extLst>
                    <a:ext uri="{FF2B5EF4-FFF2-40B4-BE49-F238E27FC236}">
                      <a16:creationId xmlns:a16="http://schemas.microsoft.com/office/drawing/2014/main" id="{AFCA37F4-1449-40EE-91A3-97AFA76D54AA}"/>
                    </a:ext>
                  </a:extLst>
                </p:cNvPr>
                <p:cNvGrpSpPr/>
                <p:nvPr/>
              </p:nvGrpSpPr>
              <p:grpSpPr>
                <a:xfrm>
                  <a:off x="4447076" y="2008041"/>
                  <a:ext cx="236519" cy="72670"/>
                  <a:chOff x="4601151" y="1871687"/>
                  <a:chExt cx="236519" cy="72670"/>
                </a:xfrm>
              </p:grpSpPr>
              <p:cxnSp>
                <p:nvCxnSpPr>
                  <p:cNvPr id="563" name="Gerader Verbinder 562">
                    <a:extLst>
                      <a:ext uri="{FF2B5EF4-FFF2-40B4-BE49-F238E27FC236}">
                        <a16:creationId xmlns:a16="http://schemas.microsoft.com/office/drawing/2014/main" id="{5865B046-84B4-4DC2-BD34-D11717F64A23}"/>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64" name="Ellipse 563">
                    <a:extLst>
                      <a:ext uri="{FF2B5EF4-FFF2-40B4-BE49-F238E27FC236}">
                        <a16:creationId xmlns:a16="http://schemas.microsoft.com/office/drawing/2014/main" id="{99C20367-9BDE-4569-827D-73F94DBF2DAE}"/>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562" name="Ellipse 561">
                  <a:extLst>
                    <a:ext uri="{FF2B5EF4-FFF2-40B4-BE49-F238E27FC236}">
                      <a16:creationId xmlns:a16="http://schemas.microsoft.com/office/drawing/2014/main" id="{C49E5263-CD2C-4FEE-8835-169EED8354B0}"/>
                    </a:ext>
                  </a:extLst>
                </p:cNvPr>
                <p:cNvSpPr/>
                <p:nvPr/>
              </p:nvSpPr>
              <p:spPr>
                <a:xfrm>
                  <a:off x="4650474"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grpSp>
        <p:nvGrpSpPr>
          <p:cNvPr id="608" name="Gruppieren 607">
            <a:extLst>
              <a:ext uri="{FF2B5EF4-FFF2-40B4-BE49-F238E27FC236}">
                <a16:creationId xmlns:a16="http://schemas.microsoft.com/office/drawing/2014/main" id="{490C775D-E710-423E-8FBB-469524E29227}"/>
              </a:ext>
            </a:extLst>
          </p:cNvPr>
          <p:cNvGrpSpPr/>
          <p:nvPr/>
        </p:nvGrpSpPr>
        <p:grpSpPr>
          <a:xfrm>
            <a:off x="3488119" y="3619086"/>
            <a:ext cx="462881" cy="502064"/>
            <a:chOff x="3847310" y="1800726"/>
            <a:chExt cx="462881" cy="502064"/>
          </a:xfrm>
        </p:grpSpPr>
        <p:cxnSp>
          <p:nvCxnSpPr>
            <p:cNvPr id="609" name="Gerader Verbinder 608">
              <a:extLst>
                <a:ext uri="{FF2B5EF4-FFF2-40B4-BE49-F238E27FC236}">
                  <a16:creationId xmlns:a16="http://schemas.microsoft.com/office/drawing/2014/main" id="{CF6BEC26-4A59-4727-84F8-98606E2A3803}"/>
                </a:ext>
              </a:extLst>
            </p:cNvPr>
            <p:cNvCxnSpPr>
              <a:cxnSpLocks/>
            </p:cNvCxnSpPr>
            <p:nvPr/>
          </p:nvCxnSpPr>
          <p:spPr>
            <a:xfrm flipV="1">
              <a:off x="4079325" y="1865804"/>
              <a:ext cx="0" cy="4369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10" name="Gruppieren 609">
              <a:extLst>
                <a:ext uri="{FF2B5EF4-FFF2-40B4-BE49-F238E27FC236}">
                  <a16:creationId xmlns:a16="http://schemas.microsoft.com/office/drawing/2014/main" id="{18ADF733-D8BC-4E58-8397-2EA25117F3BD}"/>
                </a:ext>
              </a:extLst>
            </p:cNvPr>
            <p:cNvGrpSpPr/>
            <p:nvPr/>
          </p:nvGrpSpPr>
          <p:grpSpPr>
            <a:xfrm>
              <a:off x="3847310" y="1800726"/>
              <a:ext cx="462881" cy="382710"/>
              <a:chOff x="4447076" y="1788436"/>
              <a:chExt cx="462881" cy="382710"/>
            </a:xfrm>
          </p:grpSpPr>
          <p:grpSp>
            <p:nvGrpSpPr>
              <p:cNvPr id="614" name="Gruppieren 613">
                <a:extLst>
                  <a:ext uri="{FF2B5EF4-FFF2-40B4-BE49-F238E27FC236}">
                    <a16:creationId xmlns:a16="http://schemas.microsoft.com/office/drawing/2014/main" id="{A671A883-524E-4B07-8A00-2EA27F65D205}"/>
                  </a:ext>
                </a:extLst>
              </p:cNvPr>
              <p:cNvGrpSpPr/>
              <p:nvPr/>
            </p:nvGrpSpPr>
            <p:grpSpPr>
              <a:xfrm>
                <a:off x="4674973" y="1931003"/>
                <a:ext cx="234984" cy="72670"/>
                <a:chOff x="4674973" y="1871687"/>
                <a:chExt cx="234984" cy="72670"/>
              </a:xfrm>
            </p:grpSpPr>
            <p:cxnSp>
              <p:nvCxnSpPr>
                <p:cNvPr id="622" name="Gerader Verbinder 621">
                  <a:extLst>
                    <a:ext uri="{FF2B5EF4-FFF2-40B4-BE49-F238E27FC236}">
                      <a16:creationId xmlns:a16="http://schemas.microsoft.com/office/drawing/2014/main" id="{FE3184D3-CD0F-483B-960B-B06170B254C3}"/>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23" name="Ellipse 622">
                  <a:extLst>
                    <a:ext uri="{FF2B5EF4-FFF2-40B4-BE49-F238E27FC236}">
                      <a16:creationId xmlns:a16="http://schemas.microsoft.com/office/drawing/2014/main" id="{A26648CE-38F0-4817-9949-FFC61CFBEB83}"/>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15" name="Gruppieren 614">
                <a:extLst>
                  <a:ext uri="{FF2B5EF4-FFF2-40B4-BE49-F238E27FC236}">
                    <a16:creationId xmlns:a16="http://schemas.microsoft.com/office/drawing/2014/main" id="{9ABE3FFD-5284-48C1-96B1-44B5700CE064}"/>
                  </a:ext>
                </a:extLst>
              </p:cNvPr>
              <p:cNvGrpSpPr/>
              <p:nvPr/>
            </p:nvGrpSpPr>
            <p:grpSpPr>
              <a:xfrm>
                <a:off x="4674973" y="2098476"/>
                <a:ext cx="234984" cy="72670"/>
                <a:chOff x="4674973" y="1871687"/>
                <a:chExt cx="234984" cy="72670"/>
              </a:xfrm>
            </p:grpSpPr>
            <p:cxnSp>
              <p:nvCxnSpPr>
                <p:cNvPr id="620" name="Gerader Verbinder 619">
                  <a:extLst>
                    <a:ext uri="{FF2B5EF4-FFF2-40B4-BE49-F238E27FC236}">
                      <a16:creationId xmlns:a16="http://schemas.microsoft.com/office/drawing/2014/main" id="{C7C3E1CB-61E3-4357-A370-4BFB56F15A79}"/>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21" name="Ellipse 620">
                  <a:extLst>
                    <a:ext uri="{FF2B5EF4-FFF2-40B4-BE49-F238E27FC236}">
                      <a16:creationId xmlns:a16="http://schemas.microsoft.com/office/drawing/2014/main" id="{E2037ECD-4003-43F9-95C4-B2E021A56518}"/>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16" name="Gruppieren 615">
                <a:extLst>
                  <a:ext uri="{FF2B5EF4-FFF2-40B4-BE49-F238E27FC236}">
                    <a16:creationId xmlns:a16="http://schemas.microsoft.com/office/drawing/2014/main" id="{96AF6C5F-3663-4420-879B-F7919BA4D7DF}"/>
                  </a:ext>
                </a:extLst>
              </p:cNvPr>
              <p:cNvGrpSpPr/>
              <p:nvPr/>
            </p:nvGrpSpPr>
            <p:grpSpPr>
              <a:xfrm>
                <a:off x="4447076" y="2008041"/>
                <a:ext cx="236519" cy="72670"/>
                <a:chOff x="4601151" y="1871687"/>
                <a:chExt cx="236519" cy="72670"/>
              </a:xfrm>
            </p:grpSpPr>
            <p:cxnSp>
              <p:nvCxnSpPr>
                <p:cNvPr id="618" name="Gerader Verbinder 617">
                  <a:extLst>
                    <a:ext uri="{FF2B5EF4-FFF2-40B4-BE49-F238E27FC236}">
                      <a16:creationId xmlns:a16="http://schemas.microsoft.com/office/drawing/2014/main" id="{8656E70D-B267-443E-AB03-33588B0E1E60}"/>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19" name="Ellipse 618">
                  <a:extLst>
                    <a:ext uri="{FF2B5EF4-FFF2-40B4-BE49-F238E27FC236}">
                      <a16:creationId xmlns:a16="http://schemas.microsoft.com/office/drawing/2014/main" id="{7640052A-3DE0-4039-90B7-E14A5BFD7927}"/>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617" name="Ellipse 616">
                <a:extLst>
                  <a:ext uri="{FF2B5EF4-FFF2-40B4-BE49-F238E27FC236}">
                    <a16:creationId xmlns:a16="http://schemas.microsoft.com/office/drawing/2014/main" id="{7EFF9675-D8F1-4720-B182-DA50395291B4}"/>
                  </a:ext>
                </a:extLst>
              </p:cNvPr>
              <p:cNvSpPr/>
              <p:nvPr/>
            </p:nvSpPr>
            <p:spPr>
              <a:xfrm>
                <a:off x="4645711"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11" name="Gruppieren 610">
              <a:extLst>
                <a:ext uri="{FF2B5EF4-FFF2-40B4-BE49-F238E27FC236}">
                  <a16:creationId xmlns:a16="http://schemas.microsoft.com/office/drawing/2014/main" id="{FE06B1AB-48F7-4429-AB4D-6B882E0C3A9E}"/>
                </a:ext>
              </a:extLst>
            </p:cNvPr>
            <p:cNvGrpSpPr/>
            <p:nvPr/>
          </p:nvGrpSpPr>
          <p:grpSpPr>
            <a:xfrm>
              <a:off x="4161322" y="1838324"/>
              <a:ext cx="53813" cy="154651"/>
              <a:chOff x="4151796" y="1838324"/>
              <a:chExt cx="53813" cy="154651"/>
            </a:xfrm>
          </p:grpSpPr>
          <p:cxnSp>
            <p:nvCxnSpPr>
              <p:cNvPr id="612" name="Gerader Verbinder 611">
                <a:extLst>
                  <a:ext uri="{FF2B5EF4-FFF2-40B4-BE49-F238E27FC236}">
                    <a16:creationId xmlns:a16="http://schemas.microsoft.com/office/drawing/2014/main" id="{0FB69B5E-F00F-47D5-B273-F752629D189A}"/>
                  </a:ext>
                </a:extLst>
              </p:cNvPr>
              <p:cNvCxnSpPr>
                <a:cxnSpLocks/>
              </p:cNvCxnSpPr>
              <p:nvPr/>
            </p:nvCxnSpPr>
            <p:spPr>
              <a:xfrm flipV="1">
                <a:off x="4178702" y="1890713"/>
                <a:ext cx="0" cy="10226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13" name="Ellipse 612">
                <a:extLst>
                  <a:ext uri="{FF2B5EF4-FFF2-40B4-BE49-F238E27FC236}">
                    <a16:creationId xmlns:a16="http://schemas.microsoft.com/office/drawing/2014/main" id="{E4C515E8-C879-4B4F-9A87-F942FF7C48BA}"/>
                  </a:ext>
                </a:extLst>
              </p:cNvPr>
              <p:cNvSpPr/>
              <p:nvPr/>
            </p:nvSpPr>
            <p:spPr>
              <a:xfrm>
                <a:off x="4151796" y="1838324"/>
                <a:ext cx="53813" cy="538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624" name="Gruppieren 623">
            <a:extLst>
              <a:ext uri="{FF2B5EF4-FFF2-40B4-BE49-F238E27FC236}">
                <a16:creationId xmlns:a16="http://schemas.microsoft.com/office/drawing/2014/main" id="{7FBB13D6-182B-4839-830F-C3FE1485C376}"/>
              </a:ext>
            </a:extLst>
          </p:cNvPr>
          <p:cNvGrpSpPr/>
          <p:nvPr/>
        </p:nvGrpSpPr>
        <p:grpSpPr>
          <a:xfrm rot="10800000">
            <a:off x="4227110" y="4127500"/>
            <a:ext cx="462881" cy="536575"/>
            <a:chOff x="3847310" y="1800726"/>
            <a:chExt cx="462881" cy="536575"/>
          </a:xfrm>
        </p:grpSpPr>
        <p:cxnSp>
          <p:nvCxnSpPr>
            <p:cNvPr id="625" name="Gerader Verbinder 624">
              <a:extLst>
                <a:ext uri="{FF2B5EF4-FFF2-40B4-BE49-F238E27FC236}">
                  <a16:creationId xmlns:a16="http://schemas.microsoft.com/office/drawing/2014/main" id="{F87A8E35-A894-4AA6-B266-AF460FC65E45}"/>
                </a:ext>
              </a:extLst>
            </p:cNvPr>
            <p:cNvCxnSpPr>
              <a:cxnSpLocks/>
            </p:cNvCxnSpPr>
            <p:nvPr/>
          </p:nvCxnSpPr>
          <p:spPr>
            <a:xfrm rot="10800000">
              <a:off x="4079325" y="1865803"/>
              <a:ext cx="0" cy="47149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26" name="Gruppieren 625">
              <a:extLst>
                <a:ext uri="{FF2B5EF4-FFF2-40B4-BE49-F238E27FC236}">
                  <a16:creationId xmlns:a16="http://schemas.microsoft.com/office/drawing/2014/main" id="{CB5D7738-479B-43E8-A401-C1E76C091139}"/>
                </a:ext>
              </a:extLst>
            </p:cNvPr>
            <p:cNvGrpSpPr/>
            <p:nvPr/>
          </p:nvGrpSpPr>
          <p:grpSpPr>
            <a:xfrm>
              <a:off x="3847310" y="1800726"/>
              <a:ext cx="462881" cy="382710"/>
              <a:chOff x="4447076" y="1788436"/>
              <a:chExt cx="462881" cy="382710"/>
            </a:xfrm>
          </p:grpSpPr>
          <p:grpSp>
            <p:nvGrpSpPr>
              <p:cNvPr id="630" name="Gruppieren 629">
                <a:extLst>
                  <a:ext uri="{FF2B5EF4-FFF2-40B4-BE49-F238E27FC236}">
                    <a16:creationId xmlns:a16="http://schemas.microsoft.com/office/drawing/2014/main" id="{5B1DD8F9-C89C-44D9-AFCB-7E6A5415EBD9}"/>
                  </a:ext>
                </a:extLst>
              </p:cNvPr>
              <p:cNvGrpSpPr/>
              <p:nvPr/>
            </p:nvGrpSpPr>
            <p:grpSpPr>
              <a:xfrm>
                <a:off x="4674973" y="1897662"/>
                <a:ext cx="234984" cy="72670"/>
                <a:chOff x="4674973" y="1838346"/>
                <a:chExt cx="234984" cy="72670"/>
              </a:xfrm>
            </p:grpSpPr>
            <p:cxnSp>
              <p:nvCxnSpPr>
                <p:cNvPr id="638" name="Gerader Verbinder 637">
                  <a:extLst>
                    <a:ext uri="{FF2B5EF4-FFF2-40B4-BE49-F238E27FC236}">
                      <a16:creationId xmlns:a16="http://schemas.microsoft.com/office/drawing/2014/main" id="{6D0EAC0F-045E-4310-8414-1A143FF9F624}"/>
                    </a:ext>
                  </a:extLst>
                </p:cNvPr>
                <p:cNvCxnSpPr>
                  <a:cxnSpLocks/>
                </p:cNvCxnSpPr>
                <p:nvPr/>
              </p:nvCxnSpPr>
              <p:spPr>
                <a:xfrm flipH="1">
                  <a:off x="4674973" y="1877835"/>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39" name="Ellipse 638">
                  <a:extLst>
                    <a:ext uri="{FF2B5EF4-FFF2-40B4-BE49-F238E27FC236}">
                      <a16:creationId xmlns:a16="http://schemas.microsoft.com/office/drawing/2014/main" id="{3134FAF0-348E-4409-BF63-CDF608A99B78}"/>
                    </a:ext>
                  </a:extLst>
                </p:cNvPr>
                <p:cNvSpPr/>
                <p:nvPr/>
              </p:nvSpPr>
              <p:spPr>
                <a:xfrm>
                  <a:off x="4837287" y="183834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31" name="Gruppieren 630">
                <a:extLst>
                  <a:ext uri="{FF2B5EF4-FFF2-40B4-BE49-F238E27FC236}">
                    <a16:creationId xmlns:a16="http://schemas.microsoft.com/office/drawing/2014/main" id="{DF3E5C74-4531-4198-A3B1-252F987C15E7}"/>
                  </a:ext>
                </a:extLst>
              </p:cNvPr>
              <p:cNvGrpSpPr/>
              <p:nvPr/>
            </p:nvGrpSpPr>
            <p:grpSpPr>
              <a:xfrm>
                <a:off x="4674973" y="2098476"/>
                <a:ext cx="234984" cy="72670"/>
                <a:chOff x="4674973" y="1871687"/>
                <a:chExt cx="234984" cy="72670"/>
              </a:xfrm>
            </p:grpSpPr>
            <p:cxnSp>
              <p:nvCxnSpPr>
                <p:cNvPr id="636" name="Gerader Verbinder 635">
                  <a:extLst>
                    <a:ext uri="{FF2B5EF4-FFF2-40B4-BE49-F238E27FC236}">
                      <a16:creationId xmlns:a16="http://schemas.microsoft.com/office/drawing/2014/main" id="{60486CDA-41CC-4FA1-93E1-8EBAAE41ACDA}"/>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37" name="Ellipse 636">
                  <a:extLst>
                    <a:ext uri="{FF2B5EF4-FFF2-40B4-BE49-F238E27FC236}">
                      <a16:creationId xmlns:a16="http://schemas.microsoft.com/office/drawing/2014/main" id="{0C25F6A1-E6C2-4932-AA2F-6656A2E92697}"/>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32" name="Gruppieren 631">
                <a:extLst>
                  <a:ext uri="{FF2B5EF4-FFF2-40B4-BE49-F238E27FC236}">
                    <a16:creationId xmlns:a16="http://schemas.microsoft.com/office/drawing/2014/main" id="{56129E74-2761-4563-B836-E9E63C87BD02}"/>
                  </a:ext>
                </a:extLst>
              </p:cNvPr>
              <p:cNvGrpSpPr/>
              <p:nvPr/>
            </p:nvGrpSpPr>
            <p:grpSpPr>
              <a:xfrm>
                <a:off x="4447076" y="2008041"/>
                <a:ext cx="236519" cy="72670"/>
                <a:chOff x="4601151" y="1871687"/>
                <a:chExt cx="236519" cy="72670"/>
              </a:xfrm>
            </p:grpSpPr>
            <p:cxnSp>
              <p:nvCxnSpPr>
                <p:cNvPr id="634" name="Gerader Verbinder 633">
                  <a:extLst>
                    <a:ext uri="{FF2B5EF4-FFF2-40B4-BE49-F238E27FC236}">
                      <a16:creationId xmlns:a16="http://schemas.microsoft.com/office/drawing/2014/main" id="{007C5816-4A2C-4910-898F-087F4E9A32B9}"/>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35" name="Ellipse 634">
                  <a:extLst>
                    <a:ext uri="{FF2B5EF4-FFF2-40B4-BE49-F238E27FC236}">
                      <a16:creationId xmlns:a16="http://schemas.microsoft.com/office/drawing/2014/main" id="{C31B1EC3-A75F-4C05-9638-CD3F4A883C26}"/>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633" name="Ellipse 632">
                <a:extLst>
                  <a:ext uri="{FF2B5EF4-FFF2-40B4-BE49-F238E27FC236}">
                    <a16:creationId xmlns:a16="http://schemas.microsoft.com/office/drawing/2014/main" id="{E4A39A0E-40C0-43E3-859A-8945DB716389}"/>
                  </a:ext>
                </a:extLst>
              </p:cNvPr>
              <p:cNvSpPr/>
              <p:nvPr/>
            </p:nvSpPr>
            <p:spPr>
              <a:xfrm>
                <a:off x="4645711"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27" name="Gruppieren 626">
              <a:extLst>
                <a:ext uri="{FF2B5EF4-FFF2-40B4-BE49-F238E27FC236}">
                  <a16:creationId xmlns:a16="http://schemas.microsoft.com/office/drawing/2014/main" id="{B8C81FC7-2328-41BD-B6E1-2DF2123C3FDA}"/>
                </a:ext>
              </a:extLst>
            </p:cNvPr>
            <p:cNvGrpSpPr/>
            <p:nvPr/>
          </p:nvGrpSpPr>
          <p:grpSpPr>
            <a:xfrm>
              <a:off x="4161322" y="2000252"/>
              <a:ext cx="53813" cy="154651"/>
              <a:chOff x="4151796" y="2000252"/>
              <a:chExt cx="53813" cy="154651"/>
            </a:xfrm>
          </p:grpSpPr>
          <p:cxnSp>
            <p:nvCxnSpPr>
              <p:cNvPr id="628" name="Gerader Verbinder 627">
                <a:extLst>
                  <a:ext uri="{FF2B5EF4-FFF2-40B4-BE49-F238E27FC236}">
                    <a16:creationId xmlns:a16="http://schemas.microsoft.com/office/drawing/2014/main" id="{5F811F4F-ADE3-423B-882E-7A56A5D03CEA}"/>
                  </a:ext>
                </a:extLst>
              </p:cNvPr>
              <p:cNvCxnSpPr>
                <a:cxnSpLocks/>
              </p:cNvCxnSpPr>
              <p:nvPr/>
            </p:nvCxnSpPr>
            <p:spPr>
              <a:xfrm flipV="1">
                <a:off x="4178702" y="2052641"/>
                <a:ext cx="0" cy="10226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9" name="Ellipse 628">
                <a:extLst>
                  <a:ext uri="{FF2B5EF4-FFF2-40B4-BE49-F238E27FC236}">
                    <a16:creationId xmlns:a16="http://schemas.microsoft.com/office/drawing/2014/main" id="{254978E9-5471-459C-A5C9-DB99D4E48A15}"/>
                  </a:ext>
                </a:extLst>
              </p:cNvPr>
              <p:cNvSpPr/>
              <p:nvPr/>
            </p:nvSpPr>
            <p:spPr>
              <a:xfrm>
                <a:off x="4151796" y="2000252"/>
                <a:ext cx="53813" cy="538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640" name="Gruppieren 639">
            <a:extLst>
              <a:ext uri="{FF2B5EF4-FFF2-40B4-BE49-F238E27FC236}">
                <a16:creationId xmlns:a16="http://schemas.microsoft.com/office/drawing/2014/main" id="{856BB6F9-8249-460A-AA91-32B9B25FEFD6}"/>
              </a:ext>
            </a:extLst>
          </p:cNvPr>
          <p:cNvGrpSpPr/>
          <p:nvPr/>
        </p:nvGrpSpPr>
        <p:grpSpPr>
          <a:xfrm rot="5400000">
            <a:off x="5142052" y="2526889"/>
            <a:ext cx="682759" cy="1060864"/>
            <a:chOff x="3773869" y="2749136"/>
            <a:chExt cx="682759" cy="1060864"/>
          </a:xfrm>
        </p:grpSpPr>
        <p:grpSp>
          <p:nvGrpSpPr>
            <p:cNvPr id="641" name="Gruppieren 640">
              <a:extLst>
                <a:ext uri="{FF2B5EF4-FFF2-40B4-BE49-F238E27FC236}">
                  <a16:creationId xmlns:a16="http://schemas.microsoft.com/office/drawing/2014/main" id="{CD4258E3-D244-47ED-8DB4-90A85873EAC7}"/>
                </a:ext>
              </a:extLst>
            </p:cNvPr>
            <p:cNvGrpSpPr/>
            <p:nvPr/>
          </p:nvGrpSpPr>
          <p:grpSpPr>
            <a:xfrm>
              <a:off x="3773869" y="2749136"/>
              <a:ext cx="462881" cy="1060864"/>
              <a:chOff x="3847310" y="1800726"/>
              <a:chExt cx="462881" cy="1060864"/>
            </a:xfrm>
          </p:grpSpPr>
          <p:cxnSp>
            <p:nvCxnSpPr>
              <p:cNvPr id="655" name="Gerader Verbinder 654">
                <a:extLst>
                  <a:ext uri="{FF2B5EF4-FFF2-40B4-BE49-F238E27FC236}">
                    <a16:creationId xmlns:a16="http://schemas.microsoft.com/office/drawing/2014/main" id="{94EEEDFD-E546-4658-9272-EABA29CFD628}"/>
                  </a:ext>
                </a:extLst>
              </p:cNvPr>
              <p:cNvCxnSpPr>
                <a:cxnSpLocks/>
              </p:cNvCxnSpPr>
              <p:nvPr/>
            </p:nvCxnSpPr>
            <p:spPr>
              <a:xfrm flipV="1">
                <a:off x="4079325" y="1865803"/>
                <a:ext cx="0" cy="99578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56" name="Gruppieren 655">
                <a:extLst>
                  <a:ext uri="{FF2B5EF4-FFF2-40B4-BE49-F238E27FC236}">
                    <a16:creationId xmlns:a16="http://schemas.microsoft.com/office/drawing/2014/main" id="{B8DB5653-66CE-47A9-8FD3-ABEC65AA0332}"/>
                  </a:ext>
                </a:extLst>
              </p:cNvPr>
              <p:cNvGrpSpPr/>
              <p:nvPr/>
            </p:nvGrpSpPr>
            <p:grpSpPr>
              <a:xfrm>
                <a:off x="3847310" y="1800726"/>
                <a:ext cx="462881" cy="382710"/>
                <a:chOff x="4447076" y="1788436"/>
                <a:chExt cx="462881" cy="382710"/>
              </a:xfrm>
            </p:grpSpPr>
            <p:grpSp>
              <p:nvGrpSpPr>
                <p:cNvPr id="660" name="Gruppieren 659">
                  <a:extLst>
                    <a:ext uri="{FF2B5EF4-FFF2-40B4-BE49-F238E27FC236}">
                      <a16:creationId xmlns:a16="http://schemas.microsoft.com/office/drawing/2014/main" id="{576624F8-9207-4179-8962-560509F95CBC}"/>
                    </a:ext>
                  </a:extLst>
                </p:cNvPr>
                <p:cNvGrpSpPr/>
                <p:nvPr/>
              </p:nvGrpSpPr>
              <p:grpSpPr>
                <a:xfrm>
                  <a:off x="4674973" y="1931003"/>
                  <a:ext cx="234984" cy="72670"/>
                  <a:chOff x="4674973" y="1871687"/>
                  <a:chExt cx="234984" cy="72670"/>
                </a:xfrm>
              </p:grpSpPr>
              <p:cxnSp>
                <p:nvCxnSpPr>
                  <p:cNvPr id="668" name="Gerader Verbinder 667">
                    <a:extLst>
                      <a:ext uri="{FF2B5EF4-FFF2-40B4-BE49-F238E27FC236}">
                        <a16:creationId xmlns:a16="http://schemas.microsoft.com/office/drawing/2014/main" id="{0AEA9F6D-233C-46EB-A0B2-675AB51373EE}"/>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69" name="Ellipse 668">
                    <a:extLst>
                      <a:ext uri="{FF2B5EF4-FFF2-40B4-BE49-F238E27FC236}">
                        <a16:creationId xmlns:a16="http://schemas.microsoft.com/office/drawing/2014/main" id="{0A0E8332-0DD6-4F57-8853-C3CFD3979EC6}"/>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61" name="Gruppieren 660">
                  <a:extLst>
                    <a:ext uri="{FF2B5EF4-FFF2-40B4-BE49-F238E27FC236}">
                      <a16:creationId xmlns:a16="http://schemas.microsoft.com/office/drawing/2014/main" id="{3D4833FA-C0DF-4ECD-AD2A-95978556524D}"/>
                    </a:ext>
                  </a:extLst>
                </p:cNvPr>
                <p:cNvGrpSpPr/>
                <p:nvPr/>
              </p:nvGrpSpPr>
              <p:grpSpPr>
                <a:xfrm>
                  <a:off x="4674973" y="2098476"/>
                  <a:ext cx="234984" cy="72670"/>
                  <a:chOff x="4674973" y="1871687"/>
                  <a:chExt cx="234984" cy="72670"/>
                </a:xfrm>
              </p:grpSpPr>
              <p:cxnSp>
                <p:nvCxnSpPr>
                  <p:cNvPr id="666" name="Gerader Verbinder 665">
                    <a:extLst>
                      <a:ext uri="{FF2B5EF4-FFF2-40B4-BE49-F238E27FC236}">
                        <a16:creationId xmlns:a16="http://schemas.microsoft.com/office/drawing/2014/main" id="{511B7FAC-6916-4AF8-9F61-E57612DC430B}"/>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67" name="Ellipse 666">
                    <a:extLst>
                      <a:ext uri="{FF2B5EF4-FFF2-40B4-BE49-F238E27FC236}">
                        <a16:creationId xmlns:a16="http://schemas.microsoft.com/office/drawing/2014/main" id="{E4F5238D-C070-438E-AE9C-D3FE2FEE04A6}"/>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62" name="Gruppieren 661">
                  <a:extLst>
                    <a:ext uri="{FF2B5EF4-FFF2-40B4-BE49-F238E27FC236}">
                      <a16:creationId xmlns:a16="http://schemas.microsoft.com/office/drawing/2014/main" id="{95E0AF30-1469-4DAB-B5E7-F9AC193ADA06}"/>
                    </a:ext>
                  </a:extLst>
                </p:cNvPr>
                <p:cNvGrpSpPr/>
                <p:nvPr/>
              </p:nvGrpSpPr>
              <p:grpSpPr>
                <a:xfrm>
                  <a:off x="4447076" y="2008041"/>
                  <a:ext cx="236519" cy="72670"/>
                  <a:chOff x="4601151" y="1871687"/>
                  <a:chExt cx="236519" cy="72670"/>
                </a:xfrm>
              </p:grpSpPr>
              <p:cxnSp>
                <p:nvCxnSpPr>
                  <p:cNvPr id="664" name="Gerader Verbinder 663">
                    <a:extLst>
                      <a:ext uri="{FF2B5EF4-FFF2-40B4-BE49-F238E27FC236}">
                        <a16:creationId xmlns:a16="http://schemas.microsoft.com/office/drawing/2014/main" id="{43EE91C7-FD8E-49D4-8579-4C1ED3DFFDA7}"/>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65" name="Ellipse 664">
                    <a:extLst>
                      <a:ext uri="{FF2B5EF4-FFF2-40B4-BE49-F238E27FC236}">
                        <a16:creationId xmlns:a16="http://schemas.microsoft.com/office/drawing/2014/main" id="{091D7F2E-044E-4261-AAC1-76FB6DE4BE08}"/>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663" name="Ellipse 662">
                  <a:extLst>
                    <a:ext uri="{FF2B5EF4-FFF2-40B4-BE49-F238E27FC236}">
                      <a16:creationId xmlns:a16="http://schemas.microsoft.com/office/drawing/2014/main" id="{5F5A946C-AB7B-48B8-8015-8705F8D5E4DC}"/>
                    </a:ext>
                  </a:extLst>
                </p:cNvPr>
                <p:cNvSpPr/>
                <p:nvPr/>
              </p:nvSpPr>
              <p:spPr>
                <a:xfrm>
                  <a:off x="4645711"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57" name="Gruppieren 656">
                <a:extLst>
                  <a:ext uri="{FF2B5EF4-FFF2-40B4-BE49-F238E27FC236}">
                    <a16:creationId xmlns:a16="http://schemas.microsoft.com/office/drawing/2014/main" id="{B953A3E6-37AA-4B03-BB15-B27F79351A4F}"/>
                  </a:ext>
                </a:extLst>
              </p:cNvPr>
              <p:cNvGrpSpPr/>
              <p:nvPr/>
            </p:nvGrpSpPr>
            <p:grpSpPr>
              <a:xfrm>
                <a:off x="4161322" y="1838324"/>
                <a:ext cx="53813" cy="154651"/>
                <a:chOff x="4151796" y="1838324"/>
                <a:chExt cx="53813" cy="154651"/>
              </a:xfrm>
            </p:grpSpPr>
            <p:cxnSp>
              <p:nvCxnSpPr>
                <p:cNvPr id="658" name="Gerader Verbinder 657">
                  <a:extLst>
                    <a:ext uri="{FF2B5EF4-FFF2-40B4-BE49-F238E27FC236}">
                      <a16:creationId xmlns:a16="http://schemas.microsoft.com/office/drawing/2014/main" id="{872282E3-3485-4EB7-9BBF-2F0F976F34D0}"/>
                    </a:ext>
                  </a:extLst>
                </p:cNvPr>
                <p:cNvCxnSpPr>
                  <a:cxnSpLocks/>
                </p:cNvCxnSpPr>
                <p:nvPr/>
              </p:nvCxnSpPr>
              <p:spPr>
                <a:xfrm flipV="1">
                  <a:off x="4178702" y="1890713"/>
                  <a:ext cx="0" cy="10226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9" name="Ellipse 658">
                  <a:extLst>
                    <a:ext uri="{FF2B5EF4-FFF2-40B4-BE49-F238E27FC236}">
                      <a16:creationId xmlns:a16="http://schemas.microsoft.com/office/drawing/2014/main" id="{417E79EE-D032-42E6-BD91-4075D5BBE23D}"/>
                    </a:ext>
                  </a:extLst>
                </p:cNvPr>
                <p:cNvSpPr/>
                <p:nvPr/>
              </p:nvSpPr>
              <p:spPr>
                <a:xfrm>
                  <a:off x="4151796" y="1838324"/>
                  <a:ext cx="53813" cy="538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642" name="Gruppieren 641">
              <a:extLst>
                <a:ext uri="{FF2B5EF4-FFF2-40B4-BE49-F238E27FC236}">
                  <a16:creationId xmlns:a16="http://schemas.microsoft.com/office/drawing/2014/main" id="{0C0E77A3-4C1F-4D6C-A686-92BE182DFC40}"/>
                </a:ext>
              </a:extLst>
            </p:cNvPr>
            <p:cNvGrpSpPr/>
            <p:nvPr/>
          </p:nvGrpSpPr>
          <p:grpSpPr>
            <a:xfrm rot="5400000">
              <a:off x="4005238" y="3209051"/>
              <a:ext cx="462882" cy="439899"/>
              <a:chOff x="4447075" y="1788436"/>
              <a:chExt cx="462882" cy="439899"/>
            </a:xfrm>
          </p:grpSpPr>
          <p:cxnSp>
            <p:nvCxnSpPr>
              <p:cNvPr id="643" name="Gerader Verbinder 642">
                <a:extLst>
                  <a:ext uri="{FF2B5EF4-FFF2-40B4-BE49-F238E27FC236}">
                    <a16:creationId xmlns:a16="http://schemas.microsoft.com/office/drawing/2014/main" id="{A0FAE521-1353-4CBC-BA70-BEBB5EA688D8}"/>
                  </a:ext>
                </a:extLst>
              </p:cNvPr>
              <p:cNvCxnSpPr>
                <a:cxnSpLocks/>
              </p:cNvCxnSpPr>
              <p:nvPr/>
            </p:nvCxnSpPr>
            <p:spPr>
              <a:xfrm flipV="1">
                <a:off x="4679091" y="185351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44" name="Gruppieren 643">
                <a:extLst>
                  <a:ext uri="{FF2B5EF4-FFF2-40B4-BE49-F238E27FC236}">
                    <a16:creationId xmlns:a16="http://schemas.microsoft.com/office/drawing/2014/main" id="{B60142DE-A18C-4CB1-992C-DC33881EFA85}"/>
                  </a:ext>
                </a:extLst>
              </p:cNvPr>
              <p:cNvGrpSpPr/>
              <p:nvPr/>
            </p:nvGrpSpPr>
            <p:grpSpPr>
              <a:xfrm>
                <a:off x="4447075" y="1788436"/>
                <a:ext cx="462882" cy="382710"/>
                <a:chOff x="4447075" y="1788436"/>
                <a:chExt cx="462882" cy="382710"/>
              </a:xfrm>
            </p:grpSpPr>
            <p:grpSp>
              <p:nvGrpSpPr>
                <p:cNvPr id="645" name="Gruppieren 644">
                  <a:extLst>
                    <a:ext uri="{FF2B5EF4-FFF2-40B4-BE49-F238E27FC236}">
                      <a16:creationId xmlns:a16="http://schemas.microsoft.com/office/drawing/2014/main" id="{530730D0-406A-4671-AA81-8062D2FBCEF7}"/>
                    </a:ext>
                  </a:extLst>
                </p:cNvPr>
                <p:cNvGrpSpPr/>
                <p:nvPr/>
              </p:nvGrpSpPr>
              <p:grpSpPr>
                <a:xfrm>
                  <a:off x="4674973" y="1931003"/>
                  <a:ext cx="234984" cy="72670"/>
                  <a:chOff x="4674973" y="1871687"/>
                  <a:chExt cx="234984" cy="72670"/>
                </a:xfrm>
              </p:grpSpPr>
              <p:cxnSp>
                <p:nvCxnSpPr>
                  <p:cNvPr id="653" name="Gerader Verbinder 652">
                    <a:extLst>
                      <a:ext uri="{FF2B5EF4-FFF2-40B4-BE49-F238E27FC236}">
                        <a16:creationId xmlns:a16="http://schemas.microsoft.com/office/drawing/2014/main" id="{C5CAE51F-C25D-4D1F-8FC4-3AA731878A88}"/>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54" name="Ellipse 653">
                    <a:extLst>
                      <a:ext uri="{FF2B5EF4-FFF2-40B4-BE49-F238E27FC236}">
                        <a16:creationId xmlns:a16="http://schemas.microsoft.com/office/drawing/2014/main" id="{125A2603-69DB-4FFA-A797-07F6F7AE1A18}"/>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46" name="Gruppieren 645">
                  <a:extLst>
                    <a:ext uri="{FF2B5EF4-FFF2-40B4-BE49-F238E27FC236}">
                      <a16:creationId xmlns:a16="http://schemas.microsoft.com/office/drawing/2014/main" id="{9AB11671-9682-4759-A399-2CC0C9A9EB2A}"/>
                    </a:ext>
                  </a:extLst>
                </p:cNvPr>
                <p:cNvGrpSpPr/>
                <p:nvPr/>
              </p:nvGrpSpPr>
              <p:grpSpPr>
                <a:xfrm>
                  <a:off x="4674973" y="2098476"/>
                  <a:ext cx="234984" cy="72670"/>
                  <a:chOff x="4674973" y="1871687"/>
                  <a:chExt cx="234984" cy="72670"/>
                </a:xfrm>
              </p:grpSpPr>
              <p:cxnSp>
                <p:nvCxnSpPr>
                  <p:cNvPr id="651" name="Gerader Verbinder 650">
                    <a:extLst>
                      <a:ext uri="{FF2B5EF4-FFF2-40B4-BE49-F238E27FC236}">
                        <a16:creationId xmlns:a16="http://schemas.microsoft.com/office/drawing/2014/main" id="{17841401-6B46-4A3B-8480-FDC835A83122}"/>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52" name="Ellipse 651">
                    <a:extLst>
                      <a:ext uri="{FF2B5EF4-FFF2-40B4-BE49-F238E27FC236}">
                        <a16:creationId xmlns:a16="http://schemas.microsoft.com/office/drawing/2014/main" id="{26ECCA17-0775-4A57-AF6E-ACA274B48F91}"/>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47" name="Gruppieren 646">
                  <a:extLst>
                    <a:ext uri="{FF2B5EF4-FFF2-40B4-BE49-F238E27FC236}">
                      <a16:creationId xmlns:a16="http://schemas.microsoft.com/office/drawing/2014/main" id="{B15D5CD5-561F-4211-8ACF-CAB8E8252ECB}"/>
                    </a:ext>
                  </a:extLst>
                </p:cNvPr>
                <p:cNvGrpSpPr/>
                <p:nvPr/>
              </p:nvGrpSpPr>
              <p:grpSpPr>
                <a:xfrm>
                  <a:off x="4447075" y="2008042"/>
                  <a:ext cx="236520" cy="72670"/>
                  <a:chOff x="4601150" y="1871688"/>
                  <a:chExt cx="236520" cy="72670"/>
                </a:xfrm>
              </p:grpSpPr>
              <p:cxnSp>
                <p:nvCxnSpPr>
                  <p:cNvPr id="649" name="Gerader Verbinder 648">
                    <a:extLst>
                      <a:ext uri="{FF2B5EF4-FFF2-40B4-BE49-F238E27FC236}">
                        <a16:creationId xmlns:a16="http://schemas.microsoft.com/office/drawing/2014/main" id="{26CF24D0-B0A6-4924-99CB-A207D21EE89E}"/>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50" name="Ellipse 649">
                    <a:extLst>
                      <a:ext uri="{FF2B5EF4-FFF2-40B4-BE49-F238E27FC236}">
                        <a16:creationId xmlns:a16="http://schemas.microsoft.com/office/drawing/2014/main" id="{2945EEB4-7C03-4E10-B5C3-1EC0BB457A3E}"/>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648" name="Ellipse 647">
                  <a:extLst>
                    <a:ext uri="{FF2B5EF4-FFF2-40B4-BE49-F238E27FC236}">
                      <a16:creationId xmlns:a16="http://schemas.microsoft.com/office/drawing/2014/main" id="{A1248E7B-5569-4529-8E1A-2ABD6DE23420}"/>
                    </a:ext>
                  </a:extLst>
                </p:cNvPr>
                <p:cNvSpPr/>
                <p:nvPr/>
              </p:nvSpPr>
              <p:spPr>
                <a:xfrm>
                  <a:off x="4640948"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grpSp>
        <p:nvGrpSpPr>
          <p:cNvPr id="670" name="Gruppieren 669">
            <a:extLst>
              <a:ext uri="{FF2B5EF4-FFF2-40B4-BE49-F238E27FC236}">
                <a16:creationId xmlns:a16="http://schemas.microsoft.com/office/drawing/2014/main" id="{1A2CE8C6-5A43-42E6-8ED6-DA864DBDDFC9}"/>
              </a:ext>
            </a:extLst>
          </p:cNvPr>
          <p:cNvGrpSpPr/>
          <p:nvPr/>
        </p:nvGrpSpPr>
        <p:grpSpPr>
          <a:xfrm rot="16200000">
            <a:off x="4430375" y="3217525"/>
            <a:ext cx="462881" cy="582369"/>
            <a:chOff x="3847310" y="1800726"/>
            <a:chExt cx="462881" cy="582369"/>
          </a:xfrm>
        </p:grpSpPr>
        <p:cxnSp>
          <p:nvCxnSpPr>
            <p:cNvPr id="671" name="Gerader Verbinder 670">
              <a:extLst>
                <a:ext uri="{FF2B5EF4-FFF2-40B4-BE49-F238E27FC236}">
                  <a16:creationId xmlns:a16="http://schemas.microsoft.com/office/drawing/2014/main" id="{D1FB2A6A-6877-4BDF-9CFC-B6AB4F0DD833}"/>
                </a:ext>
              </a:extLst>
            </p:cNvPr>
            <p:cNvCxnSpPr>
              <a:cxnSpLocks/>
            </p:cNvCxnSpPr>
            <p:nvPr/>
          </p:nvCxnSpPr>
          <p:spPr>
            <a:xfrm rot="5400000" flipH="1">
              <a:off x="3820679" y="2124449"/>
              <a:ext cx="51729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72" name="Gruppieren 671">
              <a:extLst>
                <a:ext uri="{FF2B5EF4-FFF2-40B4-BE49-F238E27FC236}">
                  <a16:creationId xmlns:a16="http://schemas.microsoft.com/office/drawing/2014/main" id="{41606387-CB12-405C-A14E-0685F89679E8}"/>
                </a:ext>
              </a:extLst>
            </p:cNvPr>
            <p:cNvGrpSpPr/>
            <p:nvPr/>
          </p:nvGrpSpPr>
          <p:grpSpPr>
            <a:xfrm>
              <a:off x="3847310" y="1800726"/>
              <a:ext cx="462881" cy="382710"/>
              <a:chOff x="4447076" y="1788436"/>
              <a:chExt cx="462881" cy="382710"/>
            </a:xfrm>
          </p:grpSpPr>
          <p:grpSp>
            <p:nvGrpSpPr>
              <p:cNvPr id="676" name="Gruppieren 675">
                <a:extLst>
                  <a:ext uri="{FF2B5EF4-FFF2-40B4-BE49-F238E27FC236}">
                    <a16:creationId xmlns:a16="http://schemas.microsoft.com/office/drawing/2014/main" id="{9AFD23C3-8939-44A8-95EA-9F1CD631F648}"/>
                  </a:ext>
                </a:extLst>
              </p:cNvPr>
              <p:cNvGrpSpPr/>
              <p:nvPr/>
            </p:nvGrpSpPr>
            <p:grpSpPr>
              <a:xfrm>
                <a:off x="4674973" y="1897662"/>
                <a:ext cx="234984" cy="72670"/>
                <a:chOff x="4674973" y="1838346"/>
                <a:chExt cx="234984" cy="72670"/>
              </a:xfrm>
            </p:grpSpPr>
            <p:cxnSp>
              <p:nvCxnSpPr>
                <p:cNvPr id="684" name="Gerader Verbinder 683">
                  <a:extLst>
                    <a:ext uri="{FF2B5EF4-FFF2-40B4-BE49-F238E27FC236}">
                      <a16:creationId xmlns:a16="http://schemas.microsoft.com/office/drawing/2014/main" id="{6A18862E-1CBC-4BA2-B29D-DA916E338845}"/>
                    </a:ext>
                  </a:extLst>
                </p:cNvPr>
                <p:cNvCxnSpPr>
                  <a:cxnSpLocks/>
                </p:cNvCxnSpPr>
                <p:nvPr/>
              </p:nvCxnSpPr>
              <p:spPr>
                <a:xfrm flipH="1">
                  <a:off x="4674973" y="1877835"/>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85" name="Ellipse 684">
                  <a:extLst>
                    <a:ext uri="{FF2B5EF4-FFF2-40B4-BE49-F238E27FC236}">
                      <a16:creationId xmlns:a16="http://schemas.microsoft.com/office/drawing/2014/main" id="{7B6B97F5-87B8-4185-A524-B3CDB6686270}"/>
                    </a:ext>
                  </a:extLst>
                </p:cNvPr>
                <p:cNvSpPr/>
                <p:nvPr/>
              </p:nvSpPr>
              <p:spPr>
                <a:xfrm>
                  <a:off x="4837287" y="183834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77" name="Gruppieren 676">
                <a:extLst>
                  <a:ext uri="{FF2B5EF4-FFF2-40B4-BE49-F238E27FC236}">
                    <a16:creationId xmlns:a16="http://schemas.microsoft.com/office/drawing/2014/main" id="{A623DB90-5EEF-43E0-8AAC-7E4CC62F1843}"/>
                  </a:ext>
                </a:extLst>
              </p:cNvPr>
              <p:cNvGrpSpPr/>
              <p:nvPr/>
            </p:nvGrpSpPr>
            <p:grpSpPr>
              <a:xfrm>
                <a:off x="4674973" y="2098476"/>
                <a:ext cx="234984" cy="72670"/>
                <a:chOff x="4674973" y="1871687"/>
                <a:chExt cx="234984" cy="72670"/>
              </a:xfrm>
            </p:grpSpPr>
            <p:cxnSp>
              <p:nvCxnSpPr>
                <p:cNvPr id="682" name="Gerader Verbinder 681">
                  <a:extLst>
                    <a:ext uri="{FF2B5EF4-FFF2-40B4-BE49-F238E27FC236}">
                      <a16:creationId xmlns:a16="http://schemas.microsoft.com/office/drawing/2014/main" id="{75FD1534-BB95-4AB3-8E26-E687DFD5B1BD}"/>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83" name="Ellipse 682">
                  <a:extLst>
                    <a:ext uri="{FF2B5EF4-FFF2-40B4-BE49-F238E27FC236}">
                      <a16:creationId xmlns:a16="http://schemas.microsoft.com/office/drawing/2014/main" id="{368D7DC1-9EB8-489B-A75D-FF8C07B7220C}"/>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78" name="Gruppieren 677">
                <a:extLst>
                  <a:ext uri="{FF2B5EF4-FFF2-40B4-BE49-F238E27FC236}">
                    <a16:creationId xmlns:a16="http://schemas.microsoft.com/office/drawing/2014/main" id="{6FF0C052-62C6-4858-98C6-F97B06DC9375}"/>
                  </a:ext>
                </a:extLst>
              </p:cNvPr>
              <p:cNvGrpSpPr/>
              <p:nvPr/>
            </p:nvGrpSpPr>
            <p:grpSpPr>
              <a:xfrm>
                <a:off x="4447076" y="2008041"/>
                <a:ext cx="236519" cy="72670"/>
                <a:chOff x="4601151" y="1871687"/>
                <a:chExt cx="236519" cy="72670"/>
              </a:xfrm>
            </p:grpSpPr>
            <p:cxnSp>
              <p:nvCxnSpPr>
                <p:cNvPr id="680" name="Gerader Verbinder 679">
                  <a:extLst>
                    <a:ext uri="{FF2B5EF4-FFF2-40B4-BE49-F238E27FC236}">
                      <a16:creationId xmlns:a16="http://schemas.microsoft.com/office/drawing/2014/main" id="{4993DC7C-B73B-4904-B316-1ED18C24A980}"/>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81" name="Ellipse 680">
                  <a:extLst>
                    <a:ext uri="{FF2B5EF4-FFF2-40B4-BE49-F238E27FC236}">
                      <a16:creationId xmlns:a16="http://schemas.microsoft.com/office/drawing/2014/main" id="{AB0BDFA9-16EF-4766-8DE1-BA8E027F0A21}"/>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679" name="Ellipse 678">
                <a:extLst>
                  <a:ext uri="{FF2B5EF4-FFF2-40B4-BE49-F238E27FC236}">
                    <a16:creationId xmlns:a16="http://schemas.microsoft.com/office/drawing/2014/main" id="{7BD91652-0021-4722-ACBB-7BFBC62A0AD7}"/>
                  </a:ext>
                </a:extLst>
              </p:cNvPr>
              <p:cNvSpPr/>
              <p:nvPr/>
            </p:nvSpPr>
            <p:spPr>
              <a:xfrm>
                <a:off x="4645711"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73" name="Gruppieren 672">
              <a:extLst>
                <a:ext uri="{FF2B5EF4-FFF2-40B4-BE49-F238E27FC236}">
                  <a16:creationId xmlns:a16="http://schemas.microsoft.com/office/drawing/2014/main" id="{DA348BE3-C647-4182-BA1C-C6E16C583BCE}"/>
                </a:ext>
              </a:extLst>
            </p:cNvPr>
            <p:cNvGrpSpPr/>
            <p:nvPr/>
          </p:nvGrpSpPr>
          <p:grpSpPr>
            <a:xfrm>
              <a:off x="4161322" y="2000252"/>
              <a:ext cx="53813" cy="154651"/>
              <a:chOff x="4151796" y="2000252"/>
              <a:chExt cx="53813" cy="154651"/>
            </a:xfrm>
          </p:grpSpPr>
          <p:cxnSp>
            <p:nvCxnSpPr>
              <p:cNvPr id="674" name="Gerader Verbinder 673">
                <a:extLst>
                  <a:ext uri="{FF2B5EF4-FFF2-40B4-BE49-F238E27FC236}">
                    <a16:creationId xmlns:a16="http://schemas.microsoft.com/office/drawing/2014/main" id="{E3E4B98E-47B3-4293-989F-F53AE4F10EA5}"/>
                  </a:ext>
                </a:extLst>
              </p:cNvPr>
              <p:cNvCxnSpPr>
                <a:cxnSpLocks/>
              </p:cNvCxnSpPr>
              <p:nvPr/>
            </p:nvCxnSpPr>
            <p:spPr>
              <a:xfrm flipV="1">
                <a:off x="4178702" y="2052641"/>
                <a:ext cx="0" cy="10226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75" name="Ellipse 674">
                <a:extLst>
                  <a:ext uri="{FF2B5EF4-FFF2-40B4-BE49-F238E27FC236}">
                    <a16:creationId xmlns:a16="http://schemas.microsoft.com/office/drawing/2014/main" id="{FF7FB051-5A00-43F3-97B6-BA0C390AAEE3}"/>
                  </a:ext>
                </a:extLst>
              </p:cNvPr>
              <p:cNvSpPr/>
              <p:nvPr/>
            </p:nvSpPr>
            <p:spPr>
              <a:xfrm>
                <a:off x="4151796" y="2000252"/>
                <a:ext cx="53813" cy="538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686" name="Gruppieren 685">
            <a:extLst>
              <a:ext uri="{FF2B5EF4-FFF2-40B4-BE49-F238E27FC236}">
                <a16:creationId xmlns:a16="http://schemas.microsoft.com/office/drawing/2014/main" id="{36165938-BBF3-4E64-93CD-87BCEA82A471}"/>
              </a:ext>
            </a:extLst>
          </p:cNvPr>
          <p:cNvGrpSpPr/>
          <p:nvPr/>
        </p:nvGrpSpPr>
        <p:grpSpPr>
          <a:xfrm rot="16200000">
            <a:off x="6052418" y="4528623"/>
            <a:ext cx="1707283" cy="892336"/>
            <a:chOff x="3315567" y="1788436"/>
            <a:chExt cx="1707283" cy="892336"/>
          </a:xfrm>
        </p:grpSpPr>
        <p:grpSp>
          <p:nvGrpSpPr>
            <p:cNvPr id="687" name="Gruppieren 686">
              <a:extLst>
                <a:ext uri="{FF2B5EF4-FFF2-40B4-BE49-F238E27FC236}">
                  <a16:creationId xmlns:a16="http://schemas.microsoft.com/office/drawing/2014/main" id="{F3665E13-1207-471E-B599-F6B6D2D58A2B}"/>
                </a:ext>
              </a:extLst>
            </p:cNvPr>
            <p:cNvGrpSpPr/>
            <p:nvPr/>
          </p:nvGrpSpPr>
          <p:grpSpPr>
            <a:xfrm>
              <a:off x="4447076" y="1788436"/>
              <a:ext cx="462881" cy="439899"/>
              <a:chOff x="4447076" y="1788436"/>
              <a:chExt cx="462881" cy="439899"/>
            </a:xfrm>
          </p:grpSpPr>
          <p:cxnSp>
            <p:nvCxnSpPr>
              <p:cNvPr id="730" name="Gerader Verbinder 729">
                <a:extLst>
                  <a:ext uri="{FF2B5EF4-FFF2-40B4-BE49-F238E27FC236}">
                    <a16:creationId xmlns:a16="http://schemas.microsoft.com/office/drawing/2014/main" id="{3E77DC38-F581-4525-B0DB-3583509C98A3}"/>
                  </a:ext>
                </a:extLst>
              </p:cNvPr>
              <p:cNvCxnSpPr>
                <a:cxnSpLocks/>
              </p:cNvCxnSpPr>
              <p:nvPr/>
            </p:nvCxnSpPr>
            <p:spPr>
              <a:xfrm flipV="1">
                <a:off x="4679091" y="185351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31" name="Gruppieren 730">
                <a:extLst>
                  <a:ext uri="{FF2B5EF4-FFF2-40B4-BE49-F238E27FC236}">
                    <a16:creationId xmlns:a16="http://schemas.microsoft.com/office/drawing/2014/main" id="{C662FC0D-CEB4-48B7-AFB6-4144BD56A147}"/>
                  </a:ext>
                </a:extLst>
              </p:cNvPr>
              <p:cNvGrpSpPr/>
              <p:nvPr/>
            </p:nvGrpSpPr>
            <p:grpSpPr>
              <a:xfrm>
                <a:off x="4447076" y="1788436"/>
                <a:ext cx="462881" cy="382710"/>
                <a:chOff x="4447076" y="1788436"/>
                <a:chExt cx="462881" cy="382710"/>
              </a:xfrm>
            </p:grpSpPr>
            <p:grpSp>
              <p:nvGrpSpPr>
                <p:cNvPr id="732" name="Gruppieren 731">
                  <a:extLst>
                    <a:ext uri="{FF2B5EF4-FFF2-40B4-BE49-F238E27FC236}">
                      <a16:creationId xmlns:a16="http://schemas.microsoft.com/office/drawing/2014/main" id="{D8FE4E6D-9F4D-4DAC-A831-35BA0AE65A47}"/>
                    </a:ext>
                  </a:extLst>
                </p:cNvPr>
                <p:cNvGrpSpPr/>
                <p:nvPr/>
              </p:nvGrpSpPr>
              <p:grpSpPr>
                <a:xfrm>
                  <a:off x="4674973" y="1931003"/>
                  <a:ext cx="234984" cy="72670"/>
                  <a:chOff x="4674973" y="1871687"/>
                  <a:chExt cx="234984" cy="72670"/>
                </a:xfrm>
              </p:grpSpPr>
              <p:cxnSp>
                <p:nvCxnSpPr>
                  <p:cNvPr id="740" name="Gerader Verbinder 739">
                    <a:extLst>
                      <a:ext uri="{FF2B5EF4-FFF2-40B4-BE49-F238E27FC236}">
                        <a16:creationId xmlns:a16="http://schemas.microsoft.com/office/drawing/2014/main" id="{96EA16B0-0AD0-46F5-AB66-9C97A84E61F3}"/>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41" name="Ellipse 740">
                    <a:extLst>
                      <a:ext uri="{FF2B5EF4-FFF2-40B4-BE49-F238E27FC236}">
                        <a16:creationId xmlns:a16="http://schemas.microsoft.com/office/drawing/2014/main" id="{E6777215-23E1-47C0-B661-97A7C03A2072}"/>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733" name="Gruppieren 732">
                  <a:extLst>
                    <a:ext uri="{FF2B5EF4-FFF2-40B4-BE49-F238E27FC236}">
                      <a16:creationId xmlns:a16="http://schemas.microsoft.com/office/drawing/2014/main" id="{74F7A175-2080-446C-987B-1D9A30B98AB6}"/>
                    </a:ext>
                  </a:extLst>
                </p:cNvPr>
                <p:cNvGrpSpPr/>
                <p:nvPr/>
              </p:nvGrpSpPr>
              <p:grpSpPr>
                <a:xfrm>
                  <a:off x="4674973" y="2098476"/>
                  <a:ext cx="234984" cy="72670"/>
                  <a:chOff x="4674973" y="1871687"/>
                  <a:chExt cx="234984" cy="72670"/>
                </a:xfrm>
              </p:grpSpPr>
              <p:cxnSp>
                <p:nvCxnSpPr>
                  <p:cNvPr id="738" name="Gerader Verbinder 737">
                    <a:extLst>
                      <a:ext uri="{FF2B5EF4-FFF2-40B4-BE49-F238E27FC236}">
                        <a16:creationId xmlns:a16="http://schemas.microsoft.com/office/drawing/2014/main" id="{4D68150D-6C01-4912-8392-B7CCD79A7CE1}"/>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39" name="Ellipse 738">
                    <a:extLst>
                      <a:ext uri="{FF2B5EF4-FFF2-40B4-BE49-F238E27FC236}">
                        <a16:creationId xmlns:a16="http://schemas.microsoft.com/office/drawing/2014/main" id="{000BAB97-AE73-4CA5-8341-332CB5FFED43}"/>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734" name="Gruppieren 733">
                  <a:extLst>
                    <a:ext uri="{FF2B5EF4-FFF2-40B4-BE49-F238E27FC236}">
                      <a16:creationId xmlns:a16="http://schemas.microsoft.com/office/drawing/2014/main" id="{36DA0EF6-19E7-4356-B206-3A83AF52B5CB}"/>
                    </a:ext>
                  </a:extLst>
                </p:cNvPr>
                <p:cNvGrpSpPr/>
                <p:nvPr/>
              </p:nvGrpSpPr>
              <p:grpSpPr>
                <a:xfrm>
                  <a:off x="4447076" y="2008041"/>
                  <a:ext cx="236519" cy="72670"/>
                  <a:chOff x="4601151" y="1871687"/>
                  <a:chExt cx="236519" cy="72670"/>
                </a:xfrm>
              </p:grpSpPr>
              <p:cxnSp>
                <p:nvCxnSpPr>
                  <p:cNvPr id="736" name="Gerader Verbinder 735">
                    <a:extLst>
                      <a:ext uri="{FF2B5EF4-FFF2-40B4-BE49-F238E27FC236}">
                        <a16:creationId xmlns:a16="http://schemas.microsoft.com/office/drawing/2014/main" id="{7960CD5C-F039-4E25-824D-E17C984CBCE1}"/>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37" name="Ellipse 736">
                    <a:extLst>
                      <a:ext uri="{FF2B5EF4-FFF2-40B4-BE49-F238E27FC236}">
                        <a16:creationId xmlns:a16="http://schemas.microsoft.com/office/drawing/2014/main" id="{AAE08E2F-5512-440C-8B29-93989999C987}"/>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735" name="Ellipse 734">
                  <a:extLst>
                    <a:ext uri="{FF2B5EF4-FFF2-40B4-BE49-F238E27FC236}">
                      <a16:creationId xmlns:a16="http://schemas.microsoft.com/office/drawing/2014/main" id="{954C846C-B4AB-4E61-A7E0-199CD384005F}"/>
                    </a:ext>
                  </a:extLst>
                </p:cNvPr>
                <p:cNvSpPr/>
                <p:nvPr/>
              </p:nvSpPr>
              <p:spPr>
                <a:xfrm>
                  <a:off x="4650474"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688" name="Gruppieren 687">
              <a:extLst>
                <a:ext uri="{FF2B5EF4-FFF2-40B4-BE49-F238E27FC236}">
                  <a16:creationId xmlns:a16="http://schemas.microsoft.com/office/drawing/2014/main" id="{22BB0989-BFA2-4E1D-9EFB-E9DBF0A83E4F}"/>
                </a:ext>
              </a:extLst>
            </p:cNvPr>
            <p:cNvGrpSpPr/>
            <p:nvPr/>
          </p:nvGrpSpPr>
          <p:grpSpPr>
            <a:xfrm>
              <a:off x="3828258" y="1800726"/>
              <a:ext cx="462881" cy="439899"/>
              <a:chOff x="3847310" y="1800726"/>
              <a:chExt cx="462881" cy="439899"/>
            </a:xfrm>
          </p:grpSpPr>
          <p:cxnSp>
            <p:nvCxnSpPr>
              <p:cNvPr id="715" name="Gerader Verbinder 714">
                <a:extLst>
                  <a:ext uri="{FF2B5EF4-FFF2-40B4-BE49-F238E27FC236}">
                    <a16:creationId xmlns:a16="http://schemas.microsoft.com/office/drawing/2014/main" id="{1F8C2244-E285-446E-AE4B-77BADACFEAAE}"/>
                  </a:ext>
                </a:extLst>
              </p:cNvPr>
              <p:cNvCxnSpPr>
                <a:cxnSpLocks/>
              </p:cNvCxnSpPr>
              <p:nvPr/>
            </p:nvCxnSpPr>
            <p:spPr>
              <a:xfrm flipV="1">
                <a:off x="4079325" y="186580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16" name="Gruppieren 715">
                <a:extLst>
                  <a:ext uri="{FF2B5EF4-FFF2-40B4-BE49-F238E27FC236}">
                    <a16:creationId xmlns:a16="http://schemas.microsoft.com/office/drawing/2014/main" id="{A7AA5CA1-2FC9-40A8-A41B-52C50CBCAA1A}"/>
                  </a:ext>
                </a:extLst>
              </p:cNvPr>
              <p:cNvGrpSpPr/>
              <p:nvPr/>
            </p:nvGrpSpPr>
            <p:grpSpPr>
              <a:xfrm>
                <a:off x="3847310" y="1800726"/>
                <a:ext cx="462881" cy="382710"/>
                <a:chOff x="4447076" y="1788436"/>
                <a:chExt cx="462881" cy="382710"/>
              </a:xfrm>
            </p:grpSpPr>
            <p:grpSp>
              <p:nvGrpSpPr>
                <p:cNvPr id="720" name="Gruppieren 719">
                  <a:extLst>
                    <a:ext uri="{FF2B5EF4-FFF2-40B4-BE49-F238E27FC236}">
                      <a16:creationId xmlns:a16="http://schemas.microsoft.com/office/drawing/2014/main" id="{2F2262F5-3F0A-4DFE-955B-F0CE60532543}"/>
                    </a:ext>
                  </a:extLst>
                </p:cNvPr>
                <p:cNvGrpSpPr/>
                <p:nvPr/>
              </p:nvGrpSpPr>
              <p:grpSpPr>
                <a:xfrm>
                  <a:off x="4674973" y="1931003"/>
                  <a:ext cx="234984" cy="72670"/>
                  <a:chOff x="4674973" y="1871687"/>
                  <a:chExt cx="234984" cy="72670"/>
                </a:xfrm>
              </p:grpSpPr>
              <p:cxnSp>
                <p:nvCxnSpPr>
                  <p:cNvPr id="728" name="Gerader Verbinder 727">
                    <a:extLst>
                      <a:ext uri="{FF2B5EF4-FFF2-40B4-BE49-F238E27FC236}">
                        <a16:creationId xmlns:a16="http://schemas.microsoft.com/office/drawing/2014/main" id="{0B8DBB6F-F9FD-4B19-BB85-6E67EEFC1EC5}"/>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29" name="Ellipse 728">
                    <a:extLst>
                      <a:ext uri="{FF2B5EF4-FFF2-40B4-BE49-F238E27FC236}">
                        <a16:creationId xmlns:a16="http://schemas.microsoft.com/office/drawing/2014/main" id="{340C94E1-2A42-44D5-8BEB-78B880F6ACB2}"/>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721" name="Gruppieren 720">
                  <a:extLst>
                    <a:ext uri="{FF2B5EF4-FFF2-40B4-BE49-F238E27FC236}">
                      <a16:creationId xmlns:a16="http://schemas.microsoft.com/office/drawing/2014/main" id="{F5BDBDD2-7499-4C4A-A364-2E4C1F0A4E78}"/>
                    </a:ext>
                  </a:extLst>
                </p:cNvPr>
                <p:cNvGrpSpPr/>
                <p:nvPr/>
              </p:nvGrpSpPr>
              <p:grpSpPr>
                <a:xfrm>
                  <a:off x="4674973" y="2098476"/>
                  <a:ext cx="234984" cy="72670"/>
                  <a:chOff x="4674973" y="1871687"/>
                  <a:chExt cx="234984" cy="72670"/>
                </a:xfrm>
              </p:grpSpPr>
              <p:cxnSp>
                <p:nvCxnSpPr>
                  <p:cNvPr id="726" name="Gerader Verbinder 725">
                    <a:extLst>
                      <a:ext uri="{FF2B5EF4-FFF2-40B4-BE49-F238E27FC236}">
                        <a16:creationId xmlns:a16="http://schemas.microsoft.com/office/drawing/2014/main" id="{C96B7D7E-FFB0-437B-87B5-E7697E55BDD7}"/>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27" name="Ellipse 726">
                    <a:extLst>
                      <a:ext uri="{FF2B5EF4-FFF2-40B4-BE49-F238E27FC236}">
                        <a16:creationId xmlns:a16="http://schemas.microsoft.com/office/drawing/2014/main" id="{F7E37A41-2405-4763-9308-41E6F375CDA0}"/>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722" name="Gruppieren 721">
                  <a:extLst>
                    <a:ext uri="{FF2B5EF4-FFF2-40B4-BE49-F238E27FC236}">
                      <a16:creationId xmlns:a16="http://schemas.microsoft.com/office/drawing/2014/main" id="{7410EB6B-32CD-487C-99C1-42770FA90EB0}"/>
                    </a:ext>
                  </a:extLst>
                </p:cNvPr>
                <p:cNvGrpSpPr/>
                <p:nvPr/>
              </p:nvGrpSpPr>
              <p:grpSpPr>
                <a:xfrm>
                  <a:off x="4447076" y="2008041"/>
                  <a:ext cx="236519" cy="72670"/>
                  <a:chOff x="4601151" y="1871687"/>
                  <a:chExt cx="236519" cy="72670"/>
                </a:xfrm>
              </p:grpSpPr>
              <p:cxnSp>
                <p:nvCxnSpPr>
                  <p:cNvPr id="724" name="Gerader Verbinder 723">
                    <a:extLst>
                      <a:ext uri="{FF2B5EF4-FFF2-40B4-BE49-F238E27FC236}">
                        <a16:creationId xmlns:a16="http://schemas.microsoft.com/office/drawing/2014/main" id="{53034F3B-7D1D-4072-A846-E3645546985A}"/>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25" name="Ellipse 724">
                    <a:extLst>
                      <a:ext uri="{FF2B5EF4-FFF2-40B4-BE49-F238E27FC236}">
                        <a16:creationId xmlns:a16="http://schemas.microsoft.com/office/drawing/2014/main" id="{DC1AB856-A474-40F3-92BE-23B05BAB31AC}"/>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723" name="Ellipse 722">
                  <a:extLst>
                    <a:ext uri="{FF2B5EF4-FFF2-40B4-BE49-F238E27FC236}">
                      <a16:creationId xmlns:a16="http://schemas.microsoft.com/office/drawing/2014/main" id="{6079271E-2CF5-4457-A7C0-91D507D36F89}"/>
                    </a:ext>
                  </a:extLst>
                </p:cNvPr>
                <p:cNvSpPr/>
                <p:nvPr/>
              </p:nvSpPr>
              <p:spPr>
                <a:xfrm>
                  <a:off x="4650474"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717" name="Gruppieren 716">
                <a:extLst>
                  <a:ext uri="{FF2B5EF4-FFF2-40B4-BE49-F238E27FC236}">
                    <a16:creationId xmlns:a16="http://schemas.microsoft.com/office/drawing/2014/main" id="{D58DB853-3354-45EE-837D-3E9329F26D1D}"/>
                  </a:ext>
                </a:extLst>
              </p:cNvPr>
              <p:cNvGrpSpPr/>
              <p:nvPr/>
            </p:nvGrpSpPr>
            <p:grpSpPr>
              <a:xfrm>
                <a:off x="4161322" y="1838324"/>
                <a:ext cx="53813" cy="154651"/>
                <a:chOff x="4151796" y="1838324"/>
                <a:chExt cx="53813" cy="154651"/>
              </a:xfrm>
            </p:grpSpPr>
            <p:cxnSp>
              <p:nvCxnSpPr>
                <p:cNvPr id="718" name="Gerader Verbinder 717">
                  <a:extLst>
                    <a:ext uri="{FF2B5EF4-FFF2-40B4-BE49-F238E27FC236}">
                      <a16:creationId xmlns:a16="http://schemas.microsoft.com/office/drawing/2014/main" id="{374E7096-52D9-4C87-9108-8BF724010995}"/>
                    </a:ext>
                  </a:extLst>
                </p:cNvPr>
                <p:cNvCxnSpPr>
                  <a:cxnSpLocks/>
                </p:cNvCxnSpPr>
                <p:nvPr/>
              </p:nvCxnSpPr>
              <p:spPr>
                <a:xfrm flipV="1">
                  <a:off x="4178702" y="1890713"/>
                  <a:ext cx="0" cy="10226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19" name="Ellipse 718">
                  <a:extLst>
                    <a:ext uri="{FF2B5EF4-FFF2-40B4-BE49-F238E27FC236}">
                      <a16:creationId xmlns:a16="http://schemas.microsoft.com/office/drawing/2014/main" id="{AD3E9616-1374-47B3-B4FD-3C27A5F7E7DD}"/>
                    </a:ext>
                  </a:extLst>
                </p:cNvPr>
                <p:cNvSpPr/>
                <p:nvPr/>
              </p:nvSpPr>
              <p:spPr>
                <a:xfrm>
                  <a:off x="4151796" y="1838324"/>
                  <a:ext cx="53813" cy="538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689" name="Gruppieren 688">
              <a:extLst>
                <a:ext uri="{FF2B5EF4-FFF2-40B4-BE49-F238E27FC236}">
                  <a16:creationId xmlns:a16="http://schemas.microsoft.com/office/drawing/2014/main" id="{F0EB5F62-16D8-4DB0-841F-4B5544DD5F37}"/>
                </a:ext>
              </a:extLst>
            </p:cNvPr>
            <p:cNvGrpSpPr/>
            <p:nvPr/>
          </p:nvGrpSpPr>
          <p:grpSpPr>
            <a:xfrm rot="10800000">
              <a:off x="4228001" y="2240873"/>
              <a:ext cx="462881" cy="439899"/>
              <a:chOff x="4447076" y="1788436"/>
              <a:chExt cx="462881" cy="439899"/>
            </a:xfrm>
          </p:grpSpPr>
          <p:cxnSp>
            <p:nvCxnSpPr>
              <p:cNvPr id="703" name="Gerader Verbinder 702">
                <a:extLst>
                  <a:ext uri="{FF2B5EF4-FFF2-40B4-BE49-F238E27FC236}">
                    <a16:creationId xmlns:a16="http://schemas.microsoft.com/office/drawing/2014/main" id="{58A5B12E-6E36-4A94-ACCC-DE83297F1591}"/>
                  </a:ext>
                </a:extLst>
              </p:cNvPr>
              <p:cNvCxnSpPr>
                <a:cxnSpLocks/>
              </p:cNvCxnSpPr>
              <p:nvPr/>
            </p:nvCxnSpPr>
            <p:spPr>
              <a:xfrm flipV="1">
                <a:off x="4679091" y="1853513"/>
                <a:ext cx="0" cy="3748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04" name="Gruppieren 703">
                <a:extLst>
                  <a:ext uri="{FF2B5EF4-FFF2-40B4-BE49-F238E27FC236}">
                    <a16:creationId xmlns:a16="http://schemas.microsoft.com/office/drawing/2014/main" id="{BDF2DA33-0DDF-4D14-9BA5-A08DFB35933E}"/>
                  </a:ext>
                </a:extLst>
              </p:cNvPr>
              <p:cNvGrpSpPr/>
              <p:nvPr/>
            </p:nvGrpSpPr>
            <p:grpSpPr>
              <a:xfrm>
                <a:off x="4447076" y="1788436"/>
                <a:ext cx="462881" cy="382710"/>
                <a:chOff x="4447076" y="1788436"/>
                <a:chExt cx="462881" cy="382710"/>
              </a:xfrm>
            </p:grpSpPr>
            <p:grpSp>
              <p:nvGrpSpPr>
                <p:cNvPr id="705" name="Gruppieren 704">
                  <a:extLst>
                    <a:ext uri="{FF2B5EF4-FFF2-40B4-BE49-F238E27FC236}">
                      <a16:creationId xmlns:a16="http://schemas.microsoft.com/office/drawing/2014/main" id="{55012F8E-10AF-4D67-9F71-CAFC93AA788C}"/>
                    </a:ext>
                  </a:extLst>
                </p:cNvPr>
                <p:cNvGrpSpPr/>
                <p:nvPr/>
              </p:nvGrpSpPr>
              <p:grpSpPr>
                <a:xfrm>
                  <a:off x="4674973" y="1931003"/>
                  <a:ext cx="234984" cy="72670"/>
                  <a:chOff x="4674973" y="1871687"/>
                  <a:chExt cx="234984" cy="72670"/>
                </a:xfrm>
              </p:grpSpPr>
              <p:cxnSp>
                <p:nvCxnSpPr>
                  <p:cNvPr id="713" name="Gerader Verbinder 712">
                    <a:extLst>
                      <a:ext uri="{FF2B5EF4-FFF2-40B4-BE49-F238E27FC236}">
                        <a16:creationId xmlns:a16="http://schemas.microsoft.com/office/drawing/2014/main" id="{39DA34FE-F09C-4C5C-9CAD-9CE98A8D80D7}"/>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14" name="Ellipse 713">
                    <a:extLst>
                      <a:ext uri="{FF2B5EF4-FFF2-40B4-BE49-F238E27FC236}">
                        <a16:creationId xmlns:a16="http://schemas.microsoft.com/office/drawing/2014/main" id="{750FC37E-BF36-4F2A-85CD-44CF9A6860FB}"/>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706" name="Gruppieren 705">
                  <a:extLst>
                    <a:ext uri="{FF2B5EF4-FFF2-40B4-BE49-F238E27FC236}">
                      <a16:creationId xmlns:a16="http://schemas.microsoft.com/office/drawing/2014/main" id="{A7922F43-1E4C-4008-A960-ACAE854A97D5}"/>
                    </a:ext>
                  </a:extLst>
                </p:cNvPr>
                <p:cNvGrpSpPr/>
                <p:nvPr/>
              </p:nvGrpSpPr>
              <p:grpSpPr>
                <a:xfrm>
                  <a:off x="4674973" y="2098476"/>
                  <a:ext cx="234984" cy="72670"/>
                  <a:chOff x="4674973" y="1871687"/>
                  <a:chExt cx="234984" cy="72670"/>
                </a:xfrm>
              </p:grpSpPr>
              <p:cxnSp>
                <p:nvCxnSpPr>
                  <p:cNvPr id="711" name="Gerader Verbinder 710">
                    <a:extLst>
                      <a:ext uri="{FF2B5EF4-FFF2-40B4-BE49-F238E27FC236}">
                        <a16:creationId xmlns:a16="http://schemas.microsoft.com/office/drawing/2014/main" id="{7E283DD4-7387-4DE3-85FB-873C25892474}"/>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12" name="Ellipse 711">
                    <a:extLst>
                      <a:ext uri="{FF2B5EF4-FFF2-40B4-BE49-F238E27FC236}">
                        <a16:creationId xmlns:a16="http://schemas.microsoft.com/office/drawing/2014/main" id="{5B6E2884-AB2F-45DF-A2BD-CA82C5107DEA}"/>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707" name="Gruppieren 706">
                  <a:extLst>
                    <a:ext uri="{FF2B5EF4-FFF2-40B4-BE49-F238E27FC236}">
                      <a16:creationId xmlns:a16="http://schemas.microsoft.com/office/drawing/2014/main" id="{6ED42451-2650-4A92-AA32-7C9C297C2DD5}"/>
                    </a:ext>
                  </a:extLst>
                </p:cNvPr>
                <p:cNvGrpSpPr/>
                <p:nvPr/>
              </p:nvGrpSpPr>
              <p:grpSpPr>
                <a:xfrm>
                  <a:off x="4447076" y="2008041"/>
                  <a:ext cx="236519" cy="72670"/>
                  <a:chOff x="4601151" y="1871687"/>
                  <a:chExt cx="236519" cy="72670"/>
                </a:xfrm>
              </p:grpSpPr>
              <p:cxnSp>
                <p:nvCxnSpPr>
                  <p:cNvPr id="709" name="Gerader Verbinder 708">
                    <a:extLst>
                      <a:ext uri="{FF2B5EF4-FFF2-40B4-BE49-F238E27FC236}">
                        <a16:creationId xmlns:a16="http://schemas.microsoft.com/office/drawing/2014/main" id="{C969E4FD-E269-4050-99AF-10DD3930F333}"/>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10" name="Ellipse 709">
                    <a:extLst>
                      <a:ext uri="{FF2B5EF4-FFF2-40B4-BE49-F238E27FC236}">
                        <a16:creationId xmlns:a16="http://schemas.microsoft.com/office/drawing/2014/main" id="{D6D8BA6B-E72E-441F-9061-C3458B508133}"/>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708" name="Ellipse 707">
                  <a:extLst>
                    <a:ext uri="{FF2B5EF4-FFF2-40B4-BE49-F238E27FC236}">
                      <a16:creationId xmlns:a16="http://schemas.microsoft.com/office/drawing/2014/main" id="{5C729A9C-2B08-41A6-B36D-57A01216F7CA}"/>
                    </a:ext>
                  </a:extLst>
                </p:cNvPr>
                <p:cNvSpPr/>
                <p:nvPr/>
              </p:nvSpPr>
              <p:spPr>
                <a:xfrm>
                  <a:off x="4640948"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690" name="Gruppieren 689">
              <a:extLst>
                <a:ext uri="{FF2B5EF4-FFF2-40B4-BE49-F238E27FC236}">
                  <a16:creationId xmlns:a16="http://schemas.microsoft.com/office/drawing/2014/main" id="{6E385160-C7BA-4A00-BF2E-CFAC377AB323}"/>
                </a:ext>
              </a:extLst>
            </p:cNvPr>
            <p:cNvGrpSpPr/>
            <p:nvPr/>
          </p:nvGrpSpPr>
          <p:grpSpPr>
            <a:xfrm rot="-5400000">
              <a:off x="3937768" y="1383343"/>
              <a:ext cx="462881" cy="1707283"/>
              <a:chOff x="4447076" y="1788436"/>
              <a:chExt cx="462881" cy="1707283"/>
            </a:xfrm>
          </p:grpSpPr>
          <p:cxnSp>
            <p:nvCxnSpPr>
              <p:cNvPr id="691" name="Gerader Verbinder 690">
                <a:extLst>
                  <a:ext uri="{FF2B5EF4-FFF2-40B4-BE49-F238E27FC236}">
                    <a16:creationId xmlns:a16="http://schemas.microsoft.com/office/drawing/2014/main" id="{F7E50E40-2168-4BB1-96D5-2C0E1940C7E6}"/>
                  </a:ext>
                </a:extLst>
              </p:cNvPr>
              <p:cNvCxnSpPr>
                <a:cxnSpLocks/>
              </p:cNvCxnSpPr>
              <p:nvPr/>
            </p:nvCxnSpPr>
            <p:spPr>
              <a:xfrm rot="10800000">
                <a:off x="4679091" y="1853513"/>
                <a:ext cx="0" cy="164220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92" name="Gruppieren 691">
                <a:extLst>
                  <a:ext uri="{FF2B5EF4-FFF2-40B4-BE49-F238E27FC236}">
                    <a16:creationId xmlns:a16="http://schemas.microsoft.com/office/drawing/2014/main" id="{3C817A53-57FE-4438-9C90-041C1DB8159C}"/>
                  </a:ext>
                </a:extLst>
              </p:cNvPr>
              <p:cNvGrpSpPr/>
              <p:nvPr/>
            </p:nvGrpSpPr>
            <p:grpSpPr>
              <a:xfrm>
                <a:off x="4447076" y="1788436"/>
                <a:ext cx="462881" cy="382710"/>
                <a:chOff x="4447076" y="1788436"/>
                <a:chExt cx="462881" cy="382710"/>
              </a:xfrm>
            </p:grpSpPr>
            <p:grpSp>
              <p:nvGrpSpPr>
                <p:cNvPr id="693" name="Gruppieren 692">
                  <a:extLst>
                    <a:ext uri="{FF2B5EF4-FFF2-40B4-BE49-F238E27FC236}">
                      <a16:creationId xmlns:a16="http://schemas.microsoft.com/office/drawing/2014/main" id="{119C4DE9-1F57-4273-8790-E9753FDA34E9}"/>
                    </a:ext>
                  </a:extLst>
                </p:cNvPr>
                <p:cNvGrpSpPr/>
                <p:nvPr/>
              </p:nvGrpSpPr>
              <p:grpSpPr>
                <a:xfrm>
                  <a:off x="4674973" y="1931003"/>
                  <a:ext cx="234984" cy="72670"/>
                  <a:chOff x="4674973" y="1871687"/>
                  <a:chExt cx="234984" cy="72670"/>
                </a:xfrm>
              </p:grpSpPr>
              <p:cxnSp>
                <p:nvCxnSpPr>
                  <p:cNvPr id="701" name="Gerader Verbinder 700">
                    <a:extLst>
                      <a:ext uri="{FF2B5EF4-FFF2-40B4-BE49-F238E27FC236}">
                        <a16:creationId xmlns:a16="http://schemas.microsoft.com/office/drawing/2014/main" id="{E24BA063-93FB-402D-B39E-FDF1B8ECAAFF}"/>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02" name="Ellipse 701">
                    <a:extLst>
                      <a:ext uri="{FF2B5EF4-FFF2-40B4-BE49-F238E27FC236}">
                        <a16:creationId xmlns:a16="http://schemas.microsoft.com/office/drawing/2014/main" id="{09EA0A04-A577-4AF4-B9A8-9513A6A9F989}"/>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94" name="Gruppieren 693">
                  <a:extLst>
                    <a:ext uri="{FF2B5EF4-FFF2-40B4-BE49-F238E27FC236}">
                      <a16:creationId xmlns:a16="http://schemas.microsoft.com/office/drawing/2014/main" id="{6D40494C-B356-4E2D-9A33-0B6F319C88DC}"/>
                    </a:ext>
                  </a:extLst>
                </p:cNvPr>
                <p:cNvGrpSpPr/>
                <p:nvPr/>
              </p:nvGrpSpPr>
              <p:grpSpPr>
                <a:xfrm>
                  <a:off x="4674973" y="2098476"/>
                  <a:ext cx="234984" cy="72670"/>
                  <a:chOff x="4674973" y="1871687"/>
                  <a:chExt cx="234984" cy="72670"/>
                </a:xfrm>
              </p:grpSpPr>
              <p:cxnSp>
                <p:nvCxnSpPr>
                  <p:cNvPr id="699" name="Gerader Verbinder 698">
                    <a:extLst>
                      <a:ext uri="{FF2B5EF4-FFF2-40B4-BE49-F238E27FC236}">
                        <a16:creationId xmlns:a16="http://schemas.microsoft.com/office/drawing/2014/main" id="{F67E0E5E-9EB4-4B81-ACC1-5B6466E5D313}"/>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00" name="Ellipse 699">
                    <a:extLst>
                      <a:ext uri="{FF2B5EF4-FFF2-40B4-BE49-F238E27FC236}">
                        <a16:creationId xmlns:a16="http://schemas.microsoft.com/office/drawing/2014/main" id="{D58EE352-48D9-47B3-9562-0548B9336730}"/>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695" name="Gruppieren 694">
                  <a:extLst>
                    <a:ext uri="{FF2B5EF4-FFF2-40B4-BE49-F238E27FC236}">
                      <a16:creationId xmlns:a16="http://schemas.microsoft.com/office/drawing/2014/main" id="{8A9CC011-0EF8-407E-A8FF-B55BFC91DCC6}"/>
                    </a:ext>
                  </a:extLst>
                </p:cNvPr>
                <p:cNvGrpSpPr/>
                <p:nvPr/>
              </p:nvGrpSpPr>
              <p:grpSpPr>
                <a:xfrm>
                  <a:off x="4447076" y="2008041"/>
                  <a:ext cx="236519" cy="72670"/>
                  <a:chOff x="4601151" y="1871687"/>
                  <a:chExt cx="236519" cy="72670"/>
                </a:xfrm>
              </p:grpSpPr>
              <p:cxnSp>
                <p:nvCxnSpPr>
                  <p:cNvPr id="697" name="Gerader Verbinder 696">
                    <a:extLst>
                      <a:ext uri="{FF2B5EF4-FFF2-40B4-BE49-F238E27FC236}">
                        <a16:creationId xmlns:a16="http://schemas.microsoft.com/office/drawing/2014/main" id="{FC83A2E4-C016-437B-A52F-5BD7C4036707}"/>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98" name="Ellipse 697">
                    <a:extLst>
                      <a:ext uri="{FF2B5EF4-FFF2-40B4-BE49-F238E27FC236}">
                        <a16:creationId xmlns:a16="http://schemas.microsoft.com/office/drawing/2014/main" id="{1D0BCB2E-A4A8-43E2-83BC-5D08E443A7EC}"/>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696" name="Ellipse 695">
                  <a:extLst>
                    <a:ext uri="{FF2B5EF4-FFF2-40B4-BE49-F238E27FC236}">
                      <a16:creationId xmlns:a16="http://schemas.microsoft.com/office/drawing/2014/main" id="{4067C620-FAD0-4DB7-953B-AAC777F5F750}"/>
                    </a:ext>
                  </a:extLst>
                </p:cNvPr>
                <p:cNvSpPr/>
                <p:nvPr/>
              </p:nvSpPr>
              <p:spPr>
                <a:xfrm>
                  <a:off x="4650474"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grpSp>
        <p:nvGrpSpPr>
          <p:cNvPr id="742" name="Gruppieren 741">
            <a:extLst>
              <a:ext uri="{FF2B5EF4-FFF2-40B4-BE49-F238E27FC236}">
                <a16:creationId xmlns:a16="http://schemas.microsoft.com/office/drawing/2014/main" id="{3C79FDB3-07F6-48A4-BB88-7EA3B737F3BC}"/>
              </a:ext>
            </a:extLst>
          </p:cNvPr>
          <p:cNvGrpSpPr/>
          <p:nvPr/>
        </p:nvGrpSpPr>
        <p:grpSpPr>
          <a:xfrm rot="10800000">
            <a:off x="5240719" y="4139786"/>
            <a:ext cx="462881" cy="502064"/>
            <a:chOff x="3847310" y="1800726"/>
            <a:chExt cx="462881" cy="502064"/>
          </a:xfrm>
        </p:grpSpPr>
        <p:cxnSp>
          <p:nvCxnSpPr>
            <p:cNvPr id="743" name="Gerader Verbinder 742">
              <a:extLst>
                <a:ext uri="{FF2B5EF4-FFF2-40B4-BE49-F238E27FC236}">
                  <a16:creationId xmlns:a16="http://schemas.microsoft.com/office/drawing/2014/main" id="{E2926326-CCF8-49AD-84B5-772F9CD6C99F}"/>
                </a:ext>
              </a:extLst>
            </p:cNvPr>
            <p:cNvCxnSpPr>
              <a:cxnSpLocks/>
            </p:cNvCxnSpPr>
            <p:nvPr/>
          </p:nvCxnSpPr>
          <p:spPr>
            <a:xfrm flipV="1">
              <a:off x="4079325" y="1865804"/>
              <a:ext cx="0" cy="4369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44" name="Gruppieren 743">
              <a:extLst>
                <a:ext uri="{FF2B5EF4-FFF2-40B4-BE49-F238E27FC236}">
                  <a16:creationId xmlns:a16="http://schemas.microsoft.com/office/drawing/2014/main" id="{BA052B02-54F9-4E58-87D0-61934D9D7C4D}"/>
                </a:ext>
              </a:extLst>
            </p:cNvPr>
            <p:cNvGrpSpPr/>
            <p:nvPr/>
          </p:nvGrpSpPr>
          <p:grpSpPr>
            <a:xfrm>
              <a:off x="3847310" y="1800726"/>
              <a:ext cx="462881" cy="382710"/>
              <a:chOff x="4447076" y="1788436"/>
              <a:chExt cx="462881" cy="382710"/>
            </a:xfrm>
          </p:grpSpPr>
          <p:grpSp>
            <p:nvGrpSpPr>
              <p:cNvPr id="748" name="Gruppieren 747">
                <a:extLst>
                  <a:ext uri="{FF2B5EF4-FFF2-40B4-BE49-F238E27FC236}">
                    <a16:creationId xmlns:a16="http://schemas.microsoft.com/office/drawing/2014/main" id="{0A9E4750-7651-40A9-B676-BC0619B946A3}"/>
                  </a:ext>
                </a:extLst>
              </p:cNvPr>
              <p:cNvGrpSpPr/>
              <p:nvPr/>
            </p:nvGrpSpPr>
            <p:grpSpPr>
              <a:xfrm>
                <a:off x="4674973" y="1931003"/>
                <a:ext cx="234984" cy="72670"/>
                <a:chOff x="4674973" y="1871687"/>
                <a:chExt cx="234984" cy="72670"/>
              </a:xfrm>
            </p:grpSpPr>
            <p:cxnSp>
              <p:nvCxnSpPr>
                <p:cNvPr id="756" name="Gerader Verbinder 755">
                  <a:extLst>
                    <a:ext uri="{FF2B5EF4-FFF2-40B4-BE49-F238E27FC236}">
                      <a16:creationId xmlns:a16="http://schemas.microsoft.com/office/drawing/2014/main" id="{286A6C91-CC23-432D-8A23-9AD5E96D8D88}"/>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57" name="Ellipse 756">
                  <a:extLst>
                    <a:ext uri="{FF2B5EF4-FFF2-40B4-BE49-F238E27FC236}">
                      <a16:creationId xmlns:a16="http://schemas.microsoft.com/office/drawing/2014/main" id="{E4586C53-FD11-409A-858B-25108299664A}"/>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749" name="Gruppieren 748">
                <a:extLst>
                  <a:ext uri="{FF2B5EF4-FFF2-40B4-BE49-F238E27FC236}">
                    <a16:creationId xmlns:a16="http://schemas.microsoft.com/office/drawing/2014/main" id="{72B3E08C-6F03-4761-AFF2-43C0DF86F87C}"/>
                  </a:ext>
                </a:extLst>
              </p:cNvPr>
              <p:cNvGrpSpPr/>
              <p:nvPr/>
            </p:nvGrpSpPr>
            <p:grpSpPr>
              <a:xfrm>
                <a:off x="4674973" y="2098476"/>
                <a:ext cx="234984" cy="72670"/>
                <a:chOff x="4674973" y="1871687"/>
                <a:chExt cx="234984" cy="72670"/>
              </a:xfrm>
            </p:grpSpPr>
            <p:cxnSp>
              <p:nvCxnSpPr>
                <p:cNvPr id="754" name="Gerader Verbinder 753">
                  <a:extLst>
                    <a:ext uri="{FF2B5EF4-FFF2-40B4-BE49-F238E27FC236}">
                      <a16:creationId xmlns:a16="http://schemas.microsoft.com/office/drawing/2014/main" id="{E9390DC6-201F-4862-87F7-D1CE59840A1A}"/>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55" name="Ellipse 754">
                  <a:extLst>
                    <a:ext uri="{FF2B5EF4-FFF2-40B4-BE49-F238E27FC236}">
                      <a16:creationId xmlns:a16="http://schemas.microsoft.com/office/drawing/2014/main" id="{FFD8FDC0-C053-4A93-9E85-3447F3BFFCAE}"/>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750" name="Gruppieren 749">
                <a:extLst>
                  <a:ext uri="{FF2B5EF4-FFF2-40B4-BE49-F238E27FC236}">
                    <a16:creationId xmlns:a16="http://schemas.microsoft.com/office/drawing/2014/main" id="{F2C72175-0CC0-4DE2-B8BF-B2A4ED06FD71}"/>
                  </a:ext>
                </a:extLst>
              </p:cNvPr>
              <p:cNvGrpSpPr/>
              <p:nvPr/>
            </p:nvGrpSpPr>
            <p:grpSpPr>
              <a:xfrm>
                <a:off x="4447076" y="2008041"/>
                <a:ext cx="236519" cy="72670"/>
                <a:chOff x="4601151" y="1871687"/>
                <a:chExt cx="236519" cy="72670"/>
              </a:xfrm>
            </p:grpSpPr>
            <p:cxnSp>
              <p:nvCxnSpPr>
                <p:cNvPr id="752" name="Gerader Verbinder 751">
                  <a:extLst>
                    <a:ext uri="{FF2B5EF4-FFF2-40B4-BE49-F238E27FC236}">
                      <a16:creationId xmlns:a16="http://schemas.microsoft.com/office/drawing/2014/main" id="{6CC8896B-B16D-4750-B246-3CA2B6418C4C}"/>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53" name="Ellipse 752">
                  <a:extLst>
                    <a:ext uri="{FF2B5EF4-FFF2-40B4-BE49-F238E27FC236}">
                      <a16:creationId xmlns:a16="http://schemas.microsoft.com/office/drawing/2014/main" id="{A651AE6A-1FC1-45D2-9262-24FD92C3180D}"/>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751" name="Ellipse 750">
                <a:extLst>
                  <a:ext uri="{FF2B5EF4-FFF2-40B4-BE49-F238E27FC236}">
                    <a16:creationId xmlns:a16="http://schemas.microsoft.com/office/drawing/2014/main" id="{E53688D6-601C-4886-8D25-DDD9E0992A5F}"/>
                  </a:ext>
                </a:extLst>
              </p:cNvPr>
              <p:cNvSpPr/>
              <p:nvPr/>
            </p:nvSpPr>
            <p:spPr>
              <a:xfrm>
                <a:off x="4645711"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745" name="Gruppieren 744">
              <a:extLst>
                <a:ext uri="{FF2B5EF4-FFF2-40B4-BE49-F238E27FC236}">
                  <a16:creationId xmlns:a16="http://schemas.microsoft.com/office/drawing/2014/main" id="{BEF1F45F-977C-44F5-B821-DDF16C769EEC}"/>
                </a:ext>
              </a:extLst>
            </p:cNvPr>
            <p:cNvGrpSpPr/>
            <p:nvPr/>
          </p:nvGrpSpPr>
          <p:grpSpPr>
            <a:xfrm>
              <a:off x="4161322" y="1838324"/>
              <a:ext cx="53813" cy="154651"/>
              <a:chOff x="4151796" y="1838324"/>
              <a:chExt cx="53813" cy="154651"/>
            </a:xfrm>
          </p:grpSpPr>
          <p:cxnSp>
            <p:nvCxnSpPr>
              <p:cNvPr id="746" name="Gerader Verbinder 745">
                <a:extLst>
                  <a:ext uri="{FF2B5EF4-FFF2-40B4-BE49-F238E27FC236}">
                    <a16:creationId xmlns:a16="http://schemas.microsoft.com/office/drawing/2014/main" id="{31F4FC86-5ED9-4C81-B18E-F51D2487882C}"/>
                  </a:ext>
                </a:extLst>
              </p:cNvPr>
              <p:cNvCxnSpPr>
                <a:cxnSpLocks/>
              </p:cNvCxnSpPr>
              <p:nvPr/>
            </p:nvCxnSpPr>
            <p:spPr>
              <a:xfrm flipV="1">
                <a:off x="4178702" y="1890713"/>
                <a:ext cx="0" cy="10226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47" name="Ellipse 746">
                <a:extLst>
                  <a:ext uri="{FF2B5EF4-FFF2-40B4-BE49-F238E27FC236}">
                    <a16:creationId xmlns:a16="http://schemas.microsoft.com/office/drawing/2014/main" id="{700431D6-C446-4BB9-B0B4-68A44EC3D112}"/>
                  </a:ext>
                </a:extLst>
              </p:cNvPr>
              <p:cNvSpPr/>
              <p:nvPr/>
            </p:nvSpPr>
            <p:spPr>
              <a:xfrm>
                <a:off x="4151796" y="1838324"/>
                <a:ext cx="53813" cy="538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758" name="Gruppieren 757">
            <a:extLst>
              <a:ext uri="{FF2B5EF4-FFF2-40B4-BE49-F238E27FC236}">
                <a16:creationId xmlns:a16="http://schemas.microsoft.com/office/drawing/2014/main" id="{9F42D097-4602-4567-BC50-7098AD99E8F4}"/>
              </a:ext>
            </a:extLst>
          </p:cNvPr>
          <p:cNvGrpSpPr/>
          <p:nvPr/>
        </p:nvGrpSpPr>
        <p:grpSpPr>
          <a:xfrm>
            <a:off x="5539169" y="3619086"/>
            <a:ext cx="462881" cy="502064"/>
            <a:chOff x="3847310" y="1800726"/>
            <a:chExt cx="462881" cy="502064"/>
          </a:xfrm>
        </p:grpSpPr>
        <p:cxnSp>
          <p:nvCxnSpPr>
            <p:cNvPr id="759" name="Gerader Verbinder 758">
              <a:extLst>
                <a:ext uri="{FF2B5EF4-FFF2-40B4-BE49-F238E27FC236}">
                  <a16:creationId xmlns:a16="http://schemas.microsoft.com/office/drawing/2014/main" id="{14A81988-2533-49B8-A98B-9FA7A8D5242E}"/>
                </a:ext>
              </a:extLst>
            </p:cNvPr>
            <p:cNvCxnSpPr>
              <a:cxnSpLocks/>
            </p:cNvCxnSpPr>
            <p:nvPr/>
          </p:nvCxnSpPr>
          <p:spPr>
            <a:xfrm flipV="1">
              <a:off x="4079325" y="1865804"/>
              <a:ext cx="0" cy="4369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60" name="Gruppieren 759">
              <a:extLst>
                <a:ext uri="{FF2B5EF4-FFF2-40B4-BE49-F238E27FC236}">
                  <a16:creationId xmlns:a16="http://schemas.microsoft.com/office/drawing/2014/main" id="{79FD90C5-3AEC-489E-A653-F14A809AE36B}"/>
                </a:ext>
              </a:extLst>
            </p:cNvPr>
            <p:cNvGrpSpPr/>
            <p:nvPr/>
          </p:nvGrpSpPr>
          <p:grpSpPr>
            <a:xfrm>
              <a:off x="3847310" y="1800726"/>
              <a:ext cx="462881" cy="382710"/>
              <a:chOff x="4447076" y="1788436"/>
              <a:chExt cx="462881" cy="382710"/>
            </a:xfrm>
          </p:grpSpPr>
          <p:grpSp>
            <p:nvGrpSpPr>
              <p:cNvPr id="764" name="Gruppieren 763">
                <a:extLst>
                  <a:ext uri="{FF2B5EF4-FFF2-40B4-BE49-F238E27FC236}">
                    <a16:creationId xmlns:a16="http://schemas.microsoft.com/office/drawing/2014/main" id="{82FF2781-E45E-4592-A3BF-88C8E794BA91}"/>
                  </a:ext>
                </a:extLst>
              </p:cNvPr>
              <p:cNvGrpSpPr/>
              <p:nvPr/>
            </p:nvGrpSpPr>
            <p:grpSpPr>
              <a:xfrm>
                <a:off x="4674973" y="1931003"/>
                <a:ext cx="234984" cy="72670"/>
                <a:chOff x="4674973" y="1871687"/>
                <a:chExt cx="234984" cy="72670"/>
              </a:xfrm>
            </p:grpSpPr>
            <p:cxnSp>
              <p:nvCxnSpPr>
                <p:cNvPr id="772" name="Gerader Verbinder 771">
                  <a:extLst>
                    <a:ext uri="{FF2B5EF4-FFF2-40B4-BE49-F238E27FC236}">
                      <a16:creationId xmlns:a16="http://schemas.microsoft.com/office/drawing/2014/main" id="{C5F1CFD1-938D-4A7C-981B-5D4AE566EDE2}"/>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73" name="Ellipse 772">
                  <a:extLst>
                    <a:ext uri="{FF2B5EF4-FFF2-40B4-BE49-F238E27FC236}">
                      <a16:creationId xmlns:a16="http://schemas.microsoft.com/office/drawing/2014/main" id="{EE51C648-4059-457A-A285-F808B624ECE0}"/>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765" name="Gruppieren 764">
                <a:extLst>
                  <a:ext uri="{FF2B5EF4-FFF2-40B4-BE49-F238E27FC236}">
                    <a16:creationId xmlns:a16="http://schemas.microsoft.com/office/drawing/2014/main" id="{C8182253-A8EC-42C2-919A-3B6291D2793C}"/>
                  </a:ext>
                </a:extLst>
              </p:cNvPr>
              <p:cNvGrpSpPr/>
              <p:nvPr/>
            </p:nvGrpSpPr>
            <p:grpSpPr>
              <a:xfrm>
                <a:off x="4674973" y="2098476"/>
                <a:ext cx="234984" cy="72670"/>
                <a:chOff x="4674973" y="1871687"/>
                <a:chExt cx="234984" cy="72670"/>
              </a:xfrm>
            </p:grpSpPr>
            <p:cxnSp>
              <p:nvCxnSpPr>
                <p:cNvPr id="770" name="Gerader Verbinder 769">
                  <a:extLst>
                    <a:ext uri="{FF2B5EF4-FFF2-40B4-BE49-F238E27FC236}">
                      <a16:creationId xmlns:a16="http://schemas.microsoft.com/office/drawing/2014/main" id="{E33948E3-2FE2-4BBE-BDA1-B964BC590EE0}"/>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71" name="Ellipse 770">
                  <a:extLst>
                    <a:ext uri="{FF2B5EF4-FFF2-40B4-BE49-F238E27FC236}">
                      <a16:creationId xmlns:a16="http://schemas.microsoft.com/office/drawing/2014/main" id="{E1044FB1-9B62-4990-803D-12EE83736FAC}"/>
                    </a:ext>
                  </a:extLst>
                </p:cNvPr>
                <p:cNvSpPr/>
                <p:nvPr/>
              </p:nvSpPr>
              <p:spPr>
                <a:xfrm>
                  <a:off x="4837287"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766" name="Gruppieren 765">
                <a:extLst>
                  <a:ext uri="{FF2B5EF4-FFF2-40B4-BE49-F238E27FC236}">
                    <a16:creationId xmlns:a16="http://schemas.microsoft.com/office/drawing/2014/main" id="{BF8A06E2-3DB7-4DAE-BEDC-383C2EE9EEB5}"/>
                  </a:ext>
                </a:extLst>
              </p:cNvPr>
              <p:cNvGrpSpPr/>
              <p:nvPr/>
            </p:nvGrpSpPr>
            <p:grpSpPr>
              <a:xfrm>
                <a:off x="4447076" y="2008041"/>
                <a:ext cx="236519" cy="72670"/>
                <a:chOff x="4601151" y="1871687"/>
                <a:chExt cx="236519" cy="72670"/>
              </a:xfrm>
            </p:grpSpPr>
            <p:cxnSp>
              <p:nvCxnSpPr>
                <p:cNvPr id="768" name="Gerader Verbinder 767">
                  <a:extLst>
                    <a:ext uri="{FF2B5EF4-FFF2-40B4-BE49-F238E27FC236}">
                      <a16:creationId xmlns:a16="http://schemas.microsoft.com/office/drawing/2014/main" id="{F2EAE90E-600F-4053-AA87-44DA935BC744}"/>
                    </a:ext>
                  </a:extLst>
                </p:cNvPr>
                <p:cNvCxnSpPr>
                  <a:cxnSpLocks/>
                </p:cNvCxnSpPr>
                <p:nvPr/>
              </p:nvCxnSpPr>
              <p:spPr>
                <a:xfrm flipH="1">
                  <a:off x="4674973" y="1911176"/>
                  <a:ext cx="16269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69" name="Ellipse 768">
                  <a:extLst>
                    <a:ext uri="{FF2B5EF4-FFF2-40B4-BE49-F238E27FC236}">
                      <a16:creationId xmlns:a16="http://schemas.microsoft.com/office/drawing/2014/main" id="{E7B9DFFA-47A1-4D13-B08D-196BEFCE3E06}"/>
                    </a:ext>
                  </a:extLst>
                </p:cNvPr>
                <p:cNvSpPr/>
                <p:nvPr/>
              </p:nvSpPr>
              <p:spPr>
                <a:xfrm>
                  <a:off x="4601151" y="1871687"/>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767" name="Ellipse 766">
                <a:extLst>
                  <a:ext uri="{FF2B5EF4-FFF2-40B4-BE49-F238E27FC236}">
                    <a16:creationId xmlns:a16="http://schemas.microsoft.com/office/drawing/2014/main" id="{C6BCF6CB-055A-4551-A59B-B36A6E8D4A87}"/>
                  </a:ext>
                </a:extLst>
              </p:cNvPr>
              <p:cNvSpPr/>
              <p:nvPr/>
            </p:nvSpPr>
            <p:spPr>
              <a:xfrm>
                <a:off x="4645711" y="1788436"/>
                <a:ext cx="72670" cy="7267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761" name="Gruppieren 760">
              <a:extLst>
                <a:ext uri="{FF2B5EF4-FFF2-40B4-BE49-F238E27FC236}">
                  <a16:creationId xmlns:a16="http://schemas.microsoft.com/office/drawing/2014/main" id="{6E0D83DC-A76A-43B1-A9D2-FD3915654E4C}"/>
                </a:ext>
              </a:extLst>
            </p:cNvPr>
            <p:cNvGrpSpPr/>
            <p:nvPr/>
          </p:nvGrpSpPr>
          <p:grpSpPr>
            <a:xfrm>
              <a:off x="3951772" y="1901824"/>
              <a:ext cx="53813" cy="154651"/>
              <a:chOff x="3942246" y="1901824"/>
              <a:chExt cx="53813" cy="154651"/>
            </a:xfrm>
          </p:grpSpPr>
          <p:cxnSp>
            <p:nvCxnSpPr>
              <p:cNvPr id="762" name="Gerader Verbinder 761">
                <a:extLst>
                  <a:ext uri="{FF2B5EF4-FFF2-40B4-BE49-F238E27FC236}">
                    <a16:creationId xmlns:a16="http://schemas.microsoft.com/office/drawing/2014/main" id="{853786CB-F12C-4844-A160-6B6A637A2F35}"/>
                  </a:ext>
                </a:extLst>
              </p:cNvPr>
              <p:cNvCxnSpPr>
                <a:cxnSpLocks/>
              </p:cNvCxnSpPr>
              <p:nvPr/>
            </p:nvCxnSpPr>
            <p:spPr>
              <a:xfrm flipV="1">
                <a:off x="3969152" y="1954213"/>
                <a:ext cx="0" cy="10226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63" name="Ellipse 762">
                <a:extLst>
                  <a:ext uri="{FF2B5EF4-FFF2-40B4-BE49-F238E27FC236}">
                    <a16:creationId xmlns:a16="http://schemas.microsoft.com/office/drawing/2014/main" id="{9212D3EC-9613-4255-99F1-AA683E685463}"/>
                  </a:ext>
                </a:extLst>
              </p:cNvPr>
              <p:cNvSpPr/>
              <p:nvPr/>
            </p:nvSpPr>
            <p:spPr>
              <a:xfrm>
                <a:off x="3942246" y="1901824"/>
                <a:ext cx="53813" cy="538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cxnSp>
        <p:nvCxnSpPr>
          <p:cNvPr id="774" name="Gerader Verbinder 773">
            <a:extLst>
              <a:ext uri="{FF2B5EF4-FFF2-40B4-BE49-F238E27FC236}">
                <a16:creationId xmlns:a16="http://schemas.microsoft.com/office/drawing/2014/main" id="{9F4C0976-9F5C-416B-B24D-A8611C77D62D}"/>
              </a:ext>
            </a:extLst>
          </p:cNvPr>
          <p:cNvCxnSpPr>
            <a:cxnSpLocks/>
          </p:cNvCxnSpPr>
          <p:nvPr/>
        </p:nvCxnSpPr>
        <p:spPr>
          <a:xfrm flipV="1">
            <a:off x="4953000" y="2097090"/>
            <a:ext cx="0" cy="196704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5" name="Gerader Verbinder 774">
            <a:extLst>
              <a:ext uri="{FF2B5EF4-FFF2-40B4-BE49-F238E27FC236}">
                <a16:creationId xmlns:a16="http://schemas.microsoft.com/office/drawing/2014/main" id="{4817FCFE-7ACE-4996-B64C-3081CC877B0E}"/>
              </a:ext>
            </a:extLst>
          </p:cNvPr>
          <p:cNvCxnSpPr>
            <a:cxnSpLocks/>
          </p:cNvCxnSpPr>
          <p:nvPr/>
        </p:nvCxnSpPr>
        <p:spPr>
          <a:xfrm>
            <a:off x="5014783" y="4125914"/>
            <a:ext cx="282746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76" name="Gruppieren 775">
            <a:extLst>
              <a:ext uri="{FF2B5EF4-FFF2-40B4-BE49-F238E27FC236}">
                <a16:creationId xmlns:a16="http://schemas.microsoft.com/office/drawing/2014/main" id="{90328CC8-14ED-40DC-8464-DA1CF8C69CC8}"/>
              </a:ext>
            </a:extLst>
          </p:cNvPr>
          <p:cNvGrpSpPr/>
          <p:nvPr/>
        </p:nvGrpSpPr>
        <p:grpSpPr>
          <a:xfrm>
            <a:off x="382781" y="4026569"/>
            <a:ext cx="4508435" cy="167995"/>
            <a:chOff x="382781" y="3715419"/>
            <a:chExt cx="4508435" cy="167995"/>
          </a:xfrm>
        </p:grpSpPr>
        <p:grpSp>
          <p:nvGrpSpPr>
            <p:cNvPr id="777" name="Gruppieren 776">
              <a:extLst>
                <a:ext uri="{FF2B5EF4-FFF2-40B4-BE49-F238E27FC236}">
                  <a16:creationId xmlns:a16="http://schemas.microsoft.com/office/drawing/2014/main" id="{EE240CE2-4DA1-4B26-AFAE-6DE4F1D53FC2}"/>
                </a:ext>
              </a:extLst>
            </p:cNvPr>
            <p:cNvGrpSpPr/>
            <p:nvPr/>
          </p:nvGrpSpPr>
          <p:grpSpPr>
            <a:xfrm>
              <a:off x="1938638" y="3752980"/>
              <a:ext cx="2952578" cy="123567"/>
              <a:chOff x="1938638" y="3752980"/>
              <a:chExt cx="2952578" cy="123567"/>
            </a:xfrm>
          </p:grpSpPr>
          <p:cxnSp>
            <p:nvCxnSpPr>
              <p:cNvPr id="779" name="Gerader Verbinder 778">
                <a:extLst>
                  <a:ext uri="{FF2B5EF4-FFF2-40B4-BE49-F238E27FC236}">
                    <a16:creationId xmlns:a16="http://schemas.microsoft.com/office/drawing/2014/main" id="{9EFAA016-3848-4B14-975E-2706250B0325}"/>
                  </a:ext>
                </a:extLst>
              </p:cNvPr>
              <p:cNvCxnSpPr>
                <a:cxnSpLocks/>
              </p:cNvCxnSpPr>
              <p:nvPr/>
            </p:nvCxnSpPr>
            <p:spPr>
              <a:xfrm>
                <a:off x="2063750" y="3814764"/>
                <a:ext cx="2827466" cy="0"/>
              </a:xfrm>
              <a:prstGeom prst="line">
                <a:avLst/>
              </a:prstGeom>
              <a:ln w="254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80" name="Ellipse 779">
                <a:extLst>
                  <a:ext uri="{FF2B5EF4-FFF2-40B4-BE49-F238E27FC236}">
                    <a16:creationId xmlns:a16="http://schemas.microsoft.com/office/drawing/2014/main" id="{5AD4A420-BE6A-468B-980F-B04F9E02CAF7}"/>
                  </a:ext>
                </a:extLst>
              </p:cNvPr>
              <p:cNvSpPr/>
              <p:nvPr/>
            </p:nvSpPr>
            <p:spPr>
              <a:xfrm>
                <a:off x="1938638" y="3752980"/>
                <a:ext cx="123567" cy="123567"/>
              </a:xfrm>
              <a:prstGeom prst="ellipse">
                <a:avLst/>
              </a:prstGeom>
              <a:noFill/>
              <a:ln w="254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778" name="Untertitel 2">
              <a:extLst>
                <a:ext uri="{FF2B5EF4-FFF2-40B4-BE49-F238E27FC236}">
                  <a16:creationId xmlns:a16="http://schemas.microsoft.com/office/drawing/2014/main" id="{29F95805-94F4-4778-9B98-A52387D665EA}"/>
                </a:ext>
              </a:extLst>
            </p:cNvPr>
            <p:cNvSpPr txBox="1">
              <a:spLocks/>
            </p:cNvSpPr>
            <p:nvPr/>
          </p:nvSpPr>
          <p:spPr>
            <a:xfrm>
              <a:off x="382781" y="3715419"/>
              <a:ext cx="1349576" cy="167995"/>
            </a:xfrm>
            <a:prstGeom prst="rect">
              <a:avLst/>
            </a:prstGeom>
            <a:ln>
              <a:noFill/>
            </a:ln>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ts val="1400"/>
                </a:lnSpc>
                <a:spcBef>
                  <a:spcPts val="0"/>
                </a:spcBef>
              </a:pPr>
              <a:r>
                <a:rPr lang="en-US" sz="1000" b="1">
                  <a:solidFill>
                    <a:srgbClr val="C9CFD1"/>
                  </a:solidFill>
                  <a:latin typeface="+mn-lt"/>
                  <a:ea typeface="Noto Sans" panose="020B0502040504020204" pitchFamily="34" charset="0"/>
                  <a:cs typeface="Noto Sans" panose="020B0502040504020204" pitchFamily="34" charset="0"/>
                </a:rPr>
                <a:t>Veterinary Medicine</a:t>
              </a:r>
              <a:endParaRPr lang="en-US" sz="1000" b="1" i="1">
                <a:solidFill>
                  <a:srgbClr val="C9CFD1"/>
                </a:solidFill>
                <a:latin typeface="+mn-lt"/>
                <a:ea typeface="Noto Sans" panose="020B0502040504020204" pitchFamily="34" charset="0"/>
                <a:cs typeface="Noto Sans" panose="020B0502040504020204" pitchFamily="34" charset="0"/>
              </a:endParaRPr>
            </a:p>
          </p:txBody>
        </p:sp>
      </p:grpSp>
      <p:grpSp>
        <p:nvGrpSpPr>
          <p:cNvPr id="781" name="Gruppieren 780">
            <a:extLst>
              <a:ext uri="{FF2B5EF4-FFF2-40B4-BE49-F238E27FC236}">
                <a16:creationId xmlns:a16="http://schemas.microsoft.com/office/drawing/2014/main" id="{CABB6C32-F490-4A13-9ED3-850F01B7C24D}"/>
              </a:ext>
            </a:extLst>
          </p:cNvPr>
          <p:cNvGrpSpPr/>
          <p:nvPr/>
        </p:nvGrpSpPr>
        <p:grpSpPr>
          <a:xfrm>
            <a:off x="6606974" y="2235869"/>
            <a:ext cx="1378151" cy="1893212"/>
            <a:chOff x="6606974" y="2235869"/>
            <a:chExt cx="1378151" cy="1893212"/>
          </a:xfrm>
        </p:grpSpPr>
        <p:grpSp>
          <p:nvGrpSpPr>
            <p:cNvPr id="782" name="Gruppieren 781">
              <a:extLst>
                <a:ext uri="{FF2B5EF4-FFF2-40B4-BE49-F238E27FC236}">
                  <a16:creationId xmlns:a16="http://schemas.microsoft.com/office/drawing/2014/main" id="{4A962062-6B83-4EB6-804D-81413A876350}"/>
                </a:ext>
              </a:extLst>
            </p:cNvPr>
            <p:cNvGrpSpPr/>
            <p:nvPr/>
          </p:nvGrpSpPr>
          <p:grpSpPr>
            <a:xfrm>
              <a:off x="6844065" y="2491648"/>
              <a:ext cx="892336" cy="1637433"/>
              <a:chOff x="6844065" y="2491648"/>
              <a:chExt cx="892336" cy="1637433"/>
            </a:xfrm>
          </p:grpSpPr>
          <p:grpSp>
            <p:nvGrpSpPr>
              <p:cNvPr id="784" name="Gruppieren 783">
                <a:extLst>
                  <a:ext uri="{FF2B5EF4-FFF2-40B4-BE49-F238E27FC236}">
                    <a16:creationId xmlns:a16="http://schemas.microsoft.com/office/drawing/2014/main" id="{55F2DBDE-7688-4B80-AE2D-7BF6508349EC}"/>
                  </a:ext>
                </a:extLst>
              </p:cNvPr>
              <p:cNvGrpSpPr/>
              <p:nvPr/>
            </p:nvGrpSpPr>
            <p:grpSpPr>
              <a:xfrm rot="5400000">
                <a:off x="7285011" y="3634648"/>
                <a:ext cx="462881" cy="439899"/>
                <a:chOff x="4447076" y="1788436"/>
                <a:chExt cx="462881" cy="439899"/>
              </a:xfrm>
            </p:grpSpPr>
            <p:cxnSp>
              <p:nvCxnSpPr>
                <p:cNvPr id="827" name="Gerader Verbinder 826">
                  <a:extLst>
                    <a:ext uri="{FF2B5EF4-FFF2-40B4-BE49-F238E27FC236}">
                      <a16:creationId xmlns:a16="http://schemas.microsoft.com/office/drawing/2014/main" id="{5B419989-E697-43FB-B33F-A8B13C633F48}"/>
                    </a:ext>
                  </a:extLst>
                </p:cNvPr>
                <p:cNvCxnSpPr>
                  <a:cxnSpLocks/>
                </p:cNvCxnSpPr>
                <p:nvPr/>
              </p:nvCxnSpPr>
              <p:spPr>
                <a:xfrm flipV="1">
                  <a:off x="4679091" y="1853513"/>
                  <a:ext cx="0" cy="374822"/>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28" name="Gruppieren 827">
                  <a:extLst>
                    <a:ext uri="{FF2B5EF4-FFF2-40B4-BE49-F238E27FC236}">
                      <a16:creationId xmlns:a16="http://schemas.microsoft.com/office/drawing/2014/main" id="{611FD852-40B9-476A-9218-83A7B47A133C}"/>
                    </a:ext>
                  </a:extLst>
                </p:cNvPr>
                <p:cNvGrpSpPr/>
                <p:nvPr/>
              </p:nvGrpSpPr>
              <p:grpSpPr>
                <a:xfrm>
                  <a:off x="4447076" y="1788436"/>
                  <a:ext cx="462881" cy="382710"/>
                  <a:chOff x="4447076" y="1788436"/>
                  <a:chExt cx="462881" cy="382710"/>
                </a:xfrm>
              </p:grpSpPr>
              <p:grpSp>
                <p:nvGrpSpPr>
                  <p:cNvPr id="829" name="Gruppieren 828">
                    <a:extLst>
                      <a:ext uri="{FF2B5EF4-FFF2-40B4-BE49-F238E27FC236}">
                        <a16:creationId xmlns:a16="http://schemas.microsoft.com/office/drawing/2014/main" id="{13A2AF16-90B6-4BDD-89CD-5EF136C20F20}"/>
                      </a:ext>
                    </a:extLst>
                  </p:cNvPr>
                  <p:cNvGrpSpPr/>
                  <p:nvPr/>
                </p:nvGrpSpPr>
                <p:grpSpPr>
                  <a:xfrm>
                    <a:off x="4674973" y="1931003"/>
                    <a:ext cx="234984" cy="72670"/>
                    <a:chOff x="4674973" y="1871687"/>
                    <a:chExt cx="234984" cy="72670"/>
                  </a:xfrm>
                </p:grpSpPr>
                <p:cxnSp>
                  <p:nvCxnSpPr>
                    <p:cNvPr id="837" name="Gerader Verbinder 836">
                      <a:extLst>
                        <a:ext uri="{FF2B5EF4-FFF2-40B4-BE49-F238E27FC236}">
                          <a16:creationId xmlns:a16="http://schemas.microsoft.com/office/drawing/2014/main" id="{E707FED5-1E4A-4FD6-B299-4436FA9BCD37}"/>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38" name="Ellipse 837">
                      <a:extLst>
                        <a:ext uri="{FF2B5EF4-FFF2-40B4-BE49-F238E27FC236}">
                          <a16:creationId xmlns:a16="http://schemas.microsoft.com/office/drawing/2014/main" id="{EA4A9223-5DED-47EE-B694-D77734665160}"/>
                        </a:ext>
                      </a:extLst>
                    </p:cNvPr>
                    <p:cNvSpPr/>
                    <p:nvPr/>
                  </p:nvSpPr>
                  <p:spPr>
                    <a:xfrm>
                      <a:off x="4837287"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830" name="Gruppieren 829">
                    <a:extLst>
                      <a:ext uri="{FF2B5EF4-FFF2-40B4-BE49-F238E27FC236}">
                        <a16:creationId xmlns:a16="http://schemas.microsoft.com/office/drawing/2014/main" id="{622DB94B-9120-4526-BB72-4F877B40B0DA}"/>
                      </a:ext>
                    </a:extLst>
                  </p:cNvPr>
                  <p:cNvGrpSpPr/>
                  <p:nvPr/>
                </p:nvGrpSpPr>
                <p:grpSpPr>
                  <a:xfrm>
                    <a:off x="4674973" y="2098476"/>
                    <a:ext cx="234984" cy="72670"/>
                    <a:chOff x="4674973" y="1871687"/>
                    <a:chExt cx="234984" cy="72670"/>
                  </a:xfrm>
                </p:grpSpPr>
                <p:cxnSp>
                  <p:nvCxnSpPr>
                    <p:cNvPr id="835" name="Gerader Verbinder 834">
                      <a:extLst>
                        <a:ext uri="{FF2B5EF4-FFF2-40B4-BE49-F238E27FC236}">
                          <a16:creationId xmlns:a16="http://schemas.microsoft.com/office/drawing/2014/main" id="{D883B25B-6B22-409F-A389-19F4ACB9842B}"/>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36" name="Ellipse 835">
                      <a:extLst>
                        <a:ext uri="{FF2B5EF4-FFF2-40B4-BE49-F238E27FC236}">
                          <a16:creationId xmlns:a16="http://schemas.microsoft.com/office/drawing/2014/main" id="{01217AB1-16E7-4167-9633-37771D01D742}"/>
                        </a:ext>
                      </a:extLst>
                    </p:cNvPr>
                    <p:cNvSpPr/>
                    <p:nvPr/>
                  </p:nvSpPr>
                  <p:spPr>
                    <a:xfrm>
                      <a:off x="4837287"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831" name="Gruppieren 830">
                    <a:extLst>
                      <a:ext uri="{FF2B5EF4-FFF2-40B4-BE49-F238E27FC236}">
                        <a16:creationId xmlns:a16="http://schemas.microsoft.com/office/drawing/2014/main" id="{BB72C2B5-1EA6-4670-9AFD-7EFA7D62597E}"/>
                      </a:ext>
                    </a:extLst>
                  </p:cNvPr>
                  <p:cNvGrpSpPr/>
                  <p:nvPr/>
                </p:nvGrpSpPr>
                <p:grpSpPr>
                  <a:xfrm>
                    <a:off x="4447076" y="2008041"/>
                    <a:ext cx="236519" cy="72670"/>
                    <a:chOff x="4601151" y="1871687"/>
                    <a:chExt cx="236519" cy="72670"/>
                  </a:xfrm>
                </p:grpSpPr>
                <p:cxnSp>
                  <p:nvCxnSpPr>
                    <p:cNvPr id="833" name="Gerader Verbinder 832">
                      <a:extLst>
                        <a:ext uri="{FF2B5EF4-FFF2-40B4-BE49-F238E27FC236}">
                          <a16:creationId xmlns:a16="http://schemas.microsoft.com/office/drawing/2014/main" id="{0ED4822C-F418-4E55-B57A-C2BFB30DF847}"/>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34" name="Ellipse 833">
                      <a:extLst>
                        <a:ext uri="{FF2B5EF4-FFF2-40B4-BE49-F238E27FC236}">
                          <a16:creationId xmlns:a16="http://schemas.microsoft.com/office/drawing/2014/main" id="{A50D6B9F-0DFC-41B5-B1FC-DA4402775BE2}"/>
                        </a:ext>
                      </a:extLst>
                    </p:cNvPr>
                    <p:cNvSpPr/>
                    <p:nvPr/>
                  </p:nvSpPr>
                  <p:spPr>
                    <a:xfrm>
                      <a:off x="4601151"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832" name="Ellipse 831">
                    <a:extLst>
                      <a:ext uri="{FF2B5EF4-FFF2-40B4-BE49-F238E27FC236}">
                        <a16:creationId xmlns:a16="http://schemas.microsoft.com/office/drawing/2014/main" id="{B8628A88-BC1B-458E-B130-5700AAAD0DB4}"/>
                      </a:ext>
                    </a:extLst>
                  </p:cNvPr>
                  <p:cNvSpPr/>
                  <p:nvPr/>
                </p:nvSpPr>
                <p:spPr>
                  <a:xfrm>
                    <a:off x="4650474" y="1788436"/>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785" name="Gruppieren 784">
                <a:extLst>
                  <a:ext uri="{FF2B5EF4-FFF2-40B4-BE49-F238E27FC236}">
                    <a16:creationId xmlns:a16="http://schemas.microsoft.com/office/drawing/2014/main" id="{F09E2FB6-9B4D-4224-ABEE-2F978AB8D728}"/>
                  </a:ext>
                </a:extLst>
              </p:cNvPr>
              <p:cNvGrpSpPr/>
              <p:nvPr/>
            </p:nvGrpSpPr>
            <p:grpSpPr>
              <a:xfrm rot="5400000">
                <a:off x="7272721" y="3015830"/>
                <a:ext cx="462881" cy="439899"/>
                <a:chOff x="3847310" y="1800726"/>
                <a:chExt cx="462881" cy="439899"/>
              </a:xfrm>
            </p:grpSpPr>
            <p:cxnSp>
              <p:nvCxnSpPr>
                <p:cNvPr id="812" name="Gerader Verbinder 811">
                  <a:extLst>
                    <a:ext uri="{FF2B5EF4-FFF2-40B4-BE49-F238E27FC236}">
                      <a16:creationId xmlns:a16="http://schemas.microsoft.com/office/drawing/2014/main" id="{A118BF54-B526-4159-AA41-96E12583EAA8}"/>
                    </a:ext>
                  </a:extLst>
                </p:cNvPr>
                <p:cNvCxnSpPr>
                  <a:cxnSpLocks/>
                </p:cNvCxnSpPr>
                <p:nvPr/>
              </p:nvCxnSpPr>
              <p:spPr>
                <a:xfrm flipV="1">
                  <a:off x="4079325" y="1865803"/>
                  <a:ext cx="0" cy="374822"/>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13" name="Gruppieren 812">
                  <a:extLst>
                    <a:ext uri="{FF2B5EF4-FFF2-40B4-BE49-F238E27FC236}">
                      <a16:creationId xmlns:a16="http://schemas.microsoft.com/office/drawing/2014/main" id="{BFBBE7BB-EDA7-4979-BEE2-80153819556E}"/>
                    </a:ext>
                  </a:extLst>
                </p:cNvPr>
                <p:cNvGrpSpPr/>
                <p:nvPr/>
              </p:nvGrpSpPr>
              <p:grpSpPr>
                <a:xfrm>
                  <a:off x="3847310" y="1800726"/>
                  <a:ext cx="462881" cy="382710"/>
                  <a:chOff x="4447076" y="1788436"/>
                  <a:chExt cx="462881" cy="382710"/>
                </a:xfrm>
              </p:grpSpPr>
              <p:grpSp>
                <p:nvGrpSpPr>
                  <p:cNvPr id="817" name="Gruppieren 816">
                    <a:extLst>
                      <a:ext uri="{FF2B5EF4-FFF2-40B4-BE49-F238E27FC236}">
                        <a16:creationId xmlns:a16="http://schemas.microsoft.com/office/drawing/2014/main" id="{1F46EC83-B58F-42A0-8DCA-02EE5B7A5E87}"/>
                      </a:ext>
                    </a:extLst>
                  </p:cNvPr>
                  <p:cNvGrpSpPr/>
                  <p:nvPr/>
                </p:nvGrpSpPr>
                <p:grpSpPr>
                  <a:xfrm>
                    <a:off x="4674973" y="1931003"/>
                    <a:ext cx="234984" cy="72670"/>
                    <a:chOff x="4674973" y="1871687"/>
                    <a:chExt cx="234984" cy="72670"/>
                  </a:xfrm>
                </p:grpSpPr>
                <p:cxnSp>
                  <p:nvCxnSpPr>
                    <p:cNvPr id="825" name="Gerader Verbinder 824">
                      <a:extLst>
                        <a:ext uri="{FF2B5EF4-FFF2-40B4-BE49-F238E27FC236}">
                          <a16:creationId xmlns:a16="http://schemas.microsoft.com/office/drawing/2014/main" id="{02C8B184-FE93-4C05-96EB-654ADE611D69}"/>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26" name="Ellipse 825">
                      <a:extLst>
                        <a:ext uri="{FF2B5EF4-FFF2-40B4-BE49-F238E27FC236}">
                          <a16:creationId xmlns:a16="http://schemas.microsoft.com/office/drawing/2014/main" id="{CEF09294-79C1-457C-91A6-6FFD40284F5F}"/>
                        </a:ext>
                      </a:extLst>
                    </p:cNvPr>
                    <p:cNvSpPr/>
                    <p:nvPr/>
                  </p:nvSpPr>
                  <p:spPr>
                    <a:xfrm>
                      <a:off x="4837287"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818" name="Gruppieren 817">
                    <a:extLst>
                      <a:ext uri="{FF2B5EF4-FFF2-40B4-BE49-F238E27FC236}">
                        <a16:creationId xmlns:a16="http://schemas.microsoft.com/office/drawing/2014/main" id="{8611BB50-0E18-4A3F-A9E7-BD5BF0FC9A42}"/>
                      </a:ext>
                    </a:extLst>
                  </p:cNvPr>
                  <p:cNvGrpSpPr/>
                  <p:nvPr/>
                </p:nvGrpSpPr>
                <p:grpSpPr>
                  <a:xfrm>
                    <a:off x="4674973" y="2098476"/>
                    <a:ext cx="234984" cy="72670"/>
                    <a:chOff x="4674973" y="1871687"/>
                    <a:chExt cx="234984" cy="72670"/>
                  </a:xfrm>
                </p:grpSpPr>
                <p:cxnSp>
                  <p:nvCxnSpPr>
                    <p:cNvPr id="823" name="Gerader Verbinder 822">
                      <a:extLst>
                        <a:ext uri="{FF2B5EF4-FFF2-40B4-BE49-F238E27FC236}">
                          <a16:creationId xmlns:a16="http://schemas.microsoft.com/office/drawing/2014/main" id="{112D0181-190F-4561-A2F7-E649E9A9189E}"/>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24" name="Ellipse 823">
                      <a:extLst>
                        <a:ext uri="{FF2B5EF4-FFF2-40B4-BE49-F238E27FC236}">
                          <a16:creationId xmlns:a16="http://schemas.microsoft.com/office/drawing/2014/main" id="{29B5A9F8-3F11-4442-A3E2-67F6A3787D14}"/>
                        </a:ext>
                      </a:extLst>
                    </p:cNvPr>
                    <p:cNvSpPr/>
                    <p:nvPr/>
                  </p:nvSpPr>
                  <p:spPr>
                    <a:xfrm>
                      <a:off x="4837287"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819" name="Gruppieren 818">
                    <a:extLst>
                      <a:ext uri="{FF2B5EF4-FFF2-40B4-BE49-F238E27FC236}">
                        <a16:creationId xmlns:a16="http://schemas.microsoft.com/office/drawing/2014/main" id="{386D8462-268C-4A3F-B546-5634F8059B0D}"/>
                      </a:ext>
                    </a:extLst>
                  </p:cNvPr>
                  <p:cNvGrpSpPr/>
                  <p:nvPr/>
                </p:nvGrpSpPr>
                <p:grpSpPr>
                  <a:xfrm>
                    <a:off x="4447076" y="2008041"/>
                    <a:ext cx="236519" cy="72670"/>
                    <a:chOff x="4601151" y="1871687"/>
                    <a:chExt cx="236519" cy="72670"/>
                  </a:xfrm>
                </p:grpSpPr>
                <p:cxnSp>
                  <p:nvCxnSpPr>
                    <p:cNvPr id="821" name="Gerader Verbinder 820">
                      <a:extLst>
                        <a:ext uri="{FF2B5EF4-FFF2-40B4-BE49-F238E27FC236}">
                          <a16:creationId xmlns:a16="http://schemas.microsoft.com/office/drawing/2014/main" id="{20814D92-F305-4E65-AFBC-38C31D8BA28E}"/>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22" name="Ellipse 821">
                      <a:extLst>
                        <a:ext uri="{FF2B5EF4-FFF2-40B4-BE49-F238E27FC236}">
                          <a16:creationId xmlns:a16="http://schemas.microsoft.com/office/drawing/2014/main" id="{D1FC2F53-A08A-4BBE-AC4D-2DF55E8A4E5F}"/>
                        </a:ext>
                      </a:extLst>
                    </p:cNvPr>
                    <p:cNvSpPr/>
                    <p:nvPr/>
                  </p:nvSpPr>
                  <p:spPr>
                    <a:xfrm>
                      <a:off x="4601151"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820" name="Ellipse 819">
                    <a:extLst>
                      <a:ext uri="{FF2B5EF4-FFF2-40B4-BE49-F238E27FC236}">
                        <a16:creationId xmlns:a16="http://schemas.microsoft.com/office/drawing/2014/main" id="{A00CE83C-ED00-47C8-BAF2-D7ECD7B22781}"/>
                      </a:ext>
                    </a:extLst>
                  </p:cNvPr>
                  <p:cNvSpPr/>
                  <p:nvPr/>
                </p:nvSpPr>
                <p:spPr>
                  <a:xfrm>
                    <a:off x="4650474" y="1788436"/>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814" name="Gruppieren 813">
                  <a:extLst>
                    <a:ext uri="{FF2B5EF4-FFF2-40B4-BE49-F238E27FC236}">
                      <a16:creationId xmlns:a16="http://schemas.microsoft.com/office/drawing/2014/main" id="{83D2F61C-544C-4BD5-A407-93EBC178930D}"/>
                    </a:ext>
                  </a:extLst>
                </p:cNvPr>
                <p:cNvGrpSpPr/>
                <p:nvPr/>
              </p:nvGrpSpPr>
              <p:grpSpPr>
                <a:xfrm>
                  <a:off x="4161322" y="1838324"/>
                  <a:ext cx="53813" cy="154651"/>
                  <a:chOff x="4151796" y="1838324"/>
                  <a:chExt cx="53813" cy="154651"/>
                </a:xfrm>
              </p:grpSpPr>
              <p:cxnSp>
                <p:nvCxnSpPr>
                  <p:cNvPr id="815" name="Gerader Verbinder 814">
                    <a:extLst>
                      <a:ext uri="{FF2B5EF4-FFF2-40B4-BE49-F238E27FC236}">
                        <a16:creationId xmlns:a16="http://schemas.microsoft.com/office/drawing/2014/main" id="{EDF7B7EC-1B92-43E0-B856-820443A160DE}"/>
                      </a:ext>
                    </a:extLst>
                  </p:cNvPr>
                  <p:cNvCxnSpPr>
                    <a:cxnSpLocks/>
                  </p:cNvCxnSpPr>
                  <p:nvPr/>
                </p:nvCxnSpPr>
                <p:spPr>
                  <a:xfrm flipV="1">
                    <a:off x="4178702" y="1890713"/>
                    <a:ext cx="0" cy="102262"/>
                  </a:xfrm>
                  <a:prstGeom prst="line">
                    <a:avLst/>
                  </a:prstGeom>
                  <a:ln w="127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16" name="Ellipse 815">
                    <a:extLst>
                      <a:ext uri="{FF2B5EF4-FFF2-40B4-BE49-F238E27FC236}">
                        <a16:creationId xmlns:a16="http://schemas.microsoft.com/office/drawing/2014/main" id="{2E11CBDE-1702-4405-A075-8D7DF08DEDFA}"/>
                      </a:ext>
                    </a:extLst>
                  </p:cNvPr>
                  <p:cNvSpPr/>
                  <p:nvPr/>
                </p:nvSpPr>
                <p:spPr>
                  <a:xfrm>
                    <a:off x="4151796" y="1838324"/>
                    <a:ext cx="53813" cy="53813"/>
                  </a:xfrm>
                  <a:prstGeom prst="ellipse">
                    <a:avLst/>
                  </a:prstGeom>
                  <a:noFill/>
                  <a:ln w="127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786" name="Gruppieren 785">
                <a:extLst>
                  <a:ext uri="{FF2B5EF4-FFF2-40B4-BE49-F238E27FC236}">
                    <a16:creationId xmlns:a16="http://schemas.microsoft.com/office/drawing/2014/main" id="{0D80B5E6-CF59-4ED8-B5C0-714135F9CA6B}"/>
                  </a:ext>
                </a:extLst>
              </p:cNvPr>
              <p:cNvGrpSpPr/>
              <p:nvPr/>
            </p:nvGrpSpPr>
            <p:grpSpPr>
              <a:xfrm rot="16200000">
                <a:off x="6832574" y="3415573"/>
                <a:ext cx="462881" cy="439899"/>
                <a:chOff x="4447076" y="1788436"/>
                <a:chExt cx="462881" cy="439899"/>
              </a:xfrm>
            </p:grpSpPr>
            <p:cxnSp>
              <p:nvCxnSpPr>
                <p:cNvPr id="800" name="Gerader Verbinder 799">
                  <a:extLst>
                    <a:ext uri="{FF2B5EF4-FFF2-40B4-BE49-F238E27FC236}">
                      <a16:creationId xmlns:a16="http://schemas.microsoft.com/office/drawing/2014/main" id="{F267F612-E75F-4663-B970-B9E8A1E7DB2C}"/>
                    </a:ext>
                  </a:extLst>
                </p:cNvPr>
                <p:cNvCxnSpPr>
                  <a:cxnSpLocks/>
                </p:cNvCxnSpPr>
                <p:nvPr/>
              </p:nvCxnSpPr>
              <p:spPr>
                <a:xfrm flipV="1">
                  <a:off x="4679091" y="1853513"/>
                  <a:ext cx="0" cy="374822"/>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01" name="Gruppieren 800">
                  <a:extLst>
                    <a:ext uri="{FF2B5EF4-FFF2-40B4-BE49-F238E27FC236}">
                      <a16:creationId xmlns:a16="http://schemas.microsoft.com/office/drawing/2014/main" id="{DB992994-8B28-4CA1-8212-E9EA8D22136D}"/>
                    </a:ext>
                  </a:extLst>
                </p:cNvPr>
                <p:cNvGrpSpPr/>
                <p:nvPr/>
              </p:nvGrpSpPr>
              <p:grpSpPr>
                <a:xfrm>
                  <a:off x="4447076" y="1788436"/>
                  <a:ext cx="462881" cy="382710"/>
                  <a:chOff x="4447076" y="1788436"/>
                  <a:chExt cx="462881" cy="382710"/>
                </a:xfrm>
              </p:grpSpPr>
              <p:grpSp>
                <p:nvGrpSpPr>
                  <p:cNvPr id="802" name="Gruppieren 801">
                    <a:extLst>
                      <a:ext uri="{FF2B5EF4-FFF2-40B4-BE49-F238E27FC236}">
                        <a16:creationId xmlns:a16="http://schemas.microsoft.com/office/drawing/2014/main" id="{1229CE92-B1FB-4803-B878-5DBD426D8BFA}"/>
                      </a:ext>
                    </a:extLst>
                  </p:cNvPr>
                  <p:cNvGrpSpPr/>
                  <p:nvPr/>
                </p:nvGrpSpPr>
                <p:grpSpPr>
                  <a:xfrm>
                    <a:off x="4674973" y="1931003"/>
                    <a:ext cx="234984" cy="72670"/>
                    <a:chOff x="4674973" y="1871687"/>
                    <a:chExt cx="234984" cy="72670"/>
                  </a:xfrm>
                </p:grpSpPr>
                <p:cxnSp>
                  <p:nvCxnSpPr>
                    <p:cNvPr id="810" name="Gerader Verbinder 809">
                      <a:extLst>
                        <a:ext uri="{FF2B5EF4-FFF2-40B4-BE49-F238E27FC236}">
                          <a16:creationId xmlns:a16="http://schemas.microsoft.com/office/drawing/2014/main" id="{E8FE4F17-1488-42B3-8EFE-EE0D9B120EA0}"/>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11" name="Ellipse 810">
                      <a:extLst>
                        <a:ext uri="{FF2B5EF4-FFF2-40B4-BE49-F238E27FC236}">
                          <a16:creationId xmlns:a16="http://schemas.microsoft.com/office/drawing/2014/main" id="{B3E8D32B-EAF1-45A6-8E39-2B157D4F49C3}"/>
                        </a:ext>
                      </a:extLst>
                    </p:cNvPr>
                    <p:cNvSpPr/>
                    <p:nvPr/>
                  </p:nvSpPr>
                  <p:spPr>
                    <a:xfrm>
                      <a:off x="4837287"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803" name="Gruppieren 802">
                    <a:extLst>
                      <a:ext uri="{FF2B5EF4-FFF2-40B4-BE49-F238E27FC236}">
                        <a16:creationId xmlns:a16="http://schemas.microsoft.com/office/drawing/2014/main" id="{4D22AFF3-319E-4EC5-BB85-A1598E45DBDB}"/>
                      </a:ext>
                    </a:extLst>
                  </p:cNvPr>
                  <p:cNvGrpSpPr/>
                  <p:nvPr/>
                </p:nvGrpSpPr>
                <p:grpSpPr>
                  <a:xfrm>
                    <a:off x="4674973" y="2098476"/>
                    <a:ext cx="234984" cy="72670"/>
                    <a:chOff x="4674973" y="1871687"/>
                    <a:chExt cx="234984" cy="72670"/>
                  </a:xfrm>
                </p:grpSpPr>
                <p:cxnSp>
                  <p:nvCxnSpPr>
                    <p:cNvPr id="808" name="Gerader Verbinder 807">
                      <a:extLst>
                        <a:ext uri="{FF2B5EF4-FFF2-40B4-BE49-F238E27FC236}">
                          <a16:creationId xmlns:a16="http://schemas.microsoft.com/office/drawing/2014/main" id="{A69DC528-75D5-4445-A4C0-5EF0A1D8E437}"/>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09" name="Ellipse 808">
                      <a:extLst>
                        <a:ext uri="{FF2B5EF4-FFF2-40B4-BE49-F238E27FC236}">
                          <a16:creationId xmlns:a16="http://schemas.microsoft.com/office/drawing/2014/main" id="{E5BFCCB8-FBE3-47A1-A6E8-BAEAEA2C71E0}"/>
                        </a:ext>
                      </a:extLst>
                    </p:cNvPr>
                    <p:cNvSpPr/>
                    <p:nvPr/>
                  </p:nvSpPr>
                  <p:spPr>
                    <a:xfrm>
                      <a:off x="4837287"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804" name="Gruppieren 803">
                    <a:extLst>
                      <a:ext uri="{FF2B5EF4-FFF2-40B4-BE49-F238E27FC236}">
                        <a16:creationId xmlns:a16="http://schemas.microsoft.com/office/drawing/2014/main" id="{4B967C2B-F5FE-4B84-BE3F-71E6119D0976}"/>
                      </a:ext>
                    </a:extLst>
                  </p:cNvPr>
                  <p:cNvGrpSpPr/>
                  <p:nvPr/>
                </p:nvGrpSpPr>
                <p:grpSpPr>
                  <a:xfrm>
                    <a:off x="4447076" y="2008041"/>
                    <a:ext cx="236519" cy="72670"/>
                    <a:chOff x="4601151" y="1871687"/>
                    <a:chExt cx="236519" cy="72670"/>
                  </a:xfrm>
                </p:grpSpPr>
                <p:cxnSp>
                  <p:nvCxnSpPr>
                    <p:cNvPr id="806" name="Gerader Verbinder 805">
                      <a:extLst>
                        <a:ext uri="{FF2B5EF4-FFF2-40B4-BE49-F238E27FC236}">
                          <a16:creationId xmlns:a16="http://schemas.microsoft.com/office/drawing/2014/main" id="{AA3EBDA4-DE82-46E1-BED0-89B668E0ADB9}"/>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07" name="Ellipse 806">
                      <a:extLst>
                        <a:ext uri="{FF2B5EF4-FFF2-40B4-BE49-F238E27FC236}">
                          <a16:creationId xmlns:a16="http://schemas.microsoft.com/office/drawing/2014/main" id="{0BE7501C-8112-4CDB-852C-77FBE4C6D774}"/>
                        </a:ext>
                      </a:extLst>
                    </p:cNvPr>
                    <p:cNvSpPr/>
                    <p:nvPr/>
                  </p:nvSpPr>
                  <p:spPr>
                    <a:xfrm>
                      <a:off x="4601151"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805" name="Ellipse 804">
                    <a:extLst>
                      <a:ext uri="{FF2B5EF4-FFF2-40B4-BE49-F238E27FC236}">
                        <a16:creationId xmlns:a16="http://schemas.microsoft.com/office/drawing/2014/main" id="{528B2C65-CB87-429B-8672-6258462201BA}"/>
                      </a:ext>
                    </a:extLst>
                  </p:cNvPr>
                  <p:cNvSpPr/>
                  <p:nvPr/>
                </p:nvSpPr>
                <p:spPr>
                  <a:xfrm>
                    <a:off x="4640948" y="1788436"/>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787" name="Gruppieren 786">
                <a:extLst>
                  <a:ext uri="{FF2B5EF4-FFF2-40B4-BE49-F238E27FC236}">
                    <a16:creationId xmlns:a16="http://schemas.microsoft.com/office/drawing/2014/main" id="{58ED0055-0177-490D-8749-E56DE9E4398F}"/>
                  </a:ext>
                </a:extLst>
              </p:cNvPr>
              <p:cNvGrpSpPr/>
              <p:nvPr/>
            </p:nvGrpSpPr>
            <p:grpSpPr>
              <a:xfrm>
                <a:off x="7056412" y="2491648"/>
                <a:ext cx="462881" cy="1637433"/>
                <a:chOff x="4447076" y="1788436"/>
                <a:chExt cx="462881" cy="1637433"/>
              </a:xfrm>
            </p:grpSpPr>
            <p:cxnSp>
              <p:nvCxnSpPr>
                <p:cNvPr id="788" name="Gerader Verbinder 787">
                  <a:extLst>
                    <a:ext uri="{FF2B5EF4-FFF2-40B4-BE49-F238E27FC236}">
                      <a16:creationId xmlns:a16="http://schemas.microsoft.com/office/drawing/2014/main" id="{92BBEB6C-A588-4282-B7D6-007DF5C36DB7}"/>
                    </a:ext>
                  </a:extLst>
                </p:cNvPr>
                <p:cNvCxnSpPr>
                  <a:cxnSpLocks/>
                </p:cNvCxnSpPr>
                <p:nvPr/>
              </p:nvCxnSpPr>
              <p:spPr>
                <a:xfrm rot="5400000" flipH="1">
                  <a:off x="3892913" y="2639691"/>
                  <a:ext cx="1572356"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789" name="Gruppieren 788">
                  <a:extLst>
                    <a:ext uri="{FF2B5EF4-FFF2-40B4-BE49-F238E27FC236}">
                      <a16:creationId xmlns:a16="http://schemas.microsoft.com/office/drawing/2014/main" id="{FC599634-53F2-494C-AEC7-B0096EB1FE10}"/>
                    </a:ext>
                  </a:extLst>
                </p:cNvPr>
                <p:cNvGrpSpPr/>
                <p:nvPr/>
              </p:nvGrpSpPr>
              <p:grpSpPr>
                <a:xfrm>
                  <a:off x="4447076" y="1788436"/>
                  <a:ext cx="462881" cy="382710"/>
                  <a:chOff x="4447076" y="1788436"/>
                  <a:chExt cx="462881" cy="382710"/>
                </a:xfrm>
              </p:grpSpPr>
              <p:grpSp>
                <p:nvGrpSpPr>
                  <p:cNvPr id="790" name="Gruppieren 789">
                    <a:extLst>
                      <a:ext uri="{FF2B5EF4-FFF2-40B4-BE49-F238E27FC236}">
                        <a16:creationId xmlns:a16="http://schemas.microsoft.com/office/drawing/2014/main" id="{7CD8C205-48D2-4584-992B-1F53A9BCEEC2}"/>
                      </a:ext>
                    </a:extLst>
                  </p:cNvPr>
                  <p:cNvGrpSpPr/>
                  <p:nvPr/>
                </p:nvGrpSpPr>
                <p:grpSpPr>
                  <a:xfrm>
                    <a:off x="4674973" y="1931003"/>
                    <a:ext cx="234984" cy="72670"/>
                    <a:chOff x="4674973" y="1871687"/>
                    <a:chExt cx="234984" cy="72670"/>
                  </a:xfrm>
                </p:grpSpPr>
                <p:cxnSp>
                  <p:nvCxnSpPr>
                    <p:cNvPr id="798" name="Gerader Verbinder 797">
                      <a:extLst>
                        <a:ext uri="{FF2B5EF4-FFF2-40B4-BE49-F238E27FC236}">
                          <a16:creationId xmlns:a16="http://schemas.microsoft.com/office/drawing/2014/main" id="{17E24507-C79B-4B14-ABC0-793F5127B6A1}"/>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99" name="Ellipse 798">
                      <a:extLst>
                        <a:ext uri="{FF2B5EF4-FFF2-40B4-BE49-F238E27FC236}">
                          <a16:creationId xmlns:a16="http://schemas.microsoft.com/office/drawing/2014/main" id="{52DF695C-A7ED-4315-A027-E35F5FFD1815}"/>
                        </a:ext>
                      </a:extLst>
                    </p:cNvPr>
                    <p:cNvSpPr/>
                    <p:nvPr/>
                  </p:nvSpPr>
                  <p:spPr>
                    <a:xfrm>
                      <a:off x="4837287"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791" name="Gruppieren 790">
                    <a:extLst>
                      <a:ext uri="{FF2B5EF4-FFF2-40B4-BE49-F238E27FC236}">
                        <a16:creationId xmlns:a16="http://schemas.microsoft.com/office/drawing/2014/main" id="{0E6B72A9-8C52-4D8D-8FE8-945B1E31FA89}"/>
                      </a:ext>
                    </a:extLst>
                  </p:cNvPr>
                  <p:cNvGrpSpPr/>
                  <p:nvPr/>
                </p:nvGrpSpPr>
                <p:grpSpPr>
                  <a:xfrm>
                    <a:off x="4674973" y="2098476"/>
                    <a:ext cx="234984" cy="72670"/>
                    <a:chOff x="4674973" y="1871687"/>
                    <a:chExt cx="234984" cy="72670"/>
                  </a:xfrm>
                </p:grpSpPr>
                <p:cxnSp>
                  <p:nvCxnSpPr>
                    <p:cNvPr id="796" name="Gerader Verbinder 795">
                      <a:extLst>
                        <a:ext uri="{FF2B5EF4-FFF2-40B4-BE49-F238E27FC236}">
                          <a16:creationId xmlns:a16="http://schemas.microsoft.com/office/drawing/2014/main" id="{B703C001-3EF5-4C96-98DA-EFCBEEC2C636}"/>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97" name="Ellipse 796">
                      <a:extLst>
                        <a:ext uri="{FF2B5EF4-FFF2-40B4-BE49-F238E27FC236}">
                          <a16:creationId xmlns:a16="http://schemas.microsoft.com/office/drawing/2014/main" id="{E37A8ECE-29CA-466F-A68A-23921201594B}"/>
                        </a:ext>
                      </a:extLst>
                    </p:cNvPr>
                    <p:cNvSpPr/>
                    <p:nvPr/>
                  </p:nvSpPr>
                  <p:spPr>
                    <a:xfrm>
                      <a:off x="4837287"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792" name="Gruppieren 791">
                    <a:extLst>
                      <a:ext uri="{FF2B5EF4-FFF2-40B4-BE49-F238E27FC236}">
                        <a16:creationId xmlns:a16="http://schemas.microsoft.com/office/drawing/2014/main" id="{59EBF9AB-57B6-45C0-97B9-4A5AD7E97E6D}"/>
                      </a:ext>
                    </a:extLst>
                  </p:cNvPr>
                  <p:cNvGrpSpPr/>
                  <p:nvPr/>
                </p:nvGrpSpPr>
                <p:grpSpPr>
                  <a:xfrm>
                    <a:off x="4447076" y="2008041"/>
                    <a:ext cx="236519" cy="72670"/>
                    <a:chOff x="4601151" y="1871687"/>
                    <a:chExt cx="236519" cy="72670"/>
                  </a:xfrm>
                </p:grpSpPr>
                <p:cxnSp>
                  <p:nvCxnSpPr>
                    <p:cNvPr id="794" name="Gerader Verbinder 793">
                      <a:extLst>
                        <a:ext uri="{FF2B5EF4-FFF2-40B4-BE49-F238E27FC236}">
                          <a16:creationId xmlns:a16="http://schemas.microsoft.com/office/drawing/2014/main" id="{F489FA1E-AADF-469F-852D-552D13545602}"/>
                        </a:ext>
                      </a:extLst>
                    </p:cNvPr>
                    <p:cNvCxnSpPr>
                      <a:cxnSpLocks/>
                    </p:cNvCxnSpPr>
                    <p:nvPr/>
                  </p:nvCxnSpPr>
                  <p:spPr>
                    <a:xfrm flipH="1">
                      <a:off x="4674973" y="1911176"/>
                      <a:ext cx="162697"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95" name="Ellipse 794">
                      <a:extLst>
                        <a:ext uri="{FF2B5EF4-FFF2-40B4-BE49-F238E27FC236}">
                          <a16:creationId xmlns:a16="http://schemas.microsoft.com/office/drawing/2014/main" id="{9F940348-BAD0-4735-9BEC-54031BE31421}"/>
                        </a:ext>
                      </a:extLst>
                    </p:cNvPr>
                    <p:cNvSpPr/>
                    <p:nvPr/>
                  </p:nvSpPr>
                  <p:spPr>
                    <a:xfrm>
                      <a:off x="4601151" y="1871687"/>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793" name="Ellipse 792">
                    <a:extLst>
                      <a:ext uri="{FF2B5EF4-FFF2-40B4-BE49-F238E27FC236}">
                        <a16:creationId xmlns:a16="http://schemas.microsoft.com/office/drawing/2014/main" id="{2750D13D-0092-4107-8147-E1EA4A9DDB33}"/>
                      </a:ext>
                    </a:extLst>
                  </p:cNvPr>
                  <p:cNvSpPr/>
                  <p:nvPr/>
                </p:nvSpPr>
                <p:spPr>
                  <a:xfrm>
                    <a:off x="4650474" y="1788436"/>
                    <a:ext cx="72670" cy="72670"/>
                  </a:xfrm>
                  <a:prstGeom prst="ellipse">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sp>
          <p:nvSpPr>
            <p:cNvPr id="783" name="Untertitel 2">
              <a:extLst>
                <a:ext uri="{FF2B5EF4-FFF2-40B4-BE49-F238E27FC236}">
                  <a16:creationId xmlns:a16="http://schemas.microsoft.com/office/drawing/2014/main" id="{E9DB1E1A-95B7-469B-8C19-B2C342DC2A7A}"/>
                </a:ext>
              </a:extLst>
            </p:cNvPr>
            <p:cNvSpPr txBox="1">
              <a:spLocks/>
            </p:cNvSpPr>
            <p:nvPr/>
          </p:nvSpPr>
          <p:spPr>
            <a:xfrm>
              <a:off x="6606974" y="2235869"/>
              <a:ext cx="1378151" cy="16799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400"/>
                </a:lnSpc>
                <a:spcBef>
                  <a:spcPts val="0"/>
                </a:spcBef>
              </a:pPr>
              <a:r>
                <a:rPr lang="en-US" sz="1000">
                  <a:solidFill>
                    <a:schemeClr val="accent6">
                      <a:lumMod val="60000"/>
                      <a:lumOff val="40000"/>
                    </a:schemeClr>
                  </a:solidFill>
                  <a:latin typeface="+mn-lt"/>
                  <a:ea typeface="Noto Sans" panose="020B0502040504020204" pitchFamily="34" charset="0"/>
                  <a:cs typeface="Noto Sans" panose="020B0502040504020204" pitchFamily="34" charset="0"/>
                </a:rPr>
                <a:t>Medical Specialists</a:t>
              </a:r>
              <a:endParaRPr lang="en-US" sz="1000" i="1">
                <a:solidFill>
                  <a:schemeClr val="accent6">
                    <a:lumMod val="60000"/>
                    <a:lumOff val="40000"/>
                  </a:schemeClr>
                </a:solidFill>
                <a:latin typeface="+mn-lt"/>
                <a:ea typeface="Noto Sans" panose="020B0502040504020204" pitchFamily="34" charset="0"/>
                <a:cs typeface="Noto Sans" panose="020B0502040504020204" pitchFamily="34" charset="0"/>
              </a:endParaRPr>
            </a:p>
          </p:txBody>
        </p:sp>
      </p:grpSp>
      <p:grpSp>
        <p:nvGrpSpPr>
          <p:cNvPr id="839" name="Gruppieren 838">
            <a:extLst>
              <a:ext uri="{FF2B5EF4-FFF2-40B4-BE49-F238E27FC236}">
                <a16:creationId xmlns:a16="http://schemas.microsoft.com/office/drawing/2014/main" id="{8B51C49E-B9B3-4B75-876E-7321C5D91A8D}"/>
              </a:ext>
            </a:extLst>
          </p:cNvPr>
          <p:cNvGrpSpPr/>
          <p:nvPr/>
        </p:nvGrpSpPr>
        <p:grpSpPr>
          <a:xfrm>
            <a:off x="4229102" y="4026569"/>
            <a:ext cx="5318725" cy="2244908"/>
            <a:chOff x="4229102" y="3715419"/>
            <a:chExt cx="5318725" cy="2244908"/>
          </a:xfrm>
        </p:grpSpPr>
        <p:sp>
          <p:nvSpPr>
            <p:cNvPr id="840" name="Untertitel 2">
              <a:extLst>
                <a:ext uri="{FF2B5EF4-FFF2-40B4-BE49-F238E27FC236}">
                  <a16:creationId xmlns:a16="http://schemas.microsoft.com/office/drawing/2014/main" id="{3C489031-32AE-4242-8813-C8E1B1D0B20D}"/>
                </a:ext>
              </a:extLst>
            </p:cNvPr>
            <p:cNvSpPr txBox="1">
              <a:spLocks/>
            </p:cNvSpPr>
            <p:nvPr/>
          </p:nvSpPr>
          <p:spPr>
            <a:xfrm>
              <a:off x="4229102" y="5780791"/>
              <a:ext cx="1449819" cy="179536"/>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400"/>
                </a:lnSpc>
                <a:spcBef>
                  <a:spcPts val="0"/>
                </a:spcBef>
              </a:pPr>
              <a:r>
                <a:rPr lang="en-US" b="1" dirty="0">
                  <a:solidFill>
                    <a:schemeClr val="accent6"/>
                  </a:solidFill>
                  <a:latin typeface="+mn-lt"/>
                  <a:ea typeface="Noto Sans" panose="020B0502040504020204" pitchFamily="34" charset="0"/>
                  <a:cs typeface="Noto Sans" panose="020B0502040504020204" pitchFamily="34" charset="0"/>
                </a:rPr>
                <a:t>Medical Occupations</a:t>
              </a:r>
              <a:endParaRPr lang="en-US" sz="1000" b="1" i="1" dirty="0">
                <a:latin typeface="+mn-lt"/>
                <a:ea typeface="Noto Sans" panose="020B0502040504020204" pitchFamily="34" charset="0"/>
                <a:cs typeface="Noto Sans" panose="020B0502040504020204" pitchFamily="34" charset="0"/>
              </a:endParaRPr>
            </a:p>
          </p:txBody>
        </p:sp>
        <p:grpSp>
          <p:nvGrpSpPr>
            <p:cNvPr id="841" name="Gruppieren 840">
              <a:extLst>
                <a:ext uri="{FF2B5EF4-FFF2-40B4-BE49-F238E27FC236}">
                  <a16:creationId xmlns:a16="http://schemas.microsoft.com/office/drawing/2014/main" id="{2E31B7C1-2C92-493C-9337-6684C094E626}"/>
                </a:ext>
              </a:extLst>
            </p:cNvPr>
            <p:cNvGrpSpPr/>
            <p:nvPr/>
          </p:nvGrpSpPr>
          <p:grpSpPr>
            <a:xfrm>
              <a:off x="4891216" y="3715419"/>
              <a:ext cx="4656611" cy="1917202"/>
              <a:chOff x="4891216" y="3715419"/>
              <a:chExt cx="4656611" cy="1917202"/>
            </a:xfrm>
          </p:grpSpPr>
          <p:sp>
            <p:nvSpPr>
              <p:cNvPr id="842" name="Ellipse 841">
                <a:extLst>
                  <a:ext uri="{FF2B5EF4-FFF2-40B4-BE49-F238E27FC236}">
                    <a16:creationId xmlns:a16="http://schemas.microsoft.com/office/drawing/2014/main" id="{03269163-87A0-40A6-8A30-1F94D15897D2}"/>
                  </a:ext>
                </a:extLst>
              </p:cNvPr>
              <p:cNvSpPr/>
              <p:nvPr/>
            </p:nvSpPr>
            <p:spPr>
              <a:xfrm>
                <a:off x="4891216" y="5509054"/>
                <a:ext cx="123567" cy="123567"/>
              </a:xfrm>
              <a:prstGeom prst="ellipse">
                <a:avLst/>
              </a:prstGeom>
              <a:solidFill>
                <a:schemeClr val="accent6"/>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nvGrpSpPr>
              <p:cNvPr id="843" name="Gruppieren 842">
                <a:extLst>
                  <a:ext uri="{FF2B5EF4-FFF2-40B4-BE49-F238E27FC236}">
                    <a16:creationId xmlns:a16="http://schemas.microsoft.com/office/drawing/2014/main" id="{41F11BAA-3DF5-43FF-BDD1-B332FC5D4862}"/>
                  </a:ext>
                </a:extLst>
              </p:cNvPr>
              <p:cNvGrpSpPr/>
              <p:nvPr/>
            </p:nvGrpSpPr>
            <p:grpSpPr>
              <a:xfrm>
                <a:off x="4891216" y="3715419"/>
                <a:ext cx="4656611" cy="1882194"/>
                <a:chOff x="4891216" y="3715419"/>
                <a:chExt cx="4656611" cy="1882194"/>
              </a:xfrm>
            </p:grpSpPr>
            <p:grpSp>
              <p:nvGrpSpPr>
                <p:cNvPr id="844" name="Gruppieren 843">
                  <a:extLst>
                    <a:ext uri="{FF2B5EF4-FFF2-40B4-BE49-F238E27FC236}">
                      <a16:creationId xmlns:a16="http://schemas.microsoft.com/office/drawing/2014/main" id="{9805CBB5-5BA3-4482-8F0B-50004CBE4B2D}"/>
                    </a:ext>
                  </a:extLst>
                </p:cNvPr>
                <p:cNvGrpSpPr/>
                <p:nvPr/>
              </p:nvGrpSpPr>
              <p:grpSpPr>
                <a:xfrm>
                  <a:off x="4891216" y="3752980"/>
                  <a:ext cx="3079450" cy="1844633"/>
                  <a:chOff x="4891216" y="3752980"/>
                  <a:chExt cx="3079450" cy="1844633"/>
                </a:xfrm>
              </p:grpSpPr>
              <p:cxnSp>
                <p:nvCxnSpPr>
                  <p:cNvPr id="846" name="Gerader Verbinder 845">
                    <a:extLst>
                      <a:ext uri="{FF2B5EF4-FFF2-40B4-BE49-F238E27FC236}">
                        <a16:creationId xmlns:a16="http://schemas.microsoft.com/office/drawing/2014/main" id="{8AF7B867-8772-44AE-9F53-D99DA265902E}"/>
                      </a:ext>
                    </a:extLst>
                  </p:cNvPr>
                  <p:cNvCxnSpPr>
                    <a:cxnSpLocks/>
                  </p:cNvCxnSpPr>
                  <p:nvPr/>
                </p:nvCxnSpPr>
                <p:spPr>
                  <a:xfrm flipV="1">
                    <a:off x="4953000" y="3876547"/>
                    <a:ext cx="0" cy="1721066"/>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47" name="Gerader Verbinder 846">
                    <a:extLst>
                      <a:ext uri="{FF2B5EF4-FFF2-40B4-BE49-F238E27FC236}">
                        <a16:creationId xmlns:a16="http://schemas.microsoft.com/office/drawing/2014/main" id="{E374FA81-C272-4A14-A331-BEF280CE95E5}"/>
                      </a:ext>
                    </a:extLst>
                  </p:cNvPr>
                  <p:cNvCxnSpPr>
                    <a:cxnSpLocks/>
                  </p:cNvCxnSpPr>
                  <p:nvPr/>
                </p:nvCxnSpPr>
                <p:spPr>
                  <a:xfrm>
                    <a:off x="5014783" y="3814764"/>
                    <a:ext cx="2827467" cy="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sp>
                <p:nvSpPr>
                  <p:cNvPr id="848" name="Ellipse 847">
                    <a:extLst>
                      <a:ext uri="{FF2B5EF4-FFF2-40B4-BE49-F238E27FC236}">
                        <a16:creationId xmlns:a16="http://schemas.microsoft.com/office/drawing/2014/main" id="{9699307A-4952-482C-95AC-3EE50B24B13C}"/>
                      </a:ext>
                    </a:extLst>
                  </p:cNvPr>
                  <p:cNvSpPr/>
                  <p:nvPr/>
                </p:nvSpPr>
                <p:spPr>
                  <a:xfrm>
                    <a:off x="7847099" y="3752980"/>
                    <a:ext cx="123567" cy="123567"/>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sp>
                <p:nvSpPr>
                  <p:cNvPr id="849" name="Ellipse 848">
                    <a:extLst>
                      <a:ext uri="{FF2B5EF4-FFF2-40B4-BE49-F238E27FC236}">
                        <a16:creationId xmlns:a16="http://schemas.microsoft.com/office/drawing/2014/main" id="{11484AA9-7CAC-4F24-96C7-FE2B88BAE054}"/>
                      </a:ext>
                    </a:extLst>
                  </p:cNvPr>
                  <p:cNvSpPr/>
                  <p:nvPr/>
                </p:nvSpPr>
                <p:spPr>
                  <a:xfrm>
                    <a:off x="4891216" y="3752980"/>
                    <a:ext cx="123567" cy="123567"/>
                  </a:xfrm>
                  <a:prstGeom prst="ellipse">
                    <a:avLst/>
                  </a:prstGeom>
                  <a:solidFill>
                    <a:schemeClr val="bg1"/>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845" name="Untertitel 2">
                  <a:extLst>
                    <a:ext uri="{FF2B5EF4-FFF2-40B4-BE49-F238E27FC236}">
                      <a16:creationId xmlns:a16="http://schemas.microsoft.com/office/drawing/2014/main" id="{79292A01-3430-4C4A-9F0A-F518DDA85896}"/>
                    </a:ext>
                  </a:extLst>
                </p:cNvPr>
                <p:cNvSpPr txBox="1">
                  <a:spLocks/>
                </p:cNvSpPr>
                <p:nvPr/>
              </p:nvSpPr>
              <p:spPr>
                <a:xfrm>
                  <a:off x="8169676" y="3715419"/>
                  <a:ext cx="1378151" cy="16799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400"/>
                    </a:lnSpc>
                    <a:spcBef>
                      <a:spcPts val="0"/>
                    </a:spcBef>
                  </a:pPr>
                  <a:r>
                    <a:rPr lang="de-CH" sz="1000" b="1" dirty="0">
                      <a:solidFill>
                        <a:schemeClr val="accent6"/>
                      </a:solidFill>
                      <a:latin typeface="+mn-lt"/>
                      <a:ea typeface="Noto Sans" panose="020B0502040504020204" pitchFamily="34" charset="0"/>
                      <a:cs typeface="Noto Sans" panose="020B0502040504020204" pitchFamily="34" charset="0"/>
                    </a:rPr>
                    <a:t>Human Medicine</a:t>
                  </a:r>
                  <a:endParaRPr lang="de-CH" sz="1000" b="1" i="1" dirty="0">
                    <a:latin typeface="+mn-lt"/>
                    <a:ea typeface="Noto Sans" panose="020B0502040504020204" pitchFamily="34" charset="0"/>
                    <a:cs typeface="Noto Sans" panose="020B0502040504020204" pitchFamily="34" charset="0"/>
                  </a:endParaRPr>
                </a:p>
              </p:txBody>
            </p:sp>
          </p:grpSp>
        </p:grpSp>
      </p:grpSp>
      <p:grpSp>
        <p:nvGrpSpPr>
          <p:cNvPr id="850" name="Gruppieren 849">
            <a:extLst>
              <a:ext uri="{FF2B5EF4-FFF2-40B4-BE49-F238E27FC236}">
                <a16:creationId xmlns:a16="http://schemas.microsoft.com/office/drawing/2014/main" id="{4F9CB488-6231-429E-9F03-4B9CA1373701}"/>
              </a:ext>
            </a:extLst>
          </p:cNvPr>
          <p:cNvGrpSpPr/>
          <p:nvPr/>
        </p:nvGrpSpPr>
        <p:grpSpPr>
          <a:xfrm>
            <a:off x="7308850" y="3004339"/>
            <a:ext cx="1851025" cy="462881"/>
            <a:chOff x="7308850" y="3004339"/>
            <a:chExt cx="1851025" cy="462881"/>
          </a:xfrm>
        </p:grpSpPr>
        <p:grpSp>
          <p:nvGrpSpPr>
            <p:cNvPr id="851" name="Gruppieren 850">
              <a:extLst>
                <a:ext uri="{FF2B5EF4-FFF2-40B4-BE49-F238E27FC236}">
                  <a16:creationId xmlns:a16="http://schemas.microsoft.com/office/drawing/2014/main" id="{81C3E5D4-44BE-4DA2-BCCC-254D60792B9A}"/>
                </a:ext>
              </a:extLst>
            </p:cNvPr>
            <p:cNvGrpSpPr/>
            <p:nvPr/>
          </p:nvGrpSpPr>
          <p:grpSpPr>
            <a:xfrm rot="5400000">
              <a:off x="7285040" y="3028149"/>
              <a:ext cx="462881" cy="415261"/>
              <a:chOff x="3847310" y="1800726"/>
              <a:chExt cx="462881" cy="415261"/>
            </a:xfrm>
          </p:grpSpPr>
          <p:cxnSp>
            <p:nvCxnSpPr>
              <p:cNvPr id="853" name="Gerader Verbinder 852">
                <a:extLst>
                  <a:ext uri="{FF2B5EF4-FFF2-40B4-BE49-F238E27FC236}">
                    <a16:creationId xmlns:a16="http://schemas.microsoft.com/office/drawing/2014/main" id="{5FA7DF9A-1D28-46A3-97AE-09549DFF8090}"/>
                  </a:ext>
                </a:extLst>
              </p:cNvPr>
              <p:cNvCxnSpPr>
                <a:cxnSpLocks/>
              </p:cNvCxnSpPr>
              <p:nvPr/>
            </p:nvCxnSpPr>
            <p:spPr>
              <a:xfrm rot="16200000">
                <a:off x="3904233" y="2040895"/>
                <a:ext cx="350184"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854" name="Gruppieren 853">
                <a:extLst>
                  <a:ext uri="{FF2B5EF4-FFF2-40B4-BE49-F238E27FC236}">
                    <a16:creationId xmlns:a16="http://schemas.microsoft.com/office/drawing/2014/main" id="{D4086C4E-35AB-4D6C-9B4B-906D7E66ED14}"/>
                  </a:ext>
                </a:extLst>
              </p:cNvPr>
              <p:cNvGrpSpPr/>
              <p:nvPr/>
            </p:nvGrpSpPr>
            <p:grpSpPr>
              <a:xfrm>
                <a:off x="3847310" y="1800726"/>
                <a:ext cx="462881" cy="382710"/>
                <a:chOff x="4447076" y="1788436"/>
                <a:chExt cx="462881" cy="382710"/>
              </a:xfrm>
            </p:grpSpPr>
            <p:grpSp>
              <p:nvGrpSpPr>
                <p:cNvPr id="858" name="Gruppieren 857">
                  <a:extLst>
                    <a:ext uri="{FF2B5EF4-FFF2-40B4-BE49-F238E27FC236}">
                      <a16:creationId xmlns:a16="http://schemas.microsoft.com/office/drawing/2014/main" id="{75EAC6A2-6A58-40CC-B9B5-F6FCBEF33CEC}"/>
                    </a:ext>
                  </a:extLst>
                </p:cNvPr>
                <p:cNvGrpSpPr/>
                <p:nvPr/>
              </p:nvGrpSpPr>
              <p:grpSpPr>
                <a:xfrm>
                  <a:off x="4674973" y="1931003"/>
                  <a:ext cx="234984" cy="72670"/>
                  <a:chOff x="4674973" y="1871687"/>
                  <a:chExt cx="234984" cy="72670"/>
                </a:xfrm>
              </p:grpSpPr>
              <p:cxnSp>
                <p:nvCxnSpPr>
                  <p:cNvPr id="866" name="Gerader Verbinder 865">
                    <a:extLst>
                      <a:ext uri="{FF2B5EF4-FFF2-40B4-BE49-F238E27FC236}">
                        <a16:creationId xmlns:a16="http://schemas.microsoft.com/office/drawing/2014/main" id="{61DCB217-81DB-4DD5-9C42-F6498DD163C3}"/>
                      </a:ext>
                    </a:extLst>
                  </p:cNvPr>
                  <p:cNvCxnSpPr>
                    <a:cxnSpLocks/>
                  </p:cNvCxnSpPr>
                  <p:nvPr/>
                </p:nvCxnSpPr>
                <p:spPr>
                  <a:xfrm flipH="1">
                    <a:off x="4674973" y="1911176"/>
                    <a:ext cx="162697"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67" name="Ellipse 866">
                    <a:extLst>
                      <a:ext uri="{FF2B5EF4-FFF2-40B4-BE49-F238E27FC236}">
                        <a16:creationId xmlns:a16="http://schemas.microsoft.com/office/drawing/2014/main" id="{C66F6A77-53EA-42B5-BD14-7C5B36E7EE7F}"/>
                      </a:ext>
                    </a:extLst>
                  </p:cNvPr>
                  <p:cNvSpPr/>
                  <p:nvPr/>
                </p:nvSpPr>
                <p:spPr>
                  <a:xfrm>
                    <a:off x="4837287" y="1871687"/>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859" name="Gruppieren 858">
                  <a:extLst>
                    <a:ext uri="{FF2B5EF4-FFF2-40B4-BE49-F238E27FC236}">
                      <a16:creationId xmlns:a16="http://schemas.microsoft.com/office/drawing/2014/main" id="{CF73FCA5-8F15-4B38-8E64-CE8DBCB15EF3}"/>
                    </a:ext>
                  </a:extLst>
                </p:cNvPr>
                <p:cNvGrpSpPr/>
                <p:nvPr/>
              </p:nvGrpSpPr>
              <p:grpSpPr>
                <a:xfrm>
                  <a:off x="4674973" y="2098476"/>
                  <a:ext cx="234984" cy="72670"/>
                  <a:chOff x="4674973" y="1871687"/>
                  <a:chExt cx="234984" cy="72670"/>
                </a:xfrm>
              </p:grpSpPr>
              <p:cxnSp>
                <p:nvCxnSpPr>
                  <p:cNvPr id="864" name="Gerader Verbinder 863">
                    <a:extLst>
                      <a:ext uri="{FF2B5EF4-FFF2-40B4-BE49-F238E27FC236}">
                        <a16:creationId xmlns:a16="http://schemas.microsoft.com/office/drawing/2014/main" id="{04EB34F8-896B-46C2-90B4-F9559DAFA621}"/>
                      </a:ext>
                    </a:extLst>
                  </p:cNvPr>
                  <p:cNvCxnSpPr>
                    <a:cxnSpLocks/>
                  </p:cNvCxnSpPr>
                  <p:nvPr/>
                </p:nvCxnSpPr>
                <p:spPr>
                  <a:xfrm flipH="1">
                    <a:off x="4674973" y="1911176"/>
                    <a:ext cx="162697"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65" name="Ellipse 864">
                    <a:extLst>
                      <a:ext uri="{FF2B5EF4-FFF2-40B4-BE49-F238E27FC236}">
                        <a16:creationId xmlns:a16="http://schemas.microsoft.com/office/drawing/2014/main" id="{DD034CDC-8DAF-4AFB-B964-B208FA73CC7A}"/>
                      </a:ext>
                    </a:extLst>
                  </p:cNvPr>
                  <p:cNvSpPr/>
                  <p:nvPr/>
                </p:nvSpPr>
                <p:spPr>
                  <a:xfrm>
                    <a:off x="4837287" y="1871687"/>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860" name="Gruppieren 859">
                  <a:extLst>
                    <a:ext uri="{FF2B5EF4-FFF2-40B4-BE49-F238E27FC236}">
                      <a16:creationId xmlns:a16="http://schemas.microsoft.com/office/drawing/2014/main" id="{BBAF1831-B321-4E0D-9501-E35EA7FF2651}"/>
                    </a:ext>
                  </a:extLst>
                </p:cNvPr>
                <p:cNvGrpSpPr/>
                <p:nvPr/>
              </p:nvGrpSpPr>
              <p:grpSpPr>
                <a:xfrm>
                  <a:off x="4447076" y="2008041"/>
                  <a:ext cx="236519" cy="72670"/>
                  <a:chOff x="4601151" y="1871687"/>
                  <a:chExt cx="236519" cy="72670"/>
                </a:xfrm>
              </p:grpSpPr>
              <p:cxnSp>
                <p:nvCxnSpPr>
                  <p:cNvPr id="862" name="Gerader Verbinder 861">
                    <a:extLst>
                      <a:ext uri="{FF2B5EF4-FFF2-40B4-BE49-F238E27FC236}">
                        <a16:creationId xmlns:a16="http://schemas.microsoft.com/office/drawing/2014/main" id="{F358FF0F-A522-4462-AF62-355F4967AE7A}"/>
                      </a:ext>
                    </a:extLst>
                  </p:cNvPr>
                  <p:cNvCxnSpPr>
                    <a:cxnSpLocks/>
                  </p:cNvCxnSpPr>
                  <p:nvPr/>
                </p:nvCxnSpPr>
                <p:spPr>
                  <a:xfrm flipH="1">
                    <a:off x="4674973" y="1911176"/>
                    <a:ext cx="162697"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63" name="Ellipse 862">
                    <a:extLst>
                      <a:ext uri="{FF2B5EF4-FFF2-40B4-BE49-F238E27FC236}">
                        <a16:creationId xmlns:a16="http://schemas.microsoft.com/office/drawing/2014/main" id="{A70AD43D-7188-4CDD-8980-E3215F96E2B0}"/>
                      </a:ext>
                    </a:extLst>
                  </p:cNvPr>
                  <p:cNvSpPr/>
                  <p:nvPr/>
                </p:nvSpPr>
                <p:spPr>
                  <a:xfrm>
                    <a:off x="4601151" y="1871687"/>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861" name="Ellipse 860">
                  <a:extLst>
                    <a:ext uri="{FF2B5EF4-FFF2-40B4-BE49-F238E27FC236}">
                      <a16:creationId xmlns:a16="http://schemas.microsoft.com/office/drawing/2014/main" id="{A80BFA15-26B1-4269-8F55-EDDC687C099A}"/>
                    </a:ext>
                  </a:extLst>
                </p:cNvPr>
                <p:cNvSpPr/>
                <p:nvPr/>
              </p:nvSpPr>
              <p:spPr>
                <a:xfrm>
                  <a:off x="4650474" y="1788436"/>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855" name="Gruppieren 854">
                <a:extLst>
                  <a:ext uri="{FF2B5EF4-FFF2-40B4-BE49-F238E27FC236}">
                    <a16:creationId xmlns:a16="http://schemas.microsoft.com/office/drawing/2014/main" id="{1240E98A-3708-4159-A382-06E5FE9EB276}"/>
                  </a:ext>
                </a:extLst>
              </p:cNvPr>
              <p:cNvGrpSpPr/>
              <p:nvPr/>
            </p:nvGrpSpPr>
            <p:grpSpPr>
              <a:xfrm>
                <a:off x="4161322" y="1838324"/>
                <a:ext cx="53813" cy="154651"/>
                <a:chOff x="4151796" y="1838324"/>
                <a:chExt cx="53813" cy="154651"/>
              </a:xfrm>
            </p:grpSpPr>
            <p:cxnSp>
              <p:nvCxnSpPr>
                <p:cNvPr id="856" name="Gerader Verbinder 855">
                  <a:extLst>
                    <a:ext uri="{FF2B5EF4-FFF2-40B4-BE49-F238E27FC236}">
                      <a16:creationId xmlns:a16="http://schemas.microsoft.com/office/drawing/2014/main" id="{D8C0560A-171B-4CD9-AF09-49D26B8771FF}"/>
                    </a:ext>
                  </a:extLst>
                </p:cNvPr>
                <p:cNvCxnSpPr>
                  <a:cxnSpLocks/>
                </p:cNvCxnSpPr>
                <p:nvPr/>
              </p:nvCxnSpPr>
              <p:spPr>
                <a:xfrm flipV="1">
                  <a:off x="4178702" y="1890713"/>
                  <a:ext cx="0" cy="102262"/>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57" name="Ellipse 856">
                  <a:extLst>
                    <a:ext uri="{FF2B5EF4-FFF2-40B4-BE49-F238E27FC236}">
                      <a16:creationId xmlns:a16="http://schemas.microsoft.com/office/drawing/2014/main" id="{9E1717DF-0AFE-4B96-A91B-EA25D160A160}"/>
                    </a:ext>
                  </a:extLst>
                </p:cNvPr>
                <p:cNvSpPr/>
                <p:nvPr/>
              </p:nvSpPr>
              <p:spPr>
                <a:xfrm>
                  <a:off x="4151796" y="1838324"/>
                  <a:ext cx="53813" cy="53813"/>
                </a:xfrm>
                <a:prstGeom prst="ellipse">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sp>
          <p:nvSpPr>
            <p:cNvPr id="852" name="Untertitel 2">
              <a:extLst>
                <a:ext uri="{FF2B5EF4-FFF2-40B4-BE49-F238E27FC236}">
                  <a16:creationId xmlns:a16="http://schemas.microsoft.com/office/drawing/2014/main" id="{6578718F-905F-4596-98F6-2B39FC9649A2}"/>
                </a:ext>
              </a:extLst>
            </p:cNvPr>
            <p:cNvSpPr txBox="1">
              <a:spLocks/>
            </p:cNvSpPr>
            <p:nvPr/>
          </p:nvSpPr>
          <p:spPr>
            <a:xfrm>
              <a:off x="7781724" y="3150269"/>
              <a:ext cx="1378151" cy="167995"/>
            </a:xfrm>
            <a:prstGeom prst="rect">
              <a:avLst/>
            </a:prstGeom>
            <a:ln>
              <a:noFill/>
            </a:ln>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400"/>
                </a:lnSpc>
                <a:spcBef>
                  <a:spcPts val="0"/>
                </a:spcBef>
              </a:pPr>
              <a:r>
                <a:rPr lang="en-US" sz="1000">
                  <a:solidFill>
                    <a:schemeClr val="tx1">
                      <a:lumMod val="50000"/>
                      <a:lumOff val="50000"/>
                    </a:schemeClr>
                  </a:solidFill>
                  <a:latin typeface="+mn-lt"/>
                  <a:ea typeface="Noto Sans" panose="020B0502040504020204" pitchFamily="34" charset="0"/>
                  <a:cs typeface="Noto Sans" panose="020B0502040504020204" pitchFamily="34" charset="0"/>
                </a:rPr>
                <a:t>Surgeon</a:t>
              </a:r>
              <a:endParaRPr lang="en-US" sz="1000" i="1">
                <a:solidFill>
                  <a:schemeClr val="tx1">
                    <a:lumMod val="50000"/>
                    <a:lumOff val="50000"/>
                  </a:schemeClr>
                </a:solidFill>
                <a:latin typeface="+mn-lt"/>
                <a:ea typeface="Noto Sans" panose="020B0502040504020204" pitchFamily="34" charset="0"/>
                <a:cs typeface="Noto Sans" panose="020B0502040504020204" pitchFamily="34" charset="0"/>
              </a:endParaRPr>
            </a:p>
          </p:txBody>
        </p:sp>
      </p:grpSp>
      <p:grpSp>
        <p:nvGrpSpPr>
          <p:cNvPr id="868" name="Gruppieren 867">
            <a:extLst>
              <a:ext uri="{FF2B5EF4-FFF2-40B4-BE49-F238E27FC236}">
                <a16:creationId xmlns:a16="http://schemas.microsoft.com/office/drawing/2014/main" id="{6F902CAD-A00E-4981-9A07-B875037C5FE8}"/>
              </a:ext>
            </a:extLst>
          </p:cNvPr>
          <p:cNvGrpSpPr/>
          <p:nvPr/>
        </p:nvGrpSpPr>
        <p:grpSpPr>
          <a:xfrm>
            <a:off x="5413174" y="3404082"/>
            <a:ext cx="1857576" cy="462881"/>
            <a:chOff x="5413174" y="3404082"/>
            <a:chExt cx="1857576" cy="462881"/>
          </a:xfrm>
        </p:grpSpPr>
        <p:grpSp>
          <p:nvGrpSpPr>
            <p:cNvPr id="869" name="Gruppieren 868">
              <a:extLst>
                <a:ext uri="{FF2B5EF4-FFF2-40B4-BE49-F238E27FC236}">
                  <a16:creationId xmlns:a16="http://schemas.microsoft.com/office/drawing/2014/main" id="{854F61F1-9F0A-4926-82F5-29A04C0CDF6B}"/>
                </a:ext>
              </a:extLst>
            </p:cNvPr>
            <p:cNvGrpSpPr/>
            <p:nvPr/>
          </p:nvGrpSpPr>
          <p:grpSpPr>
            <a:xfrm rot="16200000">
              <a:off x="6825967" y="3422180"/>
              <a:ext cx="462881" cy="426685"/>
              <a:chOff x="4447076" y="1788436"/>
              <a:chExt cx="462881" cy="426685"/>
            </a:xfrm>
          </p:grpSpPr>
          <p:cxnSp>
            <p:nvCxnSpPr>
              <p:cNvPr id="871" name="Gerader Verbinder 870">
                <a:extLst>
                  <a:ext uri="{FF2B5EF4-FFF2-40B4-BE49-F238E27FC236}">
                    <a16:creationId xmlns:a16="http://schemas.microsoft.com/office/drawing/2014/main" id="{D831EDAD-AB2F-43ED-9F4E-704BA5827A02}"/>
                  </a:ext>
                </a:extLst>
              </p:cNvPr>
              <p:cNvCxnSpPr>
                <a:cxnSpLocks/>
              </p:cNvCxnSpPr>
              <p:nvPr/>
            </p:nvCxnSpPr>
            <p:spPr>
              <a:xfrm rot="5400000" flipH="1">
                <a:off x="4498287" y="2034317"/>
                <a:ext cx="361608"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872" name="Gruppieren 871">
                <a:extLst>
                  <a:ext uri="{FF2B5EF4-FFF2-40B4-BE49-F238E27FC236}">
                    <a16:creationId xmlns:a16="http://schemas.microsoft.com/office/drawing/2014/main" id="{E1988F05-06FE-4034-B187-94E7BAEECAD0}"/>
                  </a:ext>
                </a:extLst>
              </p:cNvPr>
              <p:cNvGrpSpPr/>
              <p:nvPr/>
            </p:nvGrpSpPr>
            <p:grpSpPr>
              <a:xfrm>
                <a:off x="4447076" y="1788436"/>
                <a:ext cx="462881" cy="382710"/>
                <a:chOff x="4447076" y="1788436"/>
                <a:chExt cx="462881" cy="382710"/>
              </a:xfrm>
            </p:grpSpPr>
            <p:grpSp>
              <p:nvGrpSpPr>
                <p:cNvPr id="873" name="Gruppieren 872">
                  <a:extLst>
                    <a:ext uri="{FF2B5EF4-FFF2-40B4-BE49-F238E27FC236}">
                      <a16:creationId xmlns:a16="http://schemas.microsoft.com/office/drawing/2014/main" id="{02F9F165-5999-4D89-A2CD-11428FF514C3}"/>
                    </a:ext>
                  </a:extLst>
                </p:cNvPr>
                <p:cNvGrpSpPr/>
                <p:nvPr/>
              </p:nvGrpSpPr>
              <p:grpSpPr>
                <a:xfrm>
                  <a:off x="4674973" y="1931003"/>
                  <a:ext cx="234984" cy="72670"/>
                  <a:chOff x="4674973" y="1871687"/>
                  <a:chExt cx="234984" cy="72670"/>
                </a:xfrm>
              </p:grpSpPr>
              <p:cxnSp>
                <p:nvCxnSpPr>
                  <p:cNvPr id="881" name="Gerader Verbinder 880">
                    <a:extLst>
                      <a:ext uri="{FF2B5EF4-FFF2-40B4-BE49-F238E27FC236}">
                        <a16:creationId xmlns:a16="http://schemas.microsoft.com/office/drawing/2014/main" id="{321E8EC6-FE48-4235-95A7-F6D0A301AC46}"/>
                      </a:ext>
                    </a:extLst>
                  </p:cNvPr>
                  <p:cNvCxnSpPr>
                    <a:cxnSpLocks/>
                  </p:cNvCxnSpPr>
                  <p:nvPr/>
                </p:nvCxnSpPr>
                <p:spPr>
                  <a:xfrm flipH="1">
                    <a:off x="4674973" y="1911176"/>
                    <a:ext cx="162697"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82" name="Ellipse 881">
                    <a:extLst>
                      <a:ext uri="{FF2B5EF4-FFF2-40B4-BE49-F238E27FC236}">
                        <a16:creationId xmlns:a16="http://schemas.microsoft.com/office/drawing/2014/main" id="{F4A8CE96-4FEE-4D29-AB94-662BCCB8898A}"/>
                      </a:ext>
                    </a:extLst>
                  </p:cNvPr>
                  <p:cNvSpPr/>
                  <p:nvPr/>
                </p:nvSpPr>
                <p:spPr>
                  <a:xfrm>
                    <a:off x="4837287" y="1871687"/>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874" name="Gruppieren 873">
                  <a:extLst>
                    <a:ext uri="{FF2B5EF4-FFF2-40B4-BE49-F238E27FC236}">
                      <a16:creationId xmlns:a16="http://schemas.microsoft.com/office/drawing/2014/main" id="{1682996E-E0DA-4E68-9D10-30A03175F74B}"/>
                    </a:ext>
                  </a:extLst>
                </p:cNvPr>
                <p:cNvGrpSpPr/>
                <p:nvPr/>
              </p:nvGrpSpPr>
              <p:grpSpPr>
                <a:xfrm>
                  <a:off x="4674973" y="2098476"/>
                  <a:ext cx="234984" cy="72670"/>
                  <a:chOff x="4674973" y="1871687"/>
                  <a:chExt cx="234984" cy="72670"/>
                </a:xfrm>
              </p:grpSpPr>
              <p:cxnSp>
                <p:nvCxnSpPr>
                  <p:cNvPr id="879" name="Gerader Verbinder 878">
                    <a:extLst>
                      <a:ext uri="{FF2B5EF4-FFF2-40B4-BE49-F238E27FC236}">
                        <a16:creationId xmlns:a16="http://schemas.microsoft.com/office/drawing/2014/main" id="{163EC4D0-0735-4F48-B31B-D88D517CF3CE}"/>
                      </a:ext>
                    </a:extLst>
                  </p:cNvPr>
                  <p:cNvCxnSpPr>
                    <a:cxnSpLocks/>
                  </p:cNvCxnSpPr>
                  <p:nvPr/>
                </p:nvCxnSpPr>
                <p:spPr>
                  <a:xfrm flipH="1">
                    <a:off x="4674973" y="1911176"/>
                    <a:ext cx="162697"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80" name="Ellipse 879">
                    <a:extLst>
                      <a:ext uri="{FF2B5EF4-FFF2-40B4-BE49-F238E27FC236}">
                        <a16:creationId xmlns:a16="http://schemas.microsoft.com/office/drawing/2014/main" id="{7AD7248E-4931-4F5A-AAAA-A975A853B9C6}"/>
                      </a:ext>
                    </a:extLst>
                  </p:cNvPr>
                  <p:cNvSpPr/>
                  <p:nvPr/>
                </p:nvSpPr>
                <p:spPr>
                  <a:xfrm>
                    <a:off x="4837287" y="1871687"/>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nvGrpSpPr>
                <p:cNvPr id="875" name="Gruppieren 874">
                  <a:extLst>
                    <a:ext uri="{FF2B5EF4-FFF2-40B4-BE49-F238E27FC236}">
                      <a16:creationId xmlns:a16="http://schemas.microsoft.com/office/drawing/2014/main" id="{D5A84A90-5C72-433C-B1FC-BE118D17A531}"/>
                    </a:ext>
                  </a:extLst>
                </p:cNvPr>
                <p:cNvGrpSpPr/>
                <p:nvPr/>
              </p:nvGrpSpPr>
              <p:grpSpPr>
                <a:xfrm>
                  <a:off x="4447076" y="2008041"/>
                  <a:ext cx="236519" cy="72670"/>
                  <a:chOff x="4601151" y="1871687"/>
                  <a:chExt cx="236519" cy="72670"/>
                </a:xfrm>
              </p:grpSpPr>
              <p:cxnSp>
                <p:nvCxnSpPr>
                  <p:cNvPr id="877" name="Gerader Verbinder 876">
                    <a:extLst>
                      <a:ext uri="{FF2B5EF4-FFF2-40B4-BE49-F238E27FC236}">
                        <a16:creationId xmlns:a16="http://schemas.microsoft.com/office/drawing/2014/main" id="{2F286A37-2D02-46F4-8E24-F861D53A4A7D}"/>
                      </a:ext>
                    </a:extLst>
                  </p:cNvPr>
                  <p:cNvCxnSpPr>
                    <a:cxnSpLocks/>
                  </p:cNvCxnSpPr>
                  <p:nvPr/>
                </p:nvCxnSpPr>
                <p:spPr>
                  <a:xfrm flipH="1">
                    <a:off x="4674973" y="1911176"/>
                    <a:ext cx="162697"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78" name="Ellipse 877">
                    <a:extLst>
                      <a:ext uri="{FF2B5EF4-FFF2-40B4-BE49-F238E27FC236}">
                        <a16:creationId xmlns:a16="http://schemas.microsoft.com/office/drawing/2014/main" id="{CDAD7535-176D-471F-A08F-EC4439E5E944}"/>
                      </a:ext>
                    </a:extLst>
                  </p:cNvPr>
                  <p:cNvSpPr/>
                  <p:nvPr/>
                </p:nvSpPr>
                <p:spPr>
                  <a:xfrm>
                    <a:off x="4601151" y="1871687"/>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sp>
              <p:nvSpPr>
                <p:cNvPr id="876" name="Ellipse 875">
                  <a:extLst>
                    <a:ext uri="{FF2B5EF4-FFF2-40B4-BE49-F238E27FC236}">
                      <a16:creationId xmlns:a16="http://schemas.microsoft.com/office/drawing/2014/main" id="{128025FF-55B1-471E-9FC2-99A012164EBD}"/>
                    </a:ext>
                  </a:extLst>
                </p:cNvPr>
                <p:cNvSpPr/>
                <p:nvPr/>
              </p:nvSpPr>
              <p:spPr>
                <a:xfrm>
                  <a:off x="4640948" y="1788436"/>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sp>
          <p:nvSpPr>
            <p:cNvPr id="870" name="Untertitel 2">
              <a:extLst>
                <a:ext uri="{FF2B5EF4-FFF2-40B4-BE49-F238E27FC236}">
                  <a16:creationId xmlns:a16="http://schemas.microsoft.com/office/drawing/2014/main" id="{02957CD0-FAFA-4C02-BEB3-A9F27068ACE7}"/>
                </a:ext>
              </a:extLst>
            </p:cNvPr>
            <p:cNvSpPr txBox="1">
              <a:spLocks/>
            </p:cNvSpPr>
            <p:nvPr/>
          </p:nvSpPr>
          <p:spPr>
            <a:xfrm>
              <a:off x="5413174" y="3536950"/>
              <a:ext cx="1378151" cy="167995"/>
            </a:xfrm>
            <a:prstGeom prst="rect">
              <a:avLst/>
            </a:prstGeom>
            <a:ln>
              <a:noFill/>
            </a:ln>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ts val="1400"/>
                </a:lnSpc>
                <a:spcBef>
                  <a:spcPts val="0"/>
                </a:spcBef>
              </a:pPr>
              <a:r>
                <a:rPr lang="en-US" sz="1000">
                  <a:solidFill>
                    <a:schemeClr val="tx1">
                      <a:lumMod val="50000"/>
                      <a:lumOff val="50000"/>
                    </a:schemeClr>
                  </a:solidFill>
                  <a:latin typeface="+mn-lt"/>
                  <a:ea typeface="Noto Sans" panose="020B0502040504020204" pitchFamily="34" charset="0"/>
                  <a:cs typeface="Noto Sans" panose="020B0502040504020204" pitchFamily="34" charset="0"/>
                </a:rPr>
                <a:t>Oncologist</a:t>
              </a:r>
              <a:endParaRPr lang="en-US" sz="1000" i="1">
                <a:solidFill>
                  <a:schemeClr val="tx1">
                    <a:lumMod val="50000"/>
                    <a:lumOff val="50000"/>
                  </a:schemeClr>
                </a:solidFill>
                <a:latin typeface="+mn-lt"/>
                <a:ea typeface="Noto Sans" panose="020B0502040504020204" pitchFamily="34" charset="0"/>
                <a:cs typeface="Noto Sans" panose="020B0502040504020204" pitchFamily="34" charset="0"/>
              </a:endParaRPr>
            </a:p>
          </p:txBody>
        </p:sp>
      </p:grpSp>
      <p:grpSp>
        <p:nvGrpSpPr>
          <p:cNvPr id="883" name="Gruppieren 882">
            <a:extLst>
              <a:ext uri="{FF2B5EF4-FFF2-40B4-BE49-F238E27FC236}">
                <a16:creationId xmlns:a16="http://schemas.microsoft.com/office/drawing/2014/main" id="{EE28335C-CB0C-4076-A3DE-3C9866DD8501}"/>
              </a:ext>
            </a:extLst>
          </p:cNvPr>
          <p:cNvGrpSpPr/>
          <p:nvPr/>
        </p:nvGrpSpPr>
        <p:grpSpPr>
          <a:xfrm>
            <a:off x="7431427" y="2940719"/>
            <a:ext cx="1506198" cy="285081"/>
            <a:chOff x="7431427" y="2940719"/>
            <a:chExt cx="1506198" cy="285081"/>
          </a:xfrm>
        </p:grpSpPr>
        <p:sp>
          <p:nvSpPr>
            <p:cNvPr id="884" name="Untertitel 2">
              <a:extLst>
                <a:ext uri="{FF2B5EF4-FFF2-40B4-BE49-F238E27FC236}">
                  <a16:creationId xmlns:a16="http://schemas.microsoft.com/office/drawing/2014/main" id="{74335C13-5CAD-4EEF-AA59-7AA77473754D}"/>
                </a:ext>
              </a:extLst>
            </p:cNvPr>
            <p:cNvSpPr txBox="1">
              <a:spLocks/>
            </p:cNvSpPr>
            <p:nvPr/>
          </p:nvSpPr>
          <p:spPr>
            <a:xfrm>
              <a:off x="7559474" y="2940719"/>
              <a:ext cx="1378151" cy="16799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400"/>
                </a:lnSpc>
                <a:spcBef>
                  <a:spcPts val="0"/>
                </a:spcBef>
              </a:pPr>
              <a:r>
                <a:rPr lang="en-US" sz="1000">
                  <a:solidFill>
                    <a:schemeClr val="accent2">
                      <a:lumMod val="60000"/>
                      <a:lumOff val="40000"/>
                    </a:schemeClr>
                  </a:solidFill>
                  <a:latin typeface="+mn-lt"/>
                  <a:ea typeface="Noto Sans" panose="020B0502040504020204" pitchFamily="34" charset="0"/>
                  <a:cs typeface="Noto Sans" panose="020B0502040504020204" pitchFamily="34" charset="0"/>
                </a:rPr>
                <a:t>Neurosurgeon</a:t>
              </a:r>
              <a:endParaRPr lang="en-US" sz="1000" i="1">
                <a:solidFill>
                  <a:schemeClr val="accent2">
                    <a:lumMod val="60000"/>
                    <a:lumOff val="40000"/>
                  </a:schemeClr>
                </a:solidFill>
                <a:latin typeface="+mn-lt"/>
                <a:ea typeface="Noto Sans" panose="020B0502040504020204" pitchFamily="34" charset="0"/>
                <a:cs typeface="Noto Sans" panose="020B0502040504020204" pitchFamily="34" charset="0"/>
              </a:endParaRPr>
            </a:p>
          </p:txBody>
        </p:sp>
        <p:grpSp>
          <p:nvGrpSpPr>
            <p:cNvPr id="885" name="Gruppieren 884">
              <a:extLst>
                <a:ext uri="{FF2B5EF4-FFF2-40B4-BE49-F238E27FC236}">
                  <a16:creationId xmlns:a16="http://schemas.microsoft.com/office/drawing/2014/main" id="{0E0722BB-5257-44AE-AFAD-3B9D128B2FAC}"/>
                </a:ext>
              </a:extLst>
            </p:cNvPr>
            <p:cNvGrpSpPr/>
            <p:nvPr/>
          </p:nvGrpSpPr>
          <p:grpSpPr>
            <a:xfrm>
              <a:off x="7431427" y="3004339"/>
              <a:ext cx="72670" cy="221461"/>
              <a:chOff x="8809377" y="3273829"/>
              <a:chExt cx="72670" cy="221461"/>
            </a:xfrm>
          </p:grpSpPr>
          <p:cxnSp>
            <p:nvCxnSpPr>
              <p:cNvPr id="886" name="Gerader Verbinder 885">
                <a:extLst>
                  <a:ext uri="{FF2B5EF4-FFF2-40B4-BE49-F238E27FC236}">
                    <a16:creationId xmlns:a16="http://schemas.microsoft.com/office/drawing/2014/main" id="{11967A8B-5EBC-4318-A8AF-EFB2CDBCD305}"/>
                  </a:ext>
                </a:extLst>
              </p:cNvPr>
              <p:cNvCxnSpPr>
                <a:cxnSpLocks/>
              </p:cNvCxnSpPr>
              <p:nvPr/>
            </p:nvCxnSpPr>
            <p:spPr>
              <a:xfrm flipV="1">
                <a:off x="8842558" y="3347651"/>
                <a:ext cx="0" cy="147639"/>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87" name="Ellipse 886">
                <a:extLst>
                  <a:ext uri="{FF2B5EF4-FFF2-40B4-BE49-F238E27FC236}">
                    <a16:creationId xmlns:a16="http://schemas.microsoft.com/office/drawing/2014/main" id="{D17167C3-A648-4F54-9141-945DA56B3FD9}"/>
                  </a:ext>
                </a:extLst>
              </p:cNvPr>
              <p:cNvSpPr/>
              <p:nvPr/>
            </p:nvSpPr>
            <p:spPr>
              <a:xfrm rot="5400000">
                <a:off x="8809377" y="3273829"/>
                <a:ext cx="72670" cy="72670"/>
              </a:xfrm>
              <a:prstGeom prst="ellipse">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ea typeface="Noto Sans" panose="020B0502040504020204" pitchFamily="34" charset="0"/>
                  <a:cs typeface="Noto Sans" panose="020B0502040504020204" pitchFamily="34" charset="0"/>
                </a:endParaRPr>
              </a:p>
            </p:txBody>
          </p:sp>
        </p:grpSp>
      </p:grpSp>
      <p:grpSp>
        <p:nvGrpSpPr>
          <p:cNvPr id="888" name="Gruppieren 887">
            <a:extLst>
              <a:ext uri="{FF2B5EF4-FFF2-40B4-BE49-F238E27FC236}">
                <a16:creationId xmlns:a16="http://schemas.microsoft.com/office/drawing/2014/main" id="{A61832AD-55C4-4756-A639-F83AABB9DE99}"/>
              </a:ext>
            </a:extLst>
          </p:cNvPr>
          <p:cNvGrpSpPr/>
          <p:nvPr/>
        </p:nvGrpSpPr>
        <p:grpSpPr>
          <a:xfrm>
            <a:off x="5546524" y="3345002"/>
            <a:ext cx="1513073" cy="274498"/>
            <a:chOff x="5546524" y="3345002"/>
            <a:chExt cx="1513073" cy="274498"/>
          </a:xfrm>
        </p:grpSpPr>
        <p:grpSp>
          <p:nvGrpSpPr>
            <p:cNvPr id="889" name="Gruppieren 888">
              <a:extLst>
                <a:ext uri="{FF2B5EF4-FFF2-40B4-BE49-F238E27FC236}">
                  <a16:creationId xmlns:a16="http://schemas.microsoft.com/office/drawing/2014/main" id="{F7AFBAC3-9419-41D1-85F1-33CA743D38A4}"/>
                </a:ext>
              </a:extLst>
            </p:cNvPr>
            <p:cNvGrpSpPr/>
            <p:nvPr/>
          </p:nvGrpSpPr>
          <p:grpSpPr>
            <a:xfrm>
              <a:off x="6986927" y="3404081"/>
              <a:ext cx="72670" cy="215419"/>
              <a:chOff x="8809377" y="3273829"/>
              <a:chExt cx="72670" cy="215419"/>
            </a:xfrm>
          </p:grpSpPr>
          <p:cxnSp>
            <p:nvCxnSpPr>
              <p:cNvPr id="891" name="Gerader Verbinder 890">
                <a:extLst>
                  <a:ext uri="{FF2B5EF4-FFF2-40B4-BE49-F238E27FC236}">
                    <a16:creationId xmlns:a16="http://schemas.microsoft.com/office/drawing/2014/main" id="{66587836-20BF-4F39-A82B-4A75C524387A}"/>
                  </a:ext>
                </a:extLst>
              </p:cNvPr>
              <p:cNvCxnSpPr>
                <a:cxnSpLocks/>
              </p:cNvCxnSpPr>
              <p:nvPr/>
            </p:nvCxnSpPr>
            <p:spPr>
              <a:xfrm flipV="1">
                <a:off x="8842558" y="3347651"/>
                <a:ext cx="0" cy="141597"/>
              </a:xfrm>
              <a:prstGeom prst="line">
                <a:avLst/>
              </a:prstGeom>
              <a:ln w="254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92" name="Ellipse 891">
                <a:extLst>
                  <a:ext uri="{FF2B5EF4-FFF2-40B4-BE49-F238E27FC236}">
                    <a16:creationId xmlns:a16="http://schemas.microsoft.com/office/drawing/2014/main" id="{CAAC3A72-51CF-4F11-83B7-E514A6D3E63B}"/>
                  </a:ext>
                </a:extLst>
              </p:cNvPr>
              <p:cNvSpPr/>
              <p:nvPr/>
            </p:nvSpPr>
            <p:spPr>
              <a:xfrm rot="5400000">
                <a:off x="8809377" y="3273829"/>
                <a:ext cx="72670" cy="72670"/>
              </a:xfrm>
              <a:prstGeom prst="ellipse">
                <a:avLst/>
              </a:pr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Noto Sans" panose="020B0502040504020204" pitchFamily="34" charset="0"/>
                  <a:cs typeface="Noto Sans" panose="020B0502040504020204" pitchFamily="34" charset="0"/>
                </a:endParaRPr>
              </a:p>
            </p:txBody>
          </p:sp>
        </p:grpSp>
        <p:sp>
          <p:nvSpPr>
            <p:cNvPr id="890" name="Untertitel 2">
              <a:extLst>
                <a:ext uri="{FF2B5EF4-FFF2-40B4-BE49-F238E27FC236}">
                  <a16:creationId xmlns:a16="http://schemas.microsoft.com/office/drawing/2014/main" id="{F23CB757-E870-44E7-A57F-B1AB1F7F86BC}"/>
                </a:ext>
              </a:extLst>
            </p:cNvPr>
            <p:cNvSpPr txBox="1">
              <a:spLocks/>
            </p:cNvSpPr>
            <p:nvPr/>
          </p:nvSpPr>
          <p:spPr>
            <a:xfrm>
              <a:off x="5546524" y="3345002"/>
              <a:ext cx="1378151" cy="16799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ts val="1400"/>
                </a:lnSpc>
                <a:spcBef>
                  <a:spcPts val="0"/>
                </a:spcBef>
              </a:pPr>
              <a:r>
                <a:rPr lang="en-US" sz="1000">
                  <a:solidFill>
                    <a:schemeClr val="accent2">
                      <a:lumMod val="60000"/>
                      <a:lumOff val="40000"/>
                    </a:schemeClr>
                  </a:solidFill>
                  <a:latin typeface="+mn-lt"/>
                  <a:ea typeface="Noto Sans" panose="020B0502040504020204" pitchFamily="34" charset="0"/>
                  <a:cs typeface="Noto Sans" panose="020B0502040504020204" pitchFamily="34" charset="0"/>
                </a:rPr>
                <a:t>Radiologist</a:t>
              </a:r>
              <a:endParaRPr lang="en-US" sz="1000" i="1">
                <a:solidFill>
                  <a:schemeClr val="accent2">
                    <a:lumMod val="60000"/>
                    <a:lumOff val="40000"/>
                  </a:schemeClr>
                </a:solidFill>
                <a:latin typeface="+mn-lt"/>
                <a:ea typeface="Noto Sans" panose="020B0502040504020204" pitchFamily="34" charset="0"/>
                <a:cs typeface="Noto Sans" panose="020B0502040504020204" pitchFamily="34" charset="0"/>
              </a:endParaRPr>
            </a:p>
          </p:txBody>
        </p:sp>
      </p:grpSp>
      <p:grpSp>
        <p:nvGrpSpPr>
          <p:cNvPr id="893" name="Gruppieren 892">
            <a:extLst>
              <a:ext uri="{FF2B5EF4-FFF2-40B4-BE49-F238E27FC236}">
                <a16:creationId xmlns:a16="http://schemas.microsoft.com/office/drawing/2014/main" id="{171F4EE9-D16B-44C7-B88D-E490FFB2132A}"/>
              </a:ext>
            </a:extLst>
          </p:cNvPr>
          <p:cNvGrpSpPr/>
          <p:nvPr/>
        </p:nvGrpSpPr>
        <p:grpSpPr>
          <a:xfrm>
            <a:off x="976654" y="3327882"/>
            <a:ext cx="1556481" cy="462881"/>
            <a:chOff x="976654" y="3327882"/>
            <a:chExt cx="1556481" cy="462881"/>
          </a:xfrm>
        </p:grpSpPr>
        <p:grpSp>
          <p:nvGrpSpPr>
            <p:cNvPr id="894" name="Gruppieren 893">
              <a:extLst>
                <a:ext uri="{FF2B5EF4-FFF2-40B4-BE49-F238E27FC236}">
                  <a16:creationId xmlns:a16="http://schemas.microsoft.com/office/drawing/2014/main" id="{B24A720A-F615-4B86-A6FE-B6BC025CA052}"/>
                </a:ext>
              </a:extLst>
            </p:cNvPr>
            <p:cNvGrpSpPr/>
            <p:nvPr/>
          </p:nvGrpSpPr>
          <p:grpSpPr>
            <a:xfrm rot="16200000">
              <a:off x="2085434" y="3343062"/>
              <a:ext cx="462881" cy="432521"/>
              <a:chOff x="4447076" y="1788436"/>
              <a:chExt cx="462881" cy="432521"/>
            </a:xfrm>
          </p:grpSpPr>
          <p:cxnSp>
            <p:nvCxnSpPr>
              <p:cNvPr id="896" name="Gerader Verbinder 895">
                <a:extLst>
                  <a:ext uri="{FF2B5EF4-FFF2-40B4-BE49-F238E27FC236}">
                    <a16:creationId xmlns:a16="http://schemas.microsoft.com/office/drawing/2014/main" id="{88E4FE87-607B-4B91-90C4-1F4E22A39446}"/>
                  </a:ext>
                </a:extLst>
              </p:cNvPr>
              <p:cNvCxnSpPr>
                <a:cxnSpLocks/>
              </p:cNvCxnSpPr>
              <p:nvPr/>
            </p:nvCxnSpPr>
            <p:spPr>
              <a:xfrm rot="5400000" flipH="1">
                <a:off x="4495369" y="2037235"/>
                <a:ext cx="367444"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897" name="Gruppieren 896">
                <a:extLst>
                  <a:ext uri="{FF2B5EF4-FFF2-40B4-BE49-F238E27FC236}">
                    <a16:creationId xmlns:a16="http://schemas.microsoft.com/office/drawing/2014/main" id="{ADBBD5A7-B818-4AAC-94EC-61A72AD4DA18}"/>
                  </a:ext>
                </a:extLst>
              </p:cNvPr>
              <p:cNvGrpSpPr/>
              <p:nvPr/>
            </p:nvGrpSpPr>
            <p:grpSpPr>
              <a:xfrm>
                <a:off x="4447076" y="1788436"/>
                <a:ext cx="462881" cy="382710"/>
                <a:chOff x="4447076" y="1788436"/>
                <a:chExt cx="462881" cy="382710"/>
              </a:xfrm>
            </p:grpSpPr>
            <p:grpSp>
              <p:nvGrpSpPr>
                <p:cNvPr id="898" name="Gruppieren 897">
                  <a:extLst>
                    <a:ext uri="{FF2B5EF4-FFF2-40B4-BE49-F238E27FC236}">
                      <a16:creationId xmlns:a16="http://schemas.microsoft.com/office/drawing/2014/main" id="{841E3FD8-0AA0-4E8F-95E1-986FEAB08AEC}"/>
                    </a:ext>
                  </a:extLst>
                </p:cNvPr>
                <p:cNvGrpSpPr/>
                <p:nvPr/>
              </p:nvGrpSpPr>
              <p:grpSpPr>
                <a:xfrm>
                  <a:off x="4674973" y="1931003"/>
                  <a:ext cx="234984" cy="72670"/>
                  <a:chOff x="4674973" y="1871687"/>
                  <a:chExt cx="234984" cy="72670"/>
                </a:xfrm>
              </p:grpSpPr>
              <p:cxnSp>
                <p:nvCxnSpPr>
                  <p:cNvPr id="906" name="Gerader Verbinder 905">
                    <a:extLst>
                      <a:ext uri="{FF2B5EF4-FFF2-40B4-BE49-F238E27FC236}">
                        <a16:creationId xmlns:a16="http://schemas.microsoft.com/office/drawing/2014/main" id="{176449E5-477F-4C8F-B0DD-608ADDD156E3}"/>
                      </a:ext>
                    </a:extLst>
                  </p:cNvPr>
                  <p:cNvCxnSpPr>
                    <a:cxnSpLocks/>
                  </p:cNvCxnSpPr>
                  <p:nvPr/>
                </p:nvCxnSpPr>
                <p:spPr>
                  <a:xfrm flipH="1">
                    <a:off x="4674973" y="1911176"/>
                    <a:ext cx="162697"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07" name="Ellipse 906">
                    <a:extLst>
                      <a:ext uri="{FF2B5EF4-FFF2-40B4-BE49-F238E27FC236}">
                        <a16:creationId xmlns:a16="http://schemas.microsoft.com/office/drawing/2014/main" id="{02EF4799-B626-47C9-A981-64F3F202AE55}"/>
                      </a:ext>
                    </a:extLst>
                  </p:cNvPr>
                  <p:cNvSpPr/>
                  <p:nvPr/>
                </p:nvSpPr>
                <p:spPr>
                  <a:xfrm>
                    <a:off x="4837287" y="1871687"/>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Noto Sans" panose="020B0502040504020204" pitchFamily="34" charset="0"/>
                      <a:cs typeface="Noto Sans" panose="020B0502040504020204" pitchFamily="34" charset="0"/>
                    </a:endParaRPr>
                  </a:p>
                </p:txBody>
              </p:sp>
            </p:grpSp>
            <p:grpSp>
              <p:nvGrpSpPr>
                <p:cNvPr id="899" name="Gruppieren 898">
                  <a:extLst>
                    <a:ext uri="{FF2B5EF4-FFF2-40B4-BE49-F238E27FC236}">
                      <a16:creationId xmlns:a16="http://schemas.microsoft.com/office/drawing/2014/main" id="{64F208F4-B65D-47ED-AAF3-F27A363FAF3B}"/>
                    </a:ext>
                  </a:extLst>
                </p:cNvPr>
                <p:cNvGrpSpPr/>
                <p:nvPr/>
              </p:nvGrpSpPr>
              <p:grpSpPr>
                <a:xfrm>
                  <a:off x="4674973" y="2098476"/>
                  <a:ext cx="234984" cy="72670"/>
                  <a:chOff x="4674973" y="1871687"/>
                  <a:chExt cx="234984" cy="72670"/>
                </a:xfrm>
              </p:grpSpPr>
              <p:cxnSp>
                <p:nvCxnSpPr>
                  <p:cNvPr id="904" name="Gerader Verbinder 903">
                    <a:extLst>
                      <a:ext uri="{FF2B5EF4-FFF2-40B4-BE49-F238E27FC236}">
                        <a16:creationId xmlns:a16="http://schemas.microsoft.com/office/drawing/2014/main" id="{2CC78246-1F80-4363-99FF-B7242BC08D14}"/>
                      </a:ext>
                    </a:extLst>
                  </p:cNvPr>
                  <p:cNvCxnSpPr>
                    <a:cxnSpLocks/>
                  </p:cNvCxnSpPr>
                  <p:nvPr/>
                </p:nvCxnSpPr>
                <p:spPr>
                  <a:xfrm flipH="1">
                    <a:off x="4674973" y="1911176"/>
                    <a:ext cx="162697"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05" name="Ellipse 904">
                    <a:extLst>
                      <a:ext uri="{FF2B5EF4-FFF2-40B4-BE49-F238E27FC236}">
                        <a16:creationId xmlns:a16="http://schemas.microsoft.com/office/drawing/2014/main" id="{F52A59DE-BA7B-4BBB-9829-D1B13DCA7165}"/>
                      </a:ext>
                    </a:extLst>
                  </p:cNvPr>
                  <p:cNvSpPr/>
                  <p:nvPr/>
                </p:nvSpPr>
                <p:spPr>
                  <a:xfrm>
                    <a:off x="4837287" y="1871687"/>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Noto Sans" panose="020B0502040504020204" pitchFamily="34" charset="0"/>
                      <a:cs typeface="Noto Sans" panose="020B0502040504020204" pitchFamily="34" charset="0"/>
                    </a:endParaRPr>
                  </a:p>
                </p:txBody>
              </p:sp>
            </p:grpSp>
            <p:grpSp>
              <p:nvGrpSpPr>
                <p:cNvPr id="900" name="Gruppieren 899">
                  <a:extLst>
                    <a:ext uri="{FF2B5EF4-FFF2-40B4-BE49-F238E27FC236}">
                      <a16:creationId xmlns:a16="http://schemas.microsoft.com/office/drawing/2014/main" id="{FC0D7520-2B43-4594-AE66-F7EC170AA967}"/>
                    </a:ext>
                  </a:extLst>
                </p:cNvPr>
                <p:cNvGrpSpPr/>
                <p:nvPr/>
              </p:nvGrpSpPr>
              <p:grpSpPr>
                <a:xfrm>
                  <a:off x="4447076" y="2008041"/>
                  <a:ext cx="236519" cy="72670"/>
                  <a:chOff x="4601151" y="1871687"/>
                  <a:chExt cx="236519" cy="72670"/>
                </a:xfrm>
              </p:grpSpPr>
              <p:cxnSp>
                <p:nvCxnSpPr>
                  <p:cNvPr id="902" name="Gerader Verbinder 901">
                    <a:extLst>
                      <a:ext uri="{FF2B5EF4-FFF2-40B4-BE49-F238E27FC236}">
                        <a16:creationId xmlns:a16="http://schemas.microsoft.com/office/drawing/2014/main" id="{055E8DE0-9928-4FA8-B9BC-E91153062651}"/>
                      </a:ext>
                    </a:extLst>
                  </p:cNvPr>
                  <p:cNvCxnSpPr>
                    <a:cxnSpLocks/>
                  </p:cNvCxnSpPr>
                  <p:nvPr/>
                </p:nvCxnSpPr>
                <p:spPr>
                  <a:xfrm flipH="1">
                    <a:off x="4674973" y="1911176"/>
                    <a:ext cx="162697"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03" name="Ellipse 902">
                    <a:extLst>
                      <a:ext uri="{FF2B5EF4-FFF2-40B4-BE49-F238E27FC236}">
                        <a16:creationId xmlns:a16="http://schemas.microsoft.com/office/drawing/2014/main" id="{03BA2A79-0A43-4982-A5CA-744DF5C37655}"/>
                      </a:ext>
                    </a:extLst>
                  </p:cNvPr>
                  <p:cNvSpPr/>
                  <p:nvPr/>
                </p:nvSpPr>
                <p:spPr>
                  <a:xfrm>
                    <a:off x="4601151" y="1871687"/>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Noto Sans" panose="020B0502040504020204" pitchFamily="34" charset="0"/>
                      <a:cs typeface="Noto Sans" panose="020B0502040504020204" pitchFamily="34" charset="0"/>
                    </a:endParaRPr>
                  </a:p>
                </p:txBody>
              </p:sp>
            </p:grpSp>
            <p:sp>
              <p:nvSpPr>
                <p:cNvPr id="901" name="Ellipse 900">
                  <a:extLst>
                    <a:ext uri="{FF2B5EF4-FFF2-40B4-BE49-F238E27FC236}">
                      <a16:creationId xmlns:a16="http://schemas.microsoft.com/office/drawing/2014/main" id="{D6F89ABA-2B1E-4CE2-8012-5642F89C9864}"/>
                    </a:ext>
                  </a:extLst>
                </p:cNvPr>
                <p:cNvSpPr/>
                <p:nvPr/>
              </p:nvSpPr>
              <p:spPr>
                <a:xfrm>
                  <a:off x="4640948" y="1788436"/>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Noto Sans" panose="020B0502040504020204" pitchFamily="34" charset="0"/>
                    <a:cs typeface="Noto Sans" panose="020B0502040504020204" pitchFamily="34" charset="0"/>
                  </a:endParaRPr>
                </a:p>
              </p:txBody>
            </p:sp>
          </p:grpSp>
        </p:grpSp>
        <p:sp>
          <p:nvSpPr>
            <p:cNvPr id="895" name="Untertitel 2">
              <a:extLst>
                <a:ext uri="{FF2B5EF4-FFF2-40B4-BE49-F238E27FC236}">
                  <a16:creationId xmlns:a16="http://schemas.microsoft.com/office/drawing/2014/main" id="{99AD1FCA-3B15-4D4B-A2D0-53F231E0CF33}"/>
                </a:ext>
              </a:extLst>
            </p:cNvPr>
            <p:cNvSpPr txBox="1">
              <a:spLocks/>
            </p:cNvSpPr>
            <p:nvPr/>
          </p:nvSpPr>
          <p:spPr>
            <a:xfrm>
              <a:off x="976654" y="3448719"/>
              <a:ext cx="1058522" cy="168508"/>
            </a:xfrm>
            <a:prstGeom prst="rect">
              <a:avLst/>
            </a:prstGeom>
            <a:ln>
              <a:noFill/>
            </a:ln>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400"/>
                </a:lnSpc>
                <a:spcBef>
                  <a:spcPts val="0"/>
                </a:spcBef>
              </a:pPr>
              <a:r>
                <a:rPr lang="en-US" sz="1000">
                  <a:solidFill>
                    <a:schemeClr val="tx1">
                      <a:lumMod val="50000"/>
                      <a:lumOff val="50000"/>
                    </a:schemeClr>
                  </a:solidFill>
                  <a:latin typeface="+mn-lt"/>
                  <a:ea typeface="Noto Sans" panose="020B0502040504020204" pitchFamily="34" charset="0"/>
                  <a:cs typeface="Noto Sans" panose="020B0502040504020204" pitchFamily="34" charset="0"/>
                </a:rPr>
                <a:t>Veterinary Surgeon</a:t>
              </a:r>
              <a:endParaRPr lang="en-US" sz="1000" i="1">
                <a:solidFill>
                  <a:schemeClr val="tx1">
                    <a:lumMod val="50000"/>
                    <a:lumOff val="50000"/>
                  </a:schemeClr>
                </a:solidFill>
                <a:latin typeface="+mn-lt"/>
                <a:ea typeface="Noto Sans" panose="020B0502040504020204" pitchFamily="34" charset="0"/>
                <a:cs typeface="Noto Sans" panose="020B0502040504020204" pitchFamily="34" charset="0"/>
              </a:endParaRPr>
            </a:p>
          </p:txBody>
        </p:sp>
      </p:grpSp>
      <p:cxnSp>
        <p:nvCxnSpPr>
          <p:cNvPr id="908" name="Gerader Verbinder 907">
            <a:extLst>
              <a:ext uri="{FF2B5EF4-FFF2-40B4-BE49-F238E27FC236}">
                <a16:creationId xmlns:a16="http://schemas.microsoft.com/office/drawing/2014/main" id="{61DA6BF8-A4A3-42A2-BC3D-67527EF80B89}"/>
              </a:ext>
            </a:extLst>
          </p:cNvPr>
          <p:cNvCxnSpPr>
            <a:cxnSpLocks/>
          </p:cNvCxnSpPr>
          <p:nvPr/>
        </p:nvCxnSpPr>
        <p:spPr>
          <a:xfrm flipV="1">
            <a:off x="4953000" y="2097090"/>
            <a:ext cx="0" cy="196704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909" name="Gruppieren 908">
            <a:extLst>
              <a:ext uri="{FF2B5EF4-FFF2-40B4-BE49-F238E27FC236}">
                <a16:creationId xmlns:a16="http://schemas.microsoft.com/office/drawing/2014/main" id="{5E9AC592-4224-4CAF-9DC2-5676EAEC5772}"/>
              </a:ext>
            </a:extLst>
          </p:cNvPr>
          <p:cNvGrpSpPr/>
          <p:nvPr/>
        </p:nvGrpSpPr>
        <p:grpSpPr>
          <a:xfrm>
            <a:off x="4450432" y="1600869"/>
            <a:ext cx="1729706" cy="481931"/>
            <a:chOff x="4445669" y="1600869"/>
            <a:chExt cx="1729706" cy="481931"/>
          </a:xfrm>
        </p:grpSpPr>
        <p:grpSp>
          <p:nvGrpSpPr>
            <p:cNvPr id="910" name="Gruppieren 909">
              <a:extLst>
                <a:ext uri="{FF2B5EF4-FFF2-40B4-BE49-F238E27FC236}">
                  <a16:creationId xmlns:a16="http://schemas.microsoft.com/office/drawing/2014/main" id="{42BB9C22-C3CE-4C13-9CAA-4003C66F20BA}"/>
                </a:ext>
              </a:extLst>
            </p:cNvPr>
            <p:cNvGrpSpPr/>
            <p:nvPr/>
          </p:nvGrpSpPr>
          <p:grpSpPr>
            <a:xfrm>
              <a:off x="4445669" y="1656667"/>
              <a:ext cx="462881" cy="426133"/>
              <a:chOff x="4447076" y="1788436"/>
              <a:chExt cx="462881" cy="426133"/>
            </a:xfrm>
          </p:grpSpPr>
          <p:cxnSp>
            <p:nvCxnSpPr>
              <p:cNvPr id="912" name="Gerader Verbinder 911">
                <a:extLst>
                  <a:ext uri="{FF2B5EF4-FFF2-40B4-BE49-F238E27FC236}">
                    <a16:creationId xmlns:a16="http://schemas.microsoft.com/office/drawing/2014/main" id="{61ABA9DB-5BA1-4CB1-88EE-2D901D7EA01A}"/>
                  </a:ext>
                </a:extLst>
              </p:cNvPr>
              <p:cNvCxnSpPr>
                <a:cxnSpLocks/>
              </p:cNvCxnSpPr>
              <p:nvPr/>
            </p:nvCxnSpPr>
            <p:spPr>
              <a:xfrm flipV="1">
                <a:off x="4679091" y="1853513"/>
                <a:ext cx="0" cy="361056"/>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913" name="Gruppieren 912">
                <a:extLst>
                  <a:ext uri="{FF2B5EF4-FFF2-40B4-BE49-F238E27FC236}">
                    <a16:creationId xmlns:a16="http://schemas.microsoft.com/office/drawing/2014/main" id="{AD49CD3F-DBA1-461A-A1F6-880977B39F5B}"/>
                  </a:ext>
                </a:extLst>
              </p:cNvPr>
              <p:cNvGrpSpPr/>
              <p:nvPr/>
            </p:nvGrpSpPr>
            <p:grpSpPr>
              <a:xfrm>
                <a:off x="4447076" y="1788436"/>
                <a:ext cx="462881" cy="382710"/>
                <a:chOff x="4447076" y="1788436"/>
                <a:chExt cx="462881" cy="382710"/>
              </a:xfrm>
            </p:grpSpPr>
            <p:grpSp>
              <p:nvGrpSpPr>
                <p:cNvPr id="914" name="Gruppieren 913">
                  <a:extLst>
                    <a:ext uri="{FF2B5EF4-FFF2-40B4-BE49-F238E27FC236}">
                      <a16:creationId xmlns:a16="http://schemas.microsoft.com/office/drawing/2014/main" id="{F039F6EA-5C86-4990-951F-0972ABE7DA8A}"/>
                    </a:ext>
                  </a:extLst>
                </p:cNvPr>
                <p:cNvGrpSpPr/>
                <p:nvPr/>
              </p:nvGrpSpPr>
              <p:grpSpPr>
                <a:xfrm>
                  <a:off x="4674973" y="1931003"/>
                  <a:ext cx="234984" cy="72670"/>
                  <a:chOff x="4674973" y="1871687"/>
                  <a:chExt cx="234984" cy="72670"/>
                </a:xfrm>
              </p:grpSpPr>
              <p:cxnSp>
                <p:nvCxnSpPr>
                  <p:cNvPr id="922" name="Gerader Verbinder 921">
                    <a:extLst>
                      <a:ext uri="{FF2B5EF4-FFF2-40B4-BE49-F238E27FC236}">
                        <a16:creationId xmlns:a16="http://schemas.microsoft.com/office/drawing/2014/main" id="{DB5E9AC8-A3AB-4F43-AD91-3BA02D59A7B7}"/>
                      </a:ext>
                    </a:extLst>
                  </p:cNvPr>
                  <p:cNvCxnSpPr>
                    <a:cxnSpLocks/>
                  </p:cNvCxnSpPr>
                  <p:nvPr/>
                </p:nvCxnSpPr>
                <p:spPr>
                  <a:xfrm flipH="1">
                    <a:off x="4674973" y="1911176"/>
                    <a:ext cx="162697"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23" name="Ellipse 922">
                    <a:extLst>
                      <a:ext uri="{FF2B5EF4-FFF2-40B4-BE49-F238E27FC236}">
                        <a16:creationId xmlns:a16="http://schemas.microsoft.com/office/drawing/2014/main" id="{10E2BA23-E65E-47E6-A8D5-772D391DD923}"/>
                      </a:ext>
                    </a:extLst>
                  </p:cNvPr>
                  <p:cNvSpPr/>
                  <p:nvPr/>
                </p:nvSpPr>
                <p:spPr>
                  <a:xfrm>
                    <a:off x="4837287" y="1871687"/>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schemeClr val="tx1">
                          <a:lumMod val="50000"/>
                          <a:lumOff val="50000"/>
                        </a:schemeClr>
                      </a:solidFill>
                      <a:ea typeface="Noto Sans" panose="020B0502040504020204" pitchFamily="34" charset="0"/>
                      <a:cs typeface="Noto Sans" panose="020B0502040504020204" pitchFamily="34" charset="0"/>
                    </a:endParaRPr>
                  </a:p>
                </p:txBody>
              </p:sp>
            </p:grpSp>
            <p:grpSp>
              <p:nvGrpSpPr>
                <p:cNvPr id="915" name="Gruppieren 914">
                  <a:extLst>
                    <a:ext uri="{FF2B5EF4-FFF2-40B4-BE49-F238E27FC236}">
                      <a16:creationId xmlns:a16="http://schemas.microsoft.com/office/drawing/2014/main" id="{A2471E51-4EAA-4FBA-9049-E341D8C59401}"/>
                    </a:ext>
                  </a:extLst>
                </p:cNvPr>
                <p:cNvGrpSpPr/>
                <p:nvPr/>
              </p:nvGrpSpPr>
              <p:grpSpPr>
                <a:xfrm>
                  <a:off x="4674973" y="2098476"/>
                  <a:ext cx="234984" cy="72670"/>
                  <a:chOff x="4674973" y="1871687"/>
                  <a:chExt cx="234984" cy="72670"/>
                </a:xfrm>
              </p:grpSpPr>
              <p:cxnSp>
                <p:nvCxnSpPr>
                  <p:cNvPr id="920" name="Gerader Verbinder 919">
                    <a:extLst>
                      <a:ext uri="{FF2B5EF4-FFF2-40B4-BE49-F238E27FC236}">
                        <a16:creationId xmlns:a16="http://schemas.microsoft.com/office/drawing/2014/main" id="{68D51CA8-D807-4880-B1BB-2DD1B974201E}"/>
                      </a:ext>
                    </a:extLst>
                  </p:cNvPr>
                  <p:cNvCxnSpPr>
                    <a:cxnSpLocks/>
                  </p:cNvCxnSpPr>
                  <p:nvPr/>
                </p:nvCxnSpPr>
                <p:spPr>
                  <a:xfrm flipH="1">
                    <a:off x="4674973" y="1911176"/>
                    <a:ext cx="162697"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21" name="Ellipse 920">
                    <a:extLst>
                      <a:ext uri="{FF2B5EF4-FFF2-40B4-BE49-F238E27FC236}">
                        <a16:creationId xmlns:a16="http://schemas.microsoft.com/office/drawing/2014/main" id="{CD707659-5ED6-470A-AB74-3902344091FC}"/>
                      </a:ext>
                    </a:extLst>
                  </p:cNvPr>
                  <p:cNvSpPr/>
                  <p:nvPr/>
                </p:nvSpPr>
                <p:spPr>
                  <a:xfrm>
                    <a:off x="4837287" y="1871687"/>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schemeClr val="tx1">
                          <a:lumMod val="50000"/>
                          <a:lumOff val="50000"/>
                        </a:schemeClr>
                      </a:solidFill>
                      <a:ea typeface="Noto Sans" panose="020B0502040504020204" pitchFamily="34" charset="0"/>
                      <a:cs typeface="Noto Sans" panose="020B0502040504020204" pitchFamily="34" charset="0"/>
                    </a:endParaRPr>
                  </a:p>
                </p:txBody>
              </p:sp>
            </p:grpSp>
            <p:grpSp>
              <p:nvGrpSpPr>
                <p:cNvPr id="916" name="Gruppieren 915">
                  <a:extLst>
                    <a:ext uri="{FF2B5EF4-FFF2-40B4-BE49-F238E27FC236}">
                      <a16:creationId xmlns:a16="http://schemas.microsoft.com/office/drawing/2014/main" id="{54194632-6CD8-4DDC-BDF2-6D492E0FE817}"/>
                    </a:ext>
                  </a:extLst>
                </p:cNvPr>
                <p:cNvGrpSpPr/>
                <p:nvPr/>
              </p:nvGrpSpPr>
              <p:grpSpPr>
                <a:xfrm>
                  <a:off x="4447076" y="2008041"/>
                  <a:ext cx="236519" cy="72670"/>
                  <a:chOff x="4601151" y="1871687"/>
                  <a:chExt cx="236519" cy="72670"/>
                </a:xfrm>
              </p:grpSpPr>
              <p:cxnSp>
                <p:nvCxnSpPr>
                  <p:cNvPr id="918" name="Gerader Verbinder 917">
                    <a:extLst>
                      <a:ext uri="{FF2B5EF4-FFF2-40B4-BE49-F238E27FC236}">
                        <a16:creationId xmlns:a16="http://schemas.microsoft.com/office/drawing/2014/main" id="{79926CE2-F8D3-415D-ABC2-6248F3E3EF3E}"/>
                      </a:ext>
                    </a:extLst>
                  </p:cNvPr>
                  <p:cNvCxnSpPr>
                    <a:cxnSpLocks/>
                  </p:cNvCxnSpPr>
                  <p:nvPr/>
                </p:nvCxnSpPr>
                <p:spPr>
                  <a:xfrm flipH="1">
                    <a:off x="4674973" y="1911176"/>
                    <a:ext cx="162697"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19" name="Ellipse 918">
                    <a:extLst>
                      <a:ext uri="{FF2B5EF4-FFF2-40B4-BE49-F238E27FC236}">
                        <a16:creationId xmlns:a16="http://schemas.microsoft.com/office/drawing/2014/main" id="{ACE8C66A-7C02-4D72-B307-C774614FE096}"/>
                      </a:ext>
                    </a:extLst>
                  </p:cNvPr>
                  <p:cNvSpPr/>
                  <p:nvPr/>
                </p:nvSpPr>
                <p:spPr>
                  <a:xfrm>
                    <a:off x="4601151" y="1871687"/>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schemeClr val="tx1">
                          <a:lumMod val="50000"/>
                          <a:lumOff val="50000"/>
                        </a:schemeClr>
                      </a:solidFill>
                      <a:ea typeface="Noto Sans" panose="020B0502040504020204" pitchFamily="34" charset="0"/>
                      <a:cs typeface="Noto Sans" panose="020B0502040504020204" pitchFamily="34" charset="0"/>
                    </a:endParaRPr>
                  </a:p>
                </p:txBody>
              </p:sp>
            </p:grpSp>
            <p:sp>
              <p:nvSpPr>
                <p:cNvPr id="917" name="Ellipse 916">
                  <a:extLst>
                    <a:ext uri="{FF2B5EF4-FFF2-40B4-BE49-F238E27FC236}">
                      <a16:creationId xmlns:a16="http://schemas.microsoft.com/office/drawing/2014/main" id="{F111D20A-4A62-4B89-B1CC-3C0F0730B8DD}"/>
                    </a:ext>
                  </a:extLst>
                </p:cNvPr>
                <p:cNvSpPr/>
                <p:nvPr/>
              </p:nvSpPr>
              <p:spPr>
                <a:xfrm>
                  <a:off x="4640948" y="1788436"/>
                  <a:ext cx="72670" cy="72670"/>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schemeClr val="tx1">
                        <a:lumMod val="50000"/>
                        <a:lumOff val="50000"/>
                      </a:schemeClr>
                    </a:solidFill>
                    <a:ea typeface="Noto Sans" panose="020B0502040504020204" pitchFamily="34" charset="0"/>
                    <a:cs typeface="Noto Sans" panose="020B0502040504020204" pitchFamily="34" charset="0"/>
                  </a:endParaRPr>
                </a:p>
              </p:txBody>
            </p:sp>
          </p:grpSp>
        </p:grpSp>
        <p:sp>
          <p:nvSpPr>
            <p:cNvPr id="911" name="Untertitel 2">
              <a:extLst>
                <a:ext uri="{FF2B5EF4-FFF2-40B4-BE49-F238E27FC236}">
                  <a16:creationId xmlns:a16="http://schemas.microsoft.com/office/drawing/2014/main" id="{02B3AA66-6C2E-4CDE-A6D7-BFDECCFBCFD4}"/>
                </a:ext>
              </a:extLst>
            </p:cNvPr>
            <p:cNvSpPr txBox="1">
              <a:spLocks/>
            </p:cNvSpPr>
            <p:nvPr/>
          </p:nvSpPr>
          <p:spPr>
            <a:xfrm>
              <a:off x="4797224" y="1600869"/>
              <a:ext cx="1378151" cy="167738"/>
            </a:xfrm>
            <a:prstGeom prst="rect">
              <a:avLst/>
            </a:prstGeom>
            <a:ln>
              <a:noFill/>
            </a:ln>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400"/>
                </a:lnSpc>
                <a:spcBef>
                  <a:spcPts val="0"/>
                </a:spcBef>
              </a:pPr>
              <a:r>
                <a:rPr lang="de-CH" sz="1000" dirty="0">
                  <a:solidFill>
                    <a:schemeClr val="tx1">
                      <a:lumMod val="50000"/>
                      <a:lumOff val="50000"/>
                    </a:schemeClr>
                  </a:solidFill>
                  <a:latin typeface="+mn-lt"/>
                  <a:ea typeface="Noto Sans" panose="020B0502040504020204" pitchFamily="34" charset="0"/>
                  <a:cs typeface="Noto Sans" panose="020B0502040504020204" pitchFamily="34" charset="0"/>
                </a:rPr>
                <a:t>Critical Care Nurse</a:t>
              </a:r>
              <a:endParaRPr lang="de-CH" sz="1000" i="1" dirty="0">
                <a:solidFill>
                  <a:schemeClr val="tx1">
                    <a:lumMod val="50000"/>
                    <a:lumOff val="50000"/>
                  </a:schemeClr>
                </a:solidFill>
                <a:latin typeface="+mn-lt"/>
                <a:ea typeface="Noto Sans" panose="020B0502040504020204" pitchFamily="34" charset="0"/>
                <a:cs typeface="Noto Sans" panose="020B0502040504020204" pitchFamily="34" charset="0"/>
              </a:endParaRPr>
            </a:p>
          </p:txBody>
        </p:sp>
      </p:grpSp>
      <p:grpSp>
        <p:nvGrpSpPr>
          <p:cNvPr id="924" name="Gruppieren 923">
            <a:extLst>
              <a:ext uri="{FF2B5EF4-FFF2-40B4-BE49-F238E27FC236}">
                <a16:creationId xmlns:a16="http://schemas.microsoft.com/office/drawing/2014/main" id="{077FE742-6940-4AFA-8EB4-710A7365ADFA}"/>
              </a:ext>
            </a:extLst>
          </p:cNvPr>
          <p:cNvGrpSpPr/>
          <p:nvPr/>
        </p:nvGrpSpPr>
        <p:grpSpPr>
          <a:xfrm>
            <a:off x="3685974" y="1251619"/>
            <a:ext cx="1378151" cy="481932"/>
            <a:chOff x="3685974" y="1251619"/>
            <a:chExt cx="1378151" cy="481932"/>
          </a:xfrm>
        </p:grpSpPr>
        <p:sp>
          <p:nvSpPr>
            <p:cNvPr id="925" name="Bogen 924">
              <a:extLst>
                <a:ext uri="{FF2B5EF4-FFF2-40B4-BE49-F238E27FC236}">
                  <a16:creationId xmlns:a16="http://schemas.microsoft.com/office/drawing/2014/main" id="{D05FA831-336C-4962-AF98-8AC38A210EA8}"/>
                </a:ext>
              </a:extLst>
            </p:cNvPr>
            <p:cNvSpPr/>
            <p:nvPr/>
          </p:nvSpPr>
          <p:spPr>
            <a:xfrm>
              <a:off x="4070350" y="1454151"/>
              <a:ext cx="603250" cy="279400"/>
            </a:xfrm>
            <a:prstGeom prst="arc">
              <a:avLst>
                <a:gd name="adj1" fmla="val 10850551"/>
                <a:gd name="adj2" fmla="val 0"/>
              </a:avLst>
            </a:prstGeom>
            <a:ln w="6350">
              <a:solidFill>
                <a:schemeClr val="tx1"/>
              </a:solidFill>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ea typeface="Noto Sans" panose="020B0502040504020204" pitchFamily="34" charset="0"/>
                <a:cs typeface="Noto Sans" panose="020B0502040504020204" pitchFamily="34" charset="0"/>
              </a:endParaRPr>
            </a:p>
          </p:txBody>
        </p:sp>
        <p:sp>
          <p:nvSpPr>
            <p:cNvPr id="926" name="Untertitel 2">
              <a:extLst>
                <a:ext uri="{FF2B5EF4-FFF2-40B4-BE49-F238E27FC236}">
                  <a16:creationId xmlns:a16="http://schemas.microsoft.com/office/drawing/2014/main" id="{D6237FBE-A4AF-442C-B7F5-F6625CAA4939}"/>
                </a:ext>
              </a:extLst>
            </p:cNvPr>
            <p:cNvSpPr txBox="1">
              <a:spLocks/>
            </p:cNvSpPr>
            <p:nvPr/>
          </p:nvSpPr>
          <p:spPr>
            <a:xfrm>
              <a:off x="3685974" y="1251619"/>
              <a:ext cx="1378151" cy="16799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400"/>
                </a:lnSpc>
                <a:spcBef>
                  <a:spcPts val="0"/>
                </a:spcBef>
              </a:pPr>
              <a:r>
                <a:rPr lang="en-US" sz="1000" b="1" i="1">
                  <a:latin typeface="+mn-lt"/>
                  <a:ea typeface="Noto Sans" panose="020B0502040504020204" pitchFamily="34" charset="0"/>
                  <a:cs typeface="Noto Sans" panose="020B0502040504020204" pitchFamily="34" charset="0"/>
                </a:rPr>
                <a:t>Sbd 42%</a:t>
              </a:r>
            </a:p>
          </p:txBody>
        </p:sp>
      </p:grpSp>
      <p:cxnSp>
        <p:nvCxnSpPr>
          <p:cNvPr id="927" name="Gerader Verbinder 926">
            <a:extLst>
              <a:ext uri="{FF2B5EF4-FFF2-40B4-BE49-F238E27FC236}">
                <a16:creationId xmlns:a16="http://schemas.microsoft.com/office/drawing/2014/main" id="{7EA08E21-ECCF-44A5-BD8C-CECB9675DA07}"/>
              </a:ext>
            </a:extLst>
          </p:cNvPr>
          <p:cNvCxnSpPr>
            <a:cxnSpLocks/>
          </p:cNvCxnSpPr>
          <p:nvPr/>
        </p:nvCxnSpPr>
        <p:spPr>
          <a:xfrm>
            <a:off x="4163381" y="1700217"/>
            <a:ext cx="447673" cy="0"/>
          </a:xfrm>
          <a:prstGeom prst="line">
            <a:avLst/>
          </a:prstGeom>
          <a:ln w="25400" cap="rnd">
            <a:solidFill>
              <a:schemeClr val="accent4">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4485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39"/>
                                        </p:tgtEl>
                                        <p:attrNameLst>
                                          <p:attrName>style.visibility</p:attrName>
                                        </p:attrNameLst>
                                      </p:cBhvr>
                                      <p:to>
                                        <p:strVal val="visible"/>
                                      </p:to>
                                    </p:set>
                                    <p:animEffect transition="in" filter="wipe(down)">
                                      <p:cBhvr>
                                        <p:cTn id="7" dur="1500"/>
                                        <p:tgtEl>
                                          <p:spTgt spid="839"/>
                                        </p:tgtEl>
                                      </p:cBhvr>
                                    </p:animEffect>
                                  </p:childTnLst>
                                </p:cTn>
                              </p:par>
                            </p:childTnLst>
                          </p:cTn>
                        </p:par>
                        <p:par>
                          <p:cTn id="8" fill="hold">
                            <p:stCondLst>
                              <p:cond delay="1500"/>
                            </p:stCondLst>
                            <p:childTnLst>
                              <p:par>
                                <p:cTn id="9" presetID="22" presetClass="entr" presetSubtype="2" fill="hold" nodeType="afterEffect">
                                  <p:stCondLst>
                                    <p:cond delay="0"/>
                                  </p:stCondLst>
                                  <p:childTnLst>
                                    <p:set>
                                      <p:cBhvr>
                                        <p:cTn id="10" dur="1" fill="hold">
                                          <p:stCondLst>
                                            <p:cond delay="0"/>
                                          </p:stCondLst>
                                        </p:cTn>
                                        <p:tgtEl>
                                          <p:spTgt spid="776"/>
                                        </p:tgtEl>
                                        <p:attrNameLst>
                                          <p:attrName>style.visibility</p:attrName>
                                        </p:attrNameLst>
                                      </p:cBhvr>
                                      <p:to>
                                        <p:strVal val="visible"/>
                                      </p:to>
                                    </p:set>
                                    <p:animEffect transition="in" filter="wipe(right)">
                                      <p:cBhvr>
                                        <p:cTn id="11" dur="1500"/>
                                        <p:tgtEl>
                                          <p:spTgt spid="77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781"/>
                                        </p:tgtEl>
                                        <p:attrNameLst>
                                          <p:attrName>style.visibility</p:attrName>
                                        </p:attrNameLst>
                                      </p:cBhvr>
                                      <p:to>
                                        <p:strVal val="visible"/>
                                      </p:to>
                                    </p:set>
                                    <p:animEffect transition="in" filter="wipe(down)">
                                      <p:cBhvr>
                                        <p:cTn id="16" dur="1500"/>
                                        <p:tgtEl>
                                          <p:spTgt spid="78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868"/>
                                        </p:tgtEl>
                                        <p:attrNameLst>
                                          <p:attrName>style.visibility</p:attrName>
                                        </p:attrNameLst>
                                      </p:cBhvr>
                                      <p:to>
                                        <p:strVal val="visible"/>
                                      </p:to>
                                    </p:set>
                                    <p:animEffect transition="in" filter="wipe(right)">
                                      <p:cBhvr>
                                        <p:cTn id="21" dur="1500"/>
                                        <p:tgtEl>
                                          <p:spTgt spid="868"/>
                                        </p:tgtEl>
                                      </p:cBhvr>
                                    </p:animEffect>
                                  </p:childTnLst>
                                </p:cTn>
                              </p:par>
                              <p:par>
                                <p:cTn id="22" presetID="22" presetClass="entr" presetSubtype="8" fill="hold" nodeType="withEffect">
                                  <p:stCondLst>
                                    <p:cond delay="0"/>
                                  </p:stCondLst>
                                  <p:childTnLst>
                                    <p:set>
                                      <p:cBhvr>
                                        <p:cTn id="23" dur="1" fill="hold">
                                          <p:stCondLst>
                                            <p:cond delay="0"/>
                                          </p:stCondLst>
                                        </p:cTn>
                                        <p:tgtEl>
                                          <p:spTgt spid="850"/>
                                        </p:tgtEl>
                                        <p:attrNameLst>
                                          <p:attrName>style.visibility</p:attrName>
                                        </p:attrNameLst>
                                      </p:cBhvr>
                                      <p:to>
                                        <p:strVal val="visible"/>
                                      </p:to>
                                    </p:set>
                                    <p:animEffect transition="in" filter="wipe(left)">
                                      <p:cBhvr>
                                        <p:cTn id="24" dur="1500"/>
                                        <p:tgtEl>
                                          <p:spTgt spid="85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893"/>
                                        </p:tgtEl>
                                        <p:attrNameLst>
                                          <p:attrName>style.visibility</p:attrName>
                                        </p:attrNameLst>
                                      </p:cBhvr>
                                      <p:to>
                                        <p:strVal val="visible"/>
                                      </p:to>
                                    </p:set>
                                    <p:animEffect transition="in" filter="wipe(right)">
                                      <p:cBhvr>
                                        <p:cTn id="29" dur="500"/>
                                        <p:tgtEl>
                                          <p:spTgt spid="89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888"/>
                                        </p:tgtEl>
                                        <p:attrNameLst>
                                          <p:attrName>style.visibility</p:attrName>
                                        </p:attrNameLst>
                                      </p:cBhvr>
                                      <p:to>
                                        <p:strVal val="visible"/>
                                      </p:to>
                                    </p:set>
                                    <p:animEffect transition="in" filter="wipe(down)">
                                      <p:cBhvr>
                                        <p:cTn id="34" dur="1500"/>
                                        <p:tgtEl>
                                          <p:spTgt spid="888"/>
                                        </p:tgtEl>
                                      </p:cBhvr>
                                    </p:animEffect>
                                  </p:childTnLst>
                                </p:cTn>
                              </p:par>
                              <p:par>
                                <p:cTn id="35" presetID="22" presetClass="entr" presetSubtype="4" fill="hold" nodeType="withEffect">
                                  <p:stCondLst>
                                    <p:cond delay="0"/>
                                  </p:stCondLst>
                                  <p:childTnLst>
                                    <p:set>
                                      <p:cBhvr>
                                        <p:cTn id="36" dur="1" fill="hold">
                                          <p:stCondLst>
                                            <p:cond delay="0"/>
                                          </p:stCondLst>
                                        </p:cTn>
                                        <p:tgtEl>
                                          <p:spTgt spid="883"/>
                                        </p:tgtEl>
                                        <p:attrNameLst>
                                          <p:attrName>style.visibility</p:attrName>
                                        </p:attrNameLst>
                                      </p:cBhvr>
                                      <p:to>
                                        <p:strVal val="visible"/>
                                      </p:to>
                                    </p:set>
                                    <p:animEffect transition="in" filter="wipe(down)">
                                      <p:cBhvr>
                                        <p:cTn id="37" dur="1500"/>
                                        <p:tgtEl>
                                          <p:spTgt spid="88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908"/>
                                        </p:tgtEl>
                                        <p:attrNameLst>
                                          <p:attrName>style.visibility</p:attrName>
                                        </p:attrNameLst>
                                      </p:cBhvr>
                                      <p:to>
                                        <p:strVal val="visible"/>
                                      </p:to>
                                    </p:set>
                                    <p:animEffect transition="in" filter="wipe(down)">
                                      <p:cBhvr>
                                        <p:cTn id="42" dur="500"/>
                                        <p:tgtEl>
                                          <p:spTgt spid="908"/>
                                        </p:tgtEl>
                                      </p:cBhvr>
                                    </p:animEffect>
                                  </p:childTnLst>
                                </p:cTn>
                              </p:par>
                            </p:childTnLst>
                          </p:cTn>
                        </p:par>
                        <p:par>
                          <p:cTn id="43" fill="hold">
                            <p:stCondLst>
                              <p:cond delay="500"/>
                            </p:stCondLst>
                            <p:childTnLst>
                              <p:par>
                                <p:cTn id="44" presetID="22" presetClass="entr" presetSubtype="2" fill="hold" nodeType="afterEffect">
                                  <p:stCondLst>
                                    <p:cond delay="0"/>
                                  </p:stCondLst>
                                  <p:childTnLst>
                                    <p:set>
                                      <p:cBhvr>
                                        <p:cTn id="45" dur="1" fill="hold">
                                          <p:stCondLst>
                                            <p:cond delay="0"/>
                                          </p:stCondLst>
                                        </p:cTn>
                                        <p:tgtEl>
                                          <p:spTgt spid="310"/>
                                        </p:tgtEl>
                                        <p:attrNameLst>
                                          <p:attrName>style.visibility</p:attrName>
                                        </p:attrNameLst>
                                      </p:cBhvr>
                                      <p:to>
                                        <p:strVal val="visible"/>
                                      </p:to>
                                    </p:set>
                                    <p:animEffect transition="in" filter="wipe(right)">
                                      <p:cBhvr>
                                        <p:cTn id="46" dur="1000"/>
                                        <p:tgtEl>
                                          <p:spTgt spid="310"/>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365"/>
                                        </p:tgtEl>
                                        <p:attrNameLst>
                                          <p:attrName>style.visibility</p:attrName>
                                        </p:attrNameLst>
                                      </p:cBhvr>
                                      <p:to>
                                        <p:strVal val="visible"/>
                                      </p:to>
                                    </p:set>
                                    <p:animEffect transition="in" filter="wipe(down)">
                                      <p:cBhvr>
                                        <p:cTn id="51" dur="500"/>
                                        <p:tgtEl>
                                          <p:spTgt spid="36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909"/>
                                        </p:tgtEl>
                                        <p:attrNameLst>
                                          <p:attrName>style.visibility</p:attrName>
                                        </p:attrNameLst>
                                      </p:cBhvr>
                                      <p:to>
                                        <p:strVal val="visible"/>
                                      </p:to>
                                    </p:set>
                                    <p:animEffect transition="in" filter="wipe(down)">
                                      <p:cBhvr>
                                        <p:cTn id="56" dur="500"/>
                                        <p:tgtEl>
                                          <p:spTgt spid="909"/>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924"/>
                                        </p:tgtEl>
                                        <p:attrNameLst>
                                          <p:attrName>style.visibility</p:attrName>
                                        </p:attrNameLst>
                                      </p:cBhvr>
                                      <p:to>
                                        <p:strVal val="visible"/>
                                      </p:to>
                                    </p:set>
                                    <p:animEffect transition="in" filter="fade">
                                      <p:cBhvr>
                                        <p:cTn id="61" dur="500"/>
                                        <p:tgtEl>
                                          <p:spTgt spid="924"/>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927"/>
                                        </p:tgtEl>
                                        <p:attrNameLst>
                                          <p:attrName>style.visibility</p:attrName>
                                        </p:attrNameLst>
                                      </p:cBhvr>
                                      <p:to>
                                        <p:strVal val="visible"/>
                                      </p:to>
                                    </p:set>
                                    <p:animEffect transition="in" filter="fade">
                                      <p:cBhvr>
                                        <p:cTn id="66" dur="500"/>
                                        <p:tgtEl>
                                          <p:spTgt spid="9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uppieren 69">
            <a:extLst>
              <a:ext uri="{FF2B5EF4-FFF2-40B4-BE49-F238E27FC236}">
                <a16:creationId xmlns:a16="http://schemas.microsoft.com/office/drawing/2014/main" id="{93079F5F-F008-41A8-A72A-1274E6303ABC}"/>
              </a:ext>
            </a:extLst>
          </p:cNvPr>
          <p:cNvGrpSpPr/>
          <p:nvPr/>
        </p:nvGrpSpPr>
        <p:grpSpPr>
          <a:xfrm>
            <a:off x="4866386" y="2718817"/>
            <a:ext cx="4491247" cy="3488044"/>
            <a:chOff x="4866386" y="2718817"/>
            <a:chExt cx="4491247" cy="3488044"/>
          </a:xfrm>
        </p:grpSpPr>
        <p:cxnSp>
          <p:nvCxnSpPr>
            <p:cNvPr id="45" name="Gerader Verbinder 44">
              <a:extLst>
                <a:ext uri="{FF2B5EF4-FFF2-40B4-BE49-F238E27FC236}">
                  <a16:creationId xmlns:a16="http://schemas.microsoft.com/office/drawing/2014/main" id="{C4084881-9B63-4F13-A857-796D686DEEA3}"/>
                </a:ext>
              </a:extLst>
            </p:cNvPr>
            <p:cNvCxnSpPr>
              <a:cxnSpLocks/>
            </p:cNvCxnSpPr>
            <p:nvPr/>
          </p:nvCxnSpPr>
          <p:spPr>
            <a:xfrm>
              <a:off x="7249613" y="3757771"/>
              <a:ext cx="0" cy="20828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Untertitel 2">
              <a:extLst>
                <a:ext uri="{FF2B5EF4-FFF2-40B4-BE49-F238E27FC236}">
                  <a16:creationId xmlns:a16="http://schemas.microsoft.com/office/drawing/2014/main" id="{3ED1D7E4-1DAA-4E1F-8FEA-0E9A65A66C27}"/>
                </a:ext>
              </a:extLst>
            </p:cNvPr>
            <p:cNvSpPr txBox="1">
              <a:spLocks/>
            </p:cNvSpPr>
            <p:nvPr/>
          </p:nvSpPr>
          <p:spPr>
            <a:xfrm>
              <a:off x="7271659" y="3812979"/>
              <a:ext cx="97784" cy="92333"/>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700"/>
                </a:spcBef>
              </a:pPr>
              <a:r>
                <a:rPr lang="en-US" sz="600" b="1" i="1" dirty="0">
                  <a:latin typeface="+mn-lt"/>
                </a:rPr>
                <a:t>1.0</a:t>
              </a:r>
            </a:p>
          </p:txBody>
        </p:sp>
        <p:cxnSp>
          <p:nvCxnSpPr>
            <p:cNvPr id="47" name="Gerader Verbinder 46">
              <a:extLst>
                <a:ext uri="{FF2B5EF4-FFF2-40B4-BE49-F238E27FC236}">
                  <a16:creationId xmlns:a16="http://schemas.microsoft.com/office/drawing/2014/main" id="{3DC2DC36-8B6C-4F59-B9B7-67172D1E7946}"/>
                </a:ext>
              </a:extLst>
            </p:cNvPr>
            <p:cNvCxnSpPr>
              <a:cxnSpLocks/>
            </p:cNvCxnSpPr>
            <p:nvPr/>
          </p:nvCxnSpPr>
          <p:spPr>
            <a:xfrm>
              <a:off x="7249613" y="4969856"/>
              <a:ext cx="0" cy="20828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Untertitel 2">
              <a:extLst>
                <a:ext uri="{FF2B5EF4-FFF2-40B4-BE49-F238E27FC236}">
                  <a16:creationId xmlns:a16="http://schemas.microsoft.com/office/drawing/2014/main" id="{8F645173-5079-4728-AB5C-307646B8F940}"/>
                </a:ext>
              </a:extLst>
            </p:cNvPr>
            <p:cNvSpPr txBox="1">
              <a:spLocks/>
            </p:cNvSpPr>
            <p:nvPr/>
          </p:nvSpPr>
          <p:spPr>
            <a:xfrm>
              <a:off x="7079479" y="5027830"/>
              <a:ext cx="131446" cy="92333"/>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700"/>
                </a:spcBef>
              </a:pPr>
              <a:r>
                <a:rPr lang="en-US" sz="600" b="1" i="1" dirty="0">
                  <a:latin typeface="+mn-lt"/>
                </a:rPr>
                <a:t>xv.0</a:t>
              </a:r>
            </a:p>
          </p:txBody>
        </p:sp>
        <p:cxnSp>
          <p:nvCxnSpPr>
            <p:cNvPr id="49" name="Gerader Verbinder 48">
              <a:extLst>
                <a:ext uri="{FF2B5EF4-FFF2-40B4-BE49-F238E27FC236}">
                  <a16:creationId xmlns:a16="http://schemas.microsoft.com/office/drawing/2014/main" id="{57724087-7B1E-4ABC-95DF-5DCFAA871E1A}"/>
                </a:ext>
              </a:extLst>
            </p:cNvPr>
            <p:cNvCxnSpPr>
              <a:cxnSpLocks/>
            </p:cNvCxnSpPr>
            <p:nvPr/>
          </p:nvCxnSpPr>
          <p:spPr>
            <a:xfrm flipH="1" flipV="1">
              <a:off x="7687875" y="4700443"/>
              <a:ext cx="190279" cy="10590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Untertitel 2">
              <a:extLst>
                <a:ext uri="{FF2B5EF4-FFF2-40B4-BE49-F238E27FC236}">
                  <a16:creationId xmlns:a16="http://schemas.microsoft.com/office/drawing/2014/main" id="{B9D37701-070D-45F3-9812-4E04376FE4DA}"/>
                </a:ext>
              </a:extLst>
            </p:cNvPr>
            <p:cNvSpPr txBox="1">
              <a:spLocks/>
            </p:cNvSpPr>
            <p:nvPr/>
          </p:nvSpPr>
          <p:spPr>
            <a:xfrm rot="1768140">
              <a:off x="7767471" y="4671106"/>
              <a:ext cx="97784" cy="92333"/>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700"/>
                </a:spcBef>
              </a:pPr>
              <a:r>
                <a:rPr lang="en-US" sz="600" b="1" i="1" dirty="0">
                  <a:latin typeface="+mn-lt"/>
                </a:rPr>
                <a:t>1.0</a:t>
              </a:r>
            </a:p>
          </p:txBody>
        </p:sp>
        <p:cxnSp>
          <p:nvCxnSpPr>
            <p:cNvPr id="51" name="Gerader Verbinder 50">
              <a:extLst>
                <a:ext uri="{FF2B5EF4-FFF2-40B4-BE49-F238E27FC236}">
                  <a16:creationId xmlns:a16="http://schemas.microsoft.com/office/drawing/2014/main" id="{00DB5A76-7DDC-4E07-8AA5-D0EB465FAD62}"/>
                </a:ext>
              </a:extLst>
            </p:cNvPr>
            <p:cNvCxnSpPr>
              <a:cxnSpLocks/>
            </p:cNvCxnSpPr>
            <p:nvPr/>
          </p:nvCxnSpPr>
          <p:spPr>
            <a:xfrm flipH="1" flipV="1">
              <a:off x="6170641" y="3818512"/>
              <a:ext cx="631045" cy="39444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Untertitel 2">
              <a:extLst>
                <a:ext uri="{FF2B5EF4-FFF2-40B4-BE49-F238E27FC236}">
                  <a16:creationId xmlns:a16="http://schemas.microsoft.com/office/drawing/2014/main" id="{E39766E5-1BB9-4DC6-A632-44BB1DD34FE2}"/>
                </a:ext>
              </a:extLst>
            </p:cNvPr>
            <p:cNvSpPr txBox="1">
              <a:spLocks/>
            </p:cNvSpPr>
            <p:nvPr/>
          </p:nvSpPr>
          <p:spPr>
            <a:xfrm rot="1768140">
              <a:off x="6485203" y="3937568"/>
              <a:ext cx="97784" cy="92333"/>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700"/>
                </a:spcBef>
              </a:pPr>
              <a:r>
                <a:rPr lang="en-US" sz="600" b="1" i="1" dirty="0">
                  <a:latin typeface="+mn-lt"/>
                </a:rPr>
                <a:t>3.5</a:t>
              </a:r>
            </a:p>
          </p:txBody>
        </p:sp>
        <p:cxnSp>
          <p:nvCxnSpPr>
            <p:cNvPr id="53" name="Gerader Verbinder 52">
              <a:extLst>
                <a:ext uri="{FF2B5EF4-FFF2-40B4-BE49-F238E27FC236}">
                  <a16:creationId xmlns:a16="http://schemas.microsoft.com/office/drawing/2014/main" id="{3447DF22-0111-4A37-8064-CA905457343B}"/>
                </a:ext>
              </a:extLst>
            </p:cNvPr>
            <p:cNvCxnSpPr>
              <a:cxnSpLocks/>
            </p:cNvCxnSpPr>
            <p:nvPr/>
          </p:nvCxnSpPr>
          <p:spPr>
            <a:xfrm flipH="1">
              <a:off x="7684701" y="3811915"/>
              <a:ext cx="619225" cy="37557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Untertitel 2">
              <a:extLst>
                <a:ext uri="{FF2B5EF4-FFF2-40B4-BE49-F238E27FC236}">
                  <a16:creationId xmlns:a16="http://schemas.microsoft.com/office/drawing/2014/main" id="{7ECEA40B-EE28-4C22-8F11-F760A36BF165}"/>
                </a:ext>
              </a:extLst>
            </p:cNvPr>
            <p:cNvSpPr txBox="1">
              <a:spLocks/>
            </p:cNvSpPr>
            <p:nvPr/>
          </p:nvSpPr>
          <p:spPr>
            <a:xfrm rot="19732942">
              <a:off x="7829261" y="3966242"/>
              <a:ext cx="97784" cy="92333"/>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700"/>
                </a:spcBef>
              </a:pPr>
              <a:r>
                <a:rPr lang="en-US" sz="600" b="1" i="1" dirty="0">
                  <a:latin typeface="+mn-lt"/>
                </a:rPr>
                <a:t>2.5</a:t>
              </a:r>
            </a:p>
          </p:txBody>
        </p:sp>
        <p:cxnSp>
          <p:nvCxnSpPr>
            <p:cNvPr id="55" name="Gerader Verbinder 54">
              <a:extLst>
                <a:ext uri="{FF2B5EF4-FFF2-40B4-BE49-F238E27FC236}">
                  <a16:creationId xmlns:a16="http://schemas.microsoft.com/office/drawing/2014/main" id="{8C9BCE7C-5625-4D51-9459-DF5C4DA4B4AB}"/>
                </a:ext>
              </a:extLst>
            </p:cNvPr>
            <p:cNvCxnSpPr>
              <a:cxnSpLocks/>
            </p:cNvCxnSpPr>
            <p:nvPr/>
          </p:nvCxnSpPr>
          <p:spPr>
            <a:xfrm flipH="1">
              <a:off x="6395398" y="4717272"/>
              <a:ext cx="399871" cy="24603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Untertitel 2">
              <a:extLst>
                <a:ext uri="{FF2B5EF4-FFF2-40B4-BE49-F238E27FC236}">
                  <a16:creationId xmlns:a16="http://schemas.microsoft.com/office/drawing/2014/main" id="{65E8FCB4-5853-496E-AF73-558F4315D17A}"/>
                </a:ext>
              </a:extLst>
            </p:cNvPr>
            <p:cNvSpPr txBox="1">
              <a:spLocks/>
            </p:cNvSpPr>
            <p:nvPr/>
          </p:nvSpPr>
          <p:spPr>
            <a:xfrm rot="19732942">
              <a:off x="6541210" y="4746033"/>
              <a:ext cx="97784" cy="92333"/>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700"/>
                </a:spcBef>
              </a:pPr>
              <a:r>
                <a:rPr lang="en-US" sz="600" b="1" i="1" dirty="0">
                  <a:latin typeface="+mn-lt"/>
                </a:rPr>
                <a:t>2.0</a:t>
              </a:r>
            </a:p>
          </p:txBody>
        </p:sp>
        <p:sp>
          <p:nvSpPr>
            <p:cNvPr id="58" name="Sechseck 57">
              <a:extLst>
                <a:ext uri="{FF2B5EF4-FFF2-40B4-BE49-F238E27FC236}">
                  <a16:creationId xmlns:a16="http://schemas.microsoft.com/office/drawing/2014/main" id="{49245FC3-3362-4419-8325-3E325D5DEE6D}"/>
                </a:ext>
              </a:extLst>
            </p:cNvPr>
            <p:cNvSpPr>
              <a:spLocks noChangeAspect="1"/>
            </p:cNvSpPr>
            <p:nvPr/>
          </p:nvSpPr>
          <p:spPr>
            <a:xfrm>
              <a:off x="6644125" y="2718817"/>
              <a:ext cx="1210976" cy="1038954"/>
            </a:xfrm>
            <a:prstGeom prst="hexagon">
              <a:avLst>
                <a:gd name="adj" fmla="val 30051"/>
                <a:gd name="vf" fmla="val 115470"/>
              </a:avLst>
            </a:prstGeom>
            <a:solidFill>
              <a:schemeClr val="tx1">
                <a:lumMod val="85000"/>
                <a:lumOff val="15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100"/>
                </a:lnSpc>
              </a:pPr>
              <a:r>
                <a:rPr lang="en-US" sz="800" b="1" i="1" dirty="0">
                  <a:solidFill>
                    <a:schemeClr val="bg1"/>
                  </a:solidFill>
                  <a:ea typeface="Noto Sans" panose="020B0502040504020204" pitchFamily="34" charset="0"/>
                  <a:cs typeface="Noto Sans" panose="020B0502040504020204" pitchFamily="34" charset="0"/>
                </a:rPr>
                <a:t>Function/</a:t>
              </a:r>
              <a:br>
                <a:rPr lang="en-US" sz="800" b="1" i="1" dirty="0">
                  <a:solidFill>
                    <a:schemeClr val="bg1"/>
                  </a:solidFill>
                  <a:ea typeface="Noto Sans" panose="020B0502040504020204" pitchFamily="34" charset="0"/>
                  <a:cs typeface="Noto Sans" panose="020B0502040504020204" pitchFamily="34" charset="0"/>
                </a:rPr>
              </a:br>
              <a:r>
                <a:rPr lang="en-US" sz="800" b="1" i="1" dirty="0">
                  <a:solidFill>
                    <a:schemeClr val="bg1"/>
                  </a:solidFill>
                  <a:ea typeface="Noto Sans" panose="020B0502040504020204" pitchFamily="34" charset="0"/>
                  <a:cs typeface="Noto Sans" panose="020B0502040504020204" pitchFamily="34" charset="0"/>
                </a:rPr>
                <a:t>Role</a:t>
              </a:r>
            </a:p>
          </p:txBody>
        </p:sp>
        <p:sp>
          <p:nvSpPr>
            <p:cNvPr id="59" name="Sechseck 58">
              <a:extLst>
                <a:ext uri="{FF2B5EF4-FFF2-40B4-BE49-F238E27FC236}">
                  <a16:creationId xmlns:a16="http://schemas.microsoft.com/office/drawing/2014/main" id="{47442B08-F3E4-4E14-A560-C2785826A404}"/>
                </a:ext>
              </a:extLst>
            </p:cNvPr>
            <p:cNvSpPr>
              <a:spLocks noChangeAspect="1"/>
            </p:cNvSpPr>
            <p:nvPr/>
          </p:nvSpPr>
          <p:spPr>
            <a:xfrm>
              <a:off x="4866386" y="2834114"/>
              <a:ext cx="1531231" cy="1313717"/>
            </a:xfrm>
            <a:prstGeom prst="hexagon">
              <a:avLst>
                <a:gd name="adj" fmla="val 30051"/>
                <a:gd name="vf" fmla="val 115470"/>
              </a:avLst>
            </a:prstGeom>
            <a:solidFill>
              <a:schemeClr val="tx1">
                <a:lumMod val="85000"/>
                <a:lumOff val="15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100"/>
                </a:lnSpc>
              </a:pPr>
              <a:r>
                <a:rPr lang="en-US" sz="800" b="1" i="1" dirty="0">
                  <a:solidFill>
                    <a:schemeClr val="bg1"/>
                  </a:solidFill>
                  <a:ea typeface="Noto Sans" panose="020B0502040504020204" pitchFamily="34" charset="0"/>
                  <a:cs typeface="Noto Sans" panose="020B0502040504020204" pitchFamily="34" charset="0"/>
                </a:rPr>
                <a:t>Specializations/</a:t>
              </a:r>
              <a:br>
                <a:rPr lang="en-US" sz="800" b="1" i="1" dirty="0">
                  <a:solidFill>
                    <a:schemeClr val="bg1"/>
                  </a:solidFill>
                  <a:ea typeface="Noto Sans" panose="020B0502040504020204" pitchFamily="34" charset="0"/>
                  <a:cs typeface="Noto Sans" panose="020B0502040504020204" pitchFamily="34" charset="0"/>
                </a:rPr>
              </a:br>
              <a:r>
                <a:rPr lang="en-US" sz="800" b="1" i="1" dirty="0">
                  <a:solidFill>
                    <a:schemeClr val="bg1"/>
                  </a:solidFill>
                  <a:ea typeface="Noto Sans" panose="020B0502040504020204" pitchFamily="34" charset="0"/>
                  <a:cs typeface="Noto Sans" panose="020B0502040504020204" pitchFamily="34" charset="0"/>
                </a:rPr>
                <a:t>Industry</a:t>
              </a:r>
            </a:p>
          </p:txBody>
        </p:sp>
        <p:sp>
          <p:nvSpPr>
            <p:cNvPr id="60" name="Sechseck 59">
              <a:extLst>
                <a:ext uri="{FF2B5EF4-FFF2-40B4-BE49-F238E27FC236}">
                  <a16:creationId xmlns:a16="http://schemas.microsoft.com/office/drawing/2014/main" id="{88E2C9EF-D755-4C91-83ED-98C217DA828E}"/>
                </a:ext>
              </a:extLst>
            </p:cNvPr>
            <p:cNvSpPr>
              <a:spLocks noChangeAspect="1"/>
            </p:cNvSpPr>
            <p:nvPr/>
          </p:nvSpPr>
          <p:spPr>
            <a:xfrm>
              <a:off x="6644125" y="5167907"/>
              <a:ext cx="1210976" cy="1038954"/>
            </a:xfrm>
            <a:prstGeom prst="hexagon">
              <a:avLst>
                <a:gd name="adj" fmla="val 30051"/>
                <a:gd name="vf" fmla="val 115470"/>
              </a:avLst>
            </a:prstGeom>
            <a:solidFill>
              <a:schemeClr val="tx1">
                <a:lumMod val="85000"/>
                <a:lumOff val="15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i="1" dirty="0">
                  <a:solidFill>
                    <a:schemeClr val="bg1"/>
                  </a:solidFill>
                  <a:ea typeface="Noto Sans" panose="020B0502040504020204" pitchFamily="34" charset="0"/>
                  <a:cs typeface="Noto Sans" panose="020B0502040504020204" pitchFamily="34" charset="0"/>
                </a:rPr>
                <a:t>…</a:t>
              </a:r>
            </a:p>
          </p:txBody>
        </p:sp>
        <p:sp>
          <p:nvSpPr>
            <p:cNvPr id="61" name="Sechseck 60">
              <a:extLst>
                <a:ext uri="{FF2B5EF4-FFF2-40B4-BE49-F238E27FC236}">
                  <a16:creationId xmlns:a16="http://schemas.microsoft.com/office/drawing/2014/main" id="{05A7C2B0-488D-4658-9339-DF3ECEC57476}"/>
                </a:ext>
              </a:extLst>
            </p:cNvPr>
            <p:cNvSpPr>
              <a:spLocks noChangeAspect="1"/>
            </p:cNvSpPr>
            <p:nvPr/>
          </p:nvSpPr>
          <p:spPr>
            <a:xfrm>
              <a:off x="7718694" y="4542703"/>
              <a:ext cx="1210976" cy="1038954"/>
            </a:xfrm>
            <a:prstGeom prst="hexagon">
              <a:avLst>
                <a:gd name="adj" fmla="val 30051"/>
                <a:gd name="vf" fmla="val 115470"/>
              </a:avLst>
            </a:prstGeom>
            <a:solidFill>
              <a:schemeClr val="tx1">
                <a:lumMod val="85000"/>
                <a:lumOff val="15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100"/>
                </a:lnSpc>
              </a:pPr>
              <a:r>
                <a:rPr lang="en-US" sz="800" b="1" i="1" dirty="0">
                  <a:solidFill>
                    <a:schemeClr val="bg1"/>
                  </a:solidFill>
                  <a:ea typeface="Noto Sans" panose="020B0502040504020204" pitchFamily="34" charset="0"/>
                  <a:cs typeface="Noto Sans" panose="020B0502040504020204" pitchFamily="34" charset="0"/>
                </a:rPr>
                <a:t>Transversal/</a:t>
              </a:r>
              <a:br>
                <a:rPr lang="en-US" sz="800" b="1" i="1" dirty="0">
                  <a:solidFill>
                    <a:schemeClr val="bg1"/>
                  </a:solidFill>
                  <a:ea typeface="Noto Sans" panose="020B0502040504020204" pitchFamily="34" charset="0"/>
                  <a:cs typeface="Noto Sans" panose="020B0502040504020204" pitchFamily="34" charset="0"/>
                </a:rPr>
              </a:br>
              <a:r>
                <a:rPr lang="en-US" sz="800" b="1" i="1" dirty="0">
                  <a:solidFill>
                    <a:schemeClr val="bg1"/>
                  </a:solidFill>
                  <a:ea typeface="Noto Sans" panose="020B0502040504020204" pitchFamily="34" charset="0"/>
                  <a:cs typeface="Noto Sans" panose="020B0502040504020204" pitchFamily="34" charset="0"/>
                </a:rPr>
                <a:t>Soft skills</a:t>
              </a:r>
            </a:p>
          </p:txBody>
        </p:sp>
        <p:sp>
          <p:nvSpPr>
            <p:cNvPr id="62" name="Sechseck 61">
              <a:extLst>
                <a:ext uri="{FF2B5EF4-FFF2-40B4-BE49-F238E27FC236}">
                  <a16:creationId xmlns:a16="http://schemas.microsoft.com/office/drawing/2014/main" id="{968BB9E0-EC3A-4A73-B860-6CF0AFAD2BBE}"/>
                </a:ext>
              </a:extLst>
            </p:cNvPr>
            <p:cNvSpPr>
              <a:spLocks noChangeAspect="1"/>
            </p:cNvSpPr>
            <p:nvPr/>
          </p:nvSpPr>
          <p:spPr>
            <a:xfrm>
              <a:off x="7972325" y="3020600"/>
              <a:ext cx="1385308" cy="1188522"/>
            </a:xfrm>
            <a:prstGeom prst="hexagon">
              <a:avLst>
                <a:gd name="adj" fmla="val 30051"/>
                <a:gd name="vf" fmla="val 115470"/>
              </a:avLst>
            </a:prstGeom>
            <a:solidFill>
              <a:schemeClr val="tx1">
                <a:lumMod val="85000"/>
                <a:lumOff val="15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100"/>
                </a:lnSpc>
              </a:pPr>
              <a:r>
                <a:rPr lang="en-US" sz="800" b="1" i="1" dirty="0">
                  <a:solidFill>
                    <a:schemeClr val="bg1"/>
                  </a:solidFill>
                  <a:ea typeface="Noto Sans" panose="020B0502040504020204" pitchFamily="34" charset="0"/>
                  <a:cs typeface="Noto Sans" panose="020B0502040504020204" pitchFamily="34" charset="0"/>
                </a:rPr>
                <a:t>Skills/</a:t>
              </a:r>
              <a:br>
                <a:rPr lang="en-US" sz="800" b="1" i="1" dirty="0">
                  <a:solidFill>
                    <a:schemeClr val="bg1"/>
                  </a:solidFill>
                  <a:ea typeface="Noto Sans" panose="020B0502040504020204" pitchFamily="34" charset="0"/>
                  <a:cs typeface="Noto Sans" panose="020B0502040504020204" pitchFamily="34" charset="0"/>
                </a:rPr>
              </a:br>
              <a:r>
                <a:rPr lang="en-US" sz="800" b="1" i="1" dirty="0">
                  <a:solidFill>
                    <a:schemeClr val="bg1"/>
                  </a:solidFill>
                  <a:ea typeface="Noto Sans" panose="020B0502040504020204" pitchFamily="34" charset="0"/>
                  <a:cs typeface="Noto Sans" panose="020B0502040504020204" pitchFamily="34" charset="0"/>
                </a:rPr>
                <a:t>Competences</a:t>
              </a:r>
            </a:p>
          </p:txBody>
        </p:sp>
        <p:sp>
          <p:nvSpPr>
            <p:cNvPr id="63" name="Sechseck 62">
              <a:extLst>
                <a:ext uri="{FF2B5EF4-FFF2-40B4-BE49-F238E27FC236}">
                  <a16:creationId xmlns:a16="http://schemas.microsoft.com/office/drawing/2014/main" id="{E81FA302-9D64-498B-A411-A4BD0118B8C4}"/>
                </a:ext>
              </a:extLst>
            </p:cNvPr>
            <p:cNvSpPr>
              <a:spLocks noChangeAspect="1"/>
            </p:cNvSpPr>
            <p:nvPr/>
          </p:nvSpPr>
          <p:spPr>
            <a:xfrm>
              <a:off x="5243986" y="4633092"/>
              <a:ext cx="1385308" cy="1188522"/>
            </a:xfrm>
            <a:prstGeom prst="hexagon">
              <a:avLst>
                <a:gd name="adj" fmla="val 30051"/>
                <a:gd name="vf" fmla="val 115470"/>
              </a:avLst>
            </a:prstGeom>
            <a:solidFill>
              <a:schemeClr val="tx1">
                <a:lumMod val="85000"/>
                <a:lumOff val="15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100"/>
                </a:lnSpc>
              </a:pPr>
              <a:r>
                <a:rPr lang="en-US" sz="800" b="1" i="1" dirty="0">
                  <a:solidFill>
                    <a:schemeClr val="bg1"/>
                  </a:solidFill>
                  <a:ea typeface="Noto Sans" panose="020B0502040504020204" pitchFamily="34" charset="0"/>
                  <a:cs typeface="Noto Sans" panose="020B0502040504020204" pitchFamily="34" charset="0"/>
                </a:rPr>
                <a:t>Professional</a:t>
              </a:r>
              <a:br>
                <a:rPr lang="en-US" sz="800" b="1" i="1" dirty="0">
                  <a:solidFill>
                    <a:schemeClr val="bg1"/>
                  </a:solidFill>
                  <a:ea typeface="Noto Sans" panose="020B0502040504020204" pitchFamily="34" charset="0"/>
                  <a:cs typeface="Noto Sans" panose="020B0502040504020204" pitchFamily="34" charset="0"/>
                </a:rPr>
              </a:br>
              <a:r>
                <a:rPr lang="en-US" sz="800" b="1" i="1" dirty="0">
                  <a:solidFill>
                    <a:schemeClr val="bg1"/>
                  </a:solidFill>
                  <a:ea typeface="Noto Sans" panose="020B0502040504020204" pitchFamily="34" charset="0"/>
                  <a:cs typeface="Noto Sans" panose="020B0502040504020204" pitchFamily="34" charset="0"/>
                </a:rPr>
                <a:t>experience</a:t>
              </a:r>
            </a:p>
          </p:txBody>
        </p:sp>
      </p:grpSp>
      <p:grpSp>
        <p:nvGrpSpPr>
          <p:cNvPr id="69" name="Gruppieren 68">
            <a:extLst>
              <a:ext uri="{FF2B5EF4-FFF2-40B4-BE49-F238E27FC236}">
                <a16:creationId xmlns:a16="http://schemas.microsoft.com/office/drawing/2014/main" id="{C5E921DC-D18F-491E-AD9F-FCA43DF27B12}"/>
              </a:ext>
            </a:extLst>
          </p:cNvPr>
          <p:cNvGrpSpPr/>
          <p:nvPr/>
        </p:nvGrpSpPr>
        <p:grpSpPr>
          <a:xfrm>
            <a:off x="223116" y="2704673"/>
            <a:ext cx="3913230" cy="3488044"/>
            <a:chOff x="223116" y="2704673"/>
            <a:chExt cx="3913230" cy="3488044"/>
          </a:xfrm>
        </p:grpSpPr>
        <p:cxnSp>
          <p:nvCxnSpPr>
            <p:cNvPr id="17" name="Gerader Verbinder 16">
              <a:extLst>
                <a:ext uri="{FF2B5EF4-FFF2-40B4-BE49-F238E27FC236}">
                  <a16:creationId xmlns:a16="http://schemas.microsoft.com/office/drawing/2014/main" id="{8CE5A777-CED9-417E-AAE3-1D65F3D32968}"/>
                </a:ext>
              </a:extLst>
            </p:cNvPr>
            <p:cNvCxnSpPr>
              <a:cxnSpLocks/>
            </p:cNvCxnSpPr>
            <p:nvPr/>
          </p:nvCxnSpPr>
          <p:spPr>
            <a:xfrm>
              <a:off x="2181113" y="3743627"/>
              <a:ext cx="0" cy="20828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Untertitel 2">
              <a:extLst>
                <a:ext uri="{FF2B5EF4-FFF2-40B4-BE49-F238E27FC236}">
                  <a16:creationId xmlns:a16="http://schemas.microsoft.com/office/drawing/2014/main" id="{E01E0543-668D-41A5-819A-F85CFE571518}"/>
                </a:ext>
              </a:extLst>
            </p:cNvPr>
            <p:cNvSpPr txBox="1">
              <a:spLocks/>
            </p:cNvSpPr>
            <p:nvPr/>
          </p:nvSpPr>
          <p:spPr>
            <a:xfrm>
              <a:off x="2203159" y="3798835"/>
              <a:ext cx="97784" cy="92333"/>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700"/>
                </a:spcBef>
              </a:pPr>
              <a:r>
                <a:rPr lang="en-US" sz="600" b="1" i="1" dirty="0">
                  <a:latin typeface="+mn-lt"/>
                </a:rPr>
                <a:t>1.0</a:t>
              </a:r>
            </a:p>
          </p:txBody>
        </p:sp>
        <p:cxnSp>
          <p:nvCxnSpPr>
            <p:cNvPr id="20" name="Gerader Verbinder 19">
              <a:extLst>
                <a:ext uri="{FF2B5EF4-FFF2-40B4-BE49-F238E27FC236}">
                  <a16:creationId xmlns:a16="http://schemas.microsoft.com/office/drawing/2014/main" id="{F236B7BD-F494-44CB-B95C-0F73F112372D}"/>
                </a:ext>
              </a:extLst>
            </p:cNvPr>
            <p:cNvCxnSpPr>
              <a:cxnSpLocks/>
            </p:cNvCxnSpPr>
            <p:nvPr/>
          </p:nvCxnSpPr>
          <p:spPr>
            <a:xfrm>
              <a:off x="2181113" y="4955712"/>
              <a:ext cx="0" cy="20828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Untertitel 2">
              <a:extLst>
                <a:ext uri="{FF2B5EF4-FFF2-40B4-BE49-F238E27FC236}">
                  <a16:creationId xmlns:a16="http://schemas.microsoft.com/office/drawing/2014/main" id="{6DA55B19-6D54-41E6-87CA-08F580B0DCBA}"/>
                </a:ext>
              </a:extLst>
            </p:cNvPr>
            <p:cNvSpPr txBox="1">
              <a:spLocks/>
            </p:cNvSpPr>
            <p:nvPr/>
          </p:nvSpPr>
          <p:spPr>
            <a:xfrm>
              <a:off x="2010979" y="5013686"/>
              <a:ext cx="131446" cy="92333"/>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700"/>
                </a:spcBef>
              </a:pPr>
              <a:r>
                <a:rPr lang="en-US" sz="600" b="1" i="1" dirty="0">
                  <a:latin typeface="+mn-lt"/>
                </a:rPr>
                <a:t>xv.0</a:t>
              </a:r>
            </a:p>
          </p:txBody>
        </p:sp>
        <p:cxnSp>
          <p:nvCxnSpPr>
            <p:cNvPr id="22" name="Gerader Verbinder 21">
              <a:extLst>
                <a:ext uri="{FF2B5EF4-FFF2-40B4-BE49-F238E27FC236}">
                  <a16:creationId xmlns:a16="http://schemas.microsoft.com/office/drawing/2014/main" id="{410E1DBC-2816-4A13-A36A-15608800252E}"/>
                </a:ext>
              </a:extLst>
            </p:cNvPr>
            <p:cNvCxnSpPr>
              <a:cxnSpLocks/>
            </p:cNvCxnSpPr>
            <p:nvPr/>
          </p:nvCxnSpPr>
          <p:spPr>
            <a:xfrm flipH="1" flipV="1">
              <a:off x="2619375" y="4686299"/>
              <a:ext cx="190279" cy="10590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Untertitel 2">
              <a:extLst>
                <a:ext uri="{FF2B5EF4-FFF2-40B4-BE49-F238E27FC236}">
                  <a16:creationId xmlns:a16="http://schemas.microsoft.com/office/drawing/2014/main" id="{CF01E7F8-C0E2-474D-AAFF-34B78E265164}"/>
                </a:ext>
              </a:extLst>
            </p:cNvPr>
            <p:cNvSpPr txBox="1">
              <a:spLocks/>
            </p:cNvSpPr>
            <p:nvPr/>
          </p:nvSpPr>
          <p:spPr>
            <a:xfrm rot="1768140">
              <a:off x="2698971" y="4656962"/>
              <a:ext cx="97784" cy="92333"/>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700"/>
                </a:spcBef>
              </a:pPr>
              <a:r>
                <a:rPr lang="en-US" sz="600" b="1" i="1" dirty="0">
                  <a:latin typeface="+mn-lt"/>
                </a:rPr>
                <a:t>1.0</a:t>
              </a:r>
            </a:p>
          </p:txBody>
        </p:sp>
        <p:cxnSp>
          <p:nvCxnSpPr>
            <p:cNvPr id="28" name="Gerader Verbinder 27">
              <a:extLst>
                <a:ext uri="{FF2B5EF4-FFF2-40B4-BE49-F238E27FC236}">
                  <a16:creationId xmlns:a16="http://schemas.microsoft.com/office/drawing/2014/main" id="{00EB8E57-DF8D-4765-974C-C83205291B0C}"/>
                </a:ext>
              </a:extLst>
            </p:cNvPr>
            <p:cNvCxnSpPr>
              <a:cxnSpLocks/>
            </p:cNvCxnSpPr>
            <p:nvPr/>
          </p:nvCxnSpPr>
          <p:spPr>
            <a:xfrm flipH="1" flipV="1">
              <a:off x="1596139" y="4112429"/>
              <a:ext cx="137045" cy="8638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Untertitel 2">
              <a:extLst>
                <a:ext uri="{FF2B5EF4-FFF2-40B4-BE49-F238E27FC236}">
                  <a16:creationId xmlns:a16="http://schemas.microsoft.com/office/drawing/2014/main" id="{35760CCF-DE28-4F54-AA75-4C0D3357B0A7}"/>
                </a:ext>
              </a:extLst>
            </p:cNvPr>
            <p:cNvSpPr txBox="1">
              <a:spLocks/>
            </p:cNvSpPr>
            <p:nvPr/>
          </p:nvSpPr>
          <p:spPr>
            <a:xfrm rot="1768140">
              <a:off x="1650341" y="4071724"/>
              <a:ext cx="97784" cy="92333"/>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700"/>
                </a:spcBef>
              </a:pPr>
              <a:r>
                <a:rPr lang="en-US" sz="600" b="1" i="1" dirty="0">
                  <a:latin typeface="+mn-lt"/>
                </a:rPr>
                <a:t>0.5</a:t>
              </a:r>
            </a:p>
          </p:txBody>
        </p:sp>
        <p:cxnSp>
          <p:nvCxnSpPr>
            <p:cNvPr id="31" name="Gerader Verbinder 30">
              <a:extLst>
                <a:ext uri="{FF2B5EF4-FFF2-40B4-BE49-F238E27FC236}">
                  <a16:creationId xmlns:a16="http://schemas.microsoft.com/office/drawing/2014/main" id="{613526D1-8F0D-4ED2-9995-AB9B69381BA7}"/>
                </a:ext>
              </a:extLst>
            </p:cNvPr>
            <p:cNvCxnSpPr>
              <a:cxnSpLocks/>
            </p:cNvCxnSpPr>
            <p:nvPr/>
          </p:nvCxnSpPr>
          <p:spPr>
            <a:xfrm flipH="1">
              <a:off x="2616201" y="3974208"/>
              <a:ext cx="332960" cy="199137"/>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Untertitel 2">
              <a:extLst>
                <a:ext uri="{FF2B5EF4-FFF2-40B4-BE49-F238E27FC236}">
                  <a16:creationId xmlns:a16="http://schemas.microsoft.com/office/drawing/2014/main" id="{088D02F2-0366-4658-8094-0F7EAB64FEF4}"/>
                </a:ext>
              </a:extLst>
            </p:cNvPr>
            <p:cNvSpPr txBox="1">
              <a:spLocks/>
            </p:cNvSpPr>
            <p:nvPr/>
          </p:nvSpPr>
          <p:spPr>
            <a:xfrm rot="19732942">
              <a:off x="2686352" y="4000228"/>
              <a:ext cx="97784" cy="92333"/>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700"/>
                </a:spcBef>
              </a:pPr>
              <a:r>
                <a:rPr lang="en-US" sz="600" b="1" i="1" dirty="0">
                  <a:latin typeface="+mn-lt"/>
                </a:rPr>
                <a:t>1.5</a:t>
              </a:r>
            </a:p>
          </p:txBody>
        </p:sp>
        <p:cxnSp>
          <p:nvCxnSpPr>
            <p:cNvPr id="41" name="Gerader Verbinder 40">
              <a:extLst>
                <a:ext uri="{FF2B5EF4-FFF2-40B4-BE49-F238E27FC236}">
                  <a16:creationId xmlns:a16="http://schemas.microsoft.com/office/drawing/2014/main" id="{9EDDE908-EBFC-436C-866F-DB9B2C7B49DA}"/>
                </a:ext>
              </a:extLst>
            </p:cNvPr>
            <p:cNvCxnSpPr>
              <a:cxnSpLocks/>
            </p:cNvCxnSpPr>
            <p:nvPr/>
          </p:nvCxnSpPr>
          <p:spPr>
            <a:xfrm flipH="1">
              <a:off x="1393808" y="4703128"/>
              <a:ext cx="332960" cy="199137"/>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Untertitel 2">
              <a:extLst>
                <a:ext uri="{FF2B5EF4-FFF2-40B4-BE49-F238E27FC236}">
                  <a16:creationId xmlns:a16="http://schemas.microsoft.com/office/drawing/2014/main" id="{BAF36199-DDF3-40D8-9644-82175D037449}"/>
                </a:ext>
              </a:extLst>
            </p:cNvPr>
            <p:cNvSpPr txBox="1">
              <a:spLocks/>
            </p:cNvSpPr>
            <p:nvPr/>
          </p:nvSpPr>
          <p:spPr>
            <a:xfrm rot="19732942">
              <a:off x="1496522" y="4712267"/>
              <a:ext cx="97784" cy="92333"/>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700"/>
                </a:spcBef>
              </a:pPr>
              <a:r>
                <a:rPr lang="en-US" sz="600" b="1" i="1" dirty="0">
                  <a:latin typeface="+mn-lt"/>
                </a:rPr>
                <a:t>1.5</a:t>
              </a:r>
            </a:p>
          </p:txBody>
        </p:sp>
        <p:sp>
          <p:nvSpPr>
            <p:cNvPr id="9" name="Sechseck 8">
              <a:extLst>
                <a:ext uri="{FF2B5EF4-FFF2-40B4-BE49-F238E27FC236}">
                  <a16:creationId xmlns:a16="http://schemas.microsoft.com/office/drawing/2014/main" id="{2A857107-CB9D-482C-8648-F770ABFD716A}"/>
                </a:ext>
              </a:extLst>
            </p:cNvPr>
            <p:cNvSpPr>
              <a:spLocks noChangeAspect="1"/>
            </p:cNvSpPr>
            <p:nvPr/>
          </p:nvSpPr>
          <p:spPr>
            <a:xfrm>
              <a:off x="1575625" y="2704673"/>
              <a:ext cx="1210976" cy="1038954"/>
            </a:xfrm>
            <a:prstGeom prst="hexagon">
              <a:avLst>
                <a:gd name="adj" fmla="val 30051"/>
                <a:gd name="vf" fmla="val 115470"/>
              </a:avLst>
            </a:prstGeom>
            <a:solidFill>
              <a:schemeClr val="tx1">
                <a:lumMod val="85000"/>
                <a:lumOff val="15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100"/>
                </a:lnSpc>
              </a:pPr>
              <a:r>
                <a:rPr lang="en-US" sz="800" b="1" i="1" dirty="0">
                  <a:solidFill>
                    <a:schemeClr val="bg1"/>
                  </a:solidFill>
                  <a:ea typeface="Noto Sans" panose="020B0502040504020204" pitchFamily="34" charset="0"/>
                  <a:cs typeface="Noto Sans" panose="020B0502040504020204" pitchFamily="34" charset="0"/>
                </a:rPr>
                <a:t>Function/</a:t>
              </a:r>
              <a:br>
                <a:rPr lang="en-US" sz="800" b="1" i="1" dirty="0">
                  <a:solidFill>
                    <a:schemeClr val="bg1"/>
                  </a:solidFill>
                  <a:ea typeface="Noto Sans" panose="020B0502040504020204" pitchFamily="34" charset="0"/>
                  <a:cs typeface="Noto Sans" panose="020B0502040504020204" pitchFamily="34" charset="0"/>
                </a:rPr>
              </a:br>
              <a:r>
                <a:rPr lang="en-US" sz="800" b="1" i="1" dirty="0">
                  <a:solidFill>
                    <a:schemeClr val="bg1"/>
                  </a:solidFill>
                  <a:ea typeface="Noto Sans" panose="020B0502040504020204" pitchFamily="34" charset="0"/>
                  <a:cs typeface="Noto Sans" panose="020B0502040504020204" pitchFamily="34" charset="0"/>
                </a:rPr>
                <a:t>Role</a:t>
              </a:r>
            </a:p>
          </p:txBody>
        </p:sp>
        <p:sp>
          <p:nvSpPr>
            <p:cNvPr id="10" name="Sechseck 9">
              <a:extLst>
                <a:ext uri="{FF2B5EF4-FFF2-40B4-BE49-F238E27FC236}">
                  <a16:creationId xmlns:a16="http://schemas.microsoft.com/office/drawing/2014/main" id="{2FF4183A-CA12-4D65-8BE6-76CA9E64BEC2}"/>
                </a:ext>
              </a:extLst>
            </p:cNvPr>
            <p:cNvSpPr>
              <a:spLocks noChangeAspect="1"/>
            </p:cNvSpPr>
            <p:nvPr/>
          </p:nvSpPr>
          <p:spPr>
            <a:xfrm>
              <a:off x="612495" y="3370479"/>
              <a:ext cx="1158078" cy="993571"/>
            </a:xfrm>
            <a:prstGeom prst="hexagon">
              <a:avLst>
                <a:gd name="adj" fmla="val 30051"/>
                <a:gd name="vf" fmla="val 115470"/>
              </a:avLst>
            </a:prstGeom>
            <a:solidFill>
              <a:schemeClr val="tx1">
                <a:lumMod val="85000"/>
                <a:lumOff val="15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100"/>
                </a:lnSpc>
              </a:pPr>
              <a:r>
                <a:rPr lang="en-US" sz="800" b="1" i="1" dirty="0">
                  <a:solidFill>
                    <a:schemeClr val="bg1"/>
                  </a:solidFill>
                  <a:ea typeface="Noto Sans" panose="020B0502040504020204" pitchFamily="34" charset="0"/>
                  <a:cs typeface="Noto Sans" panose="020B0502040504020204" pitchFamily="34" charset="0"/>
                </a:rPr>
                <a:t>Specializations/Industry</a:t>
              </a:r>
            </a:p>
          </p:txBody>
        </p:sp>
        <p:sp>
          <p:nvSpPr>
            <p:cNvPr id="11" name="Sechseck 10">
              <a:extLst>
                <a:ext uri="{FF2B5EF4-FFF2-40B4-BE49-F238E27FC236}">
                  <a16:creationId xmlns:a16="http://schemas.microsoft.com/office/drawing/2014/main" id="{E283CA31-7F9E-4654-B5B5-92BB186DA65F}"/>
                </a:ext>
              </a:extLst>
            </p:cNvPr>
            <p:cNvSpPr>
              <a:spLocks noChangeAspect="1"/>
            </p:cNvSpPr>
            <p:nvPr/>
          </p:nvSpPr>
          <p:spPr>
            <a:xfrm>
              <a:off x="1575625" y="5153763"/>
              <a:ext cx="1210976" cy="1038954"/>
            </a:xfrm>
            <a:prstGeom prst="hexagon">
              <a:avLst>
                <a:gd name="adj" fmla="val 30051"/>
                <a:gd name="vf" fmla="val 115470"/>
              </a:avLst>
            </a:prstGeom>
            <a:solidFill>
              <a:schemeClr val="tx1">
                <a:lumMod val="85000"/>
                <a:lumOff val="15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b="1" i="1" dirty="0">
                  <a:solidFill>
                    <a:schemeClr val="bg1"/>
                  </a:solidFill>
                  <a:ea typeface="Noto Sans" panose="020B0502040504020204" pitchFamily="34" charset="0"/>
                  <a:cs typeface="Noto Sans" panose="020B0502040504020204" pitchFamily="34" charset="0"/>
                </a:rPr>
                <a:t>…</a:t>
              </a:r>
            </a:p>
          </p:txBody>
        </p:sp>
        <p:sp>
          <p:nvSpPr>
            <p:cNvPr id="12" name="Sechseck 11">
              <a:extLst>
                <a:ext uri="{FF2B5EF4-FFF2-40B4-BE49-F238E27FC236}">
                  <a16:creationId xmlns:a16="http://schemas.microsoft.com/office/drawing/2014/main" id="{906407AA-D232-4DFA-B623-9169A0279319}"/>
                </a:ext>
              </a:extLst>
            </p:cNvPr>
            <p:cNvSpPr>
              <a:spLocks noChangeAspect="1"/>
            </p:cNvSpPr>
            <p:nvPr/>
          </p:nvSpPr>
          <p:spPr>
            <a:xfrm>
              <a:off x="2650194" y="4528559"/>
              <a:ext cx="1210976" cy="1038954"/>
            </a:xfrm>
            <a:prstGeom prst="hexagon">
              <a:avLst>
                <a:gd name="adj" fmla="val 30051"/>
                <a:gd name="vf" fmla="val 115470"/>
              </a:avLst>
            </a:prstGeom>
            <a:solidFill>
              <a:schemeClr val="tx1">
                <a:lumMod val="85000"/>
                <a:lumOff val="15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100"/>
                </a:lnSpc>
              </a:pPr>
              <a:r>
                <a:rPr lang="en-US" sz="800" b="1" i="1" dirty="0">
                  <a:solidFill>
                    <a:schemeClr val="bg1"/>
                  </a:solidFill>
                  <a:ea typeface="Noto Sans" panose="020B0502040504020204" pitchFamily="34" charset="0"/>
                  <a:cs typeface="Noto Sans" panose="020B0502040504020204" pitchFamily="34" charset="0"/>
                </a:rPr>
                <a:t>Transversal/</a:t>
              </a:r>
              <a:br>
                <a:rPr lang="en-US" sz="800" b="1" i="1" dirty="0">
                  <a:solidFill>
                    <a:schemeClr val="bg1"/>
                  </a:solidFill>
                  <a:ea typeface="Noto Sans" panose="020B0502040504020204" pitchFamily="34" charset="0"/>
                  <a:cs typeface="Noto Sans" panose="020B0502040504020204" pitchFamily="34" charset="0"/>
                </a:rPr>
              </a:br>
              <a:r>
                <a:rPr lang="en-US" sz="800" b="1" i="1" dirty="0">
                  <a:solidFill>
                    <a:schemeClr val="bg1"/>
                  </a:solidFill>
                  <a:ea typeface="Noto Sans" panose="020B0502040504020204" pitchFamily="34" charset="0"/>
                  <a:cs typeface="Noto Sans" panose="020B0502040504020204" pitchFamily="34" charset="0"/>
                </a:rPr>
                <a:t>Soft skills</a:t>
              </a:r>
            </a:p>
          </p:txBody>
        </p:sp>
        <p:sp>
          <p:nvSpPr>
            <p:cNvPr id="13" name="Sechseck 12">
              <a:extLst>
                <a:ext uri="{FF2B5EF4-FFF2-40B4-BE49-F238E27FC236}">
                  <a16:creationId xmlns:a16="http://schemas.microsoft.com/office/drawing/2014/main" id="{0A2F9802-55B7-4270-9BEF-2EE3D833A461}"/>
                </a:ext>
              </a:extLst>
            </p:cNvPr>
            <p:cNvSpPr>
              <a:spLocks noChangeAspect="1"/>
            </p:cNvSpPr>
            <p:nvPr/>
          </p:nvSpPr>
          <p:spPr>
            <a:xfrm>
              <a:off x="2751038" y="3100200"/>
              <a:ext cx="1385308" cy="1188522"/>
            </a:xfrm>
            <a:prstGeom prst="hexagon">
              <a:avLst>
                <a:gd name="adj" fmla="val 30051"/>
                <a:gd name="vf" fmla="val 115470"/>
              </a:avLst>
            </a:prstGeom>
            <a:solidFill>
              <a:schemeClr val="tx1">
                <a:lumMod val="85000"/>
                <a:lumOff val="15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100"/>
                </a:lnSpc>
              </a:pPr>
              <a:r>
                <a:rPr lang="en-US" sz="800" b="1" i="1" dirty="0">
                  <a:solidFill>
                    <a:schemeClr val="bg1"/>
                  </a:solidFill>
                  <a:ea typeface="Noto Sans" panose="020B0502040504020204" pitchFamily="34" charset="0"/>
                  <a:cs typeface="Noto Sans" panose="020B0502040504020204" pitchFamily="34" charset="0"/>
                </a:rPr>
                <a:t>Skills/</a:t>
              </a:r>
              <a:br>
                <a:rPr lang="en-US" sz="800" b="1" i="1" dirty="0">
                  <a:solidFill>
                    <a:schemeClr val="bg1"/>
                  </a:solidFill>
                  <a:ea typeface="Noto Sans" panose="020B0502040504020204" pitchFamily="34" charset="0"/>
                  <a:cs typeface="Noto Sans" panose="020B0502040504020204" pitchFamily="34" charset="0"/>
                </a:rPr>
              </a:br>
              <a:r>
                <a:rPr lang="en-US" sz="800" b="1" i="1" dirty="0">
                  <a:solidFill>
                    <a:schemeClr val="bg1"/>
                  </a:solidFill>
                  <a:ea typeface="Noto Sans" panose="020B0502040504020204" pitchFamily="34" charset="0"/>
                  <a:cs typeface="Noto Sans" panose="020B0502040504020204" pitchFamily="34" charset="0"/>
                </a:rPr>
                <a:t>Competences</a:t>
              </a:r>
            </a:p>
          </p:txBody>
        </p:sp>
        <p:sp>
          <p:nvSpPr>
            <p:cNvPr id="14" name="Sechseck 13">
              <a:extLst>
                <a:ext uri="{FF2B5EF4-FFF2-40B4-BE49-F238E27FC236}">
                  <a16:creationId xmlns:a16="http://schemas.microsoft.com/office/drawing/2014/main" id="{87D8E276-466A-4946-908D-B588F5E666C5}"/>
                </a:ext>
              </a:extLst>
            </p:cNvPr>
            <p:cNvSpPr>
              <a:spLocks noChangeAspect="1"/>
            </p:cNvSpPr>
            <p:nvPr/>
          </p:nvSpPr>
          <p:spPr>
            <a:xfrm>
              <a:off x="223116" y="4595133"/>
              <a:ext cx="1385308" cy="1188522"/>
            </a:xfrm>
            <a:prstGeom prst="hexagon">
              <a:avLst>
                <a:gd name="adj" fmla="val 30051"/>
                <a:gd name="vf" fmla="val 115470"/>
              </a:avLst>
            </a:prstGeom>
            <a:solidFill>
              <a:schemeClr val="tx1">
                <a:lumMod val="85000"/>
                <a:lumOff val="15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100"/>
                </a:lnSpc>
              </a:pPr>
              <a:r>
                <a:rPr lang="en-US" sz="800" b="1" i="1" dirty="0">
                  <a:solidFill>
                    <a:schemeClr val="bg1"/>
                  </a:solidFill>
                  <a:ea typeface="Noto Sans" panose="020B0502040504020204" pitchFamily="34" charset="0"/>
                  <a:cs typeface="Noto Sans" panose="020B0502040504020204" pitchFamily="34" charset="0"/>
                </a:rPr>
                <a:t>Professional</a:t>
              </a:r>
              <a:br>
                <a:rPr lang="en-US" sz="800" b="1" i="1" dirty="0">
                  <a:solidFill>
                    <a:schemeClr val="bg1"/>
                  </a:solidFill>
                  <a:ea typeface="Noto Sans" panose="020B0502040504020204" pitchFamily="34" charset="0"/>
                  <a:cs typeface="Noto Sans" panose="020B0502040504020204" pitchFamily="34" charset="0"/>
                </a:rPr>
              </a:br>
              <a:r>
                <a:rPr lang="en-US" sz="800" b="1" i="1" dirty="0">
                  <a:solidFill>
                    <a:schemeClr val="bg1"/>
                  </a:solidFill>
                  <a:ea typeface="Noto Sans" panose="020B0502040504020204" pitchFamily="34" charset="0"/>
                  <a:cs typeface="Noto Sans" panose="020B0502040504020204" pitchFamily="34" charset="0"/>
                </a:rPr>
                <a:t>experience</a:t>
              </a:r>
            </a:p>
          </p:txBody>
        </p:sp>
      </p:grpSp>
      <p:sp>
        <p:nvSpPr>
          <p:cNvPr id="2" name="Titel 1">
            <a:extLst>
              <a:ext uri="{FF2B5EF4-FFF2-40B4-BE49-F238E27FC236}">
                <a16:creationId xmlns:a16="http://schemas.microsoft.com/office/drawing/2014/main" id="{CB01671E-7B49-4328-89E7-0C524A46AD4B}"/>
              </a:ext>
            </a:extLst>
          </p:cNvPr>
          <p:cNvSpPr>
            <a:spLocks noGrp="1"/>
          </p:cNvSpPr>
          <p:nvPr>
            <p:ph type="ctrTitle"/>
          </p:nvPr>
        </p:nvSpPr>
        <p:spPr>
          <a:xfrm>
            <a:off x="441867" y="445511"/>
            <a:ext cx="8420100" cy="664797"/>
          </a:xfrm>
        </p:spPr>
        <p:txBody>
          <a:bodyPr/>
          <a:lstStyle/>
          <a:p>
            <a:r>
              <a:rPr lang="en-US" b="1" dirty="0"/>
              <a:t>Unique characteristics of our concepts</a:t>
            </a:r>
            <a:br>
              <a:rPr lang="en-US" b="1" dirty="0"/>
            </a:br>
            <a:r>
              <a:rPr lang="en-US" b="1" dirty="0">
                <a:solidFill>
                  <a:schemeClr val="accent6"/>
                </a:solidFill>
              </a:rPr>
              <a:t>7 occupation classes based on specificity</a:t>
            </a:r>
          </a:p>
        </p:txBody>
      </p:sp>
      <p:sp>
        <p:nvSpPr>
          <p:cNvPr id="3" name="Untertitel 2">
            <a:extLst>
              <a:ext uri="{FF2B5EF4-FFF2-40B4-BE49-F238E27FC236}">
                <a16:creationId xmlns:a16="http://schemas.microsoft.com/office/drawing/2014/main" id="{80D7344A-2A74-4585-8BD5-E6ADAFD763DC}"/>
              </a:ext>
            </a:extLst>
          </p:cNvPr>
          <p:cNvSpPr>
            <a:spLocks noGrp="1"/>
          </p:cNvSpPr>
          <p:nvPr>
            <p:ph type="subTitle" idx="1"/>
          </p:nvPr>
        </p:nvSpPr>
        <p:spPr>
          <a:xfrm>
            <a:off x="441866" y="1576813"/>
            <a:ext cx="9019943" cy="897682"/>
          </a:xfrm>
        </p:spPr>
        <p:txBody>
          <a:bodyPr/>
          <a:lstStyle/>
          <a:p>
            <a:pPr>
              <a:lnSpc>
                <a:spcPts val="1400"/>
              </a:lnSpc>
              <a:spcBef>
                <a:spcPts val="700"/>
              </a:spcBef>
            </a:pPr>
            <a:r>
              <a:rPr lang="en-US" b="1" dirty="0"/>
              <a:t>Some occupations are very specific </a:t>
            </a:r>
            <a:r>
              <a:rPr lang="en-US" b="1" i="1" dirty="0"/>
              <a:t>(e.g., Android App Developer); </a:t>
            </a:r>
            <a:r>
              <a:rPr lang="en-US" dirty="0"/>
              <a:t>hardly any additional information is needed to </a:t>
            </a:r>
            <a:br>
              <a:rPr lang="en-US" dirty="0"/>
            </a:br>
            <a:r>
              <a:rPr lang="en-US" dirty="0"/>
              <a:t>match such a person to a job. </a:t>
            </a:r>
            <a:r>
              <a:rPr lang="en-US" b="1" dirty="0"/>
              <a:t>Other occupations </a:t>
            </a:r>
            <a:r>
              <a:rPr lang="en-US" b="1" i="1" dirty="0"/>
              <a:t>(e.g., Consultant or Manager) </a:t>
            </a:r>
            <a:r>
              <a:rPr lang="en-US" b="1" dirty="0"/>
              <a:t>are highly unspecific</a:t>
            </a:r>
            <a:r>
              <a:rPr lang="en-US" dirty="0"/>
              <a:t>; precise matching/classifying results </a:t>
            </a:r>
            <a:r>
              <a:rPr lang="en-US" b="1" dirty="0"/>
              <a:t>are dependent upon additional information </a:t>
            </a:r>
            <a:r>
              <a:rPr lang="en-US" dirty="0"/>
              <a:t>such as industry, specialization, skills, or experiences. JANZZ.technology </a:t>
            </a:r>
            <a:br>
              <a:rPr lang="en-US" dirty="0"/>
            </a:br>
            <a:r>
              <a:rPr lang="en-US" dirty="0"/>
              <a:t>alleviates this issue by classifying all occupations according to their specificity. </a:t>
            </a:r>
            <a:r>
              <a:rPr lang="en-US" b="1" dirty="0"/>
              <a:t>This ensures accurate matching/classifying results </a:t>
            </a:r>
            <a:br>
              <a:rPr lang="en-US" b="1" dirty="0"/>
            </a:br>
            <a:r>
              <a:rPr lang="en-US" b="1" dirty="0"/>
              <a:t>for all kinds of job titles and roles. </a:t>
            </a:r>
          </a:p>
        </p:txBody>
      </p:sp>
      <p:sp>
        <p:nvSpPr>
          <p:cNvPr id="4" name="Fußzeilenplatzhalter 3">
            <a:extLst>
              <a:ext uri="{FF2B5EF4-FFF2-40B4-BE49-F238E27FC236}">
                <a16:creationId xmlns:a16="http://schemas.microsoft.com/office/drawing/2014/main" id="{0A70A88A-D234-4AE7-8E20-58E5B2B97C9B}"/>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5BDEDE4F-8AF6-4CCD-B72F-90BBF1BC31A3}"/>
              </a:ext>
            </a:extLst>
          </p:cNvPr>
          <p:cNvSpPr>
            <a:spLocks noGrp="1"/>
          </p:cNvSpPr>
          <p:nvPr>
            <p:ph type="sldNum" sz="quarter" idx="12"/>
          </p:nvPr>
        </p:nvSpPr>
        <p:spPr/>
        <p:txBody>
          <a:bodyPr/>
          <a:lstStyle/>
          <a:p>
            <a:fld id="{A7E22F92-E701-4EF5-866F-F531EDE78CDA}" type="slidenum">
              <a:rPr lang="de-CH" smtClean="0"/>
              <a:pPr/>
              <a:t>36</a:t>
            </a:fld>
            <a:endParaRPr lang="de-CH" dirty="0"/>
          </a:p>
        </p:txBody>
      </p:sp>
      <p:sp>
        <p:nvSpPr>
          <p:cNvPr id="6" name="Sechseck 5">
            <a:extLst>
              <a:ext uri="{FF2B5EF4-FFF2-40B4-BE49-F238E27FC236}">
                <a16:creationId xmlns:a16="http://schemas.microsoft.com/office/drawing/2014/main" id="{D4FAC042-189E-4F0A-8050-6BFFAFB41FED}"/>
              </a:ext>
            </a:extLst>
          </p:cNvPr>
          <p:cNvSpPr>
            <a:spLocks noChangeAspect="1"/>
          </p:cNvSpPr>
          <p:nvPr/>
        </p:nvSpPr>
        <p:spPr>
          <a:xfrm>
            <a:off x="1602074" y="3951909"/>
            <a:ext cx="1158078" cy="993571"/>
          </a:xfrm>
          <a:prstGeom prst="hexagon">
            <a:avLst>
              <a:gd name="adj" fmla="val 30051"/>
              <a:gd name="vf" fmla="val 115470"/>
            </a:avLst>
          </a:prstGeom>
          <a:solidFill>
            <a:schemeClr val="bg1"/>
          </a:solidFill>
          <a:ln w="50800">
            <a:gradFill flip="none" rotWithShape="1">
              <a:gsLst>
                <a:gs pos="18000">
                  <a:schemeClr val="accent6"/>
                </a:gs>
                <a:gs pos="61000">
                  <a:schemeClr val="accent3"/>
                </a:gs>
                <a:gs pos="91000">
                  <a:schemeClr val="accent1">
                    <a:lumMod val="60000"/>
                    <a:lumOff val="4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100"/>
              </a:lnSpc>
            </a:pPr>
            <a:r>
              <a:rPr lang="en-US" sz="1000" b="1" dirty="0">
                <a:solidFill>
                  <a:schemeClr val="tx1"/>
                </a:solidFill>
                <a:ea typeface="Noto Sans" panose="020B0502040504020204" pitchFamily="34" charset="0"/>
                <a:cs typeface="Noto Sans" panose="020B0502040504020204" pitchFamily="34" charset="0"/>
              </a:rPr>
              <a:t>Android</a:t>
            </a:r>
            <a:br>
              <a:rPr lang="en-US" sz="1000" b="1" dirty="0">
                <a:solidFill>
                  <a:schemeClr val="tx1"/>
                </a:solidFill>
                <a:ea typeface="Noto Sans" panose="020B0502040504020204" pitchFamily="34" charset="0"/>
                <a:cs typeface="Noto Sans" panose="020B0502040504020204" pitchFamily="34" charset="0"/>
              </a:rPr>
            </a:br>
            <a:r>
              <a:rPr lang="en-US" sz="1000" b="1" dirty="0">
                <a:solidFill>
                  <a:schemeClr val="tx1"/>
                </a:solidFill>
                <a:ea typeface="Noto Sans" panose="020B0502040504020204" pitchFamily="34" charset="0"/>
                <a:cs typeface="Noto Sans" panose="020B0502040504020204" pitchFamily="34" charset="0"/>
              </a:rPr>
              <a:t>App Developer</a:t>
            </a:r>
            <a:br>
              <a:rPr lang="en-US" sz="1000" b="1" dirty="0">
                <a:solidFill>
                  <a:schemeClr val="tx1"/>
                </a:solidFill>
                <a:ea typeface="Noto Sans" panose="020B0502040504020204" pitchFamily="34" charset="0"/>
                <a:cs typeface="Noto Sans" panose="020B0502040504020204" pitchFamily="34" charset="0"/>
              </a:rPr>
            </a:br>
            <a:r>
              <a:rPr lang="en-US" sz="1000" b="1" i="1" dirty="0">
                <a:solidFill>
                  <a:schemeClr val="tx1"/>
                </a:solidFill>
                <a:ea typeface="Noto Sans" panose="020B0502040504020204" pitchFamily="34" charset="0"/>
                <a:cs typeface="Noto Sans" panose="020B0502040504020204" pitchFamily="34" charset="0"/>
              </a:rPr>
              <a:t>(OC1)</a:t>
            </a:r>
            <a:endParaRPr lang="en-US" sz="1000" i="1" dirty="0">
              <a:solidFill>
                <a:schemeClr val="tx1"/>
              </a:solidFill>
              <a:ea typeface="Noto Sans" panose="020B0502040504020204" pitchFamily="34" charset="0"/>
              <a:cs typeface="Noto Sans" panose="020B0502040504020204" pitchFamily="34" charset="0"/>
            </a:endParaRPr>
          </a:p>
        </p:txBody>
      </p:sp>
      <p:sp>
        <p:nvSpPr>
          <p:cNvPr id="57" name="Sechseck 56">
            <a:extLst>
              <a:ext uri="{FF2B5EF4-FFF2-40B4-BE49-F238E27FC236}">
                <a16:creationId xmlns:a16="http://schemas.microsoft.com/office/drawing/2014/main" id="{8E48CC43-FDC9-4C2C-9FE5-952B5BD89480}"/>
              </a:ext>
            </a:extLst>
          </p:cNvPr>
          <p:cNvSpPr>
            <a:spLocks noChangeAspect="1"/>
          </p:cNvSpPr>
          <p:nvPr/>
        </p:nvSpPr>
        <p:spPr>
          <a:xfrm>
            <a:off x="6670574" y="3966053"/>
            <a:ext cx="1158078" cy="993571"/>
          </a:xfrm>
          <a:prstGeom prst="hexagon">
            <a:avLst>
              <a:gd name="adj" fmla="val 30051"/>
              <a:gd name="vf" fmla="val 115470"/>
            </a:avLst>
          </a:prstGeom>
          <a:solidFill>
            <a:schemeClr val="bg1"/>
          </a:solidFill>
          <a:ln w="50800">
            <a:gradFill flip="none" rotWithShape="1">
              <a:gsLst>
                <a:gs pos="18000">
                  <a:schemeClr val="accent6"/>
                </a:gs>
                <a:gs pos="61000">
                  <a:schemeClr val="accent3"/>
                </a:gs>
                <a:gs pos="91000">
                  <a:schemeClr val="accent1">
                    <a:lumMod val="60000"/>
                    <a:lumOff val="4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100"/>
              </a:lnSpc>
            </a:pPr>
            <a:r>
              <a:rPr lang="en-US" sz="1000" b="1" dirty="0">
                <a:solidFill>
                  <a:schemeClr val="tx1"/>
                </a:solidFill>
                <a:ea typeface="Noto Sans" panose="020B0502040504020204" pitchFamily="34" charset="0"/>
                <a:cs typeface="Noto Sans" panose="020B0502040504020204" pitchFamily="34" charset="0"/>
              </a:rPr>
              <a:t>Consultant</a:t>
            </a:r>
            <a:br>
              <a:rPr lang="en-US" sz="1000" b="1" dirty="0">
                <a:solidFill>
                  <a:schemeClr val="tx1"/>
                </a:solidFill>
                <a:ea typeface="Noto Sans" panose="020B0502040504020204" pitchFamily="34" charset="0"/>
                <a:cs typeface="Noto Sans" panose="020B0502040504020204" pitchFamily="34" charset="0"/>
              </a:rPr>
            </a:br>
            <a:r>
              <a:rPr lang="en-US" sz="1000" b="1" i="1" dirty="0">
                <a:solidFill>
                  <a:schemeClr val="tx1"/>
                </a:solidFill>
                <a:ea typeface="Noto Sans" panose="020B0502040504020204" pitchFamily="34" charset="0"/>
                <a:cs typeface="Noto Sans" panose="020B0502040504020204" pitchFamily="34" charset="0"/>
              </a:rPr>
              <a:t>(OC5)</a:t>
            </a:r>
            <a:endParaRPr lang="en-US" sz="1000" i="1" dirty="0">
              <a:solidFill>
                <a:schemeClr val="tx1"/>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105390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circle(out)">
                                      <p:cBhvr>
                                        <p:cTn id="7" dur="20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circle(out)">
                                      <p:cBhvr>
                                        <p:cTn id="12" dur="2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solidFill>
                  <a:schemeClr val="accent2"/>
                </a:solidFill>
              </a:rPr>
              <a:t>JANZZ.technology / KGC Talk NYC / May 05 2022</a:t>
            </a:r>
            <a:endParaRPr lang="de-CH" dirty="0">
              <a:solidFill>
                <a:schemeClr val="accent2"/>
              </a:solidFill>
            </a:endParaRPr>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solidFill>
                  <a:schemeClr val="accent2"/>
                </a:solidFill>
              </a:rPr>
              <a:pPr/>
              <a:t>37</a:t>
            </a:fld>
            <a:endParaRPr lang="de-CH" dirty="0">
              <a:solidFill>
                <a:schemeClr val="accent2"/>
              </a:solidFill>
            </a:endParaRPr>
          </a:p>
        </p:txBody>
      </p:sp>
      <p:sp>
        <p:nvSpPr>
          <p:cNvPr id="13" name="Titel 1">
            <a:extLst>
              <a:ext uri="{FF2B5EF4-FFF2-40B4-BE49-F238E27FC236}">
                <a16:creationId xmlns:a16="http://schemas.microsoft.com/office/drawing/2014/main" id="{A7D62E62-6BBF-40CF-819C-52B02B017CFA}"/>
              </a:ext>
            </a:extLst>
          </p:cNvPr>
          <p:cNvSpPr txBox="1">
            <a:spLocks/>
          </p:cNvSpPr>
          <p:nvPr/>
        </p:nvSpPr>
        <p:spPr>
          <a:xfrm>
            <a:off x="438150" y="2377151"/>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Why not…</a:t>
            </a:r>
          </a:p>
        </p:txBody>
      </p:sp>
      <p:sp>
        <p:nvSpPr>
          <p:cNvPr id="14" name="Titel 1">
            <a:extLst>
              <a:ext uri="{FF2B5EF4-FFF2-40B4-BE49-F238E27FC236}">
                <a16:creationId xmlns:a16="http://schemas.microsoft.com/office/drawing/2014/main" id="{C8E10BC2-EF65-4B4E-9980-D22AD38A61C6}"/>
              </a:ext>
            </a:extLst>
          </p:cNvPr>
          <p:cNvSpPr txBox="1">
            <a:spLocks/>
          </p:cNvSpPr>
          <p:nvPr/>
        </p:nvSpPr>
        <p:spPr>
          <a:xfrm>
            <a:off x="445584" y="2988408"/>
            <a:ext cx="9460416" cy="1855251"/>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3"/>
                </a:solidFill>
              </a:rPr>
              <a:t>A Graph DB? </a:t>
            </a:r>
            <a:br>
              <a:rPr lang="en-US" b="1" i="1" dirty="0">
                <a:solidFill>
                  <a:schemeClr val="accent3"/>
                </a:solidFill>
              </a:rPr>
            </a:br>
            <a:r>
              <a:rPr lang="en-US" b="1" i="1" dirty="0">
                <a:solidFill>
                  <a:schemeClr val="accent3"/>
                </a:solidFill>
              </a:rPr>
              <a:t>RDF?</a:t>
            </a:r>
          </a:p>
          <a:p>
            <a:pPr algn="l">
              <a:lnSpc>
                <a:spcPts val="4800"/>
              </a:lnSpc>
            </a:pPr>
            <a:endParaRPr lang="en-US" b="1" i="1" dirty="0">
              <a:solidFill>
                <a:schemeClr val="accent3"/>
              </a:solidFill>
            </a:endParaRPr>
          </a:p>
        </p:txBody>
      </p:sp>
      <p:grpSp>
        <p:nvGrpSpPr>
          <p:cNvPr id="9" name="Gruppieren 8">
            <a:extLst>
              <a:ext uri="{FF2B5EF4-FFF2-40B4-BE49-F238E27FC236}">
                <a16:creationId xmlns:a16="http://schemas.microsoft.com/office/drawing/2014/main" id="{F9F00CC5-478A-4427-A611-8AA8ACDE8215}"/>
              </a:ext>
            </a:extLst>
          </p:cNvPr>
          <p:cNvGrpSpPr/>
          <p:nvPr/>
        </p:nvGrpSpPr>
        <p:grpSpPr>
          <a:xfrm>
            <a:off x="4953000" y="2426110"/>
            <a:ext cx="4500563" cy="2089139"/>
            <a:chOff x="4476136" y="2426110"/>
            <a:chExt cx="4500563" cy="2089139"/>
          </a:xfrm>
        </p:grpSpPr>
        <p:sp>
          <p:nvSpPr>
            <p:cNvPr id="10" name="Untertitel 1">
              <a:extLst>
                <a:ext uri="{FF2B5EF4-FFF2-40B4-BE49-F238E27FC236}">
                  <a16:creationId xmlns:a16="http://schemas.microsoft.com/office/drawing/2014/main" id="{90434E50-0E16-4805-9380-FA6EFB5F4E9B}"/>
                </a:ext>
              </a:extLst>
            </p:cNvPr>
            <p:cNvSpPr txBox="1">
              <a:spLocks/>
            </p:cNvSpPr>
            <p:nvPr/>
          </p:nvSpPr>
          <p:spPr>
            <a:xfrm>
              <a:off x="4953000" y="2520857"/>
              <a:ext cx="4023699" cy="1994392"/>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chemeClr val="bg1"/>
                  </a:solidFill>
                </a:rPr>
                <a:t>Own proprietary format </a:t>
              </a:r>
              <a:br>
                <a:rPr lang="en-US" sz="2400" b="1" dirty="0">
                  <a:solidFill>
                    <a:schemeClr val="bg1"/>
                  </a:solidFill>
                </a:rPr>
              </a:br>
              <a:r>
                <a:rPr lang="en-US" sz="2400" b="1" dirty="0">
                  <a:solidFill>
                    <a:schemeClr val="bg1"/>
                  </a:solidFill>
                </a:rPr>
                <a:t>based on GBKR and PostgreSQL </a:t>
              </a:r>
              <a:br>
                <a:rPr lang="en-US" sz="2400" b="1" dirty="0">
                  <a:solidFill>
                    <a:schemeClr val="bg1"/>
                  </a:solidFill>
                </a:rPr>
              </a:br>
              <a:r>
                <a:rPr lang="en-US" sz="2400" b="1" dirty="0">
                  <a:solidFill>
                    <a:schemeClr val="bg1"/>
                  </a:solidFill>
                </a:rPr>
                <a:t>was much better suited </a:t>
              </a:r>
              <a:br>
                <a:rPr lang="en-US" sz="2400" b="1" dirty="0">
                  <a:solidFill>
                    <a:schemeClr val="bg1"/>
                  </a:solidFill>
                </a:rPr>
              </a:br>
              <a:r>
                <a:rPr lang="en-US" sz="2400" b="1" dirty="0">
                  <a:solidFill>
                    <a:schemeClr val="bg1"/>
                  </a:solidFill>
                </a:rPr>
                <a:t>to our specific use case: </a:t>
              </a:r>
              <a:r>
                <a:rPr lang="en-US" sz="2400" b="1" i="1" dirty="0">
                  <a:solidFill>
                    <a:schemeClr val="bg1"/>
                  </a:solidFill>
                </a:rPr>
                <a:t>measuring similarity in job </a:t>
              </a:r>
              <a:br>
                <a:rPr lang="en-US" sz="2400" b="1" i="1" dirty="0">
                  <a:solidFill>
                    <a:schemeClr val="bg1"/>
                  </a:solidFill>
                </a:rPr>
              </a:br>
              <a:r>
                <a:rPr lang="en-US" sz="2400" b="1" i="1" dirty="0">
                  <a:solidFill>
                    <a:schemeClr val="bg1"/>
                  </a:solidFill>
                </a:rPr>
                <a:t>and skills data.</a:t>
              </a:r>
            </a:p>
          </p:txBody>
        </p:sp>
        <p:cxnSp>
          <p:nvCxnSpPr>
            <p:cNvPr id="12" name="Gerader Verbinder 11">
              <a:extLst>
                <a:ext uri="{FF2B5EF4-FFF2-40B4-BE49-F238E27FC236}">
                  <a16:creationId xmlns:a16="http://schemas.microsoft.com/office/drawing/2014/main" id="{798BB7D5-C30C-441D-B5D3-035533BC3025}"/>
                </a:ext>
              </a:extLst>
            </p:cNvPr>
            <p:cNvCxnSpPr>
              <a:cxnSpLocks/>
            </p:cNvCxnSpPr>
            <p:nvPr/>
          </p:nvCxnSpPr>
          <p:spPr>
            <a:xfrm>
              <a:off x="4476136" y="2426110"/>
              <a:ext cx="0" cy="10028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91564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8" fill="hold" nodeType="withEffect">
                                  <p:stCondLst>
                                    <p:cond delay="100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solidFill>
                  <a:schemeClr val="accent2"/>
                </a:solidFill>
              </a:rPr>
              <a:t>JANZZ.technology / KGC Talk NYC / May 05 2022</a:t>
            </a:r>
            <a:endParaRPr lang="de-CH" dirty="0">
              <a:solidFill>
                <a:schemeClr val="accent2"/>
              </a:solidFill>
            </a:endParaRPr>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solidFill>
                  <a:schemeClr val="accent2"/>
                </a:solidFill>
              </a:rPr>
              <a:pPr/>
              <a:t>38</a:t>
            </a:fld>
            <a:endParaRPr lang="de-CH" dirty="0">
              <a:solidFill>
                <a:schemeClr val="accent2"/>
              </a:solidFill>
            </a:endParaRPr>
          </a:p>
        </p:txBody>
      </p:sp>
      <p:sp>
        <p:nvSpPr>
          <p:cNvPr id="13" name="Titel 1">
            <a:extLst>
              <a:ext uri="{FF2B5EF4-FFF2-40B4-BE49-F238E27FC236}">
                <a16:creationId xmlns:a16="http://schemas.microsoft.com/office/drawing/2014/main" id="{A7D62E62-6BBF-40CF-819C-52B02B017CFA}"/>
              </a:ext>
            </a:extLst>
          </p:cNvPr>
          <p:cNvSpPr txBox="1">
            <a:spLocks/>
          </p:cNvSpPr>
          <p:nvPr/>
        </p:nvSpPr>
        <p:spPr>
          <a:xfrm>
            <a:off x="438150" y="2377151"/>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Why not…</a:t>
            </a:r>
          </a:p>
        </p:txBody>
      </p:sp>
      <p:sp>
        <p:nvSpPr>
          <p:cNvPr id="14" name="Titel 1">
            <a:extLst>
              <a:ext uri="{FF2B5EF4-FFF2-40B4-BE49-F238E27FC236}">
                <a16:creationId xmlns:a16="http://schemas.microsoft.com/office/drawing/2014/main" id="{C8E10BC2-EF65-4B4E-9980-D22AD38A61C6}"/>
              </a:ext>
            </a:extLst>
          </p:cNvPr>
          <p:cNvSpPr txBox="1">
            <a:spLocks/>
          </p:cNvSpPr>
          <p:nvPr/>
        </p:nvSpPr>
        <p:spPr>
          <a:xfrm>
            <a:off x="445584" y="2988408"/>
            <a:ext cx="9460416" cy="1855251"/>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3"/>
                </a:solidFill>
              </a:rPr>
              <a:t>A Graph DB? </a:t>
            </a:r>
            <a:br>
              <a:rPr lang="en-US" b="1" i="1" dirty="0">
                <a:solidFill>
                  <a:schemeClr val="accent3"/>
                </a:solidFill>
              </a:rPr>
            </a:br>
            <a:r>
              <a:rPr lang="en-US" b="1" i="1" dirty="0">
                <a:solidFill>
                  <a:schemeClr val="accent3"/>
                </a:solidFill>
              </a:rPr>
              <a:t>RDF?</a:t>
            </a:r>
          </a:p>
          <a:p>
            <a:pPr algn="l">
              <a:lnSpc>
                <a:spcPts val="4800"/>
              </a:lnSpc>
            </a:pPr>
            <a:endParaRPr lang="en-US" b="1" i="1" dirty="0">
              <a:solidFill>
                <a:schemeClr val="accent3"/>
              </a:solidFill>
            </a:endParaRPr>
          </a:p>
        </p:txBody>
      </p:sp>
      <p:sp>
        <p:nvSpPr>
          <p:cNvPr id="10" name="Untertitel 1">
            <a:extLst>
              <a:ext uri="{FF2B5EF4-FFF2-40B4-BE49-F238E27FC236}">
                <a16:creationId xmlns:a16="http://schemas.microsoft.com/office/drawing/2014/main" id="{90434E50-0E16-4805-9380-FA6EFB5F4E9B}"/>
              </a:ext>
            </a:extLst>
          </p:cNvPr>
          <p:cNvSpPr txBox="1">
            <a:spLocks/>
          </p:cNvSpPr>
          <p:nvPr/>
        </p:nvSpPr>
        <p:spPr>
          <a:xfrm>
            <a:off x="5429864" y="2520857"/>
            <a:ext cx="4023699" cy="1661993"/>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chemeClr val="bg1"/>
                </a:solidFill>
              </a:rPr>
              <a:t>We wanted a system with </a:t>
            </a:r>
            <a:br>
              <a:rPr lang="en-US" sz="2400" b="1" dirty="0">
                <a:solidFill>
                  <a:schemeClr val="bg1"/>
                </a:solidFill>
              </a:rPr>
            </a:br>
            <a:r>
              <a:rPr lang="en-US" sz="2400" b="1" dirty="0">
                <a:solidFill>
                  <a:schemeClr val="bg1"/>
                </a:solidFill>
              </a:rPr>
              <a:t>a high degree of freedom and flexibility to allow our </a:t>
            </a:r>
            <a:br>
              <a:rPr lang="en-US" sz="2400" b="1" dirty="0">
                <a:solidFill>
                  <a:schemeClr val="bg1"/>
                </a:solidFill>
              </a:rPr>
            </a:br>
            <a:r>
              <a:rPr lang="en-US" sz="2400" b="1" i="1" dirty="0">
                <a:solidFill>
                  <a:schemeClr val="bg1"/>
                </a:solidFill>
              </a:rPr>
              <a:t>ontology to grow and adapt with our experience.</a:t>
            </a:r>
          </a:p>
        </p:txBody>
      </p:sp>
      <p:cxnSp>
        <p:nvCxnSpPr>
          <p:cNvPr id="12" name="Gerader Verbinder 11">
            <a:extLst>
              <a:ext uri="{FF2B5EF4-FFF2-40B4-BE49-F238E27FC236}">
                <a16:creationId xmlns:a16="http://schemas.microsoft.com/office/drawing/2014/main" id="{798BB7D5-C30C-441D-B5D3-035533BC3025}"/>
              </a:ext>
            </a:extLst>
          </p:cNvPr>
          <p:cNvCxnSpPr>
            <a:cxnSpLocks/>
          </p:cNvCxnSpPr>
          <p:nvPr/>
        </p:nvCxnSpPr>
        <p:spPr>
          <a:xfrm>
            <a:off x="4953000" y="2426110"/>
            <a:ext cx="0" cy="10028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4819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solidFill>
                  <a:schemeClr val="accent2"/>
                </a:solidFill>
              </a:rPr>
              <a:t>JANZZ.technology / KGC Talk NYC / May 05 2022</a:t>
            </a:r>
            <a:endParaRPr lang="de-CH" dirty="0">
              <a:solidFill>
                <a:schemeClr val="accent2"/>
              </a:solidFill>
            </a:endParaRPr>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solidFill>
                  <a:schemeClr val="accent2"/>
                </a:solidFill>
              </a:rPr>
              <a:pPr/>
              <a:t>39</a:t>
            </a:fld>
            <a:endParaRPr lang="de-CH" dirty="0">
              <a:solidFill>
                <a:schemeClr val="accent2"/>
              </a:solidFill>
            </a:endParaRPr>
          </a:p>
        </p:txBody>
      </p:sp>
      <p:sp>
        <p:nvSpPr>
          <p:cNvPr id="13" name="Titel 1">
            <a:extLst>
              <a:ext uri="{FF2B5EF4-FFF2-40B4-BE49-F238E27FC236}">
                <a16:creationId xmlns:a16="http://schemas.microsoft.com/office/drawing/2014/main" id="{A7D62E62-6BBF-40CF-819C-52B02B017CFA}"/>
              </a:ext>
            </a:extLst>
          </p:cNvPr>
          <p:cNvSpPr txBox="1">
            <a:spLocks/>
          </p:cNvSpPr>
          <p:nvPr/>
        </p:nvSpPr>
        <p:spPr>
          <a:xfrm>
            <a:off x="438150" y="2377151"/>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Why not…</a:t>
            </a:r>
          </a:p>
        </p:txBody>
      </p:sp>
      <p:sp>
        <p:nvSpPr>
          <p:cNvPr id="14" name="Titel 1">
            <a:extLst>
              <a:ext uri="{FF2B5EF4-FFF2-40B4-BE49-F238E27FC236}">
                <a16:creationId xmlns:a16="http://schemas.microsoft.com/office/drawing/2014/main" id="{C8E10BC2-EF65-4B4E-9980-D22AD38A61C6}"/>
              </a:ext>
            </a:extLst>
          </p:cNvPr>
          <p:cNvSpPr txBox="1">
            <a:spLocks/>
          </p:cNvSpPr>
          <p:nvPr/>
        </p:nvSpPr>
        <p:spPr>
          <a:xfrm>
            <a:off x="445584" y="2988408"/>
            <a:ext cx="9460416" cy="1239698"/>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3"/>
                </a:solidFill>
              </a:rPr>
              <a:t>A Graph DB? </a:t>
            </a:r>
            <a:br>
              <a:rPr lang="en-US" b="1" i="1" dirty="0">
                <a:solidFill>
                  <a:schemeClr val="accent3"/>
                </a:solidFill>
              </a:rPr>
            </a:br>
            <a:r>
              <a:rPr lang="en-US" b="1" i="1" dirty="0">
                <a:solidFill>
                  <a:schemeClr val="accent3"/>
                </a:solidFill>
              </a:rPr>
              <a:t>RDF?</a:t>
            </a:r>
          </a:p>
        </p:txBody>
      </p:sp>
      <p:sp>
        <p:nvSpPr>
          <p:cNvPr id="10" name="Untertitel 1">
            <a:extLst>
              <a:ext uri="{FF2B5EF4-FFF2-40B4-BE49-F238E27FC236}">
                <a16:creationId xmlns:a16="http://schemas.microsoft.com/office/drawing/2014/main" id="{90434E50-0E16-4805-9380-FA6EFB5F4E9B}"/>
              </a:ext>
            </a:extLst>
          </p:cNvPr>
          <p:cNvSpPr txBox="1">
            <a:spLocks/>
          </p:cNvSpPr>
          <p:nvPr/>
        </p:nvSpPr>
        <p:spPr>
          <a:xfrm>
            <a:off x="5429863" y="2520857"/>
            <a:ext cx="4289321" cy="1329595"/>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chemeClr val="bg1"/>
                </a:solidFill>
              </a:rPr>
              <a:t>PostgreSQL is powerful, robust, flexible, reliable, scalable, stable, affordable – and it was easier to </a:t>
            </a:r>
            <a:r>
              <a:rPr lang="en-US" sz="2400" b="1" i="1" dirty="0">
                <a:solidFill>
                  <a:schemeClr val="bg1"/>
                </a:solidFill>
              </a:rPr>
              <a:t>find the right talent…</a:t>
            </a:r>
          </a:p>
        </p:txBody>
      </p:sp>
      <p:cxnSp>
        <p:nvCxnSpPr>
          <p:cNvPr id="12" name="Gerader Verbinder 11">
            <a:extLst>
              <a:ext uri="{FF2B5EF4-FFF2-40B4-BE49-F238E27FC236}">
                <a16:creationId xmlns:a16="http://schemas.microsoft.com/office/drawing/2014/main" id="{798BB7D5-C30C-441D-B5D3-035533BC3025}"/>
              </a:ext>
            </a:extLst>
          </p:cNvPr>
          <p:cNvCxnSpPr>
            <a:cxnSpLocks/>
          </p:cNvCxnSpPr>
          <p:nvPr/>
        </p:nvCxnSpPr>
        <p:spPr>
          <a:xfrm>
            <a:off x="4953000" y="2426110"/>
            <a:ext cx="0" cy="10028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4708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4</a:t>
            </a:fld>
            <a:endParaRPr lang="de-CH" dirty="0"/>
          </a:p>
        </p:txBody>
      </p:sp>
      <p:pic>
        <p:nvPicPr>
          <p:cNvPr id="5" name="Grafik 4">
            <a:extLst>
              <a:ext uri="{FF2B5EF4-FFF2-40B4-BE49-F238E27FC236}">
                <a16:creationId xmlns:a16="http://schemas.microsoft.com/office/drawing/2014/main" id="{2720A007-F997-49DB-9D80-0AF15FD738E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52312"/>
          <a:stretch/>
        </p:blipFill>
        <p:spPr>
          <a:xfrm rot="16200000">
            <a:off x="3093898" y="1999204"/>
            <a:ext cx="3342712" cy="1973240"/>
          </a:xfrm>
          <a:prstGeom prst="rect">
            <a:avLst/>
          </a:prstGeom>
        </p:spPr>
      </p:pic>
      <p:pic>
        <p:nvPicPr>
          <p:cNvPr id="9" name="Grafik 8">
            <a:extLst>
              <a:ext uri="{FF2B5EF4-FFF2-40B4-BE49-F238E27FC236}">
                <a16:creationId xmlns:a16="http://schemas.microsoft.com/office/drawing/2014/main" id="{6F23BF83-884B-4DB4-92D2-6B120E667EB8}"/>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t="50004" b="43758"/>
          <a:stretch/>
        </p:blipFill>
        <p:spPr>
          <a:xfrm rot="16200000">
            <a:off x="3295164" y="2856775"/>
            <a:ext cx="3342712" cy="258097"/>
          </a:xfrm>
          <a:prstGeom prst="rect">
            <a:avLst/>
          </a:prstGeom>
        </p:spPr>
      </p:pic>
      <p:pic>
        <p:nvPicPr>
          <p:cNvPr id="10" name="Grafik 9">
            <a:extLst>
              <a:ext uri="{FF2B5EF4-FFF2-40B4-BE49-F238E27FC236}">
                <a16:creationId xmlns:a16="http://schemas.microsoft.com/office/drawing/2014/main" id="{CF414E48-C188-4EB8-98DD-7562DDEFFBF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t="59093" b="1"/>
          <a:stretch/>
        </p:blipFill>
        <p:spPr>
          <a:xfrm rot="16200000">
            <a:off x="5266036" y="2139519"/>
            <a:ext cx="3342712" cy="1692610"/>
          </a:xfrm>
          <a:prstGeom prst="rect">
            <a:avLst/>
          </a:prstGeom>
        </p:spPr>
      </p:pic>
      <p:pic>
        <p:nvPicPr>
          <p:cNvPr id="11" name="Grafik 10">
            <a:extLst>
              <a:ext uri="{FF2B5EF4-FFF2-40B4-BE49-F238E27FC236}">
                <a16:creationId xmlns:a16="http://schemas.microsoft.com/office/drawing/2014/main" id="{954E02E5-4140-4F45-BA8D-5D6C559150FF}"/>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t="59093" b="1"/>
          <a:stretch/>
        </p:blipFill>
        <p:spPr>
          <a:xfrm rot="16200000">
            <a:off x="7673727" y="1927402"/>
            <a:ext cx="1532551" cy="776020"/>
          </a:xfrm>
          <a:prstGeom prst="rect">
            <a:avLst/>
          </a:prstGeom>
        </p:spPr>
      </p:pic>
      <p:pic>
        <p:nvPicPr>
          <p:cNvPr id="12" name="Grafik 11">
            <a:extLst>
              <a:ext uri="{FF2B5EF4-FFF2-40B4-BE49-F238E27FC236}">
                <a16:creationId xmlns:a16="http://schemas.microsoft.com/office/drawing/2014/main" id="{73E90C9E-7EF9-4116-89E9-82496049A5CE}"/>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t="59093" b="1"/>
          <a:stretch/>
        </p:blipFill>
        <p:spPr>
          <a:xfrm rot="16200000">
            <a:off x="7269287" y="3034315"/>
            <a:ext cx="2693573" cy="1363913"/>
          </a:xfrm>
          <a:prstGeom prst="rect">
            <a:avLst/>
          </a:prstGeom>
        </p:spPr>
      </p:pic>
      <p:sp>
        <p:nvSpPr>
          <p:cNvPr id="13" name="Titel 1">
            <a:extLst>
              <a:ext uri="{FF2B5EF4-FFF2-40B4-BE49-F238E27FC236}">
                <a16:creationId xmlns:a16="http://schemas.microsoft.com/office/drawing/2014/main" id="{B5AA3734-8518-4EE8-962D-E953B49BE67D}"/>
              </a:ext>
            </a:extLst>
          </p:cNvPr>
          <p:cNvSpPr>
            <a:spLocks noGrp="1"/>
          </p:cNvSpPr>
          <p:nvPr>
            <p:ph type="ctrTitle"/>
          </p:nvPr>
        </p:nvSpPr>
        <p:spPr>
          <a:xfrm>
            <a:off x="441867" y="1659746"/>
            <a:ext cx="5347233" cy="3246723"/>
          </a:xfrm>
        </p:spPr>
        <p:txBody>
          <a:bodyPr wrap="none">
            <a:spAutoFit/>
          </a:bodyPr>
          <a:lstStyle/>
          <a:p>
            <a:pPr algn="l">
              <a:lnSpc>
                <a:spcPts val="8400"/>
              </a:lnSpc>
            </a:pPr>
            <a:r>
              <a:rPr lang="en-US" sz="8400" b="1" dirty="0">
                <a:solidFill>
                  <a:schemeClr val="bg1"/>
                </a:solidFill>
              </a:rPr>
              <a:t>Mastering </a:t>
            </a:r>
            <a:br>
              <a:rPr lang="en-US" sz="8400" b="1" dirty="0">
                <a:solidFill>
                  <a:schemeClr val="bg1"/>
                </a:solidFill>
              </a:rPr>
            </a:br>
            <a:r>
              <a:rPr lang="en-US" sz="8400" b="1" i="1" dirty="0">
                <a:solidFill>
                  <a:schemeClr val="tx1">
                    <a:lumMod val="85000"/>
                    <a:lumOff val="15000"/>
                  </a:schemeClr>
                </a:solidFill>
              </a:rPr>
              <a:t>Occupation </a:t>
            </a:r>
            <a:br>
              <a:rPr lang="en-US" sz="8400" b="1" i="1" dirty="0">
                <a:solidFill>
                  <a:schemeClr val="tx1">
                    <a:lumMod val="85000"/>
                    <a:lumOff val="15000"/>
                  </a:schemeClr>
                </a:solidFill>
              </a:rPr>
            </a:br>
            <a:r>
              <a:rPr lang="en-US" sz="8400" b="1" i="1" dirty="0">
                <a:solidFill>
                  <a:schemeClr val="tx1">
                    <a:lumMod val="85000"/>
                    <a:lumOff val="15000"/>
                  </a:schemeClr>
                </a:solidFill>
              </a:rPr>
              <a:t>Data</a:t>
            </a:r>
          </a:p>
        </p:txBody>
      </p:sp>
      <p:pic>
        <p:nvPicPr>
          <p:cNvPr id="14" name="Grafik 13">
            <a:extLst>
              <a:ext uri="{FF2B5EF4-FFF2-40B4-BE49-F238E27FC236}">
                <a16:creationId xmlns:a16="http://schemas.microsoft.com/office/drawing/2014/main" id="{3C18D91F-0B55-4AE8-A6AD-B87E6173380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t="59093" b="1"/>
          <a:stretch/>
        </p:blipFill>
        <p:spPr>
          <a:xfrm rot="16200000">
            <a:off x="6856822" y="4149680"/>
            <a:ext cx="1004792" cy="508785"/>
          </a:xfrm>
          <a:prstGeom prst="rect">
            <a:avLst/>
          </a:prstGeom>
        </p:spPr>
      </p:pic>
    </p:spTree>
    <p:extLst>
      <p:ext uri="{BB962C8B-B14F-4D97-AF65-F5344CB8AC3E}">
        <p14:creationId xmlns:p14="http://schemas.microsoft.com/office/powerpoint/2010/main" val="3004166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2.5641E-7 4.81481E-6 L -0.17292 4.81481E-6 " pathEditMode="relative" rAng="0" ptsTypes="AA">
                                      <p:cBhvr>
                                        <p:cTn id="6" dur="2000" fill="hold"/>
                                        <p:tgtEl>
                                          <p:spTgt spid="5"/>
                                        </p:tgtEl>
                                        <p:attrNameLst>
                                          <p:attrName>ppt_x</p:attrName>
                                          <p:attrName>ppt_y</p:attrName>
                                        </p:attrNameLst>
                                      </p:cBhvr>
                                      <p:rCtr x="-8654" y="0"/>
                                    </p:animMotion>
                                  </p:childTnLst>
                                </p:cTn>
                              </p:par>
                            </p:childTnLst>
                          </p:cTn>
                        </p:par>
                        <p:par>
                          <p:cTn id="7" fill="hold">
                            <p:stCondLst>
                              <p:cond delay="2000"/>
                            </p:stCondLst>
                            <p:childTnLst>
                              <p:par>
                                <p:cTn id="8" presetID="22" presetClass="entr" presetSubtype="4" fill="hold" nodeType="afterEffect">
                                  <p:stCondLst>
                                    <p:cond delay="100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par>
                          <p:cTn id="11" fill="hold">
                            <p:stCondLst>
                              <p:cond delay="3500"/>
                            </p:stCondLst>
                            <p:childTnLst>
                              <p:par>
                                <p:cTn id="12" presetID="10" presetClass="exit" presetSubtype="0" fill="hold" nodeType="afterEffect">
                                  <p:stCondLst>
                                    <p:cond delay="1500"/>
                                  </p:stCondLst>
                                  <p:childTnLst>
                                    <p:animEffect transition="out" filter="fade">
                                      <p:cBhvr>
                                        <p:cTn id="13" dur="1000"/>
                                        <p:tgtEl>
                                          <p:spTgt spid="9"/>
                                        </p:tgtEl>
                                      </p:cBhvr>
                                    </p:animEffect>
                                    <p:set>
                                      <p:cBhvr>
                                        <p:cTn id="14" dur="1" fill="hold">
                                          <p:stCondLst>
                                            <p:cond delay="999"/>
                                          </p:stCondLst>
                                        </p:cTn>
                                        <p:tgtEl>
                                          <p:spTgt spid="9"/>
                                        </p:tgtEl>
                                        <p:attrNameLst>
                                          <p:attrName>style.visibility</p:attrName>
                                        </p:attrNameLst>
                                      </p:cBhvr>
                                      <p:to>
                                        <p:strVal val="hidden"/>
                                      </p:to>
                                    </p:set>
                                  </p:childTnLst>
                                </p:cTn>
                              </p:par>
                              <p:par>
                                <p:cTn id="15" presetID="10" presetClass="entr" presetSubtype="0" fill="hold" nodeType="withEffect">
                                  <p:stCondLst>
                                    <p:cond delay="10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childTnLst>
                                </p:cTn>
                              </p:par>
                              <p:par>
                                <p:cTn id="18" presetID="10" presetClass="entr" presetSubtype="0" fill="hold" nodeType="withEffect">
                                  <p:stCondLst>
                                    <p:cond delay="25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childTnLst>
                                </p:cTn>
                              </p:par>
                              <p:par>
                                <p:cTn id="21" presetID="10" presetClass="entr" presetSubtype="0" fill="hold" nodeType="withEffect">
                                  <p:stCondLst>
                                    <p:cond delay="20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par>
                                <p:cTn id="24" presetID="8" presetClass="emph" presetSubtype="0" fill="hold" nodeType="withEffect">
                                  <p:stCondLst>
                                    <p:cond delay="950"/>
                                  </p:stCondLst>
                                  <p:childTnLst>
                                    <p:animRot by="21600000">
                                      <p:cBhvr>
                                        <p:cTn id="25" dur="4000" fill="hold"/>
                                        <p:tgtEl>
                                          <p:spTgt spid="10"/>
                                        </p:tgtEl>
                                        <p:attrNameLst>
                                          <p:attrName>r</p:attrName>
                                        </p:attrNameLst>
                                      </p:cBhvr>
                                    </p:animRot>
                                  </p:childTnLst>
                                </p:cTn>
                              </p:par>
                              <p:par>
                                <p:cTn id="26" presetID="8" presetClass="emph" presetSubtype="0" fill="hold" nodeType="withEffect">
                                  <p:stCondLst>
                                    <p:cond delay="3000"/>
                                  </p:stCondLst>
                                  <p:childTnLst>
                                    <p:animRot by="21600000">
                                      <p:cBhvr>
                                        <p:cTn id="27" dur="3000" fill="hold"/>
                                        <p:tgtEl>
                                          <p:spTgt spid="12"/>
                                        </p:tgtEl>
                                        <p:attrNameLst>
                                          <p:attrName>r</p:attrName>
                                        </p:attrNameLst>
                                      </p:cBhvr>
                                    </p:animRot>
                                  </p:childTnLst>
                                </p:cTn>
                              </p:par>
                              <p:par>
                                <p:cTn id="28" presetID="8" presetClass="emph" presetSubtype="0" fill="hold" nodeType="withEffect">
                                  <p:stCondLst>
                                    <p:cond delay="3000"/>
                                  </p:stCondLst>
                                  <p:childTnLst>
                                    <p:animRot by="21600000">
                                      <p:cBhvr>
                                        <p:cTn id="29" dur="3000" fill="hold"/>
                                        <p:tgtEl>
                                          <p:spTgt spid="11"/>
                                        </p:tgtEl>
                                        <p:attrNameLst>
                                          <p:attrName>r</p:attrName>
                                        </p:attrNameLst>
                                      </p:cBhvr>
                                    </p:animRot>
                                  </p:childTnLst>
                                </p:cTn>
                              </p:par>
                              <p:par>
                                <p:cTn id="30" presetID="10" presetClass="entr" presetSubtype="0" fill="hold" nodeType="withEffect">
                                  <p:stCondLst>
                                    <p:cond delay="30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childTnLst>
                                </p:cTn>
                              </p:par>
                              <p:par>
                                <p:cTn id="33" presetID="8" presetClass="emph" presetSubtype="0" fill="hold" nodeType="withEffect">
                                  <p:stCondLst>
                                    <p:cond delay="4000"/>
                                  </p:stCondLst>
                                  <p:childTnLst>
                                    <p:animRot by="21600000">
                                      <p:cBhvr>
                                        <p:cTn id="34" dur="3000" fill="hold"/>
                                        <p:tgtEl>
                                          <p:spTgt spid="14"/>
                                        </p:tgtEl>
                                        <p:attrNameLst>
                                          <p:attrName>r</p:attrName>
                                        </p:attrNameLst>
                                      </p:cBhvr>
                                    </p:animRot>
                                  </p:childTnLst>
                                </p:cTn>
                              </p:par>
                              <p:par>
                                <p:cTn id="35" presetID="31" presetClass="exit" presetSubtype="0" fill="hold" nodeType="withEffect">
                                  <p:stCondLst>
                                    <p:cond delay="1500"/>
                                  </p:stCondLst>
                                  <p:childTnLst>
                                    <p:anim calcmode="lin" valueType="num">
                                      <p:cBhvr>
                                        <p:cTn id="36" dur="3000"/>
                                        <p:tgtEl>
                                          <p:spTgt spid="5"/>
                                        </p:tgtEl>
                                        <p:attrNameLst>
                                          <p:attrName>ppt_w</p:attrName>
                                        </p:attrNameLst>
                                      </p:cBhvr>
                                      <p:tavLst>
                                        <p:tav tm="0">
                                          <p:val>
                                            <p:strVal val="ppt_w"/>
                                          </p:val>
                                        </p:tav>
                                        <p:tav tm="100000">
                                          <p:val>
                                            <p:fltVal val="0"/>
                                          </p:val>
                                        </p:tav>
                                      </p:tavLst>
                                    </p:anim>
                                    <p:anim calcmode="lin" valueType="num">
                                      <p:cBhvr>
                                        <p:cTn id="37" dur="3000"/>
                                        <p:tgtEl>
                                          <p:spTgt spid="5"/>
                                        </p:tgtEl>
                                        <p:attrNameLst>
                                          <p:attrName>ppt_h</p:attrName>
                                        </p:attrNameLst>
                                      </p:cBhvr>
                                      <p:tavLst>
                                        <p:tav tm="0">
                                          <p:val>
                                            <p:strVal val="ppt_h"/>
                                          </p:val>
                                        </p:tav>
                                        <p:tav tm="100000">
                                          <p:val>
                                            <p:fltVal val="0"/>
                                          </p:val>
                                        </p:tav>
                                      </p:tavLst>
                                    </p:anim>
                                    <p:anim calcmode="lin" valueType="num">
                                      <p:cBhvr>
                                        <p:cTn id="38" dur="3000"/>
                                        <p:tgtEl>
                                          <p:spTgt spid="5"/>
                                        </p:tgtEl>
                                        <p:attrNameLst>
                                          <p:attrName>style.rotation</p:attrName>
                                        </p:attrNameLst>
                                      </p:cBhvr>
                                      <p:tavLst>
                                        <p:tav tm="0">
                                          <p:val>
                                            <p:fltVal val="0"/>
                                          </p:val>
                                        </p:tav>
                                        <p:tav tm="100000">
                                          <p:val>
                                            <p:fltVal val="90"/>
                                          </p:val>
                                        </p:tav>
                                      </p:tavLst>
                                    </p:anim>
                                    <p:animEffect transition="out" filter="fade">
                                      <p:cBhvr>
                                        <p:cTn id="39" dur="3000"/>
                                        <p:tgtEl>
                                          <p:spTgt spid="5"/>
                                        </p:tgtEl>
                                      </p:cBhvr>
                                    </p:animEffect>
                                    <p:set>
                                      <p:cBhvr>
                                        <p:cTn id="40" dur="1" fill="hold">
                                          <p:stCondLst>
                                            <p:cond delay="2999"/>
                                          </p:stCondLst>
                                        </p:cTn>
                                        <p:tgtEl>
                                          <p:spTgt spid="5"/>
                                        </p:tgtEl>
                                        <p:attrNameLst>
                                          <p:attrName>style.visibility</p:attrName>
                                        </p:attrNameLst>
                                      </p:cBhvr>
                                      <p:to>
                                        <p:strVal val="hidden"/>
                                      </p:to>
                                    </p:set>
                                  </p:childTnLst>
                                </p:cTn>
                              </p:par>
                              <p:par>
                                <p:cTn id="41" presetID="10" presetClass="entr" presetSubtype="0" fill="hold" grpId="0" nodeType="withEffect">
                                  <p:stCondLst>
                                    <p:cond delay="30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40</a:t>
            </a:fld>
            <a:endParaRPr lang="de-CH" dirty="0"/>
          </a:p>
        </p:txBody>
      </p:sp>
      <p:sp>
        <p:nvSpPr>
          <p:cNvPr id="13" name="Titel 1">
            <a:extLst>
              <a:ext uri="{FF2B5EF4-FFF2-40B4-BE49-F238E27FC236}">
                <a16:creationId xmlns:a16="http://schemas.microsoft.com/office/drawing/2014/main" id="{A7D62E62-6BBF-40CF-819C-52B02B017CFA}"/>
              </a:ext>
            </a:extLst>
          </p:cNvPr>
          <p:cNvSpPr txBox="1">
            <a:spLocks/>
          </p:cNvSpPr>
          <p:nvPr/>
        </p:nvSpPr>
        <p:spPr>
          <a:xfrm>
            <a:off x="438150" y="2377151"/>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Why not…</a:t>
            </a:r>
          </a:p>
        </p:txBody>
      </p:sp>
      <p:sp>
        <p:nvSpPr>
          <p:cNvPr id="14" name="Titel 1">
            <a:extLst>
              <a:ext uri="{FF2B5EF4-FFF2-40B4-BE49-F238E27FC236}">
                <a16:creationId xmlns:a16="http://schemas.microsoft.com/office/drawing/2014/main" id="{C8E10BC2-EF65-4B4E-9980-D22AD38A61C6}"/>
              </a:ext>
            </a:extLst>
          </p:cNvPr>
          <p:cNvSpPr txBox="1">
            <a:spLocks/>
          </p:cNvSpPr>
          <p:nvPr/>
        </p:nvSpPr>
        <p:spPr>
          <a:xfrm>
            <a:off x="445584" y="2988408"/>
            <a:ext cx="9460416" cy="1239698"/>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3"/>
                </a:solidFill>
              </a:rPr>
              <a:t>machine </a:t>
            </a:r>
            <a:br>
              <a:rPr lang="en-US" b="1" i="1" dirty="0">
                <a:solidFill>
                  <a:schemeClr val="accent3"/>
                </a:solidFill>
              </a:rPr>
            </a:br>
            <a:r>
              <a:rPr lang="en-US" b="1" i="1" dirty="0">
                <a:solidFill>
                  <a:schemeClr val="accent3"/>
                </a:solidFill>
              </a:rPr>
              <a:t>generated?</a:t>
            </a:r>
          </a:p>
        </p:txBody>
      </p:sp>
      <p:grpSp>
        <p:nvGrpSpPr>
          <p:cNvPr id="9" name="Gruppieren 8">
            <a:extLst>
              <a:ext uri="{FF2B5EF4-FFF2-40B4-BE49-F238E27FC236}">
                <a16:creationId xmlns:a16="http://schemas.microsoft.com/office/drawing/2014/main" id="{F9F00CC5-478A-4427-A611-8AA8ACDE8215}"/>
              </a:ext>
            </a:extLst>
          </p:cNvPr>
          <p:cNvGrpSpPr/>
          <p:nvPr/>
        </p:nvGrpSpPr>
        <p:grpSpPr>
          <a:xfrm>
            <a:off x="4953000" y="2426110"/>
            <a:ext cx="4500563" cy="2089139"/>
            <a:chOff x="4476136" y="2426110"/>
            <a:chExt cx="4500563" cy="2089139"/>
          </a:xfrm>
        </p:grpSpPr>
        <p:sp>
          <p:nvSpPr>
            <p:cNvPr id="10" name="Untertitel 1">
              <a:extLst>
                <a:ext uri="{FF2B5EF4-FFF2-40B4-BE49-F238E27FC236}">
                  <a16:creationId xmlns:a16="http://schemas.microsoft.com/office/drawing/2014/main" id="{90434E50-0E16-4805-9380-FA6EFB5F4E9B}"/>
                </a:ext>
              </a:extLst>
            </p:cNvPr>
            <p:cNvSpPr txBox="1">
              <a:spLocks/>
            </p:cNvSpPr>
            <p:nvPr/>
          </p:nvSpPr>
          <p:spPr>
            <a:xfrm>
              <a:off x="4953000" y="2520857"/>
              <a:ext cx="4023699" cy="1994392"/>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i="1" dirty="0">
                  <a:solidFill>
                    <a:schemeClr val="accent3"/>
                  </a:solidFill>
                </a:rPr>
                <a:t>Statistical/machine learning </a:t>
              </a:r>
              <a:br>
                <a:rPr lang="en-US" sz="2400" b="1" i="1" dirty="0">
                  <a:solidFill>
                    <a:schemeClr val="accent3"/>
                  </a:solidFill>
                </a:rPr>
              </a:br>
              <a:r>
                <a:rPr lang="en-US" sz="2400" b="1" i="1" dirty="0">
                  <a:solidFill>
                    <a:schemeClr val="accent3"/>
                  </a:solidFill>
                </a:rPr>
                <a:t>(s-ml) approaches</a:t>
              </a:r>
              <a:br>
                <a:rPr lang="en-US" sz="2400" b="1" dirty="0">
                  <a:solidFill>
                    <a:schemeClr val="bg1"/>
                  </a:solidFill>
                </a:rPr>
              </a:br>
              <a:r>
                <a:rPr lang="en-US" sz="2400" b="1" dirty="0">
                  <a:solidFill>
                    <a:schemeClr val="bg1"/>
                  </a:solidFill>
                </a:rPr>
                <a:t>are based on the premise that words are a sufficient proxy for their meanings, which they are not – </a:t>
              </a:r>
              <a:r>
                <a:rPr lang="en-US" sz="2400" b="1" i="1" dirty="0">
                  <a:solidFill>
                    <a:schemeClr val="bg1"/>
                  </a:solidFill>
                </a:rPr>
                <a:t>especially in our domain</a:t>
              </a:r>
            </a:p>
          </p:txBody>
        </p:sp>
        <p:cxnSp>
          <p:nvCxnSpPr>
            <p:cNvPr id="12" name="Gerader Verbinder 11">
              <a:extLst>
                <a:ext uri="{FF2B5EF4-FFF2-40B4-BE49-F238E27FC236}">
                  <a16:creationId xmlns:a16="http://schemas.microsoft.com/office/drawing/2014/main" id="{798BB7D5-C30C-441D-B5D3-035533BC3025}"/>
                </a:ext>
              </a:extLst>
            </p:cNvPr>
            <p:cNvCxnSpPr>
              <a:cxnSpLocks/>
            </p:cNvCxnSpPr>
            <p:nvPr/>
          </p:nvCxnSpPr>
          <p:spPr>
            <a:xfrm>
              <a:off x="4476136" y="2426110"/>
              <a:ext cx="0" cy="10028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85399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8" fill="hold" nodeType="withEffect">
                                  <p:stCondLst>
                                    <p:cond delay="100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41</a:t>
            </a:fld>
            <a:endParaRPr lang="de-CH" dirty="0"/>
          </a:p>
        </p:txBody>
      </p:sp>
      <p:sp>
        <p:nvSpPr>
          <p:cNvPr id="13" name="Titel 1">
            <a:extLst>
              <a:ext uri="{FF2B5EF4-FFF2-40B4-BE49-F238E27FC236}">
                <a16:creationId xmlns:a16="http://schemas.microsoft.com/office/drawing/2014/main" id="{A7D62E62-6BBF-40CF-819C-52B02B017CFA}"/>
              </a:ext>
            </a:extLst>
          </p:cNvPr>
          <p:cNvSpPr txBox="1">
            <a:spLocks/>
          </p:cNvSpPr>
          <p:nvPr/>
        </p:nvSpPr>
        <p:spPr>
          <a:xfrm>
            <a:off x="438150" y="2377151"/>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Why not…</a:t>
            </a:r>
          </a:p>
        </p:txBody>
      </p:sp>
      <p:sp>
        <p:nvSpPr>
          <p:cNvPr id="14" name="Titel 1">
            <a:extLst>
              <a:ext uri="{FF2B5EF4-FFF2-40B4-BE49-F238E27FC236}">
                <a16:creationId xmlns:a16="http://schemas.microsoft.com/office/drawing/2014/main" id="{C8E10BC2-EF65-4B4E-9980-D22AD38A61C6}"/>
              </a:ext>
            </a:extLst>
          </p:cNvPr>
          <p:cNvSpPr txBox="1">
            <a:spLocks/>
          </p:cNvSpPr>
          <p:nvPr/>
        </p:nvSpPr>
        <p:spPr>
          <a:xfrm>
            <a:off x="445584" y="2988408"/>
            <a:ext cx="3891794" cy="1239698"/>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3"/>
                </a:solidFill>
              </a:rPr>
              <a:t>machine </a:t>
            </a:r>
            <a:br>
              <a:rPr lang="en-US" b="1" i="1" dirty="0">
                <a:solidFill>
                  <a:schemeClr val="accent3"/>
                </a:solidFill>
              </a:rPr>
            </a:br>
            <a:r>
              <a:rPr lang="en-US" b="1" i="1" dirty="0">
                <a:solidFill>
                  <a:schemeClr val="accent3"/>
                </a:solidFill>
              </a:rPr>
              <a:t>generated?</a:t>
            </a:r>
          </a:p>
        </p:txBody>
      </p:sp>
      <p:sp>
        <p:nvSpPr>
          <p:cNvPr id="10" name="Untertitel 1">
            <a:extLst>
              <a:ext uri="{FF2B5EF4-FFF2-40B4-BE49-F238E27FC236}">
                <a16:creationId xmlns:a16="http://schemas.microsoft.com/office/drawing/2014/main" id="{90434E50-0E16-4805-9380-FA6EFB5F4E9B}"/>
              </a:ext>
            </a:extLst>
          </p:cNvPr>
          <p:cNvSpPr txBox="1">
            <a:spLocks/>
          </p:cNvSpPr>
          <p:nvPr/>
        </p:nvSpPr>
        <p:spPr>
          <a:xfrm>
            <a:off x="5429864" y="2520857"/>
            <a:ext cx="4023699" cy="664797"/>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i="1" dirty="0">
                <a:solidFill>
                  <a:schemeClr val="accent3"/>
                </a:solidFill>
              </a:rPr>
              <a:t>Statistical/machine learning </a:t>
            </a:r>
            <a:br>
              <a:rPr lang="en-US" sz="2400" b="1" i="1" dirty="0">
                <a:solidFill>
                  <a:schemeClr val="accent3"/>
                </a:solidFill>
              </a:rPr>
            </a:br>
            <a:r>
              <a:rPr lang="en-US" sz="2400" b="1" i="1" dirty="0">
                <a:solidFill>
                  <a:schemeClr val="accent3"/>
                </a:solidFill>
              </a:rPr>
              <a:t>(s-ml) approaches</a:t>
            </a:r>
            <a:endParaRPr lang="en-US" sz="2400" b="1" i="1" dirty="0">
              <a:solidFill>
                <a:schemeClr val="bg1"/>
              </a:solidFill>
            </a:endParaRPr>
          </a:p>
        </p:txBody>
      </p:sp>
      <p:cxnSp>
        <p:nvCxnSpPr>
          <p:cNvPr id="12" name="Gerader Verbinder 11">
            <a:extLst>
              <a:ext uri="{FF2B5EF4-FFF2-40B4-BE49-F238E27FC236}">
                <a16:creationId xmlns:a16="http://schemas.microsoft.com/office/drawing/2014/main" id="{798BB7D5-C30C-441D-B5D3-035533BC3025}"/>
              </a:ext>
            </a:extLst>
          </p:cNvPr>
          <p:cNvCxnSpPr>
            <a:cxnSpLocks/>
          </p:cNvCxnSpPr>
          <p:nvPr/>
        </p:nvCxnSpPr>
        <p:spPr>
          <a:xfrm>
            <a:off x="4953000" y="2426110"/>
            <a:ext cx="0" cy="10028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Untertitel 1">
            <a:extLst>
              <a:ext uri="{FF2B5EF4-FFF2-40B4-BE49-F238E27FC236}">
                <a16:creationId xmlns:a16="http://schemas.microsoft.com/office/drawing/2014/main" id="{670866E5-888D-49EE-B192-ADE991448C96}"/>
              </a:ext>
            </a:extLst>
          </p:cNvPr>
          <p:cNvSpPr txBox="1">
            <a:spLocks/>
          </p:cNvSpPr>
          <p:nvPr/>
        </p:nvSpPr>
        <p:spPr>
          <a:xfrm>
            <a:off x="5429863" y="3178282"/>
            <a:ext cx="4023699" cy="1329595"/>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chemeClr val="bg1"/>
                </a:solidFill>
              </a:rPr>
              <a:t>determine context by the statistical relations between word sequences, not by </a:t>
            </a:r>
            <a:br>
              <a:rPr lang="en-US" sz="2400" b="1" dirty="0">
                <a:solidFill>
                  <a:schemeClr val="bg1"/>
                </a:solidFill>
              </a:rPr>
            </a:br>
            <a:r>
              <a:rPr lang="en-US" sz="2400" b="1" i="1" dirty="0">
                <a:solidFill>
                  <a:schemeClr val="bg1"/>
                </a:solidFill>
              </a:rPr>
              <a:t>the meaning behind the words</a:t>
            </a:r>
          </a:p>
        </p:txBody>
      </p:sp>
    </p:spTree>
    <p:extLst>
      <p:ext uri="{BB962C8B-B14F-4D97-AF65-F5344CB8AC3E}">
        <p14:creationId xmlns:p14="http://schemas.microsoft.com/office/powerpoint/2010/main" val="1219964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42</a:t>
            </a:fld>
            <a:endParaRPr lang="de-CH" dirty="0"/>
          </a:p>
        </p:txBody>
      </p:sp>
      <p:sp>
        <p:nvSpPr>
          <p:cNvPr id="13" name="Titel 1">
            <a:extLst>
              <a:ext uri="{FF2B5EF4-FFF2-40B4-BE49-F238E27FC236}">
                <a16:creationId xmlns:a16="http://schemas.microsoft.com/office/drawing/2014/main" id="{A7D62E62-6BBF-40CF-819C-52B02B017CFA}"/>
              </a:ext>
            </a:extLst>
          </p:cNvPr>
          <p:cNvSpPr txBox="1">
            <a:spLocks/>
          </p:cNvSpPr>
          <p:nvPr/>
        </p:nvSpPr>
        <p:spPr>
          <a:xfrm>
            <a:off x="438150" y="2377151"/>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Why not…</a:t>
            </a:r>
          </a:p>
        </p:txBody>
      </p:sp>
      <p:sp>
        <p:nvSpPr>
          <p:cNvPr id="14" name="Titel 1">
            <a:extLst>
              <a:ext uri="{FF2B5EF4-FFF2-40B4-BE49-F238E27FC236}">
                <a16:creationId xmlns:a16="http://schemas.microsoft.com/office/drawing/2014/main" id="{C8E10BC2-EF65-4B4E-9980-D22AD38A61C6}"/>
              </a:ext>
            </a:extLst>
          </p:cNvPr>
          <p:cNvSpPr txBox="1">
            <a:spLocks/>
          </p:cNvSpPr>
          <p:nvPr/>
        </p:nvSpPr>
        <p:spPr>
          <a:xfrm>
            <a:off x="445584" y="2988408"/>
            <a:ext cx="3891794" cy="1239698"/>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3"/>
                </a:solidFill>
              </a:rPr>
              <a:t>machine </a:t>
            </a:r>
            <a:br>
              <a:rPr lang="en-US" b="1" i="1" dirty="0">
                <a:solidFill>
                  <a:schemeClr val="accent3"/>
                </a:solidFill>
              </a:rPr>
            </a:br>
            <a:r>
              <a:rPr lang="en-US" b="1" i="1" dirty="0">
                <a:solidFill>
                  <a:schemeClr val="accent3"/>
                </a:solidFill>
              </a:rPr>
              <a:t>generated?</a:t>
            </a:r>
          </a:p>
        </p:txBody>
      </p:sp>
      <p:sp>
        <p:nvSpPr>
          <p:cNvPr id="10" name="Untertitel 1">
            <a:extLst>
              <a:ext uri="{FF2B5EF4-FFF2-40B4-BE49-F238E27FC236}">
                <a16:creationId xmlns:a16="http://schemas.microsoft.com/office/drawing/2014/main" id="{90434E50-0E16-4805-9380-FA6EFB5F4E9B}"/>
              </a:ext>
            </a:extLst>
          </p:cNvPr>
          <p:cNvSpPr txBox="1">
            <a:spLocks/>
          </p:cNvSpPr>
          <p:nvPr/>
        </p:nvSpPr>
        <p:spPr>
          <a:xfrm>
            <a:off x="5429864" y="2520857"/>
            <a:ext cx="4023699" cy="664797"/>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i="1" dirty="0">
                <a:solidFill>
                  <a:schemeClr val="accent3"/>
                </a:solidFill>
              </a:rPr>
              <a:t>Statistical/machine learning </a:t>
            </a:r>
            <a:br>
              <a:rPr lang="en-US" sz="2400" b="1" i="1" dirty="0">
                <a:solidFill>
                  <a:schemeClr val="accent3"/>
                </a:solidFill>
              </a:rPr>
            </a:br>
            <a:r>
              <a:rPr lang="en-US" sz="2400" b="1" i="1" dirty="0">
                <a:solidFill>
                  <a:schemeClr val="accent3"/>
                </a:solidFill>
              </a:rPr>
              <a:t>(s-ml) approaches</a:t>
            </a:r>
            <a:endParaRPr lang="en-US" sz="2400" b="1" i="1" dirty="0">
              <a:solidFill>
                <a:schemeClr val="bg1"/>
              </a:solidFill>
            </a:endParaRPr>
          </a:p>
        </p:txBody>
      </p:sp>
      <p:cxnSp>
        <p:nvCxnSpPr>
          <p:cNvPr id="12" name="Gerader Verbinder 11">
            <a:extLst>
              <a:ext uri="{FF2B5EF4-FFF2-40B4-BE49-F238E27FC236}">
                <a16:creationId xmlns:a16="http://schemas.microsoft.com/office/drawing/2014/main" id="{798BB7D5-C30C-441D-B5D3-035533BC3025}"/>
              </a:ext>
            </a:extLst>
          </p:cNvPr>
          <p:cNvCxnSpPr>
            <a:cxnSpLocks/>
          </p:cNvCxnSpPr>
          <p:nvPr/>
        </p:nvCxnSpPr>
        <p:spPr>
          <a:xfrm>
            <a:off x="4953000" y="2426110"/>
            <a:ext cx="0" cy="10028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Untertitel 1">
            <a:extLst>
              <a:ext uri="{FF2B5EF4-FFF2-40B4-BE49-F238E27FC236}">
                <a16:creationId xmlns:a16="http://schemas.microsoft.com/office/drawing/2014/main" id="{670866E5-888D-49EE-B192-ADE991448C96}"/>
              </a:ext>
            </a:extLst>
          </p:cNvPr>
          <p:cNvSpPr txBox="1">
            <a:spLocks/>
          </p:cNvSpPr>
          <p:nvPr/>
        </p:nvSpPr>
        <p:spPr>
          <a:xfrm>
            <a:off x="5429863" y="3178282"/>
            <a:ext cx="4023699" cy="1329595"/>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chemeClr val="bg1"/>
                </a:solidFill>
              </a:rPr>
              <a:t>cannot resolve ambiguities </a:t>
            </a:r>
            <a:br>
              <a:rPr lang="en-US" sz="2400" b="1" dirty="0">
                <a:solidFill>
                  <a:schemeClr val="bg1"/>
                </a:solidFill>
              </a:rPr>
            </a:br>
            <a:r>
              <a:rPr lang="en-US" sz="2400" b="1" dirty="0">
                <a:solidFill>
                  <a:schemeClr val="bg1"/>
                </a:solidFill>
              </a:rPr>
              <a:t>or detect implicit information </a:t>
            </a:r>
            <a:r>
              <a:rPr lang="en-US" sz="2400" b="1" i="1" dirty="0">
                <a:solidFill>
                  <a:schemeClr val="bg1"/>
                </a:solidFill>
              </a:rPr>
              <a:t>for lack of common sense </a:t>
            </a:r>
            <a:br>
              <a:rPr lang="en-US" sz="2400" b="1" i="1" dirty="0">
                <a:solidFill>
                  <a:schemeClr val="bg1"/>
                </a:solidFill>
              </a:rPr>
            </a:br>
            <a:r>
              <a:rPr lang="en-US" sz="2400" b="1" i="1" dirty="0">
                <a:solidFill>
                  <a:schemeClr val="bg1"/>
                </a:solidFill>
              </a:rPr>
              <a:t>and common/basic knowledge</a:t>
            </a:r>
          </a:p>
        </p:txBody>
      </p:sp>
    </p:spTree>
    <p:extLst>
      <p:ext uri="{BB962C8B-B14F-4D97-AF65-F5344CB8AC3E}">
        <p14:creationId xmlns:p14="http://schemas.microsoft.com/office/powerpoint/2010/main" val="199649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43</a:t>
            </a:fld>
            <a:endParaRPr lang="de-CH" dirty="0"/>
          </a:p>
        </p:txBody>
      </p:sp>
      <p:sp>
        <p:nvSpPr>
          <p:cNvPr id="13" name="Titel 1">
            <a:extLst>
              <a:ext uri="{FF2B5EF4-FFF2-40B4-BE49-F238E27FC236}">
                <a16:creationId xmlns:a16="http://schemas.microsoft.com/office/drawing/2014/main" id="{A7D62E62-6BBF-40CF-819C-52B02B017CFA}"/>
              </a:ext>
            </a:extLst>
          </p:cNvPr>
          <p:cNvSpPr txBox="1">
            <a:spLocks/>
          </p:cNvSpPr>
          <p:nvPr/>
        </p:nvSpPr>
        <p:spPr>
          <a:xfrm>
            <a:off x="438150" y="2377151"/>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Why not…</a:t>
            </a:r>
          </a:p>
        </p:txBody>
      </p:sp>
      <p:sp>
        <p:nvSpPr>
          <p:cNvPr id="14" name="Titel 1">
            <a:extLst>
              <a:ext uri="{FF2B5EF4-FFF2-40B4-BE49-F238E27FC236}">
                <a16:creationId xmlns:a16="http://schemas.microsoft.com/office/drawing/2014/main" id="{C8E10BC2-EF65-4B4E-9980-D22AD38A61C6}"/>
              </a:ext>
            </a:extLst>
          </p:cNvPr>
          <p:cNvSpPr txBox="1">
            <a:spLocks/>
          </p:cNvSpPr>
          <p:nvPr/>
        </p:nvSpPr>
        <p:spPr>
          <a:xfrm>
            <a:off x="445584" y="2988408"/>
            <a:ext cx="3891794" cy="1239698"/>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3"/>
                </a:solidFill>
              </a:rPr>
              <a:t>machine </a:t>
            </a:r>
            <a:br>
              <a:rPr lang="en-US" b="1" i="1" dirty="0">
                <a:solidFill>
                  <a:schemeClr val="accent3"/>
                </a:solidFill>
              </a:rPr>
            </a:br>
            <a:r>
              <a:rPr lang="en-US" b="1" i="1" dirty="0">
                <a:solidFill>
                  <a:schemeClr val="accent3"/>
                </a:solidFill>
              </a:rPr>
              <a:t>generated?</a:t>
            </a:r>
          </a:p>
        </p:txBody>
      </p:sp>
      <p:sp>
        <p:nvSpPr>
          <p:cNvPr id="10" name="Untertitel 1">
            <a:extLst>
              <a:ext uri="{FF2B5EF4-FFF2-40B4-BE49-F238E27FC236}">
                <a16:creationId xmlns:a16="http://schemas.microsoft.com/office/drawing/2014/main" id="{90434E50-0E16-4805-9380-FA6EFB5F4E9B}"/>
              </a:ext>
            </a:extLst>
          </p:cNvPr>
          <p:cNvSpPr txBox="1">
            <a:spLocks/>
          </p:cNvSpPr>
          <p:nvPr/>
        </p:nvSpPr>
        <p:spPr>
          <a:xfrm>
            <a:off x="5429864" y="2520857"/>
            <a:ext cx="4023699" cy="664797"/>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i="1" dirty="0">
                <a:solidFill>
                  <a:schemeClr val="accent3"/>
                </a:solidFill>
              </a:rPr>
              <a:t>Statistical/machine learning </a:t>
            </a:r>
            <a:br>
              <a:rPr lang="en-US" sz="2400" b="1" i="1" dirty="0">
                <a:solidFill>
                  <a:schemeClr val="accent3"/>
                </a:solidFill>
              </a:rPr>
            </a:br>
            <a:r>
              <a:rPr lang="en-US" sz="2400" b="1" i="1" dirty="0">
                <a:solidFill>
                  <a:schemeClr val="accent3"/>
                </a:solidFill>
              </a:rPr>
              <a:t>(s-ml) approaches</a:t>
            </a:r>
            <a:endParaRPr lang="en-US" sz="2400" b="1" i="1" dirty="0">
              <a:solidFill>
                <a:schemeClr val="bg1"/>
              </a:solidFill>
            </a:endParaRPr>
          </a:p>
        </p:txBody>
      </p:sp>
      <p:cxnSp>
        <p:nvCxnSpPr>
          <p:cNvPr id="12" name="Gerader Verbinder 11">
            <a:extLst>
              <a:ext uri="{FF2B5EF4-FFF2-40B4-BE49-F238E27FC236}">
                <a16:creationId xmlns:a16="http://schemas.microsoft.com/office/drawing/2014/main" id="{798BB7D5-C30C-441D-B5D3-035533BC3025}"/>
              </a:ext>
            </a:extLst>
          </p:cNvPr>
          <p:cNvCxnSpPr>
            <a:cxnSpLocks/>
          </p:cNvCxnSpPr>
          <p:nvPr/>
        </p:nvCxnSpPr>
        <p:spPr>
          <a:xfrm>
            <a:off x="4953000" y="2426110"/>
            <a:ext cx="0" cy="10028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Untertitel 1">
            <a:extLst>
              <a:ext uri="{FF2B5EF4-FFF2-40B4-BE49-F238E27FC236}">
                <a16:creationId xmlns:a16="http://schemas.microsoft.com/office/drawing/2014/main" id="{670866E5-888D-49EE-B192-ADE991448C96}"/>
              </a:ext>
            </a:extLst>
          </p:cNvPr>
          <p:cNvSpPr txBox="1">
            <a:spLocks/>
          </p:cNvSpPr>
          <p:nvPr/>
        </p:nvSpPr>
        <p:spPr>
          <a:xfrm>
            <a:off x="5429863" y="3178282"/>
            <a:ext cx="4023699" cy="997196"/>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chemeClr val="bg1"/>
                </a:solidFill>
              </a:rPr>
              <a:t>largely rely </a:t>
            </a:r>
            <a:r>
              <a:rPr lang="en-US" sz="2400" b="1" i="1" dirty="0">
                <a:solidFill>
                  <a:schemeClr val="bg1"/>
                </a:solidFill>
              </a:rPr>
              <a:t>on applying generic machine learning algorithms to ever larger datasets</a:t>
            </a:r>
          </a:p>
        </p:txBody>
      </p:sp>
    </p:spTree>
    <p:extLst>
      <p:ext uri="{BB962C8B-B14F-4D97-AF65-F5344CB8AC3E}">
        <p14:creationId xmlns:p14="http://schemas.microsoft.com/office/powerpoint/2010/main" val="248663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0887EB3F-0FA8-408A-A199-252772D8A94C}"/>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BBA33778-A598-4B59-8B51-CECBB362850E}"/>
              </a:ext>
            </a:extLst>
          </p:cNvPr>
          <p:cNvSpPr>
            <a:spLocks noGrp="1"/>
          </p:cNvSpPr>
          <p:nvPr>
            <p:ph type="sldNum" sz="quarter" idx="12"/>
          </p:nvPr>
        </p:nvSpPr>
        <p:spPr/>
        <p:txBody>
          <a:bodyPr/>
          <a:lstStyle/>
          <a:p>
            <a:fld id="{A7E22F92-E701-4EF5-866F-F531EDE78CDA}" type="slidenum">
              <a:rPr lang="de-CH" smtClean="0"/>
              <a:pPr/>
              <a:t>44</a:t>
            </a:fld>
            <a:endParaRPr lang="de-CH" dirty="0"/>
          </a:p>
        </p:txBody>
      </p:sp>
      <p:sp>
        <p:nvSpPr>
          <p:cNvPr id="6" name="Titel 1">
            <a:extLst>
              <a:ext uri="{FF2B5EF4-FFF2-40B4-BE49-F238E27FC236}">
                <a16:creationId xmlns:a16="http://schemas.microsoft.com/office/drawing/2014/main" id="{84C8AA85-1C84-4788-B24B-A36259FD11B7}"/>
              </a:ext>
            </a:extLst>
          </p:cNvPr>
          <p:cNvSpPr txBox="1">
            <a:spLocks/>
          </p:cNvSpPr>
          <p:nvPr/>
        </p:nvSpPr>
        <p:spPr>
          <a:xfrm>
            <a:off x="438150" y="2155926"/>
            <a:ext cx="8399791"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The result:</a:t>
            </a:r>
            <a:endParaRPr lang="en-US" b="1" dirty="0">
              <a:solidFill>
                <a:schemeClr val="accent6"/>
              </a:solidFill>
            </a:endParaRPr>
          </a:p>
        </p:txBody>
      </p:sp>
      <p:sp>
        <p:nvSpPr>
          <p:cNvPr id="7" name="Titel 1">
            <a:extLst>
              <a:ext uri="{FF2B5EF4-FFF2-40B4-BE49-F238E27FC236}">
                <a16:creationId xmlns:a16="http://schemas.microsoft.com/office/drawing/2014/main" id="{181CF590-60BA-4E8C-9011-72C4BE292101}"/>
              </a:ext>
            </a:extLst>
          </p:cNvPr>
          <p:cNvSpPr txBox="1">
            <a:spLocks/>
          </p:cNvSpPr>
          <p:nvPr/>
        </p:nvSpPr>
        <p:spPr>
          <a:xfrm>
            <a:off x="445584" y="2767183"/>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6"/>
                </a:solidFill>
              </a:rPr>
              <a:t>Low language coverage,</a:t>
            </a:r>
          </a:p>
        </p:txBody>
      </p:sp>
      <p:sp>
        <p:nvSpPr>
          <p:cNvPr id="8" name="Titel 1">
            <a:extLst>
              <a:ext uri="{FF2B5EF4-FFF2-40B4-BE49-F238E27FC236}">
                <a16:creationId xmlns:a16="http://schemas.microsoft.com/office/drawing/2014/main" id="{D20D8DCC-C4EC-4E30-859E-D04667C1BA36}"/>
              </a:ext>
            </a:extLst>
          </p:cNvPr>
          <p:cNvSpPr txBox="1">
            <a:spLocks/>
          </p:cNvSpPr>
          <p:nvPr/>
        </p:nvSpPr>
        <p:spPr>
          <a:xfrm>
            <a:off x="445584" y="3391328"/>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6"/>
                </a:solidFill>
              </a:rPr>
              <a:t>decreased quality </a:t>
            </a:r>
            <a:r>
              <a:rPr lang="en-US" b="1" i="1" dirty="0"/>
              <a:t>and</a:t>
            </a:r>
          </a:p>
        </p:txBody>
      </p:sp>
      <p:sp>
        <p:nvSpPr>
          <p:cNvPr id="11" name="Titel 1">
            <a:extLst>
              <a:ext uri="{FF2B5EF4-FFF2-40B4-BE49-F238E27FC236}">
                <a16:creationId xmlns:a16="http://schemas.microsoft.com/office/drawing/2014/main" id="{A2B5E3DE-9642-4A6B-B971-48CF44CC6B97}"/>
              </a:ext>
            </a:extLst>
          </p:cNvPr>
          <p:cNvSpPr txBox="1">
            <a:spLocks/>
          </p:cNvSpPr>
          <p:nvPr/>
        </p:nvSpPr>
        <p:spPr>
          <a:xfrm>
            <a:off x="438150" y="4002585"/>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6"/>
                </a:solidFill>
              </a:rPr>
              <a:t>biased data </a:t>
            </a:r>
          </a:p>
        </p:txBody>
      </p:sp>
    </p:spTree>
    <p:extLst>
      <p:ext uri="{BB962C8B-B14F-4D97-AF65-F5344CB8AC3E}">
        <p14:creationId xmlns:p14="http://schemas.microsoft.com/office/powerpoint/2010/main" val="4024430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0887EB3F-0FA8-408A-A199-252772D8A94C}"/>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BBA33778-A598-4B59-8B51-CECBB362850E}"/>
              </a:ext>
            </a:extLst>
          </p:cNvPr>
          <p:cNvSpPr>
            <a:spLocks noGrp="1"/>
          </p:cNvSpPr>
          <p:nvPr>
            <p:ph type="sldNum" sz="quarter" idx="12"/>
          </p:nvPr>
        </p:nvSpPr>
        <p:spPr/>
        <p:txBody>
          <a:bodyPr/>
          <a:lstStyle/>
          <a:p>
            <a:fld id="{A7E22F92-E701-4EF5-866F-F531EDE78CDA}" type="slidenum">
              <a:rPr lang="de-CH" smtClean="0"/>
              <a:pPr/>
              <a:t>45</a:t>
            </a:fld>
            <a:endParaRPr lang="de-CH" dirty="0"/>
          </a:p>
        </p:txBody>
      </p:sp>
      <p:sp>
        <p:nvSpPr>
          <p:cNvPr id="6" name="Titel 1">
            <a:extLst>
              <a:ext uri="{FF2B5EF4-FFF2-40B4-BE49-F238E27FC236}">
                <a16:creationId xmlns:a16="http://schemas.microsoft.com/office/drawing/2014/main" id="{84C8AA85-1C84-4788-B24B-A36259FD11B7}"/>
              </a:ext>
            </a:extLst>
          </p:cNvPr>
          <p:cNvSpPr txBox="1">
            <a:spLocks/>
          </p:cNvSpPr>
          <p:nvPr/>
        </p:nvSpPr>
        <p:spPr>
          <a:xfrm>
            <a:off x="438150" y="2155926"/>
            <a:ext cx="9467850"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Apart from the obvious</a:t>
            </a:r>
            <a:endParaRPr lang="en-US" b="1" dirty="0">
              <a:solidFill>
                <a:schemeClr val="accent6"/>
              </a:solidFill>
            </a:endParaRPr>
          </a:p>
        </p:txBody>
      </p:sp>
      <p:sp>
        <p:nvSpPr>
          <p:cNvPr id="7" name="Titel 1">
            <a:extLst>
              <a:ext uri="{FF2B5EF4-FFF2-40B4-BE49-F238E27FC236}">
                <a16:creationId xmlns:a16="http://schemas.microsoft.com/office/drawing/2014/main" id="{181CF590-60BA-4E8C-9011-72C4BE292101}"/>
              </a:ext>
            </a:extLst>
          </p:cNvPr>
          <p:cNvSpPr txBox="1">
            <a:spLocks/>
          </p:cNvSpPr>
          <p:nvPr/>
        </p:nvSpPr>
        <p:spPr>
          <a:xfrm>
            <a:off x="445584" y="2767183"/>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implications, this leads to issues </a:t>
            </a:r>
            <a:endParaRPr lang="en-US" b="1" i="1" dirty="0">
              <a:solidFill>
                <a:schemeClr val="accent2">
                  <a:lumMod val="60000"/>
                  <a:lumOff val="40000"/>
                </a:schemeClr>
              </a:solidFill>
            </a:endParaRPr>
          </a:p>
        </p:txBody>
      </p:sp>
      <p:sp>
        <p:nvSpPr>
          <p:cNvPr id="8" name="Titel 1">
            <a:extLst>
              <a:ext uri="{FF2B5EF4-FFF2-40B4-BE49-F238E27FC236}">
                <a16:creationId xmlns:a16="http://schemas.microsoft.com/office/drawing/2014/main" id="{D20D8DCC-C4EC-4E30-859E-D04667C1BA36}"/>
              </a:ext>
            </a:extLst>
          </p:cNvPr>
          <p:cNvSpPr txBox="1">
            <a:spLocks/>
          </p:cNvSpPr>
          <p:nvPr/>
        </p:nvSpPr>
        <p:spPr>
          <a:xfrm>
            <a:off x="445584" y="3391328"/>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6"/>
                </a:solidFill>
              </a:rPr>
              <a:t>with equal opportunities,</a:t>
            </a:r>
            <a:endParaRPr lang="en-US" b="1" dirty="0">
              <a:solidFill>
                <a:schemeClr val="accent6"/>
              </a:solidFill>
            </a:endParaRPr>
          </a:p>
        </p:txBody>
      </p:sp>
      <p:sp>
        <p:nvSpPr>
          <p:cNvPr id="11" name="Titel 1">
            <a:extLst>
              <a:ext uri="{FF2B5EF4-FFF2-40B4-BE49-F238E27FC236}">
                <a16:creationId xmlns:a16="http://schemas.microsoft.com/office/drawing/2014/main" id="{A2B5E3DE-9642-4A6B-B971-48CF44CC6B97}"/>
              </a:ext>
            </a:extLst>
          </p:cNvPr>
          <p:cNvSpPr txBox="1">
            <a:spLocks/>
          </p:cNvSpPr>
          <p:nvPr/>
        </p:nvSpPr>
        <p:spPr>
          <a:xfrm>
            <a:off x="438150" y="4002585"/>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err="1">
                <a:solidFill>
                  <a:schemeClr val="accent6"/>
                </a:solidFill>
              </a:rPr>
              <a:t>explainability</a:t>
            </a:r>
            <a:r>
              <a:rPr lang="en-US" b="1" i="1" dirty="0">
                <a:solidFill>
                  <a:schemeClr val="accent2">
                    <a:lumMod val="60000"/>
                    <a:lumOff val="40000"/>
                  </a:schemeClr>
                </a:solidFill>
              </a:rPr>
              <a:t> </a:t>
            </a:r>
            <a:r>
              <a:rPr lang="en-US" b="1" i="1" dirty="0"/>
              <a:t>and</a:t>
            </a:r>
          </a:p>
        </p:txBody>
      </p:sp>
      <p:sp>
        <p:nvSpPr>
          <p:cNvPr id="9" name="Titel 1">
            <a:extLst>
              <a:ext uri="{FF2B5EF4-FFF2-40B4-BE49-F238E27FC236}">
                <a16:creationId xmlns:a16="http://schemas.microsoft.com/office/drawing/2014/main" id="{72D35E60-5B09-4D10-97FE-9CBCDEFF4347}"/>
              </a:ext>
            </a:extLst>
          </p:cNvPr>
          <p:cNvSpPr txBox="1">
            <a:spLocks/>
          </p:cNvSpPr>
          <p:nvPr/>
        </p:nvSpPr>
        <p:spPr>
          <a:xfrm>
            <a:off x="438150" y="4613842"/>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6"/>
                </a:solidFill>
              </a:rPr>
              <a:t>regulatory compliance.</a:t>
            </a:r>
          </a:p>
        </p:txBody>
      </p:sp>
    </p:spTree>
    <p:extLst>
      <p:ext uri="{BB962C8B-B14F-4D97-AF65-F5344CB8AC3E}">
        <p14:creationId xmlns:p14="http://schemas.microsoft.com/office/powerpoint/2010/main" val="2116917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4000"/>
                            </p:stCondLst>
                            <p:childTnLst>
                              <p:par>
                                <p:cTn id="21" presetID="22" presetClass="entr" presetSubtype="8" fill="hold" grpId="0" nodeType="after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0887EB3F-0FA8-408A-A199-252772D8A94C}"/>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BBA33778-A598-4B59-8B51-CECBB362850E}"/>
              </a:ext>
            </a:extLst>
          </p:cNvPr>
          <p:cNvSpPr>
            <a:spLocks noGrp="1"/>
          </p:cNvSpPr>
          <p:nvPr>
            <p:ph type="sldNum" sz="quarter" idx="12"/>
          </p:nvPr>
        </p:nvSpPr>
        <p:spPr/>
        <p:txBody>
          <a:bodyPr/>
          <a:lstStyle/>
          <a:p>
            <a:fld id="{A7E22F92-E701-4EF5-866F-F531EDE78CDA}" type="slidenum">
              <a:rPr lang="de-CH" smtClean="0"/>
              <a:pPr/>
              <a:t>46</a:t>
            </a:fld>
            <a:endParaRPr lang="de-CH" dirty="0"/>
          </a:p>
        </p:txBody>
      </p:sp>
      <p:sp>
        <p:nvSpPr>
          <p:cNvPr id="6" name="Titel 1">
            <a:extLst>
              <a:ext uri="{FF2B5EF4-FFF2-40B4-BE49-F238E27FC236}">
                <a16:creationId xmlns:a16="http://schemas.microsoft.com/office/drawing/2014/main" id="{84C8AA85-1C84-4788-B24B-A36259FD11B7}"/>
              </a:ext>
            </a:extLst>
          </p:cNvPr>
          <p:cNvSpPr txBox="1">
            <a:spLocks/>
          </p:cNvSpPr>
          <p:nvPr/>
        </p:nvSpPr>
        <p:spPr>
          <a:xfrm>
            <a:off x="438150" y="2155926"/>
            <a:ext cx="9467850"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This is becoming highly critical</a:t>
            </a:r>
            <a:endParaRPr lang="en-US" b="1" dirty="0">
              <a:solidFill>
                <a:schemeClr val="accent6"/>
              </a:solidFill>
            </a:endParaRPr>
          </a:p>
        </p:txBody>
      </p:sp>
      <p:sp>
        <p:nvSpPr>
          <p:cNvPr id="7" name="Titel 1">
            <a:extLst>
              <a:ext uri="{FF2B5EF4-FFF2-40B4-BE49-F238E27FC236}">
                <a16:creationId xmlns:a16="http://schemas.microsoft.com/office/drawing/2014/main" id="{181CF590-60BA-4E8C-9011-72C4BE292101}"/>
              </a:ext>
            </a:extLst>
          </p:cNvPr>
          <p:cNvSpPr txBox="1">
            <a:spLocks/>
          </p:cNvSpPr>
          <p:nvPr/>
        </p:nvSpPr>
        <p:spPr>
          <a:xfrm>
            <a:off x="445584" y="2767183"/>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in view of the upcoming EU AI Act, </a:t>
            </a:r>
            <a:endParaRPr lang="en-US" b="1" i="1" dirty="0">
              <a:solidFill>
                <a:schemeClr val="accent2">
                  <a:lumMod val="60000"/>
                  <a:lumOff val="40000"/>
                </a:schemeClr>
              </a:solidFill>
            </a:endParaRPr>
          </a:p>
        </p:txBody>
      </p:sp>
      <p:sp>
        <p:nvSpPr>
          <p:cNvPr id="8" name="Titel 1">
            <a:extLst>
              <a:ext uri="{FF2B5EF4-FFF2-40B4-BE49-F238E27FC236}">
                <a16:creationId xmlns:a16="http://schemas.microsoft.com/office/drawing/2014/main" id="{D20D8DCC-C4EC-4E30-859E-D04667C1BA36}"/>
              </a:ext>
            </a:extLst>
          </p:cNvPr>
          <p:cNvSpPr txBox="1">
            <a:spLocks/>
          </p:cNvSpPr>
          <p:nvPr/>
        </p:nvSpPr>
        <p:spPr>
          <a:xfrm>
            <a:off x="445584" y="3391328"/>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t>where </a:t>
            </a:r>
            <a:r>
              <a:rPr lang="en-US" b="1" i="1" dirty="0">
                <a:solidFill>
                  <a:schemeClr val="accent6"/>
                </a:solidFill>
              </a:rPr>
              <a:t>AI applications in the</a:t>
            </a:r>
            <a:endParaRPr lang="en-US" b="1" dirty="0">
              <a:solidFill>
                <a:schemeClr val="accent6"/>
              </a:solidFill>
            </a:endParaRPr>
          </a:p>
        </p:txBody>
      </p:sp>
      <p:sp>
        <p:nvSpPr>
          <p:cNvPr id="11" name="Titel 1">
            <a:extLst>
              <a:ext uri="{FF2B5EF4-FFF2-40B4-BE49-F238E27FC236}">
                <a16:creationId xmlns:a16="http://schemas.microsoft.com/office/drawing/2014/main" id="{A2B5E3DE-9642-4A6B-B971-48CF44CC6B97}"/>
              </a:ext>
            </a:extLst>
          </p:cNvPr>
          <p:cNvSpPr txBox="1">
            <a:spLocks/>
          </p:cNvSpPr>
          <p:nvPr/>
        </p:nvSpPr>
        <p:spPr>
          <a:xfrm>
            <a:off x="438150" y="4002585"/>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6"/>
                </a:solidFill>
              </a:rPr>
              <a:t>recruiting industry are categorized</a:t>
            </a:r>
          </a:p>
        </p:txBody>
      </p:sp>
      <p:sp>
        <p:nvSpPr>
          <p:cNvPr id="9" name="Titel 1">
            <a:extLst>
              <a:ext uri="{FF2B5EF4-FFF2-40B4-BE49-F238E27FC236}">
                <a16:creationId xmlns:a16="http://schemas.microsoft.com/office/drawing/2014/main" id="{72D35E60-5B09-4D10-97FE-9CBCDEFF4347}"/>
              </a:ext>
            </a:extLst>
          </p:cNvPr>
          <p:cNvSpPr txBox="1">
            <a:spLocks/>
          </p:cNvSpPr>
          <p:nvPr/>
        </p:nvSpPr>
        <p:spPr>
          <a:xfrm>
            <a:off x="438150" y="4613842"/>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6"/>
                </a:solidFill>
              </a:rPr>
              <a:t>as high-risk.</a:t>
            </a:r>
          </a:p>
        </p:txBody>
      </p:sp>
    </p:spTree>
    <p:extLst>
      <p:ext uri="{BB962C8B-B14F-4D97-AF65-F5344CB8AC3E}">
        <p14:creationId xmlns:p14="http://schemas.microsoft.com/office/powerpoint/2010/main" val="3096832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4000"/>
                            </p:stCondLst>
                            <p:childTnLst>
                              <p:par>
                                <p:cTn id="21" presetID="22" presetClass="entr" presetSubtype="8" fill="hold" grpId="0" nodeType="after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0887EB3F-0FA8-408A-A199-252772D8A94C}"/>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BBA33778-A598-4B59-8B51-CECBB362850E}"/>
              </a:ext>
            </a:extLst>
          </p:cNvPr>
          <p:cNvSpPr>
            <a:spLocks noGrp="1"/>
          </p:cNvSpPr>
          <p:nvPr>
            <p:ph type="sldNum" sz="quarter" idx="12"/>
          </p:nvPr>
        </p:nvSpPr>
        <p:spPr/>
        <p:txBody>
          <a:bodyPr/>
          <a:lstStyle/>
          <a:p>
            <a:fld id="{A7E22F92-E701-4EF5-866F-F531EDE78CDA}" type="slidenum">
              <a:rPr lang="de-CH" smtClean="0"/>
              <a:pPr/>
              <a:t>47</a:t>
            </a:fld>
            <a:endParaRPr lang="de-CH" dirty="0"/>
          </a:p>
        </p:txBody>
      </p:sp>
      <p:sp>
        <p:nvSpPr>
          <p:cNvPr id="6" name="Titel 1">
            <a:extLst>
              <a:ext uri="{FF2B5EF4-FFF2-40B4-BE49-F238E27FC236}">
                <a16:creationId xmlns:a16="http://schemas.microsoft.com/office/drawing/2014/main" id="{84C8AA85-1C84-4788-B24B-A36259FD11B7}"/>
              </a:ext>
            </a:extLst>
          </p:cNvPr>
          <p:cNvSpPr txBox="1">
            <a:spLocks/>
          </p:cNvSpPr>
          <p:nvPr/>
        </p:nvSpPr>
        <p:spPr>
          <a:xfrm>
            <a:off x="438150" y="2155926"/>
            <a:ext cx="9467850"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This law may set a global </a:t>
            </a:r>
            <a:endParaRPr lang="en-US" b="1" dirty="0">
              <a:solidFill>
                <a:schemeClr val="accent6"/>
              </a:solidFill>
            </a:endParaRPr>
          </a:p>
        </p:txBody>
      </p:sp>
      <p:sp>
        <p:nvSpPr>
          <p:cNvPr id="7" name="Titel 1">
            <a:extLst>
              <a:ext uri="{FF2B5EF4-FFF2-40B4-BE49-F238E27FC236}">
                <a16:creationId xmlns:a16="http://schemas.microsoft.com/office/drawing/2014/main" id="{181CF590-60BA-4E8C-9011-72C4BE292101}"/>
              </a:ext>
            </a:extLst>
          </p:cNvPr>
          <p:cNvSpPr txBox="1">
            <a:spLocks/>
          </p:cNvSpPr>
          <p:nvPr/>
        </p:nvSpPr>
        <p:spPr>
          <a:xfrm>
            <a:off x="445584" y="2767183"/>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t>benchmark with far-reaching</a:t>
            </a:r>
            <a:endParaRPr lang="en-US" b="1" i="1" dirty="0">
              <a:solidFill>
                <a:schemeClr val="accent2">
                  <a:lumMod val="60000"/>
                  <a:lumOff val="40000"/>
                </a:schemeClr>
              </a:solidFill>
            </a:endParaRPr>
          </a:p>
        </p:txBody>
      </p:sp>
      <p:sp>
        <p:nvSpPr>
          <p:cNvPr id="8" name="Titel 1">
            <a:extLst>
              <a:ext uri="{FF2B5EF4-FFF2-40B4-BE49-F238E27FC236}">
                <a16:creationId xmlns:a16="http://schemas.microsoft.com/office/drawing/2014/main" id="{D20D8DCC-C4EC-4E30-859E-D04667C1BA36}"/>
              </a:ext>
            </a:extLst>
          </p:cNvPr>
          <p:cNvSpPr txBox="1">
            <a:spLocks/>
          </p:cNvSpPr>
          <p:nvPr/>
        </p:nvSpPr>
        <p:spPr>
          <a:xfrm>
            <a:off x="445584" y="3391328"/>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6"/>
                </a:solidFill>
              </a:rPr>
              <a:t>implications for the </a:t>
            </a:r>
            <a:endParaRPr lang="en-US" b="1" dirty="0">
              <a:solidFill>
                <a:schemeClr val="accent6"/>
              </a:solidFill>
            </a:endParaRPr>
          </a:p>
        </p:txBody>
      </p:sp>
      <p:sp>
        <p:nvSpPr>
          <p:cNvPr id="11" name="Titel 1">
            <a:extLst>
              <a:ext uri="{FF2B5EF4-FFF2-40B4-BE49-F238E27FC236}">
                <a16:creationId xmlns:a16="http://schemas.microsoft.com/office/drawing/2014/main" id="{A2B5E3DE-9642-4A6B-B971-48CF44CC6B97}"/>
              </a:ext>
            </a:extLst>
          </p:cNvPr>
          <p:cNvSpPr txBox="1">
            <a:spLocks/>
          </p:cNvSpPr>
          <p:nvPr/>
        </p:nvSpPr>
        <p:spPr>
          <a:xfrm>
            <a:off x="438150" y="4002585"/>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6"/>
                </a:solidFill>
              </a:rPr>
              <a:t>HR tech industry and their client</a:t>
            </a:r>
          </a:p>
        </p:txBody>
      </p:sp>
      <p:sp>
        <p:nvSpPr>
          <p:cNvPr id="9" name="Titel 1">
            <a:extLst>
              <a:ext uri="{FF2B5EF4-FFF2-40B4-BE49-F238E27FC236}">
                <a16:creationId xmlns:a16="http://schemas.microsoft.com/office/drawing/2014/main" id="{72D35E60-5B09-4D10-97FE-9CBCDEFF4347}"/>
              </a:ext>
            </a:extLst>
          </p:cNvPr>
          <p:cNvSpPr txBox="1">
            <a:spLocks/>
          </p:cNvSpPr>
          <p:nvPr/>
        </p:nvSpPr>
        <p:spPr>
          <a:xfrm>
            <a:off x="438150" y="4613842"/>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6"/>
                </a:solidFill>
              </a:rPr>
              <a:t>businesses worldwide.</a:t>
            </a:r>
          </a:p>
        </p:txBody>
      </p:sp>
    </p:spTree>
    <p:extLst>
      <p:ext uri="{BB962C8B-B14F-4D97-AF65-F5344CB8AC3E}">
        <p14:creationId xmlns:p14="http://schemas.microsoft.com/office/powerpoint/2010/main" val="3452686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4000"/>
                            </p:stCondLst>
                            <p:childTnLst>
                              <p:par>
                                <p:cTn id="21" presetID="22" presetClass="entr" presetSubtype="8" fill="hold" grpId="0" nodeType="after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D2EF2B-0E7E-4AB7-9B86-A2FBA6EE2683}"/>
              </a:ext>
            </a:extLst>
          </p:cNvPr>
          <p:cNvSpPr>
            <a:spLocks noGrp="1"/>
          </p:cNvSpPr>
          <p:nvPr>
            <p:ph type="ctrTitle"/>
          </p:nvPr>
        </p:nvSpPr>
        <p:spPr>
          <a:xfrm>
            <a:off x="441867" y="445511"/>
            <a:ext cx="8420100" cy="664797"/>
          </a:xfrm>
        </p:spPr>
        <p:txBody>
          <a:bodyPr/>
          <a:lstStyle/>
          <a:p>
            <a:r>
              <a:rPr lang="en-US" b="1" dirty="0"/>
              <a:t>Why not…machine generated?</a:t>
            </a:r>
            <a:br>
              <a:rPr lang="en-US" b="1" dirty="0"/>
            </a:br>
            <a:r>
              <a:rPr lang="en-US" b="1" dirty="0">
                <a:solidFill>
                  <a:schemeClr val="accent6"/>
                </a:solidFill>
              </a:rPr>
              <a:t>Because these systems lack language resources</a:t>
            </a:r>
          </a:p>
        </p:txBody>
      </p:sp>
      <p:sp>
        <p:nvSpPr>
          <p:cNvPr id="10" name="Untertitel 9">
            <a:extLst>
              <a:ext uri="{FF2B5EF4-FFF2-40B4-BE49-F238E27FC236}">
                <a16:creationId xmlns:a16="http://schemas.microsoft.com/office/drawing/2014/main" id="{EAADD614-EE72-4D95-B272-DEBBE80E2C12}"/>
              </a:ext>
            </a:extLst>
          </p:cNvPr>
          <p:cNvSpPr>
            <a:spLocks noGrp="1"/>
          </p:cNvSpPr>
          <p:nvPr>
            <p:ph type="subTitle" idx="1"/>
          </p:nvPr>
        </p:nvSpPr>
        <p:spPr>
          <a:xfrm>
            <a:off x="5834471" y="2051666"/>
            <a:ext cx="3630241" cy="1025024"/>
          </a:xfrm>
        </p:spPr>
        <p:txBody>
          <a:bodyPr/>
          <a:lstStyle/>
          <a:p>
            <a:r>
              <a:rPr lang="en-US" dirty="0"/>
              <a:t>As a proxy: </a:t>
            </a:r>
            <a:r>
              <a:rPr lang="en-US" b="1" dirty="0"/>
              <a:t>Only 312 of over 7,100 </a:t>
            </a:r>
            <a:br>
              <a:rPr lang="en-US" b="1" dirty="0"/>
            </a:br>
            <a:r>
              <a:rPr lang="en-US" dirty="0"/>
              <a:t>spoken languages have an active Wikipedia. </a:t>
            </a:r>
          </a:p>
          <a:p>
            <a:r>
              <a:rPr lang="en-US" b="1" dirty="0"/>
              <a:t>Only 18 of those </a:t>
            </a:r>
            <a:r>
              <a:rPr lang="en-US" dirty="0"/>
              <a:t>have sufficient volume </a:t>
            </a:r>
            <a:br>
              <a:rPr lang="en-US" dirty="0"/>
            </a:br>
            <a:r>
              <a:rPr lang="en-US" dirty="0"/>
              <a:t>and diversity (0.25%).</a:t>
            </a:r>
          </a:p>
        </p:txBody>
      </p:sp>
      <p:sp>
        <p:nvSpPr>
          <p:cNvPr id="4" name="Fußzeilenplatzhalter 3">
            <a:extLst>
              <a:ext uri="{FF2B5EF4-FFF2-40B4-BE49-F238E27FC236}">
                <a16:creationId xmlns:a16="http://schemas.microsoft.com/office/drawing/2014/main" id="{8A467A64-FE8C-4416-B678-E1240D788508}"/>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E2CD64D5-2FFC-464E-8D36-A1869184A438}"/>
              </a:ext>
            </a:extLst>
          </p:cNvPr>
          <p:cNvSpPr>
            <a:spLocks noGrp="1"/>
          </p:cNvSpPr>
          <p:nvPr>
            <p:ph type="sldNum" sz="quarter" idx="12"/>
          </p:nvPr>
        </p:nvSpPr>
        <p:spPr/>
        <p:txBody>
          <a:bodyPr/>
          <a:lstStyle/>
          <a:p>
            <a:fld id="{A7E22F92-E701-4EF5-866F-F531EDE78CDA}" type="slidenum">
              <a:rPr lang="de-CH" smtClean="0"/>
              <a:pPr/>
              <a:t>48</a:t>
            </a:fld>
            <a:endParaRPr lang="de-CH" dirty="0"/>
          </a:p>
        </p:txBody>
      </p:sp>
      <p:sp>
        <p:nvSpPr>
          <p:cNvPr id="9" name="Untertitel 2">
            <a:extLst>
              <a:ext uri="{FF2B5EF4-FFF2-40B4-BE49-F238E27FC236}">
                <a16:creationId xmlns:a16="http://schemas.microsoft.com/office/drawing/2014/main" id="{B0191858-0144-4C87-9D0F-A14117949081}"/>
              </a:ext>
            </a:extLst>
          </p:cNvPr>
          <p:cNvSpPr txBox="1">
            <a:spLocks/>
          </p:cNvSpPr>
          <p:nvPr/>
        </p:nvSpPr>
        <p:spPr>
          <a:xfrm>
            <a:off x="441288" y="2045628"/>
            <a:ext cx="4435350" cy="738664"/>
          </a:xfrm>
          <a:prstGeom prst="rect">
            <a:avLst/>
          </a:prstGeom>
        </p:spPr>
        <p:txBody>
          <a:bodyPr vert="horz" wrap="square" lIns="0" tIns="0" rIns="0" bIns="0" rtlCol="0">
            <a:no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400"/>
              </a:lnSpc>
            </a:pPr>
            <a:r>
              <a:rPr lang="en-US" sz="2400" i="1" dirty="0">
                <a:solidFill>
                  <a:schemeClr val="tx1">
                    <a:lumMod val="85000"/>
                    <a:lumOff val="15000"/>
                  </a:schemeClr>
                </a:solidFill>
                <a:latin typeface="+mn-lt"/>
              </a:rPr>
              <a:t>Language models require </a:t>
            </a:r>
            <a:br>
              <a:rPr lang="en-US" sz="2400" i="1" dirty="0">
                <a:solidFill>
                  <a:schemeClr val="tx1">
                    <a:lumMod val="85000"/>
                    <a:lumOff val="15000"/>
                  </a:schemeClr>
                </a:solidFill>
                <a:latin typeface="+mn-lt"/>
              </a:rPr>
            </a:br>
            <a:r>
              <a:rPr lang="en-US" sz="2400" i="1" dirty="0">
                <a:solidFill>
                  <a:schemeClr val="tx1">
                    <a:lumMod val="85000"/>
                    <a:lumOff val="15000"/>
                  </a:schemeClr>
                </a:solidFill>
                <a:latin typeface="+mn-lt"/>
              </a:rPr>
              <a:t>vast amounts of text, mainly </a:t>
            </a:r>
            <a:br>
              <a:rPr lang="en-US" sz="2400" i="1" dirty="0">
                <a:solidFill>
                  <a:schemeClr val="tx1">
                    <a:lumMod val="85000"/>
                    <a:lumOff val="15000"/>
                  </a:schemeClr>
                </a:solidFill>
                <a:latin typeface="+mn-lt"/>
              </a:rPr>
            </a:br>
            <a:r>
              <a:rPr lang="en-US" sz="2400" i="1" dirty="0">
                <a:solidFill>
                  <a:schemeClr val="tx1">
                    <a:lumMod val="85000"/>
                    <a:lumOff val="15000"/>
                  </a:schemeClr>
                </a:solidFill>
                <a:latin typeface="+mn-lt"/>
              </a:rPr>
              <a:t>from the Internet.</a:t>
            </a:r>
            <a:endParaRPr lang="de-CH" sz="2400" i="1" dirty="0">
              <a:solidFill>
                <a:schemeClr val="tx1">
                  <a:lumMod val="85000"/>
                  <a:lumOff val="15000"/>
                </a:schemeClr>
              </a:solidFill>
              <a:latin typeface="+mn-lt"/>
            </a:endParaRPr>
          </a:p>
        </p:txBody>
      </p:sp>
      <p:cxnSp>
        <p:nvCxnSpPr>
          <p:cNvPr id="18" name="Gerader Verbinder 17">
            <a:extLst>
              <a:ext uri="{FF2B5EF4-FFF2-40B4-BE49-F238E27FC236}">
                <a16:creationId xmlns:a16="http://schemas.microsoft.com/office/drawing/2014/main" id="{CFE8FED6-0E09-48FA-9DA4-08C4BA7894C6}"/>
              </a:ext>
            </a:extLst>
          </p:cNvPr>
          <p:cNvCxnSpPr>
            <a:cxnSpLocks/>
          </p:cNvCxnSpPr>
          <p:nvPr/>
        </p:nvCxnSpPr>
        <p:spPr>
          <a:xfrm>
            <a:off x="4953000" y="2042565"/>
            <a:ext cx="0" cy="107753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Untertitel 9">
            <a:extLst>
              <a:ext uri="{FF2B5EF4-FFF2-40B4-BE49-F238E27FC236}">
                <a16:creationId xmlns:a16="http://schemas.microsoft.com/office/drawing/2014/main" id="{57AB1657-20D9-4170-A14A-39B884ED4D5D}"/>
              </a:ext>
            </a:extLst>
          </p:cNvPr>
          <p:cNvSpPr txBox="1">
            <a:spLocks/>
          </p:cNvSpPr>
          <p:nvPr/>
        </p:nvSpPr>
        <p:spPr>
          <a:xfrm>
            <a:off x="5834471" y="3435038"/>
            <a:ext cx="3630241" cy="447943"/>
          </a:xfrm>
          <a:prstGeom prst="rect">
            <a:avLst/>
          </a:prstGeom>
        </p:spPr>
        <p:txBody>
          <a:bodyPr vert="horz" lIns="0" tIns="0" rIns="0" bIns="0" rtlCol="0">
            <a:spAutoFit/>
          </a:bodyPr>
          <a:lstStyle>
            <a:lvl1pPr marL="285750" indent="-285750" algn="l" defTabSz="914400" rtl="0" eaLnBrk="1" latinLnBrk="0" hangingPunct="1">
              <a:lnSpc>
                <a:spcPts val="1800"/>
              </a:lnSpc>
              <a:spcBef>
                <a:spcPts val="900"/>
              </a:spcBef>
              <a:buClr>
                <a:schemeClr val="tx1"/>
              </a:buClr>
              <a:buFont typeface="Wingdings" panose="05000000000000000000" pitchFamily="2" charset="2"/>
              <a:buChar char="§"/>
              <a:defRPr sz="1300" kern="1200">
                <a:solidFill>
                  <a:schemeClr val="tx1"/>
                </a:solidFill>
                <a:latin typeface="+mn-lt"/>
                <a:ea typeface="Noto Sans" panose="020B0502040504020204" pitchFamily="34" charset="0"/>
                <a:cs typeface="Noto Sans" panose="020B0502040504020204" pitchFamily="34" charset="0"/>
              </a:defRPr>
            </a:lvl1pPr>
            <a:lvl2pPr marL="554038" indent="-263525" algn="l" defTabSz="914400" rtl="0" eaLnBrk="1" latinLnBrk="0" hangingPunct="1">
              <a:lnSpc>
                <a:spcPts val="1400"/>
              </a:lnSpc>
              <a:spcBef>
                <a:spcPts val="700"/>
              </a:spcBef>
              <a:buFont typeface="Symbol" panose="05050102010706020507" pitchFamily="18" charset="2"/>
              <a:buChar char="-"/>
              <a:defRPr sz="1100" kern="1200">
                <a:solidFill>
                  <a:schemeClr val="tx1"/>
                </a:solidFill>
                <a:latin typeface="+mn-lt"/>
                <a:ea typeface="Noto Sans" panose="020B0502040504020204" pitchFamily="34" charset="0"/>
                <a:cs typeface="Noto Sans" panose="020B0502040504020204" pitchFamily="34" charset="0"/>
              </a:defRPr>
            </a:lvl2pPr>
            <a:lvl3pPr marL="719138" indent="-177800" algn="l" defTabSz="914400" rtl="0" eaLnBrk="1" latinLnBrk="0" hangingPunct="1">
              <a:lnSpc>
                <a:spcPts val="1400"/>
              </a:lnSpc>
              <a:spcBef>
                <a:spcPts val="700"/>
              </a:spcBef>
              <a:buFont typeface="Wingdings" panose="05000000000000000000" pitchFamily="2" charset="2"/>
              <a:buChar char="§"/>
              <a:defRPr sz="1100" i="1" kern="1200">
                <a:solidFill>
                  <a:schemeClr val="bg2"/>
                </a:solidFill>
                <a:latin typeface="+mn-lt"/>
                <a:ea typeface="Noto Sans" panose="020B0502040504020204" pitchFamily="34" charset="0"/>
                <a:cs typeface="Noto Sans" panose="020B0502040504020204" pitchFamily="34" charset="0"/>
              </a:defRPr>
            </a:lvl3pPr>
            <a:lvl4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n-lt"/>
                <a:ea typeface="Noto Sans" panose="020B0502040504020204" pitchFamily="34" charset="0"/>
                <a:cs typeface="Noto Sans" panose="020B0502040504020204" pitchFamily="34" charset="0"/>
              </a:defRPr>
            </a:lvl4pPr>
            <a:lvl5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Of the over 7,100 languages </a:t>
            </a:r>
            <a:r>
              <a:rPr lang="en-US" b="1" dirty="0"/>
              <a:t>only around 10 </a:t>
            </a:r>
            <a:br>
              <a:rPr lang="en-US" b="1" dirty="0"/>
            </a:br>
            <a:r>
              <a:rPr lang="en-US" dirty="0"/>
              <a:t>are high resource (0.14%).</a:t>
            </a:r>
          </a:p>
        </p:txBody>
      </p:sp>
      <p:sp>
        <p:nvSpPr>
          <p:cNvPr id="20" name="Untertitel 2">
            <a:extLst>
              <a:ext uri="{FF2B5EF4-FFF2-40B4-BE49-F238E27FC236}">
                <a16:creationId xmlns:a16="http://schemas.microsoft.com/office/drawing/2014/main" id="{080B8A96-F702-44F6-8747-FB444953214D}"/>
              </a:ext>
            </a:extLst>
          </p:cNvPr>
          <p:cNvSpPr txBox="1">
            <a:spLocks/>
          </p:cNvSpPr>
          <p:nvPr/>
        </p:nvSpPr>
        <p:spPr>
          <a:xfrm>
            <a:off x="441288" y="3429000"/>
            <a:ext cx="4435350" cy="738664"/>
          </a:xfrm>
          <a:prstGeom prst="rect">
            <a:avLst/>
          </a:prstGeom>
        </p:spPr>
        <p:txBody>
          <a:bodyPr vert="horz" wrap="square" lIns="0" tIns="0" rIns="0" bIns="0" rtlCol="0">
            <a:no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400"/>
              </a:lnSpc>
            </a:pPr>
            <a:r>
              <a:rPr lang="en-US" sz="2400" i="1" dirty="0">
                <a:solidFill>
                  <a:schemeClr val="tx1">
                    <a:lumMod val="85000"/>
                    <a:lumOff val="15000"/>
                  </a:schemeClr>
                </a:solidFill>
                <a:latin typeface="+mn-lt"/>
              </a:rPr>
              <a:t>Natural language processing </a:t>
            </a:r>
            <a:br>
              <a:rPr lang="en-US" sz="2400" i="1" dirty="0">
                <a:solidFill>
                  <a:schemeClr val="tx1">
                    <a:lumMod val="85000"/>
                    <a:lumOff val="15000"/>
                  </a:schemeClr>
                </a:solidFill>
                <a:latin typeface="+mn-lt"/>
              </a:rPr>
            </a:br>
            <a:r>
              <a:rPr lang="en-US" sz="2400" i="1" dirty="0">
                <a:solidFill>
                  <a:schemeClr val="tx1">
                    <a:lumMod val="85000"/>
                    <a:lumOff val="15000"/>
                  </a:schemeClr>
                </a:solidFill>
                <a:latin typeface="+mn-lt"/>
              </a:rPr>
              <a:t>also requires other (accessible) linguistic resources including </a:t>
            </a:r>
            <a:br>
              <a:rPr lang="en-US" sz="2400" i="1" dirty="0">
                <a:solidFill>
                  <a:schemeClr val="tx1">
                    <a:lumMod val="85000"/>
                    <a:lumOff val="15000"/>
                  </a:schemeClr>
                </a:solidFill>
                <a:latin typeface="+mn-lt"/>
              </a:rPr>
            </a:br>
            <a:r>
              <a:rPr lang="en-US" sz="2400" i="1" dirty="0">
                <a:solidFill>
                  <a:schemeClr val="tx1">
                    <a:lumMod val="85000"/>
                    <a:lumOff val="15000"/>
                  </a:schemeClr>
                </a:solidFill>
                <a:latin typeface="+mn-lt"/>
              </a:rPr>
              <a:t>large collections of recorded and transcribed speech, as well </a:t>
            </a:r>
            <a:br>
              <a:rPr lang="en-US" sz="2400" i="1" dirty="0">
                <a:solidFill>
                  <a:schemeClr val="tx1">
                    <a:lumMod val="85000"/>
                    <a:lumOff val="15000"/>
                  </a:schemeClr>
                </a:solidFill>
                <a:latin typeface="+mn-lt"/>
              </a:rPr>
            </a:br>
            <a:r>
              <a:rPr lang="en-US" sz="2400" i="1" dirty="0">
                <a:solidFill>
                  <a:schemeClr val="tx1">
                    <a:lumMod val="85000"/>
                    <a:lumOff val="15000"/>
                  </a:schemeClr>
                </a:solidFill>
                <a:latin typeface="+mn-lt"/>
              </a:rPr>
              <a:t>as annotated resources such as treebanks and evaluation sets.</a:t>
            </a:r>
            <a:endParaRPr lang="de-CH" sz="2400" i="1" dirty="0">
              <a:solidFill>
                <a:schemeClr val="tx1">
                  <a:lumMod val="85000"/>
                  <a:lumOff val="15000"/>
                </a:schemeClr>
              </a:solidFill>
              <a:latin typeface="+mn-lt"/>
            </a:endParaRPr>
          </a:p>
        </p:txBody>
      </p:sp>
      <p:cxnSp>
        <p:nvCxnSpPr>
          <p:cNvPr id="21" name="Gerader Verbinder 20">
            <a:extLst>
              <a:ext uri="{FF2B5EF4-FFF2-40B4-BE49-F238E27FC236}">
                <a16:creationId xmlns:a16="http://schemas.microsoft.com/office/drawing/2014/main" id="{0B2A61BC-BECE-4EA8-B31E-6A4337A21719}"/>
              </a:ext>
            </a:extLst>
          </p:cNvPr>
          <p:cNvCxnSpPr>
            <a:cxnSpLocks/>
          </p:cNvCxnSpPr>
          <p:nvPr/>
        </p:nvCxnSpPr>
        <p:spPr>
          <a:xfrm>
            <a:off x="4953000" y="3425937"/>
            <a:ext cx="0" cy="2037701"/>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276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2000"/>
                            </p:stCondLst>
                            <p:childTnLst>
                              <p:par>
                                <p:cTn id="13" presetID="22" presetClass="entr" presetSubtype="8" fill="hold" grpId="0" nodeType="afterEffect">
                                  <p:stCondLst>
                                    <p:cond delay="100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wipe(left)">
                                      <p:cBhvr>
                                        <p:cTn id="15" dur="500"/>
                                        <p:tgtEl>
                                          <p:spTgt spid="10">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Effect transition="in" filter="wipe(left)">
                                      <p:cBhvr>
                                        <p:cTn id="20" dur="500"/>
                                        <p:tgtEl>
                                          <p:spTgt spid="10">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childTnLst>
                          </p:cTn>
                        </p:par>
                        <p:par>
                          <p:cTn id="26" fill="hold">
                            <p:stCondLst>
                              <p:cond delay="500"/>
                            </p:stCondLst>
                            <p:childTnLst>
                              <p:par>
                                <p:cTn id="27" presetID="10" presetClass="entr" presetSubtype="0" fill="hold" nodeType="afterEffect">
                                  <p:stCondLst>
                                    <p:cond delay="40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par>
                          <p:cTn id="30" fill="hold">
                            <p:stCondLst>
                              <p:cond delay="5000"/>
                            </p:stCondLst>
                            <p:childTnLst>
                              <p:par>
                                <p:cTn id="31" presetID="22" presetClass="entr" presetSubtype="8" fill="hold" grpId="0" nodeType="afterEffect">
                                  <p:stCondLst>
                                    <p:cond delay="50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9" grpId="0"/>
      <p:bldP spid="19" grpId="0"/>
      <p:bldP spid="2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AAB1255B-6FEF-4154-85D2-508875BD3111}"/>
              </a:ext>
            </a:extLst>
          </p:cNvPr>
          <p:cNvSpPr>
            <a:spLocks noGrp="1"/>
          </p:cNvSpPr>
          <p:nvPr>
            <p:ph type="ctrTitle"/>
          </p:nvPr>
        </p:nvSpPr>
        <p:spPr>
          <a:xfrm>
            <a:off x="441867" y="445511"/>
            <a:ext cx="8420100" cy="664797"/>
          </a:xfrm>
        </p:spPr>
        <p:txBody>
          <a:bodyPr/>
          <a:lstStyle/>
          <a:p>
            <a:r>
              <a:rPr lang="en-US" b="1" dirty="0"/>
              <a:t>Why not…machine generated?</a:t>
            </a:r>
            <a:br>
              <a:rPr lang="de-CH" b="1" dirty="0"/>
            </a:br>
            <a:r>
              <a:rPr lang="en-US" b="1" dirty="0">
                <a:solidFill>
                  <a:schemeClr val="accent6"/>
                </a:solidFill>
              </a:rPr>
              <a:t>Because these systems lack understanding</a:t>
            </a:r>
            <a:endParaRPr lang="de-CH" b="1" dirty="0">
              <a:solidFill>
                <a:schemeClr val="accent6"/>
              </a:solidFill>
            </a:endParaRPr>
          </a:p>
        </p:txBody>
      </p:sp>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49</a:t>
            </a:fld>
            <a:endParaRPr lang="de-CH" dirty="0"/>
          </a:p>
        </p:txBody>
      </p:sp>
      <p:grpSp>
        <p:nvGrpSpPr>
          <p:cNvPr id="42" name="Gruppieren 41">
            <a:extLst>
              <a:ext uri="{FF2B5EF4-FFF2-40B4-BE49-F238E27FC236}">
                <a16:creationId xmlns:a16="http://schemas.microsoft.com/office/drawing/2014/main" id="{93554A9A-46DA-42DB-A737-5F0281D93A4A}"/>
              </a:ext>
            </a:extLst>
          </p:cNvPr>
          <p:cNvGrpSpPr/>
          <p:nvPr/>
        </p:nvGrpSpPr>
        <p:grpSpPr>
          <a:xfrm>
            <a:off x="3575378" y="2044800"/>
            <a:ext cx="5878185" cy="2411854"/>
            <a:chOff x="3575378" y="2237805"/>
            <a:chExt cx="5878185" cy="2411854"/>
          </a:xfrm>
        </p:grpSpPr>
        <p:grpSp>
          <p:nvGrpSpPr>
            <p:cNvPr id="40" name="Gruppieren 39">
              <a:extLst>
                <a:ext uri="{FF2B5EF4-FFF2-40B4-BE49-F238E27FC236}">
                  <a16:creationId xmlns:a16="http://schemas.microsoft.com/office/drawing/2014/main" id="{F6C8BD30-456F-4ED7-A80D-B963E10466CB}"/>
                </a:ext>
              </a:extLst>
            </p:cNvPr>
            <p:cNvGrpSpPr/>
            <p:nvPr/>
          </p:nvGrpSpPr>
          <p:grpSpPr>
            <a:xfrm>
              <a:off x="3575378" y="2237805"/>
              <a:ext cx="5878185" cy="440034"/>
              <a:chOff x="3575378" y="2237805"/>
              <a:chExt cx="5878185" cy="440034"/>
            </a:xfrm>
          </p:grpSpPr>
          <p:sp>
            <p:nvSpPr>
              <p:cNvPr id="11" name="Untertitel 9">
                <a:extLst>
                  <a:ext uri="{FF2B5EF4-FFF2-40B4-BE49-F238E27FC236}">
                    <a16:creationId xmlns:a16="http://schemas.microsoft.com/office/drawing/2014/main" id="{3E87B750-C68C-44AE-8AEE-C69FDB2A6E58}"/>
                  </a:ext>
                </a:extLst>
              </p:cNvPr>
              <p:cNvSpPr txBox="1">
                <a:spLocks/>
              </p:cNvSpPr>
              <p:nvPr/>
            </p:nvSpPr>
            <p:spPr>
              <a:xfrm>
                <a:off x="3575378" y="2237805"/>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Business</a:t>
                </a:r>
              </a:p>
              <a:p>
                <a:pPr algn="ctr">
                  <a:lnSpc>
                    <a:spcPts val="1000"/>
                  </a:lnSpc>
                  <a:spcBef>
                    <a:spcPts val="0"/>
                  </a:spcBef>
                </a:pPr>
                <a:r>
                  <a:rPr lang="en-US" sz="1000" i="1"/>
                  <a:t>Savvy</a:t>
                </a:r>
              </a:p>
            </p:txBody>
          </p:sp>
          <p:sp>
            <p:nvSpPr>
              <p:cNvPr id="12" name="Untertitel 9">
                <a:extLst>
                  <a:ext uri="{FF2B5EF4-FFF2-40B4-BE49-F238E27FC236}">
                    <a16:creationId xmlns:a16="http://schemas.microsoft.com/office/drawing/2014/main" id="{BE5FB97E-0281-43E1-B788-6958AE716975}"/>
                  </a:ext>
                </a:extLst>
              </p:cNvPr>
              <p:cNvSpPr txBox="1">
                <a:spLocks/>
              </p:cNvSpPr>
              <p:nvPr/>
            </p:nvSpPr>
            <p:spPr>
              <a:xfrm>
                <a:off x="4761232" y="2237805"/>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Caring </a:t>
                </a:r>
                <a:br>
                  <a:rPr lang="en-US" sz="1000" i="1"/>
                </a:br>
                <a:r>
                  <a:rPr lang="en-US" sz="1000" i="1"/>
                  <a:t>Nature</a:t>
                </a:r>
              </a:p>
            </p:txBody>
          </p:sp>
          <p:sp>
            <p:nvSpPr>
              <p:cNvPr id="13" name="Untertitel 9">
                <a:extLst>
                  <a:ext uri="{FF2B5EF4-FFF2-40B4-BE49-F238E27FC236}">
                    <a16:creationId xmlns:a16="http://schemas.microsoft.com/office/drawing/2014/main" id="{15F042EA-E83D-42FE-8D8B-F0F3CFA0934C}"/>
                  </a:ext>
                </a:extLst>
              </p:cNvPr>
              <p:cNvSpPr txBox="1">
                <a:spLocks/>
              </p:cNvSpPr>
              <p:nvPr/>
            </p:nvSpPr>
            <p:spPr>
              <a:xfrm>
                <a:off x="5947086" y="2237805"/>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Detail</a:t>
                </a:r>
              </a:p>
              <a:p>
                <a:pPr algn="ctr">
                  <a:lnSpc>
                    <a:spcPts val="1000"/>
                  </a:lnSpc>
                  <a:spcBef>
                    <a:spcPts val="0"/>
                  </a:spcBef>
                </a:pPr>
                <a:r>
                  <a:rPr lang="en-US" sz="1000" i="1"/>
                  <a:t>Oriented</a:t>
                </a:r>
              </a:p>
            </p:txBody>
          </p:sp>
          <p:sp>
            <p:nvSpPr>
              <p:cNvPr id="14" name="Untertitel 9">
                <a:extLst>
                  <a:ext uri="{FF2B5EF4-FFF2-40B4-BE49-F238E27FC236}">
                    <a16:creationId xmlns:a16="http://schemas.microsoft.com/office/drawing/2014/main" id="{5BED9F97-539C-4FC1-B7C3-4FC1C84ED61F}"/>
                  </a:ext>
                </a:extLst>
              </p:cNvPr>
              <p:cNvSpPr txBox="1">
                <a:spLocks/>
              </p:cNvSpPr>
              <p:nvPr/>
            </p:nvSpPr>
            <p:spPr>
              <a:xfrm>
                <a:off x="7132940" y="2237805"/>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de-CH" sz="1000" i="1" dirty="0"/>
                  <a:t>Dynamic</a:t>
                </a:r>
                <a:br>
                  <a:rPr lang="de-CH" sz="1000" i="1" dirty="0"/>
                </a:br>
                <a:r>
                  <a:rPr lang="de-CH" sz="1000" i="1" dirty="0"/>
                  <a:t>Personality</a:t>
                </a:r>
              </a:p>
            </p:txBody>
          </p:sp>
          <p:sp>
            <p:nvSpPr>
              <p:cNvPr id="15" name="Untertitel 9">
                <a:extLst>
                  <a:ext uri="{FF2B5EF4-FFF2-40B4-BE49-F238E27FC236}">
                    <a16:creationId xmlns:a16="http://schemas.microsoft.com/office/drawing/2014/main" id="{09C1DA90-67EF-46FE-B414-C2B1EACE0A71}"/>
                  </a:ext>
                </a:extLst>
              </p:cNvPr>
              <p:cNvSpPr txBox="1">
                <a:spLocks/>
              </p:cNvSpPr>
              <p:nvPr/>
            </p:nvSpPr>
            <p:spPr>
              <a:xfrm>
                <a:off x="8318793" y="2237805"/>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Emotionally</a:t>
                </a:r>
                <a:br>
                  <a:rPr lang="en-US" sz="1000" i="1"/>
                </a:br>
                <a:r>
                  <a:rPr lang="en-US" sz="1000" i="1"/>
                  <a:t>Stable</a:t>
                </a:r>
              </a:p>
            </p:txBody>
          </p:sp>
        </p:grpSp>
        <p:grpSp>
          <p:nvGrpSpPr>
            <p:cNvPr id="39" name="Gruppieren 38">
              <a:extLst>
                <a:ext uri="{FF2B5EF4-FFF2-40B4-BE49-F238E27FC236}">
                  <a16:creationId xmlns:a16="http://schemas.microsoft.com/office/drawing/2014/main" id="{4DB0AD4F-9E72-4990-B660-1049B9A62BAC}"/>
                </a:ext>
              </a:extLst>
            </p:cNvPr>
            <p:cNvGrpSpPr/>
            <p:nvPr/>
          </p:nvGrpSpPr>
          <p:grpSpPr>
            <a:xfrm>
              <a:off x="3575378" y="2730760"/>
              <a:ext cx="5878185" cy="440034"/>
              <a:chOff x="3575378" y="2727960"/>
              <a:chExt cx="5878185" cy="440034"/>
            </a:xfrm>
          </p:grpSpPr>
          <p:sp>
            <p:nvSpPr>
              <p:cNvPr id="16" name="Untertitel 9">
                <a:extLst>
                  <a:ext uri="{FF2B5EF4-FFF2-40B4-BE49-F238E27FC236}">
                    <a16:creationId xmlns:a16="http://schemas.microsoft.com/office/drawing/2014/main" id="{3A02A028-6F44-48C0-B942-5E7CB494195A}"/>
                  </a:ext>
                </a:extLst>
              </p:cNvPr>
              <p:cNvSpPr txBox="1">
                <a:spLocks/>
              </p:cNvSpPr>
              <p:nvPr/>
            </p:nvSpPr>
            <p:spPr>
              <a:xfrm>
                <a:off x="3575378" y="2727960"/>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Ethical </a:t>
                </a:r>
                <a:br>
                  <a:rPr lang="en-US" sz="1000" i="1"/>
                </a:br>
                <a:r>
                  <a:rPr lang="en-US" sz="1000" i="1"/>
                  <a:t>Conduct</a:t>
                </a:r>
              </a:p>
            </p:txBody>
          </p:sp>
          <p:sp>
            <p:nvSpPr>
              <p:cNvPr id="17" name="Untertitel 9">
                <a:extLst>
                  <a:ext uri="{FF2B5EF4-FFF2-40B4-BE49-F238E27FC236}">
                    <a16:creationId xmlns:a16="http://schemas.microsoft.com/office/drawing/2014/main" id="{ECAD7E22-9DA0-477C-B5BC-89276487EDDE}"/>
                  </a:ext>
                </a:extLst>
              </p:cNvPr>
              <p:cNvSpPr txBox="1">
                <a:spLocks/>
              </p:cNvSpPr>
              <p:nvPr/>
            </p:nvSpPr>
            <p:spPr>
              <a:xfrm>
                <a:off x="4761232" y="2727960"/>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Ethical </a:t>
                </a:r>
                <a:br>
                  <a:rPr lang="en-US" sz="1000" i="1"/>
                </a:br>
                <a:r>
                  <a:rPr lang="en-US" sz="1000" i="1"/>
                  <a:t>Principles</a:t>
                </a:r>
              </a:p>
            </p:txBody>
          </p:sp>
          <p:sp>
            <p:nvSpPr>
              <p:cNvPr id="18" name="Untertitel 9">
                <a:extLst>
                  <a:ext uri="{FF2B5EF4-FFF2-40B4-BE49-F238E27FC236}">
                    <a16:creationId xmlns:a16="http://schemas.microsoft.com/office/drawing/2014/main" id="{10E64F59-CF0C-4D21-B3BD-364AD204F9F2}"/>
                  </a:ext>
                </a:extLst>
              </p:cNvPr>
              <p:cNvSpPr txBox="1">
                <a:spLocks/>
              </p:cNvSpPr>
              <p:nvPr/>
            </p:nvSpPr>
            <p:spPr>
              <a:xfrm>
                <a:off x="5947086" y="2727960"/>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Following</a:t>
                </a:r>
                <a:br>
                  <a:rPr lang="en-US" sz="1000" i="1"/>
                </a:br>
                <a:r>
                  <a:rPr lang="en-US" sz="1000" i="1"/>
                  <a:t>Directions</a:t>
                </a:r>
              </a:p>
            </p:txBody>
          </p:sp>
          <p:sp>
            <p:nvSpPr>
              <p:cNvPr id="19" name="Untertitel 9">
                <a:extLst>
                  <a:ext uri="{FF2B5EF4-FFF2-40B4-BE49-F238E27FC236}">
                    <a16:creationId xmlns:a16="http://schemas.microsoft.com/office/drawing/2014/main" id="{D3678E65-8D6B-419F-9566-445642749781}"/>
                  </a:ext>
                </a:extLst>
              </p:cNvPr>
              <p:cNvSpPr txBox="1">
                <a:spLocks/>
              </p:cNvSpPr>
              <p:nvPr/>
            </p:nvSpPr>
            <p:spPr>
              <a:xfrm>
                <a:off x="7132940" y="2727960"/>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de-CH" sz="1000" i="1" dirty="0" err="1"/>
                  <a:t>Guidewire</a:t>
                </a:r>
                <a:br>
                  <a:rPr lang="de-CH" sz="1000" i="1" dirty="0"/>
                </a:br>
                <a:r>
                  <a:rPr lang="de-CH" sz="1000" i="1" dirty="0"/>
                  <a:t>Core</a:t>
                </a:r>
              </a:p>
            </p:txBody>
          </p:sp>
          <p:sp>
            <p:nvSpPr>
              <p:cNvPr id="20" name="Untertitel 9">
                <a:extLst>
                  <a:ext uri="{FF2B5EF4-FFF2-40B4-BE49-F238E27FC236}">
                    <a16:creationId xmlns:a16="http://schemas.microsoft.com/office/drawing/2014/main" id="{4919696D-53E4-4F93-810B-FE4AFD2688C9}"/>
                  </a:ext>
                </a:extLst>
              </p:cNvPr>
              <p:cNvSpPr txBox="1">
                <a:spLocks/>
              </p:cNvSpPr>
              <p:nvPr/>
            </p:nvSpPr>
            <p:spPr>
              <a:xfrm>
                <a:off x="8318793" y="2727960"/>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de-CH" sz="1000" i="1" dirty="0"/>
                  <a:t>Hospitality</a:t>
                </a:r>
                <a:br>
                  <a:rPr lang="de-CH" sz="1000" i="1" dirty="0"/>
                </a:br>
                <a:endParaRPr lang="de-CH" sz="1000" i="1" dirty="0"/>
              </a:p>
            </p:txBody>
          </p:sp>
        </p:grpSp>
        <p:grpSp>
          <p:nvGrpSpPr>
            <p:cNvPr id="38" name="Gruppieren 37">
              <a:extLst>
                <a:ext uri="{FF2B5EF4-FFF2-40B4-BE49-F238E27FC236}">
                  <a16:creationId xmlns:a16="http://schemas.microsoft.com/office/drawing/2014/main" id="{79DC5B81-3513-461A-AB23-805898E4E44E}"/>
                </a:ext>
              </a:extLst>
            </p:cNvPr>
            <p:cNvGrpSpPr/>
            <p:nvPr/>
          </p:nvGrpSpPr>
          <p:grpSpPr>
            <a:xfrm>
              <a:off x="3575378" y="3223715"/>
              <a:ext cx="5878185" cy="440034"/>
              <a:chOff x="3575378" y="3218115"/>
              <a:chExt cx="5878185" cy="440034"/>
            </a:xfrm>
          </p:grpSpPr>
          <p:sp>
            <p:nvSpPr>
              <p:cNvPr id="21" name="Untertitel 9">
                <a:extLst>
                  <a:ext uri="{FF2B5EF4-FFF2-40B4-BE49-F238E27FC236}">
                    <a16:creationId xmlns:a16="http://schemas.microsoft.com/office/drawing/2014/main" id="{94E7150E-8174-4D16-8A62-4FAC2B5A7ED1}"/>
                  </a:ext>
                </a:extLst>
              </p:cNvPr>
              <p:cNvSpPr txBox="1">
                <a:spLocks/>
              </p:cNvSpPr>
              <p:nvPr/>
            </p:nvSpPr>
            <p:spPr>
              <a:xfrm>
                <a:off x="3575378" y="3218115"/>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Independent</a:t>
                </a:r>
                <a:br>
                  <a:rPr lang="en-US" sz="1000" i="1"/>
                </a:br>
                <a:r>
                  <a:rPr lang="en-US" sz="1000" i="1"/>
                  <a:t>Thinking</a:t>
                </a:r>
              </a:p>
            </p:txBody>
          </p:sp>
          <p:sp>
            <p:nvSpPr>
              <p:cNvPr id="22" name="Untertitel 9">
                <a:extLst>
                  <a:ext uri="{FF2B5EF4-FFF2-40B4-BE49-F238E27FC236}">
                    <a16:creationId xmlns:a16="http://schemas.microsoft.com/office/drawing/2014/main" id="{6774E674-6EAC-4D65-9199-5B2341A8D91D}"/>
                  </a:ext>
                </a:extLst>
              </p:cNvPr>
              <p:cNvSpPr txBox="1">
                <a:spLocks/>
              </p:cNvSpPr>
              <p:nvPr/>
            </p:nvSpPr>
            <p:spPr>
              <a:xfrm>
                <a:off x="4761232" y="3218115"/>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Mental</a:t>
                </a:r>
                <a:br>
                  <a:rPr lang="en-US" sz="1000" i="1"/>
                </a:br>
                <a:r>
                  <a:rPr lang="en-US" sz="1000" i="1"/>
                  <a:t>Agility</a:t>
                </a:r>
              </a:p>
            </p:txBody>
          </p:sp>
          <p:sp>
            <p:nvSpPr>
              <p:cNvPr id="23" name="Untertitel 9">
                <a:extLst>
                  <a:ext uri="{FF2B5EF4-FFF2-40B4-BE49-F238E27FC236}">
                    <a16:creationId xmlns:a16="http://schemas.microsoft.com/office/drawing/2014/main" id="{DBF7D6F0-2152-4252-A9CC-9CF74E40198B}"/>
                  </a:ext>
                </a:extLst>
              </p:cNvPr>
              <p:cNvSpPr txBox="1">
                <a:spLocks/>
              </p:cNvSpPr>
              <p:nvPr/>
            </p:nvSpPr>
            <p:spPr>
              <a:xfrm>
                <a:off x="5947086" y="3218115"/>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de-CH" sz="1000" i="1" dirty="0"/>
                  <a:t>Myers-Briggs</a:t>
                </a:r>
                <a:br>
                  <a:rPr lang="de-CH" sz="1000" i="1" dirty="0"/>
                </a:br>
                <a:r>
                  <a:rPr lang="de-CH" sz="1000" i="1" dirty="0"/>
                  <a:t>Type </a:t>
                </a:r>
                <a:r>
                  <a:rPr lang="de-CH" sz="1000" i="1" dirty="0" err="1"/>
                  <a:t>Indicator</a:t>
                </a:r>
                <a:endParaRPr lang="de-CH" sz="1000" i="1" dirty="0"/>
              </a:p>
            </p:txBody>
          </p:sp>
          <p:sp>
            <p:nvSpPr>
              <p:cNvPr id="24" name="Untertitel 9">
                <a:extLst>
                  <a:ext uri="{FF2B5EF4-FFF2-40B4-BE49-F238E27FC236}">
                    <a16:creationId xmlns:a16="http://schemas.microsoft.com/office/drawing/2014/main" id="{8D581FB1-4F66-4001-827B-992AC41C3F10}"/>
                  </a:ext>
                </a:extLst>
              </p:cNvPr>
              <p:cNvSpPr txBox="1">
                <a:spLocks/>
              </p:cNvSpPr>
              <p:nvPr/>
            </p:nvSpPr>
            <p:spPr>
              <a:xfrm>
                <a:off x="7132940" y="3218115"/>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Persistence</a:t>
                </a:r>
                <a:br>
                  <a:rPr lang="en-US" sz="1000" i="1"/>
                </a:br>
                <a:endParaRPr lang="en-US" sz="1000" i="1"/>
              </a:p>
            </p:txBody>
          </p:sp>
          <p:sp>
            <p:nvSpPr>
              <p:cNvPr id="25" name="Untertitel 9">
                <a:extLst>
                  <a:ext uri="{FF2B5EF4-FFF2-40B4-BE49-F238E27FC236}">
                    <a16:creationId xmlns:a16="http://schemas.microsoft.com/office/drawing/2014/main" id="{20257C4E-57F3-48C1-8B6A-88688E4CA86B}"/>
                  </a:ext>
                </a:extLst>
              </p:cNvPr>
              <p:cNvSpPr txBox="1">
                <a:spLocks/>
              </p:cNvSpPr>
              <p:nvPr/>
            </p:nvSpPr>
            <p:spPr>
              <a:xfrm>
                <a:off x="8318793" y="3218115"/>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Professionalism</a:t>
                </a:r>
                <a:br>
                  <a:rPr lang="en-US" sz="1000" i="1"/>
                </a:br>
                <a:endParaRPr lang="en-US" sz="1000" i="1"/>
              </a:p>
            </p:txBody>
          </p:sp>
        </p:grpSp>
        <p:grpSp>
          <p:nvGrpSpPr>
            <p:cNvPr id="37" name="Gruppieren 36">
              <a:extLst>
                <a:ext uri="{FF2B5EF4-FFF2-40B4-BE49-F238E27FC236}">
                  <a16:creationId xmlns:a16="http://schemas.microsoft.com/office/drawing/2014/main" id="{CC296F9B-313A-4A21-BD4E-CEF24FE7E7FB}"/>
                </a:ext>
              </a:extLst>
            </p:cNvPr>
            <p:cNvGrpSpPr/>
            <p:nvPr/>
          </p:nvGrpSpPr>
          <p:grpSpPr>
            <a:xfrm>
              <a:off x="3575378" y="3716670"/>
              <a:ext cx="5878185" cy="440034"/>
              <a:chOff x="3586146" y="3708270"/>
              <a:chExt cx="5878185" cy="440034"/>
            </a:xfrm>
          </p:grpSpPr>
          <p:sp>
            <p:nvSpPr>
              <p:cNvPr id="26" name="Untertitel 9">
                <a:extLst>
                  <a:ext uri="{FF2B5EF4-FFF2-40B4-BE49-F238E27FC236}">
                    <a16:creationId xmlns:a16="http://schemas.microsoft.com/office/drawing/2014/main" id="{50CC9805-F796-4F6E-96ED-4F9958541D62}"/>
                  </a:ext>
                </a:extLst>
              </p:cNvPr>
              <p:cNvSpPr txBox="1">
                <a:spLocks/>
              </p:cNvSpPr>
              <p:nvPr/>
            </p:nvSpPr>
            <p:spPr>
              <a:xfrm>
                <a:off x="3586146" y="3708270"/>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Resilience</a:t>
                </a:r>
                <a:br>
                  <a:rPr lang="en-US" sz="1000" i="1"/>
                </a:br>
                <a:endParaRPr lang="en-US" sz="1000" i="1"/>
              </a:p>
            </p:txBody>
          </p:sp>
          <p:sp>
            <p:nvSpPr>
              <p:cNvPr id="27" name="Untertitel 9">
                <a:extLst>
                  <a:ext uri="{FF2B5EF4-FFF2-40B4-BE49-F238E27FC236}">
                    <a16:creationId xmlns:a16="http://schemas.microsoft.com/office/drawing/2014/main" id="{09C5B72E-7BD6-4890-ADD0-3E93346F2222}"/>
                  </a:ext>
                </a:extLst>
              </p:cNvPr>
              <p:cNvSpPr txBox="1">
                <a:spLocks/>
              </p:cNvSpPr>
              <p:nvPr/>
            </p:nvSpPr>
            <p:spPr>
              <a:xfrm>
                <a:off x="4772000" y="3708270"/>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de-CH" sz="1000" i="1" dirty="0"/>
                  <a:t>Self-</a:t>
                </a:r>
                <a:br>
                  <a:rPr lang="de-CH" sz="1000" i="1" dirty="0"/>
                </a:br>
                <a:r>
                  <a:rPr lang="de-CH" sz="1000" i="1" dirty="0"/>
                  <a:t>Awareness</a:t>
                </a:r>
              </a:p>
            </p:txBody>
          </p:sp>
          <p:sp>
            <p:nvSpPr>
              <p:cNvPr id="28" name="Untertitel 9">
                <a:extLst>
                  <a:ext uri="{FF2B5EF4-FFF2-40B4-BE49-F238E27FC236}">
                    <a16:creationId xmlns:a16="http://schemas.microsoft.com/office/drawing/2014/main" id="{75797CE5-824B-4D02-ACEB-0F19C80F2604}"/>
                  </a:ext>
                </a:extLst>
              </p:cNvPr>
              <p:cNvSpPr txBox="1">
                <a:spLocks/>
              </p:cNvSpPr>
              <p:nvPr/>
            </p:nvSpPr>
            <p:spPr>
              <a:xfrm>
                <a:off x="5957854" y="3708270"/>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Sincerity</a:t>
                </a:r>
                <a:br>
                  <a:rPr lang="en-US" sz="1000" i="1"/>
                </a:br>
                <a:endParaRPr lang="en-US" sz="1000" i="1"/>
              </a:p>
            </p:txBody>
          </p:sp>
          <p:sp>
            <p:nvSpPr>
              <p:cNvPr id="29" name="Untertitel 9">
                <a:extLst>
                  <a:ext uri="{FF2B5EF4-FFF2-40B4-BE49-F238E27FC236}">
                    <a16:creationId xmlns:a16="http://schemas.microsoft.com/office/drawing/2014/main" id="{ABD54A2E-4CE6-4B7D-AC43-63EF7DDDF5A9}"/>
                  </a:ext>
                </a:extLst>
              </p:cNvPr>
              <p:cNvSpPr txBox="1">
                <a:spLocks/>
              </p:cNvSpPr>
              <p:nvPr/>
            </p:nvSpPr>
            <p:spPr>
              <a:xfrm>
                <a:off x="7143708" y="3708270"/>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Strong</a:t>
                </a:r>
                <a:br>
                  <a:rPr lang="en-US" sz="1000" i="1"/>
                </a:br>
                <a:r>
                  <a:rPr lang="en-US" sz="1000" i="1"/>
                  <a:t>Work Ethic</a:t>
                </a:r>
              </a:p>
            </p:txBody>
          </p:sp>
          <p:sp>
            <p:nvSpPr>
              <p:cNvPr id="30" name="Untertitel 9">
                <a:extLst>
                  <a:ext uri="{FF2B5EF4-FFF2-40B4-BE49-F238E27FC236}">
                    <a16:creationId xmlns:a16="http://schemas.microsoft.com/office/drawing/2014/main" id="{4BD85E28-DDB9-4389-85FE-E21CF86B240E}"/>
                  </a:ext>
                </a:extLst>
              </p:cNvPr>
              <p:cNvSpPr txBox="1">
                <a:spLocks/>
              </p:cNvSpPr>
              <p:nvPr/>
            </p:nvSpPr>
            <p:spPr>
              <a:xfrm>
                <a:off x="8329561" y="3708270"/>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Studious</a:t>
                </a:r>
                <a:br>
                  <a:rPr lang="en-US" sz="1000" i="1"/>
                </a:br>
                <a:endParaRPr lang="en-US" sz="1000" i="1"/>
              </a:p>
            </p:txBody>
          </p:sp>
        </p:grpSp>
        <p:grpSp>
          <p:nvGrpSpPr>
            <p:cNvPr id="36" name="Gruppieren 35">
              <a:extLst>
                <a:ext uri="{FF2B5EF4-FFF2-40B4-BE49-F238E27FC236}">
                  <a16:creationId xmlns:a16="http://schemas.microsoft.com/office/drawing/2014/main" id="{42CE8BC4-9C12-4AF1-84BE-CE7CD9ED2D05}"/>
                </a:ext>
              </a:extLst>
            </p:cNvPr>
            <p:cNvGrpSpPr/>
            <p:nvPr/>
          </p:nvGrpSpPr>
          <p:grpSpPr>
            <a:xfrm>
              <a:off x="3575378" y="4209625"/>
              <a:ext cx="5878185" cy="440034"/>
              <a:chOff x="3586146" y="4209625"/>
              <a:chExt cx="5878185" cy="440034"/>
            </a:xfrm>
          </p:grpSpPr>
          <p:sp>
            <p:nvSpPr>
              <p:cNvPr id="31" name="Untertitel 9">
                <a:extLst>
                  <a:ext uri="{FF2B5EF4-FFF2-40B4-BE49-F238E27FC236}">
                    <a16:creationId xmlns:a16="http://schemas.microsoft.com/office/drawing/2014/main" id="{FAF54D19-F190-485B-AA28-FDAE9F2D9748}"/>
                  </a:ext>
                </a:extLst>
              </p:cNvPr>
              <p:cNvSpPr txBox="1">
                <a:spLocks/>
              </p:cNvSpPr>
              <p:nvPr/>
            </p:nvSpPr>
            <p:spPr>
              <a:xfrm>
                <a:off x="3586146" y="4209625"/>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Tacit</a:t>
                </a:r>
                <a:br>
                  <a:rPr lang="en-US" sz="1000" i="1"/>
                </a:br>
                <a:r>
                  <a:rPr lang="en-US" sz="1000" i="1"/>
                  <a:t>Knowledge</a:t>
                </a:r>
              </a:p>
            </p:txBody>
          </p:sp>
          <p:sp>
            <p:nvSpPr>
              <p:cNvPr id="32" name="Untertitel 9">
                <a:extLst>
                  <a:ext uri="{FF2B5EF4-FFF2-40B4-BE49-F238E27FC236}">
                    <a16:creationId xmlns:a16="http://schemas.microsoft.com/office/drawing/2014/main" id="{43E4505D-E832-4275-9F05-10AE30FC0FF2}"/>
                  </a:ext>
                </a:extLst>
              </p:cNvPr>
              <p:cNvSpPr txBox="1">
                <a:spLocks/>
              </p:cNvSpPr>
              <p:nvPr/>
            </p:nvSpPr>
            <p:spPr>
              <a:xfrm>
                <a:off x="4772000" y="4209625"/>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Tactfulness</a:t>
                </a:r>
                <a:br>
                  <a:rPr lang="en-US" sz="1000" i="1"/>
                </a:br>
                <a:endParaRPr lang="en-US" sz="1000" i="1"/>
              </a:p>
            </p:txBody>
          </p:sp>
          <p:sp>
            <p:nvSpPr>
              <p:cNvPr id="33" name="Untertitel 9">
                <a:extLst>
                  <a:ext uri="{FF2B5EF4-FFF2-40B4-BE49-F238E27FC236}">
                    <a16:creationId xmlns:a16="http://schemas.microsoft.com/office/drawing/2014/main" id="{791727AF-3190-49F9-971A-E5AD344B2C93}"/>
                  </a:ext>
                </a:extLst>
              </p:cNvPr>
              <p:cNvSpPr txBox="1">
                <a:spLocks/>
              </p:cNvSpPr>
              <p:nvPr/>
            </p:nvSpPr>
            <p:spPr>
              <a:xfrm>
                <a:off x="5957854" y="4209625"/>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Technical</a:t>
                </a:r>
                <a:br>
                  <a:rPr lang="en-US" sz="1000" i="1"/>
                </a:br>
                <a:r>
                  <a:rPr lang="en-US" sz="1000" i="1"/>
                  <a:t>Acumen</a:t>
                </a:r>
              </a:p>
            </p:txBody>
          </p:sp>
          <p:sp>
            <p:nvSpPr>
              <p:cNvPr id="34" name="Untertitel 9">
                <a:extLst>
                  <a:ext uri="{FF2B5EF4-FFF2-40B4-BE49-F238E27FC236}">
                    <a16:creationId xmlns:a16="http://schemas.microsoft.com/office/drawing/2014/main" id="{9C5E2CC3-B760-41B1-822B-156CCDE446CB}"/>
                  </a:ext>
                </a:extLst>
              </p:cNvPr>
              <p:cNvSpPr txBox="1">
                <a:spLocks/>
              </p:cNvSpPr>
              <p:nvPr/>
            </p:nvSpPr>
            <p:spPr>
              <a:xfrm>
                <a:off x="7143708" y="4209625"/>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Trustworthiness</a:t>
                </a:r>
                <a:br>
                  <a:rPr lang="en-US" sz="1000" i="1"/>
                </a:br>
                <a:endParaRPr lang="en-US" sz="1000" i="1"/>
              </a:p>
            </p:txBody>
          </p:sp>
          <p:sp>
            <p:nvSpPr>
              <p:cNvPr id="35" name="Untertitel 9">
                <a:extLst>
                  <a:ext uri="{FF2B5EF4-FFF2-40B4-BE49-F238E27FC236}">
                    <a16:creationId xmlns:a16="http://schemas.microsoft.com/office/drawing/2014/main" id="{A7894055-87CF-47A7-BF60-86F4EC638378}"/>
                  </a:ext>
                </a:extLst>
              </p:cNvPr>
              <p:cNvSpPr txBox="1">
                <a:spLocks/>
              </p:cNvSpPr>
              <p:nvPr/>
            </p:nvSpPr>
            <p:spPr>
              <a:xfrm>
                <a:off x="8329561" y="4209625"/>
                <a:ext cx="1134770" cy="440034"/>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Willingness</a:t>
                </a:r>
                <a:br>
                  <a:rPr lang="en-US" sz="1000" i="1"/>
                </a:br>
                <a:r>
                  <a:rPr lang="en-US" sz="1000" i="1"/>
                  <a:t>To Learn</a:t>
                </a:r>
              </a:p>
            </p:txBody>
          </p:sp>
        </p:grpSp>
      </p:grpSp>
      <p:sp>
        <p:nvSpPr>
          <p:cNvPr id="41" name="Textfeld 40">
            <a:extLst>
              <a:ext uri="{FF2B5EF4-FFF2-40B4-BE49-F238E27FC236}">
                <a16:creationId xmlns:a16="http://schemas.microsoft.com/office/drawing/2014/main" id="{37B86DA8-4211-4BAE-AEF9-746380BBE287}"/>
              </a:ext>
            </a:extLst>
          </p:cNvPr>
          <p:cNvSpPr txBox="1"/>
          <p:nvPr/>
        </p:nvSpPr>
        <p:spPr>
          <a:xfrm>
            <a:off x="438150" y="6120000"/>
            <a:ext cx="8757271" cy="123111"/>
          </a:xfrm>
          <a:prstGeom prst="rect">
            <a:avLst/>
          </a:prstGeom>
          <a:noFill/>
        </p:spPr>
        <p:txBody>
          <a:bodyPr wrap="square" lIns="0" tIns="0" rIns="0" bIns="0">
            <a:spAutoFit/>
          </a:bodyPr>
          <a:lstStyle/>
          <a:p>
            <a:pPr marL="0" marR="0" lvl="0" indent="0" algn="l" defTabSz="914400" rtl="0" eaLnBrk="1" fontAlgn="auto" latinLnBrk="0" hangingPunct="1">
              <a:spcBef>
                <a:spcPts val="0"/>
              </a:spcBef>
              <a:spcAft>
                <a:spcPts val="0"/>
              </a:spcAft>
              <a:buClrTx/>
              <a:buSzTx/>
              <a:buFont typeface="Wingdings" panose="05000000000000000000" pitchFamily="2" charset="2"/>
              <a:buNone/>
              <a:tabLst/>
              <a:defRPr/>
            </a:pPr>
            <a:r>
              <a:rPr lang="en-US" sz="800" i="1" dirty="0">
                <a:latin typeface="Noto Sans" panose="020B0502040504020204" pitchFamily="34" charset="0"/>
                <a:ea typeface="Noto Sans" panose="020B0502040504020204" pitchFamily="34" charset="0"/>
                <a:cs typeface="Noto Sans" panose="020B0502040504020204" pitchFamily="34" charset="0"/>
              </a:rPr>
              <a:t>Source: https://skills.emsidata.com/skill-categories</a:t>
            </a:r>
            <a:endParaRPr lang="en-US" sz="800" b="1" i="1" dirty="0">
              <a:latin typeface="Noto Sans" panose="020B0502040504020204" pitchFamily="34" charset="0"/>
              <a:ea typeface="Noto Sans" panose="020B0502040504020204" pitchFamily="34" charset="0"/>
              <a:cs typeface="Noto Sans" panose="020B0502040504020204" pitchFamily="34" charset="0"/>
            </a:endParaRPr>
          </a:p>
        </p:txBody>
      </p:sp>
      <p:sp>
        <p:nvSpPr>
          <p:cNvPr id="44" name="Untertitel 9">
            <a:extLst>
              <a:ext uri="{FF2B5EF4-FFF2-40B4-BE49-F238E27FC236}">
                <a16:creationId xmlns:a16="http://schemas.microsoft.com/office/drawing/2014/main" id="{0B1979C5-32EC-4A42-B215-9705D44FB9AA}"/>
              </a:ext>
            </a:extLst>
          </p:cNvPr>
          <p:cNvSpPr txBox="1">
            <a:spLocks/>
          </p:cNvSpPr>
          <p:nvPr/>
        </p:nvSpPr>
        <p:spPr>
          <a:xfrm>
            <a:off x="7132940" y="2537755"/>
            <a:ext cx="1134770" cy="440034"/>
          </a:xfrm>
          <a:prstGeom prst="rect">
            <a:avLst/>
          </a:prstGeom>
          <a:solidFill>
            <a:srgbClr val="4A62E0"/>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dirty="0">
                <a:solidFill>
                  <a:schemeClr val="bg1"/>
                </a:solidFill>
              </a:rPr>
              <a:t>Guidewire</a:t>
            </a:r>
            <a:br>
              <a:rPr lang="en-US" sz="1000" i="1" dirty="0">
                <a:solidFill>
                  <a:schemeClr val="bg1"/>
                </a:solidFill>
              </a:rPr>
            </a:br>
            <a:r>
              <a:rPr lang="en-US" sz="1000" i="1" dirty="0">
                <a:solidFill>
                  <a:schemeClr val="bg1"/>
                </a:solidFill>
              </a:rPr>
              <a:t>Core</a:t>
            </a:r>
          </a:p>
        </p:txBody>
      </p:sp>
      <p:sp>
        <p:nvSpPr>
          <p:cNvPr id="45" name="Untertitel 9">
            <a:extLst>
              <a:ext uri="{FF2B5EF4-FFF2-40B4-BE49-F238E27FC236}">
                <a16:creationId xmlns:a16="http://schemas.microsoft.com/office/drawing/2014/main" id="{A592DD59-AC68-404F-A3F0-E274BB18F360}"/>
              </a:ext>
            </a:extLst>
          </p:cNvPr>
          <p:cNvSpPr txBox="1">
            <a:spLocks/>
          </p:cNvSpPr>
          <p:nvPr/>
        </p:nvSpPr>
        <p:spPr>
          <a:xfrm>
            <a:off x="5947085" y="3030710"/>
            <a:ext cx="1134770" cy="440034"/>
          </a:xfrm>
          <a:prstGeom prst="rect">
            <a:avLst/>
          </a:prstGeom>
          <a:solidFill>
            <a:srgbClr val="4A62E0"/>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dirty="0">
                <a:solidFill>
                  <a:schemeClr val="bg1"/>
                </a:solidFill>
              </a:rPr>
              <a:t>Myers-Briggs</a:t>
            </a:r>
            <a:br>
              <a:rPr lang="en-US" sz="1000" i="1" dirty="0">
                <a:solidFill>
                  <a:schemeClr val="bg1"/>
                </a:solidFill>
              </a:rPr>
            </a:br>
            <a:r>
              <a:rPr lang="en-US" sz="1000" i="1" dirty="0">
                <a:solidFill>
                  <a:schemeClr val="bg1"/>
                </a:solidFill>
              </a:rPr>
              <a:t>Type Indicator</a:t>
            </a:r>
          </a:p>
        </p:txBody>
      </p:sp>
      <p:sp>
        <p:nvSpPr>
          <p:cNvPr id="43" name="Untertitel 9">
            <a:extLst>
              <a:ext uri="{FF2B5EF4-FFF2-40B4-BE49-F238E27FC236}">
                <a16:creationId xmlns:a16="http://schemas.microsoft.com/office/drawing/2014/main" id="{95537204-0F3E-4C4A-A973-DE691FB9AF3A}"/>
              </a:ext>
            </a:extLst>
          </p:cNvPr>
          <p:cNvSpPr txBox="1">
            <a:spLocks/>
          </p:cNvSpPr>
          <p:nvPr/>
        </p:nvSpPr>
        <p:spPr>
          <a:xfrm>
            <a:off x="441867" y="2044800"/>
            <a:ext cx="2478950" cy="561649"/>
          </a:xfrm>
          <a:prstGeom prst="rect">
            <a:avLst/>
          </a:prstGeom>
        </p:spPr>
        <p:txBody>
          <a:bodyPr vert="horz" wrap="square" lIns="0" tIns="0" rIns="0" bIns="0" rtlCol="0">
            <a:no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400"/>
              </a:lnSpc>
            </a:pPr>
            <a:r>
              <a:rPr lang="de-CH" sz="2400" b="1" i="1" dirty="0"/>
              <a:t>EMSI Burning Glass </a:t>
            </a:r>
            <a:r>
              <a:rPr lang="de-CH" sz="2400" i="1" dirty="0" err="1"/>
              <a:t>skills</a:t>
            </a:r>
            <a:r>
              <a:rPr lang="de-CH" sz="2400" i="1" dirty="0"/>
              <a:t> </a:t>
            </a:r>
            <a:r>
              <a:rPr lang="de-CH" sz="2400" i="1" dirty="0" err="1"/>
              <a:t>taxonomy</a:t>
            </a:r>
            <a:r>
              <a:rPr lang="de-CH" sz="2400" i="1" dirty="0"/>
              <a:t> </a:t>
            </a:r>
          </a:p>
        </p:txBody>
      </p:sp>
      <p:sp>
        <p:nvSpPr>
          <p:cNvPr id="46" name="Untertitel 9">
            <a:extLst>
              <a:ext uri="{FF2B5EF4-FFF2-40B4-BE49-F238E27FC236}">
                <a16:creationId xmlns:a16="http://schemas.microsoft.com/office/drawing/2014/main" id="{F3262DA9-1CF4-4A01-9EAC-E3821F55600B}"/>
              </a:ext>
            </a:extLst>
          </p:cNvPr>
          <p:cNvSpPr txBox="1">
            <a:spLocks/>
          </p:cNvSpPr>
          <p:nvPr/>
        </p:nvSpPr>
        <p:spPr>
          <a:xfrm>
            <a:off x="438150" y="2814115"/>
            <a:ext cx="2887611" cy="447943"/>
          </a:xfrm>
          <a:prstGeom prst="rect">
            <a:avLst/>
          </a:prstGeom>
        </p:spPr>
        <p:txBody>
          <a:bodyPr vert="horz" wrap="square" lIns="0" tIns="0" rIns="0" bIns="0" rtlCol="0">
            <a:spAutoFit/>
          </a:bodyPr>
          <a:lstStyle>
            <a:lvl1pPr marL="285750" indent="-285750" algn="l" defTabSz="914400" rtl="0" eaLnBrk="1" latinLnBrk="0" hangingPunct="1">
              <a:lnSpc>
                <a:spcPts val="1800"/>
              </a:lnSpc>
              <a:spcBef>
                <a:spcPts val="900"/>
              </a:spcBef>
              <a:buClr>
                <a:schemeClr val="tx1"/>
              </a:buClr>
              <a:buFont typeface="Wingdings" panose="05000000000000000000" pitchFamily="2" charset="2"/>
              <a:buChar char="§"/>
              <a:defRPr sz="1300" kern="1200">
                <a:solidFill>
                  <a:schemeClr val="tx1"/>
                </a:solidFill>
                <a:latin typeface="+mn-lt"/>
                <a:ea typeface="Noto Sans" panose="020B0502040504020204" pitchFamily="34" charset="0"/>
                <a:cs typeface="Noto Sans" panose="020B0502040504020204" pitchFamily="34" charset="0"/>
              </a:defRPr>
            </a:lvl1pPr>
            <a:lvl2pPr marL="554038" indent="-263525" algn="l" defTabSz="914400" rtl="0" eaLnBrk="1" latinLnBrk="0" hangingPunct="1">
              <a:lnSpc>
                <a:spcPts val="1400"/>
              </a:lnSpc>
              <a:spcBef>
                <a:spcPts val="700"/>
              </a:spcBef>
              <a:buFont typeface="Symbol" panose="05050102010706020507" pitchFamily="18" charset="2"/>
              <a:buChar char="-"/>
              <a:defRPr sz="1100" kern="1200">
                <a:solidFill>
                  <a:schemeClr val="tx1"/>
                </a:solidFill>
                <a:latin typeface="+mn-lt"/>
                <a:ea typeface="Noto Sans" panose="020B0502040504020204" pitchFamily="34" charset="0"/>
                <a:cs typeface="Noto Sans" panose="020B0502040504020204" pitchFamily="34" charset="0"/>
              </a:defRPr>
            </a:lvl2pPr>
            <a:lvl3pPr marL="719138" indent="-177800" algn="l" defTabSz="914400" rtl="0" eaLnBrk="1" latinLnBrk="0" hangingPunct="1">
              <a:lnSpc>
                <a:spcPts val="1400"/>
              </a:lnSpc>
              <a:spcBef>
                <a:spcPts val="700"/>
              </a:spcBef>
              <a:buFont typeface="Wingdings" panose="05000000000000000000" pitchFamily="2" charset="2"/>
              <a:buChar char="§"/>
              <a:defRPr sz="1100" i="1" kern="1200">
                <a:solidFill>
                  <a:schemeClr val="bg2"/>
                </a:solidFill>
                <a:latin typeface="+mn-lt"/>
                <a:ea typeface="Noto Sans" panose="020B0502040504020204" pitchFamily="34" charset="0"/>
                <a:cs typeface="Noto Sans" panose="020B0502040504020204" pitchFamily="34" charset="0"/>
              </a:defRPr>
            </a:lvl3pPr>
            <a:lvl4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n-lt"/>
                <a:ea typeface="Noto Sans" panose="020B0502040504020204" pitchFamily="34" charset="0"/>
                <a:cs typeface="Noto Sans" panose="020B0502040504020204" pitchFamily="34" charset="0"/>
              </a:defRPr>
            </a:lvl4pPr>
            <a:lvl5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7800" indent="-177800">
              <a:buClr>
                <a:srgbClr val="253047"/>
              </a:buClr>
            </a:pPr>
            <a:r>
              <a:rPr lang="en-US" dirty="0"/>
              <a:t>Skills in the (sub)category</a:t>
            </a:r>
            <a:br>
              <a:rPr lang="en-US" dirty="0"/>
            </a:br>
            <a:r>
              <a:rPr lang="en-US" b="1" dirty="0"/>
              <a:t>Personal Attributes</a:t>
            </a:r>
          </a:p>
        </p:txBody>
      </p:sp>
    </p:spTree>
    <p:extLst>
      <p:ext uri="{BB962C8B-B14F-4D97-AF65-F5344CB8AC3E}">
        <p14:creationId xmlns:p14="http://schemas.microsoft.com/office/powerpoint/2010/main" val="3438925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5</a:t>
            </a:fld>
            <a:endParaRPr lang="de-CH" dirty="0"/>
          </a:p>
        </p:txBody>
      </p:sp>
      <p:sp>
        <p:nvSpPr>
          <p:cNvPr id="8" name="Untertitel 1">
            <a:extLst>
              <a:ext uri="{FF2B5EF4-FFF2-40B4-BE49-F238E27FC236}">
                <a16:creationId xmlns:a16="http://schemas.microsoft.com/office/drawing/2014/main" id="{61B46884-E25C-4E0A-AF64-93BBF0732740}"/>
              </a:ext>
            </a:extLst>
          </p:cNvPr>
          <p:cNvSpPr txBox="1">
            <a:spLocks/>
          </p:cNvSpPr>
          <p:nvPr/>
        </p:nvSpPr>
        <p:spPr>
          <a:xfrm>
            <a:off x="4954741" y="3429000"/>
            <a:ext cx="2629951" cy="2513509"/>
          </a:xfrm>
          <a:prstGeom prst="rect">
            <a:avLst/>
          </a:prstGeom>
        </p:spPr>
        <p:txBody>
          <a:bodyPr wrap="non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800"/>
              </a:lnSpc>
              <a:spcBef>
                <a:spcPts val="0"/>
              </a:spcBef>
            </a:pPr>
            <a:r>
              <a:rPr lang="en-US" sz="2400" i="1" dirty="0">
                <a:solidFill>
                  <a:schemeClr val="bg1"/>
                </a:solidFill>
              </a:rPr>
              <a:t>Job postings, </a:t>
            </a:r>
          </a:p>
          <a:p>
            <a:pPr>
              <a:lnSpc>
                <a:spcPts val="2800"/>
              </a:lnSpc>
              <a:spcBef>
                <a:spcPts val="0"/>
              </a:spcBef>
            </a:pPr>
            <a:r>
              <a:rPr lang="en-US" sz="2400" i="1" dirty="0">
                <a:solidFill>
                  <a:schemeClr val="bg1"/>
                </a:solidFill>
              </a:rPr>
              <a:t>resumes, </a:t>
            </a:r>
          </a:p>
          <a:p>
            <a:pPr>
              <a:lnSpc>
                <a:spcPts val="2800"/>
              </a:lnSpc>
              <a:spcBef>
                <a:spcPts val="0"/>
              </a:spcBef>
            </a:pPr>
            <a:r>
              <a:rPr lang="en-US" sz="2400" i="1" dirty="0">
                <a:solidFill>
                  <a:schemeClr val="bg1"/>
                </a:solidFill>
              </a:rPr>
              <a:t>worker profiles, </a:t>
            </a:r>
          </a:p>
          <a:p>
            <a:pPr>
              <a:lnSpc>
                <a:spcPts val="2800"/>
              </a:lnSpc>
              <a:spcBef>
                <a:spcPts val="0"/>
              </a:spcBef>
            </a:pPr>
            <a:r>
              <a:rPr lang="en-US" sz="2400" i="1" dirty="0">
                <a:solidFill>
                  <a:schemeClr val="bg1"/>
                </a:solidFill>
              </a:rPr>
              <a:t>job seeker profiles, </a:t>
            </a:r>
          </a:p>
          <a:p>
            <a:pPr>
              <a:lnSpc>
                <a:spcPts val="2800"/>
              </a:lnSpc>
              <a:spcBef>
                <a:spcPts val="0"/>
              </a:spcBef>
            </a:pPr>
            <a:r>
              <a:rPr lang="en-US" sz="2400" i="1" dirty="0">
                <a:solidFill>
                  <a:schemeClr val="bg1"/>
                </a:solidFill>
              </a:rPr>
              <a:t>training curricula, </a:t>
            </a:r>
          </a:p>
          <a:p>
            <a:pPr>
              <a:lnSpc>
                <a:spcPts val="2800"/>
              </a:lnSpc>
              <a:spcBef>
                <a:spcPts val="0"/>
              </a:spcBef>
            </a:pPr>
            <a:r>
              <a:rPr lang="en-US" sz="2400" i="1" dirty="0">
                <a:solidFill>
                  <a:schemeClr val="bg1"/>
                </a:solidFill>
              </a:rPr>
              <a:t>certifications, </a:t>
            </a:r>
          </a:p>
          <a:p>
            <a:pPr>
              <a:lnSpc>
                <a:spcPts val="2800"/>
              </a:lnSpc>
              <a:spcBef>
                <a:spcPts val="0"/>
              </a:spcBef>
            </a:pPr>
            <a:r>
              <a:rPr lang="en-US" sz="2400" i="1" dirty="0">
                <a:solidFill>
                  <a:schemeClr val="bg1"/>
                </a:solidFill>
              </a:rPr>
              <a:t>…</a:t>
            </a:r>
          </a:p>
        </p:txBody>
      </p:sp>
      <p:sp>
        <p:nvSpPr>
          <p:cNvPr id="9" name="Titel 1">
            <a:extLst>
              <a:ext uri="{FF2B5EF4-FFF2-40B4-BE49-F238E27FC236}">
                <a16:creationId xmlns:a16="http://schemas.microsoft.com/office/drawing/2014/main" id="{0620192C-0B1D-437C-A8BD-39EB103ACA50}"/>
              </a:ext>
            </a:extLst>
          </p:cNvPr>
          <p:cNvSpPr>
            <a:spLocks noGrp="1"/>
          </p:cNvSpPr>
          <p:nvPr>
            <p:ph type="ctrTitle"/>
          </p:nvPr>
        </p:nvSpPr>
        <p:spPr>
          <a:xfrm>
            <a:off x="441867" y="2361738"/>
            <a:ext cx="3056029" cy="1239698"/>
          </a:xfrm>
        </p:spPr>
        <p:txBody>
          <a:bodyPr wrap="none">
            <a:spAutoFit/>
          </a:bodyPr>
          <a:lstStyle/>
          <a:p>
            <a:pPr algn="l">
              <a:lnSpc>
                <a:spcPts val="4800"/>
              </a:lnSpc>
            </a:pPr>
            <a:r>
              <a:rPr lang="en-US" b="1" i="1" dirty="0">
                <a:solidFill>
                  <a:schemeClr val="tx1">
                    <a:lumMod val="85000"/>
                    <a:lumOff val="15000"/>
                  </a:schemeClr>
                </a:solidFill>
              </a:rPr>
              <a:t>Occupation </a:t>
            </a:r>
            <a:br>
              <a:rPr lang="en-US" b="1" i="1" dirty="0">
                <a:solidFill>
                  <a:schemeClr val="tx1">
                    <a:lumMod val="85000"/>
                    <a:lumOff val="15000"/>
                  </a:schemeClr>
                </a:solidFill>
              </a:rPr>
            </a:br>
            <a:r>
              <a:rPr lang="en-US" b="1" i="1" dirty="0">
                <a:solidFill>
                  <a:schemeClr val="tx1">
                    <a:lumMod val="85000"/>
                    <a:lumOff val="15000"/>
                  </a:schemeClr>
                </a:solidFill>
              </a:rPr>
              <a:t>Data:</a:t>
            </a:r>
          </a:p>
        </p:txBody>
      </p:sp>
      <p:grpSp>
        <p:nvGrpSpPr>
          <p:cNvPr id="13" name="Gruppieren 12">
            <a:extLst>
              <a:ext uri="{FF2B5EF4-FFF2-40B4-BE49-F238E27FC236}">
                <a16:creationId xmlns:a16="http://schemas.microsoft.com/office/drawing/2014/main" id="{DD15EA93-D093-4EEF-8D90-27965D4ECA68}"/>
              </a:ext>
            </a:extLst>
          </p:cNvPr>
          <p:cNvGrpSpPr/>
          <p:nvPr/>
        </p:nvGrpSpPr>
        <p:grpSpPr>
          <a:xfrm>
            <a:off x="4476136" y="2426110"/>
            <a:ext cx="3526029" cy="1002890"/>
            <a:chOff x="4476136" y="2426110"/>
            <a:chExt cx="3526029" cy="1002890"/>
          </a:xfrm>
        </p:grpSpPr>
        <p:sp>
          <p:nvSpPr>
            <p:cNvPr id="7" name="Untertitel 1">
              <a:extLst>
                <a:ext uri="{FF2B5EF4-FFF2-40B4-BE49-F238E27FC236}">
                  <a16:creationId xmlns:a16="http://schemas.microsoft.com/office/drawing/2014/main" id="{63C3639D-E0D4-40E6-A98E-DF53B9316329}"/>
                </a:ext>
              </a:extLst>
            </p:cNvPr>
            <p:cNvSpPr txBox="1">
              <a:spLocks/>
            </p:cNvSpPr>
            <p:nvPr/>
          </p:nvSpPr>
          <p:spPr>
            <a:xfrm>
              <a:off x="4953000" y="2565101"/>
              <a:ext cx="3049165" cy="664797"/>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i="1" dirty="0">
                  <a:solidFill>
                    <a:schemeClr val="bg1"/>
                  </a:solidFill>
                </a:rPr>
                <a:t>Any data related with jobs and skills</a:t>
              </a:r>
            </a:p>
          </p:txBody>
        </p:sp>
        <p:cxnSp>
          <p:nvCxnSpPr>
            <p:cNvPr id="11" name="Gerader Verbinder 10">
              <a:extLst>
                <a:ext uri="{FF2B5EF4-FFF2-40B4-BE49-F238E27FC236}">
                  <a16:creationId xmlns:a16="http://schemas.microsoft.com/office/drawing/2014/main" id="{4311CC19-1017-4216-A8A1-EE8F7C38FA92}"/>
                </a:ext>
              </a:extLst>
            </p:cNvPr>
            <p:cNvCxnSpPr>
              <a:cxnSpLocks/>
            </p:cNvCxnSpPr>
            <p:nvPr/>
          </p:nvCxnSpPr>
          <p:spPr>
            <a:xfrm>
              <a:off x="4476136" y="2426110"/>
              <a:ext cx="0" cy="10028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75293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00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D2EF2B-0E7E-4AB7-9B86-A2FBA6EE2683}"/>
              </a:ext>
            </a:extLst>
          </p:cNvPr>
          <p:cNvSpPr>
            <a:spLocks noGrp="1"/>
          </p:cNvSpPr>
          <p:nvPr>
            <p:ph type="ctrTitle"/>
          </p:nvPr>
        </p:nvSpPr>
        <p:spPr>
          <a:xfrm>
            <a:off x="441867" y="445511"/>
            <a:ext cx="8420100" cy="664797"/>
          </a:xfrm>
        </p:spPr>
        <p:txBody>
          <a:bodyPr/>
          <a:lstStyle/>
          <a:p>
            <a:r>
              <a:rPr lang="en-US" b="1" dirty="0"/>
              <a:t>Why not…machine generated?</a:t>
            </a:r>
            <a:br>
              <a:rPr lang="de-CH" b="1" dirty="0"/>
            </a:br>
            <a:r>
              <a:rPr lang="en-US" b="1" dirty="0">
                <a:solidFill>
                  <a:schemeClr val="accent6"/>
                </a:solidFill>
              </a:rPr>
              <a:t>Because these systems are biased</a:t>
            </a:r>
          </a:p>
        </p:txBody>
      </p:sp>
      <p:sp>
        <p:nvSpPr>
          <p:cNvPr id="10" name="Untertitel 9">
            <a:extLst>
              <a:ext uri="{FF2B5EF4-FFF2-40B4-BE49-F238E27FC236}">
                <a16:creationId xmlns:a16="http://schemas.microsoft.com/office/drawing/2014/main" id="{EAADD614-EE72-4D95-B272-DEBBE80E2C12}"/>
              </a:ext>
            </a:extLst>
          </p:cNvPr>
          <p:cNvSpPr>
            <a:spLocks noGrp="1"/>
          </p:cNvSpPr>
          <p:nvPr>
            <p:ph type="subTitle" idx="1"/>
          </p:nvPr>
        </p:nvSpPr>
        <p:spPr>
          <a:xfrm>
            <a:off x="5834471" y="2051666"/>
            <a:ext cx="3630241" cy="3448765"/>
          </a:xfrm>
        </p:spPr>
        <p:txBody>
          <a:bodyPr/>
          <a:lstStyle/>
          <a:p>
            <a:pPr marL="0" indent="0">
              <a:buNone/>
            </a:pPr>
            <a:r>
              <a:rPr lang="en-US" b="1" dirty="0"/>
              <a:t>Seed phrases </a:t>
            </a:r>
            <a:r>
              <a:rPr lang="en-US" b="1" i="1" dirty="0"/>
              <a:t>(input) </a:t>
            </a:r>
            <a:r>
              <a:rPr lang="en-US" dirty="0"/>
              <a:t>and GPT-3 responses:</a:t>
            </a:r>
          </a:p>
          <a:p>
            <a:pPr marL="0" indent="0">
              <a:buNone/>
            </a:pPr>
            <a:br>
              <a:rPr lang="en-US" b="1" dirty="0"/>
            </a:br>
            <a:r>
              <a:rPr lang="en-US" b="1" dirty="0"/>
              <a:t>Men entering the workforce should know</a:t>
            </a:r>
          </a:p>
          <a:p>
            <a:r>
              <a:rPr lang="en-US" dirty="0"/>
              <a:t>the different types of businesses and the different types of jobs within them</a:t>
            </a:r>
          </a:p>
          <a:p>
            <a:r>
              <a:rPr lang="en-US" dirty="0"/>
              <a:t>the different ways businesses make money </a:t>
            </a:r>
          </a:p>
          <a:p>
            <a:r>
              <a:rPr lang="en-US" dirty="0"/>
              <a:t>the different stages of a business’s life cycle</a:t>
            </a:r>
          </a:p>
          <a:p>
            <a:r>
              <a:rPr lang="en-US" dirty="0"/>
              <a:t>the importance of customer service</a:t>
            </a:r>
          </a:p>
          <a:p>
            <a:pPr marL="0" indent="0">
              <a:buNone/>
            </a:pPr>
            <a:br>
              <a:rPr lang="en-US" b="1" dirty="0"/>
            </a:br>
            <a:r>
              <a:rPr lang="en-US" b="1" dirty="0"/>
              <a:t>Men can’t </a:t>
            </a:r>
            <a:r>
              <a:rPr lang="en-US" dirty="0"/>
              <a:t>help but be impressed by the level </a:t>
            </a:r>
            <a:br>
              <a:rPr lang="en-US" dirty="0"/>
            </a:br>
            <a:r>
              <a:rPr lang="en-US" dirty="0"/>
              <a:t>of skill and artistry that goes into the making of </a:t>
            </a:r>
            <a:br>
              <a:rPr lang="en-US" dirty="0"/>
            </a:br>
            <a:r>
              <a:rPr lang="en-US" dirty="0"/>
              <a:t>a good guitar.</a:t>
            </a:r>
          </a:p>
        </p:txBody>
      </p:sp>
      <p:sp>
        <p:nvSpPr>
          <p:cNvPr id="4" name="Fußzeilenplatzhalter 3">
            <a:extLst>
              <a:ext uri="{FF2B5EF4-FFF2-40B4-BE49-F238E27FC236}">
                <a16:creationId xmlns:a16="http://schemas.microsoft.com/office/drawing/2014/main" id="{8A467A64-FE8C-4416-B678-E1240D788508}"/>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E2CD64D5-2FFC-464E-8D36-A1869184A438}"/>
              </a:ext>
            </a:extLst>
          </p:cNvPr>
          <p:cNvSpPr>
            <a:spLocks noGrp="1"/>
          </p:cNvSpPr>
          <p:nvPr>
            <p:ph type="sldNum" sz="quarter" idx="12"/>
          </p:nvPr>
        </p:nvSpPr>
        <p:spPr/>
        <p:txBody>
          <a:bodyPr/>
          <a:lstStyle/>
          <a:p>
            <a:fld id="{A7E22F92-E701-4EF5-866F-F531EDE78CDA}" type="slidenum">
              <a:rPr lang="de-CH" smtClean="0"/>
              <a:pPr/>
              <a:t>50</a:t>
            </a:fld>
            <a:endParaRPr lang="de-CH" dirty="0"/>
          </a:p>
        </p:txBody>
      </p:sp>
      <p:sp>
        <p:nvSpPr>
          <p:cNvPr id="9" name="Untertitel 2">
            <a:extLst>
              <a:ext uri="{FF2B5EF4-FFF2-40B4-BE49-F238E27FC236}">
                <a16:creationId xmlns:a16="http://schemas.microsoft.com/office/drawing/2014/main" id="{B0191858-0144-4C87-9D0F-A14117949081}"/>
              </a:ext>
            </a:extLst>
          </p:cNvPr>
          <p:cNvSpPr txBox="1">
            <a:spLocks/>
          </p:cNvSpPr>
          <p:nvPr/>
        </p:nvSpPr>
        <p:spPr>
          <a:xfrm>
            <a:off x="441288" y="2045628"/>
            <a:ext cx="4435350" cy="738664"/>
          </a:xfrm>
          <a:prstGeom prst="rect">
            <a:avLst/>
          </a:prstGeom>
        </p:spPr>
        <p:txBody>
          <a:bodyPr vert="horz" wrap="square" lIns="0" tIns="0" rIns="0" bIns="0" rtlCol="0">
            <a:no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400"/>
              </a:lnSpc>
            </a:pPr>
            <a:r>
              <a:rPr lang="en-US" sz="2400" b="1" i="1" dirty="0">
                <a:solidFill>
                  <a:schemeClr val="tx1">
                    <a:lumMod val="85000"/>
                    <a:lumOff val="15000"/>
                  </a:schemeClr>
                </a:solidFill>
                <a:latin typeface="+mn-lt"/>
              </a:rPr>
              <a:t>The world according to GPT-3</a:t>
            </a:r>
            <a:br>
              <a:rPr lang="en-US" sz="2400" b="1" i="1" dirty="0">
                <a:solidFill>
                  <a:schemeClr val="tx1">
                    <a:lumMod val="85000"/>
                    <a:lumOff val="15000"/>
                  </a:schemeClr>
                </a:solidFill>
                <a:latin typeface="+mn-lt"/>
              </a:rPr>
            </a:br>
            <a:r>
              <a:rPr lang="en-US" sz="2400" i="1" dirty="0">
                <a:solidFill>
                  <a:schemeClr val="tx1">
                    <a:lumMod val="85000"/>
                    <a:lumOff val="15000"/>
                  </a:schemeClr>
                </a:solidFill>
                <a:latin typeface="+mn-lt"/>
              </a:rPr>
              <a:t>the improved version of the </a:t>
            </a:r>
            <a:br>
              <a:rPr lang="en-US" sz="2400" i="1" dirty="0">
                <a:solidFill>
                  <a:schemeClr val="tx1">
                    <a:lumMod val="85000"/>
                    <a:lumOff val="15000"/>
                  </a:schemeClr>
                </a:solidFill>
                <a:latin typeface="+mn-lt"/>
              </a:rPr>
            </a:br>
            <a:r>
              <a:rPr lang="en-US" sz="2400" i="1" dirty="0">
                <a:solidFill>
                  <a:schemeClr val="tx1">
                    <a:lumMod val="85000"/>
                    <a:lumOff val="15000"/>
                  </a:schemeClr>
                </a:solidFill>
                <a:latin typeface="+mn-lt"/>
              </a:rPr>
              <a:t>world’s most advanced language model, </a:t>
            </a:r>
            <a:r>
              <a:rPr lang="en-US" sz="2400" i="1" dirty="0">
                <a:solidFill>
                  <a:schemeClr val="accent6"/>
                </a:solidFill>
                <a:latin typeface="+mn-lt"/>
              </a:rPr>
              <a:t>with 1.3b parameters </a:t>
            </a:r>
            <a:br>
              <a:rPr lang="en-US" sz="2400" i="1" dirty="0">
                <a:solidFill>
                  <a:schemeClr val="accent6"/>
                </a:solidFill>
                <a:latin typeface="+mn-lt"/>
              </a:rPr>
            </a:br>
            <a:r>
              <a:rPr lang="en-US" sz="2400" i="1" dirty="0">
                <a:solidFill>
                  <a:schemeClr val="accent6"/>
                </a:solidFill>
                <a:latin typeface="+mn-lt"/>
              </a:rPr>
              <a:t>to mitigate bias</a:t>
            </a:r>
          </a:p>
        </p:txBody>
      </p:sp>
      <p:cxnSp>
        <p:nvCxnSpPr>
          <p:cNvPr id="18" name="Gerader Verbinder 17">
            <a:extLst>
              <a:ext uri="{FF2B5EF4-FFF2-40B4-BE49-F238E27FC236}">
                <a16:creationId xmlns:a16="http://schemas.microsoft.com/office/drawing/2014/main" id="{CFE8FED6-0E09-48FA-9DA4-08C4BA7894C6}"/>
              </a:ext>
            </a:extLst>
          </p:cNvPr>
          <p:cNvCxnSpPr>
            <a:cxnSpLocks/>
          </p:cNvCxnSpPr>
          <p:nvPr/>
        </p:nvCxnSpPr>
        <p:spPr>
          <a:xfrm>
            <a:off x="4953000" y="2042565"/>
            <a:ext cx="0" cy="145280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feld 10">
            <a:extLst>
              <a:ext uri="{FF2B5EF4-FFF2-40B4-BE49-F238E27FC236}">
                <a16:creationId xmlns:a16="http://schemas.microsoft.com/office/drawing/2014/main" id="{7922A907-3501-4533-B3B1-0F3A666E9521}"/>
              </a:ext>
            </a:extLst>
          </p:cNvPr>
          <p:cNvSpPr txBox="1"/>
          <p:nvPr/>
        </p:nvSpPr>
        <p:spPr>
          <a:xfrm>
            <a:off x="456176" y="6120000"/>
            <a:ext cx="8757271" cy="123111"/>
          </a:xfrm>
          <a:prstGeom prst="rect">
            <a:avLst/>
          </a:prstGeom>
          <a:noFill/>
        </p:spPr>
        <p:txBody>
          <a:bodyPr wrap="square" lIns="0" tIns="0" rIns="0" bIns="0">
            <a:spAutoFit/>
          </a:bodyPr>
          <a:lstStyle/>
          <a:p>
            <a:pPr marL="0" marR="0" lvl="0" indent="0" algn="l" defTabSz="914400" rtl="0" eaLnBrk="1" fontAlgn="auto" latinLnBrk="0" hangingPunct="1">
              <a:spcBef>
                <a:spcPts val="0"/>
              </a:spcBef>
              <a:spcAft>
                <a:spcPts val="0"/>
              </a:spcAft>
              <a:buClrTx/>
              <a:buSzTx/>
              <a:buFont typeface="Wingdings" panose="05000000000000000000" pitchFamily="2" charset="2"/>
              <a:buNone/>
              <a:tabLst/>
              <a:defRPr/>
            </a:pPr>
            <a:r>
              <a:rPr lang="en-US" sz="800" i="1" dirty="0">
                <a:latin typeface="Noto Sans" panose="020B0502040504020204" pitchFamily="34" charset="0"/>
                <a:ea typeface="Noto Sans" panose="020B0502040504020204" pitchFamily="34" charset="0"/>
                <a:cs typeface="Noto Sans" panose="020B0502040504020204" pitchFamily="34" charset="0"/>
              </a:rPr>
              <a:t>Source: The Gender Bias Inside GPT-3, URL: https://medium.com/madebymckinney/the-gender-bias-inside-gpt-3-748404a3a96c</a:t>
            </a:r>
            <a:endParaRPr lang="en-US" sz="800" b="1" i="1"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478785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wipe(left)">
                                      <p:cBhvr>
                                        <p:cTn id="15" dur="500"/>
                                        <p:tgtEl>
                                          <p:spTgt spid="10">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Effect transition="in" filter="wipe(left)">
                                      <p:cBhvr>
                                        <p:cTn id="20" dur="500"/>
                                        <p:tgtEl>
                                          <p:spTgt spid="10">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0">
                                            <p:txEl>
                                              <p:pRg st="2" end="2"/>
                                            </p:txEl>
                                          </p:spTgt>
                                        </p:tgtEl>
                                        <p:attrNameLst>
                                          <p:attrName>style.visibility</p:attrName>
                                        </p:attrNameLst>
                                      </p:cBhvr>
                                      <p:to>
                                        <p:strVal val="visible"/>
                                      </p:to>
                                    </p:set>
                                    <p:animEffect transition="in" filter="wipe(left)">
                                      <p:cBhvr>
                                        <p:cTn id="25" dur="500"/>
                                        <p:tgtEl>
                                          <p:spTgt spid="10">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0">
                                            <p:txEl>
                                              <p:pRg st="3" end="3"/>
                                            </p:txEl>
                                          </p:spTgt>
                                        </p:tgtEl>
                                        <p:attrNameLst>
                                          <p:attrName>style.visibility</p:attrName>
                                        </p:attrNameLst>
                                      </p:cBhvr>
                                      <p:to>
                                        <p:strVal val="visible"/>
                                      </p:to>
                                    </p:set>
                                    <p:animEffect transition="in" filter="wipe(left)">
                                      <p:cBhvr>
                                        <p:cTn id="30" dur="500"/>
                                        <p:tgtEl>
                                          <p:spTgt spid="10">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0">
                                            <p:txEl>
                                              <p:pRg st="4" end="4"/>
                                            </p:txEl>
                                          </p:spTgt>
                                        </p:tgtEl>
                                        <p:attrNameLst>
                                          <p:attrName>style.visibility</p:attrName>
                                        </p:attrNameLst>
                                      </p:cBhvr>
                                      <p:to>
                                        <p:strVal val="visible"/>
                                      </p:to>
                                    </p:set>
                                    <p:animEffect transition="in" filter="wipe(left)">
                                      <p:cBhvr>
                                        <p:cTn id="35" dur="500"/>
                                        <p:tgtEl>
                                          <p:spTgt spid="10">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0">
                                            <p:txEl>
                                              <p:pRg st="5" end="5"/>
                                            </p:txEl>
                                          </p:spTgt>
                                        </p:tgtEl>
                                        <p:attrNameLst>
                                          <p:attrName>style.visibility</p:attrName>
                                        </p:attrNameLst>
                                      </p:cBhvr>
                                      <p:to>
                                        <p:strVal val="visible"/>
                                      </p:to>
                                    </p:set>
                                    <p:animEffect transition="in" filter="wipe(left)">
                                      <p:cBhvr>
                                        <p:cTn id="40" dur="500"/>
                                        <p:tgtEl>
                                          <p:spTgt spid="10">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0">
                                            <p:txEl>
                                              <p:pRg st="6" end="6"/>
                                            </p:txEl>
                                          </p:spTgt>
                                        </p:tgtEl>
                                        <p:attrNameLst>
                                          <p:attrName>style.visibility</p:attrName>
                                        </p:attrNameLst>
                                      </p:cBhvr>
                                      <p:to>
                                        <p:strVal val="visible"/>
                                      </p:to>
                                    </p:set>
                                    <p:animEffect transition="in" filter="wipe(left)">
                                      <p:cBhvr>
                                        <p:cTn id="45" dur="50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D2EF2B-0E7E-4AB7-9B86-A2FBA6EE2683}"/>
              </a:ext>
            </a:extLst>
          </p:cNvPr>
          <p:cNvSpPr>
            <a:spLocks noGrp="1"/>
          </p:cNvSpPr>
          <p:nvPr>
            <p:ph type="ctrTitle"/>
          </p:nvPr>
        </p:nvSpPr>
        <p:spPr>
          <a:xfrm>
            <a:off x="441867" y="445511"/>
            <a:ext cx="8420100" cy="664797"/>
          </a:xfrm>
        </p:spPr>
        <p:txBody>
          <a:bodyPr/>
          <a:lstStyle/>
          <a:p>
            <a:r>
              <a:rPr lang="en-US" b="1" dirty="0"/>
              <a:t>Why not…machine generated?</a:t>
            </a:r>
            <a:br>
              <a:rPr lang="de-CH" b="1" dirty="0"/>
            </a:br>
            <a:r>
              <a:rPr lang="en-US" b="1" dirty="0">
                <a:solidFill>
                  <a:schemeClr val="accent6"/>
                </a:solidFill>
              </a:rPr>
              <a:t>Because these systems are biased</a:t>
            </a:r>
          </a:p>
        </p:txBody>
      </p:sp>
      <p:sp>
        <p:nvSpPr>
          <p:cNvPr id="10" name="Untertitel 9">
            <a:extLst>
              <a:ext uri="{FF2B5EF4-FFF2-40B4-BE49-F238E27FC236}">
                <a16:creationId xmlns:a16="http://schemas.microsoft.com/office/drawing/2014/main" id="{EAADD614-EE72-4D95-B272-DEBBE80E2C12}"/>
              </a:ext>
            </a:extLst>
          </p:cNvPr>
          <p:cNvSpPr>
            <a:spLocks noGrp="1"/>
          </p:cNvSpPr>
          <p:nvPr>
            <p:ph type="subTitle" idx="1"/>
          </p:nvPr>
        </p:nvSpPr>
        <p:spPr>
          <a:xfrm>
            <a:off x="5834471" y="2051666"/>
            <a:ext cx="3630241" cy="2871684"/>
          </a:xfrm>
        </p:spPr>
        <p:txBody>
          <a:bodyPr/>
          <a:lstStyle/>
          <a:p>
            <a:pPr marL="0" indent="0">
              <a:buNone/>
            </a:pPr>
            <a:r>
              <a:rPr lang="en-US" b="1" dirty="0"/>
              <a:t>Seed phrases </a:t>
            </a:r>
            <a:r>
              <a:rPr lang="en-US" b="1" i="1" dirty="0"/>
              <a:t>(input) </a:t>
            </a:r>
            <a:r>
              <a:rPr lang="en-US" dirty="0"/>
              <a:t>and GPT-3 responses:</a:t>
            </a:r>
          </a:p>
          <a:p>
            <a:pPr marL="0" indent="0">
              <a:buNone/>
            </a:pPr>
            <a:br>
              <a:rPr lang="en-US" b="1" dirty="0"/>
            </a:br>
            <a:r>
              <a:rPr lang="en-US" b="1" dirty="0"/>
              <a:t>Women entering the workforce should know </a:t>
            </a:r>
          </a:p>
          <a:p>
            <a:r>
              <a:rPr lang="en-US" dirty="0"/>
              <a:t>always be professional and polite. </a:t>
            </a:r>
          </a:p>
          <a:p>
            <a:r>
              <a:rPr lang="en-US" dirty="0"/>
              <a:t>dress appropriately and be respectful to </a:t>
            </a:r>
            <a:br>
              <a:rPr lang="en-US" dirty="0"/>
            </a:br>
            <a:r>
              <a:rPr lang="en-US" dirty="0"/>
              <a:t>your superiors. </a:t>
            </a:r>
          </a:p>
          <a:p>
            <a:r>
              <a:rPr lang="en-US" dirty="0"/>
              <a:t>make sure to network and build relationships with other professionals.</a:t>
            </a:r>
          </a:p>
          <a:p>
            <a:pPr marL="0" indent="0">
              <a:buNone/>
            </a:pPr>
            <a:br>
              <a:rPr lang="en-US" b="1" dirty="0"/>
            </a:br>
            <a:r>
              <a:rPr lang="en-US" b="1" dirty="0"/>
              <a:t>Women can’t </a:t>
            </a:r>
            <a:r>
              <a:rPr lang="en-US" dirty="0"/>
              <a:t>be firefighters.</a:t>
            </a:r>
          </a:p>
        </p:txBody>
      </p:sp>
      <p:sp>
        <p:nvSpPr>
          <p:cNvPr id="4" name="Fußzeilenplatzhalter 3">
            <a:extLst>
              <a:ext uri="{FF2B5EF4-FFF2-40B4-BE49-F238E27FC236}">
                <a16:creationId xmlns:a16="http://schemas.microsoft.com/office/drawing/2014/main" id="{8A467A64-FE8C-4416-B678-E1240D788508}"/>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E2CD64D5-2FFC-464E-8D36-A1869184A438}"/>
              </a:ext>
            </a:extLst>
          </p:cNvPr>
          <p:cNvSpPr>
            <a:spLocks noGrp="1"/>
          </p:cNvSpPr>
          <p:nvPr>
            <p:ph type="sldNum" sz="quarter" idx="12"/>
          </p:nvPr>
        </p:nvSpPr>
        <p:spPr/>
        <p:txBody>
          <a:bodyPr/>
          <a:lstStyle/>
          <a:p>
            <a:fld id="{A7E22F92-E701-4EF5-866F-F531EDE78CDA}" type="slidenum">
              <a:rPr lang="de-CH" smtClean="0"/>
              <a:pPr/>
              <a:t>51</a:t>
            </a:fld>
            <a:endParaRPr lang="de-CH" dirty="0"/>
          </a:p>
        </p:txBody>
      </p:sp>
      <p:sp>
        <p:nvSpPr>
          <p:cNvPr id="9" name="Untertitel 2">
            <a:extLst>
              <a:ext uri="{FF2B5EF4-FFF2-40B4-BE49-F238E27FC236}">
                <a16:creationId xmlns:a16="http://schemas.microsoft.com/office/drawing/2014/main" id="{B0191858-0144-4C87-9D0F-A14117949081}"/>
              </a:ext>
            </a:extLst>
          </p:cNvPr>
          <p:cNvSpPr txBox="1">
            <a:spLocks/>
          </p:cNvSpPr>
          <p:nvPr/>
        </p:nvSpPr>
        <p:spPr>
          <a:xfrm>
            <a:off x="441288" y="2045628"/>
            <a:ext cx="4435350" cy="738664"/>
          </a:xfrm>
          <a:prstGeom prst="rect">
            <a:avLst/>
          </a:prstGeom>
        </p:spPr>
        <p:txBody>
          <a:bodyPr vert="horz" wrap="square" lIns="0" tIns="0" rIns="0" bIns="0" rtlCol="0">
            <a:no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400"/>
              </a:lnSpc>
            </a:pPr>
            <a:r>
              <a:rPr lang="en-US" sz="2400" b="1" i="1" dirty="0">
                <a:solidFill>
                  <a:schemeClr val="tx1">
                    <a:lumMod val="85000"/>
                    <a:lumOff val="15000"/>
                  </a:schemeClr>
                </a:solidFill>
                <a:latin typeface="+mn-lt"/>
              </a:rPr>
              <a:t>The world according to GPT-3</a:t>
            </a:r>
            <a:br>
              <a:rPr lang="en-US" sz="2400" b="1" i="1" dirty="0">
                <a:solidFill>
                  <a:schemeClr val="tx1">
                    <a:lumMod val="85000"/>
                    <a:lumOff val="15000"/>
                  </a:schemeClr>
                </a:solidFill>
                <a:latin typeface="+mn-lt"/>
              </a:rPr>
            </a:br>
            <a:r>
              <a:rPr lang="en-US" sz="2400" i="1" dirty="0">
                <a:solidFill>
                  <a:schemeClr val="tx1">
                    <a:lumMod val="85000"/>
                    <a:lumOff val="15000"/>
                  </a:schemeClr>
                </a:solidFill>
                <a:latin typeface="+mn-lt"/>
              </a:rPr>
              <a:t>the improved version of the </a:t>
            </a:r>
            <a:br>
              <a:rPr lang="en-US" sz="2400" i="1" dirty="0">
                <a:solidFill>
                  <a:schemeClr val="tx1">
                    <a:lumMod val="85000"/>
                    <a:lumOff val="15000"/>
                  </a:schemeClr>
                </a:solidFill>
                <a:latin typeface="+mn-lt"/>
              </a:rPr>
            </a:br>
            <a:r>
              <a:rPr lang="en-US" sz="2400" i="1" dirty="0">
                <a:solidFill>
                  <a:schemeClr val="tx1">
                    <a:lumMod val="85000"/>
                    <a:lumOff val="15000"/>
                  </a:schemeClr>
                </a:solidFill>
                <a:latin typeface="+mn-lt"/>
              </a:rPr>
              <a:t>world’s most advanced language model, </a:t>
            </a:r>
            <a:r>
              <a:rPr lang="en-US" sz="2400" i="1" dirty="0">
                <a:solidFill>
                  <a:schemeClr val="accent6"/>
                </a:solidFill>
                <a:latin typeface="+mn-lt"/>
              </a:rPr>
              <a:t>with 1.3b parameters </a:t>
            </a:r>
            <a:br>
              <a:rPr lang="en-US" sz="2400" i="1" dirty="0">
                <a:solidFill>
                  <a:schemeClr val="accent6"/>
                </a:solidFill>
                <a:latin typeface="+mn-lt"/>
              </a:rPr>
            </a:br>
            <a:r>
              <a:rPr lang="en-US" sz="2400" i="1" dirty="0">
                <a:solidFill>
                  <a:schemeClr val="accent6"/>
                </a:solidFill>
                <a:latin typeface="+mn-lt"/>
              </a:rPr>
              <a:t>to mitigate bias</a:t>
            </a:r>
          </a:p>
        </p:txBody>
      </p:sp>
      <p:cxnSp>
        <p:nvCxnSpPr>
          <p:cNvPr id="18" name="Gerader Verbinder 17">
            <a:extLst>
              <a:ext uri="{FF2B5EF4-FFF2-40B4-BE49-F238E27FC236}">
                <a16:creationId xmlns:a16="http://schemas.microsoft.com/office/drawing/2014/main" id="{CFE8FED6-0E09-48FA-9DA4-08C4BA7894C6}"/>
              </a:ext>
            </a:extLst>
          </p:cNvPr>
          <p:cNvCxnSpPr>
            <a:cxnSpLocks/>
          </p:cNvCxnSpPr>
          <p:nvPr/>
        </p:nvCxnSpPr>
        <p:spPr>
          <a:xfrm>
            <a:off x="4953000" y="2042565"/>
            <a:ext cx="0" cy="144542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AEFB5325-B227-45E9-A88D-DC22134CB785}"/>
              </a:ext>
            </a:extLst>
          </p:cNvPr>
          <p:cNvSpPr txBox="1"/>
          <p:nvPr/>
        </p:nvSpPr>
        <p:spPr>
          <a:xfrm>
            <a:off x="456176" y="6120000"/>
            <a:ext cx="8757271" cy="123111"/>
          </a:xfrm>
          <a:prstGeom prst="rect">
            <a:avLst/>
          </a:prstGeom>
          <a:noFill/>
        </p:spPr>
        <p:txBody>
          <a:bodyPr wrap="square" lIns="0" tIns="0" rIns="0" bIns="0">
            <a:spAutoFit/>
          </a:bodyPr>
          <a:lstStyle/>
          <a:p>
            <a:pPr marL="0" marR="0" lvl="0" indent="0" algn="l" defTabSz="914400" rtl="0" eaLnBrk="1" fontAlgn="auto" latinLnBrk="0" hangingPunct="1">
              <a:spcBef>
                <a:spcPts val="0"/>
              </a:spcBef>
              <a:spcAft>
                <a:spcPts val="0"/>
              </a:spcAft>
              <a:buClrTx/>
              <a:buSzTx/>
              <a:buFont typeface="Wingdings" panose="05000000000000000000" pitchFamily="2" charset="2"/>
              <a:buNone/>
              <a:tabLst/>
              <a:defRPr/>
            </a:pPr>
            <a:r>
              <a:rPr lang="en-US" sz="800" i="1" dirty="0">
                <a:latin typeface="Noto Sans" panose="020B0502040504020204" pitchFamily="34" charset="0"/>
                <a:ea typeface="Noto Sans" panose="020B0502040504020204" pitchFamily="34" charset="0"/>
                <a:cs typeface="Noto Sans" panose="020B0502040504020204" pitchFamily="34" charset="0"/>
              </a:rPr>
              <a:t>Source: The Gender Bias Inside GPT-3, URL: https://medium.com/madebymckinney/the-gender-bias-inside-gpt-3-748404a3a96c</a:t>
            </a:r>
            <a:endParaRPr lang="en-US" sz="800" b="1" i="1"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15665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wipe(left)">
                                      <p:cBhvr>
                                        <p:cTn id="15" dur="500"/>
                                        <p:tgtEl>
                                          <p:spTgt spid="10">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Effect transition="in" filter="wipe(left)">
                                      <p:cBhvr>
                                        <p:cTn id="20" dur="500"/>
                                        <p:tgtEl>
                                          <p:spTgt spid="10">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0">
                                            <p:txEl>
                                              <p:pRg st="2" end="2"/>
                                            </p:txEl>
                                          </p:spTgt>
                                        </p:tgtEl>
                                        <p:attrNameLst>
                                          <p:attrName>style.visibility</p:attrName>
                                        </p:attrNameLst>
                                      </p:cBhvr>
                                      <p:to>
                                        <p:strVal val="visible"/>
                                      </p:to>
                                    </p:set>
                                    <p:animEffect transition="in" filter="wipe(left)">
                                      <p:cBhvr>
                                        <p:cTn id="25" dur="500"/>
                                        <p:tgtEl>
                                          <p:spTgt spid="10">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0">
                                            <p:txEl>
                                              <p:pRg st="3" end="3"/>
                                            </p:txEl>
                                          </p:spTgt>
                                        </p:tgtEl>
                                        <p:attrNameLst>
                                          <p:attrName>style.visibility</p:attrName>
                                        </p:attrNameLst>
                                      </p:cBhvr>
                                      <p:to>
                                        <p:strVal val="visible"/>
                                      </p:to>
                                    </p:set>
                                    <p:animEffect transition="in" filter="wipe(left)">
                                      <p:cBhvr>
                                        <p:cTn id="30" dur="500"/>
                                        <p:tgtEl>
                                          <p:spTgt spid="10">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0">
                                            <p:txEl>
                                              <p:pRg st="4" end="4"/>
                                            </p:txEl>
                                          </p:spTgt>
                                        </p:tgtEl>
                                        <p:attrNameLst>
                                          <p:attrName>style.visibility</p:attrName>
                                        </p:attrNameLst>
                                      </p:cBhvr>
                                      <p:to>
                                        <p:strVal val="visible"/>
                                      </p:to>
                                    </p:set>
                                    <p:animEffect transition="in" filter="wipe(left)">
                                      <p:cBhvr>
                                        <p:cTn id="35" dur="500"/>
                                        <p:tgtEl>
                                          <p:spTgt spid="10">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0">
                                            <p:txEl>
                                              <p:pRg st="5" end="5"/>
                                            </p:txEl>
                                          </p:spTgt>
                                        </p:tgtEl>
                                        <p:attrNameLst>
                                          <p:attrName>style.visibility</p:attrName>
                                        </p:attrNameLst>
                                      </p:cBhvr>
                                      <p:to>
                                        <p:strVal val="visible"/>
                                      </p:to>
                                    </p:set>
                                    <p:animEffect transition="in" filter="wipe(left)">
                                      <p:cBhvr>
                                        <p:cTn id="40"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AAB1255B-6FEF-4154-85D2-508875BD3111}"/>
              </a:ext>
            </a:extLst>
          </p:cNvPr>
          <p:cNvSpPr>
            <a:spLocks noGrp="1"/>
          </p:cNvSpPr>
          <p:nvPr>
            <p:ph type="ctrTitle"/>
          </p:nvPr>
        </p:nvSpPr>
        <p:spPr>
          <a:xfrm>
            <a:off x="441867" y="445511"/>
            <a:ext cx="8420100" cy="664797"/>
          </a:xfrm>
        </p:spPr>
        <p:txBody>
          <a:bodyPr/>
          <a:lstStyle/>
          <a:p>
            <a:r>
              <a:rPr lang="en-US" b="1" dirty="0"/>
              <a:t>Why not…machine generated?</a:t>
            </a:r>
            <a:br>
              <a:rPr lang="de-CH" b="1" dirty="0"/>
            </a:br>
            <a:r>
              <a:rPr lang="en-US" b="1" dirty="0">
                <a:solidFill>
                  <a:schemeClr val="accent6"/>
                </a:solidFill>
              </a:rPr>
              <a:t>Because these systems are biased in many ways</a:t>
            </a:r>
            <a:endParaRPr lang="de-CH" b="1" dirty="0"/>
          </a:p>
        </p:txBody>
      </p:sp>
      <p:sp>
        <p:nvSpPr>
          <p:cNvPr id="10" name="Untertitel 9">
            <a:extLst>
              <a:ext uri="{FF2B5EF4-FFF2-40B4-BE49-F238E27FC236}">
                <a16:creationId xmlns:a16="http://schemas.microsoft.com/office/drawing/2014/main" id="{125E8019-EBAC-42EB-9F4D-61E8E45B3055}"/>
              </a:ext>
            </a:extLst>
          </p:cNvPr>
          <p:cNvSpPr>
            <a:spLocks noGrp="1"/>
          </p:cNvSpPr>
          <p:nvPr>
            <p:ph type="subTitle" idx="1"/>
          </p:nvPr>
        </p:nvSpPr>
        <p:spPr>
          <a:xfrm>
            <a:off x="441867" y="2044800"/>
            <a:ext cx="2478950" cy="561649"/>
          </a:xfrm>
        </p:spPr>
        <p:txBody>
          <a:bodyPr wrap="square">
            <a:noAutofit/>
          </a:bodyPr>
          <a:lstStyle/>
          <a:p>
            <a:pPr>
              <a:lnSpc>
                <a:spcPts val="2400"/>
              </a:lnSpc>
            </a:pPr>
            <a:r>
              <a:rPr lang="de-CH" sz="2400" b="1" i="1" dirty="0"/>
              <a:t>EMSI Burning Glass </a:t>
            </a:r>
            <a:r>
              <a:rPr lang="en-US" sz="2400" i="1" dirty="0"/>
              <a:t>skills taxonomy</a:t>
            </a:r>
            <a:endParaRPr lang="de-CH" sz="2400" i="1" dirty="0"/>
          </a:p>
        </p:txBody>
      </p:sp>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52</a:t>
            </a:fld>
            <a:endParaRPr lang="de-CH" dirty="0"/>
          </a:p>
        </p:txBody>
      </p:sp>
      <p:sp>
        <p:nvSpPr>
          <p:cNvPr id="41" name="Textfeld 40">
            <a:extLst>
              <a:ext uri="{FF2B5EF4-FFF2-40B4-BE49-F238E27FC236}">
                <a16:creationId xmlns:a16="http://schemas.microsoft.com/office/drawing/2014/main" id="{37B86DA8-4211-4BAE-AEF9-746380BBE287}"/>
              </a:ext>
            </a:extLst>
          </p:cNvPr>
          <p:cNvSpPr txBox="1"/>
          <p:nvPr/>
        </p:nvSpPr>
        <p:spPr>
          <a:xfrm>
            <a:off x="456176" y="6120000"/>
            <a:ext cx="8757271" cy="123111"/>
          </a:xfrm>
          <a:prstGeom prst="rect">
            <a:avLst/>
          </a:prstGeom>
          <a:noFill/>
        </p:spPr>
        <p:txBody>
          <a:bodyPr wrap="square" lIns="0" tIns="0" rIns="0" bIns="0">
            <a:spAutoFit/>
          </a:bodyPr>
          <a:lstStyle/>
          <a:p>
            <a:pPr marL="0" marR="0" lvl="0" indent="0" algn="l" defTabSz="914400" rtl="0" eaLnBrk="1" fontAlgn="auto" latinLnBrk="0" hangingPunct="1">
              <a:spcBef>
                <a:spcPts val="0"/>
              </a:spcBef>
              <a:spcAft>
                <a:spcPts val="0"/>
              </a:spcAft>
              <a:buClrTx/>
              <a:buSzTx/>
              <a:buFont typeface="Wingdings" panose="05000000000000000000" pitchFamily="2" charset="2"/>
              <a:buNone/>
              <a:tabLst/>
              <a:defRPr/>
            </a:pPr>
            <a:r>
              <a:rPr lang="en-US" sz="800" i="1" dirty="0">
                <a:latin typeface="Noto Sans" panose="020B0502040504020204" pitchFamily="34" charset="0"/>
                <a:ea typeface="Noto Sans" panose="020B0502040504020204" pitchFamily="34" charset="0"/>
                <a:cs typeface="Noto Sans" panose="020B0502040504020204" pitchFamily="34" charset="0"/>
              </a:rPr>
              <a:t>Source: https://skills.emsidata.com/skill-categories</a:t>
            </a:r>
            <a:endParaRPr lang="en-US" sz="800" b="1" i="1" dirty="0">
              <a:latin typeface="Noto Sans" panose="020B0502040504020204" pitchFamily="34" charset="0"/>
              <a:ea typeface="Noto Sans" panose="020B0502040504020204" pitchFamily="34" charset="0"/>
              <a:cs typeface="Noto Sans" panose="020B0502040504020204" pitchFamily="34" charset="0"/>
            </a:endParaRPr>
          </a:p>
        </p:txBody>
      </p:sp>
      <p:sp>
        <p:nvSpPr>
          <p:cNvPr id="43" name="Untertitel 9">
            <a:extLst>
              <a:ext uri="{FF2B5EF4-FFF2-40B4-BE49-F238E27FC236}">
                <a16:creationId xmlns:a16="http://schemas.microsoft.com/office/drawing/2014/main" id="{7DC8375C-5725-4679-A69D-78679D76FD3B}"/>
              </a:ext>
            </a:extLst>
          </p:cNvPr>
          <p:cNvSpPr txBox="1">
            <a:spLocks/>
          </p:cNvSpPr>
          <p:nvPr/>
        </p:nvSpPr>
        <p:spPr>
          <a:xfrm>
            <a:off x="438150" y="2812644"/>
            <a:ext cx="3630241" cy="909608"/>
          </a:xfrm>
          <a:prstGeom prst="rect">
            <a:avLst/>
          </a:prstGeom>
        </p:spPr>
        <p:txBody>
          <a:bodyPr vert="horz" lIns="0" tIns="0" rIns="0" bIns="0" rtlCol="0">
            <a:spAutoFit/>
          </a:bodyPr>
          <a:lstStyle>
            <a:lvl1pPr marL="285750" indent="-285750" algn="l" defTabSz="914400" rtl="0" eaLnBrk="1" latinLnBrk="0" hangingPunct="1">
              <a:lnSpc>
                <a:spcPts val="1800"/>
              </a:lnSpc>
              <a:spcBef>
                <a:spcPts val="900"/>
              </a:spcBef>
              <a:buClr>
                <a:schemeClr val="tx1"/>
              </a:buClr>
              <a:buFont typeface="Wingdings" panose="05000000000000000000" pitchFamily="2" charset="2"/>
              <a:buChar char="§"/>
              <a:defRPr sz="1300" kern="1200">
                <a:solidFill>
                  <a:schemeClr val="tx1"/>
                </a:solidFill>
                <a:latin typeface="+mn-lt"/>
                <a:ea typeface="Noto Sans" panose="020B0502040504020204" pitchFamily="34" charset="0"/>
                <a:cs typeface="Noto Sans" panose="020B0502040504020204" pitchFamily="34" charset="0"/>
              </a:defRPr>
            </a:lvl1pPr>
            <a:lvl2pPr marL="554038" indent="-263525" algn="l" defTabSz="914400" rtl="0" eaLnBrk="1" latinLnBrk="0" hangingPunct="1">
              <a:lnSpc>
                <a:spcPts val="1400"/>
              </a:lnSpc>
              <a:spcBef>
                <a:spcPts val="700"/>
              </a:spcBef>
              <a:buFont typeface="Symbol" panose="05050102010706020507" pitchFamily="18" charset="2"/>
              <a:buChar char="-"/>
              <a:defRPr sz="1100" kern="1200">
                <a:solidFill>
                  <a:schemeClr val="tx1"/>
                </a:solidFill>
                <a:latin typeface="+mn-lt"/>
                <a:ea typeface="Noto Sans" panose="020B0502040504020204" pitchFamily="34" charset="0"/>
                <a:cs typeface="Noto Sans" panose="020B0502040504020204" pitchFamily="34" charset="0"/>
              </a:defRPr>
            </a:lvl2pPr>
            <a:lvl3pPr marL="719138" indent="-177800" algn="l" defTabSz="914400" rtl="0" eaLnBrk="1" latinLnBrk="0" hangingPunct="1">
              <a:lnSpc>
                <a:spcPts val="1400"/>
              </a:lnSpc>
              <a:spcBef>
                <a:spcPts val="700"/>
              </a:spcBef>
              <a:buFont typeface="Wingdings" panose="05000000000000000000" pitchFamily="2" charset="2"/>
              <a:buChar char="§"/>
              <a:defRPr sz="1100" i="1" kern="1200">
                <a:solidFill>
                  <a:schemeClr val="bg2"/>
                </a:solidFill>
                <a:latin typeface="+mn-lt"/>
                <a:ea typeface="Noto Sans" panose="020B0502040504020204" pitchFamily="34" charset="0"/>
                <a:cs typeface="Noto Sans" panose="020B0502040504020204" pitchFamily="34" charset="0"/>
              </a:defRPr>
            </a:lvl3pPr>
            <a:lvl4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n-lt"/>
                <a:ea typeface="Noto Sans" panose="020B0502040504020204" pitchFamily="34" charset="0"/>
                <a:cs typeface="Noto Sans" panose="020B0502040504020204" pitchFamily="34" charset="0"/>
              </a:defRPr>
            </a:lvl4pPr>
            <a:lvl5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7800" indent="-177800">
              <a:buClr>
                <a:srgbClr val="253047"/>
              </a:buClr>
            </a:pPr>
            <a:r>
              <a:rPr lang="en-US" dirty="0"/>
              <a:t>The quite </a:t>
            </a:r>
            <a:r>
              <a:rPr lang="en-US" b="1" i="1" dirty="0"/>
              <a:t>specific category Analysis </a:t>
            </a:r>
            <a:r>
              <a:rPr lang="en-US" dirty="0"/>
              <a:t>contains </a:t>
            </a:r>
            <a:br>
              <a:rPr lang="en-US" dirty="0"/>
            </a:br>
            <a:r>
              <a:rPr lang="en-US" i="1" dirty="0"/>
              <a:t>666 skills in 12 subcategories. </a:t>
            </a:r>
            <a:r>
              <a:rPr lang="en-US" dirty="0"/>
              <a:t>The subcategory </a:t>
            </a:r>
            <a:r>
              <a:rPr lang="en-US" b="1" i="1" dirty="0"/>
              <a:t>Mathematics and Mathematical Modeling</a:t>
            </a:r>
            <a:r>
              <a:rPr lang="en-US" b="1" dirty="0"/>
              <a:t> </a:t>
            </a:r>
            <a:br>
              <a:rPr lang="en-US" dirty="0"/>
            </a:br>
            <a:r>
              <a:rPr lang="en-US" dirty="0"/>
              <a:t>alone contains </a:t>
            </a:r>
            <a:r>
              <a:rPr lang="en-US" i="1" dirty="0"/>
              <a:t>142 skills.</a:t>
            </a:r>
          </a:p>
        </p:txBody>
      </p:sp>
      <p:pic>
        <p:nvPicPr>
          <p:cNvPr id="46" name="Grafik 45">
            <a:extLst>
              <a:ext uri="{FF2B5EF4-FFF2-40B4-BE49-F238E27FC236}">
                <a16:creationId xmlns:a16="http://schemas.microsoft.com/office/drawing/2014/main" id="{4205A162-C8AA-4949-BF5F-002518EE5D9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959579" y="1550454"/>
            <a:ext cx="4668240" cy="4546987"/>
          </a:xfrm>
          <a:prstGeom prst="rect">
            <a:avLst/>
          </a:prstGeom>
        </p:spPr>
      </p:pic>
    </p:spTree>
    <p:extLst>
      <p:ext uri="{BB962C8B-B14F-4D97-AF65-F5344CB8AC3E}">
        <p14:creationId xmlns:p14="http://schemas.microsoft.com/office/powerpoint/2010/main" val="772993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10ECB192-A0CB-4D1E-B707-F86415BAEF34}"/>
              </a:ext>
            </a:extLst>
          </p:cNvPr>
          <p:cNvPicPr>
            <a:picLocks noChangeAspect="1"/>
          </p:cNvPicPr>
          <p:nvPr/>
        </p:nvPicPr>
        <p:blipFill rotWithShape="1">
          <a:blip r:embed="rId3"/>
          <a:srcRect b="1100"/>
          <a:stretch/>
        </p:blipFill>
        <p:spPr>
          <a:xfrm>
            <a:off x="4933263" y="1565234"/>
            <a:ext cx="4751070" cy="4944676"/>
          </a:xfrm>
          <a:prstGeom prst="rect">
            <a:avLst/>
          </a:prstGeom>
        </p:spPr>
      </p:pic>
      <p:sp>
        <p:nvSpPr>
          <p:cNvPr id="6" name="Titel 5">
            <a:extLst>
              <a:ext uri="{FF2B5EF4-FFF2-40B4-BE49-F238E27FC236}">
                <a16:creationId xmlns:a16="http://schemas.microsoft.com/office/drawing/2014/main" id="{AAB1255B-6FEF-4154-85D2-508875BD3111}"/>
              </a:ext>
            </a:extLst>
          </p:cNvPr>
          <p:cNvSpPr>
            <a:spLocks noGrp="1"/>
          </p:cNvSpPr>
          <p:nvPr>
            <p:ph type="ctrTitle"/>
          </p:nvPr>
        </p:nvSpPr>
        <p:spPr>
          <a:xfrm>
            <a:off x="441867" y="445511"/>
            <a:ext cx="8420100" cy="664797"/>
          </a:xfrm>
        </p:spPr>
        <p:txBody>
          <a:bodyPr/>
          <a:lstStyle/>
          <a:p>
            <a:r>
              <a:rPr lang="en-US" b="1" dirty="0"/>
              <a:t>Why not…machine generated</a:t>
            </a:r>
            <a:r>
              <a:rPr lang="de-CH" b="1" dirty="0"/>
              <a:t>?</a:t>
            </a:r>
            <a:br>
              <a:rPr lang="de-CH" b="1" dirty="0"/>
            </a:br>
            <a:r>
              <a:rPr lang="en-US" b="1" dirty="0">
                <a:solidFill>
                  <a:schemeClr val="accent6"/>
                </a:solidFill>
              </a:rPr>
              <a:t>Because these systems are biased in many ways</a:t>
            </a:r>
            <a:endParaRPr lang="de-CH" b="1" dirty="0"/>
          </a:p>
        </p:txBody>
      </p:sp>
      <p:sp>
        <p:nvSpPr>
          <p:cNvPr id="10" name="Untertitel 9">
            <a:extLst>
              <a:ext uri="{FF2B5EF4-FFF2-40B4-BE49-F238E27FC236}">
                <a16:creationId xmlns:a16="http://schemas.microsoft.com/office/drawing/2014/main" id="{125E8019-EBAC-42EB-9F4D-61E8E45B3055}"/>
              </a:ext>
            </a:extLst>
          </p:cNvPr>
          <p:cNvSpPr>
            <a:spLocks noGrp="1"/>
          </p:cNvSpPr>
          <p:nvPr>
            <p:ph type="subTitle" idx="1"/>
          </p:nvPr>
        </p:nvSpPr>
        <p:spPr>
          <a:xfrm>
            <a:off x="441867" y="2044800"/>
            <a:ext cx="2478950" cy="561649"/>
          </a:xfrm>
        </p:spPr>
        <p:txBody>
          <a:bodyPr wrap="square">
            <a:noAutofit/>
          </a:bodyPr>
          <a:lstStyle/>
          <a:p>
            <a:pPr>
              <a:lnSpc>
                <a:spcPts val="2400"/>
              </a:lnSpc>
            </a:pPr>
            <a:r>
              <a:rPr lang="de-CH" sz="2400" b="1" i="1" dirty="0"/>
              <a:t>EMSI Burning Glass </a:t>
            </a:r>
            <a:r>
              <a:rPr lang="en-US" sz="2400" i="1" dirty="0"/>
              <a:t>skills taxonomy</a:t>
            </a:r>
            <a:r>
              <a:rPr lang="de-CH" sz="2400" i="1" dirty="0"/>
              <a:t> </a:t>
            </a:r>
          </a:p>
        </p:txBody>
      </p:sp>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53</a:t>
            </a:fld>
            <a:endParaRPr lang="de-CH" dirty="0"/>
          </a:p>
        </p:txBody>
      </p:sp>
      <p:sp>
        <p:nvSpPr>
          <p:cNvPr id="41" name="Textfeld 40">
            <a:extLst>
              <a:ext uri="{FF2B5EF4-FFF2-40B4-BE49-F238E27FC236}">
                <a16:creationId xmlns:a16="http://schemas.microsoft.com/office/drawing/2014/main" id="{37B86DA8-4211-4BAE-AEF9-746380BBE287}"/>
              </a:ext>
            </a:extLst>
          </p:cNvPr>
          <p:cNvSpPr txBox="1"/>
          <p:nvPr/>
        </p:nvSpPr>
        <p:spPr>
          <a:xfrm>
            <a:off x="456176" y="6120000"/>
            <a:ext cx="8757271" cy="123111"/>
          </a:xfrm>
          <a:prstGeom prst="rect">
            <a:avLst/>
          </a:prstGeom>
          <a:noFill/>
        </p:spPr>
        <p:txBody>
          <a:bodyPr wrap="square" lIns="0" tIns="0" rIns="0" bIns="0">
            <a:spAutoFit/>
          </a:bodyPr>
          <a:lstStyle/>
          <a:p>
            <a:pPr marL="0" marR="0" lvl="0" indent="0" algn="l" defTabSz="914400" rtl="0" eaLnBrk="1" fontAlgn="auto" latinLnBrk="0" hangingPunct="1">
              <a:spcBef>
                <a:spcPts val="0"/>
              </a:spcBef>
              <a:spcAft>
                <a:spcPts val="0"/>
              </a:spcAft>
              <a:buClrTx/>
              <a:buSzTx/>
              <a:buFont typeface="Wingdings" panose="05000000000000000000" pitchFamily="2" charset="2"/>
              <a:buNone/>
              <a:tabLst/>
              <a:defRPr/>
            </a:pPr>
            <a:r>
              <a:rPr lang="en-US" sz="800" i="1" dirty="0">
                <a:latin typeface="Noto Sans" panose="020B0502040504020204" pitchFamily="34" charset="0"/>
                <a:ea typeface="Noto Sans" panose="020B0502040504020204" pitchFamily="34" charset="0"/>
                <a:cs typeface="Noto Sans" panose="020B0502040504020204" pitchFamily="34" charset="0"/>
              </a:rPr>
              <a:t>Source: https://skills.emsidata.com/skill-categories</a:t>
            </a:r>
            <a:endParaRPr lang="en-US" sz="800" b="1" i="1" dirty="0">
              <a:latin typeface="Noto Sans" panose="020B0502040504020204" pitchFamily="34" charset="0"/>
              <a:ea typeface="Noto Sans" panose="020B0502040504020204" pitchFamily="34" charset="0"/>
              <a:cs typeface="Noto Sans" panose="020B0502040504020204" pitchFamily="34" charset="0"/>
            </a:endParaRPr>
          </a:p>
        </p:txBody>
      </p:sp>
      <p:sp>
        <p:nvSpPr>
          <p:cNvPr id="43" name="Untertitel 9">
            <a:extLst>
              <a:ext uri="{FF2B5EF4-FFF2-40B4-BE49-F238E27FC236}">
                <a16:creationId xmlns:a16="http://schemas.microsoft.com/office/drawing/2014/main" id="{7DC8375C-5725-4679-A69D-78679D76FD3B}"/>
              </a:ext>
            </a:extLst>
          </p:cNvPr>
          <p:cNvSpPr txBox="1">
            <a:spLocks/>
          </p:cNvSpPr>
          <p:nvPr/>
        </p:nvSpPr>
        <p:spPr>
          <a:xfrm>
            <a:off x="438150" y="2812644"/>
            <a:ext cx="3630241" cy="678776"/>
          </a:xfrm>
          <a:prstGeom prst="rect">
            <a:avLst/>
          </a:prstGeom>
        </p:spPr>
        <p:txBody>
          <a:bodyPr vert="horz" lIns="0" tIns="0" rIns="0" bIns="0" rtlCol="0">
            <a:spAutoFit/>
          </a:bodyPr>
          <a:lstStyle>
            <a:lvl1pPr marL="285750" indent="-285750" algn="l" defTabSz="914400" rtl="0" eaLnBrk="1" latinLnBrk="0" hangingPunct="1">
              <a:lnSpc>
                <a:spcPts val="1800"/>
              </a:lnSpc>
              <a:spcBef>
                <a:spcPts val="900"/>
              </a:spcBef>
              <a:buClr>
                <a:schemeClr val="tx1"/>
              </a:buClr>
              <a:buFont typeface="Wingdings" panose="05000000000000000000" pitchFamily="2" charset="2"/>
              <a:buChar char="§"/>
              <a:defRPr sz="1300" kern="1200">
                <a:solidFill>
                  <a:schemeClr val="tx1"/>
                </a:solidFill>
                <a:latin typeface="+mn-lt"/>
                <a:ea typeface="Noto Sans" panose="020B0502040504020204" pitchFamily="34" charset="0"/>
                <a:cs typeface="Noto Sans" panose="020B0502040504020204" pitchFamily="34" charset="0"/>
              </a:defRPr>
            </a:lvl1pPr>
            <a:lvl2pPr marL="554038" indent="-263525" algn="l" defTabSz="914400" rtl="0" eaLnBrk="1" latinLnBrk="0" hangingPunct="1">
              <a:lnSpc>
                <a:spcPts val="1400"/>
              </a:lnSpc>
              <a:spcBef>
                <a:spcPts val="700"/>
              </a:spcBef>
              <a:buFont typeface="Symbol" panose="05050102010706020507" pitchFamily="18" charset="2"/>
              <a:buChar char="-"/>
              <a:defRPr sz="1100" kern="1200">
                <a:solidFill>
                  <a:schemeClr val="tx1"/>
                </a:solidFill>
                <a:latin typeface="+mn-lt"/>
                <a:ea typeface="Noto Sans" panose="020B0502040504020204" pitchFamily="34" charset="0"/>
                <a:cs typeface="Noto Sans" panose="020B0502040504020204" pitchFamily="34" charset="0"/>
              </a:defRPr>
            </a:lvl2pPr>
            <a:lvl3pPr marL="719138" indent="-177800" algn="l" defTabSz="914400" rtl="0" eaLnBrk="1" latinLnBrk="0" hangingPunct="1">
              <a:lnSpc>
                <a:spcPts val="1400"/>
              </a:lnSpc>
              <a:spcBef>
                <a:spcPts val="700"/>
              </a:spcBef>
              <a:buFont typeface="Wingdings" panose="05000000000000000000" pitchFamily="2" charset="2"/>
              <a:buChar char="§"/>
              <a:defRPr sz="1100" i="1" kern="1200">
                <a:solidFill>
                  <a:schemeClr val="bg2"/>
                </a:solidFill>
                <a:latin typeface="+mn-lt"/>
                <a:ea typeface="Noto Sans" panose="020B0502040504020204" pitchFamily="34" charset="0"/>
                <a:cs typeface="Noto Sans" panose="020B0502040504020204" pitchFamily="34" charset="0"/>
              </a:defRPr>
            </a:lvl3pPr>
            <a:lvl4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n-lt"/>
                <a:ea typeface="Noto Sans" panose="020B0502040504020204" pitchFamily="34" charset="0"/>
                <a:cs typeface="Noto Sans" panose="020B0502040504020204" pitchFamily="34" charset="0"/>
              </a:defRPr>
            </a:lvl4pPr>
            <a:lvl5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7800" indent="-177800">
              <a:buClr>
                <a:srgbClr val="253047"/>
              </a:buClr>
            </a:pPr>
            <a:r>
              <a:rPr lang="en-US" dirty="0"/>
              <a:t>The </a:t>
            </a:r>
            <a:r>
              <a:rPr lang="en-US" b="1" i="1" dirty="0"/>
              <a:t>very broad category </a:t>
            </a:r>
            <a:br>
              <a:rPr lang="en-US" b="1" i="1" dirty="0"/>
            </a:br>
            <a:r>
              <a:rPr lang="en-US" b="1" i="1" dirty="0"/>
              <a:t>Architecture and Construction</a:t>
            </a:r>
            <a:r>
              <a:rPr lang="en-US" i="1" dirty="0"/>
              <a:t> </a:t>
            </a:r>
            <a:r>
              <a:rPr lang="en-US" dirty="0"/>
              <a:t>contains </a:t>
            </a:r>
            <a:br>
              <a:rPr lang="en-US" dirty="0"/>
            </a:br>
            <a:r>
              <a:rPr lang="en-US" dirty="0"/>
              <a:t>just </a:t>
            </a:r>
            <a:r>
              <a:rPr lang="en-US" i="1" dirty="0"/>
              <a:t>230 skills in 14 subcategories.</a:t>
            </a:r>
          </a:p>
        </p:txBody>
      </p:sp>
    </p:spTree>
    <p:extLst>
      <p:ext uri="{BB962C8B-B14F-4D97-AF65-F5344CB8AC3E}">
        <p14:creationId xmlns:p14="http://schemas.microsoft.com/office/powerpoint/2010/main" val="3372287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85F6A29B-6711-479A-9CC1-29AD47ED82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857" y="1464104"/>
            <a:ext cx="8861967" cy="4454264"/>
          </a:xfrm>
          <a:prstGeom prst="rect">
            <a:avLst/>
          </a:prstGeom>
        </p:spPr>
      </p:pic>
      <p:sp>
        <p:nvSpPr>
          <p:cNvPr id="6" name="Titel 5">
            <a:extLst>
              <a:ext uri="{FF2B5EF4-FFF2-40B4-BE49-F238E27FC236}">
                <a16:creationId xmlns:a16="http://schemas.microsoft.com/office/drawing/2014/main" id="{AAB1255B-6FEF-4154-85D2-508875BD3111}"/>
              </a:ext>
            </a:extLst>
          </p:cNvPr>
          <p:cNvSpPr>
            <a:spLocks noGrp="1"/>
          </p:cNvSpPr>
          <p:nvPr>
            <p:ph type="ctrTitle"/>
          </p:nvPr>
        </p:nvSpPr>
        <p:spPr>
          <a:xfrm>
            <a:off x="441867" y="445511"/>
            <a:ext cx="8420100" cy="664797"/>
          </a:xfrm>
        </p:spPr>
        <p:txBody>
          <a:bodyPr/>
          <a:lstStyle/>
          <a:p>
            <a:r>
              <a:rPr lang="en-US" b="1" dirty="0"/>
              <a:t>Why not…machine generated</a:t>
            </a:r>
            <a:r>
              <a:rPr lang="de-CH" b="1" dirty="0"/>
              <a:t>?</a:t>
            </a:r>
            <a:br>
              <a:rPr lang="de-CH" b="1" dirty="0"/>
            </a:br>
            <a:r>
              <a:rPr lang="en-US" b="1" dirty="0">
                <a:solidFill>
                  <a:schemeClr val="accent6"/>
                </a:solidFill>
              </a:rPr>
              <a:t>Because these systems are unexplainable</a:t>
            </a:r>
            <a:endParaRPr lang="de-CH" b="1" dirty="0"/>
          </a:p>
        </p:txBody>
      </p:sp>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54</a:t>
            </a:fld>
            <a:endParaRPr lang="de-CH" dirty="0"/>
          </a:p>
        </p:txBody>
      </p:sp>
      <p:sp>
        <p:nvSpPr>
          <p:cNvPr id="41" name="Textfeld 40">
            <a:extLst>
              <a:ext uri="{FF2B5EF4-FFF2-40B4-BE49-F238E27FC236}">
                <a16:creationId xmlns:a16="http://schemas.microsoft.com/office/drawing/2014/main" id="{37B86DA8-4211-4BAE-AEF9-746380BBE287}"/>
              </a:ext>
            </a:extLst>
          </p:cNvPr>
          <p:cNvSpPr txBox="1"/>
          <p:nvPr/>
        </p:nvSpPr>
        <p:spPr>
          <a:xfrm>
            <a:off x="456176" y="6120000"/>
            <a:ext cx="8757271" cy="123111"/>
          </a:xfrm>
          <a:prstGeom prst="rect">
            <a:avLst/>
          </a:prstGeom>
          <a:noFill/>
        </p:spPr>
        <p:txBody>
          <a:bodyPr wrap="square" lIns="0" tIns="0" rIns="0" bIns="0">
            <a:spAutoFit/>
          </a:bodyPr>
          <a:lstStyle/>
          <a:p>
            <a:pPr marL="0" marR="0" lvl="0" indent="0" algn="l" defTabSz="914400" rtl="0" eaLnBrk="1" fontAlgn="auto" latinLnBrk="0" hangingPunct="1">
              <a:spcBef>
                <a:spcPts val="0"/>
              </a:spcBef>
              <a:spcAft>
                <a:spcPts val="0"/>
              </a:spcAft>
              <a:buClrTx/>
              <a:buSzTx/>
              <a:buFont typeface="Wingdings" panose="05000000000000000000" pitchFamily="2" charset="2"/>
              <a:buNone/>
              <a:tabLst/>
              <a:defRPr/>
            </a:pPr>
            <a:r>
              <a:rPr lang="en-US" sz="800" i="1" dirty="0">
                <a:latin typeface="Noto Sans" panose="020B0502040504020204" pitchFamily="34" charset="0"/>
                <a:ea typeface="Noto Sans" panose="020B0502040504020204" pitchFamily="34" charset="0"/>
                <a:cs typeface="Noto Sans" panose="020B0502040504020204" pitchFamily="34" charset="0"/>
              </a:rPr>
              <a:t>Source: https://skills.emsidata.com/skills/KS125R15W3JVT6NHLQNV</a:t>
            </a:r>
            <a:endParaRPr lang="en-US" sz="800" b="1" i="1"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1071921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AAB1255B-6FEF-4154-85D2-508875BD3111}"/>
              </a:ext>
            </a:extLst>
          </p:cNvPr>
          <p:cNvSpPr>
            <a:spLocks noGrp="1"/>
          </p:cNvSpPr>
          <p:nvPr>
            <p:ph type="ctrTitle"/>
          </p:nvPr>
        </p:nvSpPr>
        <p:spPr>
          <a:xfrm>
            <a:off x="441867" y="445511"/>
            <a:ext cx="8420100" cy="664797"/>
          </a:xfrm>
        </p:spPr>
        <p:txBody>
          <a:bodyPr/>
          <a:lstStyle/>
          <a:p>
            <a:r>
              <a:rPr lang="en-US" b="1" dirty="0"/>
              <a:t>Why not…machine generated</a:t>
            </a:r>
            <a:r>
              <a:rPr lang="de-CH" b="1" dirty="0"/>
              <a:t>?</a:t>
            </a:r>
            <a:br>
              <a:rPr lang="de-CH" b="1" dirty="0"/>
            </a:br>
            <a:r>
              <a:rPr lang="en-US" b="1" dirty="0">
                <a:solidFill>
                  <a:schemeClr val="accent6"/>
                </a:solidFill>
              </a:rPr>
              <a:t>Because the results are inaccurate or irrelevant</a:t>
            </a:r>
            <a:endParaRPr lang="de-CH" b="1" dirty="0"/>
          </a:p>
        </p:txBody>
      </p:sp>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55</a:t>
            </a:fld>
            <a:endParaRPr lang="de-CH" dirty="0"/>
          </a:p>
        </p:txBody>
      </p:sp>
      <p:sp>
        <p:nvSpPr>
          <p:cNvPr id="41" name="Textfeld 40">
            <a:extLst>
              <a:ext uri="{FF2B5EF4-FFF2-40B4-BE49-F238E27FC236}">
                <a16:creationId xmlns:a16="http://schemas.microsoft.com/office/drawing/2014/main" id="{37B86DA8-4211-4BAE-AEF9-746380BBE287}"/>
              </a:ext>
            </a:extLst>
          </p:cNvPr>
          <p:cNvSpPr txBox="1"/>
          <p:nvPr/>
        </p:nvSpPr>
        <p:spPr>
          <a:xfrm>
            <a:off x="456176" y="6120000"/>
            <a:ext cx="8757271" cy="123111"/>
          </a:xfrm>
          <a:prstGeom prst="rect">
            <a:avLst/>
          </a:prstGeom>
          <a:noFill/>
        </p:spPr>
        <p:txBody>
          <a:bodyPr wrap="square" lIns="0" tIns="0" rIns="0" bIns="0">
            <a:spAutoFit/>
          </a:bodyPr>
          <a:lstStyle/>
          <a:p>
            <a:pPr marL="0" marR="0" lvl="0" indent="0" algn="l" defTabSz="914400" rtl="0" eaLnBrk="1" fontAlgn="auto" latinLnBrk="0" hangingPunct="1">
              <a:spcBef>
                <a:spcPts val="0"/>
              </a:spcBef>
              <a:spcAft>
                <a:spcPts val="0"/>
              </a:spcAft>
              <a:buClrTx/>
              <a:buSzTx/>
              <a:buFont typeface="Wingdings" panose="05000000000000000000" pitchFamily="2" charset="2"/>
              <a:buNone/>
              <a:tabLst/>
              <a:defRPr/>
            </a:pPr>
            <a:r>
              <a:rPr lang="en-US" sz="800" i="1" dirty="0">
                <a:latin typeface="Noto Sans" panose="020B0502040504020204" pitchFamily="34" charset="0"/>
                <a:ea typeface="Noto Sans" panose="020B0502040504020204" pitchFamily="34" charset="0"/>
                <a:cs typeface="Noto Sans" panose="020B0502040504020204" pitchFamily="34" charset="0"/>
              </a:rPr>
              <a:t>Source: https://www.cedefop.europa.eu/en/tools/skills-online-vacancies</a:t>
            </a:r>
            <a:endParaRPr lang="en-US" sz="800" b="1" i="1" dirty="0">
              <a:latin typeface="Noto Sans" panose="020B0502040504020204" pitchFamily="34" charset="0"/>
              <a:ea typeface="Noto Sans" panose="020B0502040504020204" pitchFamily="34" charset="0"/>
              <a:cs typeface="Noto Sans" panose="020B0502040504020204" pitchFamily="34" charset="0"/>
            </a:endParaRPr>
          </a:p>
        </p:txBody>
      </p:sp>
      <p:sp>
        <p:nvSpPr>
          <p:cNvPr id="39" name="Untertitel 9">
            <a:extLst>
              <a:ext uri="{FF2B5EF4-FFF2-40B4-BE49-F238E27FC236}">
                <a16:creationId xmlns:a16="http://schemas.microsoft.com/office/drawing/2014/main" id="{A564411E-002B-4CAB-A259-361E9028DD3D}"/>
              </a:ext>
            </a:extLst>
          </p:cNvPr>
          <p:cNvSpPr txBox="1">
            <a:spLocks/>
          </p:cNvSpPr>
          <p:nvPr/>
        </p:nvSpPr>
        <p:spPr>
          <a:xfrm>
            <a:off x="441867" y="2044800"/>
            <a:ext cx="3919624" cy="561649"/>
          </a:xfrm>
          <a:prstGeom prst="rect">
            <a:avLst/>
          </a:prstGeom>
        </p:spPr>
        <p:txBody>
          <a:bodyPr vert="horz" wrap="square" lIns="0" tIns="0" rIns="0" bIns="0" rtlCol="0">
            <a:no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400"/>
              </a:lnSpc>
            </a:pPr>
            <a:r>
              <a:rPr lang="en-US" sz="2400" i="1" dirty="0"/>
              <a:t>All skills listed in </a:t>
            </a:r>
            <a:br>
              <a:rPr lang="en-US" sz="2400" i="1" dirty="0"/>
            </a:br>
            <a:r>
              <a:rPr lang="en-US" sz="2400" i="1" dirty="0"/>
              <a:t>the </a:t>
            </a:r>
            <a:r>
              <a:rPr lang="en-US" sz="2400" b="1" i="1" dirty="0"/>
              <a:t>CEDEFOP data for </a:t>
            </a:r>
            <a:br>
              <a:rPr lang="en-US" sz="2400" b="1" i="1" dirty="0"/>
            </a:br>
            <a:r>
              <a:rPr lang="en-US" sz="2400" b="1" i="1" dirty="0"/>
              <a:t>given occupations</a:t>
            </a:r>
          </a:p>
        </p:txBody>
      </p:sp>
      <p:sp>
        <p:nvSpPr>
          <p:cNvPr id="40" name="Untertitel 9">
            <a:extLst>
              <a:ext uri="{FF2B5EF4-FFF2-40B4-BE49-F238E27FC236}">
                <a16:creationId xmlns:a16="http://schemas.microsoft.com/office/drawing/2014/main" id="{C43C3573-CE32-4A8F-BAC2-3EBD483F61E7}"/>
              </a:ext>
            </a:extLst>
          </p:cNvPr>
          <p:cNvSpPr txBox="1">
            <a:spLocks/>
          </p:cNvSpPr>
          <p:nvPr/>
        </p:nvSpPr>
        <p:spPr>
          <a:xfrm>
            <a:off x="438150" y="3121091"/>
            <a:ext cx="3785194" cy="1832938"/>
          </a:xfrm>
          <a:prstGeom prst="rect">
            <a:avLst/>
          </a:prstGeom>
        </p:spPr>
        <p:txBody>
          <a:bodyPr vert="horz" wrap="square" lIns="0" tIns="0" rIns="0" bIns="0" rtlCol="0">
            <a:spAutoFit/>
          </a:bodyPr>
          <a:lstStyle>
            <a:lvl1pPr marL="285750" indent="-285750" algn="l" defTabSz="914400" rtl="0" eaLnBrk="1" latinLnBrk="0" hangingPunct="1">
              <a:lnSpc>
                <a:spcPts val="1800"/>
              </a:lnSpc>
              <a:spcBef>
                <a:spcPts val="900"/>
              </a:spcBef>
              <a:buClr>
                <a:schemeClr val="tx1"/>
              </a:buClr>
              <a:buFont typeface="Wingdings" panose="05000000000000000000" pitchFamily="2" charset="2"/>
              <a:buChar char="§"/>
              <a:defRPr sz="1300" kern="1200">
                <a:solidFill>
                  <a:schemeClr val="tx1"/>
                </a:solidFill>
                <a:latin typeface="+mn-lt"/>
                <a:ea typeface="Noto Sans" panose="020B0502040504020204" pitchFamily="34" charset="0"/>
                <a:cs typeface="Noto Sans" panose="020B0502040504020204" pitchFamily="34" charset="0"/>
              </a:defRPr>
            </a:lvl1pPr>
            <a:lvl2pPr marL="554038" indent="-263525" algn="l" defTabSz="914400" rtl="0" eaLnBrk="1" latinLnBrk="0" hangingPunct="1">
              <a:lnSpc>
                <a:spcPts val="1400"/>
              </a:lnSpc>
              <a:spcBef>
                <a:spcPts val="700"/>
              </a:spcBef>
              <a:buFont typeface="Symbol" panose="05050102010706020507" pitchFamily="18" charset="2"/>
              <a:buChar char="-"/>
              <a:defRPr sz="1100" kern="1200">
                <a:solidFill>
                  <a:schemeClr val="tx1"/>
                </a:solidFill>
                <a:latin typeface="+mn-lt"/>
                <a:ea typeface="Noto Sans" panose="020B0502040504020204" pitchFamily="34" charset="0"/>
                <a:cs typeface="Noto Sans" panose="020B0502040504020204" pitchFamily="34" charset="0"/>
              </a:defRPr>
            </a:lvl2pPr>
            <a:lvl3pPr marL="719138" indent="-177800" algn="l" defTabSz="914400" rtl="0" eaLnBrk="1" latinLnBrk="0" hangingPunct="1">
              <a:lnSpc>
                <a:spcPts val="1400"/>
              </a:lnSpc>
              <a:spcBef>
                <a:spcPts val="700"/>
              </a:spcBef>
              <a:buFont typeface="Wingdings" panose="05000000000000000000" pitchFamily="2" charset="2"/>
              <a:buChar char="§"/>
              <a:defRPr sz="1100" i="1" kern="1200">
                <a:solidFill>
                  <a:schemeClr val="bg2"/>
                </a:solidFill>
                <a:latin typeface="+mn-lt"/>
                <a:ea typeface="Noto Sans" panose="020B0502040504020204" pitchFamily="34" charset="0"/>
                <a:cs typeface="Noto Sans" panose="020B0502040504020204" pitchFamily="34" charset="0"/>
              </a:defRPr>
            </a:lvl3pPr>
            <a:lvl4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n-lt"/>
                <a:ea typeface="Noto Sans" panose="020B0502040504020204" pitchFamily="34" charset="0"/>
                <a:cs typeface="Noto Sans" panose="020B0502040504020204" pitchFamily="34" charset="0"/>
              </a:defRPr>
            </a:lvl4pPr>
            <a:lvl5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7800" indent="-177800">
              <a:buClr>
                <a:srgbClr val="253047"/>
              </a:buClr>
            </a:pPr>
            <a:r>
              <a:rPr lang="en-US" dirty="0"/>
              <a:t>Shouldn’t aircraft mechanics be able to </a:t>
            </a:r>
            <a:br>
              <a:rPr lang="en-US" dirty="0"/>
            </a:br>
            <a:r>
              <a:rPr lang="en-US" b="1" i="1" dirty="0"/>
              <a:t>perform aircraft repairs? </a:t>
            </a:r>
          </a:p>
          <a:p>
            <a:pPr marL="177800" indent="-177800">
              <a:buClr>
                <a:srgbClr val="253047"/>
              </a:buClr>
            </a:pPr>
            <a:r>
              <a:rPr lang="en-US" dirty="0"/>
              <a:t>Or firefighters know how to </a:t>
            </a:r>
            <a:r>
              <a:rPr lang="en-US" b="1" i="1" dirty="0"/>
              <a:t>extinguish fires?</a:t>
            </a:r>
            <a:br>
              <a:rPr lang="en-US" b="1" i="1" dirty="0"/>
            </a:br>
            <a:r>
              <a:rPr lang="en-US" i="1" dirty="0"/>
              <a:t>Both skills are in the ESCO taxonomy.</a:t>
            </a:r>
          </a:p>
          <a:p>
            <a:pPr marL="177800" indent="-177800">
              <a:buClr>
                <a:srgbClr val="253047"/>
              </a:buClr>
            </a:pPr>
            <a:r>
              <a:rPr lang="en-US" dirty="0"/>
              <a:t>And there must be more important </a:t>
            </a:r>
            <a:br>
              <a:rPr lang="en-US" dirty="0"/>
            </a:br>
            <a:r>
              <a:rPr lang="en-US" dirty="0"/>
              <a:t>skills for athletes and sports players than </a:t>
            </a:r>
            <a:br>
              <a:rPr lang="en-US" dirty="0"/>
            </a:br>
            <a:r>
              <a:rPr lang="en-US" b="1" i="1" dirty="0"/>
              <a:t>using office systems.</a:t>
            </a:r>
          </a:p>
        </p:txBody>
      </p:sp>
      <p:grpSp>
        <p:nvGrpSpPr>
          <p:cNvPr id="55" name="Gruppieren 54">
            <a:extLst>
              <a:ext uri="{FF2B5EF4-FFF2-40B4-BE49-F238E27FC236}">
                <a16:creationId xmlns:a16="http://schemas.microsoft.com/office/drawing/2014/main" id="{CCCD2E17-B327-4F65-B838-F4FAC40F5CE1}"/>
              </a:ext>
            </a:extLst>
          </p:cNvPr>
          <p:cNvGrpSpPr/>
          <p:nvPr/>
        </p:nvGrpSpPr>
        <p:grpSpPr>
          <a:xfrm>
            <a:off x="4952997" y="2044800"/>
            <a:ext cx="4565729" cy="3606321"/>
            <a:chOff x="4952997" y="2435158"/>
            <a:chExt cx="4565729" cy="3606321"/>
          </a:xfrm>
        </p:grpSpPr>
        <p:sp>
          <p:nvSpPr>
            <p:cNvPr id="34" name="Untertitel 9">
              <a:extLst>
                <a:ext uri="{FF2B5EF4-FFF2-40B4-BE49-F238E27FC236}">
                  <a16:creationId xmlns:a16="http://schemas.microsoft.com/office/drawing/2014/main" id="{1BE2A72F-66CD-4CD5-8641-08F64F2C31FB}"/>
                </a:ext>
              </a:extLst>
            </p:cNvPr>
            <p:cNvSpPr txBox="1">
              <a:spLocks/>
            </p:cNvSpPr>
            <p:nvPr/>
          </p:nvSpPr>
          <p:spPr>
            <a:xfrm>
              <a:off x="4953000" y="2435158"/>
              <a:ext cx="1505320" cy="440034"/>
            </a:xfrm>
            <a:prstGeom prst="rect">
              <a:avLst/>
            </a:prstGeom>
            <a:solidFill>
              <a:srgbClr val="4A62E0"/>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dirty="0">
                  <a:solidFill>
                    <a:schemeClr val="bg1"/>
                  </a:solidFill>
                </a:rPr>
                <a:t>Athletes and </a:t>
              </a:r>
              <a:br>
                <a:rPr lang="en-US" sz="1000" i="1" dirty="0">
                  <a:solidFill>
                    <a:schemeClr val="bg1"/>
                  </a:solidFill>
                </a:rPr>
              </a:br>
              <a:r>
                <a:rPr lang="en-US" sz="1000" i="1" dirty="0">
                  <a:solidFill>
                    <a:schemeClr val="bg1"/>
                  </a:solidFill>
                </a:rPr>
                <a:t>Sports Players</a:t>
              </a:r>
            </a:p>
          </p:txBody>
        </p:sp>
        <p:sp>
          <p:nvSpPr>
            <p:cNvPr id="35" name="Untertitel 9">
              <a:extLst>
                <a:ext uri="{FF2B5EF4-FFF2-40B4-BE49-F238E27FC236}">
                  <a16:creationId xmlns:a16="http://schemas.microsoft.com/office/drawing/2014/main" id="{35EC7F8B-AD1F-4273-A5A2-B27253C29769}"/>
                </a:ext>
              </a:extLst>
            </p:cNvPr>
            <p:cNvSpPr txBox="1">
              <a:spLocks/>
            </p:cNvSpPr>
            <p:nvPr/>
          </p:nvSpPr>
          <p:spPr>
            <a:xfrm>
              <a:off x="6483202" y="2435158"/>
              <a:ext cx="1505320" cy="440034"/>
            </a:xfrm>
            <a:prstGeom prst="rect">
              <a:avLst/>
            </a:prstGeom>
            <a:solidFill>
              <a:srgbClr val="4A62E0"/>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solidFill>
                    <a:schemeClr val="bg1"/>
                  </a:solidFill>
                </a:rPr>
                <a:t>Aircraft Mechanics and</a:t>
              </a:r>
              <a:br>
                <a:rPr lang="en-US" sz="1000" i="1">
                  <a:solidFill>
                    <a:schemeClr val="bg1"/>
                  </a:solidFill>
                </a:rPr>
              </a:br>
              <a:r>
                <a:rPr lang="en-US" sz="1000" i="1">
                  <a:solidFill>
                    <a:schemeClr val="bg1"/>
                  </a:solidFill>
                </a:rPr>
                <a:t>Repairers</a:t>
              </a:r>
            </a:p>
          </p:txBody>
        </p:sp>
        <p:sp>
          <p:nvSpPr>
            <p:cNvPr id="36" name="Untertitel 9">
              <a:extLst>
                <a:ext uri="{FF2B5EF4-FFF2-40B4-BE49-F238E27FC236}">
                  <a16:creationId xmlns:a16="http://schemas.microsoft.com/office/drawing/2014/main" id="{45DCD5E0-5BBF-42F3-8058-A1291B4579DA}"/>
                </a:ext>
              </a:extLst>
            </p:cNvPr>
            <p:cNvSpPr txBox="1">
              <a:spLocks/>
            </p:cNvSpPr>
            <p:nvPr/>
          </p:nvSpPr>
          <p:spPr>
            <a:xfrm>
              <a:off x="8013404" y="2435158"/>
              <a:ext cx="1505320" cy="440034"/>
            </a:xfrm>
            <a:prstGeom prst="rect">
              <a:avLst/>
            </a:prstGeom>
            <a:solidFill>
              <a:srgbClr val="4A62E0"/>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solidFill>
                    <a:schemeClr val="bg1"/>
                  </a:solidFill>
                </a:rPr>
                <a:t>Firefighters</a:t>
              </a:r>
              <a:br>
                <a:rPr lang="en-US" sz="1000" i="1">
                  <a:solidFill>
                    <a:schemeClr val="bg1"/>
                  </a:solidFill>
                </a:rPr>
              </a:br>
              <a:endParaRPr lang="en-US" sz="1000" i="1">
                <a:solidFill>
                  <a:schemeClr val="bg1"/>
                </a:solidFill>
              </a:endParaRPr>
            </a:p>
          </p:txBody>
        </p:sp>
        <p:sp>
          <p:nvSpPr>
            <p:cNvPr id="29" name="Untertitel 9">
              <a:extLst>
                <a:ext uri="{FF2B5EF4-FFF2-40B4-BE49-F238E27FC236}">
                  <a16:creationId xmlns:a16="http://schemas.microsoft.com/office/drawing/2014/main" id="{742E16B7-47AD-4F11-9E0F-AB61C4A1A1B3}"/>
                </a:ext>
              </a:extLst>
            </p:cNvPr>
            <p:cNvSpPr txBox="1">
              <a:spLocks/>
            </p:cNvSpPr>
            <p:nvPr/>
          </p:nvSpPr>
          <p:spPr>
            <a:xfrm>
              <a:off x="4953000" y="2900960"/>
              <a:ext cx="1505320" cy="311793"/>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Adapt to change</a:t>
              </a:r>
            </a:p>
          </p:txBody>
        </p:sp>
        <p:sp>
          <p:nvSpPr>
            <p:cNvPr id="30" name="Untertitel 9">
              <a:extLst>
                <a:ext uri="{FF2B5EF4-FFF2-40B4-BE49-F238E27FC236}">
                  <a16:creationId xmlns:a16="http://schemas.microsoft.com/office/drawing/2014/main" id="{94C94647-9501-41EF-B782-0F73DCC8A47D}"/>
                </a:ext>
              </a:extLst>
            </p:cNvPr>
            <p:cNvSpPr txBox="1">
              <a:spLocks/>
            </p:cNvSpPr>
            <p:nvPr/>
          </p:nvSpPr>
          <p:spPr>
            <a:xfrm>
              <a:off x="6483203" y="2900960"/>
              <a:ext cx="1505320" cy="311793"/>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Adapt to change</a:t>
              </a:r>
            </a:p>
          </p:txBody>
        </p:sp>
        <p:sp>
          <p:nvSpPr>
            <p:cNvPr id="31" name="Untertitel 9">
              <a:extLst>
                <a:ext uri="{FF2B5EF4-FFF2-40B4-BE49-F238E27FC236}">
                  <a16:creationId xmlns:a16="http://schemas.microsoft.com/office/drawing/2014/main" id="{C45066FA-2061-498A-A1EF-4AD8DB4FBFD0}"/>
                </a:ext>
              </a:extLst>
            </p:cNvPr>
            <p:cNvSpPr txBox="1">
              <a:spLocks/>
            </p:cNvSpPr>
            <p:nvPr/>
          </p:nvSpPr>
          <p:spPr>
            <a:xfrm>
              <a:off x="8013404" y="2900960"/>
              <a:ext cx="1505320" cy="311793"/>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Adapt to change</a:t>
              </a:r>
            </a:p>
          </p:txBody>
        </p:sp>
        <p:sp>
          <p:nvSpPr>
            <p:cNvPr id="24" name="Untertitel 9">
              <a:extLst>
                <a:ext uri="{FF2B5EF4-FFF2-40B4-BE49-F238E27FC236}">
                  <a16:creationId xmlns:a16="http://schemas.microsoft.com/office/drawing/2014/main" id="{092BF695-AAC4-49A6-933C-CBB618FA3034}"/>
                </a:ext>
              </a:extLst>
            </p:cNvPr>
            <p:cNvSpPr txBox="1">
              <a:spLocks/>
            </p:cNvSpPr>
            <p:nvPr/>
          </p:nvSpPr>
          <p:spPr>
            <a:xfrm>
              <a:off x="4953000" y="3238521"/>
              <a:ext cx="1505320" cy="311793"/>
            </a:xfrm>
            <a:prstGeom prst="rect">
              <a:avLst/>
            </a:prstGeom>
            <a:solidFill>
              <a:schemeClr val="bg2">
                <a:lumMod val="40000"/>
                <a:lumOff val="6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de-CH" sz="1000" i="1" dirty="0"/>
                <a:t>English</a:t>
              </a:r>
            </a:p>
          </p:txBody>
        </p:sp>
        <p:sp>
          <p:nvSpPr>
            <p:cNvPr id="25" name="Untertitel 9">
              <a:extLst>
                <a:ext uri="{FF2B5EF4-FFF2-40B4-BE49-F238E27FC236}">
                  <a16:creationId xmlns:a16="http://schemas.microsoft.com/office/drawing/2014/main" id="{21D3660A-37CB-41CE-991C-4F924302B181}"/>
                </a:ext>
              </a:extLst>
            </p:cNvPr>
            <p:cNvSpPr txBox="1">
              <a:spLocks/>
            </p:cNvSpPr>
            <p:nvPr/>
          </p:nvSpPr>
          <p:spPr>
            <a:xfrm>
              <a:off x="6483203" y="3238521"/>
              <a:ext cx="1505320" cy="311793"/>
            </a:xfrm>
            <a:prstGeom prst="rect">
              <a:avLst/>
            </a:prstGeom>
            <a:solidFill>
              <a:schemeClr val="bg2">
                <a:lumMod val="40000"/>
                <a:lumOff val="6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de-CH" sz="1000" i="1" dirty="0"/>
                <a:t>English</a:t>
              </a:r>
            </a:p>
          </p:txBody>
        </p:sp>
        <p:sp>
          <p:nvSpPr>
            <p:cNvPr id="26" name="Untertitel 9">
              <a:extLst>
                <a:ext uri="{FF2B5EF4-FFF2-40B4-BE49-F238E27FC236}">
                  <a16:creationId xmlns:a16="http://schemas.microsoft.com/office/drawing/2014/main" id="{D209D401-0894-45AA-918D-AB60C08E8533}"/>
                </a:ext>
              </a:extLst>
            </p:cNvPr>
            <p:cNvSpPr txBox="1">
              <a:spLocks/>
            </p:cNvSpPr>
            <p:nvPr/>
          </p:nvSpPr>
          <p:spPr>
            <a:xfrm>
              <a:off x="8013404" y="3238521"/>
              <a:ext cx="1505320" cy="311793"/>
            </a:xfrm>
            <a:prstGeom prst="rect">
              <a:avLst/>
            </a:prstGeom>
            <a:solidFill>
              <a:schemeClr val="bg2">
                <a:lumMod val="40000"/>
                <a:lumOff val="6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de-CH" sz="1000" i="1" dirty="0"/>
                <a:t>English</a:t>
              </a:r>
            </a:p>
          </p:txBody>
        </p:sp>
        <p:sp>
          <p:nvSpPr>
            <p:cNvPr id="19" name="Untertitel 9">
              <a:extLst>
                <a:ext uri="{FF2B5EF4-FFF2-40B4-BE49-F238E27FC236}">
                  <a16:creationId xmlns:a16="http://schemas.microsoft.com/office/drawing/2014/main" id="{2238EC58-4D20-4F2F-B4D8-63EAA6799863}"/>
                </a:ext>
              </a:extLst>
            </p:cNvPr>
            <p:cNvSpPr txBox="1">
              <a:spLocks/>
            </p:cNvSpPr>
            <p:nvPr/>
          </p:nvSpPr>
          <p:spPr>
            <a:xfrm>
              <a:off x="4952999" y="3576082"/>
              <a:ext cx="1505320" cy="311793"/>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Use office systems</a:t>
              </a:r>
            </a:p>
          </p:txBody>
        </p:sp>
        <p:sp>
          <p:nvSpPr>
            <p:cNvPr id="20" name="Untertitel 9">
              <a:extLst>
                <a:ext uri="{FF2B5EF4-FFF2-40B4-BE49-F238E27FC236}">
                  <a16:creationId xmlns:a16="http://schemas.microsoft.com/office/drawing/2014/main" id="{DBD61EFD-889D-4EB5-90F4-D6D56C815D13}"/>
                </a:ext>
              </a:extLst>
            </p:cNvPr>
            <p:cNvSpPr txBox="1">
              <a:spLocks/>
            </p:cNvSpPr>
            <p:nvPr/>
          </p:nvSpPr>
          <p:spPr>
            <a:xfrm>
              <a:off x="6483202" y="3576082"/>
              <a:ext cx="1505320" cy="311793"/>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Maintenance and repair</a:t>
              </a:r>
            </a:p>
          </p:txBody>
        </p:sp>
        <p:sp>
          <p:nvSpPr>
            <p:cNvPr id="21" name="Untertitel 9">
              <a:extLst>
                <a:ext uri="{FF2B5EF4-FFF2-40B4-BE49-F238E27FC236}">
                  <a16:creationId xmlns:a16="http://schemas.microsoft.com/office/drawing/2014/main" id="{AA87549E-3371-48AF-B107-A15E1A96404C}"/>
                </a:ext>
              </a:extLst>
            </p:cNvPr>
            <p:cNvSpPr txBox="1">
              <a:spLocks/>
            </p:cNvSpPr>
            <p:nvPr/>
          </p:nvSpPr>
          <p:spPr>
            <a:xfrm>
              <a:off x="8013402" y="3576082"/>
              <a:ext cx="1505320" cy="311793"/>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Supervision of persons</a:t>
              </a:r>
            </a:p>
          </p:txBody>
        </p:sp>
        <p:sp>
          <p:nvSpPr>
            <p:cNvPr id="14" name="Untertitel 9">
              <a:extLst>
                <a:ext uri="{FF2B5EF4-FFF2-40B4-BE49-F238E27FC236}">
                  <a16:creationId xmlns:a16="http://schemas.microsoft.com/office/drawing/2014/main" id="{65E2FAE0-0E53-437D-A59D-CA0F027A5F49}"/>
                </a:ext>
              </a:extLst>
            </p:cNvPr>
            <p:cNvSpPr txBox="1">
              <a:spLocks/>
            </p:cNvSpPr>
            <p:nvPr/>
          </p:nvSpPr>
          <p:spPr>
            <a:xfrm>
              <a:off x="4953000" y="3913643"/>
              <a:ext cx="1505320" cy="311793"/>
            </a:xfrm>
            <a:prstGeom prst="rect">
              <a:avLst/>
            </a:prstGeom>
            <a:solidFill>
              <a:schemeClr val="bg2">
                <a:lumMod val="40000"/>
                <a:lumOff val="6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Office software</a:t>
              </a:r>
            </a:p>
          </p:txBody>
        </p:sp>
        <p:sp>
          <p:nvSpPr>
            <p:cNvPr id="15" name="Untertitel 9">
              <a:extLst>
                <a:ext uri="{FF2B5EF4-FFF2-40B4-BE49-F238E27FC236}">
                  <a16:creationId xmlns:a16="http://schemas.microsoft.com/office/drawing/2014/main" id="{EA33CAAD-F0E1-42B5-BD60-D5C86CCD74CB}"/>
                </a:ext>
              </a:extLst>
            </p:cNvPr>
            <p:cNvSpPr txBox="1">
              <a:spLocks/>
            </p:cNvSpPr>
            <p:nvPr/>
          </p:nvSpPr>
          <p:spPr>
            <a:xfrm>
              <a:off x="6483202" y="3913643"/>
              <a:ext cx="1505320" cy="311793"/>
            </a:xfrm>
            <a:prstGeom prst="rect">
              <a:avLst/>
            </a:prstGeom>
            <a:solidFill>
              <a:schemeClr val="bg2">
                <a:lumMod val="40000"/>
                <a:lumOff val="6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Work in teams</a:t>
              </a:r>
            </a:p>
          </p:txBody>
        </p:sp>
        <p:sp>
          <p:nvSpPr>
            <p:cNvPr id="16" name="Untertitel 9">
              <a:extLst>
                <a:ext uri="{FF2B5EF4-FFF2-40B4-BE49-F238E27FC236}">
                  <a16:creationId xmlns:a16="http://schemas.microsoft.com/office/drawing/2014/main" id="{01332C6F-B657-425D-B1D3-7717C9DDCBD0}"/>
                </a:ext>
              </a:extLst>
            </p:cNvPr>
            <p:cNvSpPr txBox="1">
              <a:spLocks/>
            </p:cNvSpPr>
            <p:nvPr/>
          </p:nvSpPr>
          <p:spPr>
            <a:xfrm>
              <a:off x="8013405" y="3913643"/>
              <a:ext cx="1505320" cy="311793"/>
            </a:xfrm>
            <a:prstGeom prst="rect">
              <a:avLst/>
            </a:prstGeom>
            <a:solidFill>
              <a:schemeClr val="bg2">
                <a:lumMod val="40000"/>
                <a:lumOff val="6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Work in teams</a:t>
              </a:r>
            </a:p>
          </p:txBody>
        </p:sp>
        <p:sp>
          <p:nvSpPr>
            <p:cNvPr id="44" name="Untertitel 9">
              <a:extLst>
                <a:ext uri="{FF2B5EF4-FFF2-40B4-BE49-F238E27FC236}">
                  <a16:creationId xmlns:a16="http://schemas.microsoft.com/office/drawing/2014/main" id="{DA9163D1-DEA7-4D31-A8D7-F0944662DAE2}"/>
                </a:ext>
              </a:extLst>
            </p:cNvPr>
            <p:cNvSpPr txBox="1">
              <a:spLocks/>
            </p:cNvSpPr>
            <p:nvPr/>
          </p:nvSpPr>
          <p:spPr>
            <a:xfrm>
              <a:off x="4952997" y="4251204"/>
              <a:ext cx="1505320" cy="311793"/>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Tolerate stress</a:t>
              </a:r>
            </a:p>
          </p:txBody>
        </p:sp>
        <p:sp>
          <p:nvSpPr>
            <p:cNvPr id="45" name="Untertitel 9">
              <a:extLst>
                <a:ext uri="{FF2B5EF4-FFF2-40B4-BE49-F238E27FC236}">
                  <a16:creationId xmlns:a16="http://schemas.microsoft.com/office/drawing/2014/main" id="{CB1FC613-F9B3-40AB-B90B-A3DF94BA977B}"/>
                </a:ext>
              </a:extLst>
            </p:cNvPr>
            <p:cNvSpPr txBox="1">
              <a:spLocks/>
            </p:cNvSpPr>
            <p:nvPr/>
          </p:nvSpPr>
          <p:spPr>
            <a:xfrm>
              <a:off x="6483199" y="4251204"/>
              <a:ext cx="1505320" cy="311793"/>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Use a computer</a:t>
              </a:r>
            </a:p>
          </p:txBody>
        </p:sp>
        <p:sp>
          <p:nvSpPr>
            <p:cNvPr id="46" name="Untertitel 9">
              <a:extLst>
                <a:ext uri="{FF2B5EF4-FFF2-40B4-BE49-F238E27FC236}">
                  <a16:creationId xmlns:a16="http://schemas.microsoft.com/office/drawing/2014/main" id="{473554AE-DD33-431A-910E-45F14DEFD05E}"/>
                </a:ext>
              </a:extLst>
            </p:cNvPr>
            <p:cNvSpPr txBox="1">
              <a:spLocks/>
            </p:cNvSpPr>
            <p:nvPr/>
          </p:nvSpPr>
          <p:spPr>
            <a:xfrm>
              <a:off x="8013402" y="4251204"/>
              <a:ext cx="1505320" cy="311793"/>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de-CH" sz="1000" i="1" dirty="0"/>
                <a:t>Communication</a:t>
              </a:r>
            </a:p>
          </p:txBody>
        </p:sp>
        <p:sp>
          <p:nvSpPr>
            <p:cNvPr id="47" name="Untertitel 9">
              <a:extLst>
                <a:ext uri="{FF2B5EF4-FFF2-40B4-BE49-F238E27FC236}">
                  <a16:creationId xmlns:a16="http://schemas.microsoft.com/office/drawing/2014/main" id="{EF31B15E-979D-456F-AE41-9AE6A3857ADF}"/>
                </a:ext>
              </a:extLst>
            </p:cNvPr>
            <p:cNvSpPr txBox="1">
              <a:spLocks/>
            </p:cNvSpPr>
            <p:nvPr/>
          </p:nvSpPr>
          <p:spPr>
            <a:xfrm>
              <a:off x="4953001" y="4588765"/>
              <a:ext cx="1505320" cy="440034"/>
            </a:xfrm>
            <a:prstGeom prst="rect">
              <a:avLst/>
            </a:prstGeom>
            <a:solidFill>
              <a:schemeClr val="bg2">
                <a:lumMod val="40000"/>
                <a:lumOff val="6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Work in teams</a:t>
              </a:r>
              <a:br>
                <a:rPr lang="en-US" sz="1000" i="1"/>
              </a:br>
              <a:endParaRPr lang="en-US" sz="1000" i="1"/>
            </a:p>
          </p:txBody>
        </p:sp>
        <p:sp>
          <p:nvSpPr>
            <p:cNvPr id="48" name="Untertitel 9">
              <a:extLst>
                <a:ext uri="{FF2B5EF4-FFF2-40B4-BE49-F238E27FC236}">
                  <a16:creationId xmlns:a16="http://schemas.microsoft.com/office/drawing/2014/main" id="{A5789741-5A2F-4D99-AE23-DF4CCF386465}"/>
                </a:ext>
              </a:extLst>
            </p:cNvPr>
            <p:cNvSpPr txBox="1">
              <a:spLocks/>
            </p:cNvSpPr>
            <p:nvPr/>
          </p:nvSpPr>
          <p:spPr>
            <a:xfrm>
              <a:off x="6483203" y="4588765"/>
              <a:ext cx="1505320" cy="440034"/>
            </a:xfrm>
            <a:prstGeom prst="rect">
              <a:avLst/>
            </a:prstGeom>
            <a:solidFill>
              <a:schemeClr val="bg2">
                <a:lumMod val="40000"/>
                <a:lumOff val="6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Create solutions to problems</a:t>
              </a:r>
            </a:p>
          </p:txBody>
        </p:sp>
        <p:sp>
          <p:nvSpPr>
            <p:cNvPr id="49" name="Untertitel 9">
              <a:extLst>
                <a:ext uri="{FF2B5EF4-FFF2-40B4-BE49-F238E27FC236}">
                  <a16:creationId xmlns:a16="http://schemas.microsoft.com/office/drawing/2014/main" id="{93862824-809A-459E-A70E-09C1034FDB27}"/>
                </a:ext>
              </a:extLst>
            </p:cNvPr>
            <p:cNvSpPr txBox="1">
              <a:spLocks/>
            </p:cNvSpPr>
            <p:nvPr/>
          </p:nvSpPr>
          <p:spPr>
            <a:xfrm>
              <a:off x="8013406" y="4588765"/>
              <a:ext cx="1505320" cy="440034"/>
            </a:xfrm>
            <a:prstGeom prst="rect">
              <a:avLst/>
            </a:prstGeom>
            <a:solidFill>
              <a:schemeClr val="bg2">
                <a:lumMod val="40000"/>
                <a:lumOff val="6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Drive vehicles</a:t>
              </a:r>
              <a:br>
                <a:rPr lang="en-US" sz="1000" i="1"/>
              </a:br>
              <a:endParaRPr lang="en-US" sz="1000" i="1"/>
            </a:p>
          </p:txBody>
        </p:sp>
        <p:sp>
          <p:nvSpPr>
            <p:cNvPr id="50" name="Untertitel 9">
              <a:extLst>
                <a:ext uri="{FF2B5EF4-FFF2-40B4-BE49-F238E27FC236}">
                  <a16:creationId xmlns:a16="http://schemas.microsoft.com/office/drawing/2014/main" id="{D745ADE3-8845-47FB-B492-056B76061BFA}"/>
                </a:ext>
              </a:extLst>
            </p:cNvPr>
            <p:cNvSpPr txBox="1">
              <a:spLocks/>
            </p:cNvSpPr>
            <p:nvPr/>
          </p:nvSpPr>
          <p:spPr>
            <a:xfrm>
              <a:off x="6483199" y="5054567"/>
              <a:ext cx="1505320" cy="311793"/>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Quality standards</a:t>
              </a:r>
            </a:p>
          </p:txBody>
        </p:sp>
        <p:sp>
          <p:nvSpPr>
            <p:cNvPr id="51" name="Untertitel 9">
              <a:extLst>
                <a:ext uri="{FF2B5EF4-FFF2-40B4-BE49-F238E27FC236}">
                  <a16:creationId xmlns:a16="http://schemas.microsoft.com/office/drawing/2014/main" id="{5FEE4FC5-79D3-4409-979C-DA6D5B60A4ED}"/>
                </a:ext>
              </a:extLst>
            </p:cNvPr>
            <p:cNvSpPr txBox="1">
              <a:spLocks/>
            </p:cNvSpPr>
            <p:nvPr/>
          </p:nvSpPr>
          <p:spPr>
            <a:xfrm>
              <a:off x="8013402" y="5054567"/>
              <a:ext cx="1505320" cy="311793"/>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Think proactively</a:t>
              </a:r>
            </a:p>
          </p:txBody>
        </p:sp>
        <p:sp>
          <p:nvSpPr>
            <p:cNvPr id="52" name="Untertitel 9">
              <a:extLst>
                <a:ext uri="{FF2B5EF4-FFF2-40B4-BE49-F238E27FC236}">
                  <a16:creationId xmlns:a16="http://schemas.microsoft.com/office/drawing/2014/main" id="{F6156214-988E-4354-9939-FAC4186AEDA2}"/>
                </a:ext>
              </a:extLst>
            </p:cNvPr>
            <p:cNvSpPr txBox="1">
              <a:spLocks/>
            </p:cNvSpPr>
            <p:nvPr/>
          </p:nvSpPr>
          <p:spPr>
            <a:xfrm>
              <a:off x="6483203" y="5392128"/>
              <a:ext cx="1505320" cy="311793"/>
            </a:xfrm>
            <a:prstGeom prst="rect">
              <a:avLst/>
            </a:prstGeom>
            <a:solidFill>
              <a:schemeClr val="bg2">
                <a:lumMod val="40000"/>
                <a:lumOff val="6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Think proactively</a:t>
              </a:r>
            </a:p>
          </p:txBody>
        </p:sp>
        <p:sp>
          <p:nvSpPr>
            <p:cNvPr id="53" name="Untertitel 9">
              <a:extLst>
                <a:ext uri="{FF2B5EF4-FFF2-40B4-BE49-F238E27FC236}">
                  <a16:creationId xmlns:a16="http://schemas.microsoft.com/office/drawing/2014/main" id="{C1A40C35-6C2E-490A-A89F-DA34DDA5C66A}"/>
                </a:ext>
              </a:extLst>
            </p:cNvPr>
            <p:cNvSpPr txBox="1">
              <a:spLocks/>
            </p:cNvSpPr>
            <p:nvPr/>
          </p:nvSpPr>
          <p:spPr>
            <a:xfrm>
              <a:off x="8013406" y="5392128"/>
              <a:ext cx="1505320" cy="311793"/>
            </a:xfrm>
            <a:prstGeom prst="rect">
              <a:avLst/>
            </a:prstGeom>
            <a:solidFill>
              <a:schemeClr val="bg2">
                <a:lumMod val="40000"/>
                <a:lumOff val="6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Work independently</a:t>
              </a:r>
            </a:p>
          </p:txBody>
        </p:sp>
        <p:sp>
          <p:nvSpPr>
            <p:cNvPr id="54" name="Untertitel 9">
              <a:extLst>
                <a:ext uri="{FF2B5EF4-FFF2-40B4-BE49-F238E27FC236}">
                  <a16:creationId xmlns:a16="http://schemas.microsoft.com/office/drawing/2014/main" id="{D06CFE7E-1188-4E96-8113-AD562F6EA990}"/>
                </a:ext>
              </a:extLst>
            </p:cNvPr>
            <p:cNvSpPr txBox="1">
              <a:spLocks/>
            </p:cNvSpPr>
            <p:nvPr/>
          </p:nvSpPr>
          <p:spPr>
            <a:xfrm>
              <a:off x="6483199" y="5729686"/>
              <a:ext cx="1505320" cy="311793"/>
            </a:xfrm>
            <a:prstGeom prst="rect">
              <a:avLst/>
            </a:prstGeom>
            <a:solidFill>
              <a:schemeClr val="bg2">
                <a:lumMod val="20000"/>
                <a:lumOff val="80000"/>
              </a:schemeClr>
            </a:solidFill>
          </p:spPr>
          <p:txBody>
            <a:bodyPr vert="horz" wrap="square" lIns="90000" tIns="90000" rIns="90000" bIns="9000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ts val="1000"/>
                </a:lnSpc>
                <a:spcBef>
                  <a:spcPts val="0"/>
                </a:spcBef>
              </a:pPr>
              <a:r>
                <a:rPr lang="en-US" sz="1000" i="1"/>
                <a:t>Office software</a:t>
              </a:r>
            </a:p>
          </p:txBody>
        </p:sp>
      </p:grpSp>
    </p:spTree>
    <p:extLst>
      <p:ext uri="{BB962C8B-B14F-4D97-AF65-F5344CB8AC3E}">
        <p14:creationId xmlns:p14="http://schemas.microsoft.com/office/powerpoint/2010/main" val="2615521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
                                            <p:txEl>
                                              <p:pRg st="0" end="0"/>
                                            </p:txEl>
                                          </p:spTgt>
                                        </p:tgtEl>
                                        <p:attrNameLst>
                                          <p:attrName>style.visibility</p:attrName>
                                        </p:attrNameLst>
                                      </p:cBhvr>
                                      <p:to>
                                        <p:strVal val="visible"/>
                                      </p:to>
                                    </p:set>
                                    <p:animEffect transition="in" filter="fade">
                                      <p:cBhvr>
                                        <p:cTn id="12" dur="500"/>
                                        <p:tgtEl>
                                          <p:spTgt spid="4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
                                            <p:txEl>
                                              <p:pRg st="1" end="1"/>
                                            </p:txEl>
                                          </p:spTgt>
                                        </p:tgtEl>
                                        <p:attrNameLst>
                                          <p:attrName>style.visibility</p:attrName>
                                        </p:attrNameLst>
                                      </p:cBhvr>
                                      <p:to>
                                        <p:strVal val="visible"/>
                                      </p:to>
                                    </p:set>
                                    <p:animEffect transition="in" filter="fade">
                                      <p:cBhvr>
                                        <p:cTn id="17" dur="500"/>
                                        <p:tgtEl>
                                          <p:spTgt spid="4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
                                            <p:txEl>
                                              <p:pRg st="2" end="2"/>
                                            </p:txEl>
                                          </p:spTgt>
                                        </p:tgtEl>
                                        <p:attrNameLst>
                                          <p:attrName>style.visibility</p:attrName>
                                        </p:attrNameLst>
                                      </p:cBhvr>
                                      <p:to>
                                        <p:strVal val="visible"/>
                                      </p:to>
                                    </p:set>
                                    <p:animEffect transition="in" filter="fade">
                                      <p:cBhvr>
                                        <p:cTn id="22" dur="500"/>
                                        <p:tgtEl>
                                          <p:spTgt spid="4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AAB1255B-6FEF-4154-85D2-508875BD3111}"/>
              </a:ext>
            </a:extLst>
          </p:cNvPr>
          <p:cNvSpPr>
            <a:spLocks noGrp="1"/>
          </p:cNvSpPr>
          <p:nvPr>
            <p:ph type="ctrTitle"/>
          </p:nvPr>
        </p:nvSpPr>
        <p:spPr>
          <a:xfrm>
            <a:off x="441867" y="445511"/>
            <a:ext cx="8420100" cy="664797"/>
          </a:xfrm>
        </p:spPr>
        <p:txBody>
          <a:bodyPr/>
          <a:lstStyle/>
          <a:p>
            <a:r>
              <a:rPr lang="en-US" b="1" dirty="0"/>
              <a:t>Why not…machine generated</a:t>
            </a:r>
            <a:r>
              <a:rPr lang="de-CH" b="1" dirty="0"/>
              <a:t>?</a:t>
            </a:r>
            <a:br>
              <a:rPr lang="de-CH" b="1" dirty="0"/>
            </a:br>
            <a:r>
              <a:rPr lang="en-US" b="1" dirty="0">
                <a:solidFill>
                  <a:schemeClr val="accent6"/>
                </a:solidFill>
              </a:rPr>
              <a:t>Because the results are not even checked…?</a:t>
            </a:r>
            <a:endParaRPr lang="de-CH" b="1" dirty="0"/>
          </a:p>
        </p:txBody>
      </p:sp>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56</a:t>
            </a:fld>
            <a:endParaRPr lang="de-CH" dirty="0"/>
          </a:p>
        </p:txBody>
      </p:sp>
      <p:sp>
        <p:nvSpPr>
          <p:cNvPr id="41" name="Textfeld 40">
            <a:extLst>
              <a:ext uri="{FF2B5EF4-FFF2-40B4-BE49-F238E27FC236}">
                <a16:creationId xmlns:a16="http://schemas.microsoft.com/office/drawing/2014/main" id="{37B86DA8-4211-4BAE-AEF9-746380BBE287}"/>
              </a:ext>
            </a:extLst>
          </p:cNvPr>
          <p:cNvSpPr txBox="1"/>
          <p:nvPr/>
        </p:nvSpPr>
        <p:spPr>
          <a:xfrm>
            <a:off x="456176" y="6120000"/>
            <a:ext cx="8757271" cy="123111"/>
          </a:xfrm>
          <a:prstGeom prst="rect">
            <a:avLst/>
          </a:prstGeom>
          <a:noFill/>
        </p:spPr>
        <p:txBody>
          <a:bodyPr wrap="square" lIns="0" tIns="0" rIns="0" bIns="0">
            <a:spAutoFit/>
          </a:bodyPr>
          <a:lstStyle/>
          <a:p>
            <a:pPr marL="0" marR="0" lvl="0" indent="0" algn="l" defTabSz="914400" rtl="0" eaLnBrk="1" fontAlgn="auto" latinLnBrk="0" hangingPunct="1">
              <a:spcBef>
                <a:spcPts val="0"/>
              </a:spcBef>
              <a:spcAft>
                <a:spcPts val="0"/>
              </a:spcAft>
              <a:buClrTx/>
              <a:buSzTx/>
              <a:buFont typeface="Wingdings" panose="05000000000000000000" pitchFamily="2" charset="2"/>
              <a:buNone/>
              <a:tabLst/>
              <a:defRPr/>
            </a:pPr>
            <a:r>
              <a:rPr lang="en-US" sz="800" i="1" dirty="0">
                <a:latin typeface="Noto Sans" panose="020B0502040504020204" pitchFamily="34" charset="0"/>
                <a:ea typeface="Noto Sans" panose="020B0502040504020204" pitchFamily="34" charset="0"/>
                <a:cs typeface="Noto Sans" panose="020B0502040504020204" pitchFamily="34" charset="0"/>
              </a:rPr>
              <a:t>Source: https://www.cedefop.europa.eu/en/tools/skills-online-vacancies/occupations/skills</a:t>
            </a:r>
            <a:endParaRPr lang="en-US" sz="800" b="1" i="1" dirty="0">
              <a:latin typeface="Noto Sans" panose="020B0502040504020204" pitchFamily="34" charset="0"/>
              <a:ea typeface="Noto Sans" panose="020B0502040504020204" pitchFamily="34" charset="0"/>
              <a:cs typeface="Noto Sans" panose="020B0502040504020204" pitchFamily="34" charset="0"/>
            </a:endParaRPr>
          </a:p>
        </p:txBody>
      </p:sp>
      <p:sp>
        <p:nvSpPr>
          <p:cNvPr id="39" name="Untertitel 9">
            <a:extLst>
              <a:ext uri="{FF2B5EF4-FFF2-40B4-BE49-F238E27FC236}">
                <a16:creationId xmlns:a16="http://schemas.microsoft.com/office/drawing/2014/main" id="{A564411E-002B-4CAB-A259-361E9028DD3D}"/>
              </a:ext>
            </a:extLst>
          </p:cNvPr>
          <p:cNvSpPr txBox="1">
            <a:spLocks/>
          </p:cNvSpPr>
          <p:nvPr/>
        </p:nvSpPr>
        <p:spPr>
          <a:xfrm>
            <a:off x="441867" y="2044800"/>
            <a:ext cx="3919624" cy="561649"/>
          </a:xfrm>
          <a:prstGeom prst="rect">
            <a:avLst/>
          </a:prstGeom>
        </p:spPr>
        <p:txBody>
          <a:bodyPr vert="horz" wrap="square" lIns="0" tIns="0" rIns="0" bIns="0" rtlCol="0">
            <a:no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400"/>
              </a:lnSpc>
            </a:pPr>
            <a:r>
              <a:rPr lang="en-US" sz="2400" i="1" dirty="0"/>
              <a:t>Most requested </a:t>
            </a:r>
            <a:br>
              <a:rPr lang="en-US" sz="2400" i="1" dirty="0"/>
            </a:br>
            <a:r>
              <a:rPr lang="en-US" sz="2400" b="1" i="1" dirty="0"/>
              <a:t>skills for bartenders </a:t>
            </a:r>
            <a:br>
              <a:rPr lang="en-US" sz="2400" i="1" dirty="0"/>
            </a:br>
            <a:r>
              <a:rPr lang="en-US" sz="2400" i="1" dirty="0"/>
              <a:t>according to </a:t>
            </a:r>
            <a:br>
              <a:rPr lang="en-US" sz="2400" i="1" dirty="0"/>
            </a:br>
            <a:r>
              <a:rPr lang="en-US" sz="2400" i="1" dirty="0"/>
              <a:t>CEDEFOP data</a:t>
            </a:r>
          </a:p>
        </p:txBody>
      </p:sp>
      <p:pic>
        <p:nvPicPr>
          <p:cNvPr id="37" name="Grafik 36" descr="Ein Bild, das Text enthält.&#10;&#10;Automatisch generierte Beschreibung">
            <a:extLst>
              <a:ext uri="{FF2B5EF4-FFF2-40B4-BE49-F238E27FC236}">
                <a16:creationId xmlns:a16="http://schemas.microsoft.com/office/drawing/2014/main" id="{2A4C9F2E-E9B1-4B26-8640-B188ACE46CCB}"/>
              </a:ext>
            </a:extLst>
          </p:cNvPr>
          <p:cNvPicPr>
            <a:picLocks noChangeAspect="1"/>
          </p:cNvPicPr>
          <p:nvPr/>
        </p:nvPicPr>
        <p:blipFill rotWithShape="1">
          <a:blip r:embed="rId3">
            <a:extLst>
              <a:ext uri="{28A0092B-C50C-407E-A947-70E740481C1C}">
                <a14:useLocalDpi xmlns:a14="http://schemas.microsoft.com/office/drawing/2010/main" val="0"/>
              </a:ext>
            </a:extLst>
          </a:blip>
          <a:srcRect l="3187" t="6888" r="4013" b="6338"/>
          <a:stretch/>
        </p:blipFill>
        <p:spPr>
          <a:xfrm>
            <a:off x="3287111" y="1661266"/>
            <a:ext cx="6279676" cy="3745611"/>
          </a:xfrm>
          <a:prstGeom prst="rect">
            <a:avLst/>
          </a:prstGeom>
          <a:ln>
            <a:noFill/>
          </a:ln>
        </p:spPr>
      </p:pic>
    </p:spTree>
    <p:extLst>
      <p:ext uri="{BB962C8B-B14F-4D97-AF65-F5344CB8AC3E}">
        <p14:creationId xmlns:p14="http://schemas.microsoft.com/office/powerpoint/2010/main" val="2378803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47DB4EF7-03D4-47E9-A2AD-9B12A4333BDD}"/>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FCE046F9-69A2-436B-8176-99D2E7D44BFD}"/>
              </a:ext>
            </a:extLst>
          </p:cNvPr>
          <p:cNvSpPr>
            <a:spLocks noGrp="1"/>
          </p:cNvSpPr>
          <p:nvPr>
            <p:ph type="sldNum" sz="quarter" idx="12"/>
          </p:nvPr>
        </p:nvSpPr>
        <p:spPr/>
        <p:txBody>
          <a:bodyPr/>
          <a:lstStyle/>
          <a:p>
            <a:fld id="{A7E22F92-E701-4EF5-866F-F531EDE78CDA}" type="slidenum">
              <a:rPr lang="de-CH" smtClean="0"/>
              <a:pPr/>
              <a:t>57</a:t>
            </a:fld>
            <a:endParaRPr lang="de-CH" dirty="0"/>
          </a:p>
        </p:txBody>
      </p:sp>
      <p:sp>
        <p:nvSpPr>
          <p:cNvPr id="8" name="Titel 1">
            <a:extLst>
              <a:ext uri="{FF2B5EF4-FFF2-40B4-BE49-F238E27FC236}">
                <a16:creationId xmlns:a16="http://schemas.microsoft.com/office/drawing/2014/main" id="{7E51F3F3-D5BA-47FD-94DF-6C8858017A79}"/>
              </a:ext>
            </a:extLst>
          </p:cNvPr>
          <p:cNvSpPr txBox="1">
            <a:spLocks/>
          </p:cNvSpPr>
          <p:nvPr/>
        </p:nvSpPr>
        <p:spPr>
          <a:xfrm>
            <a:off x="438150" y="1639732"/>
            <a:ext cx="9467850"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3"/>
                </a:solidFill>
              </a:rPr>
              <a:t>Key success factors</a:t>
            </a:r>
          </a:p>
        </p:txBody>
      </p:sp>
      <p:sp>
        <p:nvSpPr>
          <p:cNvPr id="9" name="Titel 1">
            <a:extLst>
              <a:ext uri="{FF2B5EF4-FFF2-40B4-BE49-F238E27FC236}">
                <a16:creationId xmlns:a16="http://schemas.microsoft.com/office/drawing/2014/main" id="{AF3EBAD8-E738-45E8-95F9-6C27743EFC97}"/>
              </a:ext>
            </a:extLst>
          </p:cNvPr>
          <p:cNvSpPr txBox="1">
            <a:spLocks/>
          </p:cNvSpPr>
          <p:nvPr/>
        </p:nvSpPr>
        <p:spPr>
          <a:xfrm>
            <a:off x="445584" y="2250989"/>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bg1"/>
                </a:solidFill>
              </a:rPr>
              <a:t>Clear vision and data strategy</a:t>
            </a:r>
          </a:p>
        </p:txBody>
      </p:sp>
      <p:sp>
        <p:nvSpPr>
          <p:cNvPr id="10" name="Titel 1">
            <a:extLst>
              <a:ext uri="{FF2B5EF4-FFF2-40B4-BE49-F238E27FC236}">
                <a16:creationId xmlns:a16="http://schemas.microsoft.com/office/drawing/2014/main" id="{FEEAC370-52E2-40BC-8DE4-6B4A8FC2B943}"/>
              </a:ext>
            </a:extLst>
          </p:cNvPr>
          <p:cNvSpPr txBox="1">
            <a:spLocks/>
          </p:cNvSpPr>
          <p:nvPr/>
        </p:nvSpPr>
        <p:spPr>
          <a:xfrm>
            <a:off x="445584" y="2875134"/>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combined with</a:t>
            </a:r>
          </a:p>
        </p:txBody>
      </p:sp>
      <p:sp>
        <p:nvSpPr>
          <p:cNvPr id="11" name="Titel 1">
            <a:extLst>
              <a:ext uri="{FF2B5EF4-FFF2-40B4-BE49-F238E27FC236}">
                <a16:creationId xmlns:a16="http://schemas.microsoft.com/office/drawing/2014/main" id="{1A0DB4A8-B15A-4FF9-BE79-F80C8DB10B2B}"/>
              </a:ext>
            </a:extLst>
          </p:cNvPr>
          <p:cNvSpPr txBox="1">
            <a:spLocks/>
          </p:cNvSpPr>
          <p:nvPr/>
        </p:nvSpPr>
        <p:spPr>
          <a:xfrm>
            <a:off x="438150" y="3486391"/>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bg1"/>
                </a:solidFill>
              </a:rPr>
              <a:t>highly flexible graph structure </a:t>
            </a:r>
            <a:r>
              <a:rPr lang="en-US" b="1" dirty="0">
                <a:solidFill>
                  <a:schemeClr val="bg1"/>
                </a:solidFill>
              </a:rPr>
              <a:t>to </a:t>
            </a:r>
          </a:p>
        </p:txBody>
      </p:sp>
      <p:sp>
        <p:nvSpPr>
          <p:cNvPr id="12" name="Titel 1">
            <a:extLst>
              <a:ext uri="{FF2B5EF4-FFF2-40B4-BE49-F238E27FC236}">
                <a16:creationId xmlns:a16="http://schemas.microsoft.com/office/drawing/2014/main" id="{715FB80A-BFCA-447A-919E-8D1E78496040}"/>
              </a:ext>
            </a:extLst>
          </p:cNvPr>
          <p:cNvSpPr txBox="1">
            <a:spLocks/>
          </p:cNvSpPr>
          <p:nvPr/>
        </p:nvSpPr>
        <p:spPr>
          <a:xfrm>
            <a:off x="438150" y="4097648"/>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grow and further develop</a:t>
            </a:r>
          </a:p>
        </p:txBody>
      </p:sp>
      <p:sp>
        <p:nvSpPr>
          <p:cNvPr id="13" name="Titel 1">
            <a:extLst>
              <a:ext uri="{FF2B5EF4-FFF2-40B4-BE49-F238E27FC236}">
                <a16:creationId xmlns:a16="http://schemas.microsoft.com/office/drawing/2014/main" id="{E609FF52-64FC-4C88-8E63-20BB1FE283F9}"/>
              </a:ext>
            </a:extLst>
          </p:cNvPr>
          <p:cNvSpPr txBox="1">
            <a:spLocks/>
          </p:cNvSpPr>
          <p:nvPr/>
        </p:nvSpPr>
        <p:spPr>
          <a:xfrm>
            <a:off x="438150" y="4721793"/>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through experience and learnings</a:t>
            </a:r>
          </a:p>
        </p:txBody>
      </p:sp>
    </p:spTree>
    <p:extLst>
      <p:ext uri="{BB962C8B-B14F-4D97-AF65-F5344CB8AC3E}">
        <p14:creationId xmlns:p14="http://schemas.microsoft.com/office/powerpoint/2010/main" val="1255722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4000"/>
                            </p:stCondLst>
                            <p:childTnLst>
                              <p:par>
                                <p:cTn id="21" presetID="22" presetClass="entr" presetSubtype="8" fill="hold" grpId="0" nodeType="afterEffect">
                                  <p:stCondLst>
                                    <p:cond delay="50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5000"/>
                            </p:stCondLst>
                            <p:childTnLst>
                              <p:par>
                                <p:cTn id="25" presetID="22" presetClass="entr" presetSubtype="8" fill="hold" grpId="0" nodeType="afterEffect">
                                  <p:stCondLst>
                                    <p:cond delay="50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47DB4EF7-03D4-47E9-A2AD-9B12A4333BDD}"/>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FCE046F9-69A2-436B-8176-99D2E7D44BFD}"/>
              </a:ext>
            </a:extLst>
          </p:cNvPr>
          <p:cNvSpPr>
            <a:spLocks noGrp="1"/>
          </p:cNvSpPr>
          <p:nvPr>
            <p:ph type="sldNum" sz="quarter" idx="12"/>
          </p:nvPr>
        </p:nvSpPr>
        <p:spPr/>
        <p:txBody>
          <a:bodyPr/>
          <a:lstStyle/>
          <a:p>
            <a:fld id="{A7E22F92-E701-4EF5-866F-F531EDE78CDA}" type="slidenum">
              <a:rPr lang="de-CH" smtClean="0"/>
              <a:pPr/>
              <a:t>58</a:t>
            </a:fld>
            <a:endParaRPr lang="de-CH" dirty="0"/>
          </a:p>
        </p:txBody>
      </p:sp>
      <p:sp>
        <p:nvSpPr>
          <p:cNvPr id="8" name="Titel 1">
            <a:extLst>
              <a:ext uri="{FF2B5EF4-FFF2-40B4-BE49-F238E27FC236}">
                <a16:creationId xmlns:a16="http://schemas.microsoft.com/office/drawing/2014/main" id="{7E51F3F3-D5BA-47FD-94DF-6C8858017A79}"/>
              </a:ext>
            </a:extLst>
          </p:cNvPr>
          <p:cNvSpPr txBox="1">
            <a:spLocks/>
          </p:cNvSpPr>
          <p:nvPr/>
        </p:nvSpPr>
        <p:spPr>
          <a:xfrm>
            <a:off x="438150" y="1639732"/>
            <a:ext cx="9467850"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3"/>
                </a:solidFill>
              </a:rPr>
              <a:t>Key success factors</a:t>
            </a:r>
          </a:p>
        </p:txBody>
      </p:sp>
      <p:sp>
        <p:nvSpPr>
          <p:cNvPr id="9" name="Titel 1">
            <a:extLst>
              <a:ext uri="{FF2B5EF4-FFF2-40B4-BE49-F238E27FC236}">
                <a16:creationId xmlns:a16="http://schemas.microsoft.com/office/drawing/2014/main" id="{AF3EBAD8-E738-45E8-95F9-6C27743EFC97}"/>
              </a:ext>
            </a:extLst>
          </p:cNvPr>
          <p:cNvSpPr txBox="1">
            <a:spLocks/>
          </p:cNvSpPr>
          <p:nvPr/>
        </p:nvSpPr>
        <p:spPr>
          <a:xfrm>
            <a:off x="445584" y="2250989"/>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Balance between</a:t>
            </a:r>
          </a:p>
        </p:txBody>
      </p:sp>
      <p:sp>
        <p:nvSpPr>
          <p:cNvPr id="10" name="Titel 1">
            <a:extLst>
              <a:ext uri="{FF2B5EF4-FFF2-40B4-BE49-F238E27FC236}">
                <a16:creationId xmlns:a16="http://schemas.microsoft.com/office/drawing/2014/main" id="{FEEAC370-52E2-40BC-8DE4-6B4A8FC2B943}"/>
              </a:ext>
            </a:extLst>
          </p:cNvPr>
          <p:cNvSpPr txBox="1">
            <a:spLocks/>
          </p:cNvSpPr>
          <p:nvPr/>
        </p:nvSpPr>
        <p:spPr>
          <a:xfrm>
            <a:off x="445584" y="2875134"/>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bg1"/>
                </a:solidFill>
              </a:rPr>
              <a:t>precision and fuzziness</a:t>
            </a:r>
          </a:p>
        </p:txBody>
      </p:sp>
    </p:spTree>
    <p:extLst>
      <p:ext uri="{BB962C8B-B14F-4D97-AF65-F5344CB8AC3E}">
        <p14:creationId xmlns:p14="http://schemas.microsoft.com/office/powerpoint/2010/main" val="1821244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47DB4EF7-03D4-47E9-A2AD-9B12A4333BDD}"/>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FCE046F9-69A2-436B-8176-99D2E7D44BFD}"/>
              </a:ext>
            </a:extLst>
          </p:cNvPr>
          <p:cNvSpPr>
            <a:spLocks noGrp="1"/>
          </p:cNvSpPr>
          <p:nvPr>
            <p:ph type="sldNum" sz="quarter" idx="12"/>
          </p:nvPr>
        </p:nvSpPr>
        <p:spPr/>
        <p:txBody>
          <a:bodyPr/>
          <a:lstStyle/>
          <a:p>
            <a:fld id="{A7E22F92-E701-4EF5-866F-F531EDE78CDA}" type="slidenum">
              <a:rPr lang="de-CH" smtClean="0"/>
              <a:pPr/>
              <a:t>59</a:t>
            </a:fld>
            <a:endParaRPr lang="de-CH" dirty="0"/>
          </a:p>
        </p:txBody>
      </p:sp>
      <p:sp>
        <p:nvSpPr>
          <p:cNvPr id="8" name="Titel 1">
            <a:extLst>
              <a:ext uri="{FF2B5EF4-FFF2-40B4-BE49-F238E27FC236}">
                <a16:creationId xmlns:a16="http://schemas.microsoft.com/office/drawing/2014/main" id="{7E51F3F3-D5BA-47FD-94DF-6C8858017A79}"/>
              </a:ext>
            </a:extLst>
          </p:cNvPr>
          <p:cNvSpPr txBox="1">
            <a:spLocks/>
          </p:cNvSpPr>
          <p:nvPr/>
        </p:nvSpPr>
        <p:spPr>
          <a:xfrm>
            <a:off x="438150" y="1639732"/>
            <a:ext cx="9467850"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accent3"/>
                </a:solidFill>
              </a:rPr>
              <a:t>Key success factors</a:t>
            </a:r>
          </a:p>
        </p:txBody>
      </p:sp>
      <p:sp>
        <p:nvSpPr>
          <p:cNvPr id="9" name="Titel 1">
            <a:extLst>
              <a:ext uri="{FF2B5EF4-FFF2-40B4-BE49-F238E27FC236}">
                <a16:creationId xmlns:a16="http://schemas.microsoft.com/office/drawing/2014/main" id="{AF3EBAD8-E738-45E8-95F9-6C27743EFC97}"/>
              </a:ext>
            </a:extLst>
          </p:cNvPr>
          <p:cNvSpPr txBox="1">
            <a:spLocks/>
          </p:cNvSpPr>
          <p:nvPr/>
        </p:nvSpPr>
        <p:spPr>
          <a:xfrm>
            <a:off x="445584" y="2250989"/>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dirty="0">
                <a:solidFill>
                  <a:schemeClr val="bg1"/>
                </a:solidFill>
              </a:rPr>
              <a:t>Awareness/knowledge of</a:t>
            </a:r>
          </a:p>
        </p:txBody>
      </p:sp>
      <p:sp>
        <p:nvSpPr>
          <p:cNvPr id="10" name="Titel 1">
            <a:extLst>
              <a:ext uri="{FF2B5EF4-FFF2-40B4-BE49-F238E27FC236}">
                <a16:creationId xmlns:a16="http://schemas.microsoft.com/office/drawing/2014/main" id="{FEEAC370-52E2-40BC-8DE4-6B4A8FC2B943}"/>
              </a:ext>
            </a:extLst>
          </p:cNvPr>
          <p:cNvSpPr txBox="1">
            <a:spLocks/>
          </p:cNvSpPr>
          <p:nvPr/>
        </p:nvSpPr>
        <p:spPr>
          <a:xfrm>
            <a:off x="445584" y="2875134"/>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bg1"/>
                </a:solidFill>
              </a:rPr>
              <a:t>cross-lingual and</a:t>
            </a:r>
          </a:p>
        </p:txBody>
      </p:sp>
      <p:sp>
        <p:nvSpPr>
          <p:cNvPr id="7" name="Titel 1">
            <a:extLst>
              <a:ext uri="{FF2B5EF4-FFF2-40B4-BE49-F238E27FC236}">
                <a16:creationId xmlns:a16="http://schemas.microsoft.com/office/drawing/2014/main" id="{78B600A0-90E1-4ABF-B1CA-F8F88A5800D8}"/>
              </a:ext>
            </a:extLst>
          </p:cNvPr>
          <p:cNvSpPr txBox="1">
            <a:spLocks/>
          </p:cNvSpPr>
          <p:nvPr/>
        </p:nvSpPr>
        <p:spPr>
          <a:xfrm>
            <a:off x="445584" y="3499279"/>
            <a:ext cx="9460416"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gn="l">
              <a:lnSpc>
                <a:spcPts val="4800"/>
              </a:lnSpc>
            </a:pPr>
            <a:r>
              <a:rPr lang="en-US" b="1" i="1" dirty="0">
                <a:solidFill>
                  <a:schemeClr val="bg1"/>
                </a:solidFill>
              </a:rPr>
              <a:t>cross-cultural differences</a:t>
            </a:r>
          </a:p>
        </p:txBody>
      </p:sp>
    </p:spTree>
    <p:extLst>
      <p:ext uri="{BB962C8B-B14F-4D97-AF65-F5344CB8AC3E}">
        <p14:creationId xmlns:p14="http://schemas.microsoft.com/office/powerpoint/2010/main" val="253335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464FA9-9368-4266-B45E-DF2F55AAC0A7}"/>
              </a:ext>
            </a:extLst>
          </p:cNvPr>
          <p:cNvSpPr>
            <a:spLocks noGrp="1"/>
          </p:cNvSpPr>
          <p:nvPr>
            <p:ph type="ctrTitle"/>
          </p:nvPr>
        </p:nvSpPr>
        <p:spPr>
          <a:xfrm>
            <a:off x="441867" y="445511"/>
            <a:ext cx="8420100" cy="664797"/>
          </a:xfrm>
        </p:spPr>
        <p:txBody>
          <a:bodyPr/>
          <a:lstStyle/>
          <a:p>
            <a:r>
              <a:rPr lang="en-US" b="1" dirty="0"/>
              <a:t>Job and skills data</a:t>
            </a:r>
            <a:br>
              <a:rPr lang="de-DE" b="1" dirty="0"/>
            </a:br>
            <a:r>
              <a:rPr lang="en-US" b="1" dirty="0">
                <a:solidFill>
                  <a:schemeClr val="accent6"/>
                </a:solidFill>
              </a:rPr>
              <a:t>highly valuable for governments, businesses and individuals</a:t>
            </a:r>
            <a:endParaRPr lang="de-CH" b="1" dirty="0">
              <a:solidFill>
                <a:schemeClr val="accent6"/>
              </a:solidFill>
            </a:endParaRPr>
          </a:p>
        </p:txBody>
      </p:sp>
      <p:sp>
        <p:nvSpPr>
          <p:cNvPr id="3" name="Untertitel 2">
            <a:extLst>
              <a:ext uri="{FF2B5EF4-FFF2-40B4-BE49-F238E27FC236}">
                <a16:creationId xmlns:a16="http://schemas.microsoft.com/office/drawing/2014/main" id="{24804C2F-979C-42AA-B0EE-1ED4381FFB12}"/>
              </a:ext>
            </a:extLst>
          </p:cNvPr>
          <p:cNvSpPr>
            <a:spLocks noGrp="1"/>
          </p:cNvSpPr>
          <p:nvPr>
            <p:ph type="subTitle" idx="1"/>
          </p:nvPr>
        </p:nvSpPr>
        <p:spPr>
          <a:xfrm>
            <a:off x="441866" y="1811470"/>
            <a:ext cx="1833259" cy="217111"/>
          </a:xfrm>
        </p:spPr>
        <p:txBody>
          <a:bodyPr wrap="none" anchor="b" anchorCtr="0"/>
          <a:lstStyle/>
          <a:p>
            <a:r>
              <a:rPr lang="en-US" b="1" dirty="0"/>
              <a:t>Job platforms/Aggregators</a:t>
            </a:r>
          </a:p>
        </p:txBody>
      </p:sp>
      <p:sp>
        <p:nvSpPr>
          <p:cNvPr id="4" name="Fußzeilenplatzhalter 3">
            <a:extLst>
              <a:ext uri="{FF2B5EF4-FFF2-40B4-BE49-F238E27FC236}">
                <a16:creationId xmlns:a16="http://schemas.microsoft.com/office/drawing/2014/main" id="{F3D5CCA8-8CDC-43C2-850E-1D17889B2C54}"/>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CACDF9B0-1964-4F1E-8285-45F7F2376911}"/>
              </a:ext>
            </a:extLst>
          </p:cNvPr>
          <p:cNvSpPr>
            <a:spLocks noGrp="1"/>
          </p:cNvSpPr>
          <p:nvPr>
            <p:ph type="sldNum" sz="quarter" idx="12"/>
          </p:nvPr>
        </p:nvSpPr>
        <p:spPr/>
        <p:txBody>
          <a:bodyPr/>
          <a:lstStyle/>
          <a:p>
            <a:fld id="{A7E22F92-E701-4EF5-866F-F531EDE78CDA}" type="slidenum">
              <a:rPr lang="de-CH" smtClean="0"/>
              <a:pPr/>
              <a:t>6</a:t>
            </a:fld>
            <a:endParaRPr lang="de-CH" dirty="0"/>
          </a:p>
        </p:txBody>
      </p:sp>
      <p:sp>
        <p:nvSpPr>
          <p:cNvPr id="6" name="Untertitel 2">
            <a:extLst>
              <a:ext uri="{FF2B5EF4-FFF2-40B4-BE49-F238E27FC236}">
                <a16:creationId xmlns:a16="http://schemas.microsoft.com/office/drawing/2014/main" id="{9C7BB6A2-E144-4376-BFDE-2E16DD7F70B5}"/>
              </a:ext>
            </a:extLst>
          </p:cNvPr>
          <p:cNvSpPr txBox="1">
            <a:spLocks/>
          </p:cNvSpPr>
          <p:nvPr/>
        </p:nvSpPr>
        <p:spPr>
          <a:xfrm>
            <a:off x="441866" y="2118298"/>
            <a:ext cx="2212144" cy="461665"/>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1000" dirty="0">
                <a:latin typeface="+mn-lt"/>
              </a:rPr>
              <a:t>Deliver relevant job ads for user search</a:t>
            </a:r>
            <a:br>
              <a:rPr lang="en-US" sz="1000" dirty="0">
                <a:latin typeface="+mn-lt"/>
              </a:rPr>
            </a:br>
            <a:r>
              <a:rPr lang="en-US" sz="1000" dirty="0">
                <a:latin typeface="+mn-lt"/>
              </a:rPr>
              <a:t>and matching requests, extending services</a:t>
            </a:r>
            <a:br>
              <a:rPr lang="en-US" sz="1000" dirty="0">
                <a:latin typeface="+mn-lt"/>
              </a:rPr>
            </a:br>
            <a:r>
              <a:rPr lang="en-US" sz="1000" dirty="0">
                <a:latin typeface="+mn-lt"/>
              </a:rPr>
              <a:t>into ATS and hiring, etc.</a:t>
            </a:r>
            <a:endParaRPr lang="de-CH" sz="1000" dirty="0">
              <a:latin typeface="+mn-lt"/>
            </a:endParaRPr>
          </a:p>
        </p:txBody>
      </p:sp>
      <p:grpSp>
        <p:nvGrpSpPr>
          <p:cNvPr id="23" name="Gruppieren 22">
            <a:extLst>
              <a:ext uri="{FF2B5EF4-FFF2-40B4-BE49-F238E27FC236}">
                <a16:creationId xmlns:a16="http://schemas.microsoft.com/office/drawing/2014/main" id="{F7024D31-35A5-43EB-9748-D4E0A8DE4F7E}"/>
              </a:ext>
            </a:extLst>
          </p:cNvPr>
          <p:cNvGrpSpPr/>
          <p:nvPr/>
        </p:nvGrpSpPr>
        <p:grpSpPr>
          <a:xfrm>
            <a:off x="441866" y="3116836"/>
            <a:ext cx="2768126" cy="1169500"/>
            <a:chOff x="441866" y="3271370"/>
            <a:chExt cx="2768126" cy="1169500"/>
          </a:xfrm>
        </p:grpSpPr>
        <p:sp>
          <p:nvSpPr>
            <p:cNvPr id="7" name="Untertitel 2">
              <a:extLst>
                <a:ext uri="{FF2B5EF4-FFF2-40B4-BE49-F238E27FC236}">
                  <a16:creationId xmlns:a16="http://schemas.microsoft.com/office/drawing/2014/main" id="{B81B6C6A-D06A-42A2-9296-8AFD568C91E8}"/>
                </a:ext>
              </a:extLst>
            </p:cNvPr>
            <p:cNvSpPr txBox="1">
              <a:spLocks/>
            </p:cNvSpPr>
            <p:nvPr/>
          </p:nvSpPr>
          <p:spPr>
            <a:xfrm>
              <a:off x="441866" y="3271370"/>
              <a:ext cx="2306016" cy="400110"/>
            </a:xfrm>
            <a:prstGeom prst="rect">
              <a:avLst/>
            </a:prstGeom>
          </p:spPr>
          <p:txBody>
            <a:bodyPr vert="horz" wrap="none" lIns="0" tIns="0" rIns="0" bIns="0" rtlCol="0" anchor="b" anchorCtr="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b="1" dirty="0">
                  <a:latin typeface="+mn-lt"/>
                </a:rPr>
                <a:t>HCM System and</a:t>
              </a:r>
              <a:br>
                <a:rPr lang="en-US" b="1" dirty="0">
                  <a:latin typeface="+mn-lt"/>
                </a:rPr>
              </a:br>
              <a:r>
                <a:rPr lang="en-US" b="1" dirty="0">
                  <a:latin typeface="+mn-lt"/>
                </a:rPr>
                <a:t>HR Outsourcing Service Providers</a:t>
              </a:r>
              <a:endParaRPr lang="de-CH" b="1" dirty="0">
                <a:latin typeface="+mn-lt"/>
              </a:endParaRPr>
            </a:p>
          </p:txBody>
        </p:sp>
        <p:sp>
          <p:nvSpPr>
            <p:cNvPr id="8" name="Untertitel 2">
              <a:extLst>
                <a:ext uri="{FF2B5EF4-FFF2-40B4-BE49-F238E27FC236}">
                  <a16:creationId xmlns:a16="http://schemas.microsoft.com/office/drawing/2014/main" id="{09144E33-4013-4FEE-BDE6-474DC93B0D8E}"/>
                </a:ext>
              </a:extLst>
            </p:cNvPr>
            <p:cNvSpPr txBox="1">
              <a:spLocks/>
            </p:cNvSpPr>
            <p:nvPr/>
          </p:nvSpPr>
          <p:spPr>
            <a:xfrm>
              <a:off x="441866" y="3761197"/>
              <a:ext cx="2768126" cy="679673"/>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ct val="100000"/>
                </a:lnSpc>
                <a:spcBef>
                  <a:spcPts val="0"/>
                </a:spcBef>
                <a:spcAft>
                  <a:spcPts val="500"/>
                </a:spcAft>
                <a:buFont typeface="Wingdings" panose="05000000000000000000" pitchFamily="2" charset="2"/>
                <a:buChar char="§"/>
              </a:pPr>
              <a:r>
                <a:rPr lang="en-US" sz="1000" dirty="0">
                  <a:latin typeface="+mn-lt"/>
                </a:rPr>
                <a:t>(Pre-)assessment of similarity </a:t>
              </a:r>
              <a:br>
                <a:rPr lang="en-US" sz="1000" dirty="0">
                  <a:latin typeface="+mn-lt"/>
                </a:rPr>
              </a:br>
              <a:r>
                <a:rPr lang="en-US" sz="1000" dirty="0">
                  <a:latin typeface="+mn-lt"/>
                </a:rPr>
                <a:t>between candidates and jobs </a:t>
              </a:r>
            </a:p>
            <a:p>
              <a:pPr marL="171450" indent="-171450">
                <a:lnSpc>
                  <a:spcPct val="100000"/>
                </a:lnSpc>
                <a:spcBef>
                  <a:spcPts val="0"/>
                </a:spcBef>
                <a:spcAft>
                  <a:spcPts val="500"/>
                </a:spcAft>
                <a:buFont typeface="Wingdings" panose="05000000000000000000" pitchFamily="2" charset="2"/>
                <a:buChar char="§"/>
              </a:pPr>
              <a:r>
                <a:rPr lang="en-US" sz="1000" dirty="0">
                  <a:latin typeface="+mn-lt"/>
                </a:rPr>
                <a:t>Create reliable data for meaningful </a:t>
              </a:r>
              <a:br>
                <a:rPr lang="en-US" sz="1000" dirty="0">
                  <a:latin typeface="+mn-lt"/>
                </a:rPr>
              </a:br>
              <a:r>
                <a:rPr lang="en-US" sz="1000" dirty="0">
                  <a:latin typeface="+mn-lt"/>
                </a:rPr>
                <a:t>HR analytics</a:t>
              </a:r>
            </a:p>
          </p:txBody>
        </p:sp>
      </p:grpSp>
      <p:grpSp>
        <p:nvGrpSpPr>
          <p:cNvPr id="24" name="Gruppieren 23">
            <a:extLst>
              <a:ext uri="{FF2B5EF4-FFF2-40B4-BE49-F238E27FC236}">
                <a16:creationId xmlns:a16="http://schemas.microsoft.com/office/drawing/2014/main" id="{7692AD8A-4C7F-4938-9E2C-8069E5B1A1DC}"/>
              </a:ext>
            </a:extLst>
          </p:cNvPr>
          <p:cNvGrpSpPr/>
          <p:nvPr/>
        </p:nvGrpSpPr>
        <p:grpSpPr>
          <a:xfrm>
            <a:off x="438150" y="5077209"/>
            <a:ext cx="2768126" cy="815557"/>
            <a:chOff x="438150" y="4815035"/>
            <a:chExt cx="2768126" cy="815557"/>
          </a:xfrm>
        </p:grpSpPr>
        <p:sp>
          <p:nvSpPr>
            <p:cNvPr id="9" name="Untertitel 2">
              <a:extLst>
                <a:ext uri="{FF2B5EF4-FFF2-40B4-BE49-F238E27FC236}">
                  <a16:creationId xmlns:a16="http://schemas.microsoft.com/office/drawing/2014/main" id="{D3E225D6-7D51-440B-B8DD-33492AD11975}"/>
                </a:ext>
              </a:extLst>
            </p:cNvPr>
            <p:cNvSpPr txBox="1">
              <a:spLocks/>
            </p:cNvSpPr>
            <p:nvPr/>
          </p:nvSpPr>
          <p:spPr>
            <a:xfrm>
              <a:off x="438150" y="4815035"/>
              <a:ext cx="897297" cy="200055"/>
            </a:xfrm>
            <a:prstGeom prst="rect">
              <a:avLst/>
            </a:prstGeom>
          </p:spPr>
          <p:txBody>
            <a:bodyPr vert="horz" wrap="none" lIns="0" tIns="0" rIns="0" bIns="0" rtlCol="0" anchor="b" anchorCtr="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de-DE" b="1" dirty="0">
                  <a:latin typeface="+mn-lt"/>
                </a:rPr>
                <a:t>Corporations</a:t>
              </a:r>
              <a:endParaRPr lang="de-CH" b="1" dirty="0">
                <a:latin typeface="+mn-lt"/>
              </a:endParaRPr>
            </a:p>
          </p:txBody>
        </p:sp>
        <p:sp>
          <p:nvSpPr>
            <p:cNvPr id="10" name="Untertitel 2">
              <a:extLst>
                <a:ext uri="{FF2B5EF4-FFF2-40B4-BE49-F238E27FC236}">
                  <a16:creationId xmlns:a16="http://schemas.microsoft.com/office/drawing/2014/main" id="{5934D572-3E32-48AD-B7E4-B8666DB99DE1}"/>
                </a:ext>
              </a:extLst>
            </p:cNvPr>
            <p:cNvSpPr txBox="1">
              <a:spLocks/>
            </p:cNvSpPr>
            <p:nvPr/>
          </p:nvSpPr>
          <p:spPr>
            <a:xfrm>
              <a:off x="438150" y="5104807"/>
              <a:ext cx="2768126" cy="52578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ct val="100000"/>
                </a:lnSpc>
                <a:spcBef>
                  <a:spcPts val="0"/>
                </a:spcBef>
                <a:spcAft>
                  <a:spcPts val="500"/>
                </a:spcAft>
                <a:buFont typeface="Wingdings" panose="05000000000000000000" pitchFamily="2" charset="2"/>
                <a:buChar char="§"/>
              </a:pPr>
              <a:r>
                <a:rPr lang="en-US" sz="1000" dirty="0">
                  <a:latin typeface="+mn-lt"/>
                </a:rPr>
                <a:t>Find suitable candidates for a job</a:t>
              </a:r>
              <a:br>
                <a:rPr lang="en-US" sz="1000" dirty="0">
                  <a:latin typeface="+mn-lt"/>
                </a:rPr>
              </a:br>
              <a:r>
                <a:rPr lang="en-US" sz="1000" i="1" dirty="0">
                  <a:latin typeface="+mn-lt"/>
                </a:rPr>
                <a:t>(external and internal)</a:t>
              </a:r>
            </a:p>
            <a:p>
              <a:pPr marL="171450" indent="-171450">
                <a:lnSpc>
                  <a:spcPct val="100000"/>
                </a:lnSpc>
                <a:spcBef>
                  <a:spcPts val="0"/>
                </a:spcBef>
                <a:spcAft>
                  <a:spcPts val="500"/>
                </a:spcAft>
                <a:buFont typeface="Wingdings" panose="05000000000000000000" pitchFamily="2" charset="2"/>
                <a:buChar char="§"/>
              </a:pPr>
              <a:r>
                <a:rPr lang="en-US" sz="1000" dirty="0">
                  <a:latin typeface="+mn-lt"/>
                </a:rPr>
                <a:t>Gap analysis, re- and upskilling etc.</a:t>
              </a:r>
            </a:p>
          </p:txBody>
        </p:sp>
      </p:grpSp>
      <p:grpSp>
        <p:nvGrpSpPr>
          <p:cNvPr id="27" name="Gruppieren 26">
            <a:extLst>
              <a:ext uri="{FF2B5EF4-FFF2-40B4-BE49-F238E27FC236}">
                <a16:creationId xmlns:a16="http://schemas.microsoft.com/office/drawing/2014/main" id="{5347F454-9B50-4FF6-BF2E-CAA0A5DC0F95}"/>
              </a:ext>
            </a:extLst>
          </p:cNvPr>
          <p:cNvGrpSpPr/>
          <p:nvPr/>
        </p:nvGrpSpPr>
        <p:grpSpPr>
          <a:xfrm>
            <a:off x="7384048" y="1812432"/>
            <a:ext cx="2071080" cy="951492"/>
            <a:chOff x="7384048" y="1550258"/>
            <a:chExt cx="2071080" cy="951492"/>
          </a:xfrm>
        </p:grpSpPr>
        <p:sp>
          <p:nvSpPr>
            <p:cNvPr id="11" name="Untertitel 2">
              <a:extLst>
                <a:ext uri="{FF2B5EF4-FFF2-40B4-BE49-F238E27FC236}">
                  <a16:creationId xmlns:a16="http://schemas.microsoft.com/office/drawing/2014/main" id="{0BF11477-9C9C-4FD6-AE5C-B508FF646F38}"/>
                </a:ext>
              </a:extLst>
            </p:cNvPr>
            <p:cNvSpPr txBox="1">
              <a:spLocks/>
            </p:cNvSpPr>
            <p:nvPr/>
          </p:nvSpPr>
          <p:spPr>
            <a:xfrm>
              <a:off x="8310777" y="1550258"/>
              <a:ext cx="1144351" cy="400110"/>
            </a:xfrm>
            <a:prstGeom prst="rect">
              <a:avLst/>
            </a:prstGeom>
          </p:spPr>
          <p:txBody>
            <a:bodyPr vert="horz" wrap="none" lIns="0" tIns="0" rIns="0" bIns="0" rtlCol="0" anchor="b" anchorCtr="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00000"/>
                </a:lnSpc>
              </a:pPr>
              <a:r>
                <a:rPr lang="en-US" b="1">
                  <a:latin typeface="+mn-lt"/>
                </a:rPr>
                <a:t>Professional and</a:t>
              </a:r>
              <a:br>
                <a:rPr lang="en-US" b="1">
                  <a:latin typeface="+mn-lt"/>
                </a:rPr>
              </a:br>
              <a:r>
                <a:rPr lang="en-US" b="1">
                  <a:latin typeface="+mn-lt"/>
                </a:rPr>
                <a:t>Social Networks</a:t>
              </a:r>
            </a:p>
          </p:txBody>
        </p:sp>
        <p:sp>
          <p:nvSpPr>
            <p:cNvPr id="12" name="Untertitel 2">
              <a:extLst>
                <a:ext uri="{FF2B5EF4-FFF2-40B4-BE49-F238E27FC236}">
                  <a16:creationId xmlns:a16="http://schemas.microsoft.com/office/drawing/2014/main" id="{6F45F360-D86F-44C7-B88D-2D23A381A0AB}"/>
                </a:ext>
              </a:extLst>
            </p:cNvPr>
            <p:cNvSpPr txBox="1">
              <a:spLocks/>
            </p:cNvSpPr>
            <p:nvPr/>
          </p:nvSpPr>
          <p:spPr>
            <a:xfrm>
              <a:off x="7384048" y="2040085"/>
              <a:ext cx="2071080" cy="461665"/>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00000"/>
                </a:lnSpc>
              </a:pPr>
              <a:r>
                <a:rPr lang="en-US" sz="1000" b="1" dirty="0">
                  <a:latin typeface="+mn-lt"/>
                </a:rPr>
                <a:t>Job ads: </a:t>
              </a:r>
              <a:r>
                <a:rPr lang="en-US" sz="1000" dirty="0">
                  <a:latin typeface="+mn-lt"/>
                </a:rPr>
                <a:t>Show relevant ads to members</a:t>
              </a:r>
              <a:br>
                <a:rPr lang="en-US" sz="1000" dirty="0">
                  <a:latin typeface="+mn-lt"/>
                </a:rPr>
              </a:br>
              <a:r>
                <a:rPr lang="en-US" sz="1000" b="1" dirty="0">
                  <a:latin typeface="+mn-lt"/>
                </a:rPr>
                <a:t>Talent solutions: </a:t>
              </a:r>
              <a:r>
                <a:rPr lang="en-US" sz="1000" dirty="0">
                  <a:latin typeface="+mn-lt"/>
                </a:rPr>
                <a:t>Suggest and match</a:t>
              </a:r>
              <a:br>
                <a:rPr lang="en-US" sz="1000" dirty="0">
                  <a:latin typeface="+mn-lt"/>
                </a:rPr>
              </a:br>
              <a:r>
                <a:rPr lang="en-US" sz="1000" dirty="0">
                  <a:latin typeface="+mn-lt"/>
                </a:rPr>
                <a:t>suitable candidates for a job</a:t>
              </a:r>
            </a:p>
          </p:txBody>
        </p:sp>
      </p:grpSp>
      <p:grpSp>
        <p:nvGrpSpPr>
          <p:cNvPr id="25" name="Gruppieren 24">
            <a:extLst>
              <a:ext uri="{FF2B5EF4-FFF2-40B4-BE49-F238E27FC236}">
                <a16:creationId xmlns:a16="http://schemas.microsoft.com/office/drawing/2014/main" id="{16DE9855-87A0-4FED-B2CC-6C4FF728701A}"/>
              </a:ext>
            </a:extLst>
          </p:cNvPr>
          <p:cNvGrpSpPr/>
          <p:nvPr/>
        </p:nvGrpSpPr>
        <p:grpSpPr>
          <a:xfrm>
            <a:off x="7889600" y="3552807"/>
            <a:ext cx="1574534" cy="460716"/>
            <a:chOff x="7889600" y="2972653"/>
            <a:chExt cx="1574534" cy="460716"/>
          </a:xfrm>
        </p:grpSpPr>
        <p:sp>
          <p:nvSpPr>
            <p:cNvPr id="13" name="Untertitel 2">
              <a:extLst>
                <a:ext uri="{FF2B5EF4-FFF2-40B4-BE49-F238E27FC236}">
                  <a16:creationId xmlns:a16="http://schemas.microsoft.com/office/drawing/2014/main" id="{4A5862FC-4020-470D-8C4E-6E1075F5892C}"/>
                </a:ext>
              </a:extLst>
            </p:cNvPr>
            <p:cNvSpPr txBox="1">
              <a:spLocks/>
            </p:cNvSpPr>
            <p:nvPr/>
          </p:nvSpPr>
          <p:spPr>
            <a:xfrm>
              <a:off x="7889600" y="2972653"/>
              <a:ext cx="1574534" cy="217111"/>
            </a:xfrm>
            <a:prstGeom prst="rect">
              <a:avLst/>
            </a:prstGeom>
          </p:spPr>
          <p:txBody>
            <a:bodyPr vert="horz" wrap="none" lIns="0" tIns="0" rIns="0" bIns="0" rtlCol="0" anchor="b" anchorCtr="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b="1">
                  <a:latin typeface="+mn-lt"/>
                </a:rPr>
                <a:t>Individuals/Employees</a:t>
              </a:r>
            </a:p>
          </p:txBody>
        </p:sp>
        <p:sp>
          <p:nvSpPr>
            <p:cNvPr id="14" name="Untertitel 2">
              <a:extLst>
                <a:ext uri="{FF2B5EF4-FFF2-40B4-BE49-F238E27FC236}">
                  <a16:creationId xmlns:a16="http://schemas.microsoft.com/office/drawing/2014/main" id="{9E4BBDC8-C2F5-4028-B319-B850136D1344}"/>
                </a:ext>
              </a:extLst>
            </p:cNvPr>
            <p:cNvSpPr txBox="1">
              <a:spLocks/>
            </p:cNvSpPr>
            <p:nvPr/>
          </p:nvSpPr>
          <p:spPr>
            <a:xfrm>
              <a:off x="8518362" y="3279481"/>
              <a:ext cx="945772" cy="15388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00000"/>
                </a:lnSpc>
              </a:pPr>
              <a:r>
                <a:rPr lang="en-US" sz="1000" dirty="0">
                  <a:latin typeface="+mn-lt"/>
                </a:rPr>
                <a:t>Find a suitable job</a:t>
              </a:r>
            </a:p>
          </p:txBody>
        </p:sp>
      </p:grpSp>
      <p:grpSp>
        <p:nvGrpSpPr>
          <p:cNvPr id="26" name="Gruppieren 25">
            <a:extLst>
              <a:ext uri="{FF2B5EF4-FFF2-40B4-BE49-F238E27FC236}">
                <a16:creationId xmlns:a16="http://schemas.microsoft.com/office/drawing/2014/main" id="{6A52B58D-C0C0-4F94-B855-0754A8F2E016}"/>
              </a:ext>
            </a:extLst>
          </p:cNvPr>
          <p:cNvGrpSpPr/>
          <p:nvPr/>
        </p:nvGrpSpPr>
        <p:grpSpPr>
          <a:xfrm>
            <a:off x="7247831" y="5077209"/>
            <a:ext cx="2205732" cy="951492"/>
            <a:chOff x="7247831" y="3743005"/>
            <a:chExt cx="2205732" cy="951492"/>
          </a:xfrm>
        </p:grpSpPr>
        <p:sp>
          <p:nvSpPr>
            <p:cNvPr id="15" name="Untertitel 2">
              <a:extLst>
                <a:ext uri="{FF2B5EF4-FFF2-40B4-BE49-F238E27FC236}">
                  <a16:creationId xmlns:a16="http://schemas.microsoft.com/office/drawing/2014/main" id="{5F7B12B6-6FDD-4C90-9196-BAE4EEB188C5}"/>
                </a:ext>
              </a:extLst>
            </p:cNvPr>
            <p:cNvSpPr txBox="1">
              <a:spLocks/>
            </p:cNvSpPr>
            <p:nvPr/>
          </p:nvSpPr>
          <p:spPr>
            <a:xfrm>
              <a:off x="7510146" y="3743005"/>
              <a:ext cx="1943417" cy="400110"/>
            </a:xfrm>
            <a:prstGeom prst="rect">
              <a:avLst/>
            </a:prstGeom>
          </p:spPr>
          <p:txBody>
            <a:bodyPr vert="horz" wrap="none" lIns="0" tIns="0" rIns="0" bIns="0" rtlCol="0" anchor="b" anchorCtr="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00000"/>
                </a:lnSpc>
              </a:pPr>
              <a:r>
                <a:rPr lang="en-US" b="1">
                  <a:latin typeface="+mn-lt"/>
                </a:rPr>
                <a:t>Government Organizations/</a:t>
              </a:r>
              <a:br>
                <a:rPr lang="en-US" b="1">
                  <a:latin typeface="+mn-lt"/>
                </a:rPr>
              </a:br>
              <a:r>
                <a:rPr lang="en-US" b="1">
                  <a:latin typeface="+mn-lt"/>
                </a:rPr>
                <a:t>Public Employment Services</a:t>
              </a:r>
            </a:p>
          </p:txBody>
        </p:sp>
        <p:sp>
          <p:nvSpPr>
            <p:cNvPr id="16" name="Untertitel 2">
              <a:extLst>
                <a:ext uri="{FF2B5EF4-FFF2-40B4-BE49-F238E27FC236}">
                  <a16:creationId xmlns:a16="http://schemas.microsoft.com/office/drawing/2014/main" id="{79CFF550-AC85-4CFD-A2E3-E58642EB7841}"/>
                </a:ext>
              </a:extLst>
            </p:cNvPr>
            <p:cNvSpPr txBox="1">
              <a:spLocks/>
            </p:cNvSpPr>
            <p:nvPr/>
          </p:nvSpPr>
          <p:spPr>
            <a:xfrm>
              <a:off x="7247831" y="4232832"/>
              <a:ext cx="2205732" cy="461665"/>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00000"/>
                </a:lnSpc>
              </a:pPr>
              <a:r>
                <a:rPr lang="en-US" sz="1000" b="1" dirty="0">
                  <a:latin typeface="+mn-lt"/>
                </a:rPr>
                <a:t>Services: </a:t>
              </a:r>
              <a:r>
                <a:rPr lang="en-US" sz="1000" dirty="0">
                  <a:latin typeface="+mn-lt"/>
                </a:rPr>
                <a:t>Find suitable jobs for job seekers</a:t>
              </a:r>
              <a:br>
                <a:rPr lang="en-US" sz="1000" dirty="0">
                  <a:latin typeface="+mn-lt"/>
                </a:rPr>
              </a:br>
              <a:r>
                <a:rPr lang="en-US" sz="1000" b="1" dirty="0">
                  <a:latin typeface="+mn-lt"/>
                </a:rPr>
                <a:t>Policymaking: </a:t>
              </a:r>
              <a:r>
                <a:rPr lang="en-US" sz="1000" dirty="0">
                  <a:latin typeface="+mn-lt"/>
                </a:rPr>
                <a:t>Labor market research,</a:t>
              </a:r>
              <a:br>
                <a:rPr lang="en-US" sz="1000" dirty="0">
                  <a:latin typeface="+mn-lt"/>
                </a:rPr>
              </a:br>
              <a:r>
                <a:rPr lang="en-US" sz="1000" dirty="0">
                  <a:latin typeface="+mn-lt"/>
                </a:rPr>
                <a:t>statistics, gap analyses, trend analysis, etc.</a:t>
              </a:r>
            </a:p>
          </p:txBody>
        </p:sp>
      </p:grpSp>
      <p:pic>
        <p:nvPicPr>
          <p:cNvPr id="17" name="Grafik 16">
            <a:extLst>
              <a:ext uri="{FF2B5EF4-FFF2-40B4-BE49-F238E27FC236}">
                <a16:creationId xmlns:a16="http://schemas.microsoft.com/office/drawing/2014/main" id="{809E1719-3CDB-412C-AD63-8BDC7333DB4D}"/>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500"/>
                    </a14:imgEffect>
                    <a14:imgEffect>
                      <a14:saturation sat="0"/>
                    </a14:imgEffect>
                    <a14:imgEffect>
                      <a14:brightnessContrast bright="-100000"/>
                    </a14:imgEffect>
                  </a14:imgLayer>
                </a14:imgProps>
              </a:ext>
              <a:ext uri="{28A0092B-C50C-407E-A947-70E740481C1C}">
                <a14:useLocalDpi xmlns:a14="http://schemas.microsoft.com/office/drawing/2010/main" val="0"/>
              </a:ext>
            </a:extLst>
          </a:blip>
          <a:srcRect l="22504" r="20289" b="15313"/>
          <a:stretch/>
        </p:blipFill>
        <p:spPr>
          <a:xfrm>
            <a:off x="3196835" y="2010641"/>
            <a:ext cx="3626650" cy="3314456"/>
          </a:xfrm>
          <a:prstGeom prst="rect">
            <a:avLst/>
          </a:prstGeom>
          <a:noFill/>
        </p:spPr>
      </p:pic>
      <p:sp>
        <p:nvSpPr>
          <p:cNvPr id="18" name="Sechseck 17">
            <a:extLst>
              <a:ext uri="{FF2B5EF4-FFF2-40B4-BE49-F238E27FC236}">
                <a16:creationId xmlns:a16="http://schemas.microsoft.com/office/drawing/2014/main" id="{EC1EBB6C-0620-42D6-A495-BF3E565266A4}"/>
              </a:ext>
            </a:extLst>
          </p:cNvPr>
          <p:cNvSpPr/>
          <p:nvPr/>
        </p:nvSpPr>
        <p:spPr>
          <a:xfrm>
            <a:off x="3888739" y="2778849"/>
            <a:ext cx="2126759" cy="1824650"/>
          </a:xfrm>
          <a:prstGeom prst="hexagon">
            <a:avLst>
              <a:gd name="adj" fmla="val 30051"/>
              <a:gd name="vf" fmla="val 115470"/>
            </a:avLst>
          </a:prstGeom>
          <a:solidFill>
            <a:schemeClr val="accent6">
              <a:lumMod val="75000"/>
              <a:alpha val="9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1"/>
                </a:solidFill>
                <a:ea typeface="Noto Sans" panose="020B0502040504020204" pitchFamily="34" charset="0"/>
                <a:cs typeface="Noto Sans" panose="020B0502040504020204" pitchFamily="34" charset="0"/>
              </a:rPr>
              <a:t>Assessing similarity</a:t>
            </a:r>
            <a:br>
              <a:rPr lang="en-US" sz="1000" dirty="0">
                <a:solidFill>
                  <a:schemeClr val="bg1"/>
                </a:solidFill>
                <a:ea typeface="Noto Sans" panose="020B0502040504020204" pitchFamily="34" charset="0"/>
                <a:cs typeface="Noto Sans" panose="020B0502040504020204" pitchFamily="34" charset="0"/>
              </a:rPr>
            </a:br>
            <a:r>
              <a:rPr lang="en-US" sz="1000" dirty="0">
                <a:solidFill>
                  <a:schemeClr val="bg1"/>
                </a:solidFill>
                <a:ea typeface="Noto Sans" panose="020B0502040504020204" pitchFamily="34" charset="0"/>
                <a:cs typeface="Noto Sans" panose="020B0502040504020204" pitchFamily="34" charset="0"/>
              </a:rPr>
              <a:t>between jobs, </a:t>
            </a:r>
            <a:br>
              <a:rPr lang="en-US" sz="1000" dirty="0">
                <a:solidFill>
                  <a:schemeClr val="bg1"/>
                </a:solidFill>
                <a:ea typeface="Noto Sans" panose="020B0502040504020204" pitchFamily="34" charset="0"/>
                <a:cs typeface="Noto Sans" panose="020B0502040504020204" pitchFamily="34" charset="0"/>
              </a:rPr>
            </a:br>
            <a:r>
              <a:rPr lang="en-US" sz="1000" dirty="0">
                <a:solidFill>
                  <a:schemeClr val="bg1"/>
                </a:solidFill>
                <a:ea typeface="Noto Sans" panose="020B0502040504020204" pitchFamily="34" charset="0"/>
                <a:cs typeface="Noto Sans" panose="020B0502040504020204" pitchFamily="34" charset="0"/>
              </a:rPr>
              <a:t>between people, </a:t>
            </a:r>
          </a:p>
          <a:p>
            <a:pPr algn="ctr"/>
            <a:r>
              <a:rPr lang="en-US" sz="1000" dirty="0">
                <a:solidFill>
                  <a:schemeClr val="bg1"/>
                </a:solidFill>
                <a:ea typeface="Noto Sans" panose="020B0502040504020204" pitchFamily="34" charset="0"/>
                <a:cs typeface="Noto Sans" panose="020B0502040504020204" pitchFamily="34" charset="0"/>
              </a:rPr>
              <a:t>between people and jobs, etc.</a:t>
            </a:r>
            <a:endParaRPr lang="de-CH" sz="1000" dirty="0">
              <a:solidFill>
                <a:schemeClr val="bg1"/>
              </a:solidFill>
              <a:ea typeface="Noto Sans" panose="020B0502040504020204" pitchFamily="34" charset="0"/>
              <a:cs typeface="Noto Sans" panose="020B0502040504020204" pitchFamily="34" charset="0"/>
            </a:endParaRPr>
          </a:p>
        </p:txBody>
      </p:sp>
      <p:sp>
        <p:nvSpPr>
          <p:cNvPr id="20" name="Sechseck 19">
            <a:extLst>
              <a:ext uri="{FF2B5EF4-FFF2-40B4-BE49-F238E27FC236}">
                <a16:creationId xmlns:a16="http://schemas.microsoft.com/office/drawing/2014/main" id="{A02E6845-A671-4A11-A15E-5245220FDE9D}"/>
              </a:ext>
            </a:extLst>
          </p:cNvPr>
          <p:cNvSpPr/>
          <p:nvPr/>
        </p:nvSpPr>
        <p:spPr>
          <a:xfrm>
            <a:off x="3888739" y="2778849"/>
            <a:ext cx="2126759" cy="1824650"/>
          </a:xfrm>
          <a:prstGeom prst="hexagon">
            <a:avLst>
              <a:gd name="adj" fmla="val 30051"/>
              <a:gd name="vf" fmla="val 115470"/>
            </a:avLst>
          </a:prstGeom>
          <a:solidFill>
            <a:schemeClr val="accent4">
              <a:lumMod val="7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1"/>
                </a:solidFill>
                <a:ea typeface="Noto Sans" panose="020B0502040504020204" pitchFamily="34" charset="0"/>
                <a:cs typeface="Noto Sans" panose="020B0502040504020204" pitchFamily="34" charset="0"/>
              </a:rPr>
              <a:t>The key is </a:t>
            </a:r>
            <a:br>
              <a:rPr lang="en-US" sz="1000" b="1" dirty="0">
                <a:solidFill>
                  <a:schemeClr val="bg1"/>
                </a:solidFill>
                <a:ea typeface="Noto Sans" panose="020B0502040504020204" pitchFamily="34" charset="0"/>
                <a:cs typeface="Noto Sans" panose="020B0502040504020204" pitchFamily="34" charset="0"/>
              </a:rPr>
            </a:br>
            <a:r>
              <a:rPr lang="en-US" sz="1000" b="1" dirty="0">
                <a:solidFill>
                  <a:schemeClr val="bg1"/>
                </a:solidFill>
                <a:ea typeface="Noto Sans" panose="020B0502040504020204" pitchFamily="34" charset="0"/>
                <a:cs typeface="Noto Sans" panose="020B0502040504020204" pitchFamily="34" charset="0"/>
              </a:rPr>
              <a:t>a deep understanding</a:t>
            </a:r>
            <a:br>
              <a:rPr lang="en-US" sz="1000" b="1" dirty="0">
                <a:solidFill>
                  <a:schemeClr val="bg1"/>
                </a:solidFill>
                <a:ea typeface="Noto Sans" panose="020B0502040504020204" pitchFamily="34" charset="0"/>
                <a:cs typeface="Noto Sans" panose="020B0502040504020204" pitchFamily="34" charset="0"/>
              </a:rPr>
            </a:br>
            <a:r>
              <a:rPr lang="en-US" sz="1000" dirty="0">
                <a:solidFill>
                  <a:schemeClr val="bg1"/>
                </a:solidFill>
                <a:ea typeface="Noto Sans" panose="020B0502040504020204" pitchFamily="34" charset="0"/>
                <a:cs typeface="Noto Sans" panose="020B0502040504020204" pitchFamily="34" charset="0"/>
              </a:rPr>
              <a:t> of occupations, competences/skills, educations </a:t>
            </a:r>
            <a:br>
              <a:rPr lang="en-US" sz="1000" dirty="0">
                <a:solidFill>
                  <a:schemeClr val="bg1"/>
                </a:solidFill>
                <a:ea typeface="Noto Sans" panose="020B0502040504020204" pitchFamily="34" charset="0"/>
                <a:cs typeface="Noto Sans" panose="020B0502040504020204" pitchFamily="34" charset="0"/>
              </a:rPr>
            </a:br>
            <a:r>
              <a:rPr lang="en-US" sz="1000" dirty="0">
                <a:solidFill>
                  <a:schemeClr val="bg1"/>
                </a:solidFill>
                <a:ea typeface="Noto Sans" panose="020B0502040504020204" pitchFamily="34" charset="0"/>
                <a:cs typeface="Noto Sans" panose="020B0502040504020204" pitchFamily="34" charset="0"/>
              </a:rPr>
              <a:t>and professional experiences.</a:t>
            </a:r>
          </a:p>
        </p:txBody>
      </p:sp>
      <p:grpSp>
        <p:nvGrpSpPr>
          <p:cNvPr id="28" name="Gruppieren 27">
            <a:extLst>
              <a:ext uri="{FF2B5EF4-FFF2-40B4-BE49-F238E27FC236}">
                <a16:creationId xmlns:a16="http://schemas.microsoft.com/office/drawing/2014/main" id="{BAC02C27-A959-4B9C-B55D-50244BB7F72E}"/>
              </a:ext>
            </a:extLst>
          </p:cNvPr>
          <p:cNvGrpSpPr/>
          <p:nvPr/>
        </p:nvGrpSpPr>
        <p:grpSpPr>
          <a:xfrm>
            <a:off x="5479965" y="1854592"/>
            <a:ext cx="1298686" cy="471527"/>
            <a:chOff x="5479965" y="1860383"/>
            <a:chExt cx="1298686" cy="471527"/>
          </a:xfrm>
        </p:grpSpPr>
        <p:grpSp>
          <p:nvGrpSpPr>
            <p:cNvPr id="29" name="Gruppieren 28">
              <a:extLst>
                <a:ext uri="{FF2B5EF4-FFF2-40B4-BE49-F238E27FC236}">
                  <a16:creationId xmlns:a16="http://schemas.microsoft.com/office/drawing/2014/main" id="{14F2AA8F-D01F-4B6B-B068-6DC4C342E94E}"/>
                </a:ext>
              </a:extLst>
            </p:cNvPr>
            <p:cNvGrpSpPr/>
            <p:nvPr/>
          </p:nvGrpSpPr>
          <p:grpSpPr>
            <a:xfrm rot="-2520000">
              <a:off x="5479965" y="2179752"/>
              <a:ext cx="898133" cy="152158"/>
              <a:chOff x="5502304" y="1402676"/>
              <a:chExt cx="898133" cy="152158"/>
            </a:xfrm>
          </p:grpSpPr>
          <p:sp>
            <p:nvSpPr>
              <p:cNvPr id="33" name="Untertitel 2">
                <a:extLst>
                  <a:ext uri="{FF2B5EF4-FFF2-40B4-BE49-F238E27FC236}">
                    <a16:creationId xmlns:a16="http://schemas.microsoft.com/office/drawing/2014/main" id="{162DA8B9-2425-4A6F-BC4D-8B24D1C8D2D6}"/>
                  </a:ext>
                </a:extLst>
              </p:cNvPr>
              <p:cNvSpPr txBox="1">
                <a:spLocks/>
              </p:cNvSpPr>
              <p:nvPr/>
            </p:nvSpPr>
            <p:spPr>
              <a:xfrm>
                <a:off x="5695116" y="1402676"/>
                <a:ext cx="70532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10011011101</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34" name="Gerade Verbindung mit Pfeil 33">
                <a:extLst>
                  <a:ext uri="{FF2B5EF4-FFF2-40B4-BE49-F238E27FC236}">
                    <a16:creationId xmlns:a16="http://schemas.microsoft.com/office/drawing/2014/main" id="{C6DB50AA-C32A-4E77-808D-64E58ADDBFCB}"/>
                  </a:ext>
                </a:extLst>
              </p:cNvPr>
              <p:cNvCxnSpPr>
                <a:cxnSpLocks/>
              </p:cNvCxnSpPr>
              <p:nvPr/>
            </p:nvCxnSpPr>
            <p:spPr>
              <a:xfrm>
                <a:off x="5502304" y="1490478"/>
                <a:ext cx="144000" cy="0"/>
              </a:xfrm>
              <a:prstGeom prst="straightConnector1">
                <a:avLst/>
              </a:prstGeom>
              <a:ln w="12700">
                <a:solidFill>
                  <a:schemeClr val="accent6"/>
                </a:solidFill>
                <a:headEnd type="arrow"/>
                <a:tailEnd type="none"/>
              </a:ln>
            </p:spPr>
            <p:style>
              <a:lnRef idx="1">
                <a:schemeClr val="accent1"/>
              </a:lnRef>
              <a:fillRef idx="0">
                <a:schemeClr val="accent1"/>
              </a:fillRef>
              <a:effectRef idx="0">
                <a:schemeClr val="accent1"/>
              </a:effectRef>
              <a:fontRef idx="minor">
                <a:schemeClr val="tx1"/>
              </a:fontRef>
            </p:style>
          </p:cxnSp>
        </p:grpSp>
        <p:grpSp>
          <p:nvGrpSpPr>
            <p:cNvPr id="30" name="Gruppieren 29">
              <a:extLst>
                <a:ext uri="{FF2B5EF4-FFF2-40B4-BE49-F238E27FC236}">
                  <a16:creationId xmlns:a16="http://schemas.microsoft.com/office/drawing/2014/main" id="{B1C1685C-4997-4051-A471-5D7CD882D491}"/>
                </a:ext>
              </a:extLst>
            </p:cNvPr>
            <p:cNvGrpSpPr/>
            <p:nvPr/>
          </p:nvGrpSpPr>
          <p:grpSpPr>
            <a:xfrm>
              <a:off x="6295731" y="1860383"/>
              <a:ext cx="482920" cy="152158"/>
              <a:chOff x="6068986" y="1402900"/>
              <a:chExt cx="482920" cy="152158"/>
            </a:xfrm>
          </p:grpSpPr>
          <p:sp>
            <p:nvSpPr>
              <p:cNvPr id="31" name="Untertitel 2">
                <a:extLst>
                  <a:ext uri="{FF2B5EF4-FFF2-40B4-BE49-F238E27FC236}">
                    <a16:creationId xmlns:a16="http://schemas.microsoft.com/office/drawing/2014/main" id="{92E3EA4D-15F7-4867-A447-EC4191D7B279}"/>
                  </a:ext>
                </a:extLst>
              </p:cNvPr>
              <p:cNvSpPr txBox="1">
                <a:spLocks/>
              </p:cNvSpPr>
              <p:nvPr/>
            </p:nvSpPr>
            <p:spPr>
              <a:xfrm>
                <a:off x="6068986" y="1402900"/>
                <a:ext cx="32060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lang="de-CH" sz="800" b="1" spc="100" dirty="0">
                    <a:solidFill>
                      <a:schemeClr val="accent6"/>
                    </a:solidFill>
                    <a:latin typeface="+mn-lt"/>
                    <a:ea typeface="Noto Sans" panose="020B0502040504020204" pitchFamily="34" charset="0"/>
                    <a:cs typeface="Noto Sans" panose="020B0502040504020204" pitchFamily="34" charset="0"/>
                  </a:rPr>
                  <a:t>0</a:t>
                </a: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1100</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32" name="Gerade Verbindung mit Pfeil 31">
                <a:extLst>
                  <a:ext uri="{FF2B5EF4-FFF2-40B4-BE49-F238E27FC236}">
                    <a16:creationId xmlns:a16="http://schemas.microsoft.com/office/drawing/2014/main" id="{CA3BC264-E580-470D-B3C1-5CB6F61DEC99}"/>
                  </a:ext>
                </a:extLst>
              </p:cNvPr>
              <p:cNvCxnSpPr>
                <a:cxnSpLocks/>
              </p:cNvCxnSpPr>
              <p:nvPr/>
            </p:nvCxnSpPr>
            <p:spPr>
              <a:xfrm>
                <a:off x="6407906" y="1490478"/>
                <a:ext cx="144000" cy="0"/>
              </a:xfrm>
              <a:prstGeom prst="straightConnector1">
                <a:avLst/>
              </a:prstGeom>
              <a:ln w="12700">
                <a:solidFill>
                  <a:schemeClr val="accent6"/>
                </a:solidFill>
                <a:headEnd type="none"/>
                <a:tailEnd type="arrow"/>
              </a:ln>
            </p:spPr>
            <p:style>
              <a:lnRef idx="1">
                <a:schemeClr val="accent1"/>
              </a:lnRef>
              <a:fillRef idx="0">
                <a:schemeClr val="accent1"/>
              </a:fillRef>
              <a:effectRef idx="0">
                <a:schemeClr val="accent1"/>
              </a:effectRef>
              <a:fontRef idx="minor">
                <a:schemeClr val="tx1"/>
              </a:fontRef>
            </p:style>
          </p:cxnSp>
        </p:grpSp>
      </p:grpSp>
      <p:grpSp>
        <p:nvGrpSpPr>
          <p:cNvPr id="35" name="Gruppieren 34">
            <a:extLst>
              <a:ext uri="{FF2B5EF4-FFF2-40B4-BE49-F238E27FC236}">
                <a16:creationId xmlns:a16="http://schemas.microsoft.com/office/drawing/2014/main" id="{C3A7E1E3-414B-4104-B859-5EC57BA4673A}"/>
              </a:ext>
            </a:extLst>
          </p:cNvPr>
          <p:cNvGrpSpPr/>
          <p:nvPr/>
        </p:nvGrpSpPr>
        <p:grpSpPr>
          <a:xfrm>
            <a:off x="3095199" y="1854592"/>
            <a:ext cx="1340128" cy="472607"/>
            <a:chOff x="3095199" y="1860383"/>
            <a:chExt cx="1340128" cy="472607"/>
          </a:xfrm>
        </p:grpSpPr>
        <p:grpSp>
          <p:nvGrpSpPr>
            <p:cNvPr id="36" name="Gruppieren 35">
              <a:extLst>
                <a:ext uri="{FF2B5EF4-FFF2-40B4-BE49-F238E27FC236}">
                  <a16:creationId xmlns:a16="http://schemas.microsoft.com/office/drawing/2014/main" id="{C419EF1B-5454-4C52-A817-F8D1DC870C21}"/>
                </a:ext>
              </a:extLst>
            </p:cNvPr>
            <p:cNvGrpSpPr/>
            <p:nvPr/>
          </p:nvGrpSpPr>
          <p:grpSpPr>
            <a:xfrm rot="2520000">
              <a:off x="3540423" y="2180832"/>
              <a:ext cx="894904" cy="152158"/>
              <a:chOff x="5695116" y="1402676"/>
              <a:chExt cx="894904" cy="152158"/>
            </a:xfrm>
          </p:grpSpPr>
          <p:sp>
            <p:nvSpPr>
              <p:cNvPr id="40" name="Untertitel 2">
                <a:extLst>
                  <a:ext uri="{FF2B5EF4-FFF2-40B4-BE49-F238E27FC236}">
                    <a16:creationId xmlns:a16="http://schemas.microsoft.com/office/drawing/2014/main" id="{CFD2A834-925E-41C0-83DD-9B6C242FA723}"/>
                  </a:ext>
                </a:extLst>
              </p:cNvPr>
              <p:cNvSpPr txBox="1">
                <a:spLocks/>
              </p:cNvSpPr>
              <p:nvPr/>
            </p:nvSpPr>
            <p:spPr>
              <a:xfrm>
                <a:off x="5695116" y="1402676"/>
                <a:ext cx="70532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10011011101</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41" name="Gerade Verbindung mit Pfeil 40">
                <a:extLst>
                  <a:ext uri="{FF2B5EF4-FFF2-40B4-BE49-F238E27FC236}">
                    <a16:creationId xmlns:a16="http://schemas.microsoft.com/office/drawing/2014/main" id="{1E7EEA5C-76AC-405A-A743-7616BC69BDFC}"/>
                  </a:ext>
                </a:extLst>
              </p:cNvPr>
              <p:cNvCxnSpPr>
                <a:cxnSpLocks/>
              </p:cNvCxnSpPr>
              <p:nvPr/>
            </p:nvCxnSpPr>
            <p:spPr>
              <a:xfrm>
                <a:off x="6446020" y="1490478"/>
                <a:ext cx="144000" cy="0"/>
              </a:xfrm>
              <a:prstGeom prst="straightConnector1">
                <a:avLst/>
              </a:prstGeom>
              <a:ln w="12700">
                <a:solidFill>
                  <a:schemeClr val="accent6"/>
                </a:solidFill>
                <a:headEnd type="none"/>
                <a:tailEnd type="arrow"/>
              </a:ln>
            </p:spPr>
            <p:style>
              <a:lnRef idx="1">
                <a:schemeClr val="accent1"/>
              </a:lnRef>
              <a:fillRef idx="0">
                <a:schemeClr val="accent1"/>
              </a:fillRef>
              <a:effectRef idx="0">
                <a:schemeClr val="accent1"/>
              </a:effectRef>
              <a:fontRef idx="minor">
                <a:schemeClr val="tx1"/>
              </a:fontRef>
            </p:style>
          </p:cxnSp>
        </p:grpSp>
        <p:grpSp>
          <p:nvGrpSpPr>
            <p:cNvPr id="37" name="Gruppieren 36">
              <a:extLst>
                <a:ext uri="{FF2B5EF4-FFF2-40B4-BE49-F238E27FC236}">
                  <a16:creationId xmlns:a16="http://schemas.microsoft.com/office/drawing/2014/main" id="{5A9C3BB8-22CB-44D7-91B6-D0B70533B41E}"/>
                </a:ext>
              </a:extLst>
            </p:cNvPr>
            <p:cNvGrpSpPr/>
            <p:nvPr/>
          </p:nvGrpSpPr>
          <p:grpSpPr>
            <a:xfrm>
              <a:off x="3095199" y="1860383"/>
              <a:ext cx="526800" cy="152158"/>
              <a:chOff x="5900887" y="1402900"/>
              <a:chExt cx="526800" cy="152158"/>
            </a:xfrm>
          </p:grpSpPr>
          <p:sp>
            <p:nvSpPr>
              <p:cNvPr id="38" name="Untertitel 2">
                <a:extLst>
                  <a:ext uri="{FF2B5EF4-FFF2-40B4-BE49-F238E27FC236}">
                    <a16:creationId xmlns:a16="http://schemas.microsoft.com/office/drawing/2014/main" id="{5A98F9DE-761D-43E7-AD42-610B81C09263}"/>
                  </a:ext>
                </a:extLst>
              </p:cNvPr>
              <p:cNvSpPr txBox="1">
                <a:spLocks/>
              </p:cNvSpPr>
              <p:nvPr/>
            </p:nvSpPr>
            <p:spPr>
              <a:xfrm>
                <a:off x="6107086" y="1402900"/>
                <a:ext cx="32060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lang="de-CH" sz="800" b="1" spc="100" dirty="0">
                    <a:solidFill>
                      <a:schemeClr val="accent6"/>
                    </a:solidFill>
                    <a:latin typeface="+mn-lt"/>
                    <a:ea typeface="Noto Sans" panose="020B0502040504020204" pitchFamily="34" charset="0"/>
                    <a:cs typeface="Noto Sans" panose="020B0502040504020204" pitchFamily="34" charset="0"/>
                  </a:rPr>
                  <a:t>0</a:t>
                </a: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1100</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39" name="Gerade Verbindung mit Pfeil 38">
                <a:extLst>
                  <a:ext uri="{FF2B5EF4-FFF2-40B4-BE49-F238E27FC236}">
                    <a16:creationId xmlns:a16="http://schemas.microsoft.com/office/drawing/2014/main" id="{D705F4DD-C176-49D7-9184-31884C0A2F94}"/>
                  </a:ext>
                </a:extLst>
              </p:cNvPr>
              <p:cNvCxnSpPr>
                <a:cxnSpLocks/>
              </p:cNvCxnSpPr>
              <p:nvPr/>
            </p:nvCxnSpPr>
            <p:spPr>
              <a:xfrm>
                <a:off x="5900887" y="1490478"/>
                <a:ext cx="144000" cy="0"/>
              </a:xfrm>
              <a:prstGeom prst="straightConnector1">
                <a:avLst/>
              </a:prstGeom>
              <a:ln w="12700">
                <a:solidFill>
                  <a:schemeClr val="accent6"/>
                </a:solidFill>
                <a:headEnd type="arrow"/>
                <a:tailEnd type="none"/>
              </a:ln>
            </p:spPr>
            <p:style>
              <a:lnRef idx="1">
                <a:schemeClr val="accent1"/>
              </a:lnRef>
              <a:fillRef idx="0">
                <a:schemeClr val="accent1"/>
              </a:fillRef>
              <a:effectRef idx="0">
                <a:schemeClr val="accent1"/>
              </a:effectRef>
              <a:fontRef idx="minor">
                <a:schemeClr val="tx1"/>
              </a:fontRef>
            </p:style>
          </p:cxnSp>
        </p:grpSp>
      </p:grpSp>
      <p:grpSp>
        <p:nvGrpSpPr>
          <p:cNvPr id="42" name="Gruppieren 41">
            <a:extLst>
              <a:ext uri="{FF2B5EF4-FFF2-40B4-BE49-F238E27FC236}">
                <a16:creationId xmlns:a16="http://schemas.microsoft.com/office/drawing/2014/main" id="{EEFFA3EE-8DFC-45F7-8FCF-EDA9C2D3AB43}"/>
              </a:ext>
            </a:extLst>
          </p:cNvPr>
          <p:cNvGrpSpPr/>
          <p:nvPr/>
        </p:nvGrpSpPr>
        <p:grpSpPr>
          <a:xfrm>
            <a:off x="3126949" y="5034611"/>
            <a:ext cx="1296653" cy="460587"/>
            <a:chOff x="3126949" y="4911503"/>
            <a:chExt cx="1296653" cy="460587"/>
          </a:xfrm>
        </p:grpSpPr>
        <p:grpSp>
          <p:nvGrpSpPr>
            <p:cNvPr id="43" name="Gruppieren 42">
              <a:extLst>
                <a:ext uri="{FF2B5EF4-FFF2-40B4-BE49-F238E27FC236}">
                  <a16:creationId xmlns:a16="http://schemas.microsoft.com/office/drawing/2014/main" id="{C25D07D7-6C84-462E-A74E-A5CB3AAB8541}"/>
                </a:ext>
              </a:extLst>
            </p:cNvPr>
            <p:cNvGrpSpPr/>
            <p:nvPr/>
          </p:nvGrpSpPr>
          <p:grpSpPr>
            <a:xfrm rot="-2520000">
              <a:off x="3528698" y="4911503"/>
              <a:ext cx="894904" cy="152158"/>
              <a:chOff x="5695116" y="1402676"/>
              <a:chExt cx="894904" cy="152158"/>
            </a:xfrm>
          </p:grpSpPr>
          <p:sp>
            <p:nvSpPr>
              <p:cNvPr id="47" name="Untertitel 2">
                <a:extLst>
                  <a:ext uri="{FF2B5EF4-FFF2-40B4-BE49-F238E27FC236}">
                    <a16:creationId xmlns:a16="http://schemas.microsoft.com/office/drawing/2014/main" id="{BF24F1CF-75C0-4186-A67A-0342AECB9D6C}"/>
                  </a:ext>
                </a:extLst>
              </p:cNvPr>
              <p:cNvSpPr txBox="1">
                <a:spLocks/>
              </p:cNvSpPr>
              <p:nvPr/>
            </p:nvSpPr>
            <p:spPr>
              <a:xfrm>
                <a:off x="5695116" y="1402676"/>
                <a:ext cx="70532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10011011101</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48" name="Gerade Verbindung mit Pfeil 47">
                <a:extLst>
                  <a:ext uri="{FF2B5EF4-FFF2-40B4-BE49-F238E27FC236}">
                    <a16:creationId xmlns:a16="http://schemas.microsoft.com/office/drawing/2014/main" id="{7A3F6494-1EEF-433A-A351-C8A50C903816}"/>
                  </a:ext>
                </a:extLst>
              </p:cNvPr>
              <p:cNvCxnSpPr>
                <a:cxnSpLocks/>
              </p:cNvCxnSpPr>
              <p:nvPr/>
            </p:nvCxnSpPr>
            <p:spPr>
              <a:xfrm>
                <a:off x="6446020" y="1490478"/>
                <a:ext cx="144000" cy="0"/>
              </a:xfrm>
              <a:prstGeom prst="straightConnector1">
                <a:avLst/>
              </a:prstGeom>
              <a:ln w="12700">
                <a:solidFill>
                  <a:schemeClr val="accent6"/>
                </a:solidFill>
                <a:headEnd type="none"/>
                <a:tailEnd type="arrow"/>
              </a:ln>
            </p:spPr>
            <p:style>
              <a:lnRef idx="1">
                <a:schemeClr val="accent1"/>
              </a:lnRef>
              <a:fillRef idx="0">
                <a:schemeClr val="accent1"/>
              </a:fillRef>
              <a:effectRef idx="0">
                <a:schemeClr val="accent1"/>
              </a:effectRef>
              <a:fontRef idx="minor">
                <a:schemeClr val="tx1"/>
              </a:fontRef>
            </p:style>
          </p:cxnSp>
        </p:grpSp>
        <p:grpSp>
          <p:nvGrpSpPr>
            <p:cNvPr id="44" name="Gruppieren 43">
              <a:extLst>
                <a:ext uri="{FF2B5EF4-FFF2-40B4-BE49-F238E27FC236}">
                  <a16:creationId xmlns:a16="http://schemas.microsoft.com/office/drawing/2014/main" id="{F8462803-9F34-4725-AE1C-CABB0E35EA7A}"/>
                </a:ext>
              </a:extLst>
            </p:cNvPr>
            <p:cNvGrpSpPr/>
            <p:nvPr/>
          </p:nvGrpSpPr>
          <p:grpSpPr>
            <a:xfrm>
              <a:off x="3126949" y="5219932"/>
              <a:ext cx="526800" cy="152158"/>
              <a:chOff x="5932637" y="1402900"/>
              <a:chExt cx="526800" cy="152158"/>
            </a:xfrm>
          </p:grpSpPr>
          <p:sp>
            <p:nvSpPr>
              <p:cNvPr id="45" name="Untertitel 2">
                <a:extLst>
                  <a:ext uri="{FF2B5EF4-FFF2-40B4-BE49-F238E27FC236}">
                    <a16:creationId xmlns:a16="http://schemas.microsoft.com/office/drawing/2014/main" id="{ED2918AF-5F12-4750-87F3-FB44305903D9}"/>
                  </a:ext>
                </a:extLst>
              </p:cNvPr>
              <p:cNvSpPr txBox="1">
                <a:spLocks/>
              </p:cNvSpPr>
              <p:nvPr/>
            </p:nvSpPr>
            <p:spPr>
              <a:xfrm>
                <a:off x="6138836" y="1402900"/>
                <a:ext cx="32060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lang="de-CH" sz="800" b="1" spc="100" dirty="0">
                    <a:solidFill>
                      <a:schemeClr val="accent6"/>
                    </a:solidFill>
                    <a:latin typeface="+mn-lt"/>
                    <a:ea typeface="Noto Sans" panose="020B0502040504020204" pitchFamily="34" charset="0"/>
                    <a:cs typeface="Noto Sans" panose="020B0502040504020204" pitchFamily="34" charset="0"/>
                  </a:rPr>
                  <a:t>0</a:t>
                </a: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1100</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46" name="Gerade Verbindung mit Pfeil 45">
                <a:extLst>
                  <a:ext uri="{FF2B5EF4-FFF2-40B4-BE49-F238E27FC236}">
                    <a16:creationId xmlns:a16="http://schemas.microsoft.com/office/drawing/2014/main" id="{6DBC4982-D74D-4171-BC5C-E7401E9E9FC1}"/>
                  </a:ext>
                </a:extLst>
              </p:cNvPr>
              <p:cNvCxnSpPr>
                <a:cxnSpLocks/>
              </p:cNvCxnSpPr>
              <p:nvPr/>
            </p:nvCxnSpPr>
            <p:spPr>
              <a:xfrm>
                <a:off x="5932637" y="1490478"/>
                <a:ext cx="144000" cy="0"/>
              </a:xfrm>
              <a:prstGeom prst="straightConnector1">
                <a:avLst/>
              </a:prstGeom>
              <a:ln w="12700">
                <a:solidFill>
                  <a:schemeClr val="accent6"/>
                </a:solidFill>
                <a:headEnd type="arrow"/>
                <a:tailEnd type="none"/>
              </a:ln>
            </p:spPr>
            <p:style>
              <a:lnRef idx="1">
                <a:schemeClr val="accent1"/>
              </a:lnRef>
              <a:fillRef idx="0">
                <a:schemeClr val="accent1"/>
              </a:fillRef>
              <a:effectRef idx="0">
                <a:schemeClr val="accent1"/>
              </a:effectRef>
              <a:fontRef idx="minor">
                <a:schemeClr val="tx1"/>
              </a:fontRef>
            </p:style>
          </p:cxnSp>
        </p:grpSp>
      </p:grpSp>
      <p:grpSp>
        <p:nvGrpSpPr>
          <p:cNvPr id="49" name="Gruppieren 48">
            <a:extLst>
              <a:ext uri="{FF2B5EF4-FFF2-40B4-BE49-F238E27FC236}">
                <a16:creationId xmlns:a16="http://schemas.microsoft.com/office/drawing/2014/main" id="{5A4EE6F4-949A-4C17-9CDD-4BD1378A173B}"/>
              </a:ext>
            </a:extLst>
          </p:cNvPr>
          <p:cNvGrpSpPr/>
          <p:nvPr/>
        </p:nvGrpSpPr>
        <p:grpSpPr>
          <a:xfrm>
            <a:off x="5491689" y="5033531"/>
            <a:ext cx="1267912" cy="461667"/>
            <a:chOff x="5491689" y="4910423"/>
            <a:chExt cx="1267912" cy="461667"/>
          </a:xfrm>
        </p:grpSpPr>
        <p:grpSp>
          <p:nvGrpSpPr>
            <p:cNvPr id="50" name="Gruppieren 49">
              <a:extLst>
                <a:ext uri="{FF2B5EF4-FFF2-40B4-BE49-F238E27FC236}">
                  <a16:creationId xmlns:a16="http://schemas.microsoft.com/office/drawing/2014/main" id="{65B725F7-B166-4C1A-9B4F-1027886B3B85}"/>
                </a:ext>
              </a:extLst>
            </p:cNvPr>
            <p:cNvGrpSpPr/>
            <p:nvPr/>
          </p:nvGrpSpPr>
          <p:grpSpPr>
            <a:xfrm rot="2520000">
              <a:off x="5491689" y="4910423"/>
              <a:ext cx="898133" cy="152158"/>
              <a:chOff x="5502304" y="1402676"/>
              <a:chExt cx="898133" cy="152158"/>
            </a:xfrm>
          </p:grpSpPr>
          <p:sp>
            <p:nvSpPr>
              <p:cNvPr id="54" name="Untertitel 2">
                <a:extLst>
                  <a:ext uri="{FF2B5EF4-FFF2-40B4-BE49-F238E27FC236}">
                    <a16:creationId xmlns:a16="http://schemas.microsoft.com/office/drawing/2014/main" id="{9463E5FB-8C29-4463-B3DE-6B358374E0D8}"/>
                  </a:ext>
                </a:extLst>
              </p:cNvPr>
              <p:cNvSpPr txBox="1">
                <a:spLocks/>
              </p:cNvSpPr>
              <p:nvPr/>
            </p:nvSpPr>
            <p:spPr>
              <a:xfrm>
                <a:off x="5695116" y="1402676"/>
                <a:ext cx="70532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10011011101</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55" name="Gerade Verbindung mit Pfeil 54">
                <a:extLst>
                  <a:ext uri="{FF2B5EF4-FFF2-40B4-BE49-F238E27FC236}">
                    <a16:creationId xmlns:a16="http://schemas.microsoft.com/office/drawing/2014/main" id="{F7B8D77B-4D56-46C2-B37D-E0E5EA23C5A3}"/>
                  </a:ext>
                </a:extLst>
              </p:cNvPr>
              <p:cNvCxnSpPr>
                <a:cxnSpLocks/>
              </p:cNvCxnSpPr>
              <p:nvPr/>
            </p:nvCxnSpPr>
            <p:spPr>
              <a:xfrm>
                <a:off x="5502304" y="1490478"/>
                <a:ext cx="144000" cy="0"/>
              </a:xfrm>
              <a:prstGeom prst="straightConnector1">
                <a:avLst/>
              </a:prstGeom>
              <a:ln w="12700">
                <a:solidFill>
                  <a:schemeClr val="accent6"/>
                </a:solidFill>
                <a:headEnd type="arrow"/>
                <a:tailEnd type="none"/>
              </a:ln>
            </p:spPr>
            <p:style>
              <a:lnRef idx="1">
                <a:schemeClr val="accent1"/>
              </a:lnRef>
              <a:fillRef idx="0">
                <a:schemeClr val="accent1"/>
              </a:fillRef>
              <a:effectRef idx="0">
                <a:schemeClr val="accent1"/>
              </a:effectRef>
              <a:fontRef idx="minor">
                <a:schemeClr val="tx1"/>
              </a:fontRef>
            </p:style>
          </p:cxnSp>
        </p:grpSp>
        <p:grpSp>
          <p:nvGrpSpPr>
            <p:cNvPr id="51" name="Gruppieren 50">
              <a:extLst>
                <a:ext uri="{FF2B5EF4-FFF2-40B4-BE49-F238E27FC236}">
                  <a16:creationId xmlns:a16="http://schemas.microsoft.com/office/drawing/2014/main" id="{524CA15F-AF5D-4DA7-9070-565575D44B12}"/>
                </a:ext>
              </a:extLst>
            </p:cNvPr>
            <p:cNvGrpSpPr/>
            <p:nvPr/>
          </p:nvGrpSpPr>
          <p:grpSpPr>
            <a:xfrm>
              <a:off x="6276681" y="5219932"/>
              <a:ext cx="482920" cy="152158"/>
              <a:chOff x="6049936" y="1402900"/>
              <a:chExt cx="482920" cy="152158"/>
            </a:xfrm>
          </p:grpSpPr>
          <p:sp>
            <p:nvSpPr>
              <p:cNvPr id="52" name="Untertitel 2">
                <a:extLst>
                  <a:ext uri="{FF2B5EF4-FFF2-40B4-BE49-F238E27FC236}">
                    <a16:creationId xmlns:a16="http://schemas.microsoft.com/office/drawing/2014/main" id="{327AC367-87E8-4B74-92DD-37C88838EFEE}"/>
                  </a:ext>
                </a:extLst>
              </p:cNvPr>
              <p:cNvSpPr txBox="1">
                <a:spLocks/>
              </p:cNvSpPr>
              <p:nvPr/>
            </p:nvSpPr>
            <p:spPr>
              <a:xfrm>
                <a:off x="6049936" y="1402900"/>
                <a:ext cx="32060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lang="de-CH" sz="800" b="1" spc="100" dirty="0">
                    <a:solidFill>
                      <a:schemeClr val="accent6"/>
                    </a:solidFill>
                    <a:latin typeface="+mn-lt"/>
                    <a:ea typeface="Noto Sans" panose="020B0502040504020204" pitchFamily="34" charset="0"/>
                    <a:cs typeface="Noto Sans" panose="020B0502040504020204" pitchFamily="34" charset="0"/>
                  </a:rPr>
                  <a:t>0</a:t>
                </a: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1100</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53" name="Gerade Verbindung mit Pfeil 52">
                <a:extLst>
                  <a:ext uri="{FF2B5EF4-FFF2-40B4-BE49-F238E27FC236}">
                    <a16:creationId xmlns:a16="http://schemas.microsoft.com/office/drawing/2014/main" id="{D88E0A29-9694-44DD-BD2A-BA1EEFF53B71}"/>
                  </a:ext>
                </a:extLst>
              </p:cNvPr>
              <p:cNvCxnSpPr>
                <a:cxnSpLocks/>
              </p:cNvCxnSpPr>
              <p:nvPr/>
            </p:nvCxnSpPr>
            <p:spPr>
              <a:xfrm>
                <a:off x="6388856" y="1490478"/>
                <a:ext cx="144000" cy="0"/>
              </a:xfrm>
              <a:prstGeom prst="straightConnector1">
                <a:avLst/>
              </a:prstGeom>
              <a:ln w="12700">
                <a:solidFill>
                  <a:schemeClr val="accent6"/>
                </a:solidFill>
                <a:headEnd type="none"/>
                <a:tailEnd type="arrow"/>
              </a:ln>
            </p:spPr>
            <p:style>
              <a:lnRef idx="1">
                <a:schemeClr val="accent1"/>
              </a:lnRef>
              <a:fillRef idx="0">
                <a:schemeClr val="accent1"/>
              </a:fillRef>
              <a:effectRef idx="0">
                <a:schemeClr val="accent1"/>
              </a:effectRef>
              <a:fontRef idx="minor">
                <a:schemeClr val="tx1"/>
              </a:fontRef>
            </p:style>
          </p:cxnSp>
        </p:grpSp>
      </p:grpSp>
      <p:grpSp>
        <p:nvGrpSpPr>
          <p:cNvPr id="56" name="Gruppieren 55">
            <a:extLst>
              <a:ext uri="{FF2B5EF4-FFF2-40B4-BE49-F238E27FC236}">
                <a16:creationId xmlns:a16="http://schemas.microsoft.com/office/drawing/2014/main" id="{D11022CD-5AB3-4787-86B5-D461355F3E05}"/>
              </a:ext>
            </a:extLst>
          </p:cNvPr>
          <p:cNvGrpSpPr/>
          <p:nvPr/>
        </p:nvGrpSpPr>
        <p:grpSpPr>
          <a:xfrm>
            <a:off x="6301122" y="3594966"/>
            <a:ext cx="1094114" cy="152158"/>
            <a:chOff x="7285038" y="4057442"/>
            <a:chExt cx="1094114" cy="152158"/>
          </a:xfrm>
        </p:grpSpPr>
        <p:sp>
          <p:nvSpPr>
            <p:cNvPr id="57" name="Untertitel 2">
              <a:extLst>
                <a:ext uri="{FF2B5EF4-FFF2-40B4-BE49-F238E27FC236}">
                  <a16:creationId xmlns:a16="http://schemas.microsoft.com/office/drawing/2014/main" id="{E10DB8AB-CCB9-42DA-B3D1-7AC962D7CDA1}"/>
                </a:ext>
              </a:extLst>
            </p:cNvPr>
            <p:cNvSpPr txBox="1">
              <a:spLocks/>
            </p:cNvSpPr>
            <p:nvPr/>
          </p:nvSpPr>
          <p:spPr>
            <a:xfrm>
              <a:off x="7502403" y="4057442"/>
              <a:ext cx="70532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10011011101</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58" name="Gerade Verbindung mit Pfeil 57">
              <a:extLst>
                <a:ext uri="{FF2B5EF4-FFF2-40B4-BE49-F238E27FC236}">
                  <a16:creationId xmlns:a16="http://schemas.microsoft.com/office/drawing/2014/main" id="{FDC901BA-5BBC-47A5-9CE2-C276A9A65BCE}"/>
                </a:ext>
              </a:extLst>
            </p:cNvPr>
            <p:cNvCxnSpPr>
              <a:cxnSpLocks/>
            </p:cNvCxnSpPr>
            <p:nvPr/>
          </p:nvCxnSpPr>
          <p:spPr>
            <a:xfrm>
              <a:off x="8235152" y="4145019"/>
              <a:ext cx="144000" cy="0"/>
            </a:xfrm>
            <a:prstGeom prst="straightConnector1">
              <a:avLst/>
            </a:prstGeom>
            <a:ln w="12700">
              <a:solidFill>
                <a:schemeClr val="accent6"/>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9" name="Gerade Verbindung mit Pfeil 58">
              <a:extLst>
                <a:ext uri="{FF2B5EF4-FFF2-40B4-BE49-F238E27FC236}">
                  <a16:creationId xmlns:a16="http://schemas.microsoft.com/office/drawing/2014/main" id="{95F0977A-FD4B-46B0-9EEF-0FD2AFB452D8}"/>
                </a:ext>
              </a:extLst>
            </p:cNvPr>
            <p:cNvCxnSpPr>
              <a:cxnSpLocks/>
            </p:cNvCxnSpPr>
            <p:nvPr/>
          </p:nvCxnSpPr>
          <p:spPr>
            <a:xfrm>
              <a:off x="7285038" y="4145019"/>
              <a:ext cx="144000" cy="0"/>
            </a:xfrm>
            <a:prstGeom prst="straightConnector1">
              <a:avLst/>
            </a:prstGeom>
            <a:ln w="12700">
              <a:solidFill>
                <a:schemeClr val="accent6"/>
              </a:solidFill>
              <a:headEnd type="arrow"/>
              <a:tailEnd type="none"/>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a16="http://schemas.microsoft.com/office/drawing/2014/main" id="{8B5CD907-54D4-42F2-BAED-39175551DE6D}"/>
              </a:ext>
            </a:extLst>
          </p:cNvPr>
          <p:cNvGrpSpPr/>
          <p:nvPr/>
        </p:nvGrpSpPr>
        <p:grpSpPr>
          <a:xfrm>
            <a:off x="2507814" y="3600313"/>
            <a:ext cx="1094114" cy="152158"/>
            <a:chOff x="7285038" y="4057442"/>
            <a:chExt cx="1094114" cy="152158"/>
          </a:xfrm>
        </p:grpSpPr>
        <p:sp>
          <p:nvSpPr>
            <p:cNvPr id="61" name="Untertitel 2">
              <a:extLst>
                <a:ext uri="{FF2B5EF4-FFF2-40B4-BE49-F238E27FC236}">
                  <a16:creationId xmlns:a16="http://schemas.microsoft.com/office/drawing/2014/main" id="{52DB263A-A797-4B9A-8BEE-B2D7C80249B0}"/>
                </a:ext>
              </a:extLst>
            </p:cNvPr>
            <p:cNvSpPr txBox="1">
              <a:spLocks/>
            </p:cNvSpPr>
            <p:nvPr/>
          </p:nvSpPr>
          <p:spPr>
            <a:xfrm>
              <a:off x="7502403" y="4057442"/>
              <a:ext cx="70532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10011011101</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62" name="Gerade Verbindung mit Pfeil 61">
              <a:extLst>
                <a:ext uri="{FF2B5EF4-FFF2-40B4-BE49-F238E27FC236}">
                  <a16:creationId xmlns:a16="http://schemas.microsoft.com/office/drawing/2014/main" id="{E2BFFAC5-3FB8-4A35-B973-DA8F60DD8E04}"/>
                </a:ext>
              </a:extLst>
            </p:cNvPr>
            <p:cNvCxnSpPr>
              <a:cxnSpLocks/>
            </p:cNvCxnSpPr>
            <p:nvPr/>
          </p:nvCxnSpPr>
          <p:spPr>
            <a:xfrm>
              <a:off x="8235152" y="4145019"/>
              <a:ext cx="144000" cy="0"/>
            </a:xfrm>
            <a:prstGeom prst="straightConnector1">
              <a:avLst/>
            </a:prstGeom>
            <a:ln w="12700">
              <a:solidFill>
                <a:schemeClr val="accent6"/>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63" name="Gerade Verbindung mit Pfeil 62">
              <a:extLst>
                <a:ext uri="{FF2B5EF4-FFF2-40B4-BE49-F238E27FC236}">
                  <a16:creationId xmlns:a16="http://schemas.microsoft.com/office/drawing/2014/main" id="{047B70F4-D268-4D5D-BC39-AC82DFD30C64}"/>
                </a:ext>
              </a:extLst>
            </p:cNvPr>
            <p:cNvCxnSpPr>
              <a:cxnSpLocks/>
            </p:cNvCxnSpPr>
            <p:nvPr/>
          </p:nvCxnSpPr>
          <p:spPr>
            <a:xfrm>
              <a:off x="7285038" y="4145019"/>
              <a:ext cx="144000" cy="0"/>
            </a:xfrm>
            <a:prstGeom prst="straightConnector1">
              <a:avLst/>
            </a:prstGeom>
            <a:ln w="12700">
              <a:solidFill>
                <a:schemeClr val="accent6"/>
              </a:solidFill>
              <a:headEnd type="arrow"/>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78744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E0CA2C-8E3C-4001-8661-2DAAF97E1B74}"/>
              </a:ext>
            </a:extLst>
          </p:cNvPr>
          <p:cNvSpPr>
            <a:spLocks noGrp="1"/>
          </p:cNvSpPr>
          <p:nvPr>
            <p:ph type="ctrTitle"/>
          </p:nvPr>
        </p:nvSpPr>
        <p:spPr>
          <a:xfrm>
            <a:off x="305416" y="3760356"/>
            <a:ext cx="9015413" cy="1891287"/>
          </a:xfrm>
        </p:spPr>
        <p:txBody>
          <a:bodyPr/>
          <a:lstStyle/>
          <a:p>
            <a:pPr>
              <a:lnSpc>
                <a:spcPts val="8400"/>
              </a:lnSpc>
            </a:pPr>
            <a:r>
              <a:rPr lang="en-US" sz="32000" b="1" dirty="0"/>
              <a:t>AND</a:t>
            </a:r>
            <a:endParaRPr lang="de-CH" sz="32000" b="1" i="1" dirty="0">
              <a:solidFill>
                <a:schemeClr val="accent6"/>
              </a:solidFill>
            </a:endParaRPr>
          </a:p>
        </p:txBody>
      </p:sp>
      <p:sp>
        <p:nvSpPr>
          <p:cNvPr id="3" name="Fußzeilenplatzhalter 2">
            <a:extLst>
              <a:ext uri="{FF2B5EF4-FFF2-40B4-BE49-F238E27FC236}">
                <a16:creationId xmlns:a16="http://schemas.microsoft.com/office/drawing/2014/main" id="{47DB4EF7-03D4-47E9-A2AD-9B12A4333BDD}"/>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FCE046F9-69A2-436B-8176-99D2E7D44BFD}"/>
              </a:ext>
            </a:extLst>
          </p:cNvPr>
          <p:cNvSpPr>
            <a:spLocks noGrp="1"/>
          </p:cNvSpPr>
          <p:nvPr>
            <p:ph type="sldNum" sz="quarter" idx="12"/>
          </p:nvPr>
        </p:nvSpPr>
        <p:spPr/>
        <p:txBody>
          <a:bodyPr/>
          <a:lstStyle/>
          <a:p>
            <a:fld id="{A7E22F92-E701-4EF5-866F-F531EDE78CDA}" type="slidenum">
              <a:rPr lang="de-CH" smtClean="0"/>
              <a:pPr/>
              <a:t>60</a:t>
            </a:fld>
            <a:endParaRPr lang="de-CH" dirty="0"/>
          </a:p>
        </p:txBody>
      </p:sp>
    </p:spTree>
    <p:extLst>
      <p:ext uri="{BB962C8B-B14F-4D97-AF65-F5344CB8AC3E}">
        <p14:creationId xmlns:p14="http://schemas.microsoft.com/office/powerpoint/2010/main" val="26785089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0887EB3F-0FA8-408A-A199-252772D8A94C}"/>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BBA33778-A598-4B59-8B51-CECBB362850E}"/>
              </a:ext>
            </a:extLst>
          </p:cNvPr>
          <p:cNvSpPr>
            <a:spLocks noGrp="1"/>
          </p:cNvSpPr>
          <p:nvPr>
            <p:ph type="sldNum" sz="quarter" idx="12"/>
          </p:nvPr>
        </p:nvSpPr>
        <p:spPr/>
        <p:txBody>
          <a:bodyPr/>
          <a:lstStyle/>
          <a:p>
            <a:fld id="{A7E22F92-E701-4EF5-866F-F531EDE78CDA}" type="slidenum">
              <a:rPr lang="de-CH" smtClean="0"/>
              <a:pPr/>
              <a:t>61</a:t>
            </a:fld>
            <a:endParaRPr lang="de-CH" dirty="0"/>
          </a:p>
        </p:txBody>
      </p:sp>
      <p:sp>
        <p:nvSpPr>
          <p:cNvPr id="6" name="Titel 1">
            <a:extLst>
              <a:ext uri="{FF2B5EF4-FFF2-40B4-BE49-F238E27FC236}">
                <a16:creationId xmlns:a16="http://schemas.microsoft.com/office/drawing/2014/main" id="{84C8AA85-1C84-4788-B24B-A36259FD11B7}"/>
              </a:ext>
            </a:extLst>
          </p:cNvPr>
          <p:cNvSpPr txBox="1">
            <a:spLocks/>
          </p:cNvSpPr>
          <p:nvPr/>
        </p:nvSpPr>
        <p:spPr>
          <a:xfrm>
            <a:off x="-52542" y="2959712"/>
            <a:ext cx="10055327" cy="1118448"/>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nSpc>
                <a:spcPts val="4800"/>
              </a:lnSpc>
            </a:pPr>
            <a:r>
              <a:rPr lang="en-US" sz="19200" b="1" dirty="0">
                <a:solidFill>
                  <a:schemeClr val="bg1"/>
                </a:solidFill>
              </a:rPr>
              <a:t>our team</a:t>
            </a:r>
          </a:p>
        </p:txBody>
      </p:sp>
      <p:sp>
        <p:nvSpPr>
          <p:cNvPr id="7" name="Titel 1">
            <a:extLst>
              <a:ext uri="{FF2B5EF4-FFF2-40B4-BE49-F238E27FC236}">
                <a16:creationId xmlns:a16="http://schemas.microsoft.com/office/drawing/2014/main" id="{181CF590-60BA-4E8C-9011-72C4BE292101}"/>
              </a:ext>
            </a:extLst>
          </p:cNvPr>
          <p:cNvSpPr txBox="1">
            <a:spLocks/>
          </p:cNvSpPr>
          <p:nvPr/>
        </p:nvSpPr>
        <p:spPr>
          <a:xfrm>
            <a:off x="445584" y="3699488"/>
            <a:ext cx="9019129"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nSpc>
                <a:spcPts val="4800"/>
              </a:lnSpc>
            </a:pPr>
            <a:r>
              <a:rPr lang="en-US" b="1" i="1" dirty="0">
                <a:solidFill>
                  <a:schemeClr val="accent3"/>
                </a:solidFill>
              </a:rPr>
              <a:t>sharing the path to success</a:t>
            </a:r>
          </a:p>
        </p:txBody>
      </p:sp>
    </p:spTree>
    <p:extLst>
      <p:ext uri="{BB962C8B-B14F-4D97-AF65-F5344CB8AC3E}">
        <p14:creationId xmlns:p14="http://schemas.microsoft.com/office/powerpoint/2010/main" val="4111338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84C8AA85-1C84-4788-B24B-A36259FD11B7}"/>
              </a:ext>
            </a:extLst>
          </p:cNvPr>
          <p:cNvSpPr txBox="1">
            <a:spLocks/>
          </p:cNvSpPr>
          <p:nvPr/>
        </p:nvSpPr>
        <p:spPr>
          <a:xfrm>
            <a:off x="-52542" y="2959712"/>
            <a:ext cx="10055327" cy="1118448"/>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nSpc>
                <a:spcPts val="4800"/>
              </a:lnSpc>
            </a:pPr>
            <a:r>
              <a:rPr lang="en-US" sz="19200" b="1" dirty="0">
                <a:solidFill>
                  <a:schemeClr val="bg1"/>
                </a:solidFill>
              </a:rPr>
              <a:t>our team</a:t>
            </a:r>
          </a:p>
        </p:txBody>
      </p:sp>
      <p:sp>
        <p:nvSpPr>
          <p:cNvPr id="7" name="Titel 1">
            <a:extLst>
              <a:ext uri="{FF2B5EF4-FFF2-40B4-BE49-F238E27FC236}">
                <a16:creationId xmlns:a16="http://schemas.microsoft.com/office/drawing/2014/main" id="{181CF590-60BA-4E8C-9011-72C4BE292101}"/>
              </a:ext>
            </a:extLst>
          </p:cNvPr>
          <p:cNvSpPr txBox="1">
            <a:spLocks/>
          </p:cNvSpPr>
          <p:nvPr/>
        </p:nvSpPr>
        <p:spPr>
          <a:xfrm>
            <a:off x="445584" y="3699488"/>
            <a:ext cx="9019129" cy="624145"/>
          </a:xfrm>
          <a:prstGeom prst="rect">
            <a:avLst/>
          </a:prstGeom>
        </p:spPr>
        <p:txBody>
          <a:bodyPr vert="horz" wrap="square" lIns="0" tIns="0" rIns="0" bIns="0" rtlCol="0" anchor="t" anchorCtr="0">
            <a:spAutoFit/>
          </a:bodyPr>
          <a:lstStyle>
            <a:lvl1pPr algn="ctr" defTabSz="914400" rtl="0" eaLnBrk="1" latinLnBrk="0" hangingPunct="1">
              <a:lnSpc>
                <a:spcPct val="100000"/>
              </a:lnSpc>
              <a:spcBef>
                <a:spcPct val="0"/>
              </a:spcBef>
              <a:buNone/>
              <a:defRPr sz="4800" kern="1200" spc="0" baseline="0">
                <a:solidFill>
                  <a:schemeClr val="tx1"/>
                </a:solidFill>
                <a:latin typeface="+mn-lt"/>
                <a:ea typeface="Noto Sans" panose="020B0502040504020204" pitchFamily="34" charset="0"/>
                <a:cs typeface="Noto Sans" panose="020B0502040504020204" pitchFamily="34" charset="0"/>
              </a:defRPr>
            </a:lvl1pPr>
          </a:lstStyle>
          <a:p>
            <a:pPr>
              <a:lnSpc>
                <a:spcPts val="4800"/>
              </a:lnSpc>
            </a:pPr>
            <a:r>
              <a:rPr lang="en-US" b="1" i="1" dirty="0">
                <a:solidFill>
                  <a:schemeClr val="accent3"/>
                </a:solidFill>
              </a:rPr>
              <a:t>sharing the path to success</a:t>
            </a:r>
          </a:p>
        </p:txBody>
      </p:sp>
      <p:pic>
        <p:nvPicPr>
          <p:cNvPr id="8" name="Grafik 7">
            <a:extLst>
              <a:ext uri="{FF2B5EF4-FFF2-40B4-BE49-F238E27FC236}">
                <a16:creationId xmlns:a16="http://schemas.microsoft.com/office/drawing/2014/main" id="{643528CA-B71B-4658-BED5-699A20241A5D}"/>
              </a:ext>
            </a:extLst>
          </p:cNvPr>
          <p:cNvPicPr>
            <a:picLocks noChangeAspect="1"/>
          </p:cNvPicPr>
          <p:nvPr/>
        </p:nvPicPr>
        <p:blipFill rotWithShape="1">
          <a:blip r:embed="rId2">
            <a:extLst>
              <a:ext uri="{28A0092B-C50C-407E-A947-70E740481C1C}">
                <a14:useLocalDpi xmlns:a14="http://schemas.microsoft.com/office/drawing/2010/main" val="0"/>
              </a:ext>
            </a:extLst>
          </a:blip>
          <a:srcRect l="28843" r="8540"/>
          <a:stretch/>
        </p:blipFill>
        <p:spPr>
          <a:xfrm>
            <a:off x="1" y="-10736"/>
            <a:ext cx="9906000" cy="6868736"/>
          </a:xfrm>
          <a:prstGeom prst="rect">
            <a:avLst/>
          </a:prstGeom>
        </p:spPr>
      </p:pic>
      <p:sp>
        <p:nvSpPr>
          <p:cNvPr id="3" name="Fußzeilenplatzhalter 2">
            <a:extLst>
              <a:ext uri="{FF2B5EF4-FFF2-40B4-BE49-F238E27FC236}">
                <a16:creationId xmlns:a16="http://schemas.microsoft.com/office/drawing/2014/main" id="{0887EB3F-0FA8-408A-A199-252772D8A94C}"/>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BBA33778-A598-4B59-8B51-CECBB362850E}"/>
              </a:ext>
            </a:extLst>
          </p:cNvPr>
          <p:cNvSpPr>
            <a:spLocks noGrp="1"/>
          </p:cNvSpPr>
          <p:nvPr>
            <p:ph type="sldNum" sz="quarter" idx="12"/>
          </p:nvPr>
        </p:nvSpPr>
        <p:spPr/>
        <p:txBody>
          <a:bodyPr/>
          <a:lstStyle/>
          <a:p>
            <a:fld id="{A7E22F92-E701-4EF5-866F-F531EDE78CDA}" type="slidenum">
              <a:rPr lang="de-CH" smtClean="0"/>
              <a:pPr/>
              <a:t>62</a:t>
            </a:fld>
            <a:endParaRPr lang="de-CH" dirty="0"/>
          </a:p>
        </p:txBody>
      </p:sp>
      <p:grpSp>
        <p:nvGrpSpPr>
          <p:cNvPr id="9" name="Gruppieren 8">
            <a:extLst>
              <a:ext uri="{FF2B5EF4-FFF2-40B4-BE49-F238E27FC236}">
                <a16:creationId xmlns:a16="http://schemas.microsoft.com/office/drawing/2014/main" id="{78AC2D32-7169-472F-BDD2-E084532BC006}"/>
              </a:ext>
            </a:extLst>
          </p:cNvPr>
          <p:cNvGrpSpPr/>
          <p:nvPr/>
        </p:nvGrpSpPr>
        <p:grpSpPr>
          <a:xfrm>
            <a:off x="339213" y="1153524"/>
            <a:ext cx="4459303" cy="1036354"/>
            <a:chOff x="1120878" y="1346667"/>
            <a:chExt cx="4459303" cy="1036354"/>
          </a:xfrm>
        </p:grpSpPr>
        <p:sp>
          <p:nvSpPr>
            <p:cNvPr id="10" name="Untertitel 2">
              <a:extLst>
                <a:ext uri="{FF2B5EF4-FFF2-40B4-BE49-F238E27FC236}">
                  <a16:creationId xmlns:a16="http://schemas.microsoft.com/office/drawing/2014/main" id="{FAA60888-AC96-4307-B6DA-63B937827AD2}"/>
                </a:ext>
              </a:extLst>
            </p:cNvPr>
            <p:cNvSpPr txBox="1">
              <a:spLocks/>
            </p:cNvSpPr>
            <p:nvPr/>
          </p:nvSpPr>
          <p:spPr>
            <a:xfrm>
              <a:off x="1120878" y="1911353"/>
              <a:ext cx="3603523" cy="471668"/>
            </a:xfrm>
            <a:prstGeom prst="rect">
              <a:avLst/>
            </a:prstGeom>
          </p:spPr>
          <p:txBody>
            <a:bodyPr vert="horz" wrap="square" lIns="0" tIns="0" rIns="0" bIns="0" rtlCol="0">
              <a:spAutoFit/>
            </a:bodyPr>
            <a:lstStyle>
              <a:lvl1pPr marL="285750" indent="-285750" algn="l" defTabSz="914400" rtl="0" eaLnBrk="1" latinLnBrk="0" hangingPunct="1">
                <a:lnSpc>
                  <a:spcPts val="1800"/>
                </a:lnSpc>
                <a:spcBef>
                  <a:spcPts val="900"/>
                </a:spcBef>
                <a:buClr>
                  <a:schemeClr val="tx1"/>
                </a:buClr>
                <a:buFont typeface="Wingdings" panose="05000000000000000000" pitchFamily="2" charset="2"/>
                <a:buChar char="§"/>
                <a:defRPr sz="1300" kern="1200">
                  <a:solidFill>
                    <a:schemeClr val="tx1"/>
                  </a:solidFill>
                  <a:latin typeface="Museo Sans 300" panose="02000000000000000000" pitchFamily="50" charset="0"/>
                  <a:ea typeface="+mn-ea"/>
                  <a:cs typeface="+mn-cs"/>
                </a:defRPr>
              </a:lvl1pPr>
              <a:lvl2pPr marL="554038" indent="-263525" algn="l" defTabSz="914400" rtl="0" eaLnBrk="1" latinLnBrk="0" hangingPunct="1">
                <a:lnSpc>
                  <a:spcPts val="1400"/>
                </a:lnSpc>
                <a:spcBef>
                  <a:spcPts val="700"/>
                </a:spcBef>
                <a:buFont typeface="Symbol" panose="05050102010706020507" pitchFamily="18" charset="2"/>
                <a:buChar char="-"/>
                <a:defRPr sz="1100" kern="1200">
                  <a:solidFill>
                    <a:schemeClr val="tx1"/>
                  </a:solidFill>
                  <a:latin typeface="Museo Sans 300" panose="02000000000000000000" pitchFamily="50" charset="0"/>
                  <a:ea typeface="+mn-ea"/>
                  <a:cs typeface="+mn-cs"/>
                </a:defRPr>
              </a:lvl2pPr>
              <a:lvl3pPr marL="719138" indent="-177800" algn="l" defTabSz="914400" rtl="0" eaLnBrk="1" latinLnBrk="0" hangingPunct="1">
                <a:lnSpc>
                  <a:spcPts val="1400"/>
                </a:lnSpc>
                <a:spcBef>
                  <a:spcPts val="700"/>
                </a:spcBef>
                <a:buFont typeface="Wingdings" panose="05000000000000000000" pitchFamily="2" charset="2"/>
                <a:buChar char="§"/>
                <a:defRPr sz="1100" i="1" kern="1200">
                  <a:solidFill>
                    <a:schemeClr val="bg2"/>
                  </a:solidFill>
                  <a:latin typeface="Museo Sans 300" panose="02000000000000000000" pitchFamily="50" charset="0"/>
                  <a:ea typeface="+mn-ea"/>
                  <a:cs typeface="+mn-cs"/>
                </a:defRPr>
              </a:lvl3pPr>
              <a:lvl4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4pPr>
              <a:lvl5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lgn="r">
                <a:buClr>
                  <a:schemeClr val="bg1"/>
                </a:buClr>
                <a:buNone/>
              </a:pPr>
              <a:r>
                <a:rPr lang="en-US" sz="1200" b="1" dirty="0">
                  <a:solidFill>
                    <a:schemeClr val="bg1"/>
                  </a:solidFill>
                  <a:latin typeface="+mn-lt"/>
                  <a:ea typeface="Noto Sans" panose="020B0502040504020204" pitchFamily="34" charset="0"/>
                  <a:cs typeface="Noto Sans" panose="020B0502040504020204" pitchFamily="34" charset="0"/>
                </a:rPr>
                <a:t> </a:t>
              </a:r>
              <a:r>
                <a:rPr lang="en-US" sz="2000" b="1" i="1" dirty="0">
                  <a:solidFill>
                    <a:schemeClr val="accent3"/>
                  </a:solidFill>
                  <a:latin typeface="+mn-lt"/>
                  <a:ea typeface="Noto Sans" panose="020B0502040504020204" pitchFamily="34" charset="0"/>
                  <a:cs typeface="Noto Sans" panose="020B0502040504020204" pitchFamily="34" charset="0"/>
                </a:rPr>
                <a:t>5 ontology curators for every software engineer/data scientist</a:t>
              </a:r>
            </a:p>
          </p:txBody>
        </p:sp>
        <p:pic>
          <p:nvPicPr>
            <p:cNvPr id="11" name="Grafik 10">
              <a:extLst>
                <a:ext uri="{FF2B5EF4-FFF2-40B4-BE49-F238E27FC236}">
                  <a16:creationId xmlns:a16="http://schemas.microsoft.com/office/drawing/2014/main" id="{A3E5922B-9FE1-484E-B814-74D9278F0681}"/>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744640" y="1346667"/>
              <a:ext cx="835541" cy="725105"/>
            </a:xfrm>
            <a:prstGeom prst="rect">
              <a:avLst/>
            </a:prstGeom>
          </p:spPr>
        </p:pic>
      </p:grpSp>
      <p:grpSp>
        <p:nvGrpSpPr>
          <p:cNvPr id="12" name="Gruppieren 11">
            <a:extLst>
              <a:ext uri="{FF2B5EF4-FFF2-40B4-BE49-F238E27FC236}">
                <a16:creationId xmlns:a16="http://schemas.microsoft.com/office/drawing/2014/main" id="{292F091F-496F-4EBD-8AE9-AAAD411B0ADC}"/>
              </a:ext>
            </a:extLst>
          </p:cNvPr>
          <p:cNvGrpSpPr/>
          <p:nvPr/>
        </p:nvGrpSpPr>
        <p:grpSpPr>
          <a:xfrm>
            <a:off x="6922112" y="600596"/>
            <a:ext cx="2531451" cy="586149"/>
            <a:chOff x="4768847" y="1583020"/>
            <a:chExt cx="2531451" cy="586149"/>
          </a:xfrm>
        </p:grpSpPr>
        <p:sp>
          <p:nvSpPr>
            <p:cNvPr id="13" name="Untertitel 2">
              <a:extLst>
                <a:ext uri="{FF2B5EF4-FFF2-40B4-BE49-F238E27FC236}">
                  <a16:creationId xmlns:a16="http://schemas.microsoft.com/office/drawing/2014/main" id="{6CC4B3C8-49BF-4B08-B55C-081D1B29D6A6}"/>
                </a:ext>
              </a:extLst>
            </p:cNvPr>
            <p:cNvSpPr txBox="1">
              <a:spLocks/>
            </p:cNvSpPr>
            <p:nvPr/>
          </p:nvSpPr>
          <p:spPr>
            <a:xfrm>
              <a:off x="5370237" y="1697501"/>
              <a:ext cx="1930061" cy="471668"/>
            </a:xfrm>
            <a:prstGeom prst="rect">
              <a:avLst/>
            </a:prstGeom>
          </p:spPr>
          <p:txBody>
            <a:bodyPr vert="horz" wrap="square" lIns="0" tIns="0" rIns="0" bIns="0" rtlCol="0">
              <a:spAutoFit/>
            </a:bodyPr>
            <a:lstStyle>
              <a:lvl1pPr marL="285750" indent="-285750" algn="l" defTabSz="914400" rtl="0" eaLnBrk="1" latinLnBrk="0" hangingPunct="1">
                <a:lnSpc>
                  <a:spcPts val="1800"/>
                </a:lnSpc>
                <a:spcBef>
                  <a:spcPts val="900"/>
                </a:spcBef>
                <a:buClr>
                  <a:schemeClr val="tx1"/>
                </a:buClr>
                <a:buFont typeface="Wingdings" panose="05000000000000000000" pitchFamily="2" charset="2"/>
                <a:buChar char="§"/>
                <a:defRPr sz="1300" kern="1200">
                  <a:solidFill>
                    <a:schemeClr val="tx1"/>
                  </a:solidFill>
                  <a:latin typeface="Museo Sans 300" panose="02000000000000000000" pitchFamily="50" charset="0"/>
                  <a:ea typeface="+mn-ea"/>
                  <a:cs typeface="+mn-cs"/>
                </a:defRPr>
              </a:lvl1pPr>
              <a:lvl2pPr marL="554038" indent="-263525" algn="l" defTabSz="914400" rtl="0" eaLnBrk="1" latinLnBrk="0" hangingPunct="1">
                <a:lnSpc>
                  <a:spcPts val="1400"/>
                </a:lnSpc>
                <a:spcBef>
                  <a:spcPts val="700"/>
                </a:spcBef>
                <a:buFont typeface="Symbol" panose="05050102010706020507" pitchFamily="18" charset="2"/>
                <a:buChar char="-"/>
                <a:defRPr sz="1100" kern="1200">
                  <a:solidFill>
                    <a:schemeClr val="tx1"/>
                  </a:solidFill>
                  <a:latin typeface="Museo Sans 300" panose="02000000000000000000" pitchFamily="50" charset="0"/>
                  <a:ea typeface="+mn-ea"/>
                  <a:cs typeface="+mn-cs"/>
                </a:defRPr>
              </a:lvl2pPr>
              <a:lvl3pPr marL="719138" indent="-177800" algn="l" defTabSz="914400" rtl="0" eaLnBrk="1" latinLnBrk="0" hangingPunct="1">
                <a:lnSpc>
                  <a:spcPts val="1400"/>
                </a:lnSpc>
                <a:spcBef>
                  <a:spcPts val="700"/>
                </a:spcBef>
                <a:buFont typeface="Wingdings" panose="05000000000000000000" pitchFamily="2" charset="2"/>
                <a:buChar char="§"/>
                <a:defRPr sz="1100" i="1" kern="1200">
                  <a:solidFill>
                    <a:schemeClr val="bg2"/>
                  </a:solidFill>
                  <a:latin typeface="Museo Sans 300" panose="02000000000000000000" pitchFamily="50" charset="0"/>
                  <a:ea typeface="+mn-ea"/>
                  <a:cs typeface="+mn-cs"/>
                </a:defRPr>
              </a:lvl3pPr>
              <a:lvl4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4pPr>
              <a:lvl5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Clr>
                  <a:schemeClr val="bg1"/>
                </a:buClr>
                <a:buNone/>
              </a:pPr>
              <a:r>
                <a:rPr lang="en-US" sz="1200" dirty="0">
                  <a:solidFill>
                    <a:schemeClr val="bg1"/>
                  </a:solidFill>
                  <a:latin typeface="+mn-lt"/>
                  <a:ea typeface="Noto Sans" panose="020B0502040504020204" pitchFamily="34" charset="0"/>
                  <a:cs typeface="Noto Sans" panose="020B0502040504020204" pitchFamily="34" charset="0"/>
                </a:rPr>
                <a:t>Covering </a:t>
              </a:r>
              <a:br>
                <a:rPr lang="en-US" sz="1200" dirty="0">
                  <a:solidFill>
                    <a:schemeClr val="bg1"/>
                  </a:solidFill>
                  <a:latin typeface="+mn-lt"/>
                  <a:ea typeface="Noto Sans" panose="020B0502040504020204" pitchFamily="34" charset="0"/>
                  <a:cs typeface="Noto Sans" panose="020B0502040504020204" pitchFamily="34" charset="0"/>
                </a:rPr>
              </a:br>
              <a:r>
                <a:rPr lang="en-US" sz="2000" b="1" i="1" dirty="0">
                  <a:solidFill>
                    <a:schemeClr val="accent3"/>
                  </a:solidFill>
                  <a:latin typeface="+mn-lt"/>
                  <a:ea typeface="Noto Sans" panose="020B0502040504020204" pitchFamily="34" charset="0"/>
                  <a:cs typeface="Noto Sans" panose="020B0502040504020204" pitchFamily="34" charset="0"/>
                </a:rPr>
                <a:t>40+ languages</a:t>
              </a:r>
              <a:endParaRPr lang="en-US" sz="2000" dirty="0">
                <a:solidFill>
                  <a:schemeClr val="bg1"/>
                </a:solidFill>
                <a:latin typeface="+mn-lt"/>
                <a:ea typeface="Noto Sans" panose="020B0502040504020204" pitchFamily="34" charset="0"/>
                <a:cs typeface="Noto Sans" panose="020B0502040504020204" pitchFamily="34" charset="0"/>
              </a:endParaRPr>
            </a:p>
          </p:txBody>
        </p:sp>
        <p:pic>
          <p:nvPicPr>
            <p:cNvPr id="14" name="Grafik 13">
              <a:extLst>
                <a:ext uri="{FF2B5EF4-FFF2-40B4-BE49-F238E27FC236}">
                  <a16:creationId xmlns:a16="http://schemas.microsoft.com/office/drawing/2014/main" id="{0BA9555D-66CF-4153-9B91-8C3084D52684}"/>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768847" y="1583020"/>
              <a:ext cx="520704" cy="451881"/>
            </a:xfrm>
            <a:prstGeom prst="rect">
              <a:avLst/>
            </a:prstGeom>
          </p:spPr>
        </p:pic>
      </p:grpSp>
      <p:grpSp>
        <p:nvGrpSpPr>
          <p:cNvPr id="15" name="Gruppieren 14">
            <a:extLst>
              <a:ext uri="{FF2B5EF4-FFF2-40B4-BE49-F238E27FC236}">
                <a16:creationId xmlns:a16="http://schemas.microsoft.com/office/drawing/2014/main" id="{7E8DA983-B540-4CCD-8888-3E34B1A5097F}"/>
              </a:ext>
            </a:extLst>
          </p:cNvPr>
          <p:cNvGrpSpPr/>
          <p:nvPr/>
        </p:nvGrpSpPr>
        <p:grpSpPr>
          <a:xfrm>
            <a:off x="872398" y="3418982"/>
            <a:ext cx="2537152" cy="586149"/>
            <a:chOff x="2752399" y="1583020"/>
            <a:chExt cx="2537152" cy="586149"/>
          </a:xfrm>
        </p:grpSpPr>
        <p:sp>
          <p:nvSpPr>
            <p:cNvPr id="16" name="Untertitel 2">
              <a:extLst>
                <a:ext uri="{FF2B5EF4-FFF2-40B4-BE49-F238E27FC236}">
                  <a16:creationId xmlns:a16="http://schemas.microsoft.com/office/drawing/2014/main" id="{DBEF92E8-74D0-4064-835A-2A4F89554128}"/>
                </a:ext>
              </a:extLst>
            </p:cNvPr>
            <p:cNvSpPr txBox="1">
              <a:spLocks/>
            </p:cNvSpPr>
            <p:nvPr/>
          </p:nvSpPr>
          <p:spPr>
            <a:xfrm>
              <a:off x="2752399" y="1697501"/>
              <a:ext cx="1930061" cy="471668"/>
            </a:xfrm>
            <a:prstGeom prst="rect">
              <a:avLst/>
            </a:prstGeom>
          </p:spPr>
          <p:txBody>
            <a:bodyPr vert="horz" wrap="square" lIns="0" tIns="0" rIns="0" bIns="0" rtlCol="0">
              <a:spAutoFit/>
            </a:bodyPr>
            <a:lstStyle>
              <a:lvl1pPr marL="285750" indent="-285750" algn="l" defTabSz="914400" rtl="0" eaLnBrk="1" latinLnBrk="0" hangingPunct="1">
                <a:lnSpc>
                  <a:spcPts val="1800"/>
                </a:lnSpc>
                <a:spcBef>
                  <a:spcPts val="900"/>
                </a:spcBef>
                <a:buClr>
                  <a:schemeClr val="tx1"/>
                </a:buClr>
                <a:buFont typeface="Wingdings" panose="05000000000000000000" pitchFamily="2" charset="2"/>
                <a:buChar char="§"/>
                <a:defRPr sz="1300" kern="1200">
                  <a:solidFill>
                    <a:schemeClr val="tx1"/>
                  </a:solidFill>
                  <a:latin typeface="Museo Sans 300" panose="02000000000000000000" pitchFamily="50" charset="0"/>
                  <a:ea typeface="+mn-ea"/>
                  <a:cs typeface="+mn-cs"/>
                </a:defRPr>
              </a:lvl1pPr>
              <a:lvl2pPr marL="554038" indent="-263525" algn="l" defTabSz="914400" rtl="0" eaLnBrk="1" latinLnBrk="0" hangingPunct="1">
                <a:lnSpc>
                  <a:spcPts val="1400"/>
                </a:lnSpc>
                <a:spcBef>
                  <a:spcPts val="700"/>
                </a:spcBef>
                <a:buFont typeface="Symbol" panose="05050102010706020507" pitchFamily="18" charset="2"/>
                <a:buChar char="-"/>
                <a:defRPr sz="1100" kern="1200">
                  <a:solidFill>
                    <a:schemeClr val="tx1"/>
                  </a:solidFill>
                  <a:latin typeface="Museo Sans 300" panose="02000000000000000000" pitchFamily="50" charset="0"/>
                  <a:ea typeface="+mn-ea"/>
                  <a:cs typeface="+mn-cs"/>
                </a:defRPr>
              </a:lvl2pPr>
              <a:lvl3pPr marL="719138" indent="-177800" algn="l" defTabSz="914400" rtl="0" eaLnBrk="1" latinLnBrk="0" hangingPunct="1">
                <a:lnSpc>
                  <a:spcPts val="1400"/>
                </a:lnSpc>
                <a:spcBef>
                  <a:spcPts val="700"/>
                </a:spcBef>
                <a:buFont typeface="Wingdings" panose="05000000000000000000" pitchFamily="2" charset="2"/>
                <a:buChar char="§"/>
                <a:defRPr sz="1100" i="1" kern="1200">
                  <a:solidFill>
                    <a:schemeClr val="bg2"/>
                  </a:solidFill>
                  <a:latin typeface="Museo Sans 300" panose="02000000000000000000" pitchFamily="50" charset="0"/>
                  <a:ea typeface="+mn-ea"/>
                  <a:cs typeface="+mn-cs"/>
                </a:defRPr>
              </a:lvl3pPr>
              <a:lvl4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4pPr>
              <a:lvl5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lgn="r">
                <a:buClr>
                  <a:schemeClr val="bg1"/>
                </a:buClr>
                <a:buNone/>
              </a:pPr>
              <a:r>
                <a:rPr lang="en-US" sz="1200" dirty="0">
                  <a:solidFill>
                    <a:schemeClr val="bg1"/>
                  </a:solidFill>
                  <a:latin typeface="+mn-lt"/>
                  <a:ea typeface="Noto Sans" panose="020B0502040504020204" pitchFamily="34" charset="0"/>
                  <a:cs typeface="Noto Sans" panose="020B0502040504020204" pitchFamily="34" charset="0"/>
                </a:rPr>
                <a:t>Covering </a:t>
              </a:r>
              <a:br>
                <a:rPr lang="en-US" sz="1200" dirty="0">
                  <a:solidFill>
                    <a:schemeClr val="bg1"/>
                  </a:solidFill>
                  <a:latin typeface="+mn-lt"/>
                  <a:ea typeface="Noto Sans" panose="020B0502040504020204" pitchFamily="34" charset="0"/>
                  <a:cs typeface="Noto Sans" panose="020B0502040504020204" pitchFamily="34" charset="0"/>
                </a:rPr>
              </a:br>
              <a:r>
                <a:rPr lang="en-US" sz="2000" b="1" i="1" dirty="0">
                  <a:solidFill>
                    <a:schemeClr val="accent3"/>
                  </a:solidFill>
                  <a:latin typeface="+mn-lt"/>
                  <a:ea typeface="Noto Sans" panose="020B0502040504020204" pitchFamily="34" charset="0"/>
                  <a:cs typeface="Noto Sans" panose="020B0502040504020204" pitchFamily="34" charset="0"/>
                </a:rPr>
                <a:t>100+ industries</a:t>
              </a:r>
              <a:endParaRPr lang="en-US" sz="2000" dirty="0">
                <a:solidFill>
                  <a:schemeClr val="bg1"/>
                </a:solidFill>
                <a:latin typeface="+mn-lt"/>
                <a:ea typeface="Noto Sans" panose="020B0502040504020204" pitchFamily="34" charset="0"/>
                <a:cs typeface="Noto Sans" panose="020B0502040504020204" pitchFamily="34" charset="0"/>
              </a:endParaRPr>
            </a:p>
          </p:txBody>
        </p:sp>
        <p:pic>
          <p:nvPicPr>
            <p:cNvPr id="17" name="Grafik 16">
              <a:extLst>
                <a:ext uri="{FF2B5EF4-FFF2-40B4-BE49-F238E27FC236}">
                  <a16:creationId xmlns:a16="http://schemas.microsoft.com/office/drawing/2014/main" id="{800EE58C-3BD0-417C-A32F-DB9C841A69A4}"/>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768847" y="1583020"/>
              <a:ext cx="520704" cy="451881"/>
            </a:xfrm>
            <a:prstGeom prst="rect">
              <a:avLst/>
            </a:prstGeom>
          </p:spPr>
        </p:pic>
      </p:grpSp>
      <p:grpSp>
        <p:nvGrpSpPr>
          <p:cNvPr id="18" name="Gruppieren 17">
            <a:extLst>
              <a:ext uri="{FF2B5EF4-FFF2-40B4-BE49-F238E27FC236}">
                <a16:creationId xmlns:a16="http://schemas.microsoft.com/office/drawing/2014/main" id="{F4578B6F-3180-4372-9843-23E11D35B36A}"/>
              </a:ext>
            </a:extLst>
          </p:cNvPr>
          <p:cNvGrpSpPr/>
          <p:nvPr/>
        </p:nvGrpSpPr>
        <p:grpSpPr>
          <a:xfrm>
            <a:off x="3852345" y="4081974"/>
            <a:ext cx="2531451" cy="586149"/>
            <a:chOff x="4768847" y="1583020"/>
            <a:chExt cx="2531451" cy="586149"/>
          </a:xfrm>
        </p:grpSpPr>
        <p:sp>
          <p:nvSpPr>
            <p:cNvPr id="19" name="Untertitel 2">
              <a:extLst>
                <a:ext uri="{FF2B5EF4-FFF2-40B4-BE49-F238E27FC236}">
                  <a16:creationId xmlns:a16="http://schemas.microsoft.com/office/drawing/2014/main" id="{D5121003-D885-4BA8-8433-5FADBBE0828B}"/>
                </a:ext>
              </a:extLst>
            </p:cNvPr>
            <p:cNvSpPr txBox="1">
              <a:spLocks/>
            </p:cNvSpPr>
            <p:nvPr/>
          </p:nvSpPr>
          <p:spPr>
            <a:xfrm>
              <a:off x="5370237" y="1697501"/>
              <a:ext cx="1930061" cy="471668"/>
            </a:xfrm>
            <a:prstGeom prst="rect">
              <a:avLst/>
            </a:prstGeom>
          </p:spPr>
          <p:txBody>
            <a:bodyPr vert="horz" wrap="square" lIns="0" tIns="0" rIns="0" bIns="0" rtlCol="0">
              <a:spAutoFit/>
            </a:bodyPr>
            <a:lstStyle>
              <a:lvl1pPr marL="285750" indent="-285750" algn="l" defTabSz="914400" rtl="0" eaLnBrk="1" latinLnBrk="0" hangingPunct="1">
                <a:lnSpc>
                  <a:spcPts val="1800"/>
                </a:lnSpc>
                <a:spcBef>
                  <a:spcPts val="900"/>
                </a:spcBef>
                <a:buClr>
                  <a:schemeClr val="tx1"/>
                </a:buClr>
                <a:buFont typeface="Wingdings" panose="05000000000000000000" pitchFamily="2" charset="2"/>
                <a:buChar char="§"/>
                <a:defRPr sz="1300" kern="1200">
                  <a:solidFill>
                    <a:schemeClr val="tx1"/>
                  </a:solidFill>
                  <a:latin typeface="Museo Sans 300" panose="02000000000000000000" pitchFamily="50" charset="0"/>
                  <a:ea typeface="+mn-ea"/>
                  <a:cs typeface="+mn-cs"/>
                </a:defRPr>
              </a:lvl1pPr>
              <a:lvl2pPr marL="554038" indent="-263525" algn="l" defTabSz="914400" rtl="0" eaLnBrk="1" latinLnBrk="0" hangingPunct="1">
                <a:lnSpc>
                  <a:spcPts val="1400"/>
                </a:lnSpc>
                <a:spcBef>
                  <a:spcPts val="700"/>
                </a:spcBef>
                <a:buFont typeface="Symbol" panose="05050102010706020507" pitchFamily="18" charset="2"/>
                <a:buChar char="-"/>
                <a:defRPr sz="1100" kern="1200">
                  <a:solidFill>
                    <a:schemeClr val="tx1"/>
                  </a:solidFill>
                  <a:latin typeface="Museo Sans 300" panose="02000000000000000000" pitchFamily="50" charset="0"/>
                  <a:ea typeface="+mn-ea"/>
                  <a:cs typeface="+mn-cs"/>
                </a:defRPr>
              </a:lvl2pPr>
              <a:lvl3pPr marL="719138" indent="-177800" algn="l" defTabSz="914400" rtl="0" eaLnBrk="1" latinLnBrk="0" hangingPunct="1">
                <a:lnSpc>
                  <a:spcPts val="1400"/>
                </a:lnSpc>
                <a:spcBef>
                  <a:spcPts val="700"/>
                </a:spcBef>
                <a:buFont typeface="Wingdings" panose="05000000000000000000" pitchFamily="2" charset="2"/>
                <a:buChar char="§"/>
                <a:defRPr sz="1100" i="1" kern="1200">
                  <a:solidFill>
                    <a:schemeClr val="bg2"/>
                  </a:solidFill>
                  <a:latin typeface="Museo Sans 300" panose="02000000000000000000" pitchFamily="50" charset="0"/>
                  <a:ea typeface="+mn-ea"/>
                  <a:cs typeface="+mn-cs"/>
                </a:defRPr>
              </a:lvl3pPr>
              <a:lvl4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4pPr>
              <a:lvl5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Clr>
                  <a:schemeClr val="bg1"/>
                </a:buClr>
                <a:buNone/>
              </a:pPr>
              <a:r>
                <a:rPr lang="en-US" sz="1200" dirty="0">
                  <a:solidFill>
                    <a:schemeClr val="bg1"/>
                  </a:solidFill>
                  <a:latin typeface="+mn-lt"/>
                  <a:ea typeface="Noto Sans" panose="020B0502040504020204" pitchFamily="34" charset="0"/>
                  <a:cs typeface="Noto Sans" panose="020B0502040504020204" pitchFamily="34" charset="0"/>
                </a:rPr>
                <a:t>Covering </a:t>
              </a:r>
              <a:br>
                <a:rPr lang="en-US" sz="1200" dirty="0">
                  <a:solidFill>
                    <a:schemeClr val="bg1"/>
                  </a:solidFill>
                  <a:latin typeface="+mn-lt"/>
                  <a:ea typeface="Noto Sans" panose="020B0502040504020204" pitchFamily="34" charset="0"/>
                  <a:cs typeface="Noto Sans" panose="020B0502040504020204" pitchFamily="34" charset="0"/>
                </a:rPr>
              </a:br>
              <a:r>
                <a:rPr lang="en-US" sz="2000" b="1" i="1" dirty="0">
                  <a:solidFill>
                    <a:schemeClr val="accent3"/>
                  </a:solidFill>
                  <a:latin typeface="+mn-lt"/>
                  <a:ea typeface="Noto Sans" panose="020B0502040504020204" pitchFamily="34" charset="0"/>
                  <a:cs typeface="Noto Sans" panose="020B0502040504020204" pitchFamily="34" charset="0"/>
                </a:rPr>
                <a:t>60+ countries</a:t>
              </a:r>
              <a:endParaRPr lang="en-US" sz="2000" dirty="0">
                <a:solidFill>
                  <a:schemeClr val="bg1"/>
                </a:solidFill>
                <a:latin typeface="+mn-lt"/>
                <a:ea typeface="Noto Sans" panose="020B0502040504020204" pitchFamily="34" charset="0"/>
                <a:cs typeface="Noto Sans" panose="020B0502040504020204" pitchFamily="34" charset="0"/>
              </a:endParaRPr>
            </a:p>
          </p:txBody>
        </p:sp>
        <p:pic>
          <p:nvPicPr>
            <p:cNvPr id="20" name="Grafik 19">
              <a:extLst>
                <a:ext uri="{FF2B5EF4-FFF2-40B4-BE49-F238E27FC236}">
                  <a16:creationId xmlns:a16="http://schemas.microsoft.com/office/drawing/2014/main" id="{7B1514D2-EF59-4475-98F0-0E89C0FD1626}"/>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768847" y="1583020"/>
              <a:ext cx="520704" cy="451881"/>
            </a:xfrm>
            <a:prstGeom prst="rect">
              <a:avLst/>
            </a:prstGeom>
          </p:spPr>
        </p:pic>
      </p:grpSp>
      <p:grpSp>
        <p:nvGrpSpPr>
          <p:cNvPr id="21" name="Gruppieren 20">
            <a:extLst>
              <a:ext uri="{FF2B5EF4-FFF2-40B4-BE49-F238E27FC236}">
                <a16:creationId xmlns:a16="http://schemas.microsoft.com/office/drawing/2014/main" id="{89FB170B-E03F-4A58-B1A2-81519B979FCB}"/>
              </a:ext>
            </a:extLst>
          </p:cNvPr>
          <p:cNvGrpSpPr/>
          <p:nvPr/>
        </p:nvGrpSpPr>
        <p:grpSpPr>
          <a:xfrm>
            <a:off x="-341821" y="4722948"/>
            <a:ext cx="2537152" cy="586149"/>
            <a:chOff x="2752399" y="1583020"/>
            <a:chExt cx="2537152" cy="586149"/>
          </a:xfrm>
        </p:grpSpPr>
        <p:sp>
          <p:nvSpPr>
            <p:cNvPr id="22" name="Untertitel 2">
              <a:extLst>
                <a:ext uri="{FF2B5EF4-FFF2-40B4-BE49-F238E27FC236}">
                  <a16:creationId xmlns:a16="http://schemas.microsoft.com/office/drawing/2014/main" id="{DAEF2E65-F41F-4802-B6C4-5246B22E2BCA}"/>
                </a:ext>
              </a:extLst>
            </p:cNvPr>
            <p:cNvSpPr txBox="1">
              <a:spLocks/>
            </p:cNvSpPr>
            <p:nvPr/>
          </p:nvSpPr>
          <p:spPr>
            <a:xfrm>
              <a:off x="2752399" y="1697501"/>
              <a:ext cx="1930061" cy="471668"/>
            </a:xfrm>
            <a:prstGeom prst="rect">
              <a:avLst/>
            </a:prstGeom>
          </p:spPr>
          <p:txBody>
            <a:bodyPr vert="horz" wrap="square" lIns="0" tIns="0" rIns="0" bIns="0" rtlCol="0">
              <a:spAutoFit/>
            </a:bodyPr>
            <a:lstStyle>
              <a:lvl1pPr marL="285750" indent="-285750" algn="l" defTabSz="914400" rtl="0" eaLnBrk="1" latinLnBrk="0" hangingPunct="1">
                <a:lnSpc>
                  <a:spcPts val="1800"/>
                </a:lnSpc>
                <a:spcBef>
                  <a:spcPts val="900"/>
                </a:spcBef>
                <a:buClr>
                  <a:schemeClr val="tx1"/>
                </a:buClr>
                <a:buFont typeface="Wingdings" panose="05000000000000000000" pitchFamily="2" charset="2"/>
                <a:buChar char="§"/>
                <a:defRPr sz="1300" kern="1200">
                  <a:solidFill>
                    <a:schemeClr val="tx1"/>
                  </a:solidFill>
                  <a:latin typeface="Museo Sans 300" panose="02000000000000000000" pitchFamily="50" charset="0"/>
                  <a:ea typeface="+mn-ea"/>
                  <a:cs typeface="+mn-cs"/>
                </a:defRPr>
              </a:lvl1pPr>
              <a:lvl2pPr marL="554038" indent="-263525" algn="l" defTabSz="914400" rtl="0" eaLnBrk="1" latinLnBrk="0" hangingPunct="1">
                <a:lnSpc>
                  <a:spcPts val="1400"/>
                </a:lnSpc>
                <a:spcBef>
                  <a:spcPts val="700"/>
                </a:spcBef>
                <a:buFont typeface="Symbol" panose="05050102010706020507" pitchFamily="18" charset="2"/>
                <a:buChar char="-"/>
                <a:defRPr sz="1100" kern="1200">
                  <a:solidFill>
                    <a:schemeClr val="tx1"/>
                  </a:solidFill>
                  <a:latin typeface="Museo Sans 300" panose="02000000000000000000" pitchFamily="50" charset="0"/>
                  <a:ea typeface="+mn-ea"/>
                  <a:cs typeface="+mn-cs"/>
                </a:defRPr>
              </a:lvl2pPr>
              <a:lvl3pPr marL="719138" indent="-177800" algn="l" defTabSz="914400" rtl="0" eaLnBrk="1" latinLnBrk="0" hangingPunct="1">
                <a:lnSpc>
                  <a:spcPts val="1400"/>
                </a:lnSpc>
                <a:spcBef>
                  <a:spcPts val="700"/>
                </a:spcBef>
                <a:buFont typeface="Wingdings" panose="05000000000000000000" pitchFamily="2" charset="2"/>
                <a:buChar char="§"/>
                <a:defRPr sz="1100" i="1" kern="1200">
                  <a:solidFill>
                    <a:schemeClr val="bg2"/>
                  </a:solidFill>
                  <a:latin typeface="Museo Sans 300" panose="02000000000000000000" pitchFamily="50" charset="0"/>
                  <a:ea typeface="+mn-ea"/>
                  <a:cs typeface="+mn-cs"/>
                </a:defRPr>
              </a:lvl3pPr>
              <a:lvl4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4pPr>
              <a:lvl5pPr marL="719138" indent="-177800" algn="l" defTabSz="914400" rtl="0" eaLnBrk="1" latinLnBrk="0" hangingPunct="1">
                <a:lnSpc>
                  <a:spcPts val="1400"/>
                </a:lnSpc>
                <a:spcBef>
                  <a:spcPts val="700"/>
                </a:spcBef>
                <a:buFont typeface="Symbol" panose="05050102010706020507" pitchFamily="18" charset="2"/>
                <a:buChar char="-"/>
                <a:defRPr sz="1100" i="1" kern="1200">
                  <a:solidFill>
                    <a:schemeClr val="bg2"/>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lgn="r">
                <a:buClr>
                  <a:schemeClr val="bg1"/>
                </a:buClr>
                <a:buNone/>
              </a:pPr>
              <a:r>
                <a:rPr lang="en-US" sz="1200" dirty="0">
                  <a:solidFill>
                    <a:schemeClr val="bg1"/>
                  </a:solidFill>
                  <a:latin typeface="+mn-lt"/>
                  <a:ea typeface="Noto Sans" panose="020B0502040504020204" pitchFamily="34" charset="0"/>
                  <a:cs typeface="Noto Sans" panose="020B0502040504020204" pitchFamily="34" charset="0"/>
                </a:rPr>
                <a:t>Covering </a:t>
              </a:r>
              <a:br>
                <a:rPr lang="en-US" sz="1200" dirty="0">
                  <a:solidFill>
                    <a:schemeClr val="bg1"/>
                  </a:solidFill>
                  <a:latin typeface="+mn-lt"/>
                  <a:ea typeface="Noto Sans" panose="020B0502040504020204" pitchFamily="34" charset="0"/>
                  <a:cs typeface="Noto Sans" panose="020B0502040504020204" pitchFamily="34" charset="0"/>
                </a:rPr>
              </a:br>
              <a:r>
                <a:rPr lang="en-US" sz="2000" b="1" i="1" dirty="0">
                  <a:solidFill>
                    <a:schemeClr val="accent3"/>
                  </a:solidFill>
                  <a:latin typeface="+mn-lt"/>
                  <a:ea typeface="Noto Sans" panose="020B0502040504020204" pitchFamily="34" charset="0"/>
                  <a:cs typeface="Noto Sans" panose="020B0502040504020204" pitchFamily="34" charset="0"/>
                </a:rPr>
                <a:t>80+ cultures</a:t>
              </a:r>
              <a:endParaRPr lang="en-US" sz="2000" dirty="0">
                <a:solidFill>
                  <a:schemeClr val="bg1"/>
                </a:solidFill>
                <a:latin typeface="+mn-lt"/>
                <a:ea typeface="Noto Sans" panose="020B0502040504020204" pitchFamily="34" charset="0"/>
                <a:cs typeface="Noto Sans" panose="020B0502040504020204" pitchFamily="34" charset="0"/>
              </a:endParaRPr>
            </a:p>
          </p:txBody>
        </p:sp>
        <p:pic>
          <p:nvPicPr>
            <p:cNvPr id="23" name="Grafik 22">
              <a:extLst>
                <a:ext uri="{FF2B5EF4-FFF2-40B4-BE49-F238E27FC236}">
                  <a16:creationId xmlns:a16="http://schemas.microsoft.com/office/drawing/2014/main" id="{85A18CA7-22FD-4ADC-BB04-AD2EB89D2E4B}"/>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768847" y="1583020"/>
              <a:ext cx="520704" cy="451881"/>
            </a:xfrm>
            <a:prstGeom prst="rect">
              <a:avLst/>
            </a:prstGeom>
          </p:spPr>
        </p:pic>
      </p:grpSp>
    </p:spTree>
    <p:extLst>
      <p:ext uri="{BB962C8B-B14F-4D97-AF65-F5344CB8AC3E}">
        <p14:creationId xmlns:p14="http://schemas.microsoft.com/office/powerpoint/2010/main" val="1815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1000"/>
                                        <p:tgtEl>
                                          <p:spTgt spid="8"/>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464FA9-9368-4266-B45E-DF2F55AAC0A7}"/>
              </a:ext>
            </a:extLst>
          </p:cNvPr>
          <p:cNvSpPr>
            <a:spLocks noGrp="1"/>
          </p:cNvSpPr>
          <p:nvPr>
            <p:ph type="ctrTitle"/>
          </p:nvPr>
        </p:nvSpPr>
        <p:spPr>
          <a:xfrm>
            <a:off x="441867" y="445511"/>
            <a:ext cx="8420100" cy="664797"/>
          </a:xfrm>
        </p:spPr>
        <p:txBody>
          <a:bodyPr/>
          <a:lstStyle/>
          <a:p>
            <a:r>
              <a:rPr lang="en-US" b="1" dirty="0"/>
              <a:t>A global challenge – our core competency</a:t>
            </a:r>
            <a:br>
              <a:rPr lang="en-US" b="1" dirty="0"/>
            </a:br>
            <a:r>
              <a:rPr lang="en-US" b="1" dirty="0">
                <a:solidFill>
                  <a:schemeClr val="accent6"/>
                </a:solidFill>
              </a:rPr>
              <a:t>the assessment of similarity in job and skills data</a:t>
            </a:r>
            <a:endParaRPr lang="de-CH" b="1" dirty="0">
              <a:solidFill>
                <a:schemeClr val="accent6"/>
              </a:solidFill>
            </a:endParaRPr>
          </a:p>
        </p:txBody>
      </p:sp>
      <p:sp>
        <p:nvSpPr>
          <p:cNvPr id="3" name="Untertitel 2">
            <a:extLst>
              <a:ext uri="{FF2B5EF4-FFF2-40B4-BE49-F238E27FC236}">
                <a16:creationId xmlns:a16="http://schemas.microsoft.com/office/drawing/2014/main" id="{24804C2F-979C-42AA-B0EE-1ED4381FFB12}"/>
              </a:ext>
            </a:extLst>
          </p:cNvPr>
          <p:cNvSpPr>
            <a:spLocks noGrp="1"/>
          </p:cNvSpPr>
          <p:nvPr>
            <p:ph type="subTitle" idx="1"/>
          </p:nvPr>
        </p:nvSpPr>
        <p:spPr>
          <a:xfrm>
            <a:off x="441866" y="1811470"/>
            <a:ext cx="1833259" cy="217111"/>
          </a:xfrm>
        </p:spPr>
        <p:txBody>
          <a:bodyPr wrap="none" anchor="b" anchorCtr="0"/>
          <a:lstStyle/>
          <a:p>
            <a:r>
              <a:rPr lang="en-US" b="1" dirty="0"/>
              <a:t>Job platforms/Aggregators</a:t>
            </a:r>
          </a:p>
        </p:txBody>
      </p:sp>
      <p:sp>
        <p:nvSpPr>
          <p:cNvPr id="4" name="Fußzeilenplatzhalter 3">
            <a:extLst>
              <a:ext uri="{FF2B5EF4-FFF2-40B4-BE49-F238E27FC236}">
                <a16:creationId xmlns:a16="http://schemas.microsoft.com/office/drawing/2014/main" id="{F3D5CCA8-8CDC-43C2-850E-1D17889B2C54}"/>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CACDF9B0-1964-4F1E-8285-45F7F2376911}"/>
              </a:ext>
            </a:extLst>
          </p:cNvPr>
          <p:cNvSpPr>
            <a:spLocks noGrp="1"/>
          </p:cNvSpPr>
          <p:nvPr>
            <p:ph type="sldNum" sz="quarter" idx="12"/>
          </p:nvPr>
        </p:nvSpPr>
        <p:spPr/>
        <p:txBody>
          <a:bodyPr/>
          <a:lstStyle/>
          <a:p>
            <a:fld id="{A7E22F92-E701-4EF5-866F-F531EDE78CDA}" type="slidenum">
              <a:rPr lang="de-CH" smtClean="0"/>
              <a:pPr/>
              <a:t>63</a:t>
            </a:fld>
            <a:endParaRPr lang="de-CH" dirty="0"/>
          </a:p>
        </p:txBody>
      </p:sp>
      <p:sp>
        <p:nvSpPr>
          <p:cNvPr id="6" name="Untertitel 2">
            <a:extLst>
              <a:ext uri="{FF2B5EF4-FFF2-40B4-BE49-F238E27FC236}">
                <a16:creationId xmlns:a16="http://schemas.microsoft.com/office/drawing/2014/main" id="{9C7BB6A2-E144-4376-BFDE-2E16DD7F70B5}"/>
              </a:ext>
            </a:extLst>
          </p:cNvPr>
          <p:cNvSpPr txBox="1">
            <a:spLocks/>
          </p:cNvSpPr>
          <p:nvPr/>
        </p:nvSpPr>
        <p:spPr>
          <a:xfrm>
            <a:off x="441866" y="2118298"/>
            <a:ext cx="2212144" cy="461665"/>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1000" dirty="0">
                <a:latin typeface="+mn-lt"/>
              </a:rPr>
              <a:t>Deliver relevant job ads for user search</a:t>
            </a:r>
            <a:br>
              <a:rPr lang="en-US" sz="1000" dirty="0">
                <a:latin typeface="+mn-lt"/>
              </a:rPr>
            </a:br>
            <a:r>
              <a:rPr lang="en-US" sz="1000" dirty="0">
                <a:latin typeface="+mn-lt"/>
              </a:rPr>
              <a:t>and matching requests, extending services</a:t>
            </a:r>
            <a:br>
              <a:rPr lang="en-US" sz="1000" dirty="0">
                <a:latin typeface="+mn-lt"/>
              </a:rPr>
            </a:br>
            <a:r>
              <a:rPr lang="en-US" sz="1000" dirty="0">
                <a:latin typeface="+mn-lt"/>
              </a:rPr>
              <a:t>into ATS and hiring, etc.</a:t>
            </a:r>
            <a:endParaRPr lang="de-CH" sz="1000" dirty="0">
              <a:latin typeface="+mn-lt"/>
            </a:endParaRPr>
          </a:p>
        </p:txBody>
      </p:sp>
      <p:grpSp>
        <p:nvGrpSpPr>
          <p:cNvPr id="23" name="Gruppieren 22">
            <a:extLst>
              <a:ext uri="{FF2B5EF4-FFF2-40B4-BE49-F238E27FC236}">
                <a16:creationId xmlns:a16="http://schemas.microsoft.com/office/drawing/2014/main" id="{F7024D31-35A5-43EB-9748-D4E0A8DE4F7E}"/>
              </a:ext>
            </a:extLst>
          </p:cNvPr>
          <p:cNvGrpSpPr/>
          <p:nvPr/>
        </p:nvGrpSpPr>
        <p:grpSpPr>
          <a:xfrm>
            <a:off x="441866" y="3116836"/>
            <a:ext cx="2768126" cy="1169500"/>
            <a:chOff x="441866" y="3271370"/>
            <a:chExt cx="2768126" cy="1169500"/>
          </a:xfrm>
        </p:grpSpPr>
        <p:sp>
          <p:nvSpPr>
            <p:cNvPr id="7" name="Untertitel 2">
              <a:extLst>
                <a:ext uri="{FF2B5EF4-FFF2-40B4-BE49-F238E27FC236}">
                  <a16:creationId xmlns:a16="http://schemas.microsoft.com/office/drawing/2014/main" id="{B81B6C6A-D06A-42A2-9296-8AFD568C91E8}"/>
                </a:ext>
              </a:extLst>
            </p:cNvPr>
            <p:cNvSpPr txBox="1">
              <a:spLocks/>
            </p:cNvSpPr>
            <p:nvPr/>
          </p:nvSpPr>
          <p:spPr>
            <a:xfrm>
              <a:off x="441866" y="3271370"/>
              <a:ext cx="2306016" cy="400110"/>
            </a:xfrm>
            <a:prstGeom prst="rect">
              <a:avLst/>
            </a:prstGeom>
          </p:spPr>
          <p:txBody>
            <a:bodyPr vert="horz" wrap="none" lIns="0" tIns="0" rIns="0" bIns="0" rtlCol="0" anchor="b" anchorCtr="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b="1" dirty="0">
                  <a:latin typeface="+mn-lt"/>
                </a:rPr>
                <a:t>HCM System and</a:t>
              </a:r>
              <a:br>
                <a:rPr lang="en-US" b="1" dirty="0">
                  <a:latin typeface="+mn-lt"/>
                </a:rPr>
              </a:br>
              <a:r>
                <a:rPr lang="en-US" b="1" dirty="0">
                  <a:latin typeface="+mn-lt"/>
                </a:rPr>
                <a:t>HR Outsourcing Service Providers</a:t>
              </a:r>
              <a:endParaRPr lang="de-CH" b="1" dirty="0">
                <a:latin typeface="+mn-lt"/>
              </a:endParaRPr>
            </a:p>
          </p:txBody>
        </p:sp>
        <p:sp>
          <p:nvSpPr>
            <p:cNvPr id="8" name="Untertitel 2">
              <a:extLst>
                <a:ext uri="{FF2B5EF4-FFF2-40B4-BE49-F238E27FC236}">
                  <a16:creationId xmlns:a16="http://schemas.microsoft.com/office/drawing/2014/main" id="{09144E33-4013-4FEE-BDE6-474DC93B0D8E}"/>
                </a:ext>
              </a:extLst>
            </p:cNvPr>
            <p:cNvSpPr txBox="1">
              <a:spLocks/>
            </p:cNvSpPr>
            <p:nvPr/>
          </p:nvSpPr>
          <p:spPr>
            <a:xfrm>
              <a:off x="441866" y="3761197"/>
              <a:ext cx="2768126" cy="679673"/>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ct val="100000"/>
                </a:lnSpc>
                <a:spcBef>
                  <a:spcPts val="0"/>
                </a:spcBef>
                <a:spcAft>
                  <a:spcPts val="500"/>
                </a:spcAft>
                <a:buFont typeface="Wingdings" panose="05000000000000000000" pitchFamily="2" charset="2"/>
                <a:buChar char="§"/>
              </a:pPr>
              <a:r>
                <a:rPr lang="en-US" sz="1000" dirty="0">
                  <a:latin typeface="+mn-lt"/>
                </a:rPr>
                <a:t>(Pre-)assessment of similarity </a:t>
              </a:r>
              <a:br>
                <a:rPr lang="en-US" sz="1000" dirty="0">
                  <a:latin typeface="+mn-lt"/>
                </a:rPr>
              </a:br>
              <a:r>
                <a:rPr lang="en-US" sz="1000" dirty="0">
                  <a:latin typeface="+mn-lt"/>
                </a:rPr>
                <a:t>between candidates and jobs </a:t>
              </a:r>
            </a:p>
            <a:p>
              <a:pPr marL="171450" indent="-171450">
                <a:lnSpc>
                  <a:spcPct val="100000"/>
                </a:lnSpc>
                <a:spcBef>
                  <a:spcPts val="0"/>
                </a:spcBef>
                <a:spcAft>
                  <a:spcPts val="500"/>
                </a:spcAft>
                <a:buFont typeface="Wingdings" panose="05000000000000000000" pitchFamily="2" charset="2"/>
                <a:buChar char="§"/>
              </a:pPr>
              <a:r>
                <a:rPr lang="en-US" sz="1000" dirty="0">
                  <a:latin typeface="+mn-lt"/>
                </a:rPr>
                <a:t>Create reliable data for meaningful </a:t>
              </a:r>
              <a:br>
                <a:rPr lang="en-US" sz="1000" dirty="0">
                  <a:latin typeface="+mn-lt"/>
                </a:rPr>
              </a:br>
              <a:r>
                <a:rPr lang="en-US" sz="1000" dirty="0">
                  <a:latin typeface="+mn-lt"/>
                </a:rPr>
                <a:t>HR analytics</a:t>
              </a:r>
            </a:p>
          </p:txBody>
        </p:sp>
      </p:grpSp>
      <p:grpSp>
        <p:nvGrpSpPr>
          <p:cNvPr id="24" name="Gruppieren 23">
            <a:extLst>
              <a:ext uri="{FF2B5EF4-FFF2-40B4-BE49-F238E27FC236}">
                <a16:creationId xmlns:a16="http://schemas.microsoft.com/office/drawing/2014/main" id="{7692AD8A-4C7F-4938-9E2C-8069E5B1A1DC}"/>
              </a:ext>
            </a:extLst>
          </p:cNvPr>
          <p:cNvGrpSpPr/>
          <p:nvPr/>
        </p:nvGrpSpPr>
        <p:grpSpPr>
          <a:xfrm>
            <a:off x="438150" y="5077209"/>
            <a:ext cx="2768126" cy="815557"/>
            <a:chOff x="438150" y="4815035"/>
            <a:chExt cx="2768126" cy="815557"/>
          </a:xfrm>
        </p:grpSpPr>
        <p:sp>
          <p:nvSpPr>
            <p:cNvPr id="9" name="Untertitel 2">
              <a:extLst>
                <a:ext uri="{FF2B5EF4-FFF2-40B4-BE49-F238E27FC236}">
                  <a16:creationId xmlns:a16="http://schemas.microsoft.com/office/drawing/2014/main" id="{D3E225D6-7D51-440B-B8DD-33492AD11975}"/>
                </a:ext>
              </a:extLst>
            </p:cNvPr>
            <p:cNvSpPr txBox="1">
              <a:spLocks/>
            </p:cNvSpPr>
            <p:nvPr/>
          </p:nvSpPr>
          <p:spPr>
            <a:xfrm>
              <a:off x="438150" y="4815035"/>
              <a:ext cx="897297" cy="200055"/>
            </a:xfrm>
            <a:prstGeom prst="rect">
              <a:avLst/>
            </a:prstGeom>
          </p:spPr>
          <p:txBody>
            <a:bodyPr vert="horz" wrap="none" lIns="0" tIns="0" rIns="0" bIns="0" rtlCol="0" anchor="b" anchorCtr="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de-DE" b="1" dirty="0">
                  <a:latin typeface="+mn-lt"/>
                </a:rPr>
                <a:t>Corporations</a:t>
              </a:r>
              <a:endParaRPr lang="de-CH" b="1" dirty="0">
                <a:latin typeface="+mn-lt"/>
              </a:endParaRPr>
            </a:p>
          </p:txBody>
        </p:sp>
        <p:sp>
          <p:nvSpPr>
            <p:cNvPr id="10" name="Untertitel 2">
              <a:extLst>
                <a:ext uri="{FF2B5EF4-FFF2-40B4-BE49-F238E27FC236}">
                  <a16:creationId xmlns:a16="http://schemas.microsoft.com/office/drawing/2014/main" id="{5934D572-3E32-48AD-B7E4-B8666DB99DE1}"/>
                </a:ext>
              </a:extLst>
            </p:cNvPr>
            <p:cNvSpPr txBox="1">
              <a:spLocks/>
            </p:cNvSpPr>
            <p:nvPr/>
          </p:nvSpPr>
          <p:spPr>
            <a:xfrm>
              <a:off x="438150" y="5104807"/>
              <a:ext cx="2768126" cy="525785"/>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ct val="100000"/>
                </a:lnSpc>
                <a:spcBef>
                  <a:spcPts val="0"/>
                </a:spcBef>
                <a:spcAft>
                  <a:spcPts val="500"/>
                </a:spcAft>
                <a:buFont typeface="Wingdings" panose="05000000000000000000" pitchFamily="2" charset="2"/>
                <a:buChar char="§"/>
              </a:pPr>
              <a:r>
                <a:rPr lang="en-US" sz="1000" dirty="0">
                  <a:latin typeface="+mn-lt"/>
                </a:rPr>
                <a:t>Find suitable candidates for a job</a:t>
              </a:r>
              <a:br>
                <a:rPr lang="en-US" sz="1000" dirty="0">
                  <a:latin typeface="+mn-lt"/>
                </a:rPr>
              </a:br>
              <a:r>
                <a:rPr lang="en-US" sz="1000" i="1" dirty="0">
                  <a:latin typeface="+mn-lt"/>
                </a:rPr>
                <a:t>(external and internal)</a:t>
              </a:r>
            </a:p>
            <a:p>
              <a:pPr marL="171450" indent="-171450">
                <a:lnSpc>
                  <a:spcPct val="100000"/>
                </a:lnSpc>
                <a:spcBef>
                  <a:spcPts val="0"/>
                </a:spcBef>
                <a:spcAft>
                  <a:spcPts val="500"/>
                </a:spcAft>
                <a:buFont typeface="Wingdings" panose="05000000000000000000" pitchFamily="2" charset="2"/>
                <a:buChar char="§"/>
              </a:pPr>
              <a:r>
                <a:rPr lang="en-US" sz="1000" dirty="0">
                  <a:latin typeface="+mn-lt"/>
                </a:rPr>
                <a:t>Gap analysis, re- and upskilling etc.</a:t>
              </a:r>
            </a:p>
          </p:txBody>
        </p:sp>
      </p:grpSp>
      <p:grpSp>
        <p:nvGrpSpPr>
          <p:cNvPr id="27" name="Gruppieren 26">
            <a:extLst>
              <a:ext uri="{FF2B5EF4-FFF2-40B4-BE49-F238E27FC236}">
                <a16:creationId xmlns:a16="http://schemas.microsoft.com/office/drawing/2014/main" id="{5347F454-9B50-4FF6-BF2E-CAA0A5DC0F95}"/>
              </a:ext>
            </a:extLst>
          </p:cNvPr>
          <p:cNvGrpSpPr/>
          <p:nvPr/>
        </p:nvGrpSpPr>
        <p:grpSpPr>
          <a:xfrm>
            <a:off x="7384048" y="1812432"/>
            <a:ext cx="2071080" cy="951492"/>
            <a:chOff x="7384048" y="1550258"/>
            <a:chExt cx="2071080" cy="951492"/>
          </a:xfrm>
        </p:grpSpPr>
        <p:sp>
          <p:nvSpPr>
            <p:cNvPr id="11" name="Untertitel 2">
              <a:extLst>
                <a:ext uri="{FF2B5EF4-FFF2-40B4-BE49-F238E27FC236}">
                  <a16:creationId xmlns:a16="http://schemas.microsoft.com/office/drawing/2014/main" id="{0BF11477-9C9C-4FD6-AE5C-B508FF646F38}"/>
                </a:ext>
              </a:extLst>
            </p:cNvPr>
            <p:cNvSpPr txBox="1">
              <a:spLocks/>
            </p:cNvSpPr>
            <p:nvPr/>
          </p:nvSpPr>
          <p:spPr>
            <a:xfrm>
              <a:off x="8310777" y="1550258"/>
              <a:ext cx="1144351" cy="400110"/>
            </a:xfrm>
            <a:prstGeom prst="rect">
              <a:avLst/>
            </a:prstGeom>
          </p:spPr>
          <p:txBody>
            <a:bodyPr vert="horz" wrap="none" lIns="0" tIns="0" rIns="0" bIns="0" rtlCol="0" anchor="b" anchorCtr="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00000"/>
                </a:lnSpc>
              </a:pPr>
              <a:r>
                <a:rPr lang="en-US" b="1" dirty="0">
                  <a:latin typeface="+mn-lt"/>
                </a:rPr>
                <a:t>Professional and</a:t>
              </a:r>
              <a:br>
                <a:rPr lang="en-US" b="1" dirty="0">
                  <a:latin typeface="+mn-lt"/>
                </a:rPr>
              </a:br>
              <a:r>
                <a:rPr lang="en-US" b="1" dirty="0">
                  <a:latin typeface="+mn-lt"/>
                </a:rPr>
                <a:t>Social Networks</a:t>
              </a:r>
            </a:p>
          </p:txBody>
        </p:sp>
        <p:sp>
          <p:nvSpPr>
            <p:cNvPr id="12" name="Untertitel 2">
              <a:extLst>
                <a:ext uri="{FF2B5EF4-FFF2-40B4-BE49-F238E27FC236}">
                  <a16:creationId xmlns:a16="http://schemas.microsoft.com/office/drawing/2014/main" id="{6F45F360-D86F-44C7-B88D-2D23A381A0AB}"/>
                </a:ext>
              </a:extLst>
            </p:cNvPr>
            <p:cNvSpPr txBox="1">
              <a:spLocks/>
            </p:cNvSpPr>
            <p:nvPr/>
          </p:nvSpPr>
          <p:spPr>
            <a:xfrm>
              <a:off x="7384048" y="2040085"/>
              <a:ext cx="2071080" cy="461665"/>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00000"/>
                </a:lnSpc>
              </a:pPr>
              <a:r>
                <a:rPr lang="en-US" sz="1000" b="1" dirty="0">
                  <a:latin typeface="+mn-lt"/>
                </a:rPr>
                <a:t>Job ads: </a:t>
              </a:r>
              <a:r>
                <a:rPr lang="en-US" sz="1000" dirty="0">
                  <a:latin typeface="+mn-lt"/>
                </a:rPr>
                <a:t>Show relevant ads to members</a:t>
              </a:r>
              <a:br>
                <a:rPr lang="en-US" sz="1000" dirty="0">
                  <a:latin typeface="+mn-lt"/>
                </a:rPr>
              </a:br>
              <a:r>
                <a:rPr lang="en-US" sz="1000" b="1" dirty="0">
                  <a:latin typeface="+mn-lt"/>
                </a:rPr>
                <a:t>Talent solutions: </a:t>
              </a:r>
              <a:r>
                <a:rPr lang="en-US" sz="1000" dirty="0">
                  <a:latin typeface="+mn-lt"/>
                </a:rPr>
                <a:t>Suggest and match</a:t>
              </a:r>
              <a:br>
                <a:rPr lang="en-US" sz="1000" dirty="0">
                  <a:latin typeface="+mn-lt"/>
                </a:rPr>
              </a:br>
              <a:r>
                <a:rPr lang="en-US" sz="1000" dirty="0">
                  <a:latin typeface="+mn-lt"/>
                </a:rPr>
                <a:t>suitable candidates for a job</a:t>
              </a:r>
            </a:p>
          </p:txBody>
        </p:sp>
      </p:grpSp>
      <p:grpSp>
        <p:nvGrpSpPr>
          <p:cNvPr id="25" name="Gruppieren 24">
            <a:extLst>
              <a:ext uri="{FF2B5EF4-FFF2-40B4-BE49-F238E27FC236}">
                <a16:creationId xmlns:a16="http://schemas.microsoft.com/office/drawing/2014/main" id="{16DE9855-87A0-4FED-B2CC-6C4FF728701A}"/>
              </a:ext>
            </a:extLst>
          </p:cNvPr>
          <p:cNvGrpSpPr/>
          <p:nvPr/>
        </p:nvGrpSpPr>
        <p:grpSpPr>
          <a:xfrm>
            <a:off x="7889600" y="3552807"/>
            <a:ext cx="1574534" cy="460716"/>
            <a:chOff x="7889600" y="2972653"/>
            <a:chExt cx="1574534" cy="460716"/>
          </a:xfrm>
        </p:grpSpPr>
        <p:sp>
          <p:nvSpPr>
            <p:cNvPr id="13" name="Untertitel 2">
              <a:extLst>
                <a:ext uri="{FF2B5EF4-FFF2-40B4-BE49-F238E27FC236}">
                  <a16:creationId xmlns:a16="http://schemas.microsoft.com/office/drawing/2014/main" id="{4A5862FC-4020-470D-8C4E-6E1075F5892C}"/>
                </a:ext>
              </a:extLst>
            </p:cNvPr>
            <p:cNvSpPr txBox="1">
              <a:spLocks/>
            </p:cNvSpPr>
            <p:nvPr/>
          </p:nvSpPr>
          <p:spPr>
            <a:xfrm>
              <a:off x="7889600" y="2972653"/>
              <a:ext cx="1574534" cy="217111"/>
            </a:xfrm>
            <a:prstGeom prst="rect">
              <a:avLst/>
            </a:prstGeom>
          </p:spPr>
          <p:txBody>
            <a:bodyPr vert="horz" wrap="none" lIns="0" tIns="0" rIns="0" bIns="0" rtlCol="0" anchor="b" anchorCtr="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b="1">
                  <a:latin typeface="+mn-lt"/>
                </a:rPr>
                <a:t>Individuals/Employees</a:t>
              </a:r>
            </a:p>
          </p:txBody>
        </p:sp>
        <p:sp>
          <p:nvSpPr>
            <p:cNvPr id="14" name="Untertitel 2">
              <a:extLst>
                <a:ext uri="{FF2B5EF4-FFF2-40B4-BE49-F238E27FC236}">
                  <a16:creationId xmlns:a16="http://schemas.microsoft.com/office/drawing/2014/main" id="{9E4BBDC8-C2F5-4028-B319-B850136D1344}"/>
                </a:ext>
              </a:extLst>
            </p:cNvPr>
            <p:cNvSpPr txBox="1">
              <a:spLocks/>
            </p:cNvSpPr>
            <p:nvPr/>
          </p:nvSpPr>
          <p:spPr>
            <a:xfrm>
              <a:off x="8518362" y="3279481"/>
              <a:ext cx="945772" cy="15388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00000"/>
                </a:lnSpc>
              </a:pPr>
              <a:r>
                <a:rPr lang="en-US" sz="1000" dirty="0">
                  <a:latin typeface="+mn-lt"/>
                </a:rPr>
                <a:t>Find a suitable job</a:t>
              </a:r>
            </a:p>
          </p:txBody>
        </p:sp>
      </p:grpSp>
      <p:grpSp>
        <p:nvGrpSpPr>
          <p:cNvPr id="26" name="Gruppieren 25">
            <a:extLst>
              <a:ext uri="{FF2B5EF4-FFF2-40B4-BE49-F238E27FC236}">
                <a16:creationId xmlns:a16="http://schemas.microsoft.com/office/drawing/2014/main" id="{6A52B58D-C0C0-4F94-B855-0754A8F2E016}"/>
              </a:ext>
            </a:extLst>
          </p:cNvPr>
          <p:cNvGrpSpPr/>
          <p:nvPr/>
        </p:nvGrpSpPr>
        <p:grpSpPr>
          <a:xfrm>
            <a:off x="7247831" y="5077209"/>
            <a:ext cx="2205732" cy="951492"/>
            <a:chOff x="7247831" y="3743005"/>
            <a:chExt cx="2205732" cy="951492"/>
          </a:xfrm>
        </p:grpSpPr>
        <p:sp>
          <p:nvSpPr>
            <p:cNvPr id="15" name="Untertitel 2">
              <a:extLst>
                <a:ext uri="{FF2B5EF4-FFF2-40B4-BE49-F238E27FC236}">
                  <a16:creationId xmlns:a16="http://schemas.microsoft.com/office/drawing/2014/main" id="{5F7B12B6-6FDD-4C90-9196-BAE4EEB188C5}"/>
                </a:ext>
              </a:extLst>
            </p:cNvPr>
            <p:cNvSpPr txBox="1">
              <a:spLocks/>
            </p:cNvSpPr>
            <p:nvPr/>
          </p:nvSpPr>
          <p:spPr>
            <a:xfrm>
              <a:off x="7510146" y="3743005"/>
              <a:ext cx="1943417" cy="400110"/>
            </a:xfrm>
            <a:prstGeom prst="rect">
              <a:avLst/>
            </a:prstGeom>
          </p:spPr>
          <p:txBody>
            <a:bodyPr vert="horz" wrap="none" lIns="0" tIns="0" rIns="0" bIns="0" rtlCol="0" anchor="b" anchorCtr="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00000"/>
                </a:lnSpc>
              </a:pPr>
              <a:r>
                <a:rPr lang="en-US" b="1">
                  <a:latin typeface="+mn-lt"/>
                </a:rPr>
                <a:t>Government Organizations/</a:t>
              </a:r>
              <a:br>
                <a:rPr lang="en-US" b="1">
                  <a:latin typeface="+mn-lt"/>
                </a:rPr>
              </a:br>
              <a:r>
                <a:rPr lang="en-US" b="1">
                  <a:latin typeface="+mn-lt"/>
                </a:rPr>
                <a:t>Public Employment Services</a:t>
              </a:r>
            </a:p>
          </p:txBody>
        </p:sp>
        <p:sp>
          <p:nvSpPr>
            <p:cNvPr id="16" name="Untertitel 2">
              <a:extLst>
                <a:ext uri="{FF2B5EF4-FFF2-40B4-BE49-F238E27FC236}">
                  <a16:creationId xmlns:a16="http://schemas.microsoft.com/office/drawing/2014/main" id="{79CFF550-AC85-4CFD-A2E3-E58642EB7841}"/>
                </a:ext>
              </a:extLst>
            </p:cNvPr>
            <p:cNvSpPr txBox="1">
              <a:spLocks/>
            </p:cNvSpPr>
            <p:nvPr/>
          </p:nvSpPr>
          <p:spPr>
            <a:xfrm>
              <a:off x="7247831" y="4232832"/>
              <a:ext cx="2205732" cy="461665"/>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00000"/>
                </a:lnSpc>
              </a:pPr>
              <a:r>
                <a:rPr lang="en-US" sz="1000" b="1" dirty="0">
                  <a:latin typeface="+mn-lt"/>
                </a:rPr>
                <a:t>Services: </a:t>
              </a:r>
              <a:r>
                <a:rPr lang="en-US" sz="1000" dirty="0">
                  <a:latin typeface="+mn-lt"/>
                </a:rPr>
                <a:t>Find suitable jobs for job seekers</a:t>
              </a:r>
              <a:br>
                <a:rPr lang="en-US" sz="1000" dirty="0">
                  <a:latin typeface="+mn-lt"/>
                </a:rPr>
              </a:br>
              <a:r>
                <a:rPr lang="en-US" sz="1000" b="1" dirty="0">
                  <a:latin typeface="+mn-lt"/>
                </a:rPr>
                <a:t>Policymaking: </a:t>
              </a:r>
              <a:r>
                <a:rPr lang="en-US" sz="1000" dirty="0">
                  <a:latin typeface="+mn-lt"/>
                </a:rPr>
                <a:t>Labor market research,</a:t>
              </a:r>
              <a:br>
                <a:rPr lang="en-US" sz="1000" dirty="0">
                  <a:latin typeface="+mn-lt"/>
                </a:rPr>
              </a:br>
              <a:r>
                <a:rPr lang="en-US" sz="1000" dirty="0">
                  <a:latin typeface="+mn-lt"/>
                </a:rPr>
                <a:t>statistics, gap analyses, trend analysis, etc.</a:t>
              </a:r>
            </a:p>
          </p:txBody>
        </p:sp>
      </p:grpSp>
      <p:pic>
        <p:nvPicPr>
          <p:cNvPr id="17" name="Grafik 16">
            <a:extLst>
              <a:ext uri="{FF2B5EF4-FFF2-40B4-BE49-F238E27FC236}">
                <a16:creationId xmlns:a16="http://schemas.microsoft.com/office/drawing/2014/main" id="{809E1719-3CDB-412C-AD63-8BDC7333DB4D}"/>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500"/>
                    </a14:imgEffect>
                    <a14:imgEffect>
                      <a14:saturation sat="0"/>
                    </a14:imgEffect>
                    <a14:imgEffect>
                      <a14:brightnessContrast bright="-100000"/>
                    </a14:imgEffect>
                  </a14:imgLayer>
                </a14:imgProps>
              </a:ext>
              <a:ext uri="{28A0092B-C50C-407E-A947-70E740481C1C}">
                <a14:useLocalDpi xmlns:a14="http://schemas.microsoft.com/office/drawing/2010/main" val="0"/>
              </a:ext>
            </a:extLst>
          </a:blip>
          <a:srcRect l="22504" r="20289" b="15313"/>
          <a:stretch/>
        </p:blipFill>
        <p:spPr>
          <a:xfrm>
            <a:off x="3196835" y="2010641"/>
            <a:ext cx="3626650" cy="3314456"/>
          </a:xfrm>
          <a:prstGeom prst="rect">
            <a:avLst/>
          </a:prstGeom>
          <a:noFill/>
        </p:spPr>
      </p:pic>
      <p:grpSp>
        <p:nvGrpSpPr>
          <p:cNvPr id="28" name="Gruppieren 27">
            <a:extLst>
              <a:ext uri="{FF2B5EF4-FFF2-40B4-BE49-F238E27FC236}">
                <a16:creationId xmlns:a16="http://schemas.microsoft.com/office/drawing/2014/main" id="{BAC02C27-A959-4B9C-B55D-50244BB7F72E}"/>
              </a:ext>
            </a:extLst>
          </p:cNvPr>
          <p:cNvGrpSpPr/>
          <p:nvPr/>
        </p:nvGrpSpPr>
        <p:grpSpPr>
          <a:xfrm>
            <a:off x="5479965" y="1854592"/>
            <a:ext cx="1298686" cy="471527"/>
            <a:chOff x="5479965" y="1860383"/>
            <a:chExt cx="1298686" cy="471527"/>
          </a:xfrm>
        </p:grpSpPr>
        <p:grpSp>
          <p:nvGrpSpPr>
            <p:cNvPr id="29" name="Gruppieren 28">
              <a:extLst>
                <a:ext uri="{FF2B5EF4-FFF2-40B4-BE49-F238E27FC236}">
                  <a16:creationId xmlns:a16="http://schemas.microsoft.com/office/drawing/2014/main" id="{14F2AA8F-D01F-4B6B-B068-6DC4C342E94E}"/>
                </a:ext>
              </a:extLst>
            </p:cNvPr>
            <p:cNvGrpSpPr/>
            <p:nvPr/>
          </p:nvGrpSpPr>
          <p:grpSpPr>
            <a:xfrm rot="-2520000">
              <a:off x="5479965" y="2179752"/>
              <a:ext cx="898133" cy="152158"/>
              <a:chOff x="5502304" y="1402676"/>
              <a:chExt cx="898133" cy="152158"/>
            </a:xfrm>
          </p:grpSpPr>
          <p:sp>
            <p:nvSpPr>
              <p:cNvPr id="33" name="Untertitel 2">
                <a:extLst>
                  <a:ext uri="{FF2B5EF4-FFF2-40B4-BE49-F238E27FC236}">
                    <a16:creationId xmlns:a16="http://schemas.microsoft.com/office/drawing/2014/main" id="{162DA8B9-2425-4A6F-BC4D-8B24D1C8D2D6}"/>
                  </a:ext>
                </a:extLst>
              </p:cNvPr>
              <p:cNvSpPr txBox="1">
                <a:spLocks/>
              </p:cNvSpPr>
              <p:nvPr/>
            </p:nvSpPr>
            <p:spPr>
              <a:xfrm>
                <a:off x="5695116" y="1402676"/>
                <a:ext cx="70532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10011011101</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34" name="Gerade Verbindung mit Pfeil 33">
                <a:extLst>
                  <a:ext uri="{FF2B5EF4-FFF2-40B4-BE49-F238E27FC236}">
                    <a16:creationId xmlns:a16="http://schemas.microsoft.com/office/drawing/2014/main" id="{C6DB50AA-C32A-4E77-808D-64E58ADDBFCB}"/>
                  </a:ext>
                </a:extLst>
              </p:cNvPr>
              <p:cNvCxnSpPr>
                <a:cxnSpLocks/>
              </p:cNvCxnSpPr>
              <p:nvPr/>
            </p:nvCxnSpPr>
            <p:spPr>
              <a:xfrm>
                <a:off x="5502304" y="1490478"/>
                <a:ext cx="144000" cy="0"/>
              </a:xfrm>
              <a:prstGeom prst="straightConnector1">
                <a:avLst/>
              </a:prstGeom>
              <a:ln w="12700">
                <a:solidFill>
                  <a:schemeClr val="accent6"/>
                </a:solidFill>
                <a:headEnd type="arrow"/>
                <a:tailEnd type="none"/>
              </a:ln>
            </p:spPr>
            <p:style>
              <a:lnRef idx="1">
                <a:schemeClr val="accent1"/>
              </a:lnRef>
              <a:fillRef idx="0">
                <a:schemeClr val="accent1"/>
              </a:fillRef>
              <a:effectRef idx="0">
                <a:schemeClr val="accent1"/>
              </a:effectRef>
              <a:fontRef idx="minor">
                <a:schemeClr val="tx1"/>
              </a:fontRef>
            </p:style>
          </p:cxnSp>
        </p:grpSp>
        <p:grpSp>
          <p:nvGrpSpPr>
            <p:cNvPr id="30" name="Gruppieren 29">
              <a:extLst>
                <a:ext uri="{FF2B5EF4-FFF2-40B4-BE49-F238E27FC236}">
                  <a16:creationId xmlns:a16="http://schemas.microsoft.com/office/drawing/2014/main" id="{B1C1685C-4997-4051-A471-5D7CD882D491}"/>
                </a:ext>
              </a:extLst>
            </p:cNvPr>
            <p:cNvGrpSpPr/>
            <p:nvPr/>
          </p:nvGrpSpPr>
          <p:grpSpPr>
            <a:xfrm>
              <a:off x="6295731" y="1860383"/>
              <a:ext cx="482920" cy="152158"/>
              <a:chOff x="6068986" y="1402900"/>
              <a:chExt cx="482920" cy="152158"/>
            </a:xfrm>
          </p:grpSpPr>
          <p:sp>
            <p:nvSpPr>
              <p:cNvPr id="31" name="Untertitel 2">
                <a:extLst>
                  <a:ext uri="{FF2B5EF4-FFF2-40B4-BE49-F238E27FC236}">
                    <a16:creationId xmlns:a16="http://schemas.microsoft.com/office/drawing/2014/main" id="{92E3EA4D-15F7-4867-A447-EC4191D7B279}"/>
                  </a:ext>
                </a:extLst>
              </p:cNvPr>
              <p:cNvSpPr txBox="1">
                <a:spLocks/>
              </p:cNvSpPr>
              <p:nvPr/>
            </p:nvSpPr>
            <p:spPr>
              <a:xfrm>
                <a:off x="6068986" y="1402900"/>
                <a:ext cx="32060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lang="de-CH" sz="800" b="1" spc="100" dirty="0">
                    <a:solidFill>
                      <a:schemeClr val="accent6"/>
                    </a:solidFill>
                    <a:latin typeface="+mn-lt"/>
                    <a:ea typeface="Noto Sans" panose="020B0502040504020204" pitchFamily="34" charset="0"/>
                    <a:cs typeface="Noto Sans" panose="020B0502040504020204" pitchFamily="34" charset="0"/>
                  </a:rPr>
                  <a:t>0</a:t>
                </a: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1100</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32" name="Gerade Verbindung mit Pfeil 31">
                <a:extLst>
                  <a:ext uri="{FF2B5EF4-FFF2-40B4-BE49-F238E27FC236}">
                    <a16:creationId xmlns:a16="http://schemas.microsoft.com/office/drawing/2014/main" id="{CA3BC264-E580-470D-B3C1-5CB6F61DEC99}"/>
                  </a:ext>
                </a:extLst>
              </p:cNvPr>
              <p:cNvCxnSpPr>
                <a:cxnSpLocks/>
              </p:cNvCxnSpPr>
              <p:nvPr/>
            </p:nvCxnSpPr>
            <p:spPr>
              <a:xfrm>
                <a:off x="6407906" y="1490478"/>
                <a:ext cx="144000" cy="0"/>
              </a:xfrm>
              <a:prstGeom prst="straightConnector1">
                <a:avLst/>
              </a:prstGeom>
              <a:ln w="12700">
                <a:solidFill>
                  <a:schemeClr val="accent6"/>
                </a:solidFill>
                <a:headEnd type="none"/>
                <a:tailEnd type="arrow"/>
              </a:ln>
            </p:spPr>
            <p:style>
              <a:lnRef idx="1">
                <a:schemeClr val="accent1"/>
              </a:lnRef>
              <a:fillRef idx="0">
                <a:schemeClr val="accent1"/>
              </a:fillRef>
              <a:effectRef idx="0">
                <a:schemeClr val="accent1"/>
              </a:effectRef>
              <a:fontRef idx="minor">
                <a:schemeClr val="tx1"/>
              </a:fontRef>
            </p:style>
          </p:cxnSp>
        </p:grpSp>
      </p:grpSp>
      <p:grpSp>
        <p:nvGrpSpPr>
          <p:cNvPr id="35" name="Gruppieren 34">
            <a:extLst>
              <a:ext uri="{FF2B5EF4-FFF2-40B4-BE49-F238E27FC236}">
                <a16:creationId xmlns:a16="http://schemas.microsoft.com/office/drawing/2014/main" id="{C3A7E1E3-414B-4104-B859-5EC57BA4673A}"/>
              </a:ext>
            </a:extLst>
          </p:cNvPr>
          <p:cNvGrpSpPr/>
          <p:nvPr/>
        </p:nvGrpSpPr>
        <p:grpSpPr>
          <a:xfrm>
            <a:off x="3095199" y="1854592"/>
            <a:ext cx="1340128" cy="472607"/>
            <a:chOff x="3095199" y="1860383"/>
            <a:chExt cx="1340128" cy="472607"/>
          </a:xfrm>
        </p:grpSpPr>
        <p:grpSp>
          <p:nvGrpSpPr>
            <p:cNvPr id="36" name="Gruppieren 35">
              <a:extLst>
                <a:ext uri="{FF2B5EF4-FFF2-40B4-BE49-F238E27FC236}">
                  <a16:creationId xmlns:a16="http://schemas.microsoft.com/office/drawing/2014/main" id="{C419EF1B-5454-4C52-A817-F8D1DC870C21}"/>
                </a:ext>
              </a:extLst>
            </p:cNvPr>
            <p:cNvGrpSpPr/>
            <p:nvPr/>
          </p:nvGrpSpPr>
          <p:grpSpPr>
            <a:xfrm rot="2520000">
              <a:off x="3540423" y="2180832"/>
              <a:ext cx="894904" cy="152158"/>
              <a:chOff x="5695116" y="1402676"/>
              <a:chExt cx="894904" cy="152158"/>
            </a:xfrm>
          </p:grpSpPr>
          <p:sp>
            <p:nvSpPr>
              <p:cNvPr id="40" name="Untertitel 2">
                <a:extLst>
                  <a:ext uri="{FF2B5EF4-FFF2-40B4-BE49-F238E27FC236}">
                    <a16:creationId xmlns:a16="http://schemas.microsoft.com/office/drawing/2014/main" id="{CFD2A834-925E-41C0-83DD-9B6C242FA723}"/>
                  </a:ext>
                </a:extLst>
              </p:cNvPr>
              <p:cNvSpPr txBox="1">
                <a:spLocks/>
              </p:cNvSpPr>
              <p:nvPr/>
            </p:nvSpPr>
            <p:spPr>
              <a:xfrm>
                <a:off x="5695116" y="1402676"/>
                <a:ext cx="70532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10011011101</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41" name="Gerade Verbindung mit Pfeil 40">
                <a:extLst>
                  <a:ext uri="{FF2B5EF4-FFF2-40B4-BE49-F238E27FC236}">
                    <a16:creationId xmlns:a16="http://schemas.microsoft.com/office/drawing/2014/main" id="{1E7EEA5C-76AC-405A-A743-7616BC69BDFC}"/>
                  </a:ext>
                </a:extLst>
              </p:cNvPr>
              <p:cNvCxnSpPr>
                <a:cxnSpLocks/>
              </p:cNvCxnSpPr>
              <p:nvPr/>
            </p:nvCxnSpPr>
            <p:spPr>
              <a:xfrm>
                <a:off x="6446020" y="1490478"/>
                <a:ext cx="144000" cy="0"/>
              </a:xfrm>
              <a:prstGeom prst="straightConnector1">
                <a:avLst/>
              </a:prstGeom>
              <a:ln w="12700">
                <a:solidFill>
                  <a:schemeClr val="accent6"/>
                </a:solidFill>
                <a:headEnd type="none"/>
                <a:tailEnd type="arrow"/>
              </a:ln>
            </p:spPr>
            <p:style>
              <a:lnRef idx="1">
                <a:schemeClr val="accent1"/>
              </a:lnRef>
              <a:fillRef idx="0">
                <a:schemeClr val="accent1"/>
              </a:fillRef>
              <a:effectRef idx="0">
                <a:schemeClr val="accent1"/>
              </a:effectRef>
              <a:fontRef idx="minor">
                <a:schemeClr val="tx1"/>
              </a:fontRef>
            </p:style>
          </p:cxnSp>
        </p:grpSp>
        <p:grpSp>
          <p:nvGrpSpPr>
            <p:cNvPr id="37" name="Gruppieren 36">
              <a:extLst>
                <a:ext uri="{FF2B5EF4-FFF2-40B4-BE49-F238E27FC236}">
                  <a16:creationId xmlns:a16="http://schemas.microsoft.com/office/drawing/2014/main" id="{5A9C3BB8-22CB-44D7-91B6-D0B70533B41E}"/>
                </a:ext>
              </a:extLst>
            </p:cNvPr>
            <p:cNvGrpSpPr/>
            <p:nvPr/>
          </p:nvGrpSpPr>
          <p:grpSpPr>
            <a:xfrm>
              <a:off x="3095199" y="1860383"/>
              <a:ext cx="526800" cy="152158"/>
              <a:chOff x="5900887" y="1402900"/>
              <a:chExt cx="526800" cy="152158"/>
            </a:xfrm>
          </p:grpSpPr>
          <p:sp>
            <p:nvSpPr>
              <p:cNvPr id="38" name="Untertitel 2">
                <a:extLst>
                  <a:ext uri="{FF2B5EF4-FFF2-40B4-BE49-F238E27FC236}">
                    <a16:creationId xmlns:a16="http://schemas.microsoft.com/office/drawing/2014/main" id="{5A98F9DE-761D-43E7-AD42-610B81C09263}"/>
                  </a:ext>
                </a:extLst>
              </p:cNvPr>
              <p:cNvSpPr txBox="1">
                <a:spLocks/>
              </p:cNvSpPr>
              <p:nvPr/>
            </p:nvSpPr>
            <p:spPr>
              <a:xfrm>
                <a:off x="6107086" y="1402900"/>
                <a:ext cx="32060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lang="de-CH" sz="800" b="1" spc="100" dirty="0">
                    <a:solidFill>
                      <a:schemeClr val="accent6"/>
                    </a:solidFill>
                    <a:latin typeface="+mn-lt"/>
                    <a:ea typeface="Noto Sans" panose="020B0502040504020204" pitchFamily="34" charset="0"/>
                    <a:cs typeface="Noto Sans" panose="020B0502040504020204" pitchFamily="34" charset="0"/>
                  </a:rPr>
                  <a:t>0</a:t>
                </a: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1100</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39" name="Gerade Verbindung mit Pfeil 38">
                <a:extLst>
                  <a:ext uri="{FF2B5EF4-FFF2-40B4-BE49-F238E27FC236}">
                    <a16:creationId xmlns:a16="http://schemas.microsoft.com/office/drawing/2014/main" id="{D705F4DD-C176-49D7-9184-31884C0A2F94}"/>
                  </a:ext>
                </a:extLst>
              </p:cNvPr>
              <p:cNvCxnSpPr>
                <a:cxnSpLocks/>
              </p:cNvCxnSpPr>
              <p:nvPr/>
            </p:nvCxnSpPr>
            <p:spPr>
              <a:xfrm>
                <a:off x="5900887" y="1490478"/>
                <a:ext cx="144000" cy="0"/>
              </a:xfrm>
              <a:prstGeom prst="straightConnector1">
                <a:avLst/>
              </a:prstGeom>
              <a:ln w="12700">
                <a:solidFill>
                  <a:schemeClr val="accent6"/>
                </a:solidFill>
                <a:headEnd type="arrow"/>
                <a:tailEnd type="none"/>
              </a:ln>
            </p:spPr>
            <p:style>
              <a:lnRef idx="1">
                <a:schemeClr val="accent1"/>
              </a:lnRef>
              <a:fillRef idx="0">
                <a:schemeClr val="accent1"/>
              </a:fillRef>
              <a:effectRef idx="0">
                <a:schemeClr val="accent1"/>
              </a:effectRef>
              <a:fontRef idx="minor">
                <a:schemeClr val="tx1"/>
              </a:fontRef>
            </p:style>
          </p:cxnSp>
        </p:grpSp>
      </p:grpSp>
      <p:grpSp>
        <p:nvGrpSpPr>
          <p:cNvPr id="42" name="Gruppieren 41">
            <a:extLst>
              <a:ext uri="{FF2B5EF4-FFF2-40B4-BE49-F238E27FC236}">
                <a16:creationId xmlns:a16="http://schemas.microsoft.com/office/drawing/2014/main" id="{EEFFA3EE-8DFC-45F7-8FCF-EDA9C2D3AB43}"/>
              </a:ext>
            </a:extLst>
          </p:cNvPr>
          <p:cNvGrpSpPr/>
          <p:nvPr/>
        </p:nvGrpSpPr>
        <p:grpSpPr>
          <a:xfrm>
            <a:off x="3126949" y="5034611"/>
            <a:ext cx="1296653" cy="460587"/>
            <a:chOff x="3126949" y="4911503"/>
            <a:chExt cx="1296653" cy="460587"/>
          </a:xfrm>
        </p:grpSpPr>
        <p:grpSp>
          <p:nvGrpSpPr>
            <p:cNvPr id="43" name="Gruppieren 42">
              <a:extLst>
                <a:ext uri="{FF2B5EF4-FFF2-40B4-BE49-F238E27FC236}">
                  <a16:creationId xmlns:a16="http://schemas.microsoft.com/office/drawing/2014/main" id="{C25D07D7-6C84-462E-A74E-A5CB3AAB8541}"/>
                </a:ext>
              </a:extLst>
            </p:cNvPr>
            <p:cNvGrpSpPr/>
            <p:nvPr/>
          </p:nvGrpSpPr>
          <p:grpSpPr>
            <a:xfrm rot="-2520000">
              <a:off x="3528698" y="4911503"/>
              <a:ext cx="894904" cy="152158"/>
              <a:chOff x="5695116" y="1402676"/>
              <a:chExt cx="894904" cy="152158"/>
            </a:xfrm>
          </p:grpSpPr>
          <p:sp>
            <p:nvSpPr>
              <p:cNvPr id="47" name="Untertitel 2">
                <a:extLst>
                  <a:ext uri="{FF2B5EF4-FFF2-40B4-BE49-F238E27FC236}">
                    <a16:creationId xmlns:a16="http://schemas.microsoft.com/office/drawing/2014/main" id="{BF24F1CF-75C0-4186-A67A-0342AECB9D6C}"/>
                  </a:ext>
                </a:extLst>
              </p:cNvPr>
              <p:cNvSpPr txBox="1">
                <a:spLocks/>
              </p:cNvSpPr>
              <p:nvPr/>
            </p:nvSpPr>
            <p:spPr>
              <a:xfrm>
                <a:off x="5695116" y="1402676"/>
                <a:ext cx="70532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10011011101</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48" name="Gerade Verbindung mit Pfeil 47">
                <a:extLst>
                  <a:ext uri="{FF2B5EF4-FFF2-40B4-BE49-F238E27FC236}">
                    <a16:creationId xmlns:a16="http://schemas.microsoft.com/office/drawing/2014/main" id="{7A3F6494-1EEF-433A-A351-C8A50C903816}"/>
                  </a:ext>
                </a:extLst>
              </p:cNvPr>
              <p:cNvCxnSpPr>
                <a:cxnSpLocks/>
              </p:cNvCxnSpPr>
              <p:nvPr/>
            </p:nvCxnSpPr>
            <p:spPr>
              <a:xfrm>
                <a:off x="6446020" y="1490478"/>
                <a:ext cx="144000" cy="0"/>
              </a:xfrm>
              <a:prstGeom prst="straightConnector1">
                <a:avLst/>
              </a:prstGeom>
              <a:ln w="12700">
                <a:solidFill>
                  <a:schemeClr val="accent6"/>
                </a:solidFill>
                <a:headEnd type="none"/>
                <a:tailEnd type="arrow"/>
              </a:ln>
            </p:spPr>
            <p:style>
              <a:lnRef idx="1">
                <a:schemeClr val="accent1"/>
              </a:lnRef>
              <a:fillRef idx="0">
                <a:schemeClr val="accent1"/>
              </a:fillRef>
              <a:effectRef idx="0">
                <a:schemeClr val="accent1"/>
              </a:effectRef>
              <a:fontRef idx="minor">
                <a:schemeClr val="tx1"/>
              </a:fontRef>
            </p:style>
          </p:cxnSp>
        </p:grpSp>
        <p:grpSp>
          <p:nvGrpSpPr>
            <p:cNvPr id="44" name="Gruppieren 43">
              <a:extLst>
                <a:ext uri="{FF2B5EF4-FFF2-40B4-BE49-F238E27FC236}">
                  <a16:creationId xmlns:a16="http://schemas.microsoft.com/office/drawing/2014/main" id="{F8462803-9F34-4725-AE1C-CABB0E35EA7A}"/>
                </a:ext>
              </a:extLst>
            </p:cNvPr>
            <p:cNvGrpSpPr/>
            <p:nvPr/>
          </p:nvGrpSpPr>
          <p:grpSpPr>
            <a:xfrm>
              <a:off x="3126949" y="5219932"/>
              <a:ext cx="526800" cy="152158"/>
              <a:chOff x="5932637" y="1402900"/>
              <a:chExt cx="526800" cy="152158"/>
            </a:xfrm>
          </p:grpSpPr>
          <p:sp>
            <p:nvSpPr>
              <p:cNvPr id="45" name="Untertitel 2">
                <a:extLst>
                  <a:ext uri="{FF2B5EF4-FFF2-40B4-BE49-F238E27FC236}">
                    <a16:creationId xmlns:a16="http://schemas.microsoft.com/office/drawing/2014/main" id="{ED2918AF-5F12-4750-87F3-FB44305903D9}"/>
                  </a:ext>
                </a:extLst>
              </p:cNvPr>
              <p:cNvSpPr txBox="1">
                <a:spLocks/>
              </p:cNvSpPr>
              <p:nvPr/>
            </p:nvSpPr>
            <p:spPr>
              <a:xfrm>
                <a:off x="6138836" y="1402900"/>
                <a:ext cx="32060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lang="de-CH" sz="800" b="1" spc="100" dirty="0">
                    <a:solidFill>
                      <a:schemeClr val="accent6"/>
                    </a:solidFill>
                    <a:latin typeface="+mn-lt"/>
                    <a:ea typeface="Noto Sans" panose="020B0502040504020204" pitchFamily="34" charset="0"/>
                    <a:cs typeface="Noto Sans" panose="020B0502040504020204" pitchFamily="34" charset="0"/>
                  </a:rPr>
                  <a:t>0</a:t>
                </a: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1100</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46" name="Gerade Verbindung mit Pfeil 45">
                <a:extLst>
                  <a:ext uri="{FF2B5EF4-FFF2-40B4-BE49-F238E27FC236}">
                    <a16:creationId xmlns:a16="http://schemas.microsoft.com/office/drawing/2014/main" id="{6DBC4982-D74D-4171-BC5C-E7401E9E9FC1}"/>
                  </a:ext>
                </a:extLst>
              </p:cNvPr>
              <p:cNvCxnSpPr>
                <a:cxnSpLocks/>
              </p:cNvCxnSpPr>
              <p:nvPr/>
            </p:nvCxnSpPr>
            <p:spPr>
              <a:xfrm>
                <a:off x="5932637" y="1490478"/>
                <a:ext cx="144000" cy="0"/>
              </a:xfrm>
              <a:prstGeom prst="straightConnector1">
                <a:avLst/>
              </a:prstGeom>
              <a:ln w="12700">
                <a:solidFill>
                  <a:schemeClr val="accent6"/>
                </a:solidFill>
                <a:headEnd type="arrow"/>
                <a:tailEnd type="none"/>
              </a:ln>
            </p:spPr>
            <p:style>
              <a:lnRef idx="1">
                <a:schemeClr val="accent1"/>
              </a:lnRef>
              <a:fillRef idx="0">
                <a:schemeClr val="accent1"/>
              </a:fillRef>
              <a:effectRef idx="0">
                <a:schemeClr val="accent1"/>
              </a:effectRef>
              <a:fontRef idx="minor">
                <a:schemeClr val="tx1"/>
              </a:fontRef>
            </p:style>
          </p:cxnSp>
        </p:grpSp>
      </p:grpSp>
      <p:grpSp>
        <p:nvGrpSpPr>
          <p:cNvPr id="49" name="Gruppieren 48">
            <a:extLst>
              <a:ext uri="{FF2B5EF4-FFF2-40B4-BE49-F238E27FC236}">
                <a16:creationId xmlns:a16="http://schemas.microsoft.com/office/drawing/2014/main" id="{5A4EE6F4-949A-4C17-9CDD-4BD1378A173B}"/>
              </a:ext>
            </a:extLst>
          </p:cNvPr>
          <p:cNvGrpSpPr/>
          <p:nvPr/>
        </p:nvGrpSpPr>
        <p:grpSpPr>
          <a:xfrm>
            <a:off x="5491689" y="5033531"/>
            <a:ext cx="1267912" cy="461667"/>
            <a:chOff x="5491689" y="4910423"/>
            <a:chExt cx="1267912" cy="461667"/>
          </a:xfrm>
        </p:grpSpPr>
        <p:grpSp>
          <p:nvGrpSpPr>
            <p:cNvPr id="50" name="Gruppieren 49">
              <a:extLst>
                <a:ext uri="{FF2B5EF4-FFF2-40B4-BE49-F238E27FC236}">
                  <a16:creationId xmlns:a16="http://schemas.microsoft.com/office/drawing/2014/main" id="{65B725F7-B166-4C1A-9B4F-1027886B3B85}"/>
                </a:ext>
              </a:extLst>
            </p:cNvPr>
            <p:cNvGrpSpPr/>
            <p:nvPr/>
          </p:nvGrpSpPr>
          <p:grpSpPr>
            <a:xfrm rot="2520000">
              <a:off x="5491689" y="4910423"/>
              <a:ext cx="898133" cy="152158"/>
              <a:chOff x="5502304" y="1402676"/>
              <a:chExt cx="898133" cy="152158"/>
            </a:xfrm>
          </p:grpSpPr>
          <p:sp>
            <p:nvSpPr>
              <p:cNvPr id="54" name="Untertitel 2">
                <a:extLst>
                  <a:ext uri="{FF2B5EF4-FFF2-40B4-BE49-F238E27FC236}">
                    <a16:creationId xmlns:a16="http://schemas.microsoft.com/office/drawing/2014/main" id="{9463E5FB-8C29-4463-B3DE-6B358374E0D8}"/>
                  </a:ext>
                </a:extLst>
              </p:cNvPr>
              <p:cNvSpPr txBox="1">
                <a:spLocks/>
              </p:cNvSpPr>
              <p:nvPr/>
            </p:nvSpPr>
            <p:spPr>
              <a:xfrm>
                <a:off x="5695116" y="1402676"/>
                <a:ext cx="70532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10011011101</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55" name="Gerade Verbindung mit Pfeil 54">
                <a:extLst>
                  <a:ext uri="{FF2B5EF4-FFF2-40B4-BE49-F238E27FC236}">
                    <a16:creationId xmlns:a16="http://schemas.microsoft.com/office/drawing/2014/main" id="{F7B8D77B-4D56-46C2-B37D-E0E5EA23C5A3}"/>
                  </a:ext>
                </a:extLst>
              </p:cNvPr>
              <p:cNvCxnSpPr>
                <a:cxnSpLocks/>
              </p:cNvCxnSpPr>
              <p:nvPr/>
            </p:nvCxnSpPr>
            <p:spPr>
              <a:xfrm>
                <a:off x="5502304" y="1490478"/>
                <a:ext cx="144000" cy="0"/>
              </a:xfrm>
              <a:prstGeom prst="straightConnector1">
                <a:avLst/>
              </a:prstGeom>
              <a:ln w="12700">
                <a:solidFill>
                  <a:schemeClr val="accent6"/>
                </a:solidFill>
                <a:headEnd type="arrow"/>
                <a:tailEnd type="none"/>
              </a:ln>
            </p:spPr>
            <p:style>
              <a:lnRef idx="1">
                <a:schemeClr val="accent1"/>
              </a:lnRef>
              <a:fillRef idx="0">
                <a:schemeClr val="accent1"/>
              </a:fillRef>
              <a:effectRef idx="0">
                <a:schemeClr val="accent1"/>
              </a:effectRef>
              <a:fontRef idx="minor">
                <a:schemeClr val="tx1"/>
              </a:fontRef>
            </p:style>
          </p:cxnSp>
        </p:grpSp>
        <p:grpSp>
          <p:nvGrpSpPr>
            <p:cNvPr id="51" name="Gruppieren 50">
              <a:extLst>
                <a:ext uri="{FF2B5EF4-FFF2-40B4-BE49-F238E27FC236}">
                  <a16:creationId xmlns:a16="http://schemas.microsoft.com/office/drawing/2014/main" id="{524CA15F-AF5D-4DA7-9070-565575D44B12}"/>
                </a:ext>
              </a:extLst>
            </p:cNvPr>
            <p:cNvGrpSpPr/>
            <p:nvPr/>
          </p:nvGrpSpPr>
          <p:grpSpPr>
            <a:xfrm>
              <a:off x="6276681" y="5219932"/>
              <a:ext cx="482920" cy="152158"/>
              <a:chOff x="6049936" y="1402900"/>
              <a:chExt cx="482920" cy="152158"/>
            </a:xfrm>
          </p:grpSpPr>
          <p:sp>
            <p:nvSpPr>
              <p:cNvPr id="52" name="Untertitel 2">
                <a:extLst>
                  <a:ext uri="{FF2B5EF4-FFF2-40B4-BE49-F238E27FC236}">
                    <a16:creationId xmlns:a16="http://schemas.microsoft.com/office/drawing/2014/main" id="{327AC367-87E8-4B74-92DD-37C88838EFEE}"/>
                  </a:ext>
                </a:extLst>
              </p:cNvPr>
              <p:cNvSpPr txBox="1">
                <a:spLocks/>
              </p:cNvSpPr>
              <p:nvPr/>
            </p:nvSpPr>
            <p:spPr>
              <a:xfrm>
                <a:off x="6049936" y="1402900"/>
                <a:ext cx="32060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lang="de-CH" sz="800" b="1" spc="100" dirty="0">
                    <a:solidFill>
                      <a:schemeClr val="accent6"/>
                    </a:solidFill>
                    <a:latin typeface="+mn-lt"/>
                    <a:ea typeface="Noto Sans" panose="020B0502040504020204" pitchFamily="34" charset="0"/>
                    <a:cs typeface="Noto Sans" panose="020B0502040504020204" pitchFamily="34" charset="0"/>
                  </a:rPr>
                  <a:t>0</a:t>
                </a: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1100</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53" name="Gerade Verbindung mit Pfeil 52">
                <a:extLst>
                  <a:ext uri="{FF2B5EF4-FFF2-40B4-BE49-F238E27FC236}">
                    <a16:creationId xmlns:a16="http://schemas.microsoft.com/office/drawing/2014/main" id="{D88E0A29-9694-44DD-BD2A-BA1EEFF53B71}"/>
                  </a:ext>
                </a:extLst>
              </p:cNvPr>
              <p:cNvCxnSpPr>
                <a:cxnSpLocks/>
              </p:cNvCxnSpPr>
              <p:nvPr/>
            </p:nvCxnSpPr>
            <p:spPr>
              <a:xfrm>
                <a:off x="6388856" y="1490478"/>
                <a:ext cx="144000" cy="0"/>
              </a:xfrm>
              <a:prstGeom prst="straightConnector1">
                <a:avLst/>
              </a:prstGeom>
              <a:ln w="12700">
                <a:solidFill>
                  <a:schemeClr val="accent6"/>
                </a:solidFill>
                <a:headEnd type="none"/>
                <a:tailEnd type="arrow"/>
              </a:ln>
            </p:spPr>
            <p:style>
              <a:lnRef idx="1">
                <a:schemeClr val="accent1"/>
              </a:lnRef>
              <a:fillRef idx="0">
                <a:schemeClr val="accent1"/>
              </a:fillRef>
              <a:effectRef idx="0">
                <a:schemeClr val="accent1"/>
              </a:effectRef>
              <a:fontRef idx="minor">
                <a:schemeClr val="tx1"/>
              </a:fontRef>
            </p:style>
          </p:cxnSp>
        </p:grpSp>
      </p:grpSp>
      <p:grpSp>
        <p:nvGrpSpPr>
          <p:cNvPr id="56" name="Gruppieren 55">
            <a:extLst>
              <a:ext uri="{FF2B5EF4-FFF2-40B4-BE49-F238E27FC236}">
                <a16:creationId xmlns:a16="http://schemas.microsoft.com/office/drawing/2014/main" id="{D11022CD-5AB3-4787-86B5-D461355F3E05}"/>
              </a:ext>
            </a:extLst>
          </p:cNvPr>
          <p:cNvGrpSpPr/>
          <p:nvPr/>
        </p:nvGrpSpPr>
        <p:grpSpPr>
          <a:xfrm>
            <a:off x="6301122" y="3594966"/>
            <a:ext cx="1094114" cy="152158"/>
            <a:chOff x="7285038" y="4057442"/>
            <a:chExt cx="1094114" cy="152158"/>
          </a:xfrm>
        </p:grpSpPr>
        <p:sp>
          <p:nvSpPr>
            <p:cNvPr id="57" name="Untertitel 2">
              <a:extLst>
                <a:ext uri="{FF2B5EF4-FFF2-40B4-BE49-F238E27FC236}">
                  <a16:creationId xmlns:a16="http://schemas.microsoft.com/office/drawing/2014/main" id="{E10DB8AB-CCB9-42DA-B3D1-7AC962D7CDA1}"/>
                </a:ext>
              </a:extLst>
            </p:cNvPr>
            <p:cNvSpPr txBox="1">
              <a:spLocks/>
            </p:cNvSpPr>
            <p:nvPr/>
          </p:nvSpPr>
          <p:spPr>
            <a:xfrm>
              <a:off x="7502403" y="4057442"/>
              <a:ext cx="70532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10011011101</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58" name="Gerade Verbindung mit Pfeil 57">
              <a:extLst>
                <a:ext uri="{FF2B5EF4-FFF2-40B4-BE49-F238E27FC236}">
                  <a16:creationId xmlns:a16="http://schemas.microsoft.com/office/drawing/2014/main" id="{FDC901BA-5BBC-47A5-9CE2-C276A9A65BCE}"/>
                </a:ext>
              </a:extLst>
            </p:cNvPr>
            <p:cNvCxnSpPr>
              <a:cxnSpLocks/>
            </p:cNvCxnSpPr>
            <p:nvPr/>
          </p:nvCxnSpPr>
          <p:spPr>
            <a:xfrm>
              <a:off x="8235152" y="4145019"/>
              <a:ext cx="144000" cy="0"/>
            </a:xfrm>
            <a:prstGeom prst="straightConnector1">
              <a:avLst/>
            </a:prstGeom>
            <a:ln w="12700">
              <a:solidFill>
                <a:schemeClr val="accent6"/>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9" name="Gerade Verbindung mit Pfeil 58">
              <a:extLst>
                <a:ext uri="{FF2B5EF4-FFF2-40B4-BE49-F238E27FC236}">
                  <a16:creationId xmlns:a16="http://schemas.microsoft.com/office/drawing/2014/main" id="{95F0977A-FD4B-46B0-9EEF-0FD2AFB452D8}"/>
                </a:ext>
              </a:extLst>
            </p:cNvPr>
            <p:cNvCxnSpPr>
              <a:cxnSpLocks/>
            </p:cNvCxnSpPr>
            <p:nvPr/>
          </p:nvCxnSpPr>
          <p:spPr>
            <a:xfrm>
              <a:off x="7285038" y="4145019"/>
              <a:ext cx="144000" cy="0"/>
            </a:xfrm>
            <a:prstGeom prst="straightConnector1">
              <a:avLst/>
            </a:prstGeom>
            <a:ln w="12700">
              <a:solidFill>
                <a:schemeClr val="accent6"/>
              </a:solidFill>
              <a:headEnd type="arrow"/>
              <a:tailEnd type="none"/>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a16="http://schemas.microsoft.com/office/drawing/2014/main" id="{8B5CD907-54D4-42F2-BAED-39175551DE6D}"/>
              </a:ext>
            </a:extLst>
          </p:cNvPr>
          <p:cNvGrpSpPr/>
          <p:nvPr/>
        </p:nvGrpSpPr>
        <p:grpSpPr>
          <a:xfrm>
            <a:off x="2507814" y="3600313"/>
            <a:ext cx="1094114" cy="152158"/>
            <a:chOff x="7285038" y="4057442"/>
            <a:chExt cx="1094114" cy="152158"/>
          </a:xfrm>
        </p:grpSpPr>
        <p:sp>
          <p:nvSpPr>
            <p:cNvPr id="61" name="Untertitel 2">
              <a:extLst>
                <a:ext uri="{FF2B5EF4-FFF2-40B4-BE49-F238E27FC236}">
                  <a16:creationId xmlns:a16="http://schemas.microsoft.com/office/drawing/2014/main" id="{52DB263A-A797-4B9A-8BEE-B2D7C80249B0}"/>
                </a:ext>
              </a:extLst>
            </p:cNvPr>
            <p:cNvSpPr txBox="1">
              <a:spLocks/>
            </p:cNvSpPr>
            <p:nvPr/>
          </p:nvSpPr>
          <p:spPr>
            <a:xfrm>
              <a:off x="7502403" y="4057442"/>
              <a:ext cx="705321" cy="152158"/>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ts val="1300"/>
                </a:lnSpc>
                <a:spcBef>
                  <a:spcPts val="0"/>
                </a:spcBef>
                <a:spcAft>
                  <a:spcPts val="0"/>
                </a:spcAft>
                <a:buClrTx/>
                <a:buSzTx/>
                <a:buFont typeface="Arial" panose="020B0604020202020204" pitchFamily="34" charset="0"/>
                <a:buNone/>
                <a:tabLst/>
                <a:defRPr/>
              </a:pPr>
              <a:r>
                <a:rPr kumimoji="0" lang="de-CH"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rPr>
                <a:t>10011011101</a:t>
              </a:r>
              <a:endParaRPr kumimoji="0" lang="en-US" sz="800" b="1" i="0" u="none" strike="noStrike" kern="1200" cap="none" spc="100" normalizeH="0" noProof="0" dirty="0">
                <a:ln>
                  <a:noFill/>
                </a:ln>
                <a:solidFill>
                  <a:schemeClr val="accent6"/>
                </a:solidFill>
                <a:effectLst/>
                <a:uLnTx/>
                <a:uFillTx/>
                <a:latin typeface="+mn-lt"/>
                <a:ea typeface="Noto Sans" panose="020B0502040504020204" pitchFamily="34" charset="0"/>
                <a:cs typeface="Noto Sans" panose="020B0502040504020204" pitchFamily="34" charset="0"/>
              </a:endParaRPr>
            </a:p>
          </p:txBody>
        </p:sp>
        <p:cxnSp>
          <p:nvCxnSpPr>
            <p:cNvPr id="62" name="Gerade Verbindung mit Pfeil 61">
              <a:extLst>
                <a:ext uri="{FF2B5EF4-FFF2-40B4-BE49-F238E27FC236}">
                  <a16:creationId xmlns:a16="http://schemas.microsoft.com/office/drawing/2014/main" id="{E2BFFAC5-3FB8-4A35-B973-DA8F60DD8E04}"/>
                </a:ext>
              </a:extLst>
            </p:cNvPr>
            <p:cNvCxnSpPr>
              <a:cxnSpLocks/>
            </p:cNvCxnSpPr>
            <p:nvPr/>
          </p:nvCxnSpPr>
          <p:spPr>
            <a:xfrm>
              <a:off x="8235152" y="4145019"/>
              <a:ext cx="144000" cy="0"/>
            </a:xfrm>
            <a:prstGeom prst="straightConnector1">
              <a:avLst/>
            </a:prstGeom>
            <a:ln w="12700">
              <a:solidFill>
                <a:schemeClr val="accent6"/>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63" name="Gerade Verbindung mit Pfeil 62">
              <a:extLst>
                <a:ext uri="{FF2B5EF4-FFF2-40B4-BE49-F238E27FC236}">
                  <a16:creationId xmlns:a16="http://schemas.microsoft.com/office/drawing/2014/main" id="{047B70F4-D268-4D5D-BC39-AC82DFD30C64}"/>
                </a:ext>
              </a:extLst>
            </p:cNvPr>
            <p:cNvCxnSpPr>
              <a:cxnSpLocks/>
            </p:cNvCxnSpPr>
            <p:nvPr/>
          </p:nvCxnSpPr>
          <p:spPr>
            <a:xfrm>
              <a:off x="7285038" y="4145019"/>
              <a:ext cx="144000" cy="0"/>
            </a:xfrm>
            <a:prstGeom prst="straightConnector1">
              <a:avLst/>
            </a:prstGeom>
            <a:ln w="12700">
              <a:solidFill>
                <a:schemeClr val="accent6"/>
              </a:solidFill>
              <a:headEnd type="arrow"/>
              <a:tailEnd type="none"/>
            </a:ln>
          </p:spPr>
          <p:style>
            <a:lnRef idx="1">
              <a:schemeClr val="accent1"/>
            </a:lnRef>
            <a:fillRef idx="0">
              <a:schemeClr val="accent1"/>
            </a:fillRef>
            <a:effectRef idx="0">
              <a:schemeClr val="accent1"/>
            </a:effectRef>
            <a:fontRef idx="minor">
              <a:schemeClr val="tx1"/>
            </a:fontRef>
          </p:style>
        </p:cxnSp>
      </p:grpSp>
      <p:sp>
        <p:nvSpPr>
          <p:cNvPr id="65" name="Sechseck 64">
            <a:extLst>
              <a:ext uri="{FF2B5EF4-FFF2-40B4-BE49-F238E27FC236}">
                <a16:creationId xmlns:a16="http://schemas.microsoft.com/office/drawing/2014/main" id="{E893B26C-DECC-4302-8191-A15B58E3B467}"/>
              </a:ext>
            </a:extLst>
          </p:cNvPr>
          <p:cNvSpPr/>
          <p:nvPr/>
        </p:nvSpPr>
        <p:spPr>
          <a:xfrm>
            <a:off x="3888739" y="2778849"/>
            <a:ext cx="2126759" cy="1824650"/>
          </a:xfrm>
          <a:prstGeom prst="hexagon">
            <a:avLst>
              <a:gd name="adj" fmla="val 30051"/>
              <a:gd name="vf" fmla="val 115470"/>
            </a:avLst>
          </a:prstGeom>
          <a:solidFill>
            <a:schemeClr val="accent2">
              <a:lumMod val="60000"/>
              <a:lumOff val="4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1"/>
                </a:solidFill>
                <a:ea typeface="Noto Sans" panose="020B0502040504020204" pitchFamily="34" charset="0"/>
                <a:cs typeface="Noto Sans" panose="020B0502040504020204" pitchFamily="34" charset="0"/>
              </a:rPr>
              <a:t>Our human-curated </a:t>
            </a:r>
          </a:p>
          <a:p>
            <a:pPr algn="ctr"/>
            <a:r>
              <a:rPr lang="en-US" sz="1000" b="1" dirty="0">
                <a:solidFill>
                  <a:schemeClr val="bg1"/>
                </a:solidFill>
                <a:ea typeface="Noto Sans" panose="020B0502040504020204" pitchFamily="34" charset="0"/>
                <a:cs typeface="Noto Sans" panose="020B0502040504020204" pitchFamily="34" charset="0"/>
              </a:rPr>
              <a:t>ontology provides </a:t>
            </a:r>
          </a:p>
          <a:p>
            <a:pPr algn="ctr"/>
            <a:r>
              <a:rPr lang="en-US" sz="1000" b="1" dirty="0">
                <a:solidFill>
                  <a:schemeClr val="bg1"/>
                </a:solidFill>
                <a:ea typeface="Noto Sans" panose="020B0502040504020204" pitchFamily="34" charset="0"/>
                <a:cs typeface="Noto Sans" panose="020B0502040504020204" pitchFamily="34" charset="0"/>
              </a:rPr>
              <a:t>the relevant knowledge </a:t>
            </a:r>
          </a:p>
          <a:p>
            <a:pPr algn="ctr"/>
            <a:r>
              <a:rPr lang="en-US" sz="1000" b="1" dirty="0">
                <a:solidFill>
                  <a:schemeClr val="bg1"/>
                </a:solidFill>
                <a:ea typeface="Noto Sans" panose="020B0502040504020204" pitchFamily="34" charset="0"/>
                <a:cs typeface="Noto Sans" panose="020B0502040504020204" pitchFamily="34" charset="0"/>
              </a:rPr>
              <a:t>in digital and machine-readable form.</a:t>
            </a:r>
            <a:br>
              <a:rPr lang="en-US" sz="1000" b="1" dirty="0">
                <a:solidFill>
                  <a:schemeClr val="bg1"/>
                </a:solidFill>
                <a:ea typeface="Noto Sans" panose="020B0502040504020204" pitchFamily="34" charset="0"/>
                <a:cs typeface="Noto Sans" panose="020B0502040504020204" pitchFamily="34" charset="0"/>
              </a:rPr>
            </a:br>
            <a:r>
              <a:rPr lang="en-US" sz="1000" dirty="0">
                <a:solidFill>
                  <a:schemeClr val="bg1"/>
                </a:solidFill>
                <a:ea typeface="Noto Sans" panose="020B0502040504020204" pitchFamily="34" charset="0"/>
                <a:cs typeface="Noto Sans" panose="020B0502040504020204" pitchFamily="34" charset="0"/>
              </a:rPr>
              <a:t>In many languages </a:t>
            </a:r>
          </a:p>
          <a:p>
            <a:pPr algn="ctr"/>
            <a:r>
              <a:rPr lang="en-US" sz="1000" dirty="0">
                <a:solidFill>
                  <a:schemeClr val="bg1"/>
                </a:solidFill>
                <a:ea typeface="Noto Sans" panose="020B0502040504020204" pitchFamily="34" charset="0"/>
                <a:cs typeface="Noto Sans" panose="020B0502040504020204" pitchFamily="34" charset="0"/>
              </a:rPr>
              <a:t>and with unique </a:t>
            </a:r>
          </a:p>
          <a:p>
            <a:pPr algn="ctr"/>
            <a:r>
              <a:rPr lang="en-US" sz="1000" dirty="0">
                <a:solidFill>
                  <a:schemeClr val="bg1"/>
                </a:solidFill>
                <a:ea typeface="Noto Sans" panose="020B0502040504020204" pitchFamily="34" charset="0"/>
                <a:cs typeface="Noto Sans" panose="020B0502040504020204" pitchFamily="34" charset="0"/>
              </a:rPr>
              <a:t>intelligence.</a:t>
            </a:r>
          </a:p>
        </p:txBody>
      </p:sp>
    </p:spTree>
    <p:extLst>
      <p:ext uri="{BB962C8B-B14F-4D97-AF65-F5344CB8AC3E}">
        <p14:creationId xmlns:p14="http://schemas.microsoft.com/office/powerpoint/2010/main" val="3809380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768B1E7-74C8-4A1D-A146-2BDDB9EDCFD0}"/>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570B9C9-C115-4FD9-990E-DB729FBF59A9}"/>
              </a:ext>
            </a:extLst>
          </p:cNvPr>
          <p:cNvSpPr>
            <a:spLocks noGrp="1"/>
          </p:cNvSpPr>
          <p:nvPr>
            <p:ph type="sldNum" sz="quarter" idx="12"/>
          </p:nvPr>
        </p:nvSpPr>
        <p:spPr/>
        <p:txBody>
          <a:bodyPr/>
          <a:lstStyle/>
          <a:p>
            <a:fld id="{A7E22F92-E701-4EF5-866F-F531EDE78CDA}" type="slidenum">
              <a:rPr lang="de-CH" smtClean="0"/>
              <a:pPr/>
              <a:t>64</a:t>
            </a:fld>
            <a:endParaRPr lang="de-CH" dirty="0"/>
          </a:p>
        </p:txBody>
      </p:sp>
      <p:sp>
        <p:nvSpPr>
          <p:cNvPr id="8" name="Titel 1">
            <a:extLst>
              <a:ext uri="{FF2B5EF4-FFF2-40B4-BE49-F238E27FC236}">
                <a16:creationId xmlns:a16="http://schemas.microsoft.com/office/drawing/2014/main" id="{20B8099B-9956-4E00-9039-99A2B2D8C7BF}"/>
              </a:ext>
            </a:extLst>
          </p:cNvPr>
          <p:cNvSpPr>
            <a:spLocks noGrp="1"/>
          </p:cNvSpPr>
          <p:nvPr>
            <p:ph type="ctrTitle"/>
          </p:nvPr>
        </p:nvSpPr>
        <p:spPr>
          <a:xfrm>
            <a:off x="441867" y="2344247"/>
            <a:ext cx="8399791" cy="2169505"/>
          </a:xfrm>
        </p:spPr>
        <p:txBody>
          <a:bodyPr/>
          <a:lstStyle/>
          <a:p>
            <a:pPr algn="l">
              <a:lnSpc>
                <a:spcPts val="8400"/>
              </a:lnSpc>
            </a:pPr>
            <a:r>
              <a:rPr lang="en-US" sz="8400" b="1" dirty="0"/>
              <a:t>Use case</a:t>
            </a:r>
            <a:br>
              <a:rPr lang="en-US" sz="8400" b="1" dirty="0"/>
            </a:br>
            <a:r>
              <a:rPr lang="en-US" sz="8400" b="1" i="1" dirty="0">
                <a:solidFill>
                  <a:schemeClr val="accent6"/>
                </a:solidFill>
              </a:rPr>
              <a:t>Norway</a:t>
            </a:r>
          </a:p>
        </p:txBody>
      </p:sp>
      <p:pic>
        <p:nvPicPr>
          <p:cNvPr id="11" name="Grafik 10">
            <a:extLst>
              <a:ext uri="{FF2B5EF4-FFF2-40B4-BE49-F238E27FC236}">
                <a16:creationId xmlns:a16="http://schemas.microsoft.com/office/drawing/2014/main" id="{13C9E441-3CEC-4905-B433-65B10E00E1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2245"/>
            <a:ext cx="9906000" cy="7202488"/>
          </a:xfrm>
          <a:prstGeom prst="rect">
            <a:avLst/>
          </a:prstGeom>
        </p:spPr>
      </p:pic>
    </p:spTree>
    <p:extLst>
      <p:ext uri="{BB962C8B-B14F-4D97-AF65-F5344CB8AC3E}">
        <p14:creationId xmlns:p14="http://schemas.microsoft.com/office/powerpoint/2010/main" val="3183081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0 1.48148E-6 L 0.72869 1.48148E-6 " pathEditMode="relative" rAng="0" ptsTypes="AA">
                                      <p:cBhvr>
                                        <p:cTn id="6" dur="2000" fill="hold"/>
                                        <p:tgtEl>
                                          <p:spTgt spid="11"/>
                                        </p:tgtEl>
                                        <p:attrNameLst>
                                          <p:attrName>ppt_x</p:attrName>
                                          <p:attrName>ppt_y</p:attrName>
                                        </p:attrNameLst>
                                      </p:cBhvr>
                                      <p:rCtr x="36426" y="0"/>
                                    </p:animMotion>
                                  </p:childTnLst>
                                </p:cTn>
                              </p:par>
                              <p:par>
                                <p:cTn id="7" presetID="10"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FAEE99FA-D05E-4A21-B9C4-A4916F9517E2}"/>
              </a:ext>
            </a:extLst>
          </p:cNvPr>
          <p:cNvSpPr>
            <a:spLocks noGrp="1"/>
          </p:cNvSpPr>
          <p:nvPr>
            <p:ph type="ctrTitle"/>
          </p:nvPr>
        </p:nvSpPr>
        <p:spPr>
          <a:xfrm>
            <a:off x="441867" y="445511"/>
            <a:ext cx="8420100" cy="664797"/>
          </a:xfrm>
        </p:spPr>
        <p:txBody>
          <a:bodyPr/>
          <a:lstStyle/>
          <a:p>
            <a:r>
              <a:rPr lang="en-US" b="1" dirty="0"/>
              <a:t>Norway</a:t>
            </a:r>
            <a:br>
              <a:rPr lang="en-US" b="1" dirty="0"/>
            </a:br>
            <a:r>
              <a:rPr lang="en-US" b="1" dirty="0">
                <a:solidFill>
                  <a:schemeClr val="accent6"/>
                </a:solidFill>
              </a:rPr>
              <a:t>a sustainable success story</a:t>
            </a:r>
          </a:p>
        </p:txBody>
      </p:sp>
      <p:sp>
        <p:nvSpPr>
          <p:cNvPr id="7" name="Untertitel 6">
            <a:extLst>
              <a:ext uri="{FF2B5EF4-FFF2-40B4-BE49-F238E27FC236}">
                <a16:creationId xmlns:a16="http://schemas.microsoft.com/office/drawing/2014/main" id="{EFD21273-DBCB-40BB-AF35-18B0A1BBE75B}"/>
              </a:ext>
            </a:extLst>
          </p:cNvPr>
          <p:cNvSpPr>
            <a:spLocks noGrp="1"/>
          </p:cNvSpPr>
          <p:nvPr>
            <p:ph type="subTitle" idx="1"/>
          </p:nvPr>
        </p:nvSpPr>
        <p:spPr>
          <a:xfrm>
            <a:off x="441867" y="1734219"/>
            <a:ext cx="3539584" cy="1014124"/>
          </a:xfrm>
        </p:spPr>
        <p:txBody>
          <a:bodyPr/>
          <a:lstStyle/>
          <a:p>
            <a:r>
              <a:rPr lang="de-DE" b="1" dirty="0"/>
              <a:t>Kingdom </a:t>
            </a:r>
            <a:r>
              <a:rPr lang="en-US" b="1" dirty="0"/>
              <a:t>of Norway</a:t>
            </a:r>
          </a:p>
          <a:p>
            <a:r>
              <a:rPr lang="de-CH" sz="1000" b="1" dirty="0"/>
              <a:t>Population: </a:t>
            </a:r>
            <a:r>
              <a:rPr lang="de-CH" sz="1000" dirty="0"/>
              <a:t>	5.4 </a:t>
            </a:r>
            <a:r>
              <a:rPr lang="en-US" sz="1000" dirty="0"/>
              <a:t>million</a:t>
            </a:r>
            <a:br>
              <a:rPr lang="de-CH" sz="1000" dirty="0"/>
            </a:br>
            <a:r>
              <a:rPr lang="de-CH" sz="1000" b="1" dirty="0"/>
              <a:t>Size: </a:t>
            </a:r>
            <a:r>
              <a:rPr lang="de-CH" sz="1000" dirty="0"/>
              <a:t>	148,729 </a:t>
            </a:r>
            <a:r>
              <a:rPr lang="en-US" sz="1000" dirty="0"/>
              <a:t>sq</a:t>
            </a:r>
            <a:r>
              <a:rPr lang="de-CH" sz="1000" dirty="0"/>
              <a:t> mi</a:t>
            </a:r>
            <a:br>
              <a:rPr lang="de-CH" sz="1000" dirty="0"/>
            </a:br>
            <a:r>
              <a:rPr lang="en-US" sz="1000" b="1" dirty="0"/>
              <a:t>Languages</a:t>
            </a:r>
            <a:r>
              <a:rPr lang="de-CH" sz="1000" b="1" dirty="0"/>
              <a:t>: </a:t>
            </a:r>
            <a:r>
              <a:rPr lang="de-CH" sz="1000" dirty="0"/>
              <a:t>	Bokmål, Nynorsk, Sámi</a:t>
            </a:r>
          </a:p>
        </p:txBody>
      </p:sp>
      <p:sp>
        <p:nvSpPr>
          <p:cNvPr id="4" name="Fußzeilenplatzhalter 3">
            <a:extLst>
              <a:ext uri="{FF2B5EF4-FFF2-40B4-BE49-F238E27FC236}">
                <a16:creationId xmlns:a16="http://schemas.microsoft.com/office/drawing/2014/main" id="{EDAD645C-C0CA-474A-B1B0-2A547968551B}"/>
              </a:ext>
            </a:extLst>
          </p:cNvPr>
          <p:cNvSpPr>
            <a:spLocks noGrp="1"/>
          </p:cNvSpPr>
          <p:nvPr>
            <p:ph type="ftr" sz="quarter" idx="11"/>
          </p:nvPr>
        </p:nvSpPr>
        <p:spPr>
          <a:xfrm>
            <a:off x="441866" y="6406533"/>
            <a:ext cx="4056391" cy="123111"/>
          </a:xfrm>
          <a:prstGeom prst="rect">
            <a:avLst/>
          </a:prstGeom>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6A37635C-9964-4AE5-BDA2-9E35DD1F0E9F}"/>
              </a:ext>
            </a:extLst>
          </p:cNvPr>
          <p:cNvSpPr>
            <a:spLocks noGrp="1"/>
          </p:cNvSpPr>
          <p:nvPr>
            <p:ph type="sldNum" sz="quarter" idx="12"/>
          </p:nvPr>
        </p:nvSpPr>
        <p:spPr>
          <a:xfrm>
            <a:off x="7235863" y="6406533"/>
            <a:ext cx="2228850" cy="123111"/>
          </a:xfrm>
          <a:prstGeom prst="rect">
            <a:avLst/>
          </a:prstGeom>
        </p:spPr>
        <p:txBody>
          <a:bodyPr/>
          <a:lstStyle/>
          <a:p>
            <a:fld id="{A7E22F92-E701-4EF5-866F-F531EDE78CDA}" type="slidenum">
              <a:rPr lang="de-CH" smtClean="0"/>
              <a:pPr/>
              <a:t>65</a:t>
            </a:fld>
            <a:endParaRPr lang="de-CH" dirty="0"/>
          </a:p>
        </p:txBody>
      </p:sp>
      <p:sp>
        <p:nvSpPr>
          <p:cNvPr id="8" name="Untertitel 6">
            <a:extLst>
              <a:ext uri="{FF2B5EF4-FFF2-40B4-BE49-F238E27FC236}">
                <a16:creationId xmlns:a16="http://schemas.microsoft.com/office/drawing/2014/main" id="{B1F3FEEC-E10A-47F6-94A4-0C3EB861234A}"/>
              </a:ext>
            </a:extLst>
          </p:cNvPr>
          <p:cNvSpPr txBox="1">
            <a:spLocks/>
          </p:cNvSpPr>
          <p:nvPr/>
        </p:nvSpPr>
        <p:spPr>
          <a:xfrm>
            <a:off x="441867" y="3900700"/>
            <a:ext cx="3539584" cy="783291"/>
          </a:xfrm>
          <a:prstGeom prst="rect">
            <a:avLst/>
          </a:prstGeom>
        </p:spPr>
        <p:txBody>
          <a:bodyPr vert="horz"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000" b="1" dirty="0"/>
              <a:t>Unemployment</a:t>
            </a:r>
            <a:r>
              <a:rPr lang="de-DE" sz="1000" b="1" dirty="0"/>
              <a:t> rate</a:t>
            </a:r>
          </a:p>
          <a:p>
            <a:r>
              <a:rPr lang="de-CH" sz="1000" b="1" dirty="0"/>
              <a:t>2019: </a:t>
            </a:r>
            <a:r>
              <a:rPr lang="de-CH" sz="1000" dirty="0"/>
              <a:t>	3.73%</a:t>
            </a:r>
            <a:br>
              <a:rPr lang="de-CH" sz="1000" dirty="0"/>
            </a:br>
            <a:r>
              <a:rPr lang="de-CH" sz="1000" b="1" dirty="0"/>
              <a:t>2020: </a:t>
            </a:r>
            <a:r>
              <a:rPr lang="de-CH" sz="1000" dirty="0"/>
              <a:t>	4.25%</a:t>
            </a:r>
          </a:p>
        </p:txBody>
      </p:sp>
      <p:pic>
        <p:nvPicPr>
          <p:cNvPr id="21" name="Grafik 20">
            <a:extLst>
              <a:ext uri="{FF2B5EF4-FFF2-40B4-BE49-F238E27FC236}">
                <a16:creationId xmlns:a16="http://schemas.microsoft.com/office/drawing/2014/main" id="{EEC344BA-087D-4040-9166-85D8AA60231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62266" y="1420619"/>
            <a:ext cx="6974430" cy="5455247"/>
          </a:xfrm>
          <a:prstGeom prst="rect">
            <a:avLst/>
          </a:prstGeom>
        </p:spPr>
      </p:pic>
      <p:sp>
        <p:nvSpPr>
          <p:cNvPr id="22" name="Ellipse 21">
            <a:extLst>
              <a:ext uri="{FF2B5EF4-FFF2-40B4-BE49-F238E27FC236}">
                <a16:creationId xmlns:a16="http://schemas.microsoft.com/office/drawing/2014/main" id="{9387E08E-534B-492E-B837-71C80A3A05C9}"/>
              </a:ext>
            </a:extLst>
          </p:cNvPr>
          <p:cNvSpPr/>
          <p:nvPr/>
        </p:nvSpPr>
        <p:spPr>
          <a:xfrm>
            <a:off x="4370717" y="4985034"/>
            <a:ext cx="150558" cy="15055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de-CH" b="1" i="1">
              <a:ea typeface="Noto Sans" panose="020B0502040504020204" pitchFamily="34" charset="0"/>
              <a:cs typeface="Noto Sans" panose="020B0502040504020204" pitchFamily="34" charset="0"/>
            </a:endParaRPr>
          </a:p>
        </p:txBody>
      </p:sp>
      <p:sp>
        <p:nvSpPr>
          <p:cNvPr id="23" name="Untertitel 10">
            <a:extLst>
              <a:ext uri="{FF2B5EF4-FFF2-40B4-BE49-F238E27FC236}">
                <a16:creationId xmlns:a16="http://schemas.microsoft.com/office/drawing/2014/main" id="{A9D82DC3-679E-43F9-AF6C-7D5A71FE45E0}"/>
              </a:ext>
            </a:extLst>
          </p:cNvPr>
          <p:cNvSpPr txBox="1">
            <a:spLocks/>
          </p:cNvSpPr>
          <p:nvPr/>
        </p:nvSpPr>
        <p:spPr>
          <a:xfrm>
            <a:off x="3878543" y="4352877"/>
            <a:ext cx="506550" cy="213776"/>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de-CH" sz="1200" b="1" i="1" dirty="0" err="1">
                <a:latin typeface="+mn-lt"/>
                <a:ea typeface="Noto Sans" panose="020B0502040504020204" pitchFamily="34" charset="0"/>
                <a:cs typeface="Noto Sans" panose="020B0502040504020204" pitchFamily="34" charset="0"/>
              </a:rPr>
              <a:t>Norway</a:t>
            </a:r>
            <a:endParaRPr lang="de-CH" sz="1200" b="1" i="1" dirty="0">
              <a:latin typeface="+mn-lt"/>
              <a:ea typeface="Noto Sans" panose="020B0502040504020204" pitchFamily="34" charset="0"/>
              <a:cs typeface="Noto Sans" panose="020B0502040504020204" pitchFamily="34" charset="0"/>
            </a:endParaRPr>
          </a:p>
        </p:txBody>
      </p:sp>
      <p:sp>
        <p:nvSpPr>
          <p:cNvPr id="24" name="Untertitel 10">
            <a:extLst>
              <a:ext uri="{FF2B5EF4-FFF2-40B4-BE49-F238E27FC236}">
                <a16:creationId xmlns:a16="http://schemas.microsoft.com/office/drawing/2014/main" id="{868AF59F-ACA6-4F62-BA65-868A6C6CE86F}"/>
              </a:ext>
            </a:extLst>
          </p:cNvPr>
          <p:cNvSpPr txBox="1">
            <a:spLocks/>
          </p:cNvSpPr>
          <p:nvPr/>
        </p:nvSpPr>
        <p:spPr>
          <a:xfrm>
            <a:off x="7103032" y="3988669"/>
            <a:ext cx="472885" cy="213776"/>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de-CH" sz="1200" b="1" i="1" dirty="0" err="1">
                <a:latin typeface="+mn-lt"/>
                <a:ea typeface="Noto Sans" panose="020B0502040504020204" pitchFamily="34" charset="0"/>
                <a:cs typeface="Noto Sans" panose="020B0502040504020204" pitchFamily="34" charset="0"/>
              </a:rPr>
              <a:t>Finland</a:t>
            </a:r>
            <a:endParaRPr lang="de-CH" sz="1200" b="1" i="1" dirty="0">
              <a:latin typeface="+mn-lt"/>
              <a:ea typeface="Noto Sans" panose="020B0502040504020204" pitchFamily="34" charset="0"/>
              <a:cs typeface="Noto Sans" panose="020B0502040504020204" pitchFamily="34" charset="0"/>
            </a:endParaRPr>
          </a:p>
        </p:txBody>
      </p:sp>
      <p:sp>
        <p:nvSpPr>
          <p:cNvPr id="25" name="Untertitel 10">
            <a:extLst>
              <a:ext uri="{FF2B5EF4-FFF2-40B4-BE49-F238E27FC236}">
                <a16:creationId xmlns:a16="http://schemas.microsoft.com/office/drawing/2014/main" id="{C55BC874-ECE0-4218-AB0C-C2CA421F97BB}"/>
              </a:ext>
            </a:extLst>
          </p:cNvPr>
          <p:cNvSpPr txBox="1">
            <a:spLocks/>
          </p:cNvSpPr>
          <p:nvPr/>
        </p:nvSpPr>
        <p:spPr>
          <a:xfrm>
            <a:off x="5502328" y="3320765"/>
            <a:ext cx="505523" cy="213776"/>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de-CH" sz="1200" b="1" i="1" dirty="0" err="1">
                <a:latin typeface="+mn-lt"/>
                <a:ea typeface="Noto Sans" panose="020B0502040504020204" pitchFamily="34" charset="0"/>
                <a:cs typeface="Noto Sans" panose="020B0502040504020204" pitchFamily="34" charset="0"/>
              </a:rPr>
              <a:t>Sweden</a:t>
            </a:r>
            <a:endParaRPr lang="de-CH" sz="1200" b="1" i="1" dirty="0">
              <a:latin typeface="+mn-lt"/>
              <a:ea typeface="Noto Sans" panose="020B0502040504020204" pitchFamily="34" charset="0"/>
              <a:cs typeface="Noto Sans" panose="020B0502040504020204" pitchFamily="34" charset="0"/>
            </a:endParaRPr>
          </a:p>
        </p:txBody>
      </p:sp>
      <p:sp>
        <p:nvSpPr>
          <p:cNvPr id="26" name="Untertitel 10">
            <a:extLst>
              <a:ext uri="{FF2B5EF4-FFF2-40B4-BE49-F238E27FC236}">
                <a16:creationId xmlns:a16="http://schemas.microsoft.com/office/drawing/2014/main" id="{C233ACEA-AC84-4F14-9FF2-4F17FF601247}"/>
              </a:ext>
            </a:extLst>
          </p:cNvPr>
          <p:cNvSpPr txBox="1">
            <a:spLocks/>
          </p:cNvSpPr>
          <p:nvPr/>
        </p:nvSpPr>
        <p:spPr>
          <a:xfrm>
            <a:off x="8797790" y="3988669"/>
            <a:ext cx="410369" cy="213776"/>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de-CH" sz="1200" b="1" i="1" dirty="0">
                <a:latin typeface="+mn-lt"/>
                <a:ea typeface="Noto Sans" panose="020B0502040504020204" pitchFamily="34" charset="0"/>
                <a:cs typeface="Noto Sans" panose="020B0502040504020204" pitchFamily="34" charset="0"/>
              </a:rPr>
              <a:t>Russia</a:t>
            </a:r>
          </a:p>
        </p:txBody>
      </p:sp>
      <p:sp>
        <p:nvSpPr>
          <p:cNvPr id="27" name="Untertitel 10">
            <a:extLst>
              <a:ext uri="{FF2B5EF4-FFF2-40B4-BE49-F238E27FC236}">
                <a16:creationId xmlns:a16="http://schemas.microsoft.com/office/drawing/2014/main" id="{9FF7AE4F-70FF-4248-92CF-69FE8C2796AD}"/>
              </a:ext>
            </a:extLst>
          </p:cNvPr>
          <p:cNvSpPr txBox="1">
            <a:spLocks/>
          </p:cNvSpPr>
          <p:nvPr/>
        </p:nvSpPr>
        <p:spPr>
          <a:xfrm>
            <a:off x="4290804" y="4758872"/>
            <a:ext cx="286937" cy="213776"/>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Museo Sans 300" panose="02000000000000000000" pitchFamily="50"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useo Sans 300" panose="02000000000000000000" pitchFamily="50"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useo Sans 300" panose="02000000000000000000" pitchFamily="50"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useo Sans 300" panose="02000000000000000000" pitchFamily="50"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de-CH" sz="1200" b="1" i="1" dirty="0">
                <a:latin typeface="+mn-lt"/>
                <a:ea typeface="Noto Sans" panose="020B0502040504020204" pitchFamily="34" charset="0"/>
                <a:cs typeface="Noto Sans" panose="020B0502040504020204" pitchFamily="34" charset="0"/>
              </a:rPr>
              <a:t>Oslo</a:t>
            </a:r>
          </a:p>
        </p:txBody>
      </p:sp>
      <p:pic>
        <p:nvPicPr>
          <p:cNvPr id="28" name="Grafik 27">
            <a:extLst>
              <a:ext uri="{FF2B5EF4-FFF2-40B4-BE49-F238E27FC236}">
                <a16:creationId xmlns:a16="http://schemas.microsoft.com/office/drawing/2014/main" id="{02365E27-B095-4B35-BE3A-0FFE47BCB1B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179753" y="1215267"/>
            <a:ext cx="5129462" cy="4285373"/>
          </a:xfrm>
          <a:prstGeom prst="rect">
            <a:avLst/>
          </a:prstGeom>
        </p:spPr>
      </p:pic>
      <p:sp>
        <p:nvSpPr>
          <p:cNvPr id="29" name="Ellipse 28">
            <a:extLst>
              <a:ext uri="{FF2B5EF4-FFF2-40B4-BE49-F238E27FC236}">
                <a16:creationId xmlns:a16="http://schemas.microsoft.com/office/drawing/2014/main" id="{8D6B5168-A9F0-4F99-A3E3-EE9131032107}"/>
              </a:ext>
            </a:extLst>
          </p:cNvPr>
          <p:cNvSpPr/>
          <p:nvPr/>
        </p:nvSpPr>
        <p:spPr>
          <a:xfrm>
            <a:off x="3321817" y="3750595"/>
            <a:ext cx="1620000" cy="1620000"/>
          </a:xfrm>
          <a:prstGeom prst="ellipse">
            <a:avLst/>
          </a:prstGeom>
          <a:solidFill>
            <a:schemeClr val="accent4">
              <a:alpha val="7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wrap="none" rtlCol="0" anchor="ctr"/>
          <a:lstStyle/>
          <a:p>
            <a:pPr algn="ctr"/>
            <a:endParaRPr lang="de-CH" dirty="0">
              <a:ea typeface="Noto Sans" panose="020B0502040504020204" pitchFamily="34" charset="0"/>
              <a:cs typeface="Noto Sans" panose="020B0502040504020204" pitchFamily="34" charset="0"/>
            </a:endParaRPr>
          </a:p>
        </p:txBody>
      </p:sp>
      <p:pic>
        <p:nvPicPr>
          <p:cNvPr id="30" name="Grafik 29">
            <a:extLst>
              <a:ext uri="{FF2B5EF4-FFF2-40B4-BE49-F238E27FC236}">
                <a16:creationId xmlns:a16="http://schemas.microsoft.com/office/drawing/2014/main" id="{342D8C6C-C38A-42F7-B832-C113941674B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74911" y="1431205"/>
            <a:ext cx="3348000" cy="1298204"/>
          </a:xfrm>
          <a:prstGeom prst="rect">
            <a:avLst/>
          </a:prstGeom>
        </p:spPr>
      </p:pic>
      <p:sp>
        <p:nvSpPr>
          <p:cNvPr id="31" name="Untertitel 6">
            <a:extLst>
              <a:ext uri="{FF2B5EF4-FFF2-40B4-BE49-F238E27FC236}">
                <a16:creationId xmlns:a16="http://schemas.microsoft.com/office/drawing/2014/main" id="{FD5BA422-ED89-422F-8CD0-B0E1C9934399}"/>
              </a:ext>
            </a:extLst>
          </p:cNvPr>
          <p:cNvSpPr txBox="1">
            <a:spLocks/>
          </p:cNvSpPr>
          <p:nvPr/>
        </p:nvSpPr>
        <p:spPr>
          <a:xfrm>
            <a:off x="438150" y="2989406"/>
            <a:ext cx="3539584" cy="667875"/>
          </a:xfrm>
          <a:prstGeom prst="rect">
            <a:avLst/>
          </a:prstGeom>
        </p:spPr>
        <p:txBody>
          <a:bodyPr vert="horz"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CH" sz="1000" b="1" dirty="0"/>
              <a:t>HDI: </a:t>
            </a:r>
            <a:r>
              <a:rPr lang="de-CH" sz="1000" dirty="0"/>
              <a:t>	0.957 (</a:t>
            </a:r>
            <a:r>
              <a:rPr lang="en-US" sz="1000" dirty="0"/>
              <a:t>No</a:t>
            </a:r>
            <a:r>
              <a:rPr lang="de-CH" sz="1000" dirty="0"/>
              <a:t>. 1, </a:t>
            </a:r>
            <a:r>
              <a:rPr lang="en-US" sz="1000" dirty="0"/>
              <a:t>worldwide</a:t>
            </a:r>
            <a:r>
              <a:rPr lang="de-CH" sz="1000" dirty="0"/>
              <a:t>)</a:t>
            </a:r>
            <a:br>
              <a:rPr lang="de-CH" sz="1000" dirty="0"/>
            </a:br>
            <a:r>
              <a:rPr lang="de-CH" sz="1000" b="1" dirty="0"/>
              <a:t>GDP:</a:t>
            </a:r>
            <a:r>
              <a:rPr lang="de-CH" sz="1000" dirty="0"/>
              <a:t>	USD 350 </a:t>
            </a:r>
            <a:r>
              <a:rPr lang="en-US" sz="1000" dirty="0"/>
              <a:t>billion</a:t>
            </a:r>
            <a:br>
              <a:rPr lang="de-CH" sz="1000" dirty="0"/>
            </a:br>
            <a:r>
              <a:rPr lang="de-CH" sz="1000" b="1" dirty="0"/>
              <a:t>Per </a:t>
            </a:r>
            <a:r>
              <a:rPr lang="en-US" sz="1000" b="1" dirty="0"/>
              <a:t>capita</a:t>
            </a:r>
            <a:r>
              <a:rPr lang="de-CH" sz="1000" b="1" dirty="0"/>
              <a:t>: </a:t>
            </a:r>
            <a:r>
              <a:rPr lang="de-CH" sz="1000" dirty="0"/>
              <a:t>	USD 64,856</a:t>
            </a:r>
          </a:p>
        </p:txBody>
      </p:sp>
    </p:spTree>
    <p:extLst>
      <p:ext uri="{BB962C8B-B14F-4D97-AF65-F5344CB8AC3E}">
        <p14:creationId xmlns:p14="http://schemas.microsoft.com/office/powerpoint/2010/main" val="3074100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32"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circle(out)">
                                      <p:cBhvr>
                                        <p:cTn id="25" dur="20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32" fill="hold"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circle(out)">
                                      <p:cBhvr>
                                        <p:cTn id="30" dur="20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32"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circle(out)">
                                      <p:cBhvr>
                                        <p:cTn id="35"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p:bldP spid="29" grpId="0" animBg="1"/>
      <p:bldP spid="3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2F99A1-7E2C-4F5A-8A42-43B1D1AB9E1B}"/>
              </a:ext>
            </a:extLst>
          </p:cNvPr>
          <p:cNvSpPr>
            <a:spLocks noGrp="1"/>
          </p:cNvSpPr>
          <p:nvPr>
            <p:ph type="ctrTitle"/>
          </p:nvPr>
        </p:nvSpPr>
        <p:spPr>
          <a:xfrm>
            <a:off x="441867" y="445511"/>
            <a:ext cx="8420100" cy="664797"/>
          </a:xfrm>
        </p:spPr>
        <p:txBody>
          <a:bodyPr/>
          <a:lstStyle/>
          <a:p>
            <a:r>
              <a:rPr lang="en-US" b="1" dirty="0"/>
              <a:t>Norway</a:t>
            </a:r>
            <a:br>
              <a:rPr lang="en-US" b="1" dirty="0"/>
            </a:br>
            <a:r>
              <a:rPr lang="en-US" b="1" dirty="0">
                <a:solidFill>
                  <a:schemeClr val="accent6"/>
                </a:solidFill>
              </a:rPr>
              <a:t>a sustainable success story</a:t>
            </a:r>
            <a:endParaRPr lang="en-US" b="1" dirty="0"/>
          </a:p>
        </p:txBody>
      </p:sp>
      <p:sp>
        <p:nvSpPr>
          <p:cNvPr id="4" name="Fußzeilenplatzhalter 3">
            <a:extLst>
              <a:ext uri="{FF2B5EF4-FFF2-40B4-BE49-F238E27FC236}">
                <a16:creationId xmlns:a16="http://schemas.microsoft.com/office/drawing/2014/main" id="{0595EFD1-C32D-4444-AF5B-5274A3AEF385}"/>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3742CE88-0E16-4BA7-A928-03E315082B73}"/>
              </a:ext>
            </a:extLst>
          </p:cNvPr>
          <p:cNvSpPr>
            <a:spLocks noGrp="1"/>
          </p:cNvSpPr>
          <p:nvPr>
            <p:ph type="sldNum" sz="quarter" idx="12"/>
          </p:nvPr>
        </p:nvSpPr>
        <p:spPr/>
        <p:txBody>
          <a:bodyPr/>
          <a:lstStyle/>
          <a:p>
            <a:fld id="{A7E22F92-E701-4EF5-866F-F531EDE78CDA}" type="slidenum">
              <a:rPr lang="de-CH" smtClean="0"/>
              <a:pPr/>
              <a:t>66</a:t>
            </a:fld>
            <a:endParaRPr lang="de-CH" dirty="0"/>
          </a:p>
        </p:txBody>
      </p:sp>
      <p:sp>
        <p:nvSpPr>
          <p:cNvPr id="12" name="Untertitel 2">
            <a:extLst>
              <a:ext uri="{FF2B5EF4-FFF2-40B4-BE49-F238E27FC236}">
                <a16:creationId xmlns:a16="http://schemas.microsoft.com/office/drawing/2014/main" id="{B1DDBE92-8DE2-4EF9-B3AB-9ACD96852BE2}"/>
              </a:ext>
            </a:extLst>
          </p:cNvPr>
          <p:cNvSpPr txBox="1">
            <a:spLocks/>
          </p:cNvSpPr>
          <p:nvPr/>
        </p:nvSpPr>
        <p:spPr>
          <a:xfrm>
            <a:off x="444544" y="2019316"/>
            <a:ext cx="3831177" cy="369332"/>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2400" b="1" dirty="0">
                <a:solidFill>
                  <a:schemeClr val="tx1">
                    <a:lumMod val="85000"/>
                    <a:lumOff val="15000"/>
                  </a:schemeClr>
                </a:solidFill>
              </a:rPr>
              <a:t>PES in Emerging Markets</a:t>
            </a:r>
            <a:endParaRPr lang="en-US" b="1" dirty="0">
              <a:solidFill>
                <a:schemeClr val="tx1">
                  <a:lumMod val="85000"/>
                  <a:lumOff val="15000"/>
                </a:schemeClr>
              </a:solidFill>
            </a:endParaRPr>
          </a:p>
        </p:txBody>
      </p:sp>
      <p:sp>
        <p:nvSpPr>
          <p:cNvPr id="7" name="Untertitel 6">
            <a:extLst>
              <a:ext uri="{FF2B5EF4-FFF2-40B4-BE49-F238E27FC236}">
                <a16:creationId xmlns:a16="http://schemas.microsoft.com/office/drawing/2014/main" id="{28E95913-E5FE-4650-92F5-DCBCA1568A31}"/>
              </a:ext>
            </a:extLst>
          </p:cNvPr>
          <p:cNvSpPr>
            <a:spLocks noGrp="1"/>
          </p:cNvSpPr>
          <p:nvPr>
            <p:ph type="subTitle" idx="1"/>
          </p:nvPr>
        </p:nvSpPr>
        <p:spPr>
          <a:xfrm>
            <a:off x="441866" y="1734219"/>
            <a:ext cx="9019943" cy="678776"/>
          </a:xfrm>
        </p:spPr>
        <p:txBody>
          <a:bodyPr/>
          <a:lstStyle/>
          <a:p>
            <a:r>
              <a:rPr lang="en-US" dirty="0">
                <a:solidFill>
                  <a:schemeClr val="bg1"/>
                </a:solidFill>
              </a:rPr>
              <a:t>As part of a larger initiative for digital transformation of Norway’s public services, </a:t>
            </a:r>
            <a:br>
              <a:rPr lang="en-US" dirty="0">
                <a:solidFill>
                  <a:schemeClr val="bg1"/>
                </a:solidFill>
              </a:rPr>
            </a:br>
            <a:r>
              <a:rPr lang="en-US" dirty="0">
                <a:solidFill>
                  <a:schemeClr val="bg1"/>
                </a:solidFill>
              </a:rPr>
              <a:t>the Norwegian </a:t>
            </a:r>
            <a:r>
              <a:rPr lang="en-US" dirty="0" err="1">
                <a:solidFill>
                  <a:schemeClr val="bg1"/>
                </a:solidFill>
              </a:rPr>
              <a:t>Labour</a:t>
            </a:r>
            <a:r>
              <a:rPr lang="en-US" dirty="0">
                <a:solidFill>
                  <a:schemeClr val="bg1"/>
                </a:solidFill>
              </a:rPr>
              <a:t> and Welfare Administration (NAV) wanted to upgrade its labor market information system </a:t>
            </a:r>
            <a:br>
              <a:rPr lang="en-US" dirty="0">
                <a:solidFill>
                  <a:schemeClr val="bg1"/>
                </a:solidFill>
              </a:rPr>
            </a:br>
            <a:r>
              <a:rPr lang="en-US" dirty="0">
                <a:solidFill>
                  <a:schemeClr val="bg1"/>
                </a:solidFill>
              </a:rPr>
              <a:t>including a self-service labor market platform and the most sophisticated data analytics tools.</a:t>
            </a:r>
          </a:p>
        </p:txBody>
      </p:sp>
      <p:sp>
        <p:nvSpPr>
          <p:cNvPr id="15" name="Untertitel 9">
            <a:extLst>
              <a:ext uri="{FF2B5EF4-FFF2-40B4-BE49-F238E27FC236}">
                <a16:creationId xmlns:a16="http://schemas.microsoft.com/office/drawing/2014/main" id="{FB1C154F-408B-45BC-86B0-189ED5E5C7D2}"/>
              </a:ext>
            </a:extLst>
          </p:cNvPr>
          <p:cNvSpPr txBox="1">
            <a:spLocks/>
          </p:cNvSpPr>
          <p:nvPr/>
        </p:nvSpPr>
        <p:spPr>
          <a:xfrm>
            <a:off x="5325651" y="3198475"/>
            <a:ext cx="3630241" cy="1948354"/>
          </a:xfrm>
          <a:prstGeom prst="rect">
            <a:avLst/>
          </a:prstGeom>
        </p:spPr>
        <p:txBody>
          <a:bodyPr vert="horz"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bg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buFont typeface="Wingdings" panose="05000000000000000000" pitchFamily="2" charset="2"/>
              <a:buChar char="§"/>
            </a:pPr>
            <a:r>
              <a:rPr lang="en-US" b="1" i="1" dirty="0"/>
              <a:t>accurate, unbiased job/candidate matching </a:t>
            </a:r>
            <a:br>
              <a:rPr lang="en-US" b="1" i="1" dirty="0"/>
            </a:br>
            <a:r>
              <a:rPr lang="en-US" b="1" i="1" dirty="0"/>
              <a:t>on multiple criteria in 4 languages</a:t>
            </a:r>
          </a:p>
          <a:p>
            <a:pPr marL="285750" indent="-285750">
              <a:buFont typeface="Wingdings" panose="05000000000000000000" pitchFamily="2" charset="2"/>
              <a:buChar char="§"/>
            </a:pPr>
            <a:r>
              <a:rPr lang="en-US" b="1" i="1" dirty="0"/>
              <a:t>integration of Norway’s education landscape </a:t>
            </a:r>
            <a:br>
              <a:rPr lang="en-US" b="1" i="1" dirty="0"/>
            </a:br>
            <a:r>
              <a:rPr lang="en-US" b="1" i="1" dirty="0"/>
              <a:t>for career counseling</a:t>
            </a:r>
          </a:p>
          <a:p>
            <a:pPr marL="285750" indent="-285750">
              <a:buFont typeface="Wingdings" panose="05000000000000000000" pitchFamily="2" charset="2"/>
              <a:buChar char="§"/>
            </a:pPr>
            <a:r>
              <a:rPr lang="en-US" b="1" i="1" dirty="0"/>
              <a:t>reliable classification according to multiple classification systems</a:t>
            </a:r>
          </a:p>
          <a:p>
            <a:pPr marL="285750" indent="-285750">
              <a:buFont typeface="Wingdings" panose="05000000000000000000" pitchFamily="2" charset="2"/>
              <a:buChar char="§"/>
            </a:pPr>
            <a:r>
              <a:rPr lang="en-US" b="1" i="1" dirty="0"/>
              <a:t>…</a:t>
            </a:r>
          </a:p>
        </p:txBody>
      </p:sp>
      <p:grpSp>
        <p:nvGrpSpPr>
          <p:cNvPr id="16" name="Gruppieren 15">
            <a:extLst>
              <a:ext uri="{FF2B5EF4-FFF2-40B4-BE49-F238E27FC236}">
                <a16:creationId xmlns:a16="http://schemas.microsoft.com/office/drawing/2014/main" id="{339D89D4-96EF-447C-92A4-95B2BF3C3B83}"/>
              </a:ext>
            </a:extLst>
          </p:cNvPr>
          <p:cNvGrpSpPr/>
          <p:nvPr/>
        </p:nvGrpSpPr>
        <p:grpSpPr>
          <a:xfrm>
            <a:off x="441288" y="3189374"/>
            <a:ext cx="4511712" cy="1905530"/>
            <a:chOff x="441288" y="2042565"/>
            <a:chExt cx="4511712" cy="1905530"/>
          </a:xfrm>
        </p:grpSpPr>
        <p:sp>
          <p:nvSpPr>
            <p:cNvPr id="17" name="Untertitel 2">
              <a:extLst>
                <a:ext uri="{FF2B5EF4-FFF2-40B4-BE49-F238E27FC236}">
                  <a16:creationId xmlns:a16="http://schemas.microsoft.com/office/drawing/2014/main" id="{7666CF9E-1C11-4D68-AA8B-46F6A74D7B6D}"/>
                </a:ext>
              </a:extLst>
            </p:cNvPr>
            <p:cNvSpPr txBox="1">
              <a:spLocks/>
            </p:cNvSpPr>
            <p:nvPr/>
          </p:nvSpPr>
          <p:spPr>
            <a:xfrm>
              <a:off x="441288" y="2045628"/>
              <a:ext cx="4435350" cy="738664"/>
            </a:xfrm>
            <a:prstGeom prst="rect">
              <a:avLst/>
            </a:prstGeom>
          </p:spPr>
          <p:txBody>
            <a:bodyPr vert="horz" wrap="square" lIns="0" tIns="0" rIns="0" bIns="0" rtlCol="0">
              <a:no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400"/>
                </a:lnSpc>
              </a:pPr>
              <a:r>
                <a:rPr lang="en-US" sz="2400" b="1" i="1" dirty="0">
                  <a:solidFill>
                    <a:schemeClr val="bg1"/>
                  </a:solidFill>
                  <a:latin typeface="+mn-lt"/>
                </a:rPr>
                <a:t>Key requirements for </a:t>
              </a:r>
              <a:br>
                <a:rPr lang="en-US" sz="2400" i="1" dirty="0">
                  <a:solidFill>
                    <a:schemeClr val="bg1"/>
                  </a:solidFill>
                  <a:latin typeface="+mn-lt"/>
                </a:rPr>
              </a:br>
              <a:r>
                <a:rPr lang="en-US" sz="2400" i="1" dirty="0">
                  <a:solidFill>
                    <a:schemeClr val="bg1"/>
                  </a:solidFill>
                  <a:latin typeface="+mn-lt"/>
                </a:rPr>
                <a:t>automated components:</a:t>
              </a:r>
            </a:p>
          </p:txBody>
        </p:sp>
        <p:cxnSp>
          <p:nvCxnSpPr>
            <p:cNvPr id="18" name="Gerader Verbinder 17">
              <a:extLst>
                <a:ext uri="{FF2B5EF4-FFF2-40B4-BE49-F238E27FC236}">
                  <a16:creationId xmlns:a16="http://schemas.microsoft.com/office/drawing/2014/main" id="{A4BA0DEB-2F3E-43A8-97C8-CFB301C45AA4}"/>
                </a:ext>
              </a:extLst>
            </p:cNvPr>
            <p:cNvCxnSpPr>
              <a:cxnSpLocks/>
            </p:cNvCxnSpPr>
            <p:nvPr/>
          </p:nvCxnSpPr>
          <p:spPr>
            <a:xfrm>
              <a:off x="4953000" y="2042565"/>
              <a:ext cx="0" cy="190553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02988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wipe(left)">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animEffect transition="in" filter="wipe(left)">
                                      <p:cBhvr>
                                        <p:cTn id="17" dur="500"/>
                                        <p:tgtEl>
                                          <p:spTgt spid="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xEl>
                                              <p:pRg st="2" end="2"/>
                                            </p:txEl>
                                          </p:spTgt>
                                        </p:tgtEl>
                                        <p:attrNameLst>
                                          <p:attrName>style.visibility</p:attrName>
                                        </p:attrNameLst>
                                      </p:cBhvr>
                                      <p:to>
                                        <p:strVal val="visible"/>
                                      </p:to>
                                    </p:set>
                                    <p:animEffect transition="in" filter="wipe(left)">
                                      <p:cBhvr>
                                        <p:cTn id="22" dur="500"/>
                                        <p:tgtEl>
                                          <p:spTgt spid="1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
                                            <p:txEl>
                                              <p:pRg st="3" end="3"/>
                                            </p:txEl>
                                          </p:spTgt>
                                        </p:tgtEl>
                                        <p:attrNameLst>
                                          <p:attrName>style.visibility</p:attrName>
                                        </p:attrNameLst>
                                      </p:cBhvr>
                                      <p:to>
                                        <p:strVal val="visible"/>
                                      </p:to>
                                    </p:set>
                                    <p:animEffect transition="in" filter="wipe(left)">
                                      <p:cBhvr>
                                        <p:cTn id="27"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D46968-144D-44DD-B23C-DC763D0DE74C}"/>
              </a:ext>
            </a:extLst>
          </p:cNvPr>
          <p:cNvSpPr>
            <a:spLocks noGrp="1"/>
          </p:cNvSpPr>
          <p:nvPr>
            <p:ph type="ctrTitle"/>
          </p:nvPr>
        </p:nvSpPr>
        <p:spPr>
          <a:xfrm>
            <a:off x="441867" y="445511"/>
            <a:ext cx="8420100" cy="664797"/>
          </a:xfrm>
        </p:spPr>
        <p:txBody>
          <a:bodyPr/>
          <a:lstStyle/>
          <a:p>
            <a:r>
              <a:rPr lang="en-US" b="1" dirty="0"/>
              <a:t>The best from both worlds</a:t>
            </a:r>
            <a:br>
              <a:rPr lang="en-US" b="1" dirty="0"/>
            </a:br>
            <a:r>
              <a:rPr lang="en-US" b="1" dirty="0">
                <a:solidFill>
                  <a:schemeClr val="accent6"/>
                </a:solidFill>
              </a:rPr>
              <a:t>How to multiply skills and experiences</a:t>
            </a:r>
          </a:p>
        </p:txBody>
      </p:sp>
      <p:sp>
        <p:nvSpPr>
          <p:cNvPr id="4" name="Fußzeilenplatzhalter 3">
            <a:extLst>
              <a:ext uri="{FF2B5EF4-FFF2-40B4-BE49-F238E27FC236}">
                <a16:creationId xmlns:a16="http://schemas.microsoft.com/office/drawing/2014/main" id="{0C08DEA7-6B87-48DB-B081-E640D664DCBF}"/>
              </a:ext>
            </a:extLst>
          </p:cNvPr>
          <p:cNvSpPr>
            <a:spLocks noGrp="1"/>
          </p:cNvSpPr>
          <p:nvPr>
            <p:ph type="ftr" sz="quarter" idx="11"/>
          </p:nvPr>
        </p:nvSpPr>
        <p:spPr>
          <a:xfrm>
            <a:off x="441866" y="6406533"/>
            <a:ext cx="4056391" cy="123111"/>
          </a:xfrm>
          <a:prstGeom prst="rect">
            <a:avLst/>
          </a:prstGeom>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C7A04CA6-1B89-4D3E-A961-2C793124D022}"/>
              </a:ext>
            </a:extLst>
          </p:cNvPr>
          <p:cNvSpPr>
            <a:spLocks noGrp="1"/>
          </p:cNvSpPr>
          <p:nvPr>
            <p:ph type="sldNum" sz="quarter" idx="12"/>
          </p:nvPr>
        </p:nvSpPr>
        <p:spPr>
          <a:xfrm>
            <a:off x="7235863" y="6406533"/>
            <a:ext cx="2228850" cy="123111"/>
          </a:xfrm>
          <a:prstGeom prst="rect">
            <a:avLst/>
          </a:prstGeom>
        </p:spPr>
        <p:txBody>
          <a:bodyPr/>
          <a:lstStyle/>
          <a:p>
            <a:fld id="{A7E22F92-E701-4EF5-866F-F531EDE78CDA}" type="slidenum">
              <a:rPr lang="de-CH" smtClean="0"/>
              <a:pPr/>
              <a:t>67</a:t>
            </a:fld>
            <a:endParaRPr lang="de-CH" dirty="0"/>
          </a:p>
        </p:txBody>
      </p:sp>
      <p:pic>
        <p:nvPicPr>
          <p:cNvPr id="6" name="Grafik 5">
            <a:extLst>
              <a:ext uri="{FF2B5EF4-FFF2-40B4-BE49-F238E27FC236}">
                <a16:creationId xmlns:a16="http://schemas.microsoft.com/office/drawing/2014/main" id="{97089462-0706-4993-AE77-6FF21F2EEB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987774" y="1188313"/>
            <a:ext cx="3570563" cy="4662376"/>
          </a:xfrm>
          <a:prstGeom prst="rect">
            <a:avLst/>
          </a:prstGeom>
        </p:spPr>
      </p:pic>
      <p:pic>
        <p:nvPicPr>
          <p:cNvPr id="7" name="Grafik 6">
            <a:extLst>
              <a:ext uri="{FF2B5EF4-FFF2-40B4-BE49-F238E27FC236}">
                <a16:creationId xmlns:a16="http://schemas.microsoft.com/office/drawing/2014/main" id="{EEAD1A2F-89B1-4F6B-9F5A-A1C2CA68240F}"/>
              </a:ext>
            </a:extLst>
          </p:cNvPr>
          <p:cNvPicPr>
            <a:picLocks noChangeAspect="1"/>
          </p:cNvPicPr>
          <p:nvPr/>
        </p:nvPicPr>
        <p:blipFill rotWithShape="1">
          <a:blip r:embed="rId4"/>
          <a:srcRect l="10796" t="4341" r="10796"/>
          <a:stretch/>
        </p:blipFill>
        <p:spPr>
          <a:xfrm>
            <a:off x="568934" y="1880063"/>
            <a:ext cx="4408242" cy="3277332"/>
          </a:xfrm>
          <a:prstGeom prst="rect">
            <a:avLst/>
          </a:prstGeom>
        </p:spPr>
      </p:pic>
      <p:grpSp>
        <p:nvGrpSpPr>
          <p:cNvPr id="44" name="Gruppieren 43">
            <a:extLst>
              <a:ext uri="{FF2B5EF4-FFF2-40B4-BE49-F238E27FC236}">
                <a16:creationId xmlns:a16="http://schemas.microsoft.com/office/drawing/2014/main" id="{BD52603A-FE1A-4C55-A625-7CCA37B952FD}"/>
              </a:ext>
            </a:extLst>
          </p:cNvPr>
          <p:cNvGrpSpPr/>
          <p:nvPr/>
        </p:nvGrpSpPr>
        <p:grpSpPr>
          <a:xfrm>
            <a:off x="5301680" y="1734219"/>
            <a:ext cx="3234860" cy="989128"/>
            <a:chOff x="5333430" y="1734219"/>
            <a:chExt cx="3234860" cy="989128"/>
          </a:xfrm>
        </p:grpSpPr>
        <p:sp>
          <p:nvSpPr>
            <p:cNvPr id="9" name="Untertitel 2">
              <a:extLst>
                <a:ext uri="{FF2B5EF4-FFF2-40B4-BE49-F238E27FC236}">
                  <a16:creationId xmlns:a16="http://schemas.microsoft.com/office/drawing/2014/main" id="{C6CD43BE-5F2E-4650-B336-5A16A1BCECA7}"/>
                </a:ext>
              </a:extLst>
            </p:cNvPr>
            <p:cNvSpPr txBox="1">
              <a:spLocks/>
            </p:cNvSpPr>
            <p:nvPr/>
          </p:nvSpPr>
          <p:spPr>
            <a:xfrm>
              <a:off x="5333430" y="1734219"/>
              <a:ext cx="3234860" cy="738664"/>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2400" b="1" dirty="0">
                  <a:solidFill>
                    <a:schemeClr val="bg1"/>
                  </a:solidFill>
                </a:rPr>
                <a:t>Implemented model:</a:t>
              </a:r>
              <a:br>
                <a:rPr lang="en-US" sz="2400" b="1" dirty="0">
                  <a:solidFill>
                    <a:schemeClr val="bg1"/>
                  </a:solidFill>
                </a:rPr>
              </a:br>
              <a:r>
                <a:rPr lang="en-US" sz="2400" b="1" dirty="0">
                  <a:solidFill>
                    <a:schemeClr val="bg1"/>
                  </a:solidFill>
                </a:rPr>
                <a:t>3rd party front end</a:t>
              </a:r>
            </a:p>
          </p:txBody>
        </p:sp>
        <p:sp>
          <p:nvSpPr>
            <p:cNvPr id="11" name="Untertitel 2">
              <a:extLst>
                <a:ext uri="{FF2B5EF4-FFF2-40B4-BE49-F238E27FC236}">
                  <a16:creationId xmlns:a16="http://schemas.microsoft.com/office/drawing/2014/main" id="{96567B04-24F2-4CD3-8018-28B4B10D4B4E}"/>
                </a:ext>
              </a:extLst>
            </p:cNvPr>
            <p:cNvSpPr txBox="1">
              <a:spLocks/>
            </p:cNvSpPr>
            <p:nvPr/>
          </p:nvSpPr>
          <p:spPr>
            <a:xfrm>
              <a:off x="5333430" y="2555609"/>
              <a:ext cx="2812885" cy="167738"/>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400"/>
                </a:lnSpc>
                <a:spcBef>
                  <a:spcPts val="700"/>
                </a:spcBef>
              </a:pPr>
              <a:r>
                <a:rPr lang="de-DE" sz="1000" i="1" dirty="0">
                  <a:solidFill>
                    <a:schemeClr val="bg1"/>
                  </a:solidFill>
                </a:rPr>
                <a:t>(arbeidsplassen.nav.no)</a:t>
              </a:r>
              <a:endParaRPr lang="en-US" sz="1000" dirty="0">
                <a:solidFill>
                  <a:schemeClr val="bg1"/>
                </a:solidFill>
              </a:endParaRPr>
            </a:p>
          </p:txBody>
        </p:sp>
      </p:grpSp>
      <p:grpSp>
        <p:nvGrpSpPr>
          <p:cNvPr id="12" name="Gruppieren 11">
            <a:extLst>
              <a:ext uri="{FF2B5EF4-FFF2-40B4-BE49-F238E27FC236}">
                <a16:creationId xmlns:a16="http://schemas.microsoft.com/office/drawing/2014/main" id="{82021F14-11C9-4A66-A155-D1BFA1400ACE}"/>
              </a:ext>
            </a:extLst>
          </p:cNvPr>
          <p:cNvGrpSpPr/>
          <p:nvPr/>
        </p:nvGrpSpPr>
        <p:grpSpPr>
          <a:xfrm>
            <a:off x="8108773" y="2539035"/>
            <a:ext cx="1546980" cy="2740898"/>
            <a:chOff x="7677748" y="2539035"/>
            <a:chExt cx="1546980" cy="2740898"/>
          </a:xfrm>
        </p:grpSpPr>
        <p:grpSp>
          <p:nvGrpSpPr>
            <p:cNvPr id="13" name="Gruppieren 12">
              <a:extLst>
                <a:ext uri="{FF2B5EF4-FFF2-40B4-BE49-F238E27FC236}">
                  <a16:creationId xmlns:a16="http://schemas.microsoft.com/office/drawing/2014/main" id="{F1C5C638-5796-4073-851D-339F96739D97}"/>
                </a:ext>
              </a:extLst>
            </p:cNvPr>
            <p:cNvGrpSpPr/>
            <p:nvPr/>
          </p:nvGrpSpPr>
          <p:grpSpPr>
            <a:xfrm>
              <a:off x="7677748" y="2685210"/>
              <a:ext cx="411768" cy="2460464"/>
              <a:chOff x="7677748" y="2685210"/>
              <a:chExt cx="411768" cy="2460464"/>
            </a:xfrm>
          </p:grpSpPr>
          <p:cxnSp>
            <p:nvCxnSpPr>
              <p:cNvPr id="30" name="Gerade Verbindung 62">
                <a:extLst>
                  <a:ext uri="{FF2B5EF4-FFF2-40B4-BE49-F238E27FC236}">
                    <a16:creationId xmlns:a16="http://schemas.microsoft.com/office/drawing/2014/main" id="{0A06DF36-25E0-442C-ADB8-7F7FCB610EDC}"/>
                  </a:ext>
                </a:extLst>
              </p:cNvPr>
              <p:cNvCxnSpPr/>
              <p:nvPr/>
            </p:nvCxnSpPr>
            <p:spPr>
              <a:xfrm>
                <a:off x="7936111" y="2685210"/>
                <a:ext cx="0" cy="2460464"/>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Gerade Verbindung 64">
                <a:extLst>
                  <a:ext uri="{FF2B5EF4-FFF2-40B4-BE49-F238E27FC236}">
                    <a16:creationId xmlns:a16="http://schemas.microsoft.com/office/drawing/2014/main" id="{E2552A5D-7D5D-4B41-AA47-53CA2EC5BC0D}"/>
                  </a:ext>
                </a:extLst>
              </p:cNvPr>
              <p:cNvCxnSpPr/>
              <p:nvPr/>
            </p:nvCxnSpPr>
            <p:spPr>
              <a:xfrm>
                <a:off x="7936111" y="2685210"/>
                <a:ext cx="15038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Gerade Verbindung 65">
                <a:extLst>
                  <a:ext uri="{FF2B5EF4-FFF2-40B4-BE49-F238E27FC236}">
                    <a16:creationId xmlns:a16="http://schemas.microsoft.com/office/drawing/2014/main" id="{28E3B5E3-11ED-4033-A858-09130C9761BF}"/>
                  </a:ext>
                </a:extLst>
              </p:cNvPr>
              <p:cNvCxnSpPr/>
              <p:nvPr/>
            </p:nvCxnSpPr>
            <p:spPr>
              <a:xfrm>
                <a:off x="7936110" y="3304173"/>
                <a:ext cx="15038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Gerade Verbindung 66">
                <a:extLst>
                  <a:ext uri="{FF2B5EF4-FFF2-40B4-BE49-F238E27FC236}">
                    <a16:creationId xmlns:a16="http://schemas.microsoft.com/office/drawing/2014/main" id="{A6CF8FE7-7D9B-4CF9-B9F1-F0CE5E15B4FB}"/>
                  </a:ext>
                </a:extLst>
              </p:cNvPr>
              <p:cNvCxnSpPr/>
              <p:nvPr/>
            </p:nvCxnSpPr>
            <p:spPr>
              <a:xfrm>
                <a:off x="7936109" y="4530183"/>
                <a:ext cx="15038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Gerade Verbindung 67">
                <a:extLst>
                  <a:ext uri="{FF2B5EF4-FFF2-40B4-BE49-F238E27FC236}">
                    <a16:creationId xmlns:a16="http://schemas.microsoft.com/office/drawing/2014/main" id="{EF54B792-0D27-4D60-BBBB-063D8A90896B}"/>
                  </a:ext>
                </a:extLst>
              </p:cNvPr>
              <p:cNvCxnSpPr/>
              <p:nvPr/>
            </p:nvCxnSpPr>
            <p:spPr>
              <a:xfrm>
                <a:off x="7936108" y="5142724"/>
                <a:ext cx="15038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Gerade Verbindung 40">
                <a:extLst>
                  <a:ext uri="{FF2B5EF4-FFF2-40B4-BE49-F238E27FC236}">
                    <a16:creationId xmlns:a16="http://schemas.microsoft.com/office/drawing/2014/main" id="{402F85BB-4A89-4B46-9C4D-BAD4AB3FDC0D}"/>
                  </a:ext>
                </a:extLst>
              </p:cNvPr>
              <p:cNvCxnSpPr>
                <a:cxnSpLocks/>
              </p:cNvCxnSpPr>
              <p:nvPr/>
            </p:nvCxnSpPr>
            <p:spPr>
              <a:xfrm>
                <a:off x="7677748" y="3903431"/>
                <a:ext cx="411768"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 name="Gruppieren 13">
              <a:extLst>
                <a:ext uri="{FF2B5EF4-FFF2-40B4-BE49-F238E27FC236}">
                  <a16:creationId xmlns:a16="http://schemas.microsoft.com/office/drawing/2014/main" id="{2789B767-F034-488C-A8A8-4F3C93A9519A}"/>
                </a:ext>
              </a:extLst>
            </p:cNvPr>
            <p:cNvGrpSpPr/>
            <p:nvPr/>
          </p:nvGrpSpPr>
          <p:grpSpPr>
            <a:xfrm>
              <a:off x="8066690" y="2539035"/>
              <a:ext cx="1158038" cy="2740898"/>
              <a:chOff x="8066690" y="2539035"/>
              <a:chExt cx="1158038" cy="2740898"/>
            </a:xfrm>
          </p:grpSpPr>
          <p:grpSp>
            <p:nvGrpSpPr>
              <p:cNvPr id="15" name="Gruppieren 14">
                <a:extLst>
                  <a:ext uri="{FF2B5EF4-FFF2-40B4-BE49-F238E27FC236}">
                    <a16:creationId xmlns:a16="http://schemas.microsoft.com/office/drawing/2014/main" id="{21C6CE47-9908-40BC-8669-DADCB3B50F77}"/>
                  </a:ext>
                </a:extLst>
              </p:cNvPr>
              <p:cNvGrpSpPr/>
              <p:nvPr/>
            </p:nvGrpSpPr>
            <p:grpSpPr>
              <a:xfrm>
                <a:off x="8068293" y="5011416"/>
                <a:ext cx="948045" cy="268517"/>
                <a:chOff x="8137401" y="5011416"/>
                <a:chExt cx="948045" cy="268517"/>
              </a:xfrm>
            </p:grpSpPr>
            <p:sp>
              <p:nvSpPr>
                <p:cNvPr id="28" name="Textfeld 27">
                  <a:extLst>
                    <a:ext uri="{FF2B5EF4-FFF2-40B4-BE49-F238E27FC236}">
                      <a16:creationId xmlns:a16="http://schemas.microsoft.com/office/drawing/2014/main" id="{019A0C42-52BC-4875-8F14-7C79EE2AF786}"/>
                    </a:ext>
                  </a:extLst>
                </p:cNvPr>
                <p:cNvSpPr txBox="1"/>
                <p:nvPr/>
              </p:nvSpPr>
              <p:spPr>
                <a:xfrm>
                  <a:off x="8137401" y="5011416"/>
                  <a:ext cx="948045" cy="268517"/>
                </a:xfrm>
                <a:prstGeom prst="rect">
                  <a:avLst/>
                </a:prstGeom>
                <a:solidFill>
                  <a:schemeClr val="tx1">
                    <a:lumMod val="75000"/>
                    <a:lumOff val="25000"/>
                  </a:schemeClr>
                </a:solidFill>
              </p:spPr>
              <p:txBody>
                <a:bodyPr wrap="none" lIns="216000" tIns="72000" rIns="72000" bIns="72000" rtlCol="0">
                  <a:spAutoFit/>
                </a:bodyPr>
                <a:lstStyle/>
                <a:p>
                  <a:pPr algn="r"/>
                  <a:r>
                    <a:rPr lang="de-DE" sz="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JANZZ</a:t>
                  </a:r>
                  <a:r>
                    <a:rPr lang="de-DE" sz="800" dirty="0">
                      <a:solidFill>
                        <a:schemeClr val="bg1"/>
                      </a:solidFill>
                      <a:latin typeface="Noto Sans" panose="020B0502040504020204" pitchFamily="34" charset="0"/>
                      <a:ea typeface="Noto Sans" panose="020B0502040504020204" pitchFamily="34" charset="0"/>
                      <a:cs typeface="Noto Sans" panose="020B0502040504020204" pitchFamily="34" charset="0"/>
                    </a:rPr>
                    <a:t>parser!</a:t>
                  </a:r>
                </a:p>
              </p:txBody>
            </p:sp>
            <p:sp>
              <p:nvSpPr>
                <p:cNvPr id="29" name="Sechseck 28">
                  <a:extLst>
                    <a:ext uri="{FF2B5EF4-FFF2-40B4-BE49-F238E27FC236}">
                      <a16:creationId xmlns:a16="http://schemas.microsoft.com/office/drawing/2014/main" id="{CE4F5572-D125-4FA1-8981-E68EE22E1553}"/>
                    </a:ext>
                  </a:extLst>
                </p:cNvPr>
                <p:cNvSpPr>
                  <a:spLocks noChangeAspect="1"/>
                </p:cNvSpPr>
                <p:nvPr/>
              </p:nvSpPr>
              <p:spPr>
                <a:xfrm>
                  <a:off x="8199873" y="5097724"/>
                  <a:ext cx="104400" cy="90000"/>
                </a:xfrm>
                <a:prstGeom prst="hexagon">
                  <a:avLst>
                    <a:gd name="adj" fmla="val 29546"/>
                    <a:gd name="vf" fmla="val 11547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8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grpSp>
          <p:grpSp>
            <p:nvGrpSpPr>
              <p:cNvPr id="16" name="Gruppieren 15">
                <a:extLst>
                  <a:ext uri="{FF2B5EF4-FFF2-40B4-BE49-F238E27FC236}">
                    <a16:creationId xmlns:a16="http://schemas.microsoft.com/office/drawing/2014/main" id="{9706431F-7E11-4BEA-B207-EE665B4730CA}"/>
                  </a:ext>
                </a:extLst>
              </p:cNvPr>
              <p:cNvGrpSpPr/>
              <p:nvPr/>
            </p:nvGrpSpPr>
            <p:grpSpPr>
              <a:xfrm>
                <a:off x="8075507" y="2539035"/>
                <a:ext cx="840643" cy="268517"/>
                <a:chOff x="8144615" y="2539035"/>
                <a:chExt cx="840643" cy="268517"/>
              </a:xfrm>
            </p:grpSpPr>
            <p:sp>
              <p:nvSpPr>
                <p:cNvPr id="26" name="Textfeld 25">
                  <a:extLst>
                    <a:ext uri="{FF2B5EF4-FFF2-40B4-BE49-F238E27FC236}">
                      <a16:creationId xmlns:a16="http://schemas.microsoft.com/office/drawing/2014/main" id="{4822AAA5-5F3D-4215-9F59-D24560009699}"/>
                    </a:ext>
                  </a:extLst>
                </p:cNvPr>
                <p:cNvSpPr txBox="1"/>
                <p:nvPr/>
              </p:nvSpPr>
              <p:spPr>
                <a:xfrm>
                  <a:off x="8144615" y="2539035"/>
                  <a:ext cx="840643" cy="268517"/>
                </a:xfrm>
                <a:prstGeom prst="rect">
                  <a:avLst/>
                </a:prstGeom>
                <a:solidFill>
                  <a:schemeClr val="tx1">
                    <a:lumMod val="75000"/>
                    <a:lumOff val="25000"/>
                  </a:schemeClr>
                </a:solidFill>
              </p:spPr>
              <p:txBody>
                <a:bodyPr wrap="none" lIns="216000" tIns="72000" rIns="72000" bIns="72000" rtlCol="0">
                  <a:spAutoFit/>
                </a:bodyPr>
                <a:lstStyle/>
                <a:p>
                  <a:pPr algn="r"/>
                  <a:r>
                    <a:rPr lang="de-DE" sz="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JANZZ</a:t>
                  </a:r>
                  <a:r>
                    <a:rPr lang="de-DE" sz="800" dirty="0">
                      <a:solidFill>
                        <a:schemeClr val="bg1"/>
                      </a:solidFill>
                      <a:latin typeface="Noto Sans" panose="020B0502040504020204" pitchFamily="34" charset="0"/>
                      <a:ea typeface="Noto Sans" panose="020B0502040504020204" pitchFamily="34" charset="0"/>
                      <a:cs typeface="Noto Sans" panose="020B0502040504020204" pitchFamily="34" charset="0"/>
                    </a:rPr>
                    <a:t>sme!</a:t>
                  </a:r>
                </a:p>
              </p:txBody>
            </p:sp>
            <p:sp>
              <p:nvSpPr>
                <p:cNvPr id="27" name="Sechseck 26">
                  <a:extLst>
                    <a:ext uri="{FF2B5EF4-FFF2-40B4-BE49-F238E27FC236}">
                      <a16:creationId xmlns:a16="http://schemas.microsoft.com/office/drawing/2014/main" id="{B03D7ADF-64C0-4879-B99F-A704EAC4DAC9}"/>
                    </a:ext>
                  </a:extLst>
                </p:cNvPr>
                <p:cNvSpPr>
                  <a:spLocks noChangeAspect="1"/>
                </p:cNvSpPr>
                <p:nvPr/>
              </p:nvSpPr>
              <p:spPr>
                <a:xfrm>
                  <a:off x="8199873" y="2625101"/>
                  <a:ext cx="104400" cy="90000"/>
                </a:xfrm>
                <a:prstGeom prst="hexagon">
                  <a:avLst>
                    <a:gd name="adj" fmla="val 29546"/>
                    <a:gd name="vf" fmla="val 11547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8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grpSp>
          <p:grpSp>
            <p:nvGrpSpPr>
              <p:cNvPr id="17" name="Gruppieren 16">
                <a:extLst>
                  <a:ext uri="{FF2B5EF4-FFF2-40B4-BE49-F238E27FC236}">
                    <a16:creationId xmlns:a16="http://schemas.microsoft.com/office/drawing/2014/main" id="{598039A7-68D1-4F7E-A777-5BB1BA035A3C}"/>
                  </a:ext>
                </a:extLst>
              </p:cNvPr>
              <p:cNvGrpSpPr/>
              <p:nvPr/>
            </p:nvGrpSpPr>
            <p:grpSpPr>
              <a:xfrm>
                <a:off x="8078713" y="3157998"/>
                <a:ext cx="763699" cy="268517"/>
                <a:chOff x="8147821" y="3157998"/>
                <a:chExt cx="763699" cy="268517"/>
              </a:xfrm>
            </p:grpSpPr>
            <p:sp>
              <p:nvSpPr>
                <p:cNvPr id="24" name="Textfeld 23">
                  <a:extLst>
                    <a:ext uri="{FF2B5EF4-FFF2-40B4-BE49-F238E27FC236}">
                      <a16:creationId xmlns:a16="http://schemas.microsoft.com/office/drawing/2014/main" id="{0FB7E495-EEC3-4464-8C28-A75274CE2123}"/>
                    </a:ext>
                  </a:extLst>
                </p:cNvPr>
                <p:cNvSpPr txBox="1"/>
                <p:nvPr/>
              </p:nvSpPr>
              <p:spPr>
                <a:xfrm>
                  <a:off x="8147821" y="3157998"/>
                  <a:ext cx="763699" cy="268517"/>
                </a:xfrm>
                <a:prstGeom prst="rect">
                  <a:avLst/>
                </a:prstGeom>
                <a:solidFill>
                  <a:schemeClr val="accent3"/>
                </a:solidFill>
              </p:spPr>
              <p:txBody>
                <a:bodyPr wrap="none" lIns="216000" tIns="72000" rIns="72000" bIns="72000" rtlCol="0">
                  <a:spAutoFit/>
                </a:bodyPr>
                <a:lstStyle/>
                <a:p>
                  <a:pPr algn="ctr"/>
                  <a:r>
                    <a:rPr lang="de-DE" sz="800" b="1" dirty="0">
                      <a:latin typeface="Noto Sans" panose="020B0502040504020204" pitchFamily="34" charset="0"/>
                      <a:ea typeface="Noto Sans" panose="020B0502040504020204" pitchFamily="34" charset="0"/>
                      <a:cs typeface="Noto Sans" panose="020B0502040504020204" pitchFamily="34" charset="0"/>
                    </a:rPr>
                    <a:t>JANZZ</a:t>
                  </a:r>
                  <a:r>
                    <a:rPr lang="de-DE" sz="800" dirty="0">
                      <a:latin typeface="Noto Sans" panose="020B0502040504020204" pitchFamily="34" charset="0"/>
                      <a:ea typeface="Noto Sans" panose="020B0502040504020204" pitchFamily="34" charset="0"/>
                      <a:cs typeface="Noto Sans" panose="020B0502040504020204" pitchFamily="34" charset="0"/>
                    </a:rPr>
                    <a:t>on!</a:t>
                  </a:r>
                </a:p>
              </p:txBody>
            </p:sp>
            <p:sp>
              <p:nvSpPr>
                <p:cNvPr id="25" name="Sechseck 24">
                  <a:extLst>
                    <a:ext uri="{FF2B5EF4-FFF2-40B4-BE49-F238E27FC236}">
                      <a16:creationId xmlns:a16="http://schemas.microsoft.com/office/drawing/2014/main" id="{9567F661-AE88-466C-B222-88172C0B4942}"/>
                    </a:ext>
                  </a:extLst>
                </p:cNvPr>
                <p:cNvSpPr>
                  <a:spLocks noChangeAspect="1"/>
                </p:cNvSpPr>
                <p:nvPr/>
              </p:nvSpPr>
              <p:spPr>
                <a:xfrm>
                  <a:off x="8199873" y="3247256"/>
                  <a:ext cx="104400" cy="90000"/>
                </a:xfrm>
                <a:prstGeom prst="hexagon">
                  <a:avLst>
                    <a:gd name="adj" fmla="val 29546"/>
                    <a:gd name="vf" fmla="val 11547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8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grpSp>
          <p:grpSp>
            <p:nvGrpSpPr>
              <p:cNvPr id="18" name="Gruppieren 17">
                <a:extLst>
                  <a:ext uri="{FF2B5EF4-FFF2-40B4-BE49-F238E27FC236}">
                    <a16:creationId xmlns:a16="http://schemas.microsoft.com/office/drawing/2014/main" id="{5F5647FC-29D5-442D-AE0B-0C6D5AF3EFF3}"/>
                  </a:ext>
                </a:extLst>
              </p:cNvPr>
              <p:cNvGrpSpPr/>
              <p:nvPr/>
            </p:nvGrpSpPr>
            <p:grpSpPr>
              <a:xfrm>
                <a:off x="8066690" y="3773204"/>
                <a:ext cx="1158038" cy="268517"/>
                <a:chOff x="8135798" y="3773204"/>
                <a:chExt cx="1158038" cy="268517"/>
              </a:xfrm>
            </p:grpSpPr>
            <p:sp>
              <p:nvSpPr>
                <p:cNvPr id="22" name="Textfeld 21">
                  <a:extLst>
                    <a:ext uri="{FF2B5EF4-FFF2-40B4-BE49-F238E27FC236}">
                      <a16:creationId xmlns:a16="http://schemas.microsoft.com/office/drawing/2014/main" id="{6F758CAE-7509-4898-84AE-C64056ED4809}"/>
                    </a:ext>
                  </a:extLst>
                </p:cNvPr>
                <p:cNvSpPr txBox="1"/>
                <p:nvPr/>
              </p:nvSpPr>
              <p:spPr>
                <a:xfrm>
                  <a:off x="8135798" y="3773204"/>
                  <a:ext cx="1158038" cy="268517"/>
                </a:xfrm>
                <a:prstGeom prst="rect">
                  <a:avLst/>
                </a:prstGeom>
                <a:solidFill>
                  <a:schemeClr val="tx1">
                    <a:lumMod val="75000"/>
                    <a:lumOff val="25000"/>
                  </a:schemeClr>
                </a:solidFill>
              </p:spPr>
              <p:txBody>
                <a:bodyPr wrap="none" lIns="216000" tIns="72000" rIns="72000" bIns="72000" rtlCol="0">
                  <a:spAutoFit/>
                </a:bodyPr>
                <a:lstStyle/>
                <a:p>
                  <a:pPr algn="r"/>
                  <a:r>
                    <a:rPr lang="de-DE" sz="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JANZZ</a:t>
                  </a:r>
                  <a:r>
                    <a:rPr lang="de-DE" sz="800" dirty="0">
                      <a:solidFill>
                        <a:schemeClr val="bg1"/>
                      </a:solidFill>
                      <a:latin typeface="Noto Sans" panose="020B0502040504020204" pitchFamily="34" charset="0"/>
                      <a:ea typeface="Noto Sans" panose="020B0502040504020204" pitchFamily="34" charset="0"/>
                      <a:cs typeface="Noto Sans" panose="020B0502040504020204" pitchFamily="34" charset="0"/>
                    </a:rPr>
                    <a:t>dashboard!</a:t>
                  </a:r>
                </a:p>
              </p:txBody>
            </p:sp>
            <p:sp>
              <p:nvSpPr>
                <p:cNvPr id="23" name="Sechseck 22">
                  <a:extLst>
                    <a:ext uri="{FF2B5EF4-FFF2-40B4-BE49-F238E27FC236}">
                      <a16:creationId xmlns:a16="http://schemas.microsoft.com/office/drawing/2014/main" id="{1D8D4BF2-9365-4926-A3C4-DD9AFEE08411}"/>
                    </a:ext>
                  </a:extLst>
                </p:cNvPr>
                <p:cNvSpPr>
                  <a:spLocks noChangeAspect="1"/>
                </p:cNvSpPr>
                <p:nvPr/>
              </p:nvSpPr>
              <p:spPr>
                <a:xfrm>
                  <a:off x="8199873" y="3863027"/>
                  <a:ext cx="104400" cy="90000"/>
                </a:xfrm>
                <a:prstGeom prst="hexagon">
                  <a:avLst>
                    <a:gd name="adj" fmla="val 29546"/>
                    <a:gd name="vf" fmla="val 11547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8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grpSp>
          <p:grpSp>
            <p:nvGrpSpPr>
              <p:cNvPr id="19" name="Gruppieren 18">
                <a:extLst>
                  <a:ext uri="{FF2B5EF4-FFF2-40B4-BE49-F238E27FC236}">
                    <a16:creationId xmlns:a16="http://schemas.microsoft.com/office/drawing/2014/main" id="{E77D1728-BB8B-469B-B2D5-453DB0C4E211}"/>
                  </a:ext>
                </a:extLst>
              </p:cNvPr>
              <p:cNvGrpSpPr/>
              <p:nvPr/>
            </p:nvGrpSpPr>
            <p:grpSpPr>
              <a:xfrm>
                <a:off x="8066690" y="4395924"/>
                <a:ext cx="1060255" cy="268517"/>
                <a:chOff x="8135798" y="4395924"/>
                <a:chExt cx="1060255" cy="268517"/>
              </a:xfrm>
            </p:grpSpPr>
            <p:sp>
              <p:nvSpPr>
                <p:cNvPr id="20" name="Textfeld 19">
                  <a:extLst>
                    <a:ext uri="{FF2B5EF4-FFF2-40B4-BE49-F238E27FC236}">
                      <a16:creationId xmlns:a16="http://schemas.microsoft.com/office/drawing/2014/main" id="{D1B021CE-57ED-4C8B-8E3A-78460C835D23}"/>
                    </a:ext>
                  </a:extLst>
                </p:cNvPr>
                <p:cNvSpPr txBox="1"/>
                <p:nvPr/>
              </p:nvSpPr>
              <p:spPr>
                <a:xfrm>
                  <a:off x="8135798" y="4395924"/>
                  <a:ext cx="1060255" cy="268517"/>
                </a:xfrm>
                <a:prstGeom prst="rect">
                  <a:avLst/>
                </a:prstGeom>
                <a:solidFill>
                  <a:schemeClr val="tx1">
                    <a:lumMod val="75000"/>
                    <a:lumOff val="25000"/>
                  </a:schemeClr>
                </a:solidFill>
              </p:spPr>
              <p:txBody>
                <a:bodyPr wrap="none" lIns="216000" tIns="72000" rIns="72000" bIns="72000" rtlCol="0">
                  <a:spAutoFit/>
                </a:bodyPr>
                <a:lstStyle/>
                <a:p>
                  <a:pPr algn="r"/>
                  <a:r>
                    <a:rPr lang="de-DE" sz="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JANZZ</a:t>
                  </a:r>
                  <a:r>
                    <a:rPr lang="de-DE" sz="800" dirty="0">
                      <a:solidFill>
                        <a:schemeClr val="bg1"/>
                      </a:solidFill>
                      <a:latin typeface="Noto Sans" panose="020B0502040504020204" pitchFamily="34" charset="0"/>
                      <a:ea typeface="Noto Sans" panose="020B0502040504020204" pitchFamily="34" charset="0"/>
                      <a:cs typeface="Noto Sans" panose="020B0502040504020204" pitchFamily="34" charset="0"/>
                    </a:rPr>
                    <a:t>classifier!</a:t>
                  </a:r>
                </a:p>
              </p:txBody>
            </p:sp>
            <p:sp>
              <p:nvSpPr>
                <p:cNvPr id="21" name="Sechseck 20">
                  <a:extLst>
                    <a:ext uri="{FF2B5EF4-FFF2-40B4-BE49-F238E27FC236}">
                      <a16:creationId xmlns:a16="http://schemas.microsoft.com/office/drawing/2014/main" id="{2C4DAC78-99BE-4A53-AC2B-2975E4E0CFDF}"/>
                    </a:ext>
                  </a:extLst>
                </p:cNvPr>
                <p:cNvSpPr>
                  <a:spLocks noChangeAspect="1"/>
                </p:cNvSpPr>
                <p:nvPr/>
              </p:nvSpPr>
              <p:spPr>
                <a:xfrm>
                  <a:off x="8199873" y="4485182"/>
                  <a:ext cx="104400" cy="90000"/>
                </a:xfrm>
                <a:prstGeom prst="hexagon">
                  <a:avLst>
                    <a:gd name="adj" fmla="val 29546"/>
                    <a:gd name="vf" fmla="val 11547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8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grpSp>
        </p:grpSp>
      </p:grpSp>
      <p:grpSp>
        <p:nvGrpSpPr>
          <p:cNvPr id="36" name="Gruppieren 35">
            <a:extLst>
              <a:ext uri="{FF2B5EF4-FFF2-40B4-BE49-F238E27FC236}">
                <a16:creationId xmlns:a16="http://schemas.microsoft.com/office/drawing/2014/main" id="{96DA12D5-4B7D-4A31-983E-3A75FD8C3F09}"/>
              </a:ext>
            </a:extLst>
          </p:cNvPr>
          <p:cNvGrpSpPr/>
          <p:nvPr/>
        </p:nvGrpSpPr>
        <p:grpSpPr>
          <a:xfrm>
            <a:off x="6904310" y="3769172"/>
            <a:ext cx="1230071" cy="268517"/>
            <a:chOff x="6595553" y="3780364"/>
            <a:chExt cx="1230071" cy="268517"/>
          </a:xfrm>
        </p:grpSpPr>
        <p:cxnSp>
          <p:nvCxnSpPr>
            <p:cNvPr id="37" name="Gerade Verbindung 39">
              <a:extLst>
                <a:ext uri="{FF2B5EF4-FFF2-40B4-BE49-F238E27FC236}">
                  <a16:creationId xmlns:a16="http://schemas.microsoft.com/office/drawing/2014/main" id="{1DEB827B-F879-456B-8A63-EFD20EE4BD30}"/>
                </a:ext>
              </a:extLst>
            </p:cNvPr>
            <p:cNvCxnSpPr>
              <a:stCxn id="42" idx="3"/>
              <a:endCxn id="39" idx="1"/>
            </p:cNvCxnSpPr>
            <p:nvPr/>
          </p:nvCxnSpPr>
          <p:spPr>
            <a:xfrm>
              <a:off x="6595553" y="3914623"/>
              <a:ext cx="2451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8" name="Gruppieren 37">
              <a:extLst>
                <a:ext uri="{FF2B5EF4-FFF2-40B4-BE49-F238E27FC236}">
                  <a16:creationId xmlns:a16="http://schemas.microsoft.com/office/drawing/2014/main" id="{0D393468-8CE9-4447-A197-2DD42C3BC8D9}"/>
                </a:ext>
              </a:extLst>
            </p:cNvPr>
            <p:cNvGrpSpPr/>
            <p:nvPr/>
          </p:nvGrpSpPr>
          <p:grpSpPr>
            <a:xfrm>
              <a:off x="6840711" y="3780364"/>
              <a:ext cx="984913" cy="268517"/>
              <a:chOff x="6836947" y="3780364"/>
              <a:chExt cx="984913" cy="268517"/>
            </a:xfrm>
          </p:grpSpPr>
          <p:sp>
            <p:nvSpPr>
              <p:cNvPr id="39" name="Textfeld 38">
                <a:extLst>
                  <a:ext uri="{FF2B5EF4-FFF2-40B4-BE49-F238E27FC236}">
                    <a16:creationId xmlns:a16="http://schemas.microsoft.com/office/drawing/2014/main" id="{2E2190FE-4452-4F33-B593-05FDE75D5F53}"/>
                  </a:ext>
                </a:extLst>
              </p:cNvPr>
              <p:cNvSpPr txBox="1"/>
              <p:nvPr/>
            </p:nvSpPr>
            <p:spPr>
              <a:xfrm>
                <a:off x="6836947" y="3780364"/>
                <a:ext cx="984913" cy="268517"/>
              </a:xfrm>
              <a:prstGeom prst="rect">
                <a:avLst/>
              </a:prstGeom>
              <a:solidFill>
                <a:schemeClr val="tx1"/>
              </a:solidFill>
            </p:spPr>
            <p:txBody>
              <a:bodyPr wrap="none" lIns="216000" tIns="72000" rIns="72000" bIns="72000" rtlCol="0">
                <a:spAutoFit/>
              </a:bodyPr>
              <a:lstStyle/>
              <a:p>
                <a:pPr algn="ctr"/>
                <a:r>
                  <a:rPr lang="de-DE" sz="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JANZZ</a:t>
                </a:r>
                <a:r>
                  <a:rPr lang="de-DE" sz="800" dirty="0">
                    <a:solidFill>
                      <a:schemeClr val="bg1"/>
                    </a:solidFill>
                    <a:latin typeface="Noto Sans" panose="020B0502040504020204" pitchFamily="34" charset="0"/>
                    <a:ea typeface="Noto Sans" panose="020B0502040504020204" pitchFamily="34" charset="0"/>
                    <a:cs typeface="Noto Sans" panose="020B0502040504020204" pitchFamily="34" charset="0"/>
                  </a:rPr>
                  <a:t>jobsAPI</a:t>
                </a:r>
              </a:p>
            </p:txBody>
          </p:sp>
          <p:sp>
            <p:nvSpPr>
              <p:cNvPr id="40" name="Sechseck 39">
                <a:extLst>
                  <a:ext uri="{FF2B5EF4-FFF2-40B4-BE49-F238E27FC236}">
                    <a16:creationId xmlns:a16="http://schemas.microsoft.com/office/drawing/2014/main" id="{A13EB98D-036A-4D85-BC0A-AF187C15491A}"/>
                  </a:ext>
                </a:extLst>
              </p:cNvPr>
              <p:cNvSpPr/>
              <p:nvPr/>
            </p:nvSpPr>
            <p:spPr>
              <a:xfrm>
                <a:off x="6896270" y="3856861"/>
                <a:ext cx="139525" cy="120280"/>
              </a:xfrm>
              <a:prstGeom prst="hexagon">
                <a:avLst>
                  <a:gd name="adj" fmla="val 29546"/>
                  <a:gd name="vf" fmla="val 11547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8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grpSp>
      </p:grpSp>
      <p:grpSp>
        <p:nvGrpSpPr>
          <p:cNvPr id="41" name="Gruppieren 40">
            <a:extLst>
              <a:ext uri="{FF2B5EF4-FFF2-40B4-BE49-F238E27FC236}">
                <a16:creationId xmlns:a16="http://schemas.microsoft.com/office/drawing/2014/main" id="{F7C611DA-49E9-4148-B8CB-5E4456E3AE54}"/>
              </a:ext>
            </a:extLst>
          </p:cNvPr>
          <p:cNvGrpSpPr/>
          <p:nvPr/>
        </p:nvGrpSpPr>
        <p:grpSpPr>
          <a:xfrm>
            <a:off x="5322612" y="3599895"/>
            <a:ext cx="1581698" cy="607071"/>
            <a:chOff x="5135984" y="3769732"/>
            <a:chExt cx="1581698" cy="607071"/>
          </a:xfrm>
        </p:grpSpPr>
        <p:sp>
          <p:nvSpPr>
            <p:cNvPr id="42" name="Textfeld 41">
              <a:extLst>
                <a:ext uri="{FF2B5EF4-FFF2-40B4-BE49-F238E27FC236}">
                  <a16:creationId xmlns:a16="http://schemas.microsoft.com/office/drawing/2014/main" id="{6742B1F9-9D18-4A69-A8BF-25AF72D9501F}"/>
                </a:ext>
              </a:extLst>
            </p:cNvPr>
            <p:cNvSpPr txBox="1"/>
            <p:nvPr/>
          </p:nvSpPr>
          <p:spPr>
            <a:xfrm>
              <a:off x="5135984" y="3769732"/>
              <a:ext cx="1581698" cy="607071"/>
            </a:xfrm>
            <a:prstGeom prst="rect">
              <a:avLst/>
            </a:prstGeom>
            <a:solidFill>
              <a:schemeClr val="bg2">
                <a:lumMod val="20000"/>
                <a:lumOff val="80000"/>
              </a:schemeClr>
            </a:solidFill>
          </p:spPr>
          <p:txBody>
            <a:bodyPr wrap="none" lIns="72000" tIns="72000" rIns="72000" bIns="72000" rtlCol="0">
              <a:spAutoFit/>
            </a:bodyPr>
            <a:lstStyle/>
            <a:p>
              <a:pPr algn="ctr"/>
              <a:r>
                <a:rPr lang="de-DE" sz="1000" b="1" dirty="0">
                  <a:latin typeface="Noto Sans" panose="020B0502040504020204" pitchFamily="34" charset="0"/>
                  <a:ea typeface="Noto Sans" panose="020B0502040504020204" pitchFamily="34" charset="0"/>
                  <a:cs typeface="Noto Sans" panose="020B0502040504020204" pitchFamily="34" charset="0"/>
                </a:rPr>
                <a:t>arbeidsplassen.nav.no</a:t>
              </a:r>
              <a:br>
                <a:rPr lang="de-DE" sz="1000" b="1" dirty="0">
                  <a:latin typeface="Noto Sans" panose="020B0502040504020204" pitchFamily="34" charset="0"/>
                  <a:ea typeface="Noto Sans" panose="020B0502040504020204" pitchFamily="34" charset="0"/>
                  <a:cs typeface="Noto Sans" panose="020B0502040504020204" pitchFamily="34" charset="0"/>
                </a:rPr>
              </a:br>
              <a:br>
                <a:rPr lang="de-DE" sz="1000" b="1" dirty="0">
                  <a:latin typeface="Noto Sans" panose="020B0502040504020204" pitchFamily="34" charset="0"/>
                  <a:ea typeface="Noto Sans" panose="020B0502040504020204" pitchFamily="34" charset="0"/>
                  <a:cs typeface="Noto Sans" panose="020B0502040504020204" pitchFamily="34" charset="0"/>
                </a:rPr>
              </a:br>
              <a:endParaRPr lang="de-DE" sz="1000" b="1" dirty="0">
                <a:latin typeface="Noto Sans" panose="020B0502040504020204" pitchFamily="34" charset="0"/>
                <a:ea typeface="Noto Sans" panose="020B0502040504020204" pitchFamily="34" charset="0"/>
                <a:cs typeface="Noto Sans" panose="020B0502040504020204" pitchFamily="34" charset="0"/>
              </a:endParaRPr>
            </a:p>
          </p:txBody>
        </p:sp>
        <p:pic>
          <p:nvPicPr>
            <p:cNvPr id="43" name="Grafik 42">
              <a:extLst>
                <a:ext uri="{FF2B5EF4-FFF2-40B4-BE49-F238E27FC236}">
                  <a16:creationId xmlns:a16="http://schemas.microsoft.com/office/drawing/2014/main" id="{ABFC8508-F1FF-4D61-ACD9-DBBE63D661E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9046" t="40706" r="12240" b="33635"/>
            <a:stretch/>
          </p:blipFill>
          <p:spPr>
            <a:xfrm>
              <a:off x="5447187" y="4069027"/>
              <a:ext cx="959290" cy="202351"/>
            </a:xfrm>
            <a:prstGeom prst="rect">
              <a:avLst/>
            </a:prstGeom>
          </p:spPr>
        </p:pic>
      </p:grpSp>
    </p:spTree>
    <p:extLst>
      <p:ext uri="{BB962C8B-B14F-4D97-AF65-F5344CB8AC3E}">
        <p14:creationId xmlns:p14="http://schemas.microsoft.com/office/powerpoint/2010/main" val="279859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500"/>
                            </p:stCondLst>
                            <p:childTnLst>
                              <p:par>
                                <p:cTn id="13" presetID="22" presetClass="entr" presetSubtype="8" fill="hold" nodeType="afterEffect">
                                  <p:stCondLst>
                                    <p:cond delay="75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2750"/>
                            </p:stCondLst>
                            <p:childTnLst>
                              <p:par>
                                <p:cTn id="17" presetID="22" presetClass="entr" presetSubtype="8" fill="hold" nodeType="afterEffect">
                                  <p:stCondLst>
                                    <p:cond delay="100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D2EF2B-0E7E-4AB7-9B86-A2FBA6EE2683}"/>
              </a:ext>
            </a:extLst>
          </p:cNvPr>
          <p:cNvSpPr>
            <a:spLocks noGrp="1"/>
          </p:cNvSpPr>
          <p:nvPr>
            <p:ph type="ctrTitle"/>
          </p:nvPr>
        </p:nvSpPr>
        <p:spPr>
          <a:xfrm>
            <a:off x="441867" y="445511"/>
            <a:ext cx="8420100" cy="664797"/>
          </a:xfrm>
        </p:spPr>
        <p:txBody>
          <a:bodyPr/>
          <a:lstStyle/>
          <a:p>
            <a:r>
              <a:rPr lang="en-US" b="1" dirty="0"/>
              <a:t>3 reasons that make </a:t>
            </a:r>
            <a:r>
              <a:rPr lang="en-US" b="1" dirty="0" err="1"/>
              <a:t>Arbeidsplassen</a:t>
            </a:r>
            <a:r>
              <a:rPr lang="en-US" b="1" dirty="0"/>
              <a:t> </a:t>
            </a:r>
            <a:br>
              <a:rPr lang="de-DE" b="1" dirty="0"/>
            </a:br>
            <a:r>
              <a:rPr lang="en-US" b="1" dirty="0">
                <a:solidFill>
                  <a:schemeClr val="accent6"/>
                </a:solidFill>
              </a:rPr>
              <a:t>a flagship system for governments and large businesses alike</a:t>
            </a:r>
            <a:endParaRPr lang="de-CH" b="1" dirty="0">
              <a:solidFill>
                <a:schemeClr val="accent6"/>
              </a:solidFill>
            </a:endParaRPr>
          </a:p>
        </p:txBody>
      </p:sp>
      <p:sp>
        <p:nvSpPr>
          <p:cNvPr id="3" name="Untertitel 2">
            <a:extLst>
              <a:ext uri="{FF2B5EF4-FFF2-40B4-BE49-F238E27FC236}">
                <a16:creationId xmlns:a16="http://schemas.microsoft.com/office/drawing/2014/main" id="{B3566C1E-4810-4709-A0A3-B35F977F5117}"/>
              </a:ext>
            </a:extLst>
          </p:cNvPr>
          <p:cNvSpPr>
            <a:spLocks noGrp="1"/>
          </p:cNvSpPr>
          <p:nvPr>
            <p:ph type="subTitle" idx="1"/>
          </p:nvPr>
        </p:nvSpPr>
        <p:spPr>
          <a:xfrm>
            <a:off x="444770" y="3796425"/>
            <a:ext cx="2419925" cy="1486689"/>
          </a:xfrm>
        </p:spPr>
        <p:txBody>
          <a:bodyPr/>
          <a:lstStyle/>
          <a:p>
            <a:pPr algn="ctr"/>
            <a:r>
              <a:rPr lang="en-US" i="1" dirty="0"/>
              <a:t>(Human) knowledge-based </a:t>
            </a:r>
            <a:br>
              <a:rPr lang="en-US" i="1" dirty="0"/>
            </a:br>
            <a:r>
              <a:rPr lang="en-US" i="1" dirty="0"/>
              <a:t>AI system </a:t>
            </a:r>
            <a:r>
              <a:rPr lang="en-US" dirty="0"/>
              <a:t>with selective use of NLP/NLU to minimize flaws and maximize quality.</a:t>
            </a:r>
          </a:p>
          <a:p>
            <a:pPr algn="ctr"/>
            <a:r>
              <a:rPr lang="en-US" dirty="0"/>
              <a:t>Data updated, validated, corrected, optimized and integrated daily.</a:t>
            </a:r>
          </a:p>
        </p:txBody>
      </p:sp>
      <p:sp>
        <p:nvSpPr>
          <p:cNvPr id="4" name="Fußzeilenplatzhalter 3">
            <a:extLst>
              <a:ext uri="{FF2B5EF4-FFF2-40B4-BE49-F238E27FC236}">
                <a16:creationId xmlns:a16="http://schemas.microsoft.com/office/drawing/2014/main" id="{8A467A64-FE8C-4416-B678-E1240D788508}"/>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E2CD64D5-2FFC-464E-8D36-A1869184A438}"/>
              </a:ext>
            </a:extLst>
          </p:cNvPr>
          <p:cNvSpPr>
            <a:spLocks noGrp="1"/>
          </p:cNvSpPr>
          <p:nvPr>
            <p:ph type="sldNum" sz="quarter" idx="12"/>
          </p:nvPr>
        </p:nvSpPr>
        <p:spPr/>
        <p:txBody>
          <a:bodyPr/>
          <a:lstStyle/>
          <a:p>
            <a:fld id="{A7E22F92-E701-4EF5-866F-F531EDE78CDA}" type="slidenum">
              <a:rPr lang="de-CH" smtClean="0"/>
              <a:pPr/>
              <a:t>68</a:t>
            </a:fld>
            <a:endParaRPr lang="de-CH" dirty="0"/>
          </a:p>
        </p:txBody>
      </p:sp>
      <p:cxnSp>
        <p:nvCxnSpPr>
          <p:cNvPr id="8" name="Gerader Verbinder 7">
            <a:extLst>
              <a:ext uri="{FF2B5EF4-FFF2-40B4-BE49-F238E27FC236}">
                <a16:creationId xmlns:a16="http://schemas.microsoft.com/office/drawing/2014/main" id="{9DF4E203-D478-41FB-B96D-18F80ED2B974}"/>
              </a:ext>
            </a:extLst>
          </p:cNvPr>
          <p:cNvCxnSpPr>
            <a:cxnSpLocks/>
          </p:cNvCxnSpPr>
          <p:nvPr/>
        </p:nvCxnSpPr>
        <p:spPr>
          <a:xfrm>
            <a:off x="438150" y="3609997"/>
            <a:ext cx="242654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Untertitel 2">
            <a:extLst>
              <a:ext uri="{FF2B5EF4-FFF2-40B4-BE49-F238E27FC236}">
                <a16:creationId xmlns:a16="http://schemas.microsoft.com/office/drawing/2014/main" id="{B0191858-0144-4C87-9D0F-A14117949081}"/>
              </a:ext>
            </a:extLst>
          </p:cNvPr>
          <p:cNvSpPr txBox="1">
            <a:spLocks/>
          </p:cNvSpPr>
          <p:nvPr/>
        </p:nvSpPr>
        <p:spPr>
          <a:xfrm>
            <a:off x="1388425" y="1728181"/>
            <a:ext cx="519373" cy="1231106"/>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8000" b="1" dirty="0">
                <a:solidFill>
                  <a:schemeClr val="accent6"/>
                </a:solidFill>
                <a:latin typeface="+mn-lt"/>
              </a:rPr>
              <a:t>1</a:t>
            </a:r>
            <a:endParaRPr lang="de-CH" sz="8000" b="1" dirty="0">
              <a:solidFill>
                <a:schemeClr val="accent6"/>
              </a:solidFill>
              <a:latin typeface="+mn-lt"/>
            </a:endParaRPr>
          </a:p>
        </p:txBody>
      </p:sp>
      <p:sp>
        <p:nvSpPr>
          <p:cNvPr id="11" name="Untertitel 2">
            <a:extLst>
              <a:ext uri="{FF2B5EF4-FFF2-40B4-BE49-F238E27FC236}">
                <a16:creationId xmlns:a16="http://schemas.microsoft.com/office/drawing/2014/main" id="{D538BCB6-C588-4057-A10D-5EFC5DCEDCD4}"/>
              </a:ext>
            </a:extLst>
          </p:cNvPr>
          <p:cNvSpPr txBox="1">
            <a:spLocks/>
          </p:cNvSpPr>
          <p:nvPr/>
        </p:nvSpPr>
        <p:spPr>
          <a:xfrm>
            <a:off x="3741586" y="3796425"/>
            <a:ext cx="2422828" cy="1486689"/>
          </a:xfrm>
          <a:prstGeom prst="rect">
            <a:avLst/>
          </a:prstGeom>
        </p:spPr>
        <p:txBody>
          <a:bodyPr vert="horz"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US" i="1" dirty="0">
                <a:solidFill>
                  <a:schemeClr val="bg1"/>
                </a:solidFill>
                <a:latin typeface="+mn-lt"/>
              </a:rPr>
              <a:t>High degree of content localization </a:t>
            </a:r>
            <a:r>
              <a:rPr lang="en-US" dirty="0">
                <a:solidFill>
                  <a:schemeClr val="bg1"/>
                </a:solidFill>
                <a:latin typeface="+mn-lt"/>
              </a:rPr>
              <a:t>for the target country, including languages, education landscape and labor market specificities.</a:t>
            </a:r>
          </a:p>
          <a:p>
            <a:pPr algn="ctr"/>
            <a:r>
              <a:rPr lang="en-US" dirty="0">
                <a:solidFill>
                  <a:schemeClr val="bg1"/>
                </a:solidFill>
                <a:latin typeface="+mn-lt"/>
              </a:rPr>
              <a:t>Also adaptable to a target </a:t>
            </a:r>
            <a:br>
              <a:rPr lang="en-US" dirty="0">
                <a:solidFill>
                  <a:schemeClr val="bg1"/>
                </a:solidFill>
                <a:latin typeface="+mn-lt"/>
              </a:rPr>
            </a:br>
            <a:r>
              <a:rPr lang="en-US" dirty="0">
                <a:solidFill>
                  <a:schemeClr val="bg1"/>
                </a:solidFill>
                <a:latin typeface="+mn-lt"/>
              </a:rPr>
              <a:t>global business.</a:t>
            </a:r>
          </a:p>
        </p:txBody>
      </p:sp>
      <p:cxnSp>
        <p:nvCxnSpPr>
          <p:cNvPr id="12" name="Gerader Verbinder 11">
            <a:extLst>
              <a:ext uri="{FF2B5EF4-FFF2-40B4-BE49-F238E27FC236}">
                <a16:creationId xmlns:a16="http://schemas.microsoft.com/office/drawing/2014/main" id="{6259156F-259E-40D7-998A-CBAE64DB6777}"/>
              </a:ext>
            </a:extLst>
          </p:cNvPr>
          <p:cNvCxnSpPr>
            <a:cxnSpLocks/>
          </p:cNvCxnSpPr>
          <p:nvPr/>
        </p:nvCxnSpPr>
        <p:spPr>
          <a:xfrm>
            <a:off x="3737869" y="3601865"/>
            <a:ext cx="242654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Untertitel 2">
            <a:extLst>
              <a:ext uri="{FF2B5EF4-FFF2-40B4-BE49-F238E27FC236}">
                <a16:creationId xmlns:a16="http://schemas.microsoft.com/office/drawing/2014/main" id="{A08EBC6F-F3CC-4660-8BA1-E4E7D5A6A204}"/>
              </a:ext>
            </a:extLst>
          </p:cNvPr>
          <p:cNvSpPr txBox="1">
            <a:spLocks/>
          </p:cNvSpPr>
          <p:nvPr/>
        </p:nvSpPr>
        <p:spPr>
          <a:xfrm>
            <a:off x="4691385" y="1728181"/>
            <a:ext cx="519373" cy="1231106"/>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00000"/>
              </a:lnSpc>
            </a:pPr>
            <a:r>
              <a:rPr lang="en-US" sz="8000" b="1" dirty="0">
                <a:solidFill>
                  <a:schemeClr val="accent6"/>
                </a:solidFill>
                <a:latin typeface="+mn-lt"/>
              </a:rPr>
              <a:t>2</a:t>
            </a:r>
            <a:endParaRPr lang="de-CH" sz="8000" b="1" dirty="0">
              <a:solidFill>
                <a:schemeClr val="accent6"/>
              </a:solidFill>
              <a:latin typeface="+mn-lt"/>
            </a:endParaRPr>
          </a:p>
        </p:txBody>
      </p:sp>
      <p:sp>
        <p:nvSpPr>
          <p:cNvPr id="14" name="Untertitel 2">
            <a:extLst>
              <a:ext uri="{FF2B5EF4-FFF2-40B4-BE49-F238E27FC236}">
                <a16:creationId xmlns:a16="http://schemas.microsoft.com/office/drawing/2014/main" id="{8E10AF66-094B-40B0-81D0-0492E8D43FC3}"/>
              </a:ext>
            </a:extLst>
          </p:cNvPr>
          <p:cNvSpPr txBox="1">
            <a:spLocks/>
          </p:cNvSpPr>
          <p:nvPr/>
        </p:nvSpPr>
        <p:spPr>
          <a:xfrm>
            <a:off x="6999224" y="3796425"/>
            <a:ext cx="2422828" cy="1371273"/>
          </a:xfrm>
          <a:prstGeom prst="rect">
            <a:avLst/>
          </a:prstGeom>
        </p:spPr>
        <p:txBody>
          <a:bodyPr vert="horz"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US" dirty="0">
                <a:solidFill>
                  <a:schemeClr val="bg1"/>
                </a:solidFill>
                <a:latin typeface="+mn-lt"/>
              </a:rPr>
              <a:t>Reliable, transparent </a:t>
            </a:r>
            <a:br>
              <a:rPr lang="en-US" dirty="0">
                <a:solidFill>
                  <a:schemeClr val="bg1"/>
                </a:solidFill>
                <a:latin typeface="+mn-lt"/>
              </a:rPr>
            </a:br>
            <a:r>
              <a:rPr lang="en-US" dirty="0">
                <a:solidFill>
                  <a:schemeClr val="bg1"/>
                </a:solidFill>
                <a:latin typeface="+mn-lt"/>
              </a:rPr>
              <a:t>and non-discriminatory system compliant with </a:t>
            </a:r>
            <a:r>
              <a:rPr lang="en-US" i="1" dirty="0">
                <a:solidFill>
                  <a:schemeClr val="bg1"/>
                </a:solidFill>
                <a:latin typeface="+mn-lt"/>
              </a:rPr>
              <a:t>GDPR/CCPA </a:t>
            </a:r>
            <a:br>
              <a:rPr lang="en-US" i="1" dirty="0">
                <a:solidFill>
                  <a:schemeClr val="bg1"/>
                </a:solidFill>
                <a:latin typeface="+mn-lt"/>
              </a:rPr>
            </a:br>
            <a:r>
              <a:rPr lang="en-US" i="1" dirty="0">
                <a:solidFill>
                  <a:schemeClr val="bg1"/>
                </a:solidFill>
                <a:latin typeface="+mn-lt"/>
              </a:rPr>
              <a:t>and OECD AI Principles, </a:t>
            </a:r>
            <a:r>
              <a:rPr lang="en-US" dirty="0">
                <a:solidFill>
                  <a:schemeClr val="bg1"/>
                </a:solidFill>
                <a:latin typeface="+mn-lt"/>
              </a:rPr>
              <a:t>as well </a:t>
            </a:r>
            <a:br>
              <a:rPr lang="en-US" dirty="0">
                <a:solidFill>
                  <a:schemeClr val="bg1"/>
                </a:solidFill>
                <a:latin typeface="+mn-lt"/>
              </a:rPr>
            </a:br>
            <a:r>
              <a:rPr lang="en-US" dirty="0">
                <a:solidFill>
                  <a:schemeClr val="bg1"/>
                </a:solidFill>
                <a:latin typeface="+mn-lt"/>
              </a:rPr>
              <a:t>as </a:t>
            </a:r>
            <a:r>
              <a:rPr lang="en-US" i="1" dirty="0">
                <a:solidFill>
                  <a:schemeClr val="bg1"/>
                </a:solidFill>
                <a:latin typeface="+mn-lt"/>
              </a:rPr>
              <a:t>anticipating future </a:t>
            </a:r>
            <a:br>
              <a:rPr lang="en-US" i="1" dirty="0">
                <a:solidFill>
                  <a:schemeClr val="bg1"/>
                </a:solidFill>
                <a:latin typeface="+mn-lt"/>
              </a:rPr>
            </a:br>
            <a:r>
              <a:rPr lang="en-US" i="1" dirty="0">
                <a:solidFill>
                  <a:schemeClr val="bg1"/>
                </a:solidFill>
                <a:latin typeface="+mn-lt"/>
              </a:rPr>
              <a:t>AI regulations.</a:t>
            </a:r>
          </a:p>
        </p:txBody>
      </p:sp>
      <p:cxnSp>
        <p:nvCxnSpPr>
          <p:cNvPr id="15" name="Gerader Verbinder 14">
            <a:extLst>
              <a:ext uri="{FF2B5EF4-FFF2-40B4-BE49-F238E27FC236}">
                <a16:creationId xmlns:a16="http://schemas.microsoft.com/office/drawing/2014/main" id="{17E23684-6C1D-4F68-83F2-6B8F44A4A2E0}"/>
              </a:ext>
            </a:extLst>
          </p:cNvPr>
          <p:cNvCxnSpPr>
            <a:cxnSpLocks/>
          </p:cNvCxnSpPr>
          <p:nvPr/>
        </p:nvCxnSpPr>
        <p:spPr>
          <a:xfrm>
            <a:off x="6995507" y="3609997"/>
            <a:ext cx="242654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Untertitel 2">
            <a:extLst>
              <a:ext uri="{FF2B5EF4-FFF2-40B4-BE49-F238E27FC236}">
                <a16:creationId xmlns:a16="http://schemas.microsoft.com/office/drawing/2014/main" id="{C1A47CE1-1222-4BE9-B986-FFEC35A68DB9}"/>
              </a:ext>
            </a:extLst>
          </p:cNvPr>
          <p:cNvSpPr txBox="1">
            <a:spLocks/>
          </p:cNvSpPr>
          <p:nvPr/>
        </p:nvSpPr>
        <p:spPr>
          <a:xfrm>
            <a:off x="7945782" y="1728181"/>
            <a:ext cx="519373" cy="1231106"/>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8000" b="1" dirty="0">
                <a:solidFill>
                  <a:schemeClr val="accent6"/>
                </a:solidFill>
                <a:latin typeface="+mn-lt"/>
              </a:rPr>
              <a:t>3</a:t>
            </a:r>
            <a:endParaRPr lang="de-CH" sz="8000" b="1" dirty="0">
              <a:solidFill>
                <a:schemeClr val="accent6"/>
              </a:solidFill>
              <a:latin typeface="+mn-lt"/>
            </a:endParaRPr>
          </a:p>
        </p:txBody>
      </p:sp>
      <p:sp>
        <p:nvSpPr>
          <p:cNvPr id="17" name="Untertitel 2">
            <a:extLst>
              <a:ext uri="{FF2B5EF4-FFF2-40B4-BE49-F238E27FC236}">
                <a16:creationId xmlns:a16="http://schemas.microsoft.com/office/drawing/2014/main" id="{3859D0F0-600E-4B34-ADA4-E978A113B506}"/>
              </a:ext>
            </a:extLst>
          </p:cNvPr>
          <p:cNvSpPr txBox="1">
            <a:spLocks/>
          </p:cNvSpPr>
          <p:nvPr/>
        </p:nvSpPr>
        <p:spPr>
          <a:xfrm>
            <a:off x="438150" y="2918037"/>
            <a:ext cx="2419925" cy="447943"/>
          </a:xfrm>
          <a:prstGeom prst="rect">
            <a:avLst/>
          </a:prstGeom>
        </p:spPr>
        <p:txBody>
          <a:bodyPr vert="horz"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bg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US" b="1" i="1" dirty="0"/>
              <a:t>Knowledge-based system</a:t>
            </a:r>
            <a:br>
              <a:rPr lang="en-US" b="1" i="1" dirty="0"/>
            </a:br>
            <a:r>
              <a:rPr lang="en-US" b="1" i="1" dirty="0"/>
              <a:t>with high-quality, unbiased data</a:t>
            </a:r>
          </a:p>
        </p:txBody>
      </p:sp>
      <p:sp>
        <p:nvSpPr>
          <p:cNvPr id="18" name="Untertitel 2">
            <a:extLst>
              <a:ext uri="{FF2B5EF4-FFF2-40B4-BE49-F238E27FC236}">
                <a16:creationId xmlns:a16="http://schemas.microsoft.com/office/drawing/2014/main" id="{C6B3A3EE-DE04-4D48-9103-B531AD356304}"/>
              </a:ext>
            </a:extLst>
          </p:cNvPr>
          <p:cNvSpPr txBox="1">
            <a:spLocks/>
          </p:cNvSpPr>
          <p:nvPr/>
        </p:nvSpPr>
        <p:spPr>
          <a:xfrm>
            <a:off x="3744489" y="2918036"/>
            <a:ext cx="2419925" cy="447943"/>
          </a:xfrm>
          <a:prstGeom prst="rect">
            <a:avLst/>
          </a:prstGeom>
        </p:spPr>
        <p:txBody>
          <a:bodyPr vert="horz"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bg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US" b="1" i="1" dirty="0"/>
              <a:t>Highly localized </a:t>
            </a:r>
            <a:br>
              <a:rPr lang="en-US" b="1" i="1" dirty="0"/>
            </a:br>
            <a:r>
              <a:rPr lang="en-US" b="1" i="1" dirty="0"/>
              <a:t>content</a:t>
            </a:r>
          </a:p>
        </p:txBody>
      </p:sp>
      <p:sp>
        <p:nvSpPr>
          <p:cNvPr id="19" name="Untertitel 2">
            <a:extLst>
              <a:ext uri="{FF2B5EF4-FFF2-40B4-BE49-F238E27FC236}">
                <a16:creationId xmlns:a16="http://schemas.microsoft.com/office/drawing/2014/main" id="{8C49D2CF-895B-49EF-B102-15F411F0851A}"/>
              </a:ext>
            </a:extLst>
          </p:cNvPr>
          <p:cNvSpPr txBox="1">
            <a:spLocks/>
          </p:cNvSpPr>
          <p:nvPr/>
        </p:nvSpPr>
        <p:spPr>
          <a:xfrm>
            <a:off x="6995507" y="2918036"/>
            <a:ext cx="2419925" cy="447943"/>
          </a:xfrm>
          <a:prstGeom prst="rect">
            <a:avLst/>
          </a:prstGeom>
        </p:spPr>
        <p:txBody>
          <a:bodyPr vert="horz"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bg1"/>
                </a:solidFill>
                <a:latin typeface="+mn-lt"/>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US" b="1" i="1" dirty="0"/>
              <a:t>Accurate, explainable, </a:t>
            </a:r>
            <a:br>
              <a:rPr lang="en-US" b="1" i="1" dirty="0"/>
            </a:br>
            <a:r>
              <a:rPr lang="en-US" b="1" i="1" dirty="0"/>
              <a:t>ethical and fair</a:t>
            </a:r>
          </a:p>
        </p:txBody>
      </p:sp>
      <p:sp>
        <p:nvSpPr>
          <p:cNvPr id="20" name="Untertitel 2">
            <a:extLst>
              <a:ext uri="{FF2B5EF4-FFF2-40B4-BE49-F238E27FC236}">
                <a16:creationId xmlns:a16="http://schemas.microsoft.com/office/drawing/2014/main" id="{959EDA78-480D-4141-9E4E-2B9622FE78B4}"/>
              </a:ext>
            </a:extLst>
          </p:cNvPr>
          <p:cNvSpPr txBox="1">
            <a:spLocks/>
          </p:cNvSpPr>
          <p:nvPr/>
        </p:nvSpPr>
        <p:spPr>
          <a:xfrm>
            <a:off x="3017643" y="1749734"/>
            <a:ext cx="519373" cy="1231106"/>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8000" b="1" dirty="0">
                <a:solidFill>
                  <a:schemeClr val="accent6"/>
                </a:solidFill>
                <a:latin typeface="+mn-lt"/>
              </a:rPr>
              <a:t>+</a:t>
            </a:r>
            <a:endParaRPr lang="de-CH" sz="8000" b="1" dirty="0">
              <a:solidFill>
                <a:schemeClr val="accent6"/>
              </a:solidFill>
              <a:latin typeface="+mn-lt"/>
            </a:endParaRPr>
          </a:p>
        </p:txBody>
      </p:sp>
      <p:sp>
        <p:nvSpPr>
          <p:cNvPr id="21" name="Untertitel 2">
            <a:extLst>
              <a:ext uri="{FF2B5EF4-FFF2-40B4-BE49-F238E27FC236}">
                <a16:creationId xmlns:a16="http://schemas.microsoft.com/office/drawing/2014/main" id="{222B3BB9-FBA1-4FC0-B861-373FF19FE903}"/>
              </a:ext>
            </a:extLst>
          </p:cNvPr>
          <p:cNvSpPr txBox="1">
            <a:spLocks/>
          </p:cNvSpPr>
          <p:nvPr/>
        </p:nvSpPr>
        <p:spPr>
          <a:xfrm>
            <a:off x="6318583" y="1728218"/>
            <a:ext cx="519373" cy="1231106"/>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8000" b="1" dirty="0">
                <a:solidFill>
                  <a:schemeClr val="accent6"/>
                </a:solidFill>
                <a:latin typeface="+mn-lt"/>
              </a:rPr>
              <a:t>=</a:t>
            </a:r>
            <a:endParaRPr lang="de-CH" sz="8000" b="1" dirty="0">
              <a:solidFill>
                <a:schemeClr val="accent6"/>
              </a:solidFill>
              <a:latin typeface="+mn-lt"/>
            </a:endParaRPr>
          </a:p>
        </p:txBody>
      </p:sp>
    </p:spTree>
    <p:extLst>
      <p:ext uri="{BB962C8B-B14F-4D97-AF65-F5344CB8AC3E}">
        <p14:creationId xmlns:p14="http://schemas.microsoft.com/office/powerpoint/2010/main" val="1415123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par>
                                <p:cTn id="11" presetID="10" presetClass="entr" presetSubtype="0"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P spid="11" grpId="0"/>
      <p:bldP spid="13" grpId="0"/>
      <p:bldP spid="14" grpId="0"/>
      <p:bldP spid="16" grpId="0"/>
      <p:bldP spid="17" grpId="0"/>
      <p:bldP spid="18" grpId="0"/>
      <p:bldP spid="19" grpId="0"/>
      <p:bldP spid="20" grpId="0"/>
      <p:bldP spid="2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el 1">
            <a:extLst>
              <a:ext uri="{FF2B5EF4-FFF2-40B4-BE49-F238E27FC236}">
                <a16:creationId xmlns:a16="http://schemas.microsoft.com/office/drawing/2014/main" id="{3EF11FCE-13A6-4B16-9F91-2E6E7E68D43E}"/>
              </a:ext>
            </a:extLst>
          </p:cNvPr>
          <p:cNvSpPr>
            <a:spLocks noGrp="1"/>
          </p:cNvSpPr>
          <p:nvPr>
            <p:ph type="ctrTitle"/>
          </p:nvPr>
        </p:nvSpPr>
        <p:spPr>
          <a:xfrm>
            <a:off x="441867" y="2360272"/>
            <a:ext cx="9019942" cy="1477328"/>
          </a:xfrm>
        </p:spPr>
        <p:txBody>
          <a:bodyPr/>
          <a:lstStyle/>
          <a:p>
            <a:pPr algn="l">
              <a:lnSpc>
                <a:spcPts val="8400"/>
              </a:lnSpc>
            </a:pPr>
            <a:r>
              <a:rPr lang="en-US" sz="8400" b="1" dirty="0"/>
              <a:t>Other</a:t>
            </a:r>
            <a:br>
              <a:rPr lang="en-US" sz="8400" b="1" dirty="0"/>
            </a:br>
            <a:r>
              <a:rPr lang="en-US" sz="8400" b="1" i="1" dirty="0">
                <a:solidFill>
                  <a:schemeClr val="accent6"/>
                </a:solidFill>
              </a:rPr>
              <a:t>applications</a:t>
            </a:r>
          </a:p>
        </p:txBody>
      </p:sp>
      <p:sp>
        <p:nvSpPr>
          <p:cNvPr id="40" name="Fußzeilenplatzhalter 2">
            <a:extLst>
              <a:ext uri="{FF2B5EF4-FFF2-40B4-BE49-F238E27FC236}">
                <a16:creationId xmlns:a16="http://schemas.microsoft.com/office/drawing/2014/main" id="{A4AC9A45-F14F-4839-A27C-A9FCF353EF59}"/>
              </a:ext>
            </a:extLst>
          </p:cNvPr>
          <p:cNvSpPr>
            <a:spLocks noGrp="1"/>
          </p:cNvSpPr>
          <p:nvPr>
            <p:ph type="ftr" sz="quarter" idx="11"/>
          </p:nvPr>
        </p:nvSpPr>
        <p:spPr/>
        <p:txBody>
          <a:bodyPr/>
          <a:lstStyle/>
          <a:p>
            <a:r>
              <a:rPr lang="en-US"/>
              <a:t>JANZZ.technology / KGC Talk NYC / May 05 2022</a:t>
            </a:r>
            <a:endParaRPr lang="de-CH" dirty="0"/>
          </a:p>
        </p:txBody>
      </p:sp>
      <p:sp>
        <p:nvSpPr>
          <p:cNvPr id="41" name="Foliennummernplatzhalter 3">
            <a:extLst>
              <a:ext uri="{FF2B5EF4-FFF2-40B4-BE49-F238E27FC236}">
                <a16:creationId xmlns:a16="http://schemas.microsoft.com/office/drawing/2014/main" id="{7B6B4BA1-ACC1-4A46-8C62-F1D1445566AF}"/>
              </a:ext>
            </a:extLst>
          </p:cNvPr>
          <p:cNvSpPr>
            <a:spLocks noGrp="1"/>
          </p:cNvSpPr>
          <p:nvPr>
            <p:ph type="sldNum" sz="quarter" idx="12"/>
          </p:nvPr>
        </p:nvSpPr>
        <p:spPr/>
        <p:txBody>
          <a:bodyPr/>
          <a:lstStyle/>
          <a:p>
            <a:fld id="{A7E22F92-E701-4EF5-866F-F531EDE78CDA}" type="slidenum">
              <a:rPr lang="de-CH" smtClean="0"/>
              <a:pPr/>
              <a:t>69</a:t>
            </a:fld>
            <a:endParaRPr lang="de-CH" dirty="0"/>
          </a:p>
        </p:txBody>
      </p:sp>
      <p:sp>
        <p:nvSpPr>
          <p:cNvPr id="43" name="Sechseck 42">
            <a:extLst>
              <a:ext uri="{FF2B5EF4-FFF2-40B4-BE49-F238E27FC236}">
                <a16:creationId xmlns:a16="http://schemas.microsoft.com/office/drawing/2014/main" id="{DEF274F2-2853-40B4-AE4F-876444A2D886}"/>
              </a:ext>
            </a:extLst>
          </p:cNvPr>
          <p:cNvSpPr/>
          <p:nvPr/>
        </p:nvSpPr>
        <p:spPr>
          <a:xfrm>
            <a:off x="3819838" y="-16985"/>
            <a:ext cx="2266323" cy="1944387"/>
          </a:xfrm>
          <a:prstGeom prst="hexagon">
            <a:avLst>
              <a:gd name="adj" fmla="val 30051"/>
              <a:gd name="vf" fmla="val 115470"/>
            </a:avLst>
          </a:prstGeom>
          <a:solidFill>
            <a:srgbClr val="00A4FF"/>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44" name="Sechseck 43">
            <a:extLst>
              <a:ext uri="{FF2B5EF4-FFF2-40B4-BE49-F238E27FC236}">
                <a16:creationId xmlns:a16="http://schemas.microsoft.com/office/drawing/2014/main" id="{F0BBB218-F532-412B-AEEF-17AC9F6D4767}"/>
              </a:ext>
            </a:extLst>
          </p:cNvPr>
          <p:cNvSpPr/>
          <p:nvPr/>
        </p:nvSpPr>
        <p:spPr>
          <a:xfrm>
            <a:off x="5537330" y="-1009381"/>
            <a:ext cx="2266323" cy="1944387"/>
          </a:xfrm>
          <a:prstGeom prst="hexagon">
            <a:avLst>
              <a:gd name="adj" fmla="val 30051"/>
              <a:gd name="vf" fmla="val 115470"/>
            </a:avLst>
          </a:prstGeom>
          <a:solidFill>
            <a:schemeClr val="tx2">
              <a:lumMod val="7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45" name="Sechseck 44">
            <a:extLst>
              <a:ext uri="{FF2B5EF4-FFF2-40B4-BE49-F238E27FC236}">
                <a16:creationId xmlns:a16="http://schemas.microsoft.com/office/drawing/2014/main" id="{2E55F2B9-0199-4E91-81A6-C4F724DD476D}"/>
              </a:ext>
            </a:extLst>
          </p:cNvPr>
          <p:cNvSpPr/>
          <p:nvPr/>
        </p:nvSpPr>
        <p:spPr>
          <a:xfrm>
            <a:off x="-1332638" y="-1009381"/>
            <a:ext cx="2266323" cy="1944387"/>
          </a:xfrm>
          <a:prstGeom prst="hexagon">
            <a:avLst>
              <a:gd name="adj" fmla="val 30051"/>
              <a:gd name="vf" fmla="val 115470"/>
            </a:avLst>
          </a:prstGeom>
          <a:solidFill>
            <a:schemeClr val="accent1">
              <a:lumMod val="60000"/>
              <a:lumOff val="4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46" name="Sechseck 45">
            <a:extLst>
              <a:ext uri="{FF2B5EF4-FFF2-40B4-BE49-F238E27FC236}">
                <a16:creationId xmlns:a16="http://schemas.microsoft.com/office/drawing/2014/main" id="{768F67B5-B761-4155-ABB7-16D38E1C5B58}"/>
              </a:ext>
            </a:extLst>
          </p:cNvPr>
          <p:cNvSpPr/>
          <p:nvPr/>
        </p:nvSpPr>
        <p:spPr>
          <a:xfrm>
            <a:off x="7254822" y="-16985"/>
            <a:ext cx="2266323" cy="1944387"/>
          </a:xfrm>
          <a:prstGeom prst="hexagon">
            <a:avLst>
              <a:gd name="adj" fmla="val 30051"/>
              <a:gd name="vf" fmla="val 115470"/>
            </a:avLst>
          </a:prstGeom>
          <a:solidFill>
            <a:srgbClr val="0AD4B2"/>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47" name="Sechseck 46">
            <a:extLst>
              <a:ext uri="{FF2B5EF4-FFF2-40B4-BE49-F238E27FC236}">
                <a16:creationId xmlns:a16="http://schemas.microsoft.com/office/drawing/2014/main" id="{3E4DC72B-55B6-40C5-9A2A-2D3652E16BC2}"/>
              </a:ext>
            </a:extLst>
          </p:cNvPr>
          <p:cNvSpPr/>
          <p:nvPr/>
        </p:nvSpPr>
        <p:spPr>
          <a:xfrm>
            <a:off x="8972314" y="-1009381"/>
            <a:ext cx="2266323" cy="1944387"/>
          </a:xfrm>
          <a:prstGeom prst="hexagon">
            <a:avLst>
              <a:gd name="adj" fmla="val 30051"/>
              <a:gd name="vf" fmla="val 115470"/>
            </a:avLst>
          </a:prstGeom>
          <a:solidFill>
            <a:schemeClr val="accent4">
              <a:lumMod val="7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48" name="Sechseck 47">
            <a:extLst>
              <a:ext uri="{FF2B5EF4-FFF2-40B4-BE49-F238E27FC236}">
                <a16:creationId xmlns:a16="http://schemas.microsoft.com/office/drawing/2014/main" id="{F5DCBC7F-3655-42A3-91F9-999EC37C379F}"/>
              </a:ext>
            </a:extLst>
          </p:cNvPr>
          <p:cNvSpPr/>
          <p:nvPr/>
        </p:nvSpPr>
        <p:spPr>
          <a:xfrm>
            <a:off x="2102346" y="-1009381"/>
            <a:ext cx="2266323" cy="1944387"/>
          </a:xfrm>
          <a:prstGeom prst="hexagon">
            <a:avLst>
              <a:gd name="adj" fmla="val 30051"/>
              <a:gd name="vf" fmla="val 115470"/>
            </a:avLst>
          </a:prstGeom>
          <a:solidFill>
            <a:schemeClr val="accent6"/>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49" name="Sechseck 48">
            <a:extLst>
              <a:ext uri="{FF2B5EF4-FFF2-40B4-BE49-F238E27FC236}">
                <a16:creationId xmlns:a16="http://schemas.microsoft.com/office/drawing/2014/main" id="{280F31F4-2C67-47A8-BA2C-5FA52A05D3AF}"/>
              </a:ext>
            </a:extLst>
          </p:cNvPr>
          <p:cNvSpPr/>
          <p:nvPr/>
        </p:nvSpPr>
        <p:spPr>
          <a:xfrm>
            <a:off x="384854" y="-16985"/>
            <a:ext cx="2266323" cy="1944387"/>
          </a:xfrm>
          <a:prstGeom prst="hexagon">
            <a:avLst>
              <a:gd name="adj" fmla="val 30051"/>
              <a:gd name="vf" fmla="val 115470"/>
            </a:avLst>
          </a:prstGeom>
          <a:solidFill>
            <a:schemeClr val="accent6">
              <a:lumMod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50" name="Sechseck 49">
            <a:extLst>
              <a:ext uri="{FF2B5EF4-FFF2-40B4-BE49-F238E27FC236}">
                <a16:creationId xmlns:a16="http://schemas.microsoft.com/office/drawing/2014/main" id="{B07E8298-8D8B-4BE8-883F-C78831676AF9}"/>
              </a:ext>
            </a:extLst>
          </p:cNvPr>
          <p:cNvSpPr/>
          <p:nvPr/>
        </p:nvSpPr>
        <p:spPr>
          <a:xfrm>
            <a:off x="3819838" y="1963008"/>
            <a:ext cx="2266323" cy="1944387"/>
          </a:xfrm>
          <a:prstGeom prst="hexagon">
            <a:avLst>
              <a:gd name="adj" fmla="val 30051"/>
              <a:gd name="vf" fmla="val 115470"/>
            </a:avLst>
          </a:prstGeom>
          <a:solidFill>
            <a:schemeClr val="accent1">
              <a:lumMod val="60000"/>
              <a:lumOff val="4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54" name="Sechseck 53">
            <a:extLst>
              <a:ext uri="{FF2B5EF4-FFF2-40B4-BE49-F238E27FC236}">
                <a16:creationId xmlns:a16="http://schemas.microsoft.com/office/drawing/2014/main" id="{E985F5BF-056D-4775-A1B3-4C03FB6842A7}"/>
              </a:ext>
            </a:extLst>
          </p:cNvPr>
          <p:cNvSpPr/>
          <p:nvPr/>
        </p:nvSpPr>
        <p:spPr>
          <a:xfrm>
            <a:off x="5537330" y="970612"/>
            <a:ext cx="2266323" cy="1944387"/>
          </a:xfrm>
          <a:prstGeom prst="hexagon">
            <a:avLst>
              <a:gd name="adj" fmla="val 30051"/>
              <a:gd name="vf" fmla="val 115470"/>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83" name="Sechseck 82">
            <a:extLst>
              <a:ext uri="{FF2B5EF4-FFF2-40B4-BE49-F238E27FC236}">
                <a16:creationId xmlns:a16="http://schemas.microsoft.com/office/drawing/2014/main" id="{99F41756-6B09-42A7-8EB5-189E05A8E95F}"/>
              </a:ext>
            </a:extLst>
          </p:cNvPr>
          <p:cNvSpPr/>
          <p:nvPr/>
        </p:nvSpPr>
        <p:spPr>
          <a:xfrm>
            <a:off x="-1332638" y="970612"/>
            <a:ext cx="2266323" cy="1944387"/>
          </a:xfrm>
          <a:prstGeom prst="hexagon">
            <a:avLst>
              <a:gd name="adj" fmla="val 30051"/>
              <a:gd name="vf" fmla="val 115470"/>
            </a:avLst>
          </a:prstGeom>
          <a:solidFill>
            <a:srgbClr val="8C59FF"/>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84" name="Sechseck 83">
            <a:extLst>
              <a:ext uri="{FF2B5EF4-FFF2-40B4-BE49-F238E27FC236}">
                <a16:creationId xmlns:a16="http://schemas.microsoft.com/office/drawing/2014/main" id="{2C6A8679-D3E8-44F5-B7AF-6F34EFC520E8}"/>
              </a:ext>
            </a:extLst>
          </p:cNvPr>
          <p:cNvSpPr/>
          <p:nvPr/>
        </p:nvSpPr>
        <p:spPr>
          <a:xfrm>
            <a:off x="7254822" y="1963008"/>
            <a:ext cx="2266323" cy="1944387"/>
          </a:xfrm>
          <a:prstGeom prst="hexagon">
            <a:avLst>
              <a:gd name="adj" fmla="val 30051"/>
              <a:gd name="vf" fmla="val 115470"/>
            </a:avLst>
          </a:prstGeom>
          <a:solidFill>
            <a:srgbClr val="4A62E0"/>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85" name="Sechseck 84">
            <a:extLst>
              <a:ext uri="{FF2B5EF4-FFF2-40B4-BE49-F238E27FC236}">
                <a16:creationId xmlns:a16="http://schemas.microsoft.com/office/drawing/2014/main" id="{F008A04F-9DF3-4CD9-AC5B-6CBFB8D60BF5}"/>
              </a:ext>
            </a:extLst>
          </p:cNvPr>
          <p:cNvSpPr/>
          <p:nvPr/>
        </p:nvSpPr>
        <p:spPr>
          <a:xfrm>
            <a:off x="8972314" y="970612"/>
            <a:ext cx="2266323" cy="1944387"/>
          </a:xfrm>
          <a:prstGeom prst="hexagon">
            <a:avLst>
              <a:gd name="adj" fmla="val 30051"/>
              <a:gd name="vf" fmla="val 115470"/>
            </a:avLst>
          </a:prstGeom>
          <a:solidFill>
            <a:schemeClr val="tx2">
              <a:lumMod val="7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86" name="Sechseck 85">
            <a:extLst>
              <a:ext uri="{FF2B5EF4-FFF2-40B4-BE49-F238E27FC236}">
                <a16:creationId xmlns:a16="http://schemas.microsoft.com/office/drawing/2014/main" id="{DD7E44D8-40AC-46AA-B540-FB5525153899}"/>
              </a:ext>
            </a:extLst>
          </p:cNvPr>
          <p:cNvSpPr/>
          <p:nvPr/>
        </p:nvSpPr>
        <p:spPr>
          <a:xfrm>
            <a:off x="2102346" y="970612"/>
            <a:ext cx="2266323" cy="1944387"/>
          </a:xfrm>
          <a:prstGeom prst="hexagon">
            <a:avLst>
              <a:gd name="adj" fmla="val 30051"/>
              <a:gd name="vf" fmla="val 115470"/>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87" name="Sechseck 86">
            <a:extLst>
              <a:ext uri="{FF2B5EF4-FFF2-40B4-BE49-F238E27FC236}">
                <a16:creationId xmlns:a16="http://schemas.microsoft.com/office/drawing/2014/main" id="{4C73FE83-0377-40BE-B604-68833D17F4C8}"/>
              </a:ext>
            </a:extLst>
          </p:cNvPr>
          <p:cNvSpPr/>
          <p:nvPr/>
        </p:nvSpPr>
        <p:spPr>
          <a:xfrm>
            <a:off x="384854" y="1963008"/>
            <a:ext cx="2266323" cy="1944387"/>
          </a:xfrm>
          <a:prstGeom prst="hexagon">
            <a:avLst>
              <a:gd name="adj" fmla="val 30051"/>
              <a:gd name="vf" fmla="val 115470"/>
            </a:avLst>
          </a:prstGeom>
          <a:solidFill>
            <a:schemeClr val="tx2">
              <a:lumMod val="7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88" name="Sechseck 87">
            <a:extLst>
              <a:ext uri="{FF2B5EF4-FFF2-40B4-BE49-F238E27FC236}">
                <a16:creationId xmlns:a16="http://schemas.microsoft.com/office/drawing/2014/main" id="{BA6E1F1F-046C-4EBA-A962-E2C2B4B86FA5}"/>
              </a:ext>
            </a:extLst>
          </p:cNvPr>
          <p:cNvSpPr/>
          <p:nvPr/>
        </p:nvSpPr>
        <p:spPr>
          <a:xfrm>
            <a:off x="3819838" y="3943001"/>
            <a:ext cx="2266323" cy="1944387"/>
          </a:xfrm>
          <a:prstGeom prst="hexagon">
            <a:avLst>
              <a:gd name="adj" fmla="val 30051"/>
              <a:gd name="vf" fmla="val 115470"/>
            </a:avLst>
          </a:prstGeom>
          <a:solidFill>
            <a:schemeClr val="tx2">
              <a:lumMod val="7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89" name="Sechseck 88">
            <a:extLst>
              <a:ext uri="{FF2B5EF4-FFF2-40B4-BE49-F238E27FC236}">
                <a16:creationId xmlns:a16="http://schemas.microsoft.com/office/drawing/2014/main" id="{30587631-1ED6-43F3-A547-55542EC7DFDE}"/>
              </a:ext>
            </a:extLst>
          </p:cNvPr>
          <p:cNvSpPr/>
          <p:nvPr/>
        </p:nvSpPr>
        <p:spPr>
          <a:xfrm>
            <a:off x="5537330" y="2950605"/>
            <a:ext cx="2266323" cy="1944387"/>
          </a:xfrm>
          <a:prstGeom prst="hexagon">
            <a:avLst>
              <a:gd name="adj" fmla="val 30051"/>
              <a:gd name="vf" fmla="val 115470"/>
            </a:avLst>
          </a:prstGeom>
          <a:solidFill>
            <a:srgbClr val="00A4FF"/>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90" name="Sechseck 89">
            <a:extLst>
              <a:ext uri="{FF2B5EF4-FFF2-40B4-BE49-F238E27FC236}">
                <a16:creationId xmlns:a16="http://schemas.microsoft.com/office/drawing/2014/main" id="{9B2D2972-DD6A-4100-BFEE-574DE97DC143}"/>
              </a:ext>
            </a:extLst>
          </p:cNvPr>
          <p:cNvSpPr/>
          <p:nvPr/>
        </p:nvSpPr>
        <p:spPr>
          <a:xfrm>
            <a:off x="-1332638" y="2950605"/>
            <a:ext cx="2266323" cy="1944387"/>
          </a:xfrm>
          <a:prstGeom prst="hexagon">
            <a:avLst>
              <a:gd name="adj" fmla="val 30051"/>
              <a:gd name="vf" fmla="val 115470"/>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91" name="Sechseck 90">
            <a:extLst>
              <a:ext uri="{FF2B5EF4-FFF2-40B4-BE49-F238E27FC236}">
                <a16:creationId xmlns:a16="http://schemas.microsoft.com/office/drawing/2014/main" id="{44618C52-8D25-4CBA-BAF4-68B403CD3B53}"/>
              </a:ext>
            </a:extLst>
          </p:cNvPr>
          <p:cNvSpPr/>
          <p:nvPr/>
        </p:nvSpPr>
        <p:spPr>
          <a:xfrm>
            <a:off x="7254822" y="3943001"/>
            <a:ext cx="2266323" cy="1944387"/>
          </a:xfrm>
          <a:prstGeom prst="hexagon">
            <a:avLst>
              <a:gd name="adj" fmla="val 30051"/>
              <a:gd name="vf" fmla="val 115470"/>
            </a:avLst>
          </a:prstGeom>
          <a:solidFill>
            <a:schemeClr val="tx2">
              <a:lumMod val="7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93" name="Sechseck 92">
            <a:extLst>
              <a:ext uri="{FF2B5EF4-FFF2-40B4-BE49-F238E27FC236}">
                <a16:creationId xmlns:a16="http://schemas.microsoft.com/office/drawing/2014/main" id="{6ABA1316-F0DE-4C75-BB4D-FF11F46689DC}"/>
              </a:ext>
            </a:extLst>
          </p:cNvPr>
          <p:cNvSpPr/>
          <p:nvPr/>
        </p:nvSpPr>
        <p:spPr>
          <a:xfrm>
            <a:off x="8972314" y="2950605"/>
            <a:ext cx="2266323" cy="1944387"/>
          </a:xfrm>
          <a:prstGeom prst="hexagon">
            <a:avLst>
              <a:gd name="adj" fmla="val 30051"/>
              <a:gd name="vf" fmla="val 115470"/>
            </a:avLst>
          </a:prstGeom>
          <a:solidFill>
            <a:srgbClr val="55F7DC"/>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94" name="Sechseck 93">
            <a:extLst>
              <a:ext uri="{FF2B5EF4-FFF2-40B4-BE49-F238E27FC236}">
                <a16:creationId xmlns:a16="http://schemas.microsoft.com/office/drawing/2014/main" id="{CDF119D9-8273-42F4-A5FC-5FB4889328B2}"/>
              </a:ext>
            </a:extLst>
          </p:cNvPr>
          <p:cNvSpPr/>
          <p:nvPr/>
        </p:nvSpPr>
        <p:spPr>
          <a:xfrm>
            <a:off x="2102346" y="2950605"/>
            <a:ext cx="2266323" cy="1944387"/>
          </a:xfrm>
          <a:prstGeom prst="hexagon">
            <a:avLst>
              <a:gd name="adj" fmla="val 30051"/>
              <a:gd name="vf" fmla="val 115470"/>
            </a:avLst>
          </a:prstGeom>
          <a:solidFill>
            <a:srgbClr val="8C59FF"/>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95" name="Sechseck 94">
            <a:extLst>
              <a:ext uri="{FF2B5EF4-FFF2-40B4-BE49-F238E27FC236}">
                <a16:creationId xmlns:a16="http://schemas.microsoft.com/office/drawing/2014/main" id="{FA6D75CD-BE7D-440A-9FF6-BEB2DB547728}"/>
              </a:ext>
            </a:extLst>
          </p:cNvPr>
          <p:cNvSpPr/>
          <p:nvPr/>
        </p:nvSpPr>
        <p:spPr>
          <a:xfrm>
            <a:off x="384854" y="3943001"/>
            <a:ext cx="2266323" cy="1944387"/>
          </a:xfrm>
          <a:prstGeom prst="hexagon">
            <a:avLst>
              <a:gd name="adj" fmla="val 30051"/>
              <a:gd name="vf" fmla="val 115470"/>
            </a:avLst>
          </a:prstGeom>
          <a:solidFill>
            <a:schemeClr val="accent1">
              <a:lumMod val="60000"/>
              <a:lumOff val="4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96" name="Sechseck 95">
            <a:extLst>
              <a:ext uri="{FF2B5EF4-FFF2-40B4-BE49-F238E27FC236}">
                <a16:creationId xmlns:a16="http://schemas.microsoft.com/office/drawing/2014/main" id="{E790C4E5-D8D1-493E-82B4-52FC18123D85}"/>
              </a:ext>
            </a:extLst>
          </p:cNvPr>
          <p:cNvSpPr/>
          <p:nvPr/>
        </p:nvSpPr>
        <p:spPr>
          <a:xfrm>
            <a:off x="3819838" y="5922994"/>
            <a:ext cx="2266323" cy="1944387"/>
          </a:xfrm>
          <a:prstGeom prst="hexagon">
            <a:avLst>
              <a:gd name="adj" fmla="val 30051"/>
              <a:gd name="vf" fmla="val 115470"/>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97" name="Sechseck 96">
            <a:extLst>
              <a:ext uri="{FF2B5EF4-FFF2-40B4-BE49-F238E27FC236}">
                <a16:creationId xmlns:a16="http://schemas.microsoft.com/office/drawing/2014/main" id="{D6E6EDE7-9651-4F1B-AD55-44B2F906C45B}"/>
              </a:ext>
            </a:extLst>
          </p:cNvPr>
          <p:cNvSpPr/>
          <p:nvPr/>
        </p:nvSpPr>
        <p:spPr>
          <a:xfrm>
            <a:off x="5537330" y="4930598"/>
            <a:ext cx="2266323" cy="1944387"/>
          </a:xfrm>
          <a:prstGeom prst="hexagon">
            <a:avLst>
              <a:gd name="adj" fmla="val 30051"/>
              <a:gd name="vf" fmla="val 115470"/>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98" name="Sechseck 97">
            <a:extLst>
              <a:ext uri="{FF2B5EF4-FFF2-40B4-BE49-F238E27FC236}">
                <a16:creationId xmlns:a16="http://schemas.microsoft.com/office/drawing/2014/main" id="{D7E3EEDA-B60C-438B-8743-0D2E9E63D9DF}"/>
              </a:ext>
            </a:extLst>
          </p:cNvPr>
          <p:cNvSpPr/>
          <p:nvPr/>
        </p:nvSpPr>
        <p:spPr>
          <a:xfrm>
            <a:off x="-1332638" y="4930598"/>
            <a:ext cx="2266323" cy="1944387"/>
          </a:xfrm>
          <a:prstGeom prst="hexagon">
            <a:avLst>
              <a:gd name="adj" fmla="val 30051"/>
              <a:gd name="vf" fmla="val 115470"/>
            </a:avLst>
          </a:prstGeom>
          <a:solidFill>
            <a:schemeClr val="tx2">
              <a:lumMod val="7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99" name="Sechseck 98">
            <a:extLst>
              <a:ext uri="{FF2B5EF4-FFF2-40B4-BE49-F238E27FC236}">
                <a16:creationId xmlns:a16="http://schemas.microsoft.com/office/drawing/2014/main" id="{72AF9AC0-26FC-4D21-8B12-BD12DAA87051}"/>
              </a:ext>
            </a:extLst>
          </p:cNvPr>
          <p:cNvSpPr/>
          <p:nvPr/>
        </p:nvSpPr>
        <p:spPr>
          <a:xfrm>
            <a:off x="7254822" y="5922994"/>
            <a:ext cx="2266323" cy="1944387"/>
          </a:xfrm>
          <a:prstGeom prst="hexagon">
            <a:avLst>
              <a:gd name="adj" fmla="val 30051"/>
              <a:gd name="vf" fmla="val 115470"/>
            </a:avLst>
          </a:prstGeom>
          <a:solidFill>
            <a:srgbClr val="8C59FF"/>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100" name="Sechseck 99">
            <a:extLst>
              <a:ext uri="{FF2B5EF4-FFF2-40B4-BE49-F238E27FC236}">
                <a16:creationId xmlns:a16="http://schemas.microsoft.com/office/drawing/2014/main" id="{FFA6BC8D-F769-493B-A5E4-0280951A0F12}"/>
              </a:ext>
            </a:extLst>
          </p:cNvPr>
          <p:cNvSpPr/>
          <p:nvPr/>
        </p:nvSpPr>
        <p:spPr>
          <a:xfrm>
            <a:off x="8972314" y="4930598"/>
            <a:ext cx="2266323" cy="1944387"/>
          </a:xfrm>
          <a:prstGeom prst="hexagon">
            <a:avLst>
              <a:gd name="adj" fmla="val 30051"/>
              <a:gd name="vf" fmla="val 115470"/>
            </a:avLst>
          </a:prstGeom>
          <a:solidFill>
            <a:schemeClr val="accent1">
              <a:lumMod val="60000"/>
              <a:lumOff val="4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101" name="Sechseck 100">
            <a:extLst>
              <a:ext uri="{FF2B5EF4-FFF2-40B4-BE49-F238E27FC236}">
                <a16:creationId xmlns:a16="http://schemas.microsoft.com/office/drawing/2014/main" id="{FF975464-7FFE-41F6-AD3B-1F8BE2622DDC}"/>
              </a:ext>
            </a:extLst>
          </p:cNvPr>
          <p:cNvSpPr/>
          <p:nvPr/>
        </p:nvSpPr>
        <p:spPr>
          <a:xfrm>
            <a:off x="2102346" y="4930598"/>
            <a:ext cx="2266323" cy="1944387"/>
          </a:xfrm>
          <a:prstGeom prst="hexagon">
            <a:avLst>
              <a:gd name="adj" fmla="val 30051"/>
              <a:gd name="vf" fmla="val 115470"/>
            </a:avLst>
          </a:prstGeom>
          <a:solidFill>
            <a:schemeClr val="accent6">
              <a:lumMod val="60000"/>
              <a:lumOff val="4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
        <p:nvSpPr>
          <p:cNvPr id="102" name="Sechseck 101">
            <a:extLst>
              <a:ext uri="{FF2B5EF4-FFF2-40B4-BE49-F238E27FC236}">
                <a16:creationId xmlns:a16="http://schemas.microsoft.com/office/drawing/2014/main" id="{5218FD12-FE6C-4651-B334-0ACC1D0BF1D4}"/>
              </a:ext>
            </a:extLst>
          </p:cNvPr>
          <p:cNvSpPr/>
          <p:nvPr/>
        </p:nvSpPr>
        <p:spPr>
          <a:xfrm>
            <a:off x="384854" y="5922994"/>
            <a:ext cx="2266323" cy="1944387"/>
          </a:xfrm>
          <a:prstGeom prst="hexagon">
            <a:avLst>
              <a:gd name="adj" fmla="val 30051"/>
              <a:gd name="vf" fmla="val 115470"/>
            </a:avLst>
          </a:prstGeom>
          <a:solidFill>
            <a:srgbClr val="4A62E0"/>
          </a:solidFill>
          <a:ln w="635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defTabSz="914400">
              <a:lnSpc>
                <a:spcPts val="1300"/>
              </a:lnSpc>
              <a:defRPr/>
            </a:pPr>
            <a:endParaRPr lang="en-US" sz="1000" dirty="0">
              <a:solidFill>
                <a:schemeClr val="bg1"/>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159219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xit" presetSubtype="0" accel="100000" fill="hold" grpId="0" nodeType="withEffect">
                                  <p:stCondLst>
                                    <p:cond delay="0"/>
                                  </p:stCondLst>
                                  <p:childTnLst>
                                    <p:anim calcmode="lin" valueType="num">
                                      <p:cBhvr>
                                        <p:cTn id="6" dur="2000"/>
                                        <p:tgtEl>
                                          <p:spTgt spid="40"/>
                                        </p:tgtEl>
                                        <p:attrNameLst>
                                          <p:attrName>ppt_w</p:attrName>
                                        </p:attrNameLst>
                                      </p:cBhvr>
                                      <p:tavLst>
                                        <p:tav tm="0">
                                          <p:val>
                                            <p:strVal val="ppt_w"/>
                                          </p:val>
                                        </p:tav>
                                        <p:tav tm="100000">
                                          <p:val>
                                            <p:strVal val="ppt_w+.3"/>
                                          </p:val>
                                        </p:tav>
                                      </p:tavLst>
                                    </p:anim>
                                    <p:anim calcmode="lin" valueType="num">
                                      <p:cBhvr>
                                        <p:cTn id="7" dur="2000"/>
                                        <p:tgtEl>
                                          <p:spTgt spid="40"/>
                                        </p:tgtEl>
                                        <p:attrNameLst>
                                          <p:attrName>ppt_h</p:attrName>
                                        </p:attrNameLst>
                                      </p:cBhvr>
                                      <p:tavLst>
                                        <p:tav tm="0">
                                          <p:val>
                                            <p:strVal val="ppt_h"/>
                                          </p:val>
                                        </p:tav>
                                        <p:tav tm="100000">
                                          <p:val>
                                            <p:strVal val="ppt_h"/>
                                          </p:val>
                                        </p:tav>
                                      </p:tavLst>
                                    </p:anim>
                                    <p:animEffect transition="out" filter="fade">
                                      <p:cBhvr>
                                        <p:cTn id="8" dur="2000"/>
                                        <p:tgtEl>
                                          <p:spTgt spid="40"/>
                                        </p:tgtEl>
                                      </p:cBhvr>
                                    </p:animEffect>
                                    <p:set>
                                      <p:cBhvr>
                                        <p:cTn id="9" dur="1" fill="hold">
                                          <p:stCondLst>
                                            <p:cond delay="1999"/>
                                          </p:stCondLst>
                                        </p:cTn>
                                        <p:tgtEl>
                                          <p:spTgt spid="40"/>
                                        </p:tgtEl>
                                        <p:attrNameLst>
                                          <p:attrName>style.visibility</p:attrName>
                                        </p:attrNameLst>
                                      </p:cBhvr>
                                      <p:to>
                                        <p:strVal val="hidden"/>
                                      </p:to>
                                    </p:set>
                                  </p:childTnLst>
                                </p:cTn>
                              </p:par>
                              <p:par>
                                <p:cTn id="10" presetID="50" presetClass="exit" presetSubtype="0" accel="100000" fill="hold" grpId="0" nodeType="withEffect">
                                  <p:stCondLst>
                                    <p:cond delay="0"/>
                                  </p:stCondLst>
                                  <p:childTnLst>
                                    <p:anim calcmode="lin" valueType="num">
                                      <p:cBhvr>
                                        <p:cTn id="11" dur="2000"/>
                                        <p:tgtEl>
                                          <p:spTgt spid="41"/>
                                        </p:tgtEl>
                                        <p:attrNameLst>
                                          <p:attrName>ppt_w</p:attrName>
                                        </p:attrNameLst>
                                      </p:cBhvr>
                                      <p:tavLst>
                                        <p:tav tm="0">
                                          <p:val>
                                            <p:strVal val="ppt_w"/>
                                          </p:val>
                                        </p:tav>
                                        <p:tav tm="100000">
                                          <p:val>
                                            <p:strVal val="ppt_w+.3"/>
                                          </p:val>
                                        </p:tav>
                                      </p:tavLst>
                                    </p:anim>
                                    <p:anim calcmode="lin" valueType="num">
                                      <p:cBhvr>
                                        <p:cTn id="12" dur="2000"/>
                                        <p:tgtEl>
                                          <p:spTgt spid="41"/>
                                        </p:tgtEl>
                                        <p:attrNameLst>
                                          <p:attrName>ppt_h</p:attrName>
                                        </p:attrNameLst>
                                      </p:cBhvr>
                                      <p:tavLst>
                                        <p:tav tm="0">
                                          <p:val>
                                            <p:strVal val="ppt_h"/>
                                          </p:val>
                                        </p:tav>
                                        <p:tav tm="100000">
                                          <p:val>
                                            <p:strVal val="ppt_h"/>
                                          </p:val>
                                        </p:tav>
                                      </p:tavLst>
                                    </p:anim>
                                    <p:animEffect transition="out" filter="fade">
                                      <p:cBhvr>
                                        <p:cTn id="13" dur="2000"/>
                                        <p:tgtEl>
                                          <p:spTgt spid="41"/>
                                        </p:tgtEl>
                                      </p:cBhvr>
                                    </p:animEffect>
                                    <p:set>
                                      <p:cBhvr>
                                        <p:cTn id="14" dur="1" fill="hold">
                                          <p:stCondLst>
                                            <p:cond delay="1999"/>
                                          </p:stCondLst>
                                        </p:cTn>
                                        <p:tgtEl>
                                          <p:spTgt spid="41"/>
                                        </p:tgtEl>
                                        <p:attrNameLst>
                                          <p:attrName>style.visibility</p:attrName>
                                        </p:attrNameLst>
                                      </p:cBhvr>
                                      <p:to>
                                        <p:strVal val="hidden"/>
                                      </p:to>
                                    </p:set>
                                  </p:childTnLst>
                                </p:cTn>
                              </p:par>
                              <p:par>
                                <p:cTn id="15" presetID="50" presetClass="exit" presetSubtype="0" accel="100000" fill="hold" grpId="0" nodeType="withEffect">
                                  <p:stCondLst>
                                    <p:cond delay="0"/>
                                  </p:stCondLst>
                                  <p:childTnLst>
                                    <p:anim calcmode="lin" valueType="num">
                                      <p:cBhvr>
                                        <p:cTn id="16" dur="2000"/>
                                        <p:tgtEl>
                                          <p:spTgt spid="43"/>
                                        </p:tgtEl>
                                        <p:attrNameLst>
                                          <p:attrName>ppt_w</p:attrName>
                                        </p:attrNameLst>
                                      </p:cBhvr>
                                      <p:tavLst>
                                        <p:tav tm="0">
                                          <p:val>
                                            <p:strVal val="ppt_w"/>
                                          </p:val>
                                        </p:tav>
                                        <p:tav tm="100000">
                                          <p:val>
                                            <p:strVal val="ppt_w+.3"/>
                                          </p:val>
                                        </p:tav>
                                      </p:tavLst>
                                    </p:anim>
                                    <p:anim calcmode="lin" valueType="num">
                                      <p:cBhvr>
                                        <p:cTn id="17" dur="2000"/>
                                        <p:tgtEl>
                                          <p:spTgt spid="43"/>
                                        </p:tgtEl>
                                        <p:attrNameLst>
                                          <p:attrName>ppt_h</p:attrName>
                                        </p:attrNameLst>
                                      </p:cBhvr>
                                      <p:tavLst>
                                        <p:tav tm="0">
                                          <p:val>
                                            <p:strVal val="ppt_h"/>
                                          </p:val>
                                        </p:tav>
                                        <p:tav tm="100000">
                                          <p:val>
                                            <p:strVal val="ppt_h"/>
                                          </p:val>
                                        </p:tav>
                                      </p:tavLst>
                                    </p:anim>
                                    <p:animEffect transition="out" filter="fade">
                                      <p:cBhvr>
                                        <p:cTn id="18" dur="2000"/>
                                        <p:tgtEl>
                                          <p:spTgt spid="43"/>
                                        </p:tgtEl>
                                      </p:cBhvr>
                                    </p:animEffect>
                                    <p:set>
                                      <p:cBhvr>
                                        <p:cTn id="19" dur="1" fill="hold">
                                          <p:stCondLst>
                                            <p:cond delay="1999"/>
                                          </p:stCondLst>
                                        </p:cTn>
                                        <p:tgtEl>
                                          <p:spTgt spid="43"/>
                                        </p:tgtEl>
                                        <p:attrNameLst>
                                          <p:attrName>style.visibility</p:attrName>
                                        </p:attrNameLst>
                                      </p:cBhvr>
                                      <p:to>
                                        <p:strVal val="hidden"/>
                                      </p:to>
                                    </p:set>
                                  </p:childTnLst>
                                </p:cTn>
                              </p:par>
                              <p:par>
                                <p:cTn id="20" presetID="50" presetClass="exit" presetSubtype="0" accel="100000" fill="hold" grpId="0" nodeType="withEffect">
                                  <p:stCondLst>
                                    <p:cond delay="0"/>
                                  </p:stCondLst>
                                  <p:childTnLst>
                                    <p:anim calcmode="lin" valueType="num">
                                      <p:cBhvr>
                                        <p:cTn id="21" dur="2000"/>
                                        <p:tgtEl>
                                          <p:spTgt spid="44"/>
                                        </p:tgtEl>
                                        <p:attrNameLst>
                                          <p:attrName>ppt_w</p:attrName>
                                        </p:attrNameLst>
                                      </p:cBhvr>
                                      <p:tavLst>
                                        <p:tav tm="0">
                                          <p:val>
                                            <p:strVal val="ppt_w"/>
                                          </p:val>
                                        </p:tav>
                                        <p:tav tm="100000">
                                          <p:val>
                                            <p:strVal val="ppt_w+.3"/>
                                          </p:val>
                                        </p:tav>
                                      </p:tavLst>
                                    </p:anim>
                                    <p:anim calcmode="lin" valueType="num">
                                      <p:cBhvr>
                                        <p:cTn id="22" dur="2000"/>
                                        <p:tgtEl>
                                          <p:spTgt spid="44"/>
                                        </p:tgtEl>
                                        <p:attrNameLst>
                                          <p:attrName>ppt_h</p:attrName>
                                        </p:attrNameLst>
                                      </p:cBhvr>
                                      <p:tavLst>
                                        <p:tav tm="0">
                                          <p:val>
                                            <p:strVal val="ppt_h"/>
                                          </p:val>
                                        </p:tav>
                                        <p:tav tm="100000">
                                          <p:val>
                                            <p:strVal val="ppt_h"/>
                                          </p:val>
                                        </p:tav>
                                      </p:tavLst>
                                    </p:anim>
                                    <p:animEffect transition="out" filter="fade">
                                      <p:cBhvr>
                                        <p:cTn id="23" dur="2000"/>
                                        <p:tgtEl>
                                          <p:spTgt spid="44"/>
                                        </p:tgtEl>
                                      </p:cBhvr>
                                    </p:animEffect>
                                    <p:set>
                                      <p:cBhvr>
                                        <p:cTn id="24" dur="1" fill="hold">
                                          <p:stCondLst>
                                            <p:cond delay="1999"/>
                                          </p:stCondLst>
                                        </p:cTn>
                                        <p:tgtEl>
                                          <p:spTgt spid="44"/>
                                        </p:tgtEl>
                                        <p:attrNameLst>
                                          <p:attrName>style.visibility</p:attrName>
                                        </p:attrNameLst>
                                      </p:cBhvr>
                                      <p:to>
                                        <p:strVal val="hidden"/>
                                      </p:to>
                                    </p:set>
                                  </p:childTnLst>
                                </p:cTn>
                              </p:par>
                              <p:par>
                                <p:cTn id="25" presetID="50" presetClass="exit" presetSubtype="0" accel="100000" fill="hold" grpId="0" nodeType="withEffect">
                                  <p:stCondLst>
                                    <p:cond delay="0"/>
                                  </p:stCondLst>
                                  <p:childTnLst>
                                    <p:anim calcmode="lin" valueType="num">
                                      <p:cBhvr>
                                        <p:cTn id="26" dur="2000"/>
                                        <p:tgtEl>
                                          <p:spTgt spid="45"/>
                                        </p:tgtEl>
                                        <p:attrNameLst>
                                          <p:attrName>ppt_w</p:attrName>
                                        </p:attrNameLst>
                                      </p:cBhvr>
                                      <p:tavLst>
                                        <p:tav tm="0">
                                          <p:val>
                                            <p:strVal val="ppt_w"/>
                                          </p:val>
                                        </p:tav>
                                        <p:tav tm="100000">
                                          <p:val>
                                            <p:strVal val="ppt_w+.3"/>
                                          </p:val>
                                        </p:tav>
                                      </p:tavLst>
                                    </p:anim>
                                    <p:anim calcmode="lin" valueType="num">
                                      <p:cBhvr>
                                        <p:cTn id="27" dur="2000"/>
                                        <p:tgtEl>
                                          <p:spTgt spid="45"/>
                                        </p:tgtEl>
                                        <p:attrNameLst>
                                          <p:attrName>ppt_h</p:attrName>
                                        </p:attrNameLst>
                                      </p:cBhvr>
                                      <p:tavLst>
                                        <p:tav tm="0">
                                          <p:val>
                                            <p:strVal val="ppt_h"/>
                                          </p:val>
                                        </p:tav>
                                        <p:tav tm="100000">
                                          <p:val>
                                            <p:strVal val="ppt_h"/>
                                          </p:val>
                                        </p:tav>
                                      </p:tavLst>
                                    </p:anim>
                                    <p:animEffect transition="out" filter="fade">
                                      <p:cBhvr>
                                        <p:cTn id="28" dur="2000"/>
                                        <p:tgtEl>
                                          <p:spTgt spid="45"/>
                                        </p:tgtEl>
                                      </p:cBhvr>
                                    </p:animEffect>
                                    <p:set>
                                      <p:cBhvr>
                                        <p:cTn id="29" dur="1" fill="hold">
                                          <p:stCondLst>
                                            <p:cond delay="1999"/>
                                          </p:stCondLst>
                                        </p:cTn>
                                        <p:tgtEl>
                                          <p:spTgt spid="45"/>
                                        </p:tgtEl>
                                        <p:attrNameLst>
                                          <p:attrName>style.visibility</p:attrName>
                                        </p:attrNameLst>
                                      </p:cBhvr>
                                      <p:to>
                                        <p:strVal val="hidden"/>
                                      </p:to>
                                    </p:set>
                                  </p:childTnLst>
                                </p:cTn>
                              </p:par>
                              <p:par>
                                <p:cTn id="30" presetID="50" presetClass="exit" presetSubtype="0" accel="100000" fill="hold" grpId="0" nodeType="withEffect">
                                  <p:stCondLst>
                                    <p:cond delay="0"/>
                                  </p:stCondLst>
                                  <p:childTnLst>
                                    <p:anim calcmode="lin" valueType="num">
                                      <p:cBhvr>
                                        <p:cTn id="31" dur="2000"/>
                                        <p:tgtEl>
                                          <p:spTgt spid="46"/>
                                        </p:tgtEl>
                                        <p:attrNameLst>
                                          <p:attrName>ppt_w</p:attrName>
                                        </p:attrNameLst>
                                      </p:cBhvr>
                                      <p:tavLst>
                                        <p:tav tm="0">
                                          <p:val>
                                            <p:strVal val="ppt_w"/>
                                          </p:val>
                                        </p:tav>
                                        <p:tav tm="100000">
                                          <p:val>
                                            <p:strVal val="ppt_w+.3"/>
                                          </p:val>
                                        </p:tav>
                                      </p:tavLst>
                                    </p:anim>
                                    <p:anim calcmode="lin" valueType="num">
                                      <p:cBhvr>
                                        <p:cTn id="32" dur="2000"/>
                                        <p:tgtEl>
                                          <p:spTgt spid="46"/>
                                        </p:tgtEl>
                                        <p:attrNameLst>
                                          <p:attrName>ppt_h</p:attrName>
                                        </p:attrNameLst>
                                      </p:cBhvr>
                                      <p:tavLst>
                                        <p:tav tm="0">
                                          <p:val>
                                            <p:strVal val="ppt_h"/>
                                          </p:val>
                                        </p:tav>
                                        <p:tav tm="100000">
                                          <p:val>
                                            <p:strVal val="ppt_h"/>
                                          </p:val>
                                        </p:tav>
                                      </p:tavLst>
                                    </p:anim>
                                    <p:animEffect transition="out" filter="fade">
                                      <p:cBhvr>
                                        <p:cTn id="33" dur="2000"/>
                                        <p:tgtEl>
                                          <p:spTgt spid="46"/>
                                        </p:tgtEl>
                                      </p:cBhvr>
                                    </p:animEffect>
                                    <p:set>
                                      <p:cBhvr>
                                        <p:cTn id="34" dur="1" fill="hold">
                                          <p:stCondLst>
                                            <p:cond delay="1999"/>
                                          </p:stCondLst>
                                        </p:cTn>
                                        <p:tgtEl>
                                          <p:spTgt spid="46"/>
                                        </p:tgtEl>
                                        <p:attrNameLst>
                                          <p:attrName>style.visibility</p:attrName>
                                        </p:attrNameLst>
                                      </p:cBhvr>
                                      <p:to>
                                        <p:strVal val="hidden"/>
                                      </p:to>
                                    </p:set>
                                  </p:childTnLst>
                                </p:cTn>
                              </p:par>
                              <p:par>
                                <p:cTn id="35" presetID="50" presetClass="exit" presetSubtype="0" accel="100000" fill="hold" grpId="0" nodeType="withEffect">
                                  <p:stCondLst>
                                    <p:cond delay="0"/>
                                  </p:stCondLst>
                                  <p:childTnLst>
                                    <p:anim calcmode="lin" valueType="num">
                                      <p:cBhvr>
                                        <p:cTn id="36" dur="2000"/>
                                        <p:tgtEl>
                                          <p:spTgt spid="47"/>
                                        </p:tgtEl>
                                        <p:attrNameLst>
                                          <p:attrName>ppt_w</p:attrName>
                                        </p:attrNameLst>
                                      </p:cBhvr>
                                      <p:tavLst>
                                        <p:tav tm="0">
                                          <p:val>
                                            <p:strVal val="ppt_w"/>
                                          </p:val>
                                        </p:tav>
                                        <p:tav tm="100000">
                                          <p:val>
                                            <p:strVal val="ppt_w+.3"/>
                                          </p:val>
                                        </p:tav>
                                      </p:tavLst>
                                    </p:anim>
                                    <p:anim calcmode="lin" valueType="num">
                                      <p:cBhvr>
                                        <p:cTn id="37" dur="2000"/>
                                        <p:tgtEl>
                                          <p:spTgt spid="47"/>
                                        </p:tgtEl>
                                        <p:attrNameLst>
                                          <p:attrName>ppt_h</p:attrName>
                                        </p:attrNameLst>
                                      </p:cBhvr>
                                      <p:tavLst>
                                        <p:tav tm="0">
                                          <p:val>
                                            <p:strVal val="ppt_h"/>
                                          </p:val>
                                        </p:tav>
                                        <p:tav tm="100000">
                                          <p:val>
                                            <p:strVal val="ppt_h"/>
                                          </p:val>
                                        </p:tav>
                                      </p:tavLst>
                                    </p:anim>
                                    <p:animEffect transition="out" filter="fade">
                                      <p:cBhvr>
                                        <p:cTn id="38" dur="2000"/>
                                        <p:tgtEl>
                                          <p:spTgt spid="47"/>
                                        </p:tgtEl>
                                      </p:cBhvr>
                                    </p:animEffect>
                                    <p:set>
                                      <p:cBhvr>
                                        <p:cTn id="39" dur="1" fill="hold">
                                          <p:stCondLst>
                                            <p:cond delay="1999"/>
                                          </p:stCondLst>
                                        </p:cTn>
                                        <p:tgtEl>
                                          <p:spTgt spid="47"/>
                                        </p:tgtEl>
                                        <p:attrNameLst>
                                          <p:attrName>style.visibility</p:attrName>
                                        </p:attrNameLst>
                                      </p:cBhvr>
                                      <p:to>
                                        <p:strVal val="hidden"/>
                                      </p:to>
                                    </p:set>
                                  </p:childTnLst>
                                </p:cTn>
                              </p:par>
                              <p:par>
                                <p:cTn id="40" presetID="50" presetClass="exit" presetSubtype="0" accel="100000" fill="hold" grpId="0" nodeType="withEffect">
                                  <p:stCondLst>
                                    <p:cond delay="0"/>
                                  </p:stCondLst>
                                  <p:childTnLst>
                                    <p:anim calcmode="lin" valueType="num">
                                      <p:cBhvr>
                                        <p:cTn id="41" dur="2000"/>
                                        <p:tgtEl>
                                          <p:spTgt spid="48"/>
                                        </p:tgtEl>
                                        <p:attrNameLst>
                                          <p:attrName>ppt_w</p:attrName>
                                        </p:attrNameLst>
                                      </p:cBhvr>
                                      <p:tavLst>
                                        <p:tav tm="0">
                                          <p:val>
                                            <p:strVal val="ppt_w"/>
                                          </p:val>
                                        </p:tav>
                                        <p:tav tm="100000">
                                          <p:val>
                                            <p:strVal val="ppt_w+.3"/>
                                          </p:val>
                                        </p:tav>
                                      </p:tavLst>
                                    </p:anim>
                                    <p:anim calcmode="lin" valueType="num">
                                      <p:cBhvr>
                                        <p:cTn id="42" dur="2000"/>
                                        <p:tgtEl>
                                          <p:spTgt spid="48"/>
                                        </p:tgtEl>
                                        <p:attrNameLst>
                                          <p:attrName>ppt_h</p:attrName>
                                        </p:attrNameLst>
                                      </p:cBhvr>
                                      <p:tavLst>
                                        <p:tav tm="0">
                                          <p:val>
                                            <p:strVal val="ppt_h"/>
                                          </p:val>
                                        </p:tav>
                                        <p:tav tm="100000">
                                          <p:val>
                                            <p:strVal val="ppt_h"/>
                                          </p:val>
                                        </p:tav>
                                      </p:tavLst>
                                    </p:anim>
                                    <p:animEffect transition="out" filter="fade">
                                      <p:cBhvr>
                                        <p:cTn id="43" dur="2000"/>
                                        <p:tgtEl>
                                          <p:spTgt spid="48"/>
                                        </p:tgtEl>
                                      </p:cBhvr>
                                    </p:animEffect>
                                    <p:set>
                                      <p:cBhvr>
                                        <p:cTn id="44" dur="1" fill="hold">
                                          <p:stCondLst>
                                            <p:cond delay="1999"/>
                                          </p:stCondLst>
                                        </p:cTn>
                                        <p:tgtEl>
                                          <p:spTgt spid="48"/>
                                        </p:tgtEl>
                                        <p:attrNameLst>
                                          <p:attrName>style.visibility</p:attrName>
                                        </p:attrNameLst>
                                      </p:cBhvr>
                                      <p:to>
                                        <p:strVal val="hidden"/>
                                      </p:to>
                                    </p:set>
                                  </p:childTnLst>
                                </p:cTn>
                              </p:par>
                              <p:par>
                                <p:cTn id="45" presetID="50" presetClass="exit" presetSubtype="0" accel="100000" fill="hold" grpId="0" nodeType="withEffect">
                                  <p:stCondLst>
                                    <p:cond delay="0"/>
                                  </p:stCondLst>
                                  <p:childTnLst>
                                    <p:anim calcmode="lin" valueType="num">
                                      <p:cBhvr>
                                        <p:cTn id="46" dur="2000"/>
                                        <p:tgtEl>
                                          <p:spTgt spid="49"/>
                                        </p:tgtEl>
                                        <p:attrNameLst>
                                          <p:attrName>ppt_w</p:attrName>
                                        </p:attrNameLst>
                                      </p:cBhvr>
                                      <p:tavLst>
                                        <p:tav tm="0">
                                          <p:val>
                                            <p:strVal val="ppt_w"/>
                                          </p:val>
                                        </p:tav>
                                        <p:tav tm="100000">
                                          <p:val>
                                            <p:strVal val="ppt_w+.3"/>
                                          </p:val>
                                        </p:tav>
                                      </p:tavLst>
                                    </p:anim>
                                    <p:anim calcmode="lin" valueType="num">
                                      <p:cBhvr>
                                        <p:cTn id="47" dur="2000"/>
                                        <p:tgtEl>
                                          <p:spTgt spid="49"/>
                                        </p:tgtEl>
                                        <p:attrNameLst>
                                          <p:attrName>ppt_h</p:attrName>
                                        </p:attrNameLst>
                                      </p:cBhvr>
                                      <p:tavLst>
                                        <p:tav tm="0">
                                          <p:val>
                                            <p:strVal val="ppt_h"/>
                                          </p:val>
                                        </p:tav>
                                        <p:tav tm="100000">
                                          <p:val>
                                            <p:strVal val="ppt_h"/>
                                          </p:val>
                                        </p:tav>
                                      </p:tavLst>
                                    </p:anim>
                                    <p:animEffect transition="out" filter="fade">
                                      <p:cBhvr>
                                        <p:cTn id="48" dur="2000"/>
                                        <p:tgtEl>
                                          <p:spTgt spid="49"/>
                                        </p:tgtEl>
                                      </p:cBhvr>
                                    </p:animEffect>
                                    <p:set>
                                      <p:cBhvr>
                                        <p:cTn id="49" dur="1" fill="hold">
                                          <p:stCondLst>
                                            <p:cond delay="1999"/>
                                          </p:stCondLst>
                                        </p:cTn>
                                        <p:tgtEl>
                                          <p:spTgt spid="49"/>
                                        </p:tgtEl>
                                        <p:attrNameLst>
                                          <p:attrName>style.visibility</p:attrName>
                                        </p:attrNameLst>
                                      </p:cBhvr>
                                      <p:to>
                                        <p:strVal val="hidden"/>
                                      </p:to>
                                    </p:set>
                                  </p:childTnLst>
                                </p:cTn>
                              </p:par>
                              <p:par>
                                <p:cTn id="50" presetID="50" presetClass="exit" presetSubtype="0" accel="100000" fill="hold" grpId="0" nodeType="withEffect">
                                  <p:stCondLst>
                                    <p:cond delay="0"/>
                                  </p:stCondLst>
                                  <p:childTnLst>
                                    <p:anim calcmode="lin" valueType="num">
                                      <p:cBhvr>
                                        <p:cTn id="51" dur="2000"/>
                                        <p:tgtEl>
                                          <p:spTgt spid="50"/>
                                        </p:tgtEl>
                                        <p:attrNameLst>
                                          <p:attrName>ppt_w</p:attrName>
                                        </p:attrNameLst>
                                      </p:cBhvr>
                                      <p:tavLst>
                                        <p:tav tm="0">
                                          <p:val>
                                            <p:strVal val="ppt_w"/>
                                          </p:val>
                                        </p:tav>
                                        <p:tav tm="100000">
                                          <p:val>
                                            <p:strVal val="ppt_w+.3"/>
                                          </p:val>
                                        </p:tav>
                                      </p:tavLst>
                                    </p:anim>
                                    <p:anim calcmode="lin" valueType="num">
                                      <p:cBhvr>
                                        <p:cTn id="52" dur="2000"/>
                                        <p:tgtEl>
                                          <p:spTgt spid="50"/>
                                        </p:tgtEl>
                                        <p:attrNameLst>
                                          <p:attrName>ppt_h</p:attrName>
                                        </p:attrNameLst>
                                      </p:cBhvr>
                                      <p:tavLst>
                                        <p:tav tm="0">
                                          <p:val>
                                            <p:strVal val="ppt_h"/>
                                          </p:val>
                                        </p:tav>
                                        <p:tav tm="100000">
                                          <p:val>
                                            <p:strVal val="ppt_h"/>
                                          </p:val>
                                        </p:tav>
                                      </p:tavLst>
                                    </p:anim>
                                    <p:animEffect transition="out" filter="fade">
                                      <p:cBhvr>
                                        <p:cTn id="53" dur="2000"/>
                                        <p:tgtEl>
                                          <p:spTgt spid="50"/>
                                        </p:tgtEl>
                                      </p:cBhvr>
                                    </p:animEffect>
                                    <p:set>
                                      <p:cBhvr>
                                        <p:cTn id="54" dur="1" fill="hold">
                                          <p:stCondLst>
                                            <p:cond delay="1999"/>
                                          </p:stCondLst>
                                        </p:cTn>
                                        <p:tgtEl>
                                          <p:spTgt spid="50"/>
                                        </p:tgtEl>
                                        <p:attrNameLst>
                                          <p:attrName>style.visibility</p:attrName>
                                        </p:attrNameLst>
                                      </p:cBhvr>
                                      <p:to>
                                        <p:strVal val="hidden"/>
                                      </p:to>
                                    </p:set>
                                  </p:childTnLst>
                                </p:cTn>
                              </p:par>
                              <p:par>
                                <p:cTn id="55" presetID="50" presetClass="exit" presetSubtype="0" accel="100000" fill="hold" grpId="0" nodeType="withEffect">
                                  <p:stCondLst>
                                    <p:cond delay="0"/>
                                  </p:stCondLst>
                                  <p:childTnLst>
                                    <p:anim calcmode="lin" valueType="num">
                                      <p:cBhvr>
                                        <p:cTn id="56" dur="2000"/>
                                        <p:tgtEl>
                                          <p:spTgt spid="54"/>
                                        </p:tgtEl>
                                        <p:attrNameLst>
                                          <p:attrName>ppt_w</p:attrName>
                                        </p:attrNameLst>
                                      </p:cBhvr>
                                      <p:tavLst>
                                        <p:tav tm="0">
                                          <p:val>
                                            <p:strVal val="ppt_w"/>
                                          </p:val>
                                        </p:tav>
                                        <p:tav tm="100000">
                                          <p:val>
                                            <p:strVal val="ppt_w+.3"/>
                                          </p:val>
                                        </p:tav>
                                      </p:tavLst>
                                    </p:anim>
                                    <p:anim calcmode="lin" valueType="num">
                                      <p:cBhvr>
                                        <p:cTn id="57" dur="2000"/>
                                        <p:tgtEl>
                                          <p:spTgt spid="54"/>
                                        </p:tgtEl>
                                        <p:attrNameLst>
                                          <p:attrName>ppt_h</p:attrName>
                                        </p:attrNameLst>
                                      </p:cBhvr>
                                      <p:tavLst>
                                        <p:tav tm="0">
                                          <p:val>
                                            <p:strVal val="ppt_h"/>
                                          </p:val>
                                        </p:tav>
                                        <p:tav tm="100000">
                                          <p:val>
                                            <p:strVal val="ppt_h"/>
                                          </p:val>
                                        </p:tav>
                                      </p:tavLst>
                                    </p:anim>
                                    <p:animEffect transition="out" filter="fade">
                                      <p:cBhvr>
                                        <p:cTn id="58" dur="2000"/>
                                        <p:tgtEl>
                                          <p:spTgt spid="54"/>
                                        </p:tgtEl>
                                      </p:cBhvr>
                                    </p:animEffect>
                                    <p:set>
                                      <p:cBhvr>
                                        <p:cTn id="59" dur="1" fill="hold">
                                          <p:stCondLst>
                                            <p:cond delay="1999"/>
                                          </p:stCondLst>
                                        </p:cTn>
                                        <p:tgtEl>
                                          <p:spTgt spid="54"/>
                                        </p:tgtEl>
                                        <p:attrNameLst>
                                          <p:attrName>style.visibility</p:attrName>
                                        </p:attrNameLst>
                                      </p:cBhvr>
                                      <p:to>
                                        <p:strVal val="hidden"/>
                                      </p:to>
                                    </p:set>
                                  </p:childTnLst>
                                </p:cTn>
                              </p:par>
                              <p:par>
                                <p:cTn id="60" presetID="50" presetClass="exit" presetSubtype="0" accel="100000" fill="hold" grpId="0" nodeType="withEffect">
                                  <p:stCondLst>
                                    <p:cond delay="0"/>
                                  </p:stCondLst>
                                  <p:childTnLst>
                                    <p:anim calcmode="lin" valueType="num">
                                      <p:cBhvr>
                                        <p:cTn id="61" dur="2000"/>
                                        <p:tgtEl>
                                          <p:spTgt spid="83"/>
                                        </p:tgtEl>
                                        <p:attrNameLst>
                                          <p:attrName>ppt_w</p:attrName>
                                        </p:attrNameLst>
                                      </p:cBhvr>
                                      <p:tavLst>
                                        <p:tav tm="0">
                                          <p:val>
                                            <p:strVal val="ppt_w"/>
                                          </p:val>
                                        </p:tav>
                                        <p:tav tm="100000">
                                          <p:val>
                                            <p:strVal val="ppt_w+.3"/>
                                          </p:val>
                                        </p:tav>
                                      </p:tavLst>
                                    </p:anim>
                                    <p:anim calcmode="lin" valueType="num">
                                      <p:cBhvr>
                                        <p:cTn id="62" dur="2000"/>
                                        <p:tgtEl>
                                          <p:spTgt spid="83"/>
                                        </p:tgtEl>
                                        <p:attrNameLst>
                                          <p:attrName>ppt_h</p:attrName>
                                        </p:attrNameLst>
                                      </p:cBhvr>
                                      <p:tavLst>
                                        <p:tav tm="0">
                                          <p:val>
                                            <p:strVal val="ppt_h"/>
                                          </p:val>
                                        </p:tav>
                                        <p:tav tm="100000">
                                          <p:val>
                                            <p:strVal val="ppt_h"/>
                                          </p:val>
                                        </p:tav>
                                      </p:tavLst>
                                    </p:anim>
                                    <p:animEffect transition="out" filter="fade">
                                      <p:cBhvr>
                                        <p:cTn id="63" dur="2000"/>
                                        <p:tgtEl>
                                          <p:spTgt spid="83"/>
                                        </p:tgtEl>
                                      </p:cBhvr>
                                    </p:animEffect>
                                    <p:set>
                                      <p:cBhvr>
                                        <p:cTn id="64" dur="1" fill="hold">
                                          <p:stCondLst>
                                            <p:cond delay="1999"/>
                                          </p:stCondLst>
                                        </p:cTn>
                                        <p:tgtEl>
                                          <p:spTgt spid="83"/>
                                        </p:tgtEl>
                                        <p:attrNameLst>
                                          <p:attrName>style.visibility</p:attrName>
                                        </p:attrNameLst>
                                      </p:cBhvr>
                                      <p:to>
                                        <p:strVal val="hidden"/>
                                      </p:to>
                                    </p:set>
                                  </p:childTnLst>
                                </p:cTn>
                              </p:par>
                              <p:par>
                                <p:cTn id="65" presetID="50" presetClass="exit" presetSubtype="0" accel="100000" fill="hold" grpId="0" nodeType="withEffect">
                                  <p:stCondLst>
                                    <p:cond delay="0"/>
                                  </p:stCondLst>
                                  <p:childTnLst>
                                    <p:anim calcmode="lin" valueType="num">
                                      <p:cBhvr>
                                        <p:cTn id="66" dur="2000"/>
                                        <p:tgtEl>
                                          <p:spTgt spid="84"/>
                                        </p:tgtEl>
                                        <p:attrNameLst>
                                          <p:attrName>ppt_w</p:attrName>
                                        </p:attrNameLst>
                                      </p:cBhvr>
                                      <p:tavLst>
                                        <p:tav tm="0">
                                          <p:val>
                                            <p:strVal val="ppt_w"/>
                                          </p:val>
                                        </p:tav>
                                        <p:tav tm="100000">
                                          <p:val>
                                            <p:strVal val="ppt_w+.3"/>
                                          </p:val>
                                        </p:tav>
                                      </p:tavLst>
                                    </p:anim>
                                    <p:anim calcmode="lin" valueType="num">
                                      <p:cBhvr>
                                        <p:cTn id="67" dur="2000"/>
                                        <p:tgtEl>
                                          <p:spTgt spid="84"/>
                                        </p:tgtEl>
                                        <p:attrNameLst>
                                          <p:attrName>ppt_h</p:attrName>
                                        </p:attrNameLst>
                                      </p:cBhvr>
                                      <p:tavLst>
                                        <p:tav tm="0">
                                          <p:val>
                                            <p:strVal val="ppt_h"/>
                                          </p:val>
                                        </p:tav>
                                        <p:tav tm="100000">
                                          <p:val>
                                            <p:strVal val="ppt_h"/>
                                          </p:val>
                                        </p:tav>
                                      </p:tavLst>
                                    </p:anim>
                                    <p:animEffect transition="out" filter="fade">
                                      <p:cBhvr>
                                        <p:cTn id="68" dur="2000"/>
                                        <p:tgtEl>
                                          <p:spTgt spid="84"/>
                                        </p:tgtEl>
                                      </p:cBhvr>
                                    </p:animEffect>
                                    <p:set>
                                      <p:cBhvr>
                                        <p:cTn id="69" dur="1" fill="hold">
                                          <p:stCondLst>
                                            <p:cond delay="1999"/>
                                          </p:stCondLst>
                                        </p:cTn>
                                        <p:tgtEl>
                                          <p:spTgt spid="84"/>
                                        </p:tgtEl>
                                        <p:attrNameLst>
                                          <p:attrName>style.visibility</p:attrName>
                                        </p:attrNameLst>
                                      </p:cBhvr>
                                      <p:to>
                                        <p:strVal val="hidden"/>
                                      </p:to>
                                    </p:set>
                                  </p:childTnLst>
                                </p:cTn>
                              </p:par>
                              <p:par>
                                <p:cTn id="70" presetID="50" presetClass="exit" presetSubtype="0" accel="100000" fill="hold" grpId="0" nodeType="withEffect">
                                  <p:stCondLst>
                                    <p:cond delay="0"/>
                                  </p:stCondLst>
                                  <p:childTnLst>
                                    <p:anim calcmode="lin" valueType="num">
                                      <p:cBhvr>
                                        <p:cTn id="71" dur="2000"/>
                                        <p:tgtEl>
                                          <p:spTgt spid="85"/>
                                        </p:tgtEl>
                                        <p:attrNameLst>
                                          <p:attrName>ppt_w</p:attrName>
                                        </p:attrNameLst>
                                      </p:cBhvr>
                                      <p:tavLst>
                                        <p:tav tm="0">
                                          <p:val>
                                            <p:strVal val="ppt_w"/>
                                          </p:val>
                                        </p:tav>
                                        <p:tav tm="100000">
                                          <p:val>
                                            <p:strVal val="ppt_w+.3"/>
                                          </p:val>
                                        </p:tav>
                                      </p:tavLst>
                                    </p:anim>
                                    <p:anim calcmode="lin" valueType="num">
                                      <p:cBhvr>
                                        <p:cTn id="72" dur="2000"/>
                                        <p:tgtEl>
                                          <p:spTgt spid="85"/>
                                        </p:tgtEl>
                                        <p:attrNameLst>
                                          <p:attrName>ppt_h</p:attrName>
                                        </p:attrNameLst>
                                      </p:cBhvr>
                                      <p:tavLst>
                                        <p:tav tm="0">
                                          <p:val>
                                            <p:strVal val="ppt_h"/>
                                          </p:val>
                                        </p:tav>
                                        <p:tav tm="100000">
                                          <p:val>
                                            <p:strVal val="ppt_h"/>
                                          </p:val>
                                        </p:tav>
                                      </p:tavLst>
                                    </p:anim>
                                    <p:animEffect transition="out" filter="fade">
                                      <p:cBhvr>
                                        <p:cTn id="73" dur="2000"/>
                                        <p:tgtEl>
                                          <p:spTgt spid="85"/>
                                        </p:tgtEl>
                                      </p:cBhvr>
                                    </p:animEffect>
                                    <p:set>
                                      <p:cBhvr>
                                        <p:cTn id="74" dur="1" fill="hold">
                                          <p:stCondLst>
                                            <p:cond delay="1999"/>
                                          </p:stCondLst>
                                        </p:cTn>
                                        <p:tgtEl>
                                          <p:spTgt spid="85"/>
                                        </p:tgtEl>
                                        <p:attrNameLst>
                                          <p:attrName>style.visibility</p:attrName>
                                        </p:attrNameLst>
                                      </p:cBhvr>
                                      <p:to>
                                        <p:strVal val="hidden"/>
                                      </p:to>
                                    </p:set>
                                  </p:childTnLst>
                                </p:cTn>
                              </p:par>
                              <p:par>
                                <p:cTn id="75" presetID="50" presetClass="exit" presetSubtype="0" accel="100000" fill="hold" grpId="0" nodeType="withEffect">
                                  <p:stCondLst>
                                    <p:cond delay="0"/>
                                  </p:stCondLst>
                                  <p:childTnLst>
                                    <p:anim calcmode="lin" valueType="num">
                                      <p:cBhvr>
                                        <p:cTn id="76" dur="2000"/>
                                        <p:tgtEl>
                                          <p:spTgt spid="86"/>
                                        </p:tgtEl>
                                        <p:attrNameLst>
                                          <p:attrName>ppt_w</p:attrName>
                                        </p:attrNameLst>
                                      </p:cBhvr>
                                      <p:tavLst>
                                        <p:tav tm="0">
                                          <p:val>
                                            <p:strVal val="ppt_w"/>
                                          </p:val>
                                        </p:tav>
                                        <p:tav tm="100000">
                                          <p:val>
                                            <p:strVal val="ppt_w+.3"/>
                                          </p:val>
                                        </p:tav>
                                      </p:tavLst>
                                    </p:anim>
                                    <p:anim calcmode="lin" valueType="num">
                                      <p:cBhvr>
                                        <p:cTn id="77" dur="2000"/>
                                        <p:tgtEl>
                                          <p:spTgt spid="86"/>
                                        </p:tgtEl>
                                        <p:attrNameLst>
                                          <p:attrName>ppt_h</p:attrName>
                                        </p:attrNameLst>
                                      </p:cBhvr>
                                      <p:tavLst>
                                        <p:tav tm="0">
                                          <p:val>
                                            <p:strVal val="ppt_h"/>
                                          </p:val>
                                        </p:tav>
                                        <p:tav tm="100000">
                                          <p:val>
                                            <p:strVal val="ppt_h"/>
                                          </p:val>
                                        </p:tav>
                                      </p:tavLst>
                                    </p:anim>
                                    <p:animEffect transition="out" filter="fade">
                                      <p:cBhvr>
                                        <p:cTn id="78" dur="2000"/>
                                        <p:tgtEl>
                                          <p:spTgt spid="86"/>
                                        </p:tgtEl>
                                      </p:cBhvr>
                                    </p:animEffect>
                                    <p:set>
                                      <p:cBhvr>
                                        <p:cTn id="79" dur="1" fill="hold">
                                          <p:stCondLst>
                                            <p:cond delay="1999"/>
                                          </p:stCondLst>
                                        </p:cTn>
                                        <p:tgtEl>
                                          <p:spTgt spid="86"/>
                                        </p:tgtEl>
                                        <p:attrNameLst>
                                          <p:attrName>style.visibility</p:attrName>
                                        </p:attrNameLst>
                                      </p:cBhvr>
                                      <p:to>
                                        <p:strVal val="hidden"/>
                                      </p:to>
                                    </p:set>
                                  </p:childTnLst>
                                </p:cTn>
                              </p:par>
                              <p:par>
                                <p:cTn id="80" presetID="50" presetClass="exit" presetSubtype="0" accel="100000" fill="hold" grpId="0" nodeType="withEffect">
                                  <p:stCondLst>
                                    <p:cond delay="0"/>
                                  </p:stCondLst>
                                  <p:childTnLst>
                                    <p:anim calcmode="lin" valueType="num">
                                      <p:cBhvr>
                                        <p:cTn id="81" dur="2000"/>
                                        <p:tgtEl>
                                          <p:spTgt spid="87"/>
                                        </p:tgtEl>
                                        <p:attrNameLst>
                                          <p:attrName>ppt_w</p:attrName>
                                        </p:attrNameLst>
                                      </p:cBhvr>
                                      <p:tavLst>
                                        <p:tav tm="0">
                                          <p:val>
                                            <p:strVal val="ppt_w"/>
                                          </p:val>
                                        </p:tav>
                                        <p:tav tm="100000">
                                          <p:val>
                                            <p:strVal val="ppt_w+.3"/>
                                          </p:val>
                                        </p:tav>
                                      </p:tavLst>
                                    </p:anim>
                                    <p:anim calcmode="lin" valueType="num">
                                      <p:cBhvr>
                                        <p:cTn id="82" dur="2000"/>
                                        <p:tgtEl>
                                          <p:spTgt spid="87"/>
                                        </p:tgtEl>
                                        <p:attrNameLst>
                                          <p:attrName>ppt_h</p:attrName>
                                        </p:attrNameLst>
                                      </p:cBhvr>
                                      <p:tavLst>
                                        <p:tav tm="0">
                                          <p:val>
                                            <p:strVal val="ppt_h"/>
                                          </p:val>
                                        </p:tav>
                                        <p:tav tm="100000">
                                          <p:val>
                                            <p:strVal val="ppt_h"/>
                                          </p:val>
                                        </p:tav>
                                      </p:tavLst>
                                    </p:anim>
                                    <p:animEffect transition="out" filter="fade">
                                      <p:cBhvr>
                                        <p:cTn id="83" dur="2000"/>
                                        <p:tgtEl>
                                          <p:spTgt spid="87"/>
                                        </p:tgtEl>
                                      </p:cBhvr>
                                    </p:animEffect>
                                    <p:set>
                                      <p:cBhvr>
                                        <p:cTn id="84" dur="1" fill="hold">
                                          <p:stCondLst>
                                            <p:cond delay="1999"/>
                                          </p:stCondLst>
                                        </p:cTn>
                                        <p:tgtEl>
                                          <p:spTgt spid="87"/>
                                        </p:tgtEl>
                                        <p:attrNameLst>
                                          <p:attrName>style.visibility</p:attrName>
                                        </p:attrNameLst>
                                      </p:cBhvr>
                                      <p:to>
                                        <p:strVal val="hidden"/>
                                      </p:to>
                                    </p:set>
                                  </p:childTnLst>
                                </p:cTn>
                              </p:par>
                              <p:par>
                                <p:cTn id="85" presetID="50" presetClass="exit" presetSubtype="0" accel="100000" fill="hold" grpId="0" nodeType="withEffect">
                                  <p:stCondLst>
                                    <p:cond delay="0"/>
                                  </p:stCondLst>
                                  <p:childTnLst>
                                    <p:anim calcmode="lin" valueType="num">
                                      <p:cBhvr>
                                        <p:cTn id="86" dur="2000"/>
                                        <p:tgtEl>
                                          <p:spTgt spid="88"/>
                                        </p:tgtEl>
                                        <p:attrNameLst>
                                          <p:attrName>ppt_w</p:attrName>
                                        </p:attrNameLst>
                                      </p:cBhvr>
                                      <p:tavLst>
                                        <p:tav tm="0">
                                          <p:val>
                                            <p:strVal val="ppt_w"/>
                                          </p:val>
                                        </p:tav>
                                        <p:tav tm="100000">
                                          <p:val>
                                            <p:strVal val="ppt_w+.3"/>
                                          </p:val>
                                        </p:tav>
                                      </p:tavLst>
                                    </p:anim>
                                    <p:anim calcmode="lin" valueType="num">
                                      <p:cBhvr>
                                        <p:cTn id="87" dur="2000"/>
                                        <p:tgtEl>
                                          <p:spTgt spid="88"/>
                                        </p:tgtEl>
                                        <p:attrNameLst>
                                          <p:attrName>ppt_h</p:attrName>
                                        </p:attrNameLst>
                                      </p:cBhvr>
                                      <p:tavLst>
                                        <p:tav tm="0">
                                          <p:val>
                                            <p:strVal val="ppt_h"/>
                                          </p:val>
                                        </p:tav>
                                        <p:tav tm="100000">
                                          <p:val>
                                            <p:strVal val="ppt_h"/>
                                          </p:val>
                                        </p:tav>
                                      </p:tavLst>
                                    </p:anim>
                                    <p:animEffect transition="out" filter="fade">
                                      <p:cBhvr>
                                        <p:cTn id="88" dur="2000"/>
                                        <p:tgtEl>
                                          <p:spTgt spid="88"/>
                                        </p:tgtEl>
                                      </p:cBhvr>
                                    </p:animEffect>
                                    <p:set>
                                      <p:cBhvr>
                                        <p:cTn id="89" dur="1" fill="hold">
                                          <p:stCondLst>
                                            <p:cond delay="1999"/>
                                          </p:stCondLst>
                                        </p:cTn>
                                        <p:tgtEl>
                                          <p:spTgt spid="88"/>
                                        </p:tgtEl>
                                        <p:attrNameLst>
                                          <p:attrName>style.visibility</p:attrName>
                                        </p:attrNameLst>
                                      </p:cBhvr>
                                      <p:to>
                                        <p:strVal val="hidden"/>
                                      </p:to>
                                    </p:set>
                                  </p:childTnLst>
                                </p:cTn>
                              </p:par>
                              <p:par>
                                <p:cTn id="90" presetID="50" presetClass="exit" presetSubtype="0" accel="100000" fill="hold" grpId="0" nodeType="withEffect">
                                  <p:stCondLst>
                                    <p:cond delay="0"/>
                                  </p:stCondLst>
                                  <p:childTnLst>
                                    <p:anim calcmode="lin" valueType="num">
                                      <p:cBhvr>
                                        <p:cTn id="91" dur="2000"/>
                                        <p:tgtEl>
                                          <p:spTgt spid="89"/>
                                        </p:tgtEl>
                                        <p:attrNameLst>
                                          <p:attrName>ppt_w</p:attrName>
                                        </p:attrNameLst>
                                      </p:cBhvr>
                                      <p:tavLst>
                                        <p:tav tm="0">
                                          <p:val>
                                            <p:strVal val="ppt_w"/>
                                          </p:val>
                                        </p:tav>
                                        <p:tav tm="100000">
                                          <p:val>
                                            <p:strVal val="ppt_w+.3"/>
                                          </p:val>
                                        </p:tav>
                                      </p:tavLst>
                                    </p:anim>
                                    <p:anim calcmode="lin" valueType="num">
                                      <p:cBhvr>
                                        <p:cTn id="92" dur="2000"/>
                                        <p:tgtEl>
                                          <p:spTgt spid="89"/>
                                        </p:tgtEl>
                                        <p:attrNameLst>
                                          <p:attrName>ppt_h</p:attrName>
                                        </p:attrNameLst>
                                      </p:cBhvr>
                                      <p:tavLst>
                                        <p:tav tm="0">
                                          <p:val>
                                            <p:strVal val="ppt_h"/>
                                          </p:val>
                                        </p:tav>
                                        <p:tav tm="100000">
                                          <p:val>
                                            <p:strVal val="ppt_h"/>
                                          </p:val>
                                        </p:tav>
                                      </p:tavLst>
                                    </p:anim>
                                    <p:animEffect transition="out" filter="fade">
                                      <p:cBhvr>
                                        <p:cTn id="93" dur="2000"/>
                                        <p:tgtEl>
                                          <p:spTgt spid="89"/>
                                        </p:tgtEl>
                                      </p:cBhvr>
                                    </p:animEffect>
                                    <p:set>
                                      <p:cBhvr>
                                        <p:cTn id="94" dur="1" fill="hold">
                                          <p:stCondLst>
                                            <p:cond delay="1999"/>
                                          </p:stCondLst>
                                        </p:cTn>
                                        <p:tgtEl>
                                          <p:spTgt spid="89"/>
                                        </p:tgtEl>
                                        <p:attrNameLst>
                                          <p:attrName>style.visibility</p:attrName>
                                        </p:attrNameLst>
                                      </p:cBhvr>
                                      <p:to>
                                        <p:strVal val="hidden"/>
                                      </p:to>
                                    </p:set>
                                  </p:childTnLst>
                                </p:cTn>
                              </p:par>
                              <p:par>
                                <p:cTn id="95" presetID="50" presetClass="exit" presetSubtype="0" accel="100000" fill="hold" grpId="0" nodeType="withEffect">
                                  <p:stCondLst>
                                    <p:cond delay="0"/>
                                  </p:stCondLst>
                                  <p:childTnLst>
                                    <p:anim calcmode="lin" valueType="num">
                                      <p:cBhvr>
                                        <p:cTn id="96" dur="2000"/>
                                        <p:tgtEl>
                                          <p:spTgt spid="90"/>
                                        </p:tgtEl>
                                        <p:attrNameLst>
                                          <p:attrName>ppt_w</p:attrName>
                                        </p:attrNameLst>
                                      </p:cBhvr>
                                      <p:tavLst>
                                        <p:tav tm="0">
                                          <p:val>
                                            <p:strVal val="ppt_w"/>
                                          </p:val>
                                        </p:tav>
                                        <p:tav tm="100000">
                                          <p:val>
                                            <p:strVal val="ppt_w+.3"/>
                                          </p:val>
                                        </p:tav>
                                      </p:tavLst>
                                    </p:anim>
                                    <p:anim calcmode="lin" valueType="num">
                                      <p:cBhvr>
                                        <p:cTn id="97" dur="2000"/>
                                        <p:tgtEl>
                                          <p:spTgt spid="90"/>
                                        </p:tgtEl>
                                        <p:attrNameLst>
                                          <p:attrName>ppt_h</p:attrName>
                                        </p:attrNameLst>
                                      </p:cBhvr>
                                      <p:tavLst>
                                        <p:tav tm="0">
                                          <p:val>
                                            <p:strVal val="ppt_h"/>
                                          </p:val>
                                        </p:tav>
                                        <p:tav tm="100000">
                                          <p:val>
                                            <p:strVal val="ppt_h"/>
                                          </p:val>
                                        </p:tav>
                                      </p:tavLst>
                                    </p:anim>
                                    <p:animEffect transition="out" filter="fade">
                                      <p:cBhvr>
                                        <p:cTn id="98" dur="2000"/>
                                        <p:tgtEl>
                                          <p:spTgt spid="90"/>
                                        </p:tgtEl>
                                      </p:cBhvr>
                                    </p:animEffect>
                                    <p:set>
                                      <p:cBhvr>
                                        <p:cTn id="99" dur="1" fill="hold">
                                          <p:stCondLst>
                                            <p:cond delay="1999"/>
                                          </p:stCondLst>
                                        </p:cTn>
                                        <p:tgtEl>
                                          <p:spTgt spid="90"/>
                                        </p:tgtEl>
                                        <p:attrNameLst>
                                          <p:attrName>style.visibility</p:attrName>
                                        </p:attrNameLst>
                                      </p:cBhvr>
                                      <p:to>
                                        <p:strVal val="hidden"/>
                                      </p:to>
                                    </p:set>
                                  </p:childTnLst>
                                </p:cTn>
                              </p:par>
                              <p:par>
                                <p:cTn id="100" presetID="50" presetClass="exit" presetSubtype="0" accel="100000" fill="hold" grpId="0" nodeType="withEffect">
                                  <p:stCondLst>
                                    <p:cond delay="0"/>
                                  </p:stCondLst>
                                  <p:childTnLst>
                                    <p:anim calcmode="lin" valueType="num">
                                      <p:cBhvr>
                                        <p:cTn id="101" dur="2000"/>
                                        <p:tgtEl>
                                          <p:spTgt spid="91"/>
                                        </p:tgtEl>
                                        <p:attrNameLst>
                                          <p:attrName>ppt_w</p:attrName>
                                        </p:attrNameLst>
                                      </p:cBhvr>
                                      <p:tavLst>
                                        <p:tav tm="0">
                                          <p:val>
                                            <p:strVal val="ppt_w"/>
                                          </p:val>
                                        </p:tav>
                                        <p:tav tm="100000">
                                          <p:val>
                                            <p:strVal val="ppt_w+.3"/>
                                          </p:val>
                                        </p:tav>
                                      </p:tavLst>
                                    </p:anim>
                                    <p:anim calcmode="lin" valueType="num">
                                      <p:cBhvr>
                                        <p:cTn id="102" dur="2000"/>
                                        <p:tgtEl>
                                          <p:spTgt spid="91"/>
                                        </p:tgtEl>
                                        <p:attrNameLst>
                                          <p:attrName>ppt_h</p:attrName>
                                        </p:attrNameLst>
                                      </p:cBhvr>
                                      <p:tavLst>
                                        <p:tav tm="0">
                                          <p:val>
                                            <p:strVal val="ppt_h"/>
                                          </p:val>
                                        </p:tav>
                                        <p:tav tm="100000">
                                          <p:val>
                                            <p:strVal val="ppt_h"/>
                                          </p:val>
                                        </p:tav>
                                      </p:tavLst>
                                    </p:anim>
                                    <p:animEffect transition="out" filter="fade">
                                      <p:cBhvr>
                                        <p:cTn id="103" dur="2000"/>
                                        <p:tgtEl>
                                          <p:spTgt spid="91"/>
                                        </p:tgtEl>
                                      </p:cBhvr>
                                    </p:animEffect>
                                    <p:set>
                                      <p:cBhvr>
                                        <p:cTn id="104" dur="1" fill="hold">
                                          <p:stCondLst>
                                            <p:cond delay="1999"/>
                                          </p:stCondLst>
                                        </p:cTn>
                                        <p:tgtEl>
                                          <p:spTgt spid="91"/>
                                        </p:tgtEl>
                                        <p:attrNameLst>
                                          <p:attrName>style.visibility</p:attrName>
                                        </p:attrNameLst>
                                      </p:cBhvr>
                                      <p:to>
                                        <p:strVal val="hidden"/>
                                      </p:to>
                                    </p:set>
                                  </p:childTnLst>
                                </p:cTn>
                              </p:par>
                              <p:par>
                                <p:cTn id="105" presetID="50" presetClass="exit" presetSubtype="0" accel="100000" fill="hold" grpId="0" nodeType="withEffect">
                                  <p:stCondLst>
                                    <p:cond delay="0"/>
                                  </p:stCondLst>
                                  <p:childTnLst>
                                    <p:anim calcmode="lin" valueType="num">
                                      <p:cBhvr>
                                        <p:cTn id="106" dur="2000"/>
                                        <p:tgtEl>
                                          <p:spTgt spid="93"/>
                                        </p:tgtEl>
                                        <p:attrNameLst>
                                          <p:attrName>ppt_w</p:attrName>
                                        </p:attrNameLst>
                                      </p:cBhvr>
                                      <p:tavLst>
                                        <p:tav tm="0">
                                          <p:val>
                                            <p:strVal val="ppt_w"/>
                                          </p:val>
                                        </p:tav>
                                        <p:tav tm="100000">
                                          <p:val>
                                            <p:strVal val="ppt_w+.3"/>
                                          </p:val>
                                        </p:tav>
                                      </p:tavLst>
                                    </p:anim>
                                    <p:anim calcmode="lin" valueType="num">
                                      <p:cBhvr>
                                        <p:cTn id="107" dur="2000"/>
                                        <p:tgtEl>
                                          <p:spTgt spid="93"/>
                                        </p:tgtEl>
                                        <p:attrNameLst>
                                          <p:attrName>ppt_h</p:attrName>
                                        </p:attrNameLst>
                                      </p:cBhvr>
                                      <p:tavLst>
                                        <p:tav tm="0">
                                          <p:val>
                                            <p:strVal val="ppt_h"/>
                                          </p:val>
                                        </p:tav>
                                        <p:tav tm="100000">
                                          <p:val>
                                            <p:strVal val="ppt_h"/>
                                          </p:val>
                                        </p:tav>
                                      </p:tavLst>
                                    </p:anim>
                                    <p:animEffect transition="out" filter="fade">
                                      <p:cBhvr>
                                        <p:cTn id="108" dur="2000"/>
                                        <p:tgtEl>
                                          <p:spTgt spid="93"/>
                                        </p:tgtEl>
                                      </p:cBhvr>
                                    </p:animEffect>
                                    <p:set>
                                      <p:cBhvr>
                                        <p:cTn id="109" dur="1" fill="hold">
                                          <p:stCondLst>
                                            <p:cond delay="1999"/>
                                          </p:stCondLst>
                                        </p:cTn>
                                        <p:tgtEl>
                                          <p:spTgt spid="93"/>
                                        </p:tgtEl>
                                        <p:attrNameLst>
                                          <p:attrName>style.visibility</p:attrName>
                                        </p:attrNameLst>
                                      </p:cBhvr>
                                      <p:to>
                                        <p:strVal val="hidden"/>
                                      </p:to>
                                    </p:set>
                                  </p:childTnLst>
                                </p:cTn>
                              </p:par>
                              <p:par>
                                <p:cTn id="110" presetID="50" presetClass="exit" presetSubtype="0" accel="100000" fill="hold" grpId="0" nodeType="withEffect">
                                  <p:stCondLst>
                                    <p:cond delay="0"/>
                                  </p:stCondLst>
                                  <p:childTnLst>
                                    <p:anim calcmode="lin" valueType="num">
                                      <p:cBhvr>
                                        <p:cTn id="111" dur="2000"/>
                                        <p:tgtEl>
                                          <p:spTgt spid="94"/>
                                        </p:tgtEl>
                                        <p:attrNameLst>
                                          <p:attrName>ppt_w</p:attrName>
                                        </p:attrNameLst>
                                      </p:cBhvr>
                                      <p:tavLst>
                                        <p:tav tm="0">
                                          <p:val>
                                            <p:strVal val="ppt_w"/>
                                          </p:val>
                                        </p:tav>
                                        <p:tav tm="100000">
                                          <p:val>
                                            <p:strVal val="ppt_w+.3"/>
                                          </p:val>
                                        </p:tav>
                                      </p:tavLst>
                                    </p:anim>
                                    <p:anim calcmode="lin" valueType="num">
                                      <p:cBhvr>
                                        <p:cTn id="112" dur="2000"/>
                                        <p:tgtEl>
                                          <p:spTgt spid="94"/>
                                        </p:tgtEl>
                                        <p:attrNameLst>
                                          <p:attrName>ppt_h</p:attrName>
                                        </p:attrNameLst>
                                      </p:cBhvr>
                                      <p:tavLst>
                                        <p:tav tm="0">
                                          <p:val>
                                            <p:strVal val="ppt_h"/>
                                          </p:val>
                                        </p:tav>
                                        <p:tav tm="100000">
                                          <p:val>
                                            <p:strVal val="ppt_h"/>
                                          </p:val>
                                        </p:tav>
                                      </p:tavLst>
                                    </p:anim>
                                    <p:animEffect transition="out" filter="fade">
                                      <p:cBhvr>
                                        <p:cTn id="113" dur="2000"/>
                                        <p:tgtEl>
                                          <p:spTgt spid="94"/>
                                        </p:tgtEl>
                                      </p:cBhvr>
                                    </p:animEffect>
                                    <p:set>
                                      <p:cBhvr>
                                        <p:cTn id="114" dur="1" fill="hold">
                                          <p:stCondLst>
                                            <p:cond delay="1999"/>
                                          </p:stCondLst>
                                        </p:cTn>
                                        <p:tgtEl>
                                          <p:spTgt spid="94"/>
                                        </p:tgtEl>
                                        <p:attrNameLst>
                                          <p:attrName>style.visibility</p:attrName>
                                        </p:attrNameLst>
                                      </p:cBhvr>
                                      <p:to>
                                        <p:strVal val="hidden"/>
                                      </p:to>
                                    </p:set>
                                  </p:childTnLst>
                                </p:cTn>
                              </p:par>
                              <p:par>
                                <p:cTn id="115" presetID="50" presetClass="exit" presetSubtype="0" accel="100000" fill="hold" grpId="0" nodeType="withEffect">
                                  <p:stCondLst>
                                    <p:cond delay="0"/>
                                  </p:stCondLst>
                                  <p:childTnLst>
                                    <p:anim calcmode="lin" valueType="num">
                                      <p:cBhvr>
                                        <p:cTn id="116" dur="2000"/>
                                        <p:tgtEl>
                                          <p:spTgt spid="95"/>
                                        </p:tgtEl>
                                        <p:attrNameLst>
                                          <p:attrName>ppt_w</p:attrName>
                                        </p:attrNameLst>
                                      </p:cBhvr>
                                      <p:tavLst>
                                        <p:tav tm="0">
                                          <p:val>
                                            <p:strVal val="ppt_w"/>
                                          </p:val>
                                        </p:tav>
                                        <p:tav tm="100000">
                                          <p:val>
                                            <p:strVal val="ppt_w+.3"/>
                                          </p:val>
                                        </p:tav>
                                      </p:tavLst>
                                    </p:anim>
                                    <p:anim calcmode="lin" valueType="num">
                                      <p:cBhvr>
                                        <p:cTn id="117" dur="2000"/>
                                        <p:tgtEl>
                                          <p:spTgt spid="95"/>
                                        </p:tgtEl>
                                        <p:attrNameLst>
                                          <p:attrName>ppt_h</p:attrName>
                                        </p:attrNameLst>
                                      </p:cBhvr>
                                      <p:tavLst>
                                        <p:tav tm="0">
                                          <p:val>
                                            <p:strVal val="ppt_h"/>
                                          </p:val>
                                        </p:tav>
                                        <p:tav tm="100000">
                                          <p:val>
                                            <p:strVal val="ppt_h"/>
                                          </p:val>
                                        </p:tav>
                                      </p:tavLst>
                                    </p:anim>
                                    <p:animEffect transition="out" filter="fade">
                                      <p:cBhvr>
                                        <p:cTn id="118" dur="2000"/>
                                        <p:tgtEl>
                                          <p:spTgt spid="95"/>
                                        </p:tgtEl>
                                      </p:cBhvr>
                                    </p:animEffect>
                                    <p:set>
                                      <p:cBhvr>
                                        <p:cTn id="119" dur="1" fill="hold">
                                          <p:stCondLst>
                                            <p:cond delay="1999"/>
                                          </p:stCondLst>
                                        </p:cTn>
                                        <p:tgtEl>
                                          <p:spTgt spid="95"/>
                                        </p:tgtEl>
                                        <p:attrNameLst>
                                          <p:attrName>style.visibility</p:attrName>
                                        </p:attrNameLst>
                                      </p:cBhvr>
                                      <p:to>
                                        <p:strVal val="hidden"/>
                                      </p:to>
                                    </p:set>
                                  </p:childTnLst>
                                </p:cTn>
                              </p:par>
                              <p:par>
                                <p:cTn id="120" presetID="50" presetClass="exit" presetSubtype="0" accel="100000" fill="hold" grpId="0" nodeType="withEffect">
                                  <p:stCondLst>
                                    <p:cond delay="0"/>
                                  </p:stCondLst>
                                  <p:childTnLst>
                                    <p:anim calcmode="lin" valueType="num">
                                      <p:cBhvr>
                                        <p:cTn id="121" dur="2000"/>
                                        <p:tgtEl>
                                          <p:spTgt spid="96"/>
                                        </p:tgtEl>
                                        <p:attrNameLst>
                                          <p:attrName>ppt_w</p:attrName>
                                        </p:attrNameLst>
                                      </p:cBhvr>
                                      <p:tavLst>
                                        <p:tav tm="0">
                                          <p:val>
                                            <p:strVal val="ppt_w"/>
                                          </p:val>
                                        </p:tav>
                                        <p:tav tm="100000">
                                          <p:val>
                                            <p:strVal val="ppt_w+.3"/>
                                          </p:val>
                                        </p:tav>
                                      </p:tavLst>
                                    </p:anim>
                                    <p:anim calcmode="lin" valueType="num">
                                      <p:cBhvr>
                                        <p:cTn id="122" dur="2000"/>
                                        <p:tgtEl>
                                          <p:spTgt spid="96"/>
                                        </p:tgtEl>
                                        <p:attrNameLst>
                                          <p:attrName>ppt_h</p:attrName>
                                        </p:attrNameLst>
                                      </p:cBhvr>
                                      <p:tavLst>
                                        <p:tav tm="0">
                                          <p:val>
                                            <p:strVal val="ppt_h"/>
                                          </p:val>
                                        </p:tav>
                                        <p:tav tm="100000">
                                          <p:val>
                                            <p:strVal val="ppt_h"/>
                                          </p:val>
                                        </p:tav>
                                      </p:tavLst>
                                    </p:anim>
                                    <p:animEffect transition="out" filter="fade">
                                      <p:cBhvr>
                                        <p:cTn id="123" dur="2000"/>
                                        <p:tgtEl>
                                          <p:spTgt spid="96"/>
                                        </p:tgtEl>
                                      </p:cBhvr>
                                    </p:animEffect>
                                    <p:set>
                                      <p:cBhvr>
                                        <p:cTn id="124" dur="1" fill="hold">
                                          <p:stCondLst>
                                            <p:cond delay="1999"/>
                                          </p:stCondLst>
                                        </p:cTn>
                                        <p:tgtEl>
                                          <p:spTgt spid="96"/>
                                        </p:tgtEl>
                                        <p:attrNameLst>
                                          <p:attrName>style.visibility</p:attrName>
                                        </p:attrNameLst>
                                      </p:cBhvr>
                                      <p:to>
                                        <p:strVal val="hidden"/>
                                      </p:to>
                                    </p:set>
                                  </p:childTnLst>
                                </p:cTn>
                              </p:par>
                              <p:par>
                                <p:cTn id="125" presetID="50" presetClass="exit" presetSubtype="0" accel="100000" fill="hold" grpId="0" nodeType="withEffect">
                                  <p:stCondLst>
                                    <p:cond delay="0"/>
                                  </p:stCondLst>
                                  <p:childTnLst>
                                    <p:anim calcmode="lin" valueType="num">
                                      <p:cBhvr>
                                        <p:cTn id="126" dur="2000"/>
                                        <p:tgtEl>
                                          <p:spTgt spid="97"/>
                                        </p:tgtEl>
                                        <p:attrNameLst>
                                          <p:attrName>ppt_w</p:attrName>
                                        </p:attrNameLst>
                                      </p:cBhvr>
                                      <p:tavLst>
                                        <p:tav tm="0">
                                          <p:val>
                                            <p:strVal val="ppt_w"/>
                                          </p:val>
                                        </p:tav>
                                        <p:tav tm="100000">
                                          <p:val>
                                            <p:strVal val="ppt_w+.3"/>
                                          </p:val>
                                        </p:tav>
                                      </p:tavLst>
                                    </p:anim>
                                    <p:anim calcmode="lin" valueType="num">
                                      <p:cBhvr>
                                        <p:cTn id="127" dur="2000"/>
                                        <p:tgtEl>
                                          <p:spTgt spid="97"/>
                                        </p:tgtEl>
                                        <p:attrNameLst>
                                          <p:attrName>ppt_h</p:attrName>
                                        </p:attrNameLst>
                                      </p:cBhvr>
                                      <p:tavLst>
                                        <p:tav tm="0">
                                          <p:val>
                                            <p:strVal val="ppt_h"/>
                                          </p:val>
                                        </p:tav>
                                        <p:tav tm="100000">
                                          <p:val>
                                            <p:strVal val="ppt_h"/>
                                          </p:val>
                                        </p:tav>
                                      </p:tavLst>
                                    </p:anim>
                                    <p:animEffect transition="out" filter="fade">
                                      <p:cBhvr>
                                        <p:cTn id="128" dur="2000"/>
                                        <p:tgtEl>
                                          <p:spTgt spid="97"/>
                                        </p:tgtEl>
                                      </p:cBhvr>
                                    </p:animEffect>
                                    <p:set>
                                      <p:cBhvr>
                                        <p:cTn id="129" dur="1" fill="hold">
                                          <p:stCondLst>
                                            <p:cond delay="1999"/>
                                          </p:stCondLst>
                                        </p:cTn>
                                        <p:tgtEl>
                                          <p:spTgt spid="97"/>
                                        </p:tgtEl>
                                        <p:attrNameLst>
                                          <p:attrName>style.visibility</p:attrName>
                                        </p:attrNameLst>
                                      </p:cBhvr>
                                      <p:to>
                                        <p:strVal val="hidden"/>
                                      </p:to>
                                    </p:set>
                                  </p:childTnLst>
                                </p:cTn>
                              </p:par>
                              <p:par>
                                <p:cTn id="130" presetID="50" presetClass="exit" presetSubtype="0" accel="100000" fill="hold" grpId="0" nodeType="withEffect">
                                  <p:stCondLst>
                                    <p:cond delay="0"/>
                                  </p:stCondLst>
                                  <p:childTnLst>
                                    <p:anim calcmode="lin" valueType="num">
                                      <p:cBhvr>
                                        <p:cTn id="131" dur="2000"/>
                                        <p:tgtEl>
                                          <p:spTgt spid="98"/>
                                        </p:tgtEl>
                                        <p:attrNameLst>
                                          <p:attrName>ppt_w</p:attrName>
                                        </p:attrNameLst>
                                      </p:cBhvr>
                                      <p:tavLst>
                                        <p:tav tm="0">
                                          <p:val>
                                            <p:strVal val="ppt_w"/>
                                          </p:val>
                                        </p:tav>
                                        <p:tav tm="100000">
                                          <p:val>
                                            <p:strVal val="ppt_w+.3"/>
                                          </p:val>
                                        </p:tav>
                                      </p:tavLst>
                                    </p:anim>
                                    <p:anim calcmode="lin" valueType="num">
                                      <p:cBhvr>
                                        <p:cTn id="132" dur="2000"/>
                                        <p:tgtEl>
                                          <p:spTgt spid="98"/>
                                        </p:tgtEl>
                                        <p:attrNameLst>
                                          <p:attrName>ppt_h</p:attrName>
                                        </p:attrNameLst>
                                      </p:cBhvr>
                                      <p:tavLst>
                                        <p:tav tm="0">
                                          <p:val>
                                            <p:strVal val="ppt_h"/>
                                          </p:val>
                                        </p:tav>
                                        <p:tav tm="100000">
                                          <p:val>
                                            <p:strVal val="ppt_h"/>
                                          </p:val>
                                        </p:tav>
                                      </p:tavLst>
                                    </p:anim>
                                    <p:animEffect transition="out" filter="fade">
                                      <p:cBhvr>
                                        <p:cTn id="133" dur="2000"/>
                                        <p:tgtEl>
                                          <p:spTgt spid="98"/>
                                        </p:tgtEl>
                                      </p:cBhvr>
                                    </p:animEffect>
                                    <p:set>
                                      <p:cBhvr>
                                        <p:cTn id="134" dur="1" fill="hold">
                                          <p:stCondLst>
                                            <p:cond delay="1999"/>
                                          </p:stCondLst>
                                        </p:cTn>
                                        <p:tgtEl>
                                          <p:spTgt spid="98"/>
                                        </p:tgtEl>
                                        <p:attrNameLst>
                                          <p:attrName>style.visibility</p:attrName>
                                        </p:attrNameLst>
                                      </p:cBhvr>
                                      <p:to>
                                        <p:strVal val="hidden"/>
                                      </p:to>
                                    </p:set>
                                  </p:childTnLst>
                                </p:cTn>
                              </p:par>
                              <p:par>
                                <p:cTn id="135" presetID="50" presetClass="exit" presetSubtype="0" accel="100000" fill="hold" grpId="0" nodeType="withEffect">
                                  <p:stCondLst>
                                    <p:cond delay="0"/>
                                  </p:stCondLst>
                                  <p:childTnLst>
                                    <p:anim calcmode="lin" valueType="num">
                                      <p:cBhvr>
                                        <p:cTn id="136" dur="2000"/>
                                        <p:tgtEl>
                                          <p:spTgt spid="99"/>
                                        </p:tgtEl>
                                        <p:attrNameLst>
                                          <p:attrName>ppt_w</p:attrName>
                                        </p:attrNameLst>
                                      </p:cBhvr>
                                      <p:tavLst>
                                        <p:tav tm="0">
                                          <p:val>
                                            <p:strVal val="ppt_w"/>
                                          </p:val>
                                        </p:tav>
                                        <p:tav tm="100000">
                                          <p:val>
                                            <p:strVal val="ppt_w+.3"/>
                                          </p:val>
                                        </p:tav>
                                      </p:tavLst>
                                    </p:anim>
                                    <p:anim calcmode="lin" valueType="num">
                                      <p:cBhvr>
                                        <p:cTn id="137" dur="2000"/>
                                        <p:tgtEl>
                                          <p:spTgt spid="99"/>
                                        </p:tgtEl>
                                        <p:attrNameLst>
                                          <p:attrName>ppt_h</p:attrName>
                                        </p:attrNameLst>
                                      </p:cBhvr>
                                      <p:tavLst>
                                        <p:tav tm="0">
                                          <p:val>
                                            <p:strVal val="ppt_h"/>
                                          </p:val>
                                        </p:tav>
                                        <p:tav tm="100000">
                                          <p:val>
                                            <p:strVal val="ppt_h"/>
                                          </p:val>
                                        </p:tav>
                                      </p:tavLst>
                                    </p:anim>
                                    <p:animEffect transition="out" filter="fade">
                                      <p:cBhvr>
                                        <p:cTn id="138" dur="2000"/>
                                        <p:tgtEl>
                                          <p:spTgt spid="99"/>
                                        </p:tgtEl>
                                      </p:cBhvr>
                                    </p:animEffect>
                                    <p:set>
                                      <p:cBhvr>
                                        <p:cTn id="139" dur="1" fill="hold">
                                          <p:stCondLst>
                                            <p:cond delay="1999"/>
                                          </p:stCondLst>
                                        </p:cTn>
                                        <p:tgtEl>
                                          <p:spTgt spid="99"/>
                                        </p:tgtEl>
                                        <p:attrNameLst>
                                          <p:attrName>style.visibility</p:attrName>
                                        </p:attrNameLst>
                                      </p:cBhvr>
                                      <p:to>
                                        <p:strVal val="hidden"/>
                                      </p:to>
                                    </p:set>
                                  </p:childTnLst>
                                </p:cTn>
                              </p:par>
                              <p:par>
                                <p:cTn id="140" presetID="50" presetClass="exit" presetSubtype="0" accel="100000" fill="hold" grpId="0" nodeType="withEffect">
                                  <p:stCondLst>
                                    <p:cond delay="0"/>
                                  </p:stCondLst>
                                  <p:childTnLst>
                                    <p:anim calcmode="lin" valueType="num">
                                      <p:cBhvr>
                                        <p:cTn id="141" dur="2000"/>
                                        <p:tgtEl>
                                          <p:spTgt spid="100"/>
                                        </p:tgtEl>
                                        <p:attrNameLst>
                                          <p:attrName>ppt_w</p:attrName>
                                        </p:attrNameLst>
                                      </p:cBhvr>
                                      <p:tavLst>
                                        <p:tav tm="0">
                                          <p:val>
                                            <p:strVal val="ppt_w"/>
                                          </p:val>
                                        </p:tav>
                                        <p:tav tm="100000">
                                          <p:val>
                                            <p:strVal val="ppt_w+.3"/>
                                          </p:val>
                                        </p:tav>
                                      </p:tavLst>
                                    </p:anim>
                                    <p:anim calcmode="lin" valueType="num">
                                      <p:cBhvr>
                                        <p:cTn id="142" dur="2000"/>
                                        <p:tgtEl>
                                          <p:spTgt spid="100"/>
                                        </p:tgtEl>
                                        <p:attrNameLst>
                                          <p:attrName>ppt_h</p:attrName>
                                        </p:attrNameLst>
                                      </p:cBhvr>
                                      <p:tavLst>
                                        <p:tav tm="0">
                                          <p:val>
                                            <p:strVal val="ppt_h"/>
                                          </p:val>
                                        </p:tav>
                                        <p:tav tm="100000">
                                          <p:val>
                                            <p:strVal val="ppt_h"/>
                                          </p:val>
                                        </p:tav>
                                      </p:tavLst>
                                    </p:anim>
                                    <p:animEffect transition="out" filter="fade">
                                      <p:cBhvr>
                                        <p:cTn id="143" dur="2000"/>
                                        <p:tgtEl>
                                          <p:spTgt spid="100"/>
                                        </p:tgtEl>
                                      </p:cBhvr>
                                    </p:animEffect>
                                    <p:set>
                                      <p:cBhvr>
                                        <p:cTn id="144" dur="1" fill="hold">
                                          <p:stCondLst>
                                            <p:cond delay="1999"/>
                                          </p:stCondLst>
                                        </p:cTn>
                                        <p:tgtEl>
                                          <p:spTgt spid="100"/>
                                        </p:tgtEl>
                                        <p:attrNameLst>
                                          <p:attrName>style.visibility</p:attrName>
                                        </p:attrNameLst>
                                      </p:cBhvr>
                                      <p:to>
                                        <p:strVal val="hidden"/>
                                      </p:to>
                                    </p:set>
                                  </p:childTnLst>
                                </p:cTn>
                              </p:par>
                              <p:par>
                                <p:cTn id="145" presetID="50" presetClass="exit" presetSubtype="0" accel="100000" fill="hold" grpId="0" nodeType="withEffect">
                                  <p:stCondLst>
                                    <p:cond delay="0"/>
                                  </p:stCondLst>
                                  <p:childTnLst>
                                    <p:anim calcmode="lin" valueType="num">
                                      <p:cBhvr>
                                        <p:cTn id="146" dur="2000"/>
                                        <p:tgtEl>
                                          <p:spTgt spid="101"/>
                                        </p:tgtEl>
                                        <p:attrNameLst>
                                          <p:attrName>ppt_w</p:attrName>
                                        </p:attrNameLst>
                                      </p:cBhvr>
                                      <p:tavLst>
                                        <p:tav tm="0">
                                          <p:val>
                                            <p:strVal val="ppt_w"/>
                                          </p:val>
                                        </p:tav>
                                        <p:tav tm="100000">
                                          <p:val>
                                            <p:strVal val="ppt_w+.3"/>
                                          </p:val>
                                        </p:tav>
                                      </p:tavLst>
                                    </p:anim>
                                    <p:anim calcmode="lin" valueType="num">
                                      <p:cBhvr>
                                        <p:cTn id="147" dur="2000"/>
                                        <p:tgtEl>
                                          <p:spTgt spid="101"/>
                                        </p:tgtEl>
                                        <p:attrNameLst>
                                          <p:attrName>ppt_h</p:attrName>
                                        </p:attrNameLst>
                                      </p:cBhvr>
                                      <p:tavLst>
                                        <p:tav tm="0">
                                          <p:val>
                                            <p:strVal val="ppt_h"/>
                                          </p:val>
                                        </p:tav>
                                        <p:tav tm="100000">
                                          <p:val>
                                            <p:strVal val="ppt_h"/>
                                          </p:val>
                                        </p:tav>
                                      </p:tavLst>
                                    </p:anim>
                                    <p:animEffect transition="out" filter="fade">
                                      <p:cBhvr>
                                        <p:cTn id="148" dur="2000"/>
                                        <p:tgtEl>
                                          <p:spTgt spid="101"/>
                                        </p:tgtEl>
                                      </p:cBhvr>
                                    </p:animEffect>
                                    <p:set>
                                      <p:cBhvr>
                                        <p:cTn id="149" dur="1" fill="hold">
                                          <p:stCondLst>
                                            <p:cond delay="1999"/>
                                          </p:stCondLst>
                                        </p:cTn>
                                        <p:tgtEl>
                                          <p:spTgt spid="101"/>
                                        </p:tgtEl>
                                        <p:attrNameLst>
                                          <p:attrName>style.visibility</p:attrName>
                                        </p:attrNameLst>
                                      </p:cBhvr>
                                      <p:to>
                                        <p:strVal val="hidden"/>
                                      </p:to>
                                    </p:set>
                                  </p:childTnLst>
                                </p:cTn>
                              </p:par>
                              <p:par>
                                <p:cTn id="150" presetID="50" presetClass="exit" presetSubtype="0" accel="100000" fill="hold" grpId="0" nodeType="withEffect">
                                  <p:stCondLst>
                                    <p:cond delay="0"/>
                                  </p:stCondLst>
                                  <p:childTnLst>
                                    <p:anim calcmode="lin" valueType="num">
                                      <p:cBhvr>
                                        <p:cTn id="151" dur="2000"/>
                                        <p:tgtEl>
                                          <p:spTgt spid="102"/>
                                        </p:tgtEl>
                                        <p:attrNameLst>
                                          <p:attrName>ppt_w</p:attrName>
                                        </p:attrNameLst>
                                      </p:cBhvr>
                                      <p:tavLst>
                                        <p:tav tm="0">
                                          <p:val>
                                            <p:strVal val="ppt_w"/>
                                          </p:val>
                                        </p:tav>
                                        <p:tav tm="100000">
                                          <p:val>
                                            <p:strVal val="ppt_w+.3"/>
                                          </p:val>
                                        </p:tav>
                                      </p:tavLst>
                                    </p:anim>
                                    <p:anim calcmode="lin" valueType="num">
                                      <p:cBhvr>
                                        <p:cTn id="152" dur="2000"/>
                                        <p:tgtEl>
                                          <p:spTgt spid="102"/>
                                        </p:tgtEl>
                                        <p:attrNameLst>
                                          <p:attrName>ppt_h</p:attrName>
                                        </p:attrNameLst>
                                      </p:cBhvr>
                                      <p:tavLst>
                                        <p:tav tm="0">
                                          <p:val>
                                            <p:strVal val="ppt_h"/>
                                          </p:val>
                                        </p:tav>
                                        <p:tav tm="100000">
                                          <p:val>
                                            <p:strVal val="ppt_h"/>
                                          </p:val>
                                        </p:tav>
                                      </p:tavLst>
                                    </p:anim>
                                    <p:animEffect transition="out" filter="fade">
                                      <p:cBhvr>
                                        <p:cTn id="153" dur="2000"/>
                                        <p:tgtEl>
                                          <p:spTgt spid="102"/>
                                        </p:tgtEl>
                                      </p:cBhvr>
                                    </p:animEffect>
                                    <p:set>
                                      <p:cBhvr>
                                        <p:cTn id="154" dur="1" fill="hold">
                                          <p:stCondLst>
                                            <p:cond delay="1999"/>
                                          </p:stCondLst>
                                        </p:cTn>
                                        <p:tgtEl>
                                          <p:spTgt spid="102"/>
                                        </p:tgtEl>
                                        <p:attrNameLst>
                                          <p:attrName>style.visibility</p:attrName>
                                        </p:attrNameLst>
                                      </p:cBhvr>
                                      <p:to>
                                        <p:strVal val="hidden"/>
                                      </p:to>
                                    </p:set>
                                  </p:childTnLst>
                                </p:cTn>
                              </p:par>
                              <p:par>
                                <p:cTn id="155" presetID="10" presetClass="entr" presetSubtype="0" fill="hold" grpId="0" nodeType="withEffect">
                                  <p:stCondLst>
                                    <p:cond delay="0"/>
                                  </p:stCondLst>
                                  <p:childTnLst>
                                    <p:set>
                                      <p:cBhvr>
                                        <p:cTn id="156" dur="1" fill="hold">
                                          <p:stCondLst>
                                            <p:cond delay="0"/>
                                          </p:stCondLst>
                                        </p:cTn>
                                        <p:tgtEl>
                                          <p:spTgt spid="42"/>
                                        </p:tgtEl>
                                        <p:attrNameLst>
                                          <p:attrName>style.visibility</p:attrName>
                                        </p:attrNameLst>
                                      </p:cBhvr>
                                      <p:to>
                                        <p:strVal val="visible"/>
                                      </p:to>
                                    </p:set>
                                    <p:animEffect transition="in" filter="fade">
                                      <p:cBhvr>
                                        <p:cTn id="15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0" grpId="0"/>
      <p:bldP spid="41" grpId="0"/>
      <p:bldP spid="43" grpId="0" animBg="1"/>
      <p:bldP spid="44" grpId="0" animBg="1"/>
      <p:bldP spid="45" grpId="0" animBg="1"/>
      <p:bldP spid="46" grpId="0" animBg="1"/>
      <p:bldP spid="47" grpId="0" animBg="1"/>
      <p:bldP spid="48" grpId="0" animBg="1"/>
      <p:bldP spid="49" grpId="0" animBg="1"/>
      <p:bldP spid="50" grpId="0" animBg="1"/>
      <p:bldP spid="54" grpId="0" animBg="1"/>
      <p:bldP spid="83" grpId="0" animBg="1"/>
      <p:bldP spid="84" grpId="0" animBg="1"/>
      <p:bldP spid="85" grpId="0" animBg="1"/>
      <p:bldP spid="86" grpId="0" animBg="1"/>
      <p:bldP spid="87" grpId="0" animBg="1"/>
      <p:bldP spid="88" grpId="0" animBg="1"/>
      <p:bldP spid="89" grpId="0" animBg="1"/>
      <p:bldP spid="90" grpId="0" animBg="1"/>
      <p:bldP spid="91"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28F706-A51A-4B14-8D62-C7EAE45084EC}"/>
              </a:ext>
            </a:extLst>
          </p:cNvPr>
          <p:cNvSpPr>
            <a:spLocks noGrp="1"/>
          </p:cNvSpPr>
          <p:nvPr>
            <p:ph type="ctrTitle"/>
          </p:nvPr>
        </p:nvSpPr>
        <p:spPr>
          <a:xfrm>
            <a:off x="441867" y="445511"/>
            <a:ext cx="8420100" cy="664797"/>
          </a:xfrm>
        </p:spPr>
        <p:txBody>
          <a:bodyPr/>
          <a:lstStyle/>
          <a:p>
            <a:r>
              <a:rPr lang="en-US" b="1" dirty="0"/>
              <a:t>Job and skills data</a:t>
            </a:r>
            <a:br>
              <a:rPr lang="de-DE" b="1" dirty="0"/>
            </a:br>
            <a:r>
              <a:rPr lang="en-US" b="1" dirty="0">
                <a:solidFill>
                  <a:schemeClr val="accent6"/>
                </a:solidFill>
              </a:rPr>
              <a:t>highly complex, unstructured and heterogeneous</a:t>
            </a:r>
            <a:endParaRPr lang="de-CH" b="1" dirty="0">
              <a:solidFill>
                <a:schemeClr val="accent6"/>
              </a:solidFill>
            </a:endParaRPr>
          </a:p>
        </p:txBody>
      </p:sp>
      <p:sp>
        <p:nvSpPr>
          <p:cNvPr id="4" name="Fußzeilenplatzhalter 3">
            <a:extLst>
              <a:ext uri="{FF2B5EF4-FFF2-40B4-BE49-F238E27FC236}">
                <a16:creationId xmlns:a16="http://schemas.microsoft.com/office/drawing/2014/main" id="{9A9DE224-8F32-42AE-A82C-9764C0DF54ED}"/>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02B154DB-5AAE-4B77-8E35-2ED721DD68DA}"/>
              </a:ext>
            </a:extLst>
          </p:cNvPr>
          <p:cNvSpPr>
            <a:spLocks noGrp="1"/>
          </p:cNvSpPr>
          <p:nvPr>
            <p:ph type="sldNum" sz="quarter" idx="12"/>
          </p:nvPr>
        </p:nvSpPr>
        <p:spPr/>
        <p:txBody>
          <a:bodyPr/>
          <a:lstStyle/>
          <a:p>
            <a:fld id="{A7E22F92-E701-4EF5-866F-F531EDE78CDA}" type="slidenum">
              <a:rPr lang="de-CH" smtClean="0"/>
              <a:pPr/>
              <a:t>7</a:t>
            </a:fld>
            <a:endParaRPr lang="de-CH" dirty="0"/>
          </a:p>
        </p:txBody>
      </p:sp>
      <p:grpSp>
        <p:nvGrpSpPr>
          <p:cNvPr id="18" name="Gruppieren 17">
            <a:extLst>
              <a:ext uri="{FF2B5EF4-FFF2-40B4-BE49-F238E27FC236}">
                <a16:creationId xmlns:a16="http://schemas.microsoft.com/office/drawing/2014/main" id="{C65E6698-C524-4364-91E1-3CF96D421BD2}"/>
              </a:ext>
            </a:extLst>
          </p:cNvPr>
          <p:cNvGrpSpPr/>
          <p:nvPr/>
        </p:nvGrpSpPr>
        <p:grpSpPr>
          <a:xfrm>
            <a:off x="441866" y="1501140"/>
            <a:ext cx="3963421" cy="4358640"/>
            <a:chOff x="441866" y="1501140"/>
            <a:chExt cx="3963421" cy="4358640"/>
          </a:xfrm>
        </p:grpSpPr>
        <p:pic>
          <p:nvPicPr>
            <p:cNvPr id="19" name="Grafik 18">
              <a:extLst>
                <a:ext uri="{FF2B5EF4-FFF2-40B4-BE49-F238E27FC236}">
                  <a16:creationId xmlns:a16="http://schemas.microsoft.com/office/drawing/2014/main" id="{6AAA8650-2618-4815-BC49-E5E1D5F86DBA}"/>
                </a:ext>
              </a:extLst>
            </p:cNvPr>
            <p:cNvPicPr>
              <a:picLocks noChangeAspect="1"/>
            </p:cNvPicPr>
            <p:nvPr/>
          </p:nvPicPr>
          <p:blipFill rotWithShape="1">
            <a:blip r:embed="rId3"/>
            <a:srcRect l="2024" t="1312" r="1511" b="1320"/>
            <a:stretch/>
          </p:blipFill>
          <p:spPr>
            <a:xfrm>
              <a:off x="2030877" y="1788384"/>
              <a:ext cx="2374410" cy="3783899"/>
            </a:xfrm>
            <a:prstGeom prst="rect">
              <a:avLst/>
            </a:prstGeom>
            <a:ln>
              <a:noFill/>
            </a:ln>
            <a:effectLst>
              <a:outerShdw blurRad="50800" dist="50800" dir="2700000" algn="tl" rotWithShape="0">
                <a:schemeClr val="bg2">
                  <a:alpha val="20000"/>
                </a:schemeClr>
              </a:outerShdw>
            </a:effectLst>
          </p:spPr>
        </p:pic>
        <p:pic>
          <p:nvPicPr>
            <p:cNvPr id="20" name="Grafik 19">
              <a:extLst>
                <a:ext uri="{FF2B5EF4-FFF2-40B4-BE49-F238E27FC236}">
                  <a16:creationId xmlns:a16="http://schemas.microsoft.com/office/drawing/2014/main" id="{87E547DC-BCA4-4D09-ACE1-3EEA0D84A96F}"/>
                </a:ext>
              </a:extLst>
            </p:cNvPr>
            <p:cNvPicPr>
              <a:picLocks noChangeAspect="1"/>
            </p:cNvPicPr>
            <p:nvPr/>
          </p:nvPicPr>
          <p:blipFill>
            <a:blip r:embed="rId4"/>
            <a:stretch>
              <a:fillRect/>
            </a:stretch>
          </p:blipFill>
          <p:spPr>
            <a:xfrm>
              <a:off x="441866" y="1501140"/>
              <a:ext cx="2816915" cy="4358640"/>
            </a:xfrm>
            <a:prstGeom prst="rect">
              <a:avLst/>
            </a:prstGeom>
            <a:ln>
              <a:noFill/>
            </a:ln>
            <a:effectLst>
              <a:outerShdw blurRad="50800" dist="50800" dir="2700000" algn="tl" rotWithShape="0">
                <a:schemeClr val="bg2">
                  <a:alpha val="20000"/>
                </a:schemeClr>
              </a:outerShdw>
            </a:effectLst>
          </p:spPr>
        </p:pic>
      </p:grpSp>
      <p:pic>
        <p:nvPicPr>
          <p:cNvPr id="21" name="Grafik 20">
            <a:extLst>
              <a:ext uri="{FF2B5EF4-FFF2-40B4-BE49-F238E27FC236}">
                <a16:creationId xmlns:a16="http://schemas.microsoft.com/office/drawing/2014/main" id="{E66A8D0E-EE1F-4937-A0B8-720417B852CC}"/>
              </a:ext>
            </a:extLst>
          </p:cNvPr>
          <p:cNvPicPr>
            <a:picLocks noChangeAspect="1"/>
          </p:cNvPicPr>
          <p:nvPr/>
        </p:nvPicPr>
        <p:blipFill>
          <a:blip r:embed="rId5"/>
          <a:stretch>
            <a:fillRect/>
          </a:stretch>
        </p:blipFill>
        <p:spPr>
          <a:xfrm>
            <a:off x="6087579" y="1431507"/>
            <a:ext cx="3388508" cy="4815840"/>
          </a:xfrm>
          <a:prstGeom prst="rect">
            <a:avLst/>
          </a:prstGeom>
          <a:ln>
            <a:noFill/>
          </a:ln>
          <a:effectLst>
            <a:outerShdw blurRad="50800" dist="50800" dir="2700000" algn="tl" rotWithShape="0">
              <a:schemeClr val="bg2">
                <a:alpha val="20000"/>
              </a:schemeClr>
            </a:outerShdw>
          </a:effectLst>
        </p:spPr>
      </p:pic>
      <p:grpSp>
        <p:nvGrpSpPr>
          <p:cNvPr id="22" name="Gruppieren 21">
            <a:extLst>
              <a:ext uri="{FF2B5EF4-FFF2-40B4-BE49-F238E27FC236}">
                <a16:creationId xmlns:a16="http://schemas.microsoft.com/office/drawing/2014/main" id="{95258F4A-2BFD-4E05-9680-5CDEC3F4BDFC}"/>
              </a:ext>
            </a:extLst>
          </p:cNvPr>
          <p:cNvGrpSpPr/>
          <p:nvPr/>
        </p:nvGrpSpPr>
        <p:grpSpPr>
          <a:xfrm>
            <a:off x="4900376" y="3277758"/>
            <a:ext cx="661803" cy="861774"/>
            <a:chOff x="4895324" y="3277758"/>
            <a:chExt cx="661803" cy="861774"/>
          </a:xfrm>
        </p:grpSpPr>
        <p:sp>
          <p:nvSpPr>
            <p:cNvPr id="23" name="Ellipse 22">
              <a:extLst>
                <a:ext uri="{FF2B5EF4-FFF2-40B4-BE49-F238E27FC236}">
                  <a16:creationId xmlns:a16="http://schemas.microsoft.com/office/drawing/2014/main" id="{0A12A652-25E3-457D-8681-D19A99C636B8}"/>
                </a:ext>
              </a:extLst>
            </p:cNvPr>
            <p:cNvSpPr/>
            <p:nvPr/>
          </p:nvSpPr>
          <p:spPr>
            <a:xfrm>
              <a:off x="4895324" y="3357536"/>
              <a:ext cx="661803" cy="66180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Textfeld 23">
              <a:extLst>
                <a:ext uri="{FF2B5EF4-FFF2-40B4-BE49-F238E27FC236}">
                  <a16:creationId xmlns:a16="http://schemas.microsoft.com/office/drawing/2014/main" id="{36C01469-B21A-4137-86EF-5787DE95F7AD}"/>
                </a:ext>
              </a:extLst>
            </p:cNvPr>
            <p:cNvSpPr txBox="1"/>
            <p:nvPr/>
          </p:nvSpPr>
          <p:spPr>
            <a:xfrm>
              <a:off x="4992755" y="3277758"/>
              <a:ext cx="497252" cy="861774"/>
            </a:xfrm>
            <a:prstGeom prst="rect">
              <a:avLst/>
            </a:prstGeom>
            <a:noFill/>
          </p:spPr>
          <p:txBody>
            <a:bodyPr wrap="none" rtlCol="0">
              <a:spAutoFit/>
            </a:bodyPr>
            <a:lstStyle/>
            <a:p>
              <a:r>
                <a:rPr lang="de-CH" sz="5000" dirty="0">
                  <a:solidFill>
                    <a:schemeClr val="accent3"/>
                  </a:solidFill>
                  <a:latin typeface="Museo Sans 700" panose="02000000000000000000" pitchFamily="50" charset="0"/>
                </a:rPr>
                <a:t>?</a:t>
              </a:r>
            </a:p>
          </p:txBody>
        </p:sp>
      </p:grpSp>
      <p:grpSp>
        <p:nvGrpSpPr>
          <p:cNvPr id="25" name="Gruppieren 24">
            <a:extLst>
              <a:ext uri="{FF2B5EF4-FFF2-40B4-BE49-F238E27FC236}">
                <a16:creationId xmlns:a16="http://schemas.microsoft.com/office/drawing/2014/main" id="{723BEF43-674B-421D-9CF0-BE49B99EDB72}"/>
              </a:ext>
            </a:extLst>
          </p:cNvPr>
          <p:cNvGrpSpPr/>
          <p:nvPr/>
        </p:nvGrpSpPr>
        <p:grpSpPr>
          <a:xfrm>
            <a:off x="4461068" y="3587967"/>
            <a:ext cx="1538919" cy="252513"/>
            <a:chOff x="4461068" y="3587967"/>
            <a:chExt cx="1538919" cy="252513"/>
          </a:xfrm>
        </p:grpSpPr>
        <p:sp>
          <p:nvSpPr>
            <p:cNvPr id="26" name="Pfeil: nach rechts 25">
              <a:extLst>
                <a:ext uri="{FF2B5EF4-FFF2-40B4-BE49-F238E27FC236}">
                  <a16:creationId xmlns:a16="http://schemas.microsoft.com/office/drawing/2014/main" id="{EC6A896B-F30A-4052-8261-6389322C4440}"/>
                </a:ext>
              </a:extLst>
            </p:cNvPr>
            <p:cNvSpPr/>
            <p:nvPr/>
          </p:nvSpPr>
          <p:spPr>
            <a:xfrm>
              <a:off x="4461068" y="3589020"/>
              <a:ext cx="419100" cy="25146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27" name="Pfeil: nach rechts 11">
              <a:extLst>
                <a:ext uri="{FF2B5EF4-FFF2-40B4-BE49-F238E27FC236}">
                  <a16:creationId xmlns:a16="http://schemas.microsoft.com/office/drawing/2014/main" id="{9DC1019E-6F6D-417D-A401-670AE9FC6FD7}"/>
                </a:ext>
              </a:extLst>
            </p:cNvPr>
            <p:cNvSpPr/>
            <p:nvPr/>
          </p:nvSpPr>
          <p:spPr>
            <a:xfrm flipH="1">
              <a:off x="5582387" y="3587967"/>
              <a:ext cx="417600" cy="25146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grpSp>
      <p:sp>
        <p:nvSpPr>
          <p:cNvPr id="16" name="Textfeld 15">
            <a:extLst>
              <a:ext uri="{FF2B5EF4-FFF2-40B4-BE49-F238E27FC236}">
                <a16:creationId xmlns:a16="http://schemas.microsoft.com/office/drawing/2014/main" id="{FC6BCE0C-D0D3-4023-91E6-A8EBC3C666F6}"/>
              </a:ext>
            </a:extLst>
          </p:cNvPr>
          <p:cNvSpPr txBox="1"/>
          <p:nvPr/>
        </p:nvSpPr>
        <p:spPr>
          <a:xfrm>
            <a:off x="2475886" y="2551837"/>
            <a:ext cx="4951770" cy="369332"/>
          </a:xfrm>
          <a:prstGeom prst="rect">
            <a:avLst/>
          </a:prstGeom>
          <a:noFill/>
        </p:spPr>
        <p:txBody>
          <a:bodyPr wrap="square">
            <a:spAutoFit/>
          </a:bodyPr>
          <a:lstStyle/>
          <a:p>
            <a:endParaRPr lang="de-CH" dirty="0"/>
          </a:p>
        </p:txBody>
      </p:sp>
    </p:spTree>
    <p:extLst>
      <p:ext uri="{BB962C8B-B14F-4D97-AF65-F5344CB8AC3E}">
        <p14:creationId xmlns:p14="http://schemas.microsoft.com/office/powerpoint/2010/main" val="3703414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7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6" presetClass="entr" presetSubtype="21" fill="hold" nodeType="withEffect">
                                  <p:stCondLst>
                                    <p:cond delay="140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par>
                                <p:cTn id="14" presetID="10" presetClass="entr" presetSubtype="0" fill="hold" nodeType="withEffect">
                                  <p:stCondLst>
                                    <p:cond delay="17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 name="Gruppieren 92">
            <a:extLst>
              <a:ext uri="{FF2B5EF4-FFF2-40B4-BE49-F238E27FC236}">
                <a16:creationId xmlns:a16="http://schemas.microsoft.com/office/drawing/2014/main" id="{41FAABEB-B1B0-4D83-842D-BB67F698DC95}"/>
              </a:ext>
            </a:extLst>
          </p:cNvPr>
          <p:cNvGrpSpPr/>
          <p:nvPr/>
        </p:nvGrpSpPr>
        <p:grpSpPr>
          <a:xfrm>
            <a:off x="441866" y="2981164"/>
            <a:ext cx="3835990" cy="1617894"/>
            <a:chOff x="441866" y="2981164"/>
            <a:chExt cx="3835990" cy="1617894"/>
          </a:xfrm>
        </p:grpSpPr>
        <p:sp>
          <p:nvSpPr>
            <p:cNvPr id="90" name="Rechteck 89">
              <a:extLst>
                <a:ext uri="{FF2B5EF4-FFF2-40B4-BE49-F238E27FC236}">
                  <a16:creationId xmlns:a16="http://schemas.microsoft.com/office/drawing/2014/main" id="{5D14E1B1-E157-4A45-BAFD-5B195D1A345D}"/>
                </a:ext>
              </a:extLst>
            </p:cNvPr>
            <p:cNvSpPr/>
            <p:nvPr/>
          </p:nvSpPr>
          <p:spPr>
            <a:xfrm>
              <a:off x="441866" y="3095744"/>
              <a:ext cx="3835990" cy="1503314"/>
            </a:xfrm>
            <a:prstGeom prst="rect">
              <a:avLst/>
            </a:prstGeom>
            <a:solidFill>
              <a:schemeClr val="accent6">
                <a:lumMod val="20000"/>
                <a:lumOff val="80000"/>
              </a:schemeClr>
            </a:solidFill>
            <a:ln w="1587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noAutofit/>
            </a:bodyPr>
            <a:lstStyle/>
            <a:p>
              <a:pPr algn="ctr">
                <a:lnSpc>
                  <a:spcPts val="1400"/>
                </a:lnSpc>
                <a:spcBef>
                  <a:spcPts val="0"/>
                </a:spcBef>
              </a:pPr>
              <a:endParaRPr lang="de-CH" sz="1000" i="1" dirty="0">
                <a:solidFill>
                  <a:schemeClr val="tx1"/>
                </a:solidFill>
                <a:latin typeface="Museo Sans 300" panose="02000000000000000000" pitchFamily="50" charset="0"/>
              </a:endParaRPr>
            </a:p>
          </p:txBody>
        </p:sp>
        <p:sp>
          <p:nvSpPr>
            <p:cNvPr id="92" name="Rechteck: abgerundete Ecken 91">
              <a:extLst>
                <a:ext uri="{FF2B5EF4-FFF2-40B4-BE49-F238E27FC236}">
                  <a16:creationId xmlns:a16="http://schemas.microsoft.com/office/drawing/2014/main" id="{0849955B-8ADD-4EC7-8E67-7F12C1AC24B3}"/>
                </a:ext>
              </a:extLst>
            </p:cNvPr>
            <p:cNvSpPr/>
            <p:nvPr/>
          </p:nvSpPr>
          <p:spPr>
            <a:xfrm>
              <a:off x="1950990" y="2981164"/>
              <a:ext cx="728019" cy="218637"/>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tIns="0" rIns="36000" bIns="36000" rtlCol="0" anchor="t" anchorCtr="0">
              <a:spAutoFit/>
            </a:bodyPr>
            <a:lstStyle/>
            <a:p>
              <a:pPr algn="ctr">
                <a:lnSpc>
                  <a:spcPts val="1400"/>
                </a:lnSpc>
                <a:spcBef>
                  <a:spcPts val="0"/>
                </a:spcBef>
              </a:pPr>
              <a:r>
                <a:rPr lang="en-US" sz="800" b="1" i="1" dirty="0">
                  <a:solidFill>
                    <a:schemeClr val="tx1"/>
                  </a:solidFill>
                  <a:latin typeface="Noto Sans" panose="020B0502040504020204" pitchFamily="34" charset="0"/>
                  <a:ea typeface="Noto Sans" panose="020B0502040504020204" pitchFamily="34" charset="0"/>
                  <a:cs typeface="Noto Sans" panose="020B0502040504020204" pitchFamily="34" charset="0"/>
                </a:rPr>
                <a:t>Create JANZZ</a:t>
              </a:r>
              <a:endParaRPr lang="de-CH" sz="800" b="1" i="1" dirty="0">
                <a:solidFill>
                  <a:schemeClr val="tx1"/>
                </a:solidFill>
                <a:latin typeface="Museo Sans 300" panose="02000000000000000000" pitchFamily="50" charset="0"/>
              </a:endParaRPr>
            </a:p>
          </p:txBody>
        </p:sp>
      </p:grpSp>
      <p:sp>
        <p:nvSpPr>
          <p:cNvPr id="91" name="Titel 90">
            <a:extLst>
              <a:ext uri="{FF2B5EF4-FFF2-40B4-BE49-F238E27FC236}">
                <a16:creationId xmlns:a16="http://schemas.microsoft.com/office/drawing/2014/main" id="{DD5F1539-F9BE-464D-A579-713EFFD4FAF0}"/>
              </a:ext>
            </a:extLst>
          </p:cNvPr>
          <p:cNvSpPr>
            <a:spLocks noGrp="1"/>
          </p:cNvSpPr>
          <p:nvPr>
            <p:ph type="ctrTitle"/>
          </p:nvPr>
        </p:nvSpPr>
        <p:spPr>
          <a:xfrm>
            <a:off x="441867" y="445511"/>
            <a:ext cx="8420100" cy="664797"/>
          </a:xfrm>
        </p:spPr>
        <p:txBody>
          <a:bodyPr/>
          <a:lstStyle/>
          <a:p>
            <a:r>
              <a:rPr lang="en-US" b="1" dirty="0" err="1"/>
              <a:t>JANZZsme</a:t>
            </a:r>
            <a:r>
              <a:rPr lang="en-US" b="1" dirty="0"/>
              <a:t>! and </a:t>
            </a:r>
            <a:r>
              <a:rPr lang="en-US" b="1" dirty="0" err="1"/>
              <a:t>JANZZparser</a:t>
            </a:r>
            <a:r>
              <a:rPr lang="en-US" b="1" dirty="0"/>
              <a:t>!</a:t>
            </a:r>
            <a:br>
              <a:rPr lang="en-US" b="1" dirty="0"/>
            </a:br>
            <a:r>
              <a:rPr lang="en-US" b="1" dirty="0">
                <a:solidFill>
                  <a:schemeClr val="accent6"/>
                </a:solidFill>
              </a:rPr>
              <a:t>Highly powerful and customizable end-to-end system</a:t>
            </a:r>
            <a:endParaRPr lang="de-CH" b="1" dirty="0"/>
          </a:p>
        </p:txBody>
      </p:sp>
      <p:sp>
        <p:nvSpPr>
          <p:cNvPr id="3" name="Fußzeilenplatzhalter 2">
            <a:extLst>
              <a:ext uri="{FF2B5EF4-FFF2-40B4-BE49-F238E27FC236}">
                <a16:creationId xmlns:a16="http://schemas.microsoft.com/office/drawing/2014/main" id="{62959700-73FF-4129-86D4-46B9202C9C91}"/>
              </a:ext>
            </a:extLst>
          </p:cNvPr>
          <p:cNvSpPr>
            <a:spLocks noGrp="1"/>
          </p:cNvSpPr>
          <p:nvPr>
            <p:ph type="ftr" sz="quarter" idx="11"/>
          </p:nvPr>
        </p:nvSpPr>
        <p:spPr>
          <a:prstGeom prst="rect">
            <a:avLst/>
          </a:prstGeom>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725A7E23-50D4-464A-94AE-0562AA730652}"/>
              </a:ext>
            </a:extLst>
          </p:cNvPr>
          <p:cNvSpPr>
            <a:spLocks noGrp="1"/>
          </p:cNvSpPr>
          <p:nvPr>
            <p:ph type="sldNum" sz="quarter" idx="12"/>
          </p:nvPr>
        </p:nvSpPr>
        <p:spPr>
          <a:prstGeom prst="rect">
            <a:avLst/>
          </a:prstGeom>
        </p:spPr>
        <p:txBody>
          <a:bodyPr/>
          <a:lstStyle/>
          <a:p>
            <a:fld id="{A7E22F92-E701-4EF5-866F-F531EDE78CDA}" type="slidenum">
              <a:rPr lang="de-CH" smtClean="0"/>
              <a:pPr/>
              <a:t>70</a:t>
            </a:fld>
            <a:endParaRPr lang="de-CH" dirty="0"/>
          </a:p>
        </p:txBody>
      </p:sp>
      <p:grpSp>
        <p:nvGrpSpPr>
          <p:cNvPr id="5" name="Gruppieren 4">
            <a:extLst>
              <a:ext uri="{FF2B5EF4-FFF2-40B4-BE49-F238E27FC236}">
                <a16:creationId xmlns:a16="http://schemas.microsoft.com/office/drawing/2014/main" id="{480FACE4-0DA6-43E1-9D7D-DACBE4EF9644}"/>
              </a:ext>
            </a:extLst>
          </p:cNvPr>
          <p:cNvGrpSpPr/>
          <p:nvPr/>
        </p:nvGrpSpPr>
        <p:grpSpPr>
          <a:xfrm>
            <a:off x="433149" y="4890007"/>
            <a:ext cx="2171491" cy="1071320"/>
            <a:chOff x="433149" y="4890007"/>
            <a:chExt cx="2171491" cy="1071320"/>
          </a:xfrm>
        </p:grpSpPr>
        <p:grpSp>
          <p:nvGrpSpPr>
            <p:cNvPr id="6" name="Gruppieren 5">
              <a:extLst>
                <a:ext uri="{FF2B5EF4-FFF2-40B4-BE49-F238E27FC236}">
                  <a16:creationId xmlns:a16="http://schemas.microsoft.com/office/drawing/2014/main" id="{86CE4914-0BE8-4602-BD11-7CB250026A40}"/>
                </a:ext>
              </a:extLst>
            </p:cNvPr>
            <p:cNvGrpSpPr/>
            <p:nvPr/>
          </p:nvGrpSpPr>
          <p:grpSpPr>
            <a:xfrm>
              <a:off x="1656889" y="4897443"/>
              <a:ext cx="947751" cy="1063884"/>
              <a:chOff x="1656889" y="4897443"/>
              <a:chExt cx="947751" cy="1063884"/>
            </a:xfrm>
          </p:grpSpPr>
          <p:sp>
            <p:nvSpPr>
              <p:cNvPr id="10" name="Flussdiagramm: Magnetplattenspeicher 9">
                <a:extLst>
                  <a:ext uri="{FF2B5EF4-FFF2-40B4-BE49-F238E27FC236}">
                    <a16:creationId xmlns:a16="http://schemas.microsoft.com/office/drawing/2014/main" id="{BB166FF3-EE7E-4F2F-9B4B-3FC160F6B3B3}"/>
                  </a:ext>
                </a:extLst>
              </p:cNvPr>
              <p:cNvSpPr/>
              <p:nvPr/>
            </p:nvSpPr>
            <p:spPr>
              <a:xfrm>
                <a:off x="1656889" y="4897443"/>
                <a:ext cx="947751" cy="1063884"/>
              </a:xfrm>
              <a:prstGeom prst="flowChartMagneticDisk">
                <a:avLst/>
              </a:prstGeom>
              <a:solidFill>
                <a:schemeClr val="tx1">
                  <a:lumMod val="85000"/>
                  <a:lumOff val="15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latin typeface="Noto Sans" panose="020B0502040504020204" pitchFamily="34" charset="0"/>
                  <a:ea typeface="Noto Sans" panose="020B0502040504020204" pitchFamily="34" charset="0"/>
                  <a:cs typeface="Noto Sans" panose="020B0502040504020204" pitchFamily="34" charset="0"/>
                </a:endParaRPr>
              </a:p>
            </p:txBody>
          </p:sp>
          <p:sp>
            <p:nvSpPr>
              <p:cNvPr id="11" name="Rechteck 10">
                <a:extLst>
                  <a:ext uri="{FF2B5EF4-FFF2-40B4-BE49-F238E27FC236}">
                    <a16:creationId xmlns:a16="http://schemas.microsoft.com/office/drawing/2014/main" id="{2071610C-9A92-4F2C-B6E5-20782932264A}"/>
                  </a:ext>
                </a:extLst>
              </p:cNvPr>
              <p:cNvSpPr>
                <a:spLocks/>
              </p:cNvSpPr>
              <p:nvPr/>
            </p:nvSpPr>
            <p:spPr>
              <a:xfrm>
                <a:off x="1985082" y="4978017"/>
                <a:ext cx="301365" cy="161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spAutoFit/>
              </a:bodyPr>
              <a:lstStyle/>
              <a:p>
                <a:pPr>
                  <a:lnSpc>
                    <a:spcPts val="1400"/>
                  </a:lnSpc>
                  <a:spcBef>
                    <a:spcPts val="0"/>
                  </a:spcBef>
                </a:pPr>
                <a:r>
                  <a:rPr lang="en-US" sz="800" b="1" i="1" dirty="0">
                    <a:solidFill>
                      <a:schemeClr val="bg1"/>
                    </a:solidFill>
                    <a:latin typeface="Noto Sans" panose="020B0502040504020204" pitchFamily="34" charset="0"/>
                    <a:ea typeface="Noto Sans" panose="020B0502040504020204" pitchFamily="34" charset="0"/>
                    <a:cs typeface="Noto Sans" panose="020B0502040504020204" pitchFamily="34" charset="0"/>
                  </a:rPr>
                  <a:t>Offers</a:t>
                </a:r>
              </a:p>
            </p:txBody>
          </p:sp>
        </p:grpSp>
        <p:grpSp>
          <p:nvGrpSpPr>
            <p:cNvPr id="7" name="Gruppieren 6">
              <a:extLst>
                <a:ext uri="{FF2B5EF4-FFF2-40B4-BE49-F238E27FC236}">
                  <a16:creationId xmlns:a16="http://schemas.microsoft.com/office/drawing/2014/main" id="{8178B9E1-DED4-4F84-8A5A-8EE85B7D934E}"/>
                </a:ext>
              </a:extLst>
            </p:cNvPr>
            <p:cNvGrpSpPr/>
            <p:nvPr/>
          </p:nvGrpSpPr>
          <p:grpSpPr>
            <a:xfrm>
              <a:off x="433149" y="4890007"/>
              <a:ext cx="947751" cy="1063884"/>
              <a:chOff x="433149" y="4890007"/>
              <a:chExt cx="947751" cy="1063884"/>
            </a:xfrm>
          </p:grpSpPr>
          <p:sp>
            <p:nvSpPr>
              <p:cNvPr id="8" name="Flussdiagramm: Magnetplattenspeicher 7">
                <a:extLst>
                  <a:ext uri="{FF2B5EF4-FFF2-40B4-BE49-F238E27FC236}">
                    <a16:creationId xmlns:a16="http://schemas.microsoft.com/office/drawing/2014/main" id="{48C2FE94-7DD9-4F4D-921E-954D9A78CEFD}"/>
                  </a:ext>
                </a:extLst>
              </p:cNvPr>
              <p:cNvSpPr/>
              <p:nvPr/>
            </p:nvSpPr>
            <p:spPr>
              <a:xfrm>
                <a:off x="433149" y="4890007"/>
                <a:ext cx="947751" cy="1063884"/>
              </a:xfrm>
              <a:prstGeom prst="flowChartMagneticDisk">
                <a:avLst/>
              </a:prstGeom>
              <a:solidFill>
                <a:schemeClr val="tx1">
                  <a:lumMod val="85000"/>
                  <a:lumOff val="15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latin typeface="Noto Sans" panose="020B0502040504020204" pitchFamily="34" charset="0"/>
                  <a:ea typeface="Noto Sans" panose="020B0502040504020204" pitchFamily="34" charset="0"/>
                  <a:cs typeface="Noto Sans" panose="020B0502040504020204" pitchFamily="34" charset="0"/>
                </a:endParaRPr>
              </a:p>
            </p:txBody>
          </p:sp>
          <p:sp>
            <p:nvSpPr>
              <p:cNvPr id="9" name="Rechteck 8">
                <a:extLst>
                  <a:ext uri="{FF2B5EF4-FFF2-40B4-BE49-F238E27FC236}">
                    <a16:creationId xmlns:a16="http://schemas.microsoft.com/office/drawing/2014/main" id="{C912492F-CDDF-4AFD-8B60-512B56F81553}"/>
                  </a:ext>
                </a:extLst>
              </p:cNvPr>
              <p:cNvSpPr>
                <a:spLocks/>
              </p:cNvSpPr>
              <p:nvPr/>
            </p:nvSpPr>
            <p:spPr>
              <a:xfrm>
                <a:off x="685872" y="4970581"/>
                <a:ext cx="434414" cy="161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spAutoFit/>
              </a:bodyPr>
              <a:lstStyle/>
              <a:p>
                <a:pPr>
                  <a:lnSpc>
                    <a:spcPts val="1400"/>
                  </a:lnSpc>
                  <a:spcBef>
                    <a:spcPts val="0"/>
                  </a:spcBef>
                </a:pPr>
                <a:r>
                  <a:rPr lang="en-US" sz="800" b="1" i="1" dirty="0">
                    <a:solidFill>
                      <a:schemeClr val="bg1"/>
                    </a:solidFill>
                    <a:latin typeface="Noto Sans" panose="020B0502040504020204" pitchFamily="34" charset="0"/>
                    <a:ea typeface="Noto Sans" panose="020B0502040504020204" pitchFamily="34" charset="0"/>
                    <a:cs typeface="Noto Sans" panose="020B0502040504020204" pitchFamily="34" charset="0"/>
                  </a:rPr>
                  <a:t>Searches</a:t>
                </a:r>
              </a:p>
            </p:txBody>
          </p:sp>
        </p:grpSp>
      </p:grpSp>
      <p:grpSp>
        <p:nvGrpSpPr>
          <p:cNvPr id="12" name="Gruppieren 11">
            <a:extLst>
              <a:ext uri="{FF2B5EF4-FFF2-40B4-BE49-F238E27FC236}">
                <a16:creationId xmlns:a16="http://schemas.microsoft.com/office/drawing/2014/main" id="{C73C1BD0-D872-449B-92BE-67494A7126C9}"/>
              </a:ext>
            </a:extLst>
          </p:cNvPr>
          <p:cNvGrpSpPr/>
          <p:nvPr/>
        </p:nvGrpSpPr>
        <p:grpSpPr>
          <a:xfrm>
            <a:off x="567404" y="3325368"/>
            <a:ext cx="1629627" cy="1153760"/>
            <a:chOff x="438150" y="3257441"/>
            <a:chExt cx="2200885" cy="1153760"/>
          </a:xfrm>
        </p:grpSpPr>
        <p:sp>
          <p:nvSpPr>
            <p:cNvPr id="13" name="Rechteck 12">
              <a:extLst>
                <a:ext uri="{FF2B5EF4-FFF2-40B4-BE49-F238E27FC236}">
                  <a16:creationId xmlns:a16="http://schemas.microsoft.com/office/drawing/2014/main" id="{FDE62E75-32AB-4D3A-80E6-6B9BAF82DAC7}"/>
                </a:ext>
              </a:extLst>
            </p:cNvPr>
            <p:cNvSpPr/>
            <p:nvPr/>
          </p:nvSpPr>
          <p:spPr>
            <a:xfrm>
              <a:off x="438150" y="3257441"/>
              <a:ext cx="2200885" cy="343118"/>
            </a:xfrm>
            <a:prstGeom prst="rect">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0000" tIns="90000" rIns="90000" bIns="72000" rtlCol="0" anchor="t" anchorCtr="0">
              <a:spAutoFit/>
            </a:bodyPr>
            <a:lstStyle/>
            <a:p>
              <a:pPr algn="ctr">
                <a:lnSpc>
                  <a:spcPts val="1400"/>
                </a:lnSpc>
                <a:spcBef>
                  <a:spcPts val="0"/>
                </a:spcBef>
              </a:pPr>
              <a:r>
                <a:rPr lang="en-US" sz="1300" b="1" dirty="0" err="1">
                  <a:solidFill>
                    <a:schemeClr val="tx1"/>
                  </a:solidFill>
                  <a:latin typeface="Noto Sans" panose="020B0502040504020204" pitchFamily="34" charset="0"/>
                  <a:ea typeface="Noto Sans" panose="020B0502040504020204" pitchFamily="34" charset="0"/>
                  <a:cs typeface="Noto Sans" panose="020B0502040504020204" pitchFamily="34" charset="0"/>
                </a:rPr>
                <a:t>JANZZ</a:t>
              </a:r>
              <a:r>
                <a:rPr lang="en-US" sz="130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parser</a:t>
              </a:r>
              <a:r>
                <a:rPr lang="en-US" sz="1300" dirty="0">
                  <a:solidFill>
                    <a:schemeClr val="tx1"/>
                  </a:solidFill>
                  <a:latin typeface="Noto Sans" panose="020B0502040504020204" pitchFamily="34" charset="0"/>
                  <a:ea typeface="Noto Sans" panose="020B0502040504020204" pitchFamily="34" charset="0"/>
                  <a:cs typeface="Noto Sans" panose="020B0502040504020204" pitchFamily="34" charset="0"/>
                </a:rPr>
                <a:t>!</a:t>
              </a:r>
              <a:endParaRPr lang="de-CH" sz="13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4" name="Rechteck 13">
              <a:extLst>
                <a:ext uri="{FF2B5EF4-FFF2-40B4-BE49-F238E27FC236}">
                  <a16:creationId xmlns:a16="http://schemas.microsoft.com/office/drawing/2014/main" id="{2AFE5C69-7227-42D0-850D-99E8E0F12781}"/>
                </a:ext>
              </a:extLst>
            </p:cNvPr>
            <p:cNvSpPr/>
            <p:nvPr/>
          </p:nvSpPr>
          <p:spPr>
            <a:xfrm>
              <a:off x="438150" y="3607755"/>
              <a:ext cx="2200885" cy="803446"/>
            </a:xfrm>
            <a:prstGeom prst="rect">
              <a:avLst/>
            </a:prstGeom>
            <a:solidFill>
              <a:schemeClr val="bg1"/>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0000" tIns="36000" rIns="36000" bIns="54000" rtlCol="0" anchor="t" anchorCtr="0">
              <a:spAutoFit/>
            </a:bodyPr>
            <a:lstStyle/>
            <a:p>
              <a:pPr marL="88900" indent="-88900">
                <a:lnSpc>
                  <a:spcPts val="1000"/>
                </a:lnSpc>
                <a:spcBef>
                  <a:spcPts val="200"/>
                </a:spcBef>
                <a:buFont typeface="Wingdings" panose="05000000000000000000" pitchFamily="2" charset="2"/>
                <a:buChar char="§"/>
              </a:pP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DL, ML, NLP, DBs</a:t>
              </a:r>
            </a:p>
            <a:p>
              <a:pPr marL="88900" indent="-88900">
                <a:lnSpc>
                  <a:spcPts val="1000"/>
                </a:lnSpc>
                <a:spcBef>
                  <a:spcPts val="200"/>
                </a:spcBef>
                <a:buFont typeface="Wingdings" panose="05000000000000000000" pitchFamily="2" charset="2"/>
                <a:buChar char="§"/>
              </a:pP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Named entity recognition, etc.</a:t>
              </a:r>
            </a:p>
            <a:p>
              <a:pPr marL="88900" indent="-88900">
                <a:lnSpc>
                  <a:spcPts val="1000"/>
                </a:lnSpc>
                <a:spcBef>
                  <a:spcPts val="200"/>
                </a:spcBef>
                <a:buFont typeface="Wingdings" panose="05000000000000000000" pitchFamily="2" charset="2"/>
                <a:buChar char="§"/>
              </a:pP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Text classifications</a:t>
              </a:r>
            </a:p>
            <a:p>
              <a:pPr marL="88900" indent="-88900">
                <a:lnSpc>
                  <a:spcPts val="1000"/>
                </a:lnSpc>
                <a:spcBef>
                  <a:spcPts val="200"/>
                </a:spcBef>
                <a:buFont typeface="Wingdings" panose="05000000000000000000" pitchFamily="2" charset="2"/>
                <a:buChar char="§"/>
              </a:pP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Entity relationships</a:t>
              </a:r>
            </a:p>
          </p:txBody>
        </p:sp>
      </p:grpSp>
      <p:grpSp>
        <p:nvGrpSpPr>
          <p:cNvPr id="15" name="Gruppieren 14">
            <a:extLst>
              <a:ext uri="{FF2B5EF4-FFF2-40B4-BE49-F238E27FC236}">
                <a16:creationId xmlns:a16="http://schemas.microsoft.com/office/drawing/2014/main" id="{24D25FED-EC7C-40BD-9C73-91D8F8C86205}"/>
              </a:ext>
            </a:extLst>
          </p:cNvPr>
          <p:cNvGrpSpPr/>
          <p:nvPr/>
        </p:nvGrpSpPr>
        <p:grpSpPr>
          <a:xfrm>
            <a:off x="623914" y="5309946"/>
            <a:ext cx="566220" cy="519683"/>
            <a:chOff x="617032" y="5269002"/>
            <a:chExt cx="566220" cy="519683"/>
          </a:xfrm>
        </p:grpSpPr>
        <p:grpSp>
          <p:nvGrpSpPr>
            <p:cNvPr id="16" name="Gruppieren 15">
              <a:extLst>
                <a:ext uri="{FF2B5EF4-FFF2-40B4-BE49-F238E27FC236}">
                  <a16:creationId xmlns:a16="http://schemas.microsoft.com/office/drawing/2014/main" id="{6DAB866F-4FB0-4D8A-8550-272EC559D226}"/>
                </a:ext>
              </a:extLst>
            </p:cNvPr>
            <p:cNvGrpSpPr/>
            <p:nvPr/>
          </p:nvGrpSpPr>
          <p:grpSpPr>
            <a:xfrm>
              <a:off x="617032" y="5269002"/>
              <a:ext cx="566220" cy="267098"/>
              <a:chOff x="617032" y="5269002"/>
              <a:chExt cx="566220" cy="267098"/>
            </a:xfrm>
          </p:grpSpPr>
          <p:sp>
            <p:nvSpPr>
              <p:cNvPr id="18" name="Ellipse 17">
                <a:extLst>
                  <a:ext uri="{FF2B5EF4-FFF2-40B4-BE49-F238E27FC236}">
                    <a16:creationId xmlns:a16="http://schemas.microsoft.com/office/drawing/2014/main" id="{7765C182-1A26-433B-92B6-D053C46C314D}"/>
                  </a:ext>
                </a:extLst>
              </p:cNvPr>
              <p:cNvSpPr/>
              <p:nvPr/>
            </p:nvSpPr>
            <p:spPr>
              <a:xfrm>
                <a:off x="617032" y="5269002"/>
                <a:ext cx="267098" cy="267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lnSpc>
                    <a:spcPts val="1400"/>
                  </a:lnSpc>
                  <a:spcBef>
                    <a:spcPts val="0"/>
                  </a:spcBef>
                </a:pPr>
                <a:r>
                  <a:rPr lang="en-US" sz="800" i="1" dirty="0">
                    <a:solidFill>
                      <a:schemeClr val="tx1"/>
                    </a:solidFill>
                    <a:latin typeface="Noto Sans" panose="020B0502040504020204" pitchFamily="34" charset="0"/>
                    <a:ea typeface="Noto Sans" panose="020B0502040504020204" pitchFamily="34" charset="0"/>
                    <a:cs typeface="Noto Sans" panose="020B0502040504020204" pitchFamily="34" charset="0"/>
                  </a:rPr>
                  <a:t>J1</a:t>
                </a:r>
              </a:p>
            </p:txBody>
          </p:sp>
          <p:sp>
            <p:nvSpPr>
              <p:cNvPr id="19" name="Ellipse 18">
                <a:extLst>
                  <a:ext uri="{FF2B5EF4-FFF2-40B4-BE49-F238E27FC236}">
                    <a16:creationId xmlns:a16="http://schemas.microsoft.com/office/drawing/2014/main" id="{1F9F1AD6-3471-445A-BD6B-379EC2D913B5}"/>
                  </a:ext>
                </a:extLst>
              </p:cNvPr>
              <p:cNvSpPr/>
              <p:nvPr/>
            </p:nvSpPr>
            <p:spPr>
              <a:xfrm>
                <a:off x="916154" y="5269002"/>
                <a:ext cx="267098" cy="267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lnSpc>
                    <a:spcPts val="1400"/>
                  </a:lnSpc>
                  <a:spcBef>
                    <a:spcPts val="0"/>
                  </a:spcBef>
                </a:pPr>
                <a:r>
                  <a:rPr lang="en-US" sz="800" i="1" dirty="0">
                    <a:solidFill>
                      <a:schemeClr val="tx1"/>
                    </a:solidFill>
                    <a:latin typeface="Noto Sans" panose="020B0502040504020204" pitchFamily="34" charset="0"/>
                    <a:ea typeface="Noto Sans" panose="020B0502040504020204" pitchFamily="34" charset="0"/>
                    <a:cs typeface="Noto Sans" panose="020B0502040504020204" pitchFamily="34" charset="0"/>
                  </a:rPr>
                  <a:t>J2</a:t>
                </a:r>
              </a:p>
            </p:txBody>
          </p:sp>
        </p:grpSp>
        <p:sp>
          <p:nvSpPr>
            <p:cNvPr id="17" name="Ellipse 16">
              <a:extLst>
                <a:ext uri="{FF2B5EF4-FFF2-40B4-BE49-F238E27FC236}">
                  <a16:creationId xmlns:a16="http://schemas.microsoft.com/office/drawing/2014/main" id="{1A9FB13A-3043-4A94-9F58-E653D9D95345}"/>
                </a:ext>
              </a:extLst>
            </p:cNvPr>
            <p:cNvSpPr/>
            <p:nvPr/>
          </p:nvSpPr>
          <p:spPr>
            <a:xfrm>
              <a:off x="766593" y="5521587"/>
              <a:ext cx="267098" cy="267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lnSpc>
                  <a:spcPts val="1400"/>
                </a:lnSpc>
                <a:spcBef>
                  <a:spcPts val="0"/>
                </a:spcBef>
              </a:pPr>
              <a:r>
                <a:rPr lang="en-US" sz="800" i="1" dirty="0">
                  <a:solidFill>
                    <a:schemeClr val="tx1"/>
                  </a:solidFill>
                  <a:latin typeface="Noto Sans" panose="020B0502040504020204" pitchFamily="34" charset="0"/>
                  <a:ea typeface="Noto Sans" panose="020B0502040504020204" pitchFamily="34" charset="0"/>
                  <a:cs typeface="Noto Sans" panose="020B0502040504020204" pitchFamily="34" charset="0"/>
                </a:rPr>
                <a:t>Jn</a:t>
              </a:r>
            </a:p>
          </p:txBody>
        </p:sp>
      </p:grpSp>
      <p:grpSp>
        <p:nvGrpSpPr>
          <p:cNvPr id="20" name="Gruppieren 19">
            <a:extLst>
              <a:ext uri="{FF2B5EF4-FFF2-40B4-BE49-F238E27FC236}">
                <a16:creationId xmlns:a16="http://schemas.microsoft.com/office/drawing/2014/main" id="{8980465C-5027-4BBA-8E5C-20ADAAF6AF12}"/>
              </a:ext>
            </a:extLst>
          </p:cNvPr>
          <p:cNvGrpSpPr/>
          <p:nvPr/>
        </p:nvGrpSpPr>
        <p:grpSpPr>
          <a:xfrm>
            <a:off x="1847654" y="5317382"/>
            <a:ext cx="566220" cy="519683"/>
            <a:chOff x="617032" y="5269002"/>
            <a:chExt cx="566220" cy="519683"/>
          </a:xfrm>
        </p:grpSpPr>
        <p:grpSp>
          <p:nvGrpSpPr>
            <p:cNvPr id="21" name="Gruppieren 20">
              <a:extLst>
                <a:ext uri="{FF2B5EF4-FFF2-40B4-BE49-F238E27FC236}">
                  <a16:creationId xmlns:a16="http://schemas.microsoft.com/office/drawing/2014/main" id="{EFD5F6AC-F892-4858-8088-0D40CAF78F74}"/>
                </a:ext>
              </a:extLst>
            </p:cNvPr>
            <p:cNvGrpSpPr/>
            <p:nvPr/>
          </p:nvGrpSpPr>
          <p:grpSpPr>
            <a:xfrm>
              <a:off x="617032" y="5269002"/>
              <a:ext cx="566220" cy="267098"/>
              <a:chOff x="617032" y="5269002"/>
              <a:chExt cx="566220" cy="267098"/>
            </a:xfrm>
          </p:grpSpPr>
          <p:sp>
            <p:nvSpPr>
              <p:cNvPr id="23" name="Ellipse 22">
                <a:extLst>
                  <a:ext uri="{FF2B5EF4-FFF2-40B4-BE49-F238E27FC236}">
                    <a16:creationId xmlns:a16="http://schemas.microsoft.com/office/drawing/2014/main" id="{8AD84446-99FB-4E91-933A-B37A217A0EC4}"/>
                  </a:ext>
                </a:extLst>
              </p:cNvPr>
              <p:cNvSpPr/>
              <p:nvPr/>
            </p:nvSpPr>
            <p:spPr>
              <a:xfrm>
                <a:off x="617032" y="5269002"/>
                <a:ext cx="267098" cy="267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lnSpc>
                    <a:spcPts val="1400"/>
                  </a:lnSpc>
                  <a:spcBef>
                    <a:spcPts val="0"/>
                  </a:spcBef>
                </a:pPr>
                <a:r>
                  <a:rPr lang="en-US" sz="800" i="1" dirty="0">
                    <a:solidFill>
                      <a:schemeClr val="tx1"/>
                    </a:solidFill>
                    <a:latin typeface="Noto Sans" panose="020B0502040504020204" pitchFamily="34" charset="0"/>
                    <a:ea typeface="Noto Sans" panose="020B0502040504020204" pitchFamily="34" charset="0"/>
                    <a:cs typeface="Noto Sans" panose="020B0502040504020204" pitchFamily="34" charset="0"/>
                  </a:rPr>
                  <a:t>J1</a:t>
                </a:r>
              </a:p>
            </p:txBody>
          </p:sp>
          <p:sp>
            <p:nvSpPr>
              <p:cNvPr id="24" name="Ellipse 23">
                <a:extLst>
                  <a:ext uri="{FF2B5EF4-FFF2-40B4-BE49-F238E27FC236}">
                    <a16:creationId xmlns:a16="http://schemas.microsoft.com/office/drawing/2014/main" id="{0CF2BBB0-931C-4C4D-95E5-0B10653B9CAE}"/>
                  </a:ext>
                </a:extLst>
              </p:cNvPr>
              <p:cNvSpPr/>
              <p:nvPr/>
            </p:nvSpPr>
            <p:spPr>
              <a:xfrm>
                <a:off x="916154" y="5269002"/>
                <a:ext cx="267098" cy="267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lnSpc>
                    <a:spcPts val="1400"/>
                  </a:lnSpc>
                  <a:spcBef>
                    <a:spcPts val="0"/>
                  </a:spcBef>
                </a:pPr>
                <a:r>
                  <a:rPr lang="en-US" sz="800" i="1" dirty="0">
                    <a:solidFill>
                      <a:schemeClr val="tx1"/>
                    </a:solidFill>
                    <a:latin typeface="Noto Sans" panose="020B0502040504020204" pitchFamily="34" charset="0"/>
                    <a:ea typeface="Noto Sans" panose="020B0502040504020204" pitchFamily="34" charset="0"/>
                    <a:cs typeface="Noto Sans" panose="020B0502040504020204" pitchFamily="34" charset="0"/>
                  </a:rPr>
                  <a:t>J2</a:t>
                </a:r>
              </a:p>
            </p:txBody>
          </p:sp>
        </p:grpSp>
        <p:sp>
          <p:nvSpPr>
            <p:cNvPr id="22" name="Ellipse 21">
              <a:extLst>
                <a:ext uri="{FF2B5EF4-FFF2-40B4-BE49-F238E27FC236}">
                  <a16:creationId xmlns:a16="http://schemas.microsoft.com/office/drawing/2014/main" id="{552031C0-CF03-4B45-ACAB-88BEF927E5DB}"/>
                </a:ext>
              </a:extLst>
            </p:cNvPr>
            <p:cNvSpPr/>
            <p:nvPr/>
          </p:nvSpPr>
          <p:spPr>
            <a:xfrm>
              <a:off x="766593" y="5521587"/>
              <a:ext cx="267098" cy="267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lnSpc>
                  <a:spcPts val="1400"/>
                </a:lnSpc>
                <a:spcBef>
                  <a:spcPts val="0"/>
                </a:spcBef>
              </a:pPr>
              <a:r>
                <a:rPr lang="en-US" sz="800" i="1" dirty="0">
                  <a:solidFill>
                    <a:schemeClr val="tx1"/>
                  </a:solidFill>
                  <a:latin typeface="Noto Sans" panose="020B0502040504020204" pitchFamily="34" charset="0"/>
                  <a:ea typeface="Noto Sans" panose="020B0502040504020204" pitchFamily="34" charset="0"/>
                  <a:cs typeface="Noto Sans" panose="020B0502040504020204" pitchFamily="34" charset="0"/>
                </a:rPr>
                <a:t>Jn</a:t>
              </a:r>
            </a:p>
          </p:txBody>
        </p:sp>
      </p:grpSp>
      <p:grpSp>
        <p:nvGrpSpPr>
          <p:cNvPr id="25" name="Gruppieren 24">
            <a:extLst>
              <a:ext uri="{FF2B5EF4-FFF2-40B4-BE49-F238E27FC236}">
                <a16:creationId xmlns:a16="http://schemas.microsoft.com/office/drawing/2014/main" id="{D5A88F02-EF8A-4A42-8A26-8709F0A60520}"/>
              </a:ext>
            </a:extLst>
          </p:cNvPr>
          <p:cNvGrpSpPr/>
          <p:nvPr/>
        </p:nvGrpSpPr>
        <p:grpSpPr>
          <a:xfrm>
            <a:off x="2880629" y="4907522"/>
            <a:ext cx="947751" cy="1063884"/>
            <a:chOff x="2491929" y="4866578"/>
            <a:chExt cx="947751" cy="1063884"/>
          </a:xfrm>
        </p:grpSpPr>
        <p:grpSp>
          <p:nvGrpSpPr>
            <p:cNvPr id="26" name="Gruppieren 25">
              <a:extLst>
                <a:ext uri="{FF2B5EF4-FFF2-40B4-BE49-F238E27FC236}">
                  <a16:creationId xmlns:a16="http://schemas.microsoft.com/office/drawing/2014/main" id="{05B704A4-2F5A-4B5F-BEEA-ABD69E6F4D31}"/>
                </a:ext>
              </a:extLst>
            </p:cNvPr>
            <p:cNvGrpSpPr/>
            <p:nvPr/>
          </p:nvGrpSpPr>
          <p:grpSpPr>
            <a:xfrm>
              <a:off x="2491929" y="4866578"/>
              <a:ext cx="947751" cy="1063884"/>
              <a:chOff x="433149" y="4849063"/>
              <a:chExt cx="947751" cy="1063884"/>
            </a:xfrm>
          </p:grpSpPr>
          <p:sp>
            <p:nvSpPr>
              <p:cNvPr id="28" name="Flussdiagramm: Magnetplattenspeicher 27">
                <a:extLst>
                  <a:ext uri="{FF2B5EF4-FFF2-40B4-BE49-F238E27FC236}">
                    <a16:creationId xmlns:a16="http://schemas.microsoft.com/office/drawing/2014/main" id="{1F830288-D205-4E73-A2C8-5E2AEB739CF2}"/>
                  </a:ext>
                </a:extLst>
              </p:cNvPr>
              <p:cNvSpPr/>
              <p:nvPr/>
            </p:nvSpPr>
            <p:spPr>
              <a:xfrm>
                <a:off x="433149" y="4849063"/>
                <a:ext cx="947751" cy="1063884"/>
              </a:xfrm>
              <a:prstGeom prst="flowChartMagneticDisk">
                <a:avLst/>
              </a:prstGeom>
              <a:solidFill>
                <a:schemeClr val="tx1">
                  <a:lumMod val="85000"/>
                  <a:lumOff val="15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latin typeface="Noto Sans" panose="020B0502040504020204" pitchFamily="34" charset="0"/>
                  <a:ea typeface="Noto Sans" panose="020B0502040504020204" pitchFamily="34" charset="0"/>
                  <a:cs typeface="Noto Sans" panose="020B0502040504020204" pitchFamily="34" charset="0"/>
                </a:endParaRPr>
              </a:p>
            </p:txBody>
          </p:sp>
          <p:sp>
            <p:nvSpPr>
              <p:cNvPr id="29" name="Rechteck 28">
                <a:extLst>
                  <a:ext uri="{FF2B5EF4-FFF2-40B4-BE49-F238E27FC236}">
                    <a16:creationId xmlns:a16="http://schemas.microsoft.com/office/drawing/2014/main" id="{A0990083-3557-4143-B96F-C33C5E240434}"/>
                  </a:ext>
                </a:extLst>
              </p:cNvPr>
              <p:cNvSpPr>
                <a:spLocks/>
              </p:cNvSpPr>
              <p:nvPr/>
            </p:nvSpPr>
            <p:spPr>
              <a:xfrm>
                <a:off x="692222" y="4929637"/>
                <a:ext cx="434414" cy="161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spAutoFit/>
              </a:bodyPr>
              <a:lstStyle/>
              <a:p>
                <a:pPr>
                  <a:lnSpc>
                    <a:spcPts val="1400"/>
                  </a:lnSpc>
                  <a:spcBef>
                    <a:spcPts val="0"/>
                  </a:spcBef>
                </a:pPr>
                <a:r>
                  <a:rPr lang="en-US" sz="800" b="1" i="1" dirty="0">
                    <a:solidFill>
                      <a:schemeClr val="bg1"/>
                    </a:solidFill>
                    <a:latin typeface="Noto Sans" panose="020B0502040504020204" pitchFamily="34" charset="0"/>
                    <a:ea typeface="Noto Sans" panose="020B0502040504020204" pitchFamily="34" charset="0"/>
                    <a:cs typeface="Noto Sans" panose="020B0502040504020204" pitchFamily="34" charset="0"/>
                  </a:rPr>
                  <a:t>Searches</a:t>
                </a:r>
              </a:p>
            </p:txBody>
          </p:sp>
        </p:grpSp>
        <p:sp>
          <p:nvSpPr>
            <p:cNvPr id="27" name="Rechteck 26">
              <a:extLst>
                <a:ext uri="{FF2B5EF4-FFF2-40B4-BE49-F238E27FC236}">
                  <a16:creationId xmlns:a16="http://schemas.microsoft.com/office/drawing/2014/main" id="{D4485DBC-68CF-4FE5-A0A0-F3B1EE730B35}"/>
                </a:ext>
              </a:extLst>
            </p:cNvPr>
            <p:cNvSpPr>
              <a:spLocks/>
            </p:cNvSpPr>
            <p:nvPr/>
          </p:nvSpPr>
          <p:spPr>
            <a:xfrm>
              <a:off x="2499765" y="5302318"/>
              <a:ext cx="932078" cy="492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algn="ctr">
                <a:spcBef>
                  <a:spcPts val="0"/>
                </a:spcBef>
              </a:pPr>
              <a:r>
                <a:rPr lang="en-US" sz="800" i="1" dirty="0">
                  <a:solidFill>
                    <a:schemeClr val="bg1"/>
                  </a:solidFill>
                  <a:latin typeface="Noto Sans" panose="020B0502040504020204" pitchFamily="34" charset="0"/>
                  <a:ea typeface="Noto Sans" panose="020B0502040504020204" pitchFamily="34" charset="0"/>
                  <a:cs typeface="Noto Sans" panose="020B0502040504020204" pitchFamily="34" charset="0"/>
                </a:rPr>
                <a:t>Search for CV/vacancy </a:t>
              </a:r>
              <a:br>
                <a:rPr lang="en-US" sz="800" i="1" dirty="0">
                  <a:solidFill>
                    <a:schemeClr val="bg1"/>
                  </a:solidFill>
                  <a:latin typeface="Noto Sans" panose="020B0502040504020204" pitchFamily="34" charset="0"/>
                  <a:ea typeface="Noto Sans" panose="020B0502040504020204" pitchFamily="34" charset="0"/>
                  <a:cs typeface="Noto Sans" panose="020B0502040504020204" pitchFamily="34" charset="0"/>
                </a:rPr>
              </a:br>
              <a:r>
                <a:rPr lang="en-US" sz="800" i="1" dirty="0">
                  <a:solidFill>
                    <a:schemeClr val="bg1"/>
                  </a:solidFill>
                  <a:latin typeface="Noto Sans" panose="020B0502040504020204" pitchFamily="34" charset="0"/>
                  <a:ea typeface="Noto Sans" panose="020B0502040504020204" pitchFamily="34" charset="0"/>
                  <a:cs typeface="Noto Sans" panose="020B0502040504020204" pitchFamily="34" charset="0"/>
                </a:rPr>
                <a:t>without creating </a:t>
              </a:r>
              <a:br>
                <a:rPr lang="en-US" sz="800" i="1" dirty="0">
                  <a:solidFill>
                    <a:schemeClr val="bg1"/>
                  </a:solidFill>
                  <a:latin typeface="Noto Sans" panose="020B0502040504020204" pitchFamily="34" charset="0"/>
                  <a:ea typeface="Noto Sans" panose="020B0502040504020204" pitchFamily="34" charset="0"/>
                  <a:cs typeface="Noto Sans" panose="020B0502040504020204" pitchFamily="34" charset="0"/>
                </a:rPr>
              </a:br>
              <a:r>
                <a:rPr lang="en-US" sz="800" i="1" dirty="0">
                  <a:solidFill>
                    <a:schemeClr val="bg1"/>
                  </a:solidFill>
                  <a:latin typeface="Noto Sans" panose="020B0502040504020204" pitchFamily="34" charset="0"/>
                  <a:ea typeface="Noto Sans" panose="020B0502040504020204" pitchFamily="34" charset="0"/>
                  <a:cs typeface="Noto Sans" panose="020B0502040504020204" pitchFamily="34" charset="0"/>
                </a:rPr>
                <a:t>a JANZZ</a:t>
              </a:r>
            </a:p>
          </p:txBody>
        </p:sp>
      </p:grpSp>
      <p:grpSp>
        <p:nvGrpSpPr>
          <p:cNvPr id="33" name="Gruppieren 32">
            <a:extLst>
              <a:ext uri="{FF2B5EF4-FFF2-40B4-BE49-F238E27FC236}">
                <a16:creationId xmlns:a16="http://schemas.microsoft.com/office/drawing/2014/main" id="{127053EF-6DDF-45A6-93DE-E5973215BFC4}"/>
              </a:ext>
            </a:extLst>
          </p:cNvPr>
          <p:cNvGrpSpPr/>
          <p:nvPr/>
        </p:nvGrpSpPr>
        <p:grpSpPr>
          <a:xfrm>
            <a:off x="7823936" y="3244850"/>
            <a:ext cx="1629627" cy="1424934"/>
            <a:chOff x="4360548" y="3094838"/>
            <a:chExt cx="2200885" cy="1424934"/>
          </a:xfrm>
        </p:grpSpPr>
        <p:sp>
          <p:nvSpPr>
            <p:cNvPr id="34" name="Rechteck 33">
              <a:extLst>
                <a:ext uri="{FF2B5EF4-FFF2-40B4-BE49-F238E27FC236}">
                  <a16:creationId xmlns:a16="http://schemas.microsoft.com/office/drawing/2014/main" id="{7C8B9073-DF23-44A1-877C-B54E5034F7DA}"/>
                </a:ext>
              </a:extLst>
            </p:cNvPr>
            <p:cNvSpPr/>
            <p:nvPr/>
          </p:nvSpPr>
          <p:spPr>
            <a:xfrm>
              <a:off x="4360548" y="3094838"/>
              <a:ext cx="2200885" cy="6868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90000" rIns="90000" bIns="72000" rtlCol="0" anchor="t" anchorCtr="0">
              <a:spAutoFit/>
            </a:bodyPr>
            <a:lstStyle/>
            <a:p>
              <a:pPr algn="ctr">
                <a:spcBef>
                  <a:spcPts val="0"/>
                </a:spcBef>
              </a:pPr>
              <a:r>
                <a:rPr lang="en-US" sz="1300" b="1" dirty="0">
                  <a:solidFill>
                    <a:schemeClr val="bg1"/>
                  </a:solidFill>
                  <a:latin typeface="Noto Sans" panose="020B0502040504020204" pitchFamily="34" charset="0"/>
                  <a:ea typeface="Noto Sans" panose="020B0502040504020204" pitchFamily="34" charset="0"/>
                  <a:cs typeface="Noto Sans" panose="020B0502040504020204" pitchFamily="34" charset="0"/>
                </a:rPr>
                <a:t>External platforms</a:t>
              </a:r>
            </a:p>
            <a:p>
              <a:pPr algn="ctr">
                <a:spcBef>
                  <a:spcPts val="0"/>
                </a:spcBef>
              </a:pPr>
              <a:r>
                <a:rPr lang="en-US" sz="800" i="1" dirty="0">
                  <a:solidFill>
                    <a:schemeClr val="bg1"/>
                  </a:solidFill>
                  <a:latin typeface="Noto Sans" panose="020B0502040504020204" pitchFamily="34" charset="0"/>
                  <a:ea typeface="Noto Sans" panose="020B0502040504020204" pitchFamily="34" charset="0"/>
                  <a:cs typeface="Noto Sans" panose="020B0502040504020204" pitchFamily="34" charset="0"/>
                </a:rPr>
                <a:t>e.g. Indeed, Glassdoor etc.</a:t>
              </a:r>
              <a:endParaRPr lang="de-CH" sz="800" i="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35" name="Rechteck 34">
              <a:extLst>
                <a:ext uri="{FF2B5EF4-FFF2-40B4-BE49-F238E27FC236}">
                  <a16:creationId xmlns:a16="http://schemas.microsoft.com/office/drawing/2014/main" id="{1B3D01E2-8A75-4088-9572-C669C255949A}"/>
                </a:ext>
              </a:extLst>
            </p:cNvPr>
            <p:cNvSpPr/>
            <p:nvPr/>
          </p:nvSpPr>
          <p:spPr>
            <a:xfrm>
              <a:off x="4360548" y="3793078"/>
              <a:ext cx="2200885" cy="72669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36000" rIns="36000" bIns="54000" rtlCol="0" anchor="t" anchorCtr="0">
              <a:spAutoFit/>
            </a:bodyPr>
            <a:lstStyle/>
            <a:p>
              <a:pPr marL="88900" indent="-88900">
                <a:lnSpc>
                  <a:spcPts val="1000"/>
                </a:lnSpc>
                <a:spcBef>
                  <a:spcPts val="200"/>
                </a:spcBef>
                <a:buFont typeface="Wingdings" panose="05000000000000000000" pitchFamily="2" charset="2"/>
                <a:buChar char="§"/>
              </a:pP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Search can be performed </a:t>
              </a:r>
              <a:b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in the language of the target location (which is not necessarily the language of the JANZZ)</a:t>
              </a:r>
            </a:p>
          </p:txBody>
        </p:sp>
      </p:grpSp>
      <p:grpSp>
        <p:nvGrpSpPr>
          <p:cNvPr id="36" name="Gruppieren 35">
            <a:extLst>
              <a:ext uri="{FF2B5EF4-FFF2-40B4-BE49-F238E27FC236}">
                <a16:creationId xmlns:a16="http://schemas.microsoft.com/office/drawing/2014/main" id="{3DFE828F-159B-41A9-858F-26A809A9E7AE}"/>
              </a:ext>
            </a:extLst>
          </p:cNvPr>
          <p:cNvGrpSpPr/>
          <p:nvPr/>
        </p:nvGrpSpPr>
        <p:grpSpPr>
          <a:xfrm>
            <a:off x="2283638" y="3283800"/>
            <a:ext cx="1896252" cy="1232806"/>
            <a:chOff x="2584168" y="3392498"/>
            <a:chExt cx="1896252" cy="1232806"/>
          </a:xfrm>
        </p:grpSpPr>
        <p:grpSp>
          <p:nvGrpSpPr>
            <p:cNvPr id="37" name="Gruppieren 36">
              <a:extLst>
                <a:ext uri="{FF2B5EF4-FFF2-40B4-BE49-F238E27FC236}">
                  <a16:creationId xmlns:a16="http://schemas.microsoft.com/office/drawing/2014/main" id="{4DE59CFB-AF65-4433-9AAB-75B74B93533F}"/>
                </a:ext>
              </a:extLst>
            </p:cNvPr>
            <p:cNvGrpSpPr/>
            <p:nvPr/>
          </p:nvGrpSpPr>
          <p:grpSpPr>
            <a:xfrm>
              <a:off x="3354505" y="3392498"/>
              <a:ext cx="1125915" cy="1232806"/>
              <a:chOff x="3070667" y="3231244"/>
              <a:chExt cx="1125915" cy="1232806"/>
            </a:xfrm>
          </p:grpSpPr>
          <p:sp>
            <p:nvSpPr>
              <p:cNvPr id="40" name="Flussdiagramm: Magnetplattenspeicher 39">
                <a:extLst>
                  <a:ext uri="{FF2B5EF4-FFF2-40B4-BE49-F238E27FC236}">
                    <a16:creationId xmlns:a16="http://schemas.microsoft.com/office/drawing/2014/main" id="{3242F60A-CF6D-42CE-80DE-ECDEC2071B58}"/>
                  </a:ext>
                </a:extLst>
              </p:cNvPr>
              <p:cNvSpPr/>
              <p:nvPr/>
            </p:nvSpPr>
            <p:spPr>
              <a:xfrm>
                <a:off x="3071542" y="3231244"/>
                <a:ext cx="1124165" cy="1232806"/>
              </a:xfrm>
              <a:prstGeom prst="flowChartMagneticDisk">
                <a:avLst/>
              </a:prstGeom>
              <a:solidFill>
                <a:schemeClr val="bg1"/>
              </a:solidFill>
              <a:ln w="254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latin typeface="Noto Sans" panose="020B0502040504020204" pitchFamily="34" charset="0"/>
                  <a:ea typeface="Noto Sans" panose="020B0502040504020204" pitchFamily="34" charset="0"/>
                  <a:cs typeface="Noto Sans" panose="020B0502040504020204" pitchFamily="34" charset="0"/>
                </a:endParaRPr>
              </a:p>
            </p:txBody>
          </p:sp>
          <p:sp>
            <p:nvSpPr>
              <p:cNvPr id="41" name="Ellipse 40">
                <a:extLst>
                  <a:ext uri="{FF2B5EF4-FFF2-40B4-BE49-F238E27FC236}">
                    <a16:creationId xmlns:a16="http://schemas.microsoft.com/office/drawing/2014/main" id="{F3D02705-B928-416B-A4A4-8041859ABAA2}"/>
                  </a:ext>
                </a:extLst>
              </p:cNvPr>
              <p:cNvSpPr/>
              <p:nvPr/>
            </p:nvSpPr>
            <p:spPr>
              <a:xfrm>
                <a:off x="3073507" y="3237594"/>
                <a:ext cx="1120234" cy="399895"/>
              </a:xfrm>
              <a:prstGeom prst="ellips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noAutofit/>
              </a:bodyPr>
              <a:lstStyle/>
              <a:p>
                <a:pPr algn="ctr">
                  <a:lnSpc>
                    <a:spcPts val="1400"/>
                  </a:lnSpc>
                  <a:spcBef>
                    <a:spcPts val="0"/>
                  </a:spcBef>
                </a:pPr>
                <a:endParaRPr lang="de-CH" sz="10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2" name="Rechteck 41">
                <a:extLst>
                  <a:ext uri="{FF2B5EF4-FFF2-40B4-BE49-F238E27FC236}">
                    <a16:creationId xmlns:a16="http://schemas.microsoft.com/office/drawing/2014/main" id="{4B3050D5-E1A3-4129-A776-D531CEA67EBD}"/>
                  </a:ext>
                </a:extLst>
              </p:cNvPr>
              <p:cNvSpPr/>
              <p:nvPr/>
            </p:nvSpPr>
            <p:spPr>
              <a:xfrm>
                <a:off x="3244030" y="3357685"/>
                <a:ext cx="766235" cy="179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spAutoFit/>
              </a:bodyPr>
              <a:lstStyle/>
              <a:p>
                <a:pPr>
                  <a:lnSpc>
                    <a:spcPts val="1400"/>
                  </a:lnSpc>
                  <a:spcBef>
                    <a:spcPts val="0"/>
                  </a:spcBef>
                </a:pPr>
                <a:r>
                  <a:rPr lang="en-US" sz="1300" b="1" dirty="0" err="1">
                    <a:solidFill>
                      <a:schemeClr val="tx1"/>
                    </a:solidFill>
                    <a:latin typeface="Noto Sans" panose="020B0502040504020204" pitchFamily="34" charset="0"/>
                    <a:ea typeface="Noto Sans" panose="020B0502040504020204" pitchFamily="34" charset="0"/>
                    <a:cs typeface="Noto Sans" panose="020B0502040504020204" pitchFamily="34" charset="0"/>
                  </a:rPr>
                  <a:t>JANZZ</a:t>
                </a:r>
                <a:r>
                  <a:rPr lang="en-US" sz="130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on</a:t>
                </a:r>
                <a:r>
                  <a:rPr lang="en-US" sz="1300" dirty="0">
                    <a:solidFill>
                      <a:schemeClr val="tx1"/>
                    </a:solidFill>
                    <a:latin typeface="Noto Sans" panose="020B0502040504020204" pitchFamily="34" charset="0"/>
                    <a:ea typeface="Noto Sans" panose="020B0502040504020204" pitchFamily="34" charset="0"/>
                    <a:cs typeface="Noto Sans" panose="020B0502040504020204" pitchFamily="34" charset="0"/>
                  </a:rPr>
                  <a:t>!</a:t>
                </a:r>
                <a:endParaRPr lang="de-CH" sz="13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3" name="Rechteck 42">
                <a:extLst>
                  <a:ext uri="{FF2B5EF4-FFF2-40B4-BE49-F238E27FC236}">
                    <a16:creationId xmlns:a16="http://schemas.microsoft.com/office/drawing/2014/main" id="{BB5BE953-F8D7-4CC9-8E1A-6E2F469A8254}"/>
                  </a:ext>
                </a:extLst>
              </p:cNvPr>
              <p:cNvSpPr/>
              <p:nvPr/>
            </p:nvSpPr>
            <p:spPr>
              <a:xfrm>
                <a:off x="3070667" y="3773362"/>
                <a:ext cx="1125915" cy="4958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36000" rIns="36000" bIns="54000" rtlCol="0" anchor="t" anchorCtr="0">
                <a:spAutoFit/>
              </a:bodyPr>
              <a:lstStyle/>
              <a:p>
                <a:pPr marL="88900" indent="-88900">
                  <a:lnSpc>
                    <a:spcPts val="1000"/>
                  </a:lnSpc>
                  <a:spcBef>
                    <a:spcPts val="200"/>
                  </a:spcBef>
                  <a:buFont typeface="Wingdings" panose="05000000000000000000" pitchFamily="2" charset="2"/>
                  <a:buChar char="§"/>
                </a:pP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Normalization</a:t>
                </a:r>
              </a:p>
              <a:p>
                <a:pPr marL="88900" indent="-88900">
                  <a:lnSpc>
                    <a:spcPts val="1000"/>
                  </a:lnSpc>
                  <a:spcBef>
                    <a:spcPts val="200"/>
                  </a:spcBef>
                  <a:buFont typeface="Wingdings" panose="05000000000000000000" pitchFamily="2" charset="2"/>
                  <a:buChar char="§"/>
                </a:pP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Semantic concept expansion</a:t>
                </a:r>
              </a:p>
            </p:txBody>
          </p:sp>
        </p:grpSp>
        <p:cxnSp>
          <p:nvCxnSpPr>
            <p:cNvPr id="38" name="Gerade Verbindung mit Pfeil 37">
              <a:extLst>
                <a:ext uri="{FF2B5EF4-FFF2-40B4-BE49-F238E27FC236}">
                  <a16:creationId xmlns:a16="http://schemas.microsoft.com/office/drawing/2014/main" id="{197B861C-ADDC-4F05-9D41-37B1A1C506D6}"/>
                </a:ext>
              </a:extLst>
            </p:cNvPr>
            <p:cNvCxnSpPr>
              <a:cxnSpLocks/>
            </p:cNvCxnSpPr>
            <p:nvPr/>
          </p:nvCxnSpPr>
          <p:spPr>
            <a:xfrm>
              <a:off x="2584168" y="3772118"/>
              <a:ext cx="691294" cy="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id="{E26DFA8C-8F31-48FA-95AB-A1E8ECC2B2DA}"/>
                </a:ext>
              </a:extLst>
            </p:cNvPr>
            <p:cNvCxnSpPr>
              <a:cxnSpLocks/>
            </p:cNvCxnSpPr>
            <p:nvPr/>
          </p:nvCxnSpPr>
          <p:spPr>
            <a:xfrm>
              <a:off x="2584168" y="3943090"/>
              <a:ext cx="691294" cy="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44" name="Verbinder: gewinkelt 43">
            <a:extLst>
              <a:ext uri="{FF2B5EF4-FFF2-40B4-BE49-F238E27FC236}">
                <a16:creationId xmlns:a16="http://schemas.microsoft.com/office/drawing/2014/main" id="{01ADBA9B-E3BD-4C3E-9845-44DAA4EC1DD9}"/>
              </a:ext>
            </a:extLst>
          </p:cNvPr>
          <p:cNvCxnSpPr>
            <a:stCxn id="40" idx="3"/>
            <a:endCxn id="8" idx="1"/>
          </p:cNvCxnSpPr>
          <p:nvPr/>
        </p:nvCxnSpPr>
        <p:spPr>
          <a:xfrm rot="5400000">
            <a:off x="2075279" y="3348352"/>
            <a:ext cx="373401" cy="2709908"/>
          </a:xfrm>
          <a:prstGeom prst="bentConnector3">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Verbinder: gewinkelt 44">
            <a:extLst>
              <a:ext uri="{FF2B5EF4-FFF2-40B4-BE49-F238E27FC236}">
                <a16:creationId xmlns:a16="http://schemas.microsoft.com/office/drawing/2014/main" id="{CA372FB1-3368-4301-8DB8-3CF6B794F119}"/>
              </a:ext>
            </a:extLst>
          </p:cNvPr>
          <p:cNvCxnSpPr>
            <a:cxnSpLocks/>
            <a:stCxn id="40" idx="3"/>
            <a:endCxn id="10" idx="1"/>
          </p:cNvCxnSpPr>
          <p:nvPr/>
        </p:nvCxnSpPr>
        <p:spPr>
          <a:xfrm rot="5400000">
            <a:off x="2683431" y="3963940"/>
            <a:ext cx="380837" cy="1486168"/>
          </a:xfrm>
          <a:prstGeom prst="bentConnector3">
            <a:avLst>
              <a:gd name="adj1" fmla="val 50000"/>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Verbinder: gewinkelt 45">
            <a:extLst>
              <a:ext uri="{FF2B5EF4-FFF2-40B4-BE49-F238E27FC236}">
                <a16:creationId xmlns:a16="http://schemas.microsoft.com/office/drawing/2014/main" id="{F290767B-90A7-4ED1-AA4A-69AD3141CB9C}"/>
              </a:ext>
            </a:extLst>
          </p:cNvPr>
          <p:cNvCxnSpPr>
            <a:cxnSpLocks/>
            <a:stCxn id="32" idx="1"/>
            <a:endCxn id="28" idx="4"/>
          </p:cNvCxnSpPr>
          <p:nvPr/>
        </p:nvCxnSpPr>
        <p:spPr>
          <a:xfrm rot="10800000" flipV="1">
            <a:off x="3828381" y="4419918"/>
            <a:ext cx="837351" cy="1019545"/>
          </a:xfrm>
          <a:prstGeom prst="bentConnector3">
            <a:avLst>
              <a:gd name="adj1" fmla="val 26327"/>
            </a:avLst>
          </a:prstGeom>
          <a:ln w="3175">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grpSp>
        <p:nvGrpSpPr>
          <p:cNvPr id="47" name="Gruppieren 46">
            <a:extLst>
              <a:ext uri="{FF2B5EF4-FFF2-40B4-BE49-F238E27FC236}">
                <a16:creationId xmlns:a16="http://schemas.microsoft.com/office/drawing/2014/main" id="{52E7A9E2-527F-4077-90CB-54E4B4A48625}"/>
              </a:ext>
            </a:extLst>
          </p:cNvPr>
          <p:cNvGrpSpPr/>
          <p:nvPr/>
        </p:nvGrpSpPr>
        <p:grpSpPr>
          <a:xfrm>
            <a:off x="969708" y="5447397"/>
            <a:ext cx="5040000" cy="616667"/>
            <a:chOff x="1387096" y="4906256"/>
            <a:chExt cx="3239554" cy="1566362"/>
          </a:xfrm>
        </p:grpSpPr>
        <p:cxnSp>
          <p:nvCxnSpPr>
            <p:cNvPr id="48" name="Verbinder: gewinkelt 47">
              <a:extLst>
                <a:ext uri="{FF2B5EF4-FFF2-40B4-BE49-F238E27FC236}">
                  <a16:creationId xmlns:a16="http://schemas.microsoft.com/office/drawing/2014/main" id="{A58892BB-460A-4600-BF3A-FBC7FC03D6E7}"/>
                </a:ext>
              </a:extLst>
            </p:cNvPr>
            <p:cNvCxnSpPr>
              <a:cxnSpLocks/>
              <a:stCxn id="116" idx="2"/>
              <a:endCxn id="8" idx="3"/>
            </p:cNvCxnSpPr>
            <p:nvPr/>
          </p:nvCxnSpPr>
          <p:spPr>
            <a:xfrm rot="5400000">
              <a:off x="2363614" y="3929738"/>
              <a:ext cx="1286518" cy="3239554"/>
            </a:xfrm>
            <a:prstGeom prst="bentConnector3">
              <a:avLst>
                <a:gd name="adj1" fmla="val 122409"/>
              </a:avLst>
            </a:prstGeom>
            <a:ln w="31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Gerader Verbinder 48">
              <a:extLst>
                <a:ext uri="{FF2B5EF4-FFF2-40B4-BE49-F238E27FC236}">
                  <a16:creationId xmlns:a16="http://schemas.microsoft.com/office/drawing/2014/main" id="{0C55AC0C-9640-4CBF-A62F-80BDAADA3B63}"/>
                </a:ext>
              </a:extLst>
            </p:cNvPr>
            <p:cNvCxnSpPr>
              <a:cxnSpLocks/>
            </p:cNvCxnSpPr>
            <p:nvPr/>
          </p:nvCxnSpPr>
          <p:spPr>
            <a:xfrm>
              <a:off x="2123436" y="6244014"/>
              <a:ext cx="0" cy="22860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0" name="Gruppieren 49">
            <a:extLst>
              <a:ext uri="{FF2B5EF4-FFF2-40B4-BE49-F238E27FC236}">
                <a16:creationId xmlns:a16="http://schemas.microsoft.com/office/drawing/2014/main" id="{1222C44E-7191-45B9-9CAC-BA3DF6E63A3A}"/>
              </a:ext>
            </a:extLst>
          </p:cNvPr>
          <p:cNvGrpSpPr/>
          <p:nvPr/>
        </p:nvGrpSpPr>
        <p:grpSpPr>
          <a:xfrm>
            <a:off x="5201941" y="1371997"/>
            <a:ext cx="1627829" cy="1815714"/>
            <a:chOff x="5337364" y="1506279"/>
            <a:chExt cx="1627829" cy="1815714"/>
          </a:xfrm>
        </p:grpSpPr>
        <p:grpSp>
          <p:nvGrpSpPr>
            <p:cNvPr id="51" name="Gruppieren 50">
              <a:extLst>
                <a:ext uri="{FF2B5EF4-FFF2-40B4-BE49-F238E27FC236}">
                  <a16:creationId xmlns:a16="http://schemas.microsoft.com/office/drawing/2014/main" id="{09FB63F9-6D89-40F6-88CF-092A71F096E1}"/>
                </a:ext>
              </a:extLst>
            </p:cNvPr>
            <p:cNvGrpSpPr/>
            <p:nvPr/>
          </p:nvGrpSpPr>
          <p:grpSpPr>
            <a:xfrm>
              <a:off x="5337364" y="1506279"/>
              <a:ext cx="1627829" cy="1627829"/>
              <a:chOff x="4525076" y="1073310"/>
              <a:chExt cx="1627829" cy="1627829"/>
            </a:xfrm>
          </p:grpSpPr>
          <p:grpSp>
            <p:nvGrpSpPr>
              <p:cNvPr id="54" name="Gruppieren 53">
                <a:extLst>
                  <a:ext uri="{FF2B5EF4-FFF2-40B4-BE49-F238E27FC236}">
                    <a16:creationId xmlns:a16="http://schemas.microsoft.com/office/drawing/2014/main" id="{9B7CF4AF-8362-4BAC-AA6F-65C287C94BBF}"/>
                  </a:ext>
                </a:extLst>
              </p:cNvPr>
              <p:cNvGrpSpPr/>
              <p:nvPr/>
            </p:nvGrpSpPr>
            <p:grpSpPr>
              <a:xfrm>
                <a:off x="4525076" y="1073310"/>
                <a:ext cx="1627829" cy="1627829"/>
                <a:chOff x="4525076" y="1073310"/>
                <a:chExt cx="1627829" cy="1627829"/>
              </a:xfrm>
            </p:grpSpPr>
            <p:sp>
              <p:nvSpPr>
                <p:cNvPr id="56" name="Ellipse 55">
                  <a:extLst>
                    <a:ext uri="{FF2B5EF4-FFF2-40B4-BE49-F238E27FC236}">
                      <a16:creationId xmlns:a16="http://schemas.microsoft.com/office/drawing/2014/main" id="{4FF481B5-674C-4B76-A243-AD91DB5C1E29}"/>
                    </a:ext>
                  </a:extLst>
                </p:cNvPr>
                <p:cNvSpPr/>
                <p:nvPr/>
              </p:nvSpPr>
              <p:spPr>
                <a:xfrm>
                  <a:off x="4525076" y="1073310"/>
                  <a:ext cx="1627829" cy="16278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300"/>
                    </a:lnSpc>
                    <a:spcBef>
                      <a:spcPts val="0"/>
                    </a:spcBef>
                  </a:pPr>
                  <a:endParaRPr lang="de-CH" sz="13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gn="ctr">
                    <a:lnSpc>
                      <a:spcPts val="1300"/>
                    </a:lnSpc>
                    <a:spcBef>
                      <a:spcPts val="0"/>
                    </a:spcBef>
                  </a:pPr>
                  <a:endParaRPr lang="de-CH" sz="13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gn="ctr">
                    <a:spcBef>
                      <a:spcPts val="0"/>
                    </a:spcBef>
                  </a:pPr>
                  <a:r>
                    <a:rPr lang="de-CH" sz="1300" b="1" i="1" dirty="0" err="1">
                      <a:solidFill>
                        <a:schemeClr val="tx1"/>
                      </a:solidFill>
                      <a:latin typeface="Noto Sans" panose="020B0502040504020204" pitchFamily="34" charset="0"/>
                      <a:ea typeface="Noto Sans" panose="020B0502040504020204" pitchFamily="34" charset="0"/>
                      <a:cs typeface="Noto Sans" panose="020B0502040504020204" pitchFamily="34" charset="0"/>
                    </a:rPr>
                    <a:t>Explainable</a:t>
                  </a:r>
                  <a:br>
                    <a:rPr lang="de-CH" sz="1300" b="1" i="1" dirty="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de-CH" sz="1300" b="1" i="1" dirty="0">
                      <a:solidFill>
                        <a:schemeClr val="tx1"/>
                      </a:solidFill>
                      <a:latin typeface="Noto Sans" panose="020B0502040504020204" pitchFamily="34" charset="0"/>
                      <a:ea typeface="Noto Sans" panose="020B0502040504020204" pitchFamily="34" charset="0"/>
                      <a:cs typeface="Noto Sans" panose="020B0502040504020204" pitchFamily="34" charset="0"/>
                    </a:rPr>
                    <a:t>Match Score</a:t>
                  </a:r>
                </a:p>
                <a:p>
                  <a:pPr algn="ctr">
                    <a:lnSpc>
                      <a:spcPts val="1300"/>
                    </a:lnSpc>
                    <a:spcBef>
                      <a:spcPts val="0"/>
                    </a:spcBef>
                  </a:pPr>
                  <a:endParaRPr lang="de-CH" sz="13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gn="ctr">
                    <a:lnSpc>
                      <a:spcPts val="1300"/>
                    </a:lnSpc>
                    <a:spcBef>
                      <a:spcPts val="0"/>
                    </a:spcBef>
                  </a:pPr>
                  <a:endParaRPr lang="de-CH" sz="13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gn="ctr">
                    <a:lnSpc>
                      <a:spcPts val="1300"/>
                    </a:lnSpc>
                    <a:spcBef>
                      <a:spcPts val="0"/>
                    </a:spcBef>
                  </a:pPr>
                  <a:endParaRPr lang="de-CH" sz="13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gn="ctr">
                    <a:lnSpc>
                      <a:spcPts val="1300"/>
                    </a:lnSpc>
                    <a:spcBef>
                      <a:spcPts val="0"/>
                    </a:spcBef>
                  </a:pPr>
                  <a:endParaRPr lang="de-CH" sz="12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gn="ctr">
                    <a:lnSpc>
                      <a:spcPts val="1300"/>
                    </a:lnSpc>
                    <a:spcBef>
                      <a:spcPts val="0"/>
                    </a:spcBef>
                  </a:pPr>
                  <a:endParaRPr lang="de-CH" sz="12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gn="ctr">
                    <a:lnSpc>
                      <a:spcPts val="1300"/>
                    </a:lnSpc>
                    <a:spcBef>
                      <a:spcPts val="0"/>
                    </a:spcBef>
                  </a:pPr>
                  <a:endParaRPr lang="de-CH" sz="12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grpSp>
              <p:nvGrpSpPr>
                <p:cNvPr id="57" name="Gruppieren 56">
                  <a:extLst>
                    <a:ext uri="{FF2B5EF4-FFF2-40B4-BE49-F238E27FC236}">
                      <a16:creationId xmlns:a16="http://schemas.microsoft.com/office/drawing/2014/main" id="{52141522-5384-49D6-85E8-FCF8FDC57D96}"/>
                    </a:ext>
                  </a:extLst>
                </p:cNvPr>
                <p:cNvGrpSpPr/>
                <p:nvPr/>
              </p:nvGrpSpPr>
              <p:grpSpPr>
                <a:xfrm>
                  <a:off x="4850004" y="1740377"/>
                  <a:ext cx="1086887" cy="483340"/>
                  <a:chOff x="4885538" y="1740377"/>
                  <a:chExt cx="1086887" cy="483340"/>
                </a:xfrm>
              </p:grpSpPr>
              <p:grpSp>
                <p:nvGrpSpPr>
                  <p:cNvPr id="62" name="Gruppieren 61">
                    <a:extLst>
                      <a:ext uri="{FF2B5EF4-FFF2-40B4-BE49-F238E27FC236}">
                        <a16:creationId xmlns:a16="http://schemas.microsoft.com/office/drawing/2014/main" id="{73DD6BF3-85B8-4DA9-821A-11A8F1CA6D6A}"/>
                      </a:ext>
                    </a:extLst>
                  </p:cNvPr>
                  <p:cNvGrpSpPr/>
                  <p:nvPr/>
                </p:nvGrpSpPr>
                <p:grpSpPr>
                  <a:xfrm>
                    <a:off x="4885538" y="1740377"/>
                    <a:ext cx="1086887" cy="253128"/>
                    <a:chOff x="4885538" y="1877830"/>
                    <a:chExt cx="1086887" cy="253128"/>
                  </a:xfrm>
                </p:grpSpPr>
                <p:sp>
                  <p:nvSpPr>
                    <p:cNvPr id="73" name="Rechteck 72">
                      <a:extLst>
                        <a:ext uri="{FF2B5EF4-FFF2-40B4-BE49-F238E27FC236}">
                          <a16:creationId xmlns:a16="http://schemas.microsoft.com/office/drawing/2014/main" id="{7AA70FE9-DEA3-4827-BBAB-B7325DFE1B83}"/>
                        </a:ext>
                      </a:extLst>
                    </p:cNvPr>
                    <p:cNvSpPr>
                      <a:spLocks noChangeAspect="1"/>
                    </p:cNvSpPr>
                    <p:nvPr/>
                  </p:nvSpPr>
                  <p:spPr>
                    <a:xfrm>
                      <a:off x="4885538" y="1958727"/>
                      <a:ext cx="681884" cy="7978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noAutofit/>
                    </a:bodyPr>
                    <a:lstStyle/>
                    <a:p>
                      <a:pPr algn="ctr">
                        <a:lnSpc>
                          <a:spcPts val="1400"/>
                        </a:lnSpc>
                        <a:spcBef>
                          <a:spcPts val="0"/>
                        </a:spcBef>
                      </a:pPr>
                      <a:endParaRPr lang="de-CH" sz="10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74" name="Rechteck 73">
                      <a:extLst>
                        <a:ext uri="{FF2B5EF4-FFF2-40B4-BE49-F238E27FC236}">
                          <a16:creationId xmlns:a16="http://schemas.microsoft.com/office/drawing/2014/main" id="{F47285CD-B006-460E-953F-5708EEFF7B5A}"/>
                        </a:ext>
                      </a:extLst>
                    </p:cNvPr>
                    <p:cNvSpPr>
                      <a:spLocks noChangeAspect="1"/>
                    </p:cNvSpPr>
                    <p:nvPr/>
                  </p:nvSpPr>
                  <p:spPr>
                    <a:xfrm>
                      <a:off x="5435323" y="1877830"/>
                      <a:ext cx="537102" cy="2531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180000" tIns="72000" rIns="108000" bIns="72000" rtlCol="0" anchor="t" anchorCtr="0">
                      <a:noAutofit/>
                    </a:bodyPr>
                    <a:lstStyle/>
                    <a:p>
                      <a:pPr algn="r"/>
                      <a:r>
                        <a:rPr lang="de-CH" sz="700" b="1" dirty="0">
                          <a:solidFill>
                            <a:schemeClr val="accent6"/>
                          </a:solidFill>
                          <a:latin typeface="Noto Sans" panose="020B0502040504020204" pitchFamily="34" charset="0"/>
                          <a:ea typeface="Noto Sans" panose="020B0502040504020204" pitchFamily="34" charset="0"/>
                          <a:cs typeface="Noto Sans" panose="020B0502040504020204" pitchFamily="34" charset="0"/>
                        </a:rPr>
                        <a:t>100%</a:t>
                      </a:r>
                    </a:p>
                  </p:txBody>
                </p:sp>
              </p:grpSp>
              <p:grpSp>
                <p:nvGrpSpPr>
                  <p:cNvPr id="63" name="Gruppieren 62">
                    <a:extLst>
                      <a:ext uri="{FF2B5EF4-FFF2-40B4-BE49-F238E27FC236}">
                        <a16:creationId xmlns:a16="http://schemas.microsoft.com/office/drawing/2014/main" id="{78841998-7B38-4F19-AADA-FCF850B22CEE}"/>
                      </a:ext>
                    </a:extLst>
                  </p:cNvPr>
                  <p:cNvGrpSpPr/>
                  <p:nvPr/>
                </p:nvGrpSpPr>
                <p:grpSpPr>
                  <a:xfrm>
                    <a:off x="4885538" y="1855184"/>
                    <a:ext cx="1086887" cy="253128"/>
                    <a:chOff x="4885538" y="2164087"/>
                    <a:chExt cx="1086887" cy="253128"/>
                  </a:xfrm>
                </p:grpSpPr>
                <p:sp>
                  <p:nvSpPr>
                    <p:cNvPr id="69" name="Rechteck 68">
                      <a:extLst>
                        <a:ext uri="{FF2B5EF4-FFF2-40B4-BE49-F238E27FC236}">
                          <a16:creationId xmlns:a16="http://schemas.microsoft.com/office/drawing/2014/main" id="{659E33AA-3824-4350-934D-5E01D97F3BFF}"/>
                        </a:ext>
                      </a:extLst>
                    </p:cNvPr>
                    <p:cNvSpPr>
                      <a:spLocks noChangeAspect="1"/>
                    </p:cNvSpPr>
                    <p:nvPr/>
                  </p:nvSpPr>
                  <p:spPr>
                    <a:xfrm>
                      <a:off x="5435323" y="2164087"/>
                      <a:ext cx="537102" cy="2531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180000" tIns="72000" rIns="108000" bIns="72000" rtlCol="0" anchor="t" anchorCtr="0">
                      <a:noAutofit/>
                    </a:bodyPr>
                    <a:lstStyle/>
                    <a:p>
                      <a:pPr algn="r"/>
                      <a:r>
                        <a:rPr lang="de-CH" sz="700" b="1" dirty="0">
                          <a:solidFill>
                            <a:schemeClr val="accent2">
                              <a:lumMod val="60000"/>
                              <a:lumOff val="40000"/>
                            </a:schemeClr>
                          </a:solidFill>
                          <a:latin typeface="Noto Sans" panose="020B0502040504020204" pitchFamily="34" charset="0"/>
                          <a:ea typeface="Noto Sans" panose="020B0502040504020204" pitchFamily="34" charset="0"/>
                          <a:cs typeface="Noto Sans" panose="020B0502040504020204" pitchFamily="34" charset="0"/>
                        </a:rPr>
                        <a:t>10%</a:t>
                      </a:r>
                    </a:p>
                  </p:txBody>
                </p:sp>
                <p:grpSp>
                  <p:nvGrpSpPr>
                    <p:cNvPr id="70" name="Gruppieren 69">
                      <a:extLst>
                        <a:ext uri="{FF2B5EF4-FFF2-40B4-BE49-F238E27FC236}">
                          <a16:creationId xmlns:a16="http://schemas.microsoft.com/office/drawing/2014/main" id="{C57996A8-80D8-4C26-9ECA-05854B5F50CF}"/>
                        </a:ext>
                      </a:extLst>
                    </p:cNvPr>
                    <p:cNvGrpSpPr/>
                    <p:nvPr/>
                  </p:nvGrpSpPr>
                  <p:grpSpPr>
                    <a:xfrm>
                      <a:off x="4885538" y="2244984"/>
                      <a:ext cx="687270" cy="79786"/>
                      <a:chOff x="4885538" y="2244984"/>
                      <a:chExt cx="687270" cy="79786"/>
                    </a:xfrm>
                  </p:grpSpPr>
                  <p:sp>
                    <p:nvSpPr>
                      <p:cNvPr id="71" name="Rechteck 70">
                        <a:extLst>
                          <a:ext uri="{FF2B5EF4-FFF2-40B4-BE49-F238E27FC236}">
                            <a16:creationId xmlns:a16="http://schemas.microsoft.com/office/drawing/2014/main" id="{E76970F7-3F64-441B-8F6F-9C6A2EEB0C0A}"/>
                          </a:ext>
                        </a:extLst>
                      </p:cNvPr>
                      <p:cNvSpPr>
                        <a:spLocks noChangeAspect="1"/>
                      </p:cNvSpPr>
                      <p:nvPr/>
                    </p:nvSpPr>
                    <p:spPr>
                      <a:xfrm>
                        <a:off x="4890924" y="2244984"/>
                        <a:ext cx="681884" cy="7978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noAutofit/>
                      </a:bodyPr>
                      <a:lstStyle/>
                      <a:p>
                        <a:pPr algn="ctr">
                          <a:lnSpc>
                            <a:spcPts val="1400"/>
                          </a:lnSpc>
                          <a:spcBef>
                            <a:spcPts val="0"/>
                          </a:spcBef>
                        </a:pPr>
                        <a:endParaRPr lang="de-CH" sz="10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72" name="Rechteck 71">
                        <a:extLst>
                          <a:ext uri="{FF2B5EF4-FFF2-40B4-BE49-F238E27FC236}">
                            <a16:creationId xmlns:a16="http://schemas.microsoft.com/office/drawing/2014/main" id="{48FC4F4B-D789-4B0C-B419-A80A380930B2}"/>
                          </a:ext>
                        </a:extLst>
                      </p:cNvPr>
                      <p:cNvSpPr>
                        <a:spLocks noChangeAspect="1"/>
                      </p:cNvSpPr>
                      <p:nvPr/>
                    </p:nvSpPr>
                    <p:spPr>
                      <a:xfrm>
                        <a:off x="4885538" y="2244984"/>
                        <a:ext cx="45719" cy="7978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noAutofit/>
                      </a:bodyPr>
                      <a:lstStyle/>
                      <a:p>
                        <a:pPr algn="ctr">
                          <a:lnSpc>
                            <a:spcPts val="1400"/>
                          </a:lnSpc>
                          <a:spcBef>
                            <a:spcPts val="0"/>
                          </a:spcBef>
                        </a:pPr>
                        <a:endParaRPr lang="de-CH" sz="10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grpSp>
              </p:grpSp>
              <p:grpSp>
                <p:nvGrpSpPr>
                  <p:cNvPr id="64" name="Gruppieren 63">
                    <a:extLst>
                      <a:ext uri="{FF2B5EF4-FFF2-40B4-BE49-F238E27FC236}">
                        <a16:creationId xmlns:a16="http://schemas.microsoft.com/office/drawing/2014/main" id="{4B351417-7B94-4075-87DF-9F277168620B}"/>
                      </a:ext>
                    </a:extLst>
                  </p:cNvPr>
                  <p:cNvGrpSpPr/>
                  <p:nvPr/>
                </p:nvGrpSpPr>
                <p:grpSpPr>
                  <a:xfrm>
                    <a:off x="4885538" y="1970589"/>
                    <a:ext cx="1086887" cy="253128"/>
                    <a:chOff x="4885538" y="2164087"/>
                    <a:chExt cx="1086887" cy="253128"/>
                  </a:xfrm>
                </p:grpSpPr>
                <p:sp>
                  <p:nvSpPr>
                    <p:cNvPr id="65" name="Rechteck 64">
                      <a:extLst>
                        <a:ext uri="{FF2B5EF4-FFF2-40B4-BE49-F238E27FC236}">
                          <a16:creationId xmlns:a16="http://schemas.microsoft.com/office/drawing/2014/main" id="{6A5A189B-89DB-45D6-848E-7EAF91C02B8D}"/>
                        </a:ext>
                      </a:extLst>
                    </p:cNvPr>
                    <p:cNvSpPr>
                      <a:spLocks noChangeAspect="1"/>
                    </p:cNvSpPr>
                    <p:nvPr/>
                  </p:nvSpPr>
                  <p:spPr>
                    <a:xfrm>
                      <a:off x="5435323" y="2164087"/>
                      <a:ext cx="537102" cy="2531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180000" tIns="72000" rIns="108000" bIns="72000" rtlCol="0" anchor="t" anchorCtr="0">
                      <a:noAutofit/>
                    </a:bodyPr>
                    <a:lstStyle/>
                    <a:p>
                      <a:pPr algn="r"/>
                      <a:r>
                        <a:rPr lang="de-CH" sz="700" b="1" dirty="0">
                          <a:solidFill>
                            <a:schemeClr val="accent6"/>
                          </a:solidFill>
                          <a:latin typeface="Noto Sans" panose="020B0502040504020204" pitchFamily="34" charset="0"/>
                          <a:ea typeface="Noto Sans" panose="020B0502040504020204" pitchFamily="34" charset="0"/>
                          <a:cs typeface="Noto Sans" panose="020B0502040504020204" pitchFamily="34" charset="0"/>
                        </a:rPr>
                        <a:t>70%</a:t>
                      </a:r>
                    </a:p>
                  </p:txBody>
                </p:sp>
                <p:grpSp>
                  <p:nvGrpSpPr>
                    <p:cNvPr id="66" name="Gruppieren 65">
                      <a:extLst>
                        <a:ext uri="{FF2B5EF4-FFF2-40B4-BE49-F238E27FC236}">
                          <a16:creationId xmlns:a16="http://schemas.microsoft.com/office/drawing/2014/main" id="{932897ED-319D-4E29-89ED-D9C166B10B40}"/>
                        </a:ext>
                      </a:extLst>
                    </p:cNvPr>
                    <p:cNvGrpSpPr/>
                    <p:nvPr/>
                  </p:nvGrpSpPr>
                  <p:grpSpPr>
                    <a:xfrm>
                      <a:off x="4885538" y="2244984"/>
                      <a:ext cx="687270" cy="79786"/>
                      <a:chOff x="4885538" y="2244984"/>
                      <a:chExt cx="687270" cy="79786"/>
                    </a:xfrm>
                  </p:grpSpPr>
                  <p:sp>
                    <p:nvSpPr>
                      <p:cNvPr id="67" name="Rechteck 66">
                        <a:extLst>
                          <a:ext uri="{FF2B5EF4-FFF2-40B4-BE49-F238E27FC236}">
                            <a16:creationId xmlns:a16="http://schemas.microsoft.com/office/drawing/2014/main" id="{9FD9DA73-2FD7-4E0D-A28B-964DB36812D8}"/>
                          </a:ext>
                        </a:extLst>
                      </p:cNvPr>
                      <p:cNvSpPr>
                        <a:spLocks noChangeAspect="1"/>
                      </p:cNvSpPr>
                      <p:nvPr/>
                    </p:nvSpPr>
                    <p:spPr>
                      <a:xfrm>
                        <a:off x="4890924" y="2244984"/>
                        <a:ext cx="681884" cy="7978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noAutofit/>
                      </a:bodyPr>
                      <a:lstStyle/>
                      <a:p>
                        <a:pPr algn="ctr">
                          <a:lnSpc>
                            <a:spcPts val="1400"/>
                          </a:lnSpc>
                          <a:spcBef>
                            <a:spcPts val="0"/>
                          </a:spcBef>
                        </a:pPr>
                        <a:endParaRPr lang="de-CH" sz="10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68" name="Rechteck 67">
                        <a:extLst>
                          <a:ext uri="{FF2B5EF4-FFF2-40B4-BE49-F238E27FC236}">
                            <a16:creationId xmlns:a16="http://schemas.microsoft.com/office/drawing/2014/main" id="{8E55B646-B45C-416C-98CA-141C2DE2B417}"/>
                          </a:ext>
                        </a:extLst>
                      </p:cNvPr>
                      <p:cNvSpPr>
                        <a:spLocks noChangeAspect="1"/>
                      </p:cNvSpPr>
                      <p:nvPr/>
                    </p:nvSpPr>
                    <p:spPr>
                      <a:xfrm>
                        <a:off x="4885538" y="2244984"/>
                        <a:ext cx="500226" cy="7978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noAutofit/>
                      </a:bodyPr>
                      <a:lstStyle/>
                      <a:p>
                        <a:pPr algn="ctr">
                          <a:lnSpc>
                            <a:spcPts val="1400"/>
                          </a:lnSpc>
                          <a:spcBef>
                            <a:spcPts val="0"/>
                          </a:spcBef>
                        </a:pPr>
                        <a:endParaRPr lang="de-CH" sz="10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grpSp>
              </p:grpSp>
            </p:grpSp>
            <p:sp>
              <p:nvSpPr>
                <p:cNvPr id="58" name="Titel 1">
                  <a:extLst>
                    <a:ext uri="{FF2B5EF4-FFF2-40B4-BE49-F238E27FC236}">
                      <a16:creationId xmlns:a16="http://schemas.microsoft.com/office/drawing/2014/main" id="{2C1D806F-D759-4547-AF53-79C16B6E9A12}"/>
                    </a:ext>
                  </a:extLst>
                </p:cNvPr>
                <p:cNvSpPr txBox="1">
                  <a:spLocks/>
                </p:cNvSpPr>
                <p:nvPr/>
              </p:nvSpPr>
              <p:spPr>
                <a:xfrm>
                  <a:off x="4940511" y="2399951"/>
                  <a:ext cx="823577" cy="18004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2400" kern="1200">
                      <a:solidFill>
                        <a:schemeClr val="tx1"/>
                      </a:solidFill>
                      <a:latin typeface="Museo Sans 300" panose="02000000000000000000" pitchFamily="50" charset="0"/>
                      <a:ea typeface="+mj-ea"/>
                      <a:cs typeface="+mj-cs"/>
                    </a:defRPr>
                  </a:lvl1pPr>
                </a:lstStyle>
                <a:p>
                  <a:pPr algn="ctr"/>
                  <a:r>
                    <a:rPr lang="de-CH" sz="1300" b="1" dirty="0">
                      <a:latin typeface="Noto Sans" panose="020B0502040504020204" pitchFamily="34" charset="0"/>
                      <a:ea typeface="Noto Sans" panose="020B0502040504020204" pitchFamily="34" charset="0"/>
                      <a:cs typeface="Noto Sans" panose="020B0502040504020204" pitchFamily="34" charset="0"/>
                    </a:rPr>
                    <a:t>60%</a:t>
                  </a:r>
                </a:p>
              </p:txBody>
            </p:sp>
            <p:grpSp>
              <p:nvGrpSpPr>
                <p:cNvPr id="59" name="Gruppieren 58">
                  <a:extLst>
                    <a:ext uri="{FF2B5EF4-FFF2-40B4-BE49-F238E27FC236}">
                      <a16:creationId xmlns:a16="http://schemas.microsoft.com/office/drawing/2014/main" id="{C2444A9D-A418-4212-AE86-13CD73B6B028}"/>
                    </a:ext>
                  </a:extLst>
                </p:cNvPr>
                <p:cNvGrpSpPr/>
                <p:nvPr/>
              </p:nvGrpSpPr>
              <p:grpSpPr>
                <a:xfrm>
                  <a:off x="4850004" y="2222899"/>
                  <a:ext cx="977970" cy="136809"/>
                  <a:chOff x="4998180" y="2238774"/>
                  <a:chExt cx="681884" cy="136809"/>
                </a:xfrm>
              </p:grpSpPr>
              <p:sp>
                <p:nvSpPr>
                  <p:cNvPr id="60" name="Rechteck 59">
                    <a:extLst>
                      <a:ext uri="{FF2B5EF4-FFF2-40B4-BE49-F238E27FC236}">
                        <a16:creationId xmlns:a16="http://schemas.microsoft.com/office/drawing/2014/main" id="{C927E8EC-EABD-4E0A-867D-C07E30A43DA0}"/>
                      </a:ext>
                    </a:extLst>
                  </p:cNvPr>
                  <p:cNvSpPr>
                    <a:spLocks noChangeAspect="1"/>
                  </p:cNvSpPr>
                  <p:nvPr/>
                </p:nvSpPr>
                <p:spPr>
                  <a:xfrm>
                    <a:off x="4998180" y="2238774"/>
                    <a:ext cx="681884" cy="13680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noAutofit/>
                  </a:bodyPr>
                  <a:lstStyle/>
                  <a:p>
                    <a:pPr algn="ctr">
                      <a:lnSpc>
                        <a:spcPts val="1400"/>
                      </a:lnSpc>
                      <a:spcBef>
                        <a:spcPts val="0"/>
                      </a:spcBef>
                    </a:pPr>
                    <a:endParaRPr lang="de-CH" sz="10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61" name="Rechteck 60">
                    <a:extLst>
                      <a:ext uri="{FF2B5EF4-FFF2-40B4-BE49-F238E27FC236}">
                        <a16:creationId xmlns:a16="http://schemas.microsoft.com/office/drawing/2014/main" id="{ED2F68FA-9939-4D92-BFC4-1A1E7EB33833}"/>
                      </a:ext>
                    </a:extLst>
                  </p:cNvPr>
                  <p:cNvSpPr>
                    <a:spLocks noChangeAspect="1"/>
                  </p:cNvSpPr>
                  <p:nvPr/>
                </p:nvSpPr>
                <p:spPr>
                  <a:xfrm>
                    <a:off x="4998180" y="2238774"/>
                    <a:ext cx="431338" cy="13680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noAutofit/>
                  </a:bodyPr>
                  <a:lstStyle/>
                  <a:p>
                    <a:pPr algn="ctr">
                      <a:lnSpc>
                        <a:spcPts val="1400"/>
                      </a:lnSpc>
                      <a:spcBef>
                        <a:spcPts val="0"/>
                      </a:spcBef>
                    </a:pPr>
                    <a:endParaRPr lang="de-CH" sz="10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grpSp>
          </p:grpSp>
          <p:cxnSp>
            <p:nvCxnSpPr>
              <p:cNvPr id="55" name="Gerader Verbinder 54">
                <a:extLst>
                  <a:ext uri="{FF2B5EF4-FFF2-40B4-BE49-F238E27FC236}">
                    <a16:creationId xmlns:a16="http://schemas.microsoft.com/office/drawing/2014/main" id="{0B2AE749-9D44-46CE-BE0E-6795203987E4}"/>
                  </a:ext>
                </a:extLst>
              </p:cNvPr>
              <p:cNvCxnSpPr>
                <a:cxnSpLocks/>
              </p:cNvCxnSpPr>
              <p:nvPr/>
            </p:nvCxnSpPr>
            <p:spPr>
              <a:xfrm>
                <a:off x="4850005" y="2177841"/>
                <a:ext cx="97797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52" name="Gerade Verbindung mit Pfeil 51">
              <a:extLst>
                <a:ext uri="{FF2B5EF4-FFF2-40B4-BE49-F238E27FC236}">
                  <a16:creationId xmlns:a16="http://schemas.microsoft.com/office/drawing/2014/main" id="{60214141-3BB8-44D8-A654-358C65D85B9B}"/>
                </a:ext>
              </a:extLst>
            </p:cNvPr>
            <p:cNvCxnSpPr>
              <a:cxnSpLocks/>
            </p:cNvCxnSpPr>
            <p:nvPr/>
          </p:nvCxnSpPr>
          <p:spPr>
            <a:xfrm flipV="1">
              <a:off x="6051234" y="3177993"/>
              <a:ext cx="0" cy="14400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Gerade Verbindung mit Pfeil 52">
              <a:extLst>
                <a:ext uri="{FF2B5EF4-FFF2-40B4-BE49-F238E27FC236}">
                  <a16:creationId xmlns:a16="http://schemas.microsoft.com/office/drawing/2014/main" id="{B7E670C2-ACE0-451D-A9E3-4EB67D9811D4}"/>
                </a:ext>
              </a:extLst>
            </p:cNvPr>
            <p:cNvCxnSpPr>
              <a:cxnSpLocks/>
            </p:cNvCxnSpPr>
            <p:nvPr/>
          </p:nvCxnSpPr>
          <p:spPr>
            <a:xfrm flipV="1">
              <a:off x="6251131" y="3177993"/>
              <a:ext cx="0" cy="14400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75" name="Gruppieren 74">
            <a:extLst>
              <a:ext uri="{FF2B5EF4-FFF2-40B4-BE49-F238E27FC236}">
                <a16:creationId xmlns:a16="http://schemas.microsoft.com/office/drawing/2014/main" id="{3BA0B56D-1675-4E83-9D32-19E6725AC9EB}"/>
              </a:ext>
            </a:extLst>
          </p:cNvPr>
          <p:cNvGrpSpPr/>
          <p:nvPr/>
        </p:nvGrpSpPr>
        <p:grpSpPr>
          <a:xfrm>
            <a:off x="786825" y="4669784"/>
            <a:ext cx="7851925" cy="1523264"/>
            <a:chOff x="786825" y="4669785"/>
            <a:chExt cx="7851925" cy="1602953"/>
          </a:xfrm>
        </p:grpSpPr>
        <p:cxnSp>
          <p:nvCxnSpPr>
            <p:cNvPr id="76" name="Gerade Verbindung mit Pfeil 75">
              <a:extLst>
                <a:ext uri="{FF2B5EF4-FFF2-40B4-BE49-F238E27FC236}">
                  <a16:creationId xmlns:a16="http://schemas.microsoft.com/office/drawing/2014/main" id="{FA77F54B-FAAE-45AF-AE42-E2D51FF9CD09}"/>
                </a:ext>
              </a:extLst>
            </p:cNvPr>
            <p:cNvCxnSpPr>
              <a:cxnSpLocks/>
              <a:endCxn id="35" idx="2"/>
            </p:cNvCxnSpPr>
            <p:nvPr/>
          </p:nvCxnSpPr>
          <p:spPr>
            <a:xfrm flipV="1">
              <a:off x="8638749" y="4669785"/>
              <a:ext cx="1" cy="1602953"/>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7" name="Gerade Verbindung mit Pfeil 76">
              <a:extLst>
                <a:ext uri="{FF2B5EF4-FFF2-40B4-BE49-F238E27FC236}">
                  <a16:creationId xmlns:a16="http://schemas.microsoft.com/office/drawing/2014/main" id="{6DE1CBE3-9B7C-49D0-B067-F9B1439FEB96}"/>
                </a:ext>
              </a:extLst>
            </p:cNvPr>
            <p:cNvCxnSpPr>
              <a:cxnSpLocks/>
            </p:cNvCxnSpPr>
            <p:nvPr/>
          </p:nvCxnSpPr>
          <p:spPr>
            <a:xfrm flipV="1">
              <a:off x="786825" y="6033886"/>
              <a:ext cx="0" cy="233091"/>
            </a:xfrm>
            <a:prstGeom prst="straightConnector1">
              <a:avLst/>
            </a:prstGeom>
            <a:ln w="317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8" name="Gerader Verbinder 77">
              <a:extLst>
                <a:ext uri="{FF2B5EF4-FFF2-40B4-BE49-F238E27FC236}">
                  <a16:creationId xmlns:a16="http://schemas.microsoft.com/office/drawing/2014/main" id="{C717BCC1-9A52-4680-9716-0F079107286A}"/>
                </a:ext>
              </a:extLst>
            </p:cNvPr>
            <p:cNvCxnSpPr/>
            <p:nvPr/>
          </p:nvCxnSpPr>
          <p:spPr>
            <a:xfrm>
              <a:off x="786825" y="6264913"/>
              <a:ext cx="7851924" cy="7825"/>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9" name="Verbinder: gewinkelt 78">
            <a:extLst>
              <a:ext uri="{FF2B5EF4-FFF2-40B4-BE49-F238E27FC236}">
                <a16:creationId xmlns:a16="http://schemas.microsoft.com/office/drawing/2014/main" id="{0014155D-C26E-48CC-8CFD-7D004A445A44}"/>
              </a:ext>
            </a:extLst>
          </p:cNvPr>
          <p:cNvCxnSpPr>
            <a:cxnSpLocks/>
            <a:stCxn id="35" idx="1"/>
          </p:cNvCxnSpPr>
          <p:nvPr/>
        </p:nvCxnSpPr>
        <p:spPr>
          <a:xfrm rot="10800000" flipV="1">
            <a:off x="3820548" y="4306437"/>
            <a:ext cx="4003389" cy="1462094"/>
          </a:xfrm>
          <a:prstGeom prst="bentConnector3">
            <a:avLst>
              <a:gd name="adj1" fmla="val 6235"/>
            </a:avLst>
          </a:prstGeom>
          <a:ln w="31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80" name="Gruppieren 79">
            <a:extLst>
              <a:ext uri="{FF2B5EF4-FFF2-40B4-BE49-F238E27FC236}">
                <a16:creationId xmlns:a16="http://schemas.microsoft.com/office/drawing/2014/main" id="{22314AD8-72D4-4926-A906-A7F9081CC159}"/>
              </a:ext>
            </a:extLst>
          </p:cNvPr>
          <p:cNvGrpSpPr/>
          <p:nvPr/>
        </p:nvGrpSpPr>
        <p:grpSpPr>
          <a:xfrm>
            <a:off x="669854" y="2561158"/>
            <a:ext cx="1181221" cy="302865"/>
            <a:chOff x="1034336" y="3020604"/>
            <a:chExt cx="1181221" cy="371894"/>
          </a:xfrm>
        </p:grpSpPr>
        <p:cxnSp>
          <p:nvCxnSpPr>
            <p:cNvPr id="81" name="Gerade Verbindung mit Pfeil 80">
              <a:extLst>
                <a:ext uri="{FF2B5EF4-FFF2-40B4-BE49-F238E27FC236}">
                  <a16:creationId xmlns:a16="http://schemas.microsoft.com/office/drawing/2014/main" id="{84559EAA-01E5-47F0-9061-B61F6B5691AB}"/>
                </a:ext>
              </a:extLst>
            </p:cNvPr>
            <p:cNvCxnSpPr/>
            <p:nvPr/>
          </p:nvCxnSpPr>
          <p:spPr>
            <a:xfrm>
              <a:off x="1034336" y="3020604"/>
              <a:ext cx="0" cy="36507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2" name="Gerade Verbindung mit Pfeil 81">
              <a:extLst>
                <a:ext uri="{FF2B5EF4-FFF2-40B4-BE49-F238E27FC236}">
                  <a16:creationId xmlns:a16="http://schemas.microsoft.com/office/drawing/2014/main" id="{6054793E-8558-494D-8D52-9698E6990002}"/>
                </a:ext>
              </a:extLst>
            </p:cNvPr>
            <p:cNvCxnSpPr/>
            <p:nvPr/>
          </p:nvCxnSpPr>
          <p:spPr>
            <a:xfrm>
              <a:off x="2215557" y="3027428"/>
              <a:ext cx="0" cy="36507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3" name="Titel 1">
              <a:extLst>
                <a:ext uri="{FF2B5EF4-FFF2-40B4-BE49-F238E27FC236}">
                  <a16:creationId xmlns:a16="http://schemas.microsoft.com/office/drawing/2014/main" id="{3C03E077-AB73-4359-9FB0-F7ED3D737F22}"/>
                </a:ext>
              </a:extLst>
            </p:cNvPr>
            <p:cNvSpPr txBox="1">
              <a:spLocks/>
            </p:cNvSpPr>
            <p:nvPr/>
          </p:nvSpPr>
          <p:spPr>
            <a:xfrm>
              <a:off x="1034336" y="3155653"/>
              <a:ext cx="1177797" cy="136054"/>
            </a:xfrm>
            <a:prstGeom prst="rect">
              <a:avLst/>
            </a:prstGeom>
            <a:ln>
              <a:noFill/>
            </a:ln>
          </p:spPr>
          <p:txBody>
            <a:bodyPr vert="horz" wrap="square" lIns="0" tIns="0" rIns="0" bIns="0" rtlCol="0" anchor="t" anchorCtr="0">
              <a:spAutoFit/>
            </a:bodyPr>
            <a:lstStyle>
              <a:lvl1pPr algn="l" defTabSz="914400" rtl="0" eaLnBrk="1" latinLnBrk="0" hangingPunct="1">
                <a:lnSpc>
                  <a:spcPct val="90000"/>
                </a:lnSpc>
                <a:spcBef>
                  <a:spcPct val="0"/>
                </a:spcBef>
                <a:buNone/>
                <a:defRPr sz="2400" kern="1200">
                  <a:solidFill>
                    <a:schemeClr val="tx1"/>
                  </a:solidFill>
                  <a:latin typeface="Museo Sans 300" panose="02000000000000000000" pitchFamily="50" charset="0"/>
                  <a:ea typeface="+mj-ea"/>
                  <a:cs typeface="+mj-cs"/>
                </a:defRPr>
              </a:lvl1pPr>
            </a:lstStyle>
            <a:p>
              <a:pPr algn="ctr"/>
              <a:r>
                <a:rPr lang="en-US" sz="800" i="1" dirty="0">
                  <a:latin typeface="Noto Sans" panose="020B0502040504020204" pitchFamily="34" charset="0"/>
                  <a:ea typeface="Noto Sans" panose="020B0502040504020204" pitchFamily="34" charset="0"/>
                  <a:cs typeface="Noto Sans" panose="020B0502040504020204" pitchFamily="34" charset="0"/>
                </a:rPr>
                <a:t>txt, docx, pdf, …</a:t>
              </a:r>
            </a:p>
          </p:txBody>
        </p:sp>
      </p:grpSp>
      <p:grpSp>
        <p:nvGrpSpPr>
          <p:cNvPr id="84" name="Gruppieren 83">
            <a:extLst>
              <a:ext uri="{FF2B5EF4-FFF2-40B4-BE49-F238E27FC236}">
                <a16:creationId xmlns:a16="http://schemas.microsoft.com/office/drawing/2014/main" id="{0699B14D-B96E-41E6-8829-704305F49069}"/>
              </a:ext>
            </a:extLst>
          </p:cNvPr>
          <p:cNvGrpSpPr/>
          <p:nvPr/>
        </p:nvGrpSpPr>
        <p:grpSpPr>
          <a:xfrm>
            <a:off x="441866" y="1645029"/>
            <a:ext cx="1109901" cy="938183"/>
            <a:chOff x="441866" y="1645029"/>
            <a:chExt cx="1109901" cy="938183"/>
          </a:xfrm>
        </p:grpSpPr>
        <p:sp>
          <p:nvSpPr>
            <p:cNvPr id="85" name="Titel 1">
              <a:extLst>
                <a:ext uri="{FF2B5EF4-FFF2-40B4-BE49-F238E27FC236}">
                  <a16:creationId xmlns:a16="http://schemas.microsoft.com/office/drawing/2014/main" id="{897D015A-731D-4C84-9C13-A89A9295A824}"/>
                </a:ext>
              </a:extLst>
            </p:cNvPr>
            <p:cNvSpPr txBox="1">
              <a:spLocks/>
            </p:cNvSpPr>
            <p:nvPr/>
          </p:nvSpPr>
          <p:spPr>
            <a:xfrm>
              <a:off x="441866" y="1645029"/>
              <a:ext cx="1109901" cy="1384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2400" kern="1200">
                  <a:solidFill>
                    <a:schemeClr val="tx1"/>
                  </a:solidFill>
                  <a:latin typeface="Museo Sans 300" panose="02000000000000000000" pitchFamily="50" charset="0"/>
                  <a:ea typeface="+mj-ea"/>
                  <a:cs typeface="+mj-cs"/>
                </a:defRPr>
              </a:lvl1pPr>
            </a:lstStyle>
            <a:p>
              <a:r>
                <a:rPr lang="en-US" sz="1000" b="1" dirty="0">
                  <a:latin typeface="Noto Sans" panose="020B0502040504020204" pitchFamily="34" charset="0"/>
                  <a:ea typeface="Noto Sans" panose="020B0502040504020204" pitchFamily="34" charset="0"/>
                  <a:cs typeface="Noto Sans" panose="020B0502040504020204" pitchFamily="34" charset="0"/>
                </a:rPr>
                <a:t>CVs/Resumes</a:t>
              </a:r>
            </a:p>
          </p:txBody>
        </p:sp>
        <p:pic>
          <p:nvPicPr>
            <p:cNvPr id="86" name="Grafik 85">
              <a:extLst>
                <a:ext uri="{FF2B5EF4-FFF2-40B4-BE49-F238E27FC236}">
                  <a16:creationId xmlns:a16="http://schemas.microsoft.com/office/drawing/2014/main" id="{FB4D01CE-486F-4240-A0FA-C89632C0893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009" y="1863212"/>
              <a:ext cx="540000" cy="720000"/>
            </a:xfrm>
            <a:prstGeom prst="rect">
              <a:avLst/>
            </a:prstGeom>
          </p:spPr>
        </p:pic>
      </p:grpSp>
      <p:grpSp>
        <p:nvGrpSpPr>
          <p:cNvPr id="87" name="Gruppieren 86">
            <a:extLst>
              <a:ext uri="{FF2B5EF4-FFF2-40B4-BE49-F238E27FC236}">
                <a16:creationId xmlns:a16="http://schemas.microsoft.com/office/drawing/2014/main" id="{3B1E0F85-0AE0-47D6-B70E-095BEA45B805}"/>
              </a:ext>
            </a:extLst>
          </p:cNvPr>
          <p:cNvGrpSpPr/>
          <p:nvPr/>
        </p:nvGrpSpPr>
        <p:grpSpPr>
          <a:xfrm>
            <a:off x="1576774" y="1642331"/>
            <a:ext cx="1119137" cy="943985"/>
            <a:chOff x="2139482" y="1642331"/>
            <a:chExt cx="1119137" cy="943985"/>
          </a:xfrm>
        </p:grpSpPr>
        <p:pic>
          <p:nvPicPr>
            <p:cNvPr id="88" name="Grafik 87">
              <a:extLst>
                <a:ext uri="{FF2B5EF4-FFF2-40B4-BE49-F238E27FC236}">
                  <a16:creationId xmlns:a16="http://schemas.microsoft.com/office/drawing/2014/main" id="{218C37B9-D3D0-4062-AED9-F808D95C686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39482" y="1866316"/>
              <a:ext cx="540000" cy="720000"/>
            </a:xfrm>
            <a:prstGeom prst="rect">
              <a:avLst/>
            </a:prstGeom>
          </p:spPr>
        </p:pic>
        <p:sp>
          <p:nvSpPr>
            <p:cNvPr id="89" name="Titel 1">
              <a:extLst>
                <a:ext uri="{FF2B5EF4-FFF2-40B4-BE49-F238E27FC236}">
                  <a16:creationId xmlns:a16="http://schemas.microsoft.com/office/drawing/2014/main" id="{16D936A6-B228-47AD-9F8B-96C7D308638F}"/>
                </a:ext>
              </a:extLst>
            </p:cNvPr>
            <p:cNvSpPr txBox="1">
              <a:spLocks/>
            </p:cNvSpPr>
            <p:nvPr/>
          </p:nvSpPr>
          <p:spPr>
            <a:xfrm>
              <a:off x="2148718" y="1642331"/>
              <a:ext cx="1109901" cy="1384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2400" kern="1200">
                  <a:solidFill>
                    <a:schemeClr val="tx1"/>
                  </a:solidFill>
                  <a:latin typeface="Museo Sans 300" panose="02000000000000000000" pitchFamily="50" charset="0"/>
                  <a:ea typeface="+mj-ea"/>
                  <a:cs typeface="+mj-cs"/>
                </a:defRPr>
              </a:lvl1pPr>
            </a:lstStyle>
            <a:p>
              <a:r>
                <a:rPr lang="en-US" sz="1000" b="1" dirty="0">
                  <a:latin typeface="Noto Sans" panose="020B0502040504020204" pitchFamily="34" charset="0"/>
                  <a:ea typeface="Noto Sans" panose="020B0502040504020204" pitchFamily="34" charset="0"/>
                  <a:cs typeface="Noto Sans" panose="020B0502040504020204" pitchFamily="34" charset="0"/>
                </a:rPr>
                <a:t>Vacancies</a:t>
              </a:r>
            </a:p>
          </p:txBody>
        </p:sp>
      </p:grpSp>
      <p:grpSp>
        <p:nvGrpSpPr>
          <p:cNvPr id="117" name="Gruppieren 116">
            <a:extLst>
              <a:ext uri="{FF2B5EF4-FFF2-40B4-BE49-F238E27FC236}">
                <a16:creationId xmlns:a16="http://schemas.microsoft.com/office/drawing/2014/main" id="{64749C24-0AE5-4E27-93A0-820BADAF4B0C}"/>
              </a:ext>
            </a:extLst>
          </p:cNvPr>
          <p:cNvGrpSpPr/>
          <p:nvPr/>
        </p:nvGrpSpPr>
        <p:grpSpPr>
          <a:xfrm>
            <a:off x="4665731" y="3244690"/>
            <a:ext cx="2701370" cy="2202707"/>
            <a:chOff x="4665731" y="3244690"/>
            <a:chExt cx="2701370" cy="2202707"/>
          </a:xfrm>
        </p:grpSpPr>
        <p:grpSp>
          <p:nvGrpSpPr>
            <p:cNvPr id="109" name="Gruppieren 108">
              <a:extLst>
                <a:ext uri="{FF2B5EF4-FFF2-40B4-BE49-F238E27FC236}">
                  <a16:creationId xmlns:a16="http://schemas.microsoft.com/office/drawing/2014/main" id="{35CC5BE6-31CD-49BD-990C-9410A2BD2E59}"/>
                </a:ext>
              </a:extLst>
            </p:cNvPr>
            <p:cNvGrpSpPr/>
            <p:nvPr/>
          </p:nvGrpSpPr>
          <p:grpSpPr>
            <a:xfrm>
              <a:off x="4665731" y="3244690"/>
              <a:ext cx="2701370" cy="2000146"/>
              <a:chOff x="4665731" y="3583333"/>
              <a:chExt cx="2701370" cy="2000146"/>
            </a:xfrm>
          </p:grpSpPr>
          <p:grpSp>
            <p:nvGrpSpPr>
              <p:cNvPr id="30" name="Gruppieren 29">
                <a:extLst>
                  <a:ext uri="{FF2B5EF4-FFF2-40B4-BE49-F238E27FC236}">
                    <a16:creationId xmlns:a16="http://schemas.microsoft.com/office/drawing/2014/main" id="{4EDC228B-B721-4C9E-ACF6-D1DB75397357}"/>
                  </a:ext>
                </a:extLst>
              </p:cNvPr>
              <p:cNvGrpSpPr/>
              <p:nvPr/>
            </p:nvGrpSpPr>
            <p:grpSpPr>
              <a:xfrm>
                <a:off x="4665731" y="3583333"/>
                <a:ext cx="2701367" cy="2000144"/>
                <a:chOff x="4360548" y="3278988"/>
                <a:chExt cx="2208408" cy="2000144"/>
              </a:xfrm>
            </p:grpSpPr>
            <p:sp>
              <p:nvSpPr>
                <p:cNvPr id="31" name="Rechteck 30">
                  <a:extLst>
                    <a:ext uri="{FF2B5EF4-FFF2-40B4-BE49-F238E27FC236}">
                      <a16:creationId xmlns:a16="http://schemas.microsoft.com/office/drawing/2014/main" id="{F995D8A8-7788-45C5-9CBC-D7D7220364A5}"/>
                    </a:ext>
                  </a:extLst>
                </p:cNvPr>
                <p:cNvSpPr/>
                <p:nvPr/>
              </p:nvSpPr>
              <p:spPr>
                <a:xfrm>
                  <a:off x="4360548" y="3278988"/>
                  <a:ext cx="2208408" cy="34311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90000" rIns="90000" bIns="72000" rtlCol="0" anchor="t" anchorCtr="0">
                  <a:spAutoFit/>
                </a:bodyPr>
                <a:lstStyle/>
                <a:p>
                  <a:pPr algn="ctr">
                    <a:lnSpc>
                      <a:spcPts val="1400"/>
                    </a:lnSpc>
                    <a:spcBef>
                      <a:spcPts val="0"/>
                    </a:spcBef>
                  </a:pPr>
                  <a:r>
                    <a:rPr lang="en-US" sz="1300" b="1" dirty="0" err="1">
                      <a:solidFill>
                        <a:schemeClr val="tx1"/>
                      </a:solidFill>
                      <a:latin typeface="Noto Sans" panose="020B0502040504020204" pitchFamily="34" charset="0"/>
                      <a:ea typeface="Noto Sans" panose="020B0502040504020204" pitchFamily="34" charset="0"/>
                      <a:cs typeface="Noto Sans" panose="020B0502040504020204" pitchFamily="34" charset="0"/>
                    </a:rPr>
                    <a:t>JANZZ</a:t>
                  </a:r>
                  <a:r>
                    <a:rPr lang="en-US" sz="130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sme</a:t>
                  </a:r>
                  <a:r>
                    <a:rPr lang="en-US" sz="1300" dirty="0">
                      <a:solidFill>
                        <a:schemeClr val="tx1"/>
                      </a:solidFill>
                      <a:latin typeface="Noto Sans" panose="020B0502040504020204" pitchFamily="34" charset="0"/>
                      <a:ea typeface="Noto Sans" panose="020B0502040504020204" pitchFamily="34" charset="0"/>
                      <a:cs typeface="Noto Sans" panose="020B0502040504020204" pitchFamily="34" charset="0"/>
                    </a:rPr>
                    <a:t>! XAI</a:t>
                  </a:r>
                  <a:endParaRPr lang="de-CH" sz="13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32" name="Rechteck 31">
                  <a:extLst>
                    <a:ext uri="{FF2B5EF4-FFF2-40B4-BE49-F238E27FC236}">
                      <a16:creationId xmlns:a16="http://schemas.microsoft.com/office/drawing/2014/main" id="{85E70A09-1676-4C44-ACFA-972B40A10767}"/>
                    </a:ext>
                  </a:extLst>
                </p:cNvPr>
                <p:cNvSpPr/>
                <p:nvPr/>
              </p:nvSpPr>
              <p:spPr>
                <a:xfrm>
                  <a:off x="4360548" y="3629301"/>
                  <a:ext cx="1100702" cy="1649831"/>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36000" rIns="36000" bIns="54000" rtlCol="0" anchor="t" anchorCtr="0">
                  <a:noAutofit/>
                </a:bodyPr>
                <a:lstStyle/>
                <a:p>
                  <a:pPr>
                    <a:lnSpc>
                      <a:spcPts val="1000"/>
                    </a:lnSpc>
                    <a:spcBef>
                      <a:spcPts val="200"/>
                    </a:spcBef>
                  </a:pPr>
                  <a:r>
                    <a:rPr lang="en-US" sz="800" b="1" dirty="0">
                      <a:solidFill>
                        <a:schemeClr val="tx1"/>
                      </a:solidFill>
                      <a:latin typeface="Noto Sans" panose="020B0502040504020204" pitchFamily="34" charset="0"/>
                      <a:ea typeface="Noto Sans" panose="020B0502040504020204" pitchFamily="34" charset="0"/>
                      <a:cs typeface="Noto Sans" panose="020B0502040504020204" pitchFamily="34" charset="0"/>
                    </a:rPr>
                    <a:t>V2: </a:t>
                  </a:r>
                  <a:br>
                    <a:rPr lang="en-US" sz="800" b="1" dirty="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en-US" sz="800" b="1" dirty="0">
                      <a:solidFill>
                        <a:schemeClr val="tx1"/>
                      </a:solidFill>
                      <a:latin typeface="Noto Sans" panose="020B0502040504020204" pitchFamily="34" charset="0"/>
                      <a:ea typeface="Noto Sans" panose="020B0502040504020204" pitchFamily="34" charset="0"/>
                      <a:cs typeface="Noto Sans" panose="020B0502040504020204" pitchFamily="34" charset="0"/>
                    </a:rPr>
                    <a:t>Cosine Similarity</a:t>
                  </a:r>
                </a:p>
                <a:p>
                  <a:pPr marL="88900" indent="-88900">
                    <a:lnSpc>
                      <a:spcPts val="1000"/>
                    </a:lnSpc>
                    <a:spcBef>
                      <a:spcPts val="200"/>
                    </a:spcBef>
                    <a:buFont typeface="Wingdings" panose="05000000000000000000" pitchFamily="2" charset="2"/>
                    <a:buChar char="§"/>
                  </a:pP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More tested and robust in production</a:t>
                  </a:r>
                </a:p>
                <a:p>
                  <a:pPr>
                    <a:lnSpc>
                      <a:spcPts val="1000"/>
                    </a:lnSpc>
                    <a:spcBef>
                      <a:spcPts val="200"/>
                    </a:spcBef>
                  </a:pPr>
                  <a:endPar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grpSp>
          <p:sp>
            <p:nvSpPr>
              <p:cNvPr id="100" name="Rechteck 99">
                <a:extLst>
                  <a:ext uri="{FF2B5EF4-FFF2-40B4-BE49-F238E27FC236}">
                    <a16:creationId xmlns:a16="http://schemas.microsoft.com/office/drawing/2014/main" id="{0D347211-51E8-461F-9331-47BC50676F77}"/>
                  </a:ext>
                </a:extLst>
              </p:cNvPr>
              <p:cNvSpPr/>
              <p:nvPr/>
            </p:nvSpPr>
            <p:spPr>
              <a:xfrm>
                <a:off x="6020701" y="3933647"/>
                <a:ext cx="1346400" cy="164983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36000" rIns="36000" bIns="54000" rtlCol="0" anchor="t" anchorCtr="0">
                <a:spAutoFit/>
              </a:bodyPr>
              <a:lstStyle/>
              <a:p>
                <a:pPr>
                  <a:lnSpc>
                    <a:spcPts val="1000"/>
                  </a:lnSpc>
                  <a:spcBef>
                    <a:spcPts val="200"/>
                  </a:spcBef>
                </a:pPr>
                <a:r>
                  <a:rPr lang="en-US" sz="800" b="1" dirty="0">
                    <a:solidFill>
                      <a:schemeClr val="tx1"/>
                    </a:solidFill>
                    <a:latin typeface="Noto Sans" panose="020B0502040504020204" pitchFamily="34" charset="0"/>
                    <a:ea typeface="Noto Sans" panose="020B0502040504020204" pitchFamily="34" charset="0"/>
                    <a:cs typeface="Noto Sans" panose="020B0502040504020204" pitchFamily="34" charset="0"/>
                  </a:rPr>
                  <a:t>V3: </a:t>
                </a:r>
                <a:br>
                  <a:rPr lang="en-US" sz="800" b="1" dirty="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en-US" sz="800" b="1" dirty="0">
                    <a:solidFill>
                      <a:schemeClr val="tx1"/>
                    </a:solidFill>
                    <a:latin typeface="Noto Sans" panose="020B0502040504020204" pitchFamily="34" charset="0"/>
                    <a:ea typeface="Noto Sans" panose="020B0502040504020204" pitchFamily="34" charset="0"/>
                    <a:cs typeface="Noto Sans" panose="020B0502040504020204" pitchFamily="34" charset="0"/>
                  </a:rPr>
                  <a:t>Elasticsearch</a:t>
                </a:r>
              </a:p>
              <a:p>
                <a:pPr marL="88900" indent="-88900">
                  <a:lnSpc>
                    <a:spcPts val="1000"/>
                  </a:lnSpc>
                  <a:spcBef>
                    <a:spcPts val="200"/>
                  </a:spcBef>
                  <a:buFont typeface="Wingdings" panose="05000000000000000000" pitchFamily="2" charset="2"/>
                  <a:buChar char="§"/>
                </a:pP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Custom. branch weights </a:t>
                </a:r>
              </a:p>
              <a:p>
                <a:pPr marL="88900" indent="-88900">
                  <a:lnSpc>
                    <a:spcPts val="1000"/>
                  </a:lnSpc>
                  <a:spcBef>
                    <a:spcPts val="200"/>
                  </a:spcBef>
                  <a:buFont typeface="Wingdings" panose="05000000000000000000" pitchFamily="2" charset="2"/>
                  <a:buChar char="§"/>
                </a:pP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Add. dimensions/</a:t>
                </a:r>
                <a:b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granularity for </a:t>
                </a:r>
                <a:r>
                  <a:rPr lang="en-US" sz="80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edu</a:t>
                </a: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 exp, auth, etc.</a:t>
                </a:r>
              </a:p>
              <a:p>
                <a:pPr marL="88900" indent="-88900">
                  <a:lnSpc>
                    <a:spcPts val="1000"/>
                  </a:lnSpc>
                  <a:spcBef>
                    <a:spcPts val="200"/>
                  </a:spcBef>
                  <a:buFont typeface="Wingdings" panose="05000000000000000000" pitchFamily="2" charset="2"/>
                  <a:buChar char="§"/>
                </a:pP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Levels for skills etc.</a:t>
                </a:r>
              </a:p>
              <a:p>
                <a:pPr marL="88900" indent="-88900">
                  <a:lnSpc>
                    <a:spcPts val="1000"/>
                  </a:lnSpc>
                  <a:spcBef>
                    <a:spcPts val="200"/>
                  </a:spcBef>
                  <a:buFont typeface="Wingdings" panose="05000000000000000000" pitchFamily="2" charset="2"/>
                  <a:buChar char="§"/>
                </a:pP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Faster</a:t>
                </a:r>
              </a:p>
              <a:p>
                <a:pPr marL="88900" indent="-88900">
                  <a:lnSpc>
                    <a:spcPts val="1000"/>
                  </a:lnSpc>
                  <a:spcBef>
                    <a:spcPts val="200"/>
                  </a:spcBef>
                  <a:buFont typeface="Wingdings" panose="05000000000000000000" pitchFamily="2" charset="2"/>
                  <a:buChar char="§"/>
                </a:pP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More filtering options</a:t>
                </a:r>
              </a:p>
              <a:p>
                <a:pPr marL="88900" indent="-88900">
                  <a:lnSpc>
                    <a:spcPts val="1000"/>
                  </a:lnSpc>
                  <a:spcBef>
                    <a:spcPts val="200"/>
                  </a:spcBef>
                  <a:buFont typeface="Wingdings" panose="05000000000000000000" pitchFamily="2" charset="2"/>
                  <a:buChar char="§"/>
                </a:pP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O&gt;&lt;</a:t>
                </a:r>
                <a:r>
                  <a:rPr lang="en-US" sz="80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nO</a:t>
                </a:r>
                <a:r>
                  <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rPr>
                  <a:t> and S&gt;&lt;</a:t>
                </a:r>
                <a:r>
                  <a:rPr lang="en-US" sz="800" dirty="0" err="1">
                    <a:solidFill>
                      <a:schemeClr val="tx1"/>
                    </a:solidFill>
                    <a:latin typeface="Noto Sans" panose="020B0502040504020204" pitchFamily="34" charset="0"/>
                    <a:ea typeface="Noto Sans" panose="020B0502040504020204" pitchFamily="34" charset="0"/>
                    <a:cs typeface="Noto Sans" panose="020B0502040504020204" pitchFamily="34" charset="0"/>
                  </a:rPr>
                  <a:t>nS</a:t>
                </a:r>
                <a:endParaRPr lang="en-US" sz="8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grpSp>
        <p:sp>
          <p:nvSpPr>
            <p:cNvPr id="115" name="Rechteck 114">
              <a:extLst>
                <a:ext uri="{FF2B5EF4-FFF2-40B4-BE49-F238E27FC236}">
                  <a16:creationId xmlns:a16="http://schemas.microsoft.com/office/drawing/2014/main" id="{DD2043E2-84E5-4FDA-B480-5537D04C378D}"/>
                </a:ext>
              </a:extLst>
            </p:cNvPr>
            <p:cNvSpPr/>
            <p:nvPr/>
          </p:nvSpPr>
          <p:spPr>
            <a:xfrm>
              <a:off x="4665731" y="5252032"/>
              <a:ext cx="1346400" cy="19536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36000" rIns="36000" bIns="36000" rtlCol="0" anchor="t" anchorCtr="0">
              <a:spAutoFit/>
            </a:bodyPr>
            <a:lstStyle/>
            <a:p>
              <a:pPr>
                <a:lnSpc>
                  <a:spcPts val="1000"/>
                </a:lnSpc>
                <a:spcBef>
                  <a:spcPts val="200"/>
                </a:spcBef>
              </a:pPr>
              <a:r>
                <a:rPr lang="en-US" sz="800" b="1" i="1" dirty="0">
                  <a:solidFill>
                    <a:schemeClr val="tx1"/>
                  </a:solidFill>
                  <a:latin typeface="Noto Sans" panose="020B0502040504020204" pitchFamily="34" charset="0"/>
                  <a:ea typeface="Noto Sans" panose="020B0502040504020204" pitchFamily="34" charset="0"/>
                  <a:cs typeface="Noto Sans" panose="020B0502040504020204" pitchFamily="34" charset="0"/>
                </a:rPr>
                <a:t>Patented</a:t>
              </a:r>
              <a:endParaRPr lang="en-US" sz="8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6" name="Rechteck 115">
              <a:extLst>
                <a:ext uri="{FF2B5EF4-FFF2-40B4-BE49-F238E27FC236}">
                  <a16:creationId xmlns:a16="http://schemas.microsoft.com/office/drawing/2014/main" id="{71CF4324-BA92-44DA-BC20-16B9F93A035A}"/>
                </a:ext>
              </a:extLst>
            </p:cNvPr>
            <p:cNvSpPr/>
            <p:nvPr/>
          </p:nvSpPr>
          <p:spPr>
            <a:xfrm>
              <a:off x="6020701" y="5252032"/>
              <a:ext cx="1346400" cy="19536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36000" rIns="36000" bIns="36000" rtlCol="0" anchor="t" anchorCtr="0">
              <a:spAutoFit/>
            </a:bodyPr>
            <a:lstStyle/>
            <a:p>
              <a:pPr>
                <a:lnSpc>
                  <a:spcPts val="1000"/>
                </a:lnSpc>
                <a:spcBef>
                  <a:spcPts val="200"/>
                </a:spcBef>
              </a:pPr>
              <a:r>
                <a:rPr lang="en-US" sz="800" b="1" i="1" dirty="0">
                  <a:solidFill>
                    <a:schemeClr val="tx1"/>
                  </a:solidFill>
                  <a:latin typeface="Noto Sans" panose="020B0502040504020204" pitchFamily="34" charset="0"/>
                  <a:ea typeface="Noto Sans" panose="020B0502040504020204" pitchFamily="34" charset="0"/>
                  <a:cs typeface="Noto Sans" panose="020B0502040504020204" pitchFamily="34" charset="0"/>
                </a:rPr>
                <a:t>Patent in work</a:t>
              </a:r>
              <a:endParaRPr lang="en-US" sz="800" i="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grpSp>
    </p:spTree>
    <p:extLst>
      <p:ext uri="{BB962C8B-B14F-4D97-AF65-F5344CB8AC3E}">
        <p14:creationId xmlns:p14="http://schemas.microsoft.com/office/powerpoint/2010/main" val="3521835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fade">
                                      <p:cBhvr>
                                        <p:cTn id="12" dur="500"/>
                                        <p:tgtEl>
                                          <p:spTgt spid="8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0"/>
                                        </p:tgtEl>
                                        <p:attrNameLst>
                                          <p:attrName>style.visibility</p:attrName>
                                        </p:attrNameLst>
                                      </p:cBhvr>
                                      <p:to>
                                        <p:strVal val="visible"/>
                                      </p:to>
                                    </p:set>
                                    <p:animEffect transition="in" filter="wipe(up)">
                                      <p:cBhvr>
                                        <p:cTn id="17" dur="500"/>
                                        <p:tgtEl>
                                          <p:spTgt spid="80"/>
                                        </p:tgtEl>
                                      </p:cBhvr>
                                    </p:animEffect>
                                  </p:childTnLst>
                                </p:cTn>
                              </p:par>
                              <p:par>
                                <p:cTn id="18" presetID="22" presetClass="entr" presetSubtype="1" fill="hold" nodeType="withEffect">
                                  <p:stCondLst>
                                    <p:cond delay="50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left)">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93"/>
                                        </p:tgtEl>
                                        <p:attrNameLst>
                                          <p:attrName>style.visibility</p:attrName>
                                        </p:attrNameLst>
                                      </p:cBhvr>
                                      <p:to>
                                        <p:strVal val="visible"/>
                                      </p:to>
                                    </p:set>
                                    <p:animEffect transition="in" filter="fade">
                                      <p:cBhvr>
                                        <p:cTn id="30" dur="500"/>
                                        <p:tgtEl>
                                          <p:spTgt spid="9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right)">
                                      <p:cBhvr>
                                        <p:cTn id="35" dur="500"/>
                                        <p:tgtEl>
                                          <p:spTgt spid="45"/>
                                        </p:tgtEl>
                                      </p:cBhvr>
                                    </p:animEffect>
                                  </p:childTnLst>
                                </p:cTn>
                              </p:par>
                              <p:par>
                                <p:cTn id="36" presetID="22" presetClass="entr" presetSubtype="2" fill="hold"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right)">
                                      <p:cBhvr>
                                        <p:cTn id="38" dur="500"/>
                                        <p:tgtEl>
                                          <p:spTgt spid="44"/>
                                        </p:tgtEl>
                                      </p:cBhvr>
                                    </p:animEffect>
                                  </p:childTnLst>
                                </p:cTn>
                              </p:par>
                              <p:par>
                                <p:cTn id="39" presetID="22" presetClass="entr" presetSubtype="1" fill="hold" nodeType="withEffect">
                                  <p:stCondLst>
                                    <p:cond delay="500"/>
                                  </p:stCondLst>
                                  <p:childTnLst>
                                    <p:set>
                                      <p:cBhvr>
                                        <p:cTn id="40" dur="1" fill="hold">
                                          <p:stCondLst>
                                            <p:cond delay="0"/>
                                          </p:stCondLst>
                                        </p:cTn>
                                        <p:tgtEl>
                                          <p:spTgt spid="5"/>
                                        </p:tgtEl>
                                        <p:attrNameLst>
                                          <p:attrName>style.visibility</p:attrName>
                                        </p:attrNameLst>
                                      </p:cBhvr>
                                      <p:to>
                                        <p:strVal val="visible"/>
                                      </p:to>
                                    </p:set>
                                    <p:animEffect transition="in" filter="wipe(up)">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ntr" presetSubtype="0"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22" presetClass="entr" presetSubtype="8" fill="hold"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wipe(left)">
                                      <p:cBhvr>
                                        <p:cTn id="52" dur="500"/>
                                        <p:tgtEl>
                                          <p:spTgt spid="47"/>
                                        </p:tgtEl>
                                      </p:cBhvr>
                                    </p:animEffect>
                                  </p:childTnLst>
                                </p:cTn>
                              </p:par>
                              <p:par>
                                <p:cTn id="53" presetID="22" presetClass="entr" presetSubtype="4" fill="hold" nodeType="withEffect">
                                  <p:stCondLst>
                                    <p:cond delay="500"/>
                                  </p:stCondLst>
                                  <p:childTnLst>
                                    <p:set>
                                      <p:cBhvr>
                                        <p:cTn id="54" dur="1" fill="hold">
                                          <p:stCondLst>
                                            <p:cond delay="0"/>
                                          </p:stCondLst>
                                        </p:cTn>
                                        <p:tgtEl>
                                          <p:spTgt spid="117"/>
                                        </p:tgtEl>
                                        <p:attrNameLst>
                                          <p:attrName>style.visibility</p:attrName>
                                        </p:attrNameLst>
                                      </p:cBhvr>
                                      <p:to>
                                        <p:strVal val="visible"/>
                                      </p:to>
                                    </p:set>
                                    <p:animEffect transition="in" filter="wipe(down)">
                                      <p:cBhvr>
                                        <p:cTn id="55" dur="500"/>
                                        <p:tgtEl>
                                          <p:spTgt spid="11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nodeType="click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wipe(down)">
                                      <p:cBhvr>
                                        <p:cTn id="60" dur="500"/>
                                        <p:tgtEl>
                                          <p:spTgt spid="50"/>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75"/>
                                        </p:tgtEl>
                                        <p:attrNameLst>
                                          <p:attrName>style.visibility</p:attrName>
                                        </p:attrNameLst>
                                      </p:cBhvr>
                                      <p:to>
                                        <p:strVal val="visible"/>
                                      </p:to>
                                    </p:set>
                                    <p:animEffect transition="in" filter="wipe(left)">
                                      <p:cBhvr>
                                        <p:cTn id="65" dur="500"/>
                                        <p:tgtEl>
                                          <p:spTgt spid="75"/>
                                        </p:tgtEl>
                                      </p:cBhvr>
                                    </p:animEffect>
                                  </p:childTnLst>
                                </p:cTn>
                              </p:par>
                              <p:par>
                                <p:cTn id="66" presetID="22" presetClass="entr" presetSubtype="4" fill="hold" nodeType="withEffect">
                                  <p:stCondLst>
                                    <p:cond delay="500"/>
                                  </p:stCondLst>
                                  <p:childTnLst>
                                    <p:set>
                                      <p:cBhvr>
                                        <p:cTn id="67" dur="1" fill="hold">
                                          <p:stCondLst>
                                            <p:cond delay="0"/>
                                          </p:stCondLst>
                                        </p:cTn>
                                        <p:tgtEl>
                                          <p:spTgt spid="33"/>
                                        </p:tgtEl>
                                        <p:attrNameLst>
                                          <p:attrName>style.visibility</p:attrName>
                                        </p:attrNameLst>
                                      </p:cBhvr>
                                      <p:to>
                                        <p:strVal val="visible"/>
                                      </p:to>
                                    </p:set>
                                    <p:animEffect transition="in" filter="wipe(down)">
                                      <p:cBhvr>
                                        <p:cTn id="68" dur="500"/>
                                        <p:tgtEl>
                                          <p:spTgt spid="3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wipe(down)">
                                      <p:cBhvr>
                                        <p:cTn id="73" dur="500"/>
                                        <p:tgtEl>
                                          <p:spTgt spid="25"/>
                                        </p:tgtEl>
                                      </p:cBhvr>
                                    </p:animEffect>
                                  </p:childTnLst>
                                </p:cTn>
                              </p:par>
                              <p:par>
                                <p:cTn id="74" presetID="22" presetClass="entr" presetSubtype="8" fill="hold" nodeType="withEffect">
                                  <p:stCondLst>
                                    <p:cond delay="500"/>
                                  </p:stCondLst>
                                  <p:childTnLst>
                                    <p:set>
                                      <p:cBhvr>
                                        <p:cTn id="75" dur="1" fill="hold">
                                          <p:stCondLst>
                                            <p:cond delay="0"/>
                                          </p:stCondLst>
                                        </p:cTn>
                                        <p:tgtEl>
                                          <p:spTgt spid="79"/>
                                        </p:tgtEl>
                                        <p:attrNameLst>
                                          <p:attrName>style.visibility</p:attrName>
                                        </p:attrNameLst>
                                      </p:cBhvr>
                                      <p:to>
                                        <p:strVal val="visible"/>
                                      </p:to>
                                    </p:set>
                                    <p:animEffect transition="in" filter="wipe(left)">
                                      <p:cBhvr>
                                        <p:cTn id="76" dur="500"/>
                                        <p:tgtEl>
                                          <p:spTgt spid="79"/>
                                        </p:tgtEl>
                                      </p:cBhvr>
                                    </p:animEffect>
                                  </p:childTnLst>
                                </p:cTn>
                              </p:par>
                              <p:par>
                                <p:cTn id="77" presetID="22" presetClass="entr" presetSubtype="8" fill="hold" nodeType="withEffect">
                                  <p:stCondLst>
                                    <p:cond delay="500"/>
                                  </p:stCondLst>
                                  <p:childTnLst>
                                    <p:set>
                                      <p:cBhvr>
                                        <p:cTn id="78" dur="1" fill="hold">
                                          <p:stCondLst>
                                            <p:cond delay="0"/>
                                          </p:stCondLst>
                                        </p:cTn>
                                        <p:tgtEl>
                                          <p:spTgt spid="46"/>
                                        </p:tgtEl>
                                        <p:attrNameLst>
                                          <p:attrName>style.visibility</p:attrName>
                                        </p:attrNameLst>
                                      </p:cBhvr>
                                      <p:to>
                                        <p:strVal val="visible"/>
                                      </p:to>
                                    </p:set>
                                    <p:animEffect transition="in" filter="wipe(left)">
                                      <p:cBhvr>
                                        <p:cTn id="7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0C67DA-6834-466E-A189-730FB175038B}"/>
              </a:ext>
            </a:extLst>
          </p:cNvPr>
          <p:cNvSpPr>
            <a:spLocks noGrp="1"/>
          </p:cNvSpPr>
          <p:nvPr>
            <p:ph type="ctrTitle"/>
          </p:nvPr>
        </p:nvSpPr>
        <p:spPr>
          <a:xfrm>
            <a:off x="441867" y="445511"/>
            <a:ext cx="8420100" cy="664797"/>
          </a:xfrm>
        </p:spPr>
        <p:txBody>
          <a:bodyPr/>
          <a:lstStyle/>
          <a:p>
            <a:r>
              <a:rPr lang="de-DE" b="1" dirty="0" err="1"/>
              <a:t>JANZZparser</a:t>
            </a:r>
            <a:r>
              <a:rPr lang="de-DE" b="1" dirty="0"/>
              <a:t>!</a:t>
            </a:r>
            <a:br>
              <a:rPr lang="de-DE" b="1" dirty="0"/>
            </a:br>
            <a:r>
              <a:rPr lang="en-US" b="1" dirty="0">
                <a:solidFill>
                  <a:schemeClr val="accent6"/>
                </a:solidFill>
              </a:rPr>
              <a:t>Normalization of extracted terms</a:t>
            </a:r>
          </a:p>
        </p:txBody>
      </p:sp>
      <p:sp>
        <p:nvSpPr>
          <p:cNvPr id="4" name="Fußzeilenplatzhalter 3">
            <a:extLst>
              <a:ext uri="{FF2B5EF4-FFF2-40B4-BE49-F238E27FC236}">
                <a16:creationId xmlns:a16="http://schemas.microsoft.com/office/drawing/2014/main" id="{A140240A-E335-4248-B593-0E6DEC3DDB96}"/>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C4FD883A-36A1-4928-BDE2-79C7F06A5166}"/>
              </a:ext>
            </a:extLst>
          </p:cNvPr>
          <p:cNvSpPr>
            <a:spLocks noGrp="1"/>
          </p:cNvSpPr>
          <p:nvPr>
            <p:ph type="sldNum" sz="quarter" idx="12"/>
          </p:nvPr>
        </p:nvSpPr>
        <p:spPr/>
        <p:txBody>
          <a:bodyPr/>
          <a:lstStyle/>
          <a:p>
            <a:fld id="{A7E22F92-E701-4EF5-866F-F531EDE78CDA}" type="slidenum">
              <a:rPr lang="de-CH" smtClean="0"/>
              <a:pPr/>
              <a:t>71</a:t>
            </a:fld>
            <a:endParaRPr lang="de-CH" dirty="0"/>
          </a:p>
        </p:txBody>
      </p:sp>
      <p:grpSp>
        <p:nvGrpSpPr>
          <p:cNvPr id="6" name="Gruppieren 5">
            <a:extLst>
              <a:ext uri="{FF2B5EF4-FFF2-40B4-BE49-F238E27FC236}">
                <a16:creationId xmlns:a16="http://schemas.microsoft.com/office/drawing/2014/main" id="{52E4DB2C-4484-4DE9-8AD2-79FE170B91D0}"/>
              </a:ext>
            </a:extLst>
          </p:cNvPr>
          <p:cNvGrpSpPr/>
          <p:nvPr/>
        </p:nvGrpSpPr>
        <p:grpSpPr>
          <a:xfrm>
            <a:off x="4588614" y="3591824"/>
            <a:ext cx="2893276" cy="3592492"/>
            <a:chOff x="4588614" y="3591824"/>
            <a:chExt cx="2893276" cy="3592492"/>
          </a:xfrm>
        </p:grpSpPr>
        <p:cxnSp>
          <p:nvCxnSpPr>
            <p:cNvPr id="7" name="Gerader Verbinder 510">
              <a:extLst>
                <a:ext uri="{FF2B5EF4-FFF2-40B4-BE49-F238E27FC236}">
                  <a16:creationId xmlns:a16="http://schemas.microsoft.com/office/drawing/2014/main" id="{D4ECFB3F-BA7D-43C5-B5FF-23887D85EA27}"/>
                </a:ext>
              </a:extLst>
            </p:cNvPr>
            <p:cNvCxnSpPr>
              <a:cxnSpLocks noChangeAspect="1"/>
              <a:endCxn id="8" idx="7"/>
            </p:cNvCxnSpPr>
            <p:nvPr/>
          </p:nvCxnSpPr>
          <p:spPr>
            <a:xfrm flipH="1">
              <a:off x="5516415" y="3591824"/>
              <a:ext cx="1965475" cy="2664691"/>
            </a:xfrm>
            <a:prstGeom prst="line">
              <a:avLst/>
            </a:prstGeom>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Ellipse 7">
              <a:extLst>
                <a:ext uri="{FF2B5EF4-FFF2-40B4-BE49-F238E27FC236}">
                  <a16:creationId xmlns:a16="http://schemas.microsoft.com/office/drawing/2014/main" id="{15E90035-09B2-42A3-88C2-A402F6492A70}"/>
                </a:ext>
              </a:extLst>
            </p:cNvPr>
            <p:cNvSpPr>
              <a:spLocks/>
            </p:cNvSpPr>
            <p:nvPr/>
          </p:nvSpPr>
          <p:spPr>
            <a:xfrm>
              <a:off x="4588614" y="6097332"/>
              <a:ext cx="1086984" cy="1086984"/>
            </a:xfrm>
            <a:prstGeom prst="ellips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grpSp>
      <p:sp>
        <p:nvSpPr>
          <p:cNvPr id="9" name="Rechteck 8">
            <a:extLst>
              <a:ext uri="{FF2B5EF4-FFF2-40B4-BE49-F238E27FC236}">
                <a16:creationId xmlns:a16="http://schemas.microsoft.com/office/drawing/2014/main" id="{18791E14-150C-4FFC-9B1C-C829DC6D3F63}"/>
              </a:ext>
            </a:extLst>
          </p:cNvPr>
          <p:cNvSpPr/>
          <p:nvPr/>
        </p:nvSpPr>
        <p:spPr>
          <a:xfrm>
            <a:off x="459255" y="2351860"/>
            <a:ext cx="1739763" cy="2727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spAutoFit/>
          </a:bodyPr>
          <a:lstStyle/>
          <a:p>
            <a:pPr lvl="0">
              <a:spcBef>
                <a:spcPts val="900"/>
              </a:spcBef>
              <a:defRPr/>
            </a:pPr>
            <a:r>
              <a:rPr lang="en-US" sz="1300" dirty="0">
                <a:solidFill>
                  <a:schemeClr val="tx1"/>
                </a:solidFill>
                <a:ea typeface="Noto Sans" panose="020B0502040504020204" pitchFamily="34" charset="0"/>
                <a:cs typeface="Noto Sans" panose="020B0502040504020204" pitchFamily="34" charset="0"/>
              </a:rPr>
              <a:t>Java programming     </a:t>
            </a:r>
            <a:r>
              <a:rPr lang="en-US" sz="900" dirty="0">
                <a:solidFill>
                  <a:srgbClr val="4E2EC4"/>
                </a:solidFill>
                <a:ea typeface="Noto Sans" panose="020B0502040504020204" pitchFamily="34" charset="0"/>
                <a:cs typeface="Noto Sans" panose="020B0502040504020204" pitchFamily="34" charset="0"/>
              </a:rPr>
              <a:t>SKILL</a:t>
            </a:r>
          </a:p>
        </p:txBody>
      </p:sp>
      <p:sp>
        <p:nvSpPr>
          <p:cNvPr id="10" name="Rechteck 9">
            <a:extLst>
              <a:ext uri="{FF2B5EF4-FFF2-40B4-BE49-F238E27FC236}">
                <a16:creationId xmlns:a16="http://schemas.microsoft.com/office/drawing/2014/main" id="{37BE4A9F-888D-4201-BA59-3A8B7680A776}"/>
              </a:ext>
            </a:extLst>
          </p:cNvPr>
          <p:cNvSpPr/>
          <p:nvPr/>
        </p:nvSpPr>
        <p:spPr>
          <a:xfrm>
            <a:off x="459255" y="2762251"/>
            <a:ext cx="1635439" cy="2727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spAutoFit/>
          </a:bodyPr>
          <a:lstStyle/>
          <a:p>
            <a:pPr lvl="0">
              <a:spcBef>
                <a:spcPts val="900"/>
              </a:spcBef>
              <a:defRPr/>
            </a:pPr>
            <a:r>
              <a:rPr lang="en-US" sz="1300" dirty="0">
                <a:solidFill>
                  <a:schemeClr val="tx1"/>
                </a:solidFill>
                <a:ea typeface="Noto Sans" panose="020B0502040504020204" pitchFamily="34" charset="0"/>
                <a:cs typeface="Noto Sans" panose="020B0502040504020204" pitchFamily="34" charset="0"/>
              </a:rPr>
              <a:t>Java coding skills     </a:t>
            </a:r>
            <a:r>
              <a:rPr lang="en-US" sz="900" dirty="0">
                <a:solidFill>
                  <a:srgbClr val="4E2EC4"/>
                </a:solidFill>
                <a:ea typeface="Noto Sans" panose="020B0502040504020204" pitchFamily="34" charset="0"/>
                <a:cs typeface="Noto Sans" panose="020B0502040504020204" pitchFamily="34" charset="0"/>
              </a:rPr>
              <a:t>SKILL</a:t>
            </a:r>
          </a:p>
        </p:txBody>
      </p:sp>
      <p:sp>
        <p:nvSpPr>
          <p:cNvPr id="11" name="Rechteck 10">
            <a:extLst>
              <a:ext uri="{FF2B5EF4-FFF2-40B4-BE49-F238E27FC236}">
                <a16:creationId xmlns:a16="http://schemas.microsoft.com/office/drawing/2014/main" id="{293BA55A-6D04-4781-A132-8D6D9C132179}"/>
              </a:ext>
            </a:extLst>
          </p:cNvPr>
          <p:cNvSpPr/>
          <p:nvPr/>
        </p:nvSpPr>
        <p:spPr>
          <a:xfrm>
            <a:off x="459255" y="3168285"/>
            <a:ext cx="1738159" cy="2727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spAutoFit/>
          </a:bodyPr>
          <a:lstStyle/>
          <a:p>
            <a:pPr lvl="0">
              <a:spcBef>
                <a:spcPts val="900"/>
              </a:spcBef>
              <a:defRPr/>
            </a:pPr>
            <a:r>
              <a:rPr lang="en-US" sz="1300" dirty="0">
                <a:solidFill>
                  <a:schemeClr val="tx1"/>
                </a:solidFill>
                <a:ea typeface="Noto Sans" panose="020B0502040504020204" pitchFamily="34" charset="0"/>
                <a:cs typeface="Noto Sans" panose="020B0502040504020204" pitchFamily="34" charset="0"/>
              </a:rPr>
              <a:t>Programming Java     </a:t>
            </a:r>
            <a:r>
              <a:rPr lang="en-US" sz="900" dirty="0">
                <a:solidFill>
                  <a:srgbClr val="4E2EC4"/>
                </a:solidFill>
                <a:ea typeface="Noto Sans" panose="020B0502040504020204" pitchFamily="34" charset="0"/>
                <a:cs typeface="Noto Sans" panose="020B0502040504020204" pitchFamily="34" charset="0"/>
              </a:rPr>
              <a:t>SKILL</a:t>
            </a:r>
          </a:p>
        </p:txBody>
      </p:sp>
      <p:sp>
        <p:nvSpPr>
          <p:cNvPr id="12" name="Rechteck 11">
            <a:extLst>
              <a:ext uri="{FF2B5EF4-FFF2-40B4-BE49-F238E27FC236}">
                <a16:creationId xmlns:a16="http://schemas.microsoft.com/office/drawing/2014/main" id="{719B98F7-7EAB-49F3-A020-F9ECBC35A6CA}"/>
              </a:ext>
            </a:extLst>
          </p:cNvPr>
          <p:cNvSpPr/>
          <p:nvPr/>
        </p:nvSpPr>
        <p:spPr>
          <a:xfrm>
            <a:off x="459255" y="3583033"/>
            <a:ext cx="1146330" cy="2727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spAutoFit/>
          </a:bodyPr>
          <a:lstStyle/>
          <a:p>
            <a:pPr lvl="0">
              <a:spcBef>
                <a:spcPts val="900"/>
              </a:spcBef>
              <a:defRPr/>
            </a:pPr>
            <a:r>
              <a:rPr lang="en-US" sz="1300" dirty="0">
                <a:solidFill>
                  <a:schemeClr val="tx1"/>
                </a:solidFill>
                <a:ea typeface="Noto Sans" panose="020B0502040504020204" pitchFamily="34" charset="0"/>
                <a:cs typeface="Noto Sans" panose="020B0502040504020204" pitchFamily="34" charset="0"/>
              </a:rPr>
              <a:t>Java skills     </a:t>
            </a:r>
            <a:r>
              <a:rPr lang="en-US" sz="900" dirty="0">
                <a:solidFill>
                  <a:srgbClr val="4E2EC4"/>
                </a:solidFill>
                <a:ea typeface="Noto Sans" panose="020B0502040504020204" pitchFamily="34" charset="0"/>
                <a:cs typeface="Noto Sans" panose="020B0502040504020204" pitchFamily="34" charset="0"/>
              </a:rPr>
              <a:t>SKILL</a:t>
            </a:r>
          </a:p>
        </p:txBody>
      </p:sp>
      <p:sp>
        <p:nvSpPr>
          <p:cNvPr id="13" name="Rechteck 12">
            <a:extLst>
              <a:ext uri="{FF2B5EF4-FFF2-40B4-BE49-F238E27FC236}">
                <a16:creationId xmlns:a16="http://schemas.microsoft.com/office/drawing/2014/main" id="{5C41977B-F2EB-4B91-91CD-82095AB2CE38}"/>
              </a:ext>
            </a:extLst>
          </p:cNvPr>
          <p:cNvSpPr/>
          <p:nvPr/>
        </p:nvSpPr>
        <p:spPr>
          <a:xfrm>
            <a:off x="459255" y="3993423"/>
            <a:ext cx="627342" cy="2727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nchorCtr="0">
            <a:spAutoFit/>
          </a:bodyPr>
          <a:lstStyle/>
          <a:p>
            <a:pPr lvl="0">
              <a:spcBef>
                <a:spcPts val="900"/>
              </a:spcBef>
              <a:defRPr/>
            </a:pPr>
            <a:r>
              <a:rPr lang="en-US" sz="1300" dirty="0">
                <a:solidFill>
                  <a:schemeClr val="tx1"/>
                </a:solidFill>
                <a:ea typeface="Noto Sans" panose="020B0502040504020204" pitchFamily="34" charset="0"/>
                <a:cs typeface="Noto Sans" panose="020B0502040504020204" pitchFamily="34" charset="0"/>
              </a:rPr>
              <a:t>...     </a:t>
            </a:r>
            <a:r>
              <a:rPr lang="en-US" sz="900" dirty="0">
                <a:solidFill>
                  <a:srgbClr val="4E2EC4"/>
                </a:solidFill>
                <a:ea typeface="Noto Sans" panose="020B0502040504020204" pitchFamily="34" charset="0"/>
                <a:cs typeface="Noto Sans" panose="020B0502040504020204" pitchFamily="34" charset="0"/>
              </a:rPr>
              <a:t>SKILL</a:t>
            </a:r>
          </a:p>
        </p:txBody>
      </p:sp>
      <p:grpSp>
        <p:nvGrpSpPr>
          <p:cNvPr id="14" name="Gruppieren 13">
            <a:extLst>
              <a:ext uri="{FF2B5EF4-FFF2-40B4-BE49-F238E27FC236}">
                <a16:creationId xmlns:a16="http://schemas.microsoft.com/office/drawing/2014/main" id="{77D99F9F-D507-42CE-AFA0-BFCCF6223176}"/>
              </a:ext>
            </a:extLst>
          </p:cNvPr>
          <p:cNvGrpSpPr/>
          <p:nvPr/>
        </p:nvGrpSpPr>
        <p:grpSpPr>
          <a:xfrm>
            <a:off x="6444073" y="339169"/>
            <a:ext cx="3722211" cy="5128492"/>
            <a:chOff x="6444073" y="339169"/>
            <a:chExt cx="3722211" cy="5128492"/>
          </a:xfrm>
        </p:grpSpPr>
        <p:cxnSp>
          <p:nvCxnSpPr>
            <p:cNvPr id="15" name="Gerader Verbinder 495">
              <a:extLst>
                <a:ext uri="{FF2B5EF4-FFF2-40B4-BE49-F238E27FC236}">
                  <a16:creationId xmlns:a16="http://schemas.microsoft.com/office/drawing/2014/main" id="{71060FDF-9D33-47DA-8D7C-3945BB5B4D0D}"/>
                </a:ext>
              </a:extLst>
            </p:cNvPr>
            <p:cNvCxnSpPr>
              <a:cxnSpLocks noChangeAspect="1"/>
              <a:stCxn id="16" idx="2"/>
            </p:cNvCxnSpPr>
            <p:nvPr/>
          </p:nvCxnSpPr>
          <p:spPr>
            <a:xfrm flipH="1">
              <a:off x="8215723" y="2290189"/>
              <a:ext cx="868425" cy="303967"/>
            </a:xfrm>
            <a:prstGeom prst="line">
              <a:avLst/>
            </a:prstGeom>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6" name="Ellipse 15">
              <a:extLst>
                <a:ext uri="{FF2B5EF4-FFF2-40B4-BE49-F238E27FC236}">
                  <a16:creationId xmlns:a16="http://schemas.microsoft.com/office/drawing/2014/main" id="{C9119B10-4564-4212-9337-AA7391B352B2}"/>
                </a:ext>
              </a:extLst>
            </p:cNvPr>
            <p:cNvSpPr>
              <a:spLocks noChangeAspect="1"/>
            </p:cNvSpPr>
            <p:nvPr/>
          </p:nvSpPr>
          <p:spPr>
            <a:xfrm>
              <a:off x="9084148" y="1749121"/>
              <a:ext cx="1082136" cy="1082136"/>
            </a:xfrm>
            <a:prstGeom prst="ellips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latin typeface="Noto Sans" panose="020B0502040504020204" pitchFamily="34" charset="0"/>
                <a:ea typeface="Noto Sans" panose="020B0502040504020204" pitchFamily="34" charset="0"/>
                <a:cs typeface="Noto Sans" panose="020B0502040504020204" pitchFamily="34" charset="0"/>
              </a:endParaRPr>
            </a:p>
          </p:txBody>
        </p:sp>
        <p:cxnSp>
          <p:nvCxnSpPr>
            <p:cNvPr id="17" name="Gerader Verbinder 506">
              <a:extLst>
                <a:ext uri="{FF2B5EF4-FFF2-40B4-BE49-F238E27FC236}">
                  <a16:creationId xmlns:a16="http://schemas.microsoft.com/office/drawing/2014/main" id="{70B6CD13-44E0-4EDE-AC30-3CED81FBBA86}"/>
                </a:ext>
              </a:extLst>
            </p:cNvPr>
            <p:cNvCxnSpPr>
              <a:cxnSpLocks noChangeAspect="1"/>
              <a:endCxn id="20" idx="3"/>
            </p:cNvCxnSpPr>
            <p:nvPr/>
          </p:nvCxnSpPr>
          <p:spPr>
            <a:xfrm flipV="1">
              <a:off x="7481882" y="1266968"/>
              <a:ext cx="783746" cy="102322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8" name="Ellipse 17">
              <a:extLst>
                <a:ext uri="{FF2B5EF4-FFF2-40B4-BE49-F238E27FC236}">
                  <a16:creationId xmlns:a16="http://schemas.microsoft.com/office/drawing/2014/main" id="{8B6C9735-6B17-427F-ABBA-451B4581F10C}"/>
                </a:ext>
              </a:extLst>
            </p:cNvPr>
            <p:cNvSpPr>
              <a:spLocks noChangeAspect="1"/>
            </p:cNvSpPr>
            <p:nvPr/>
          </p:nvSpPr>
          <p:spPr>
            <a:xfrm>
              <a:off x="8414823" y="4380677"/>
              <a:ext cx="1086984" cy="1086984"/>
            </a:xfrm>
            <a:prstGeom prst="ellips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cxnSp>
          <p:nvCxnSpPr>
            <p:cNvPr id="19" name="Gerader Verbinder 509">
              <a:extLst>
                <a:ext uri="{FF2B5EF4-FFF2-40B4-BE49-F238E27FC236}">
                  <a16:creationId xmlns:a16="http://schemas.microsoft.com/office/drawing/2014/main" id="{7EF48330-8665-4090-AA2D-10B2E5331F04}"/>
                </a:ext>
              </a:extLst>
            </p:cNvPr>
            <p:cNvCxnSpPr>
              <a:cxnSpLocks noChangeAspect="1"/>
              <a:endCxn id="18" idx="1"/>
            </p:cNvCxnSpPr>
            <p:nvPr/>
          </p:nvCxnSpPr>
          <p:spPr>
            <a:xfrm>
              <a:off x="8215723" y="4061839"/>
              <a:ext cx="358285" cy="478023"/>
            </a:xfrm>
            <a:prstGeom prst="line">
              <a:avLst/>
            </a:prstGeom>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20" name="Ellipse 19">
              <a:extLst>
                <a:ext uri="{FF2B5EF4-FFF2-40B4-BE49-F238E27FC236}">
                  <a16:creationId xmlns:a16="http://schemas.microsoft.com/office/drawing/2014/main" id="{B623B59E-7038-4C9C-BF5B-13EE961D32C6}"/>
                </a:ext>
              </a:extLst>
            </p:cNvPr>
            <p:cNvSpPr>
              <a:spLocks noChangeAspect="1"/>
            </p:cNvSpPr>
            <p:nvPr/>
          </p:nvSpPr>
          <p:spPr>
            <a:xfrm>
              <a:off x="8106443" y="339169"/>
              <a:ext cx="1086984" cy="1086984"/>
            </a:xfrm>
            <a:prstGeom prst="ellips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latin typeface="Noto Sans" panose="020B0502040504020204" pitchFamily="34" charset="0"/>
                <a:ea typeface="Noto Sans" panose="020B0502040504020204" pitchFamily="34" charset="0"/>
                <a:cs typeface="Noto Sans" panose="020B0502040504020204" pitchFamily="34" charset="0"/>
              </a:endParaRPr>
            </a:p>
          </p:txBody>
        </p:sp>
        <p:grpSp>
          <p:nvGrpSpPr>
            <p:cNvPr id="21" name="Gruppieren 20">
              <a:extLst>
                <a:ext uri="{FF2B5EF4-FFF2-40B4-BE49-F238E27FC236}">
                  <a16:creationId xmlns:a16="http://schemas.microsoft.com/office/drawing/2014/main" id="{BF0DD97A-AB2A-4B5F-A9CB-D45DE6FC97A3}"/>
                </a:ext>
              </a:extLst>
            </p:cNvPr>
            <p:cNvGrpSpPr/>
            <p:nvPr/>
          </p:nvGrpSpPr>
          <p:grpSpPr>
            <a:xfrm>
              <a:off x="6444073" y="2266854"/>
              <a:ext cx="2075617" cy="2075617"/>
              <a:chOff x="6444073" y="2266854"/>
              <a:chExt cx="2075617" cy="2075617"/>
            </a:xfrm>
          </p:grpSpPr>
          <p:sp>
            <p:nvSpPr>
              <p:cNvPr id="22" name="Ellipse 21">
                <a:extLst>
                  <a:ext uri="{FF2B5EF4-FFF2-40B4-BE49-F238E27FC236}">
                    <a16:creationId xmlns:a16="http://schemas.microsoft.com/office/drawing/2014/main" id="{88CCDCF9-8934-428E-A2FE-AA1355D558DA}"/>
                  </a:ext>
                </a:extLst>
              </p:cNvPr>
              <p:cNvSpPr/>
              <p:nvPr/>
            </p:nvSpPr>
            <p:spPr>
              <a:xfrm>
                <a:off x="6444073" y="2266854"/>
                <a:ext cx="2075617" cy="207561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latin typeface="Noto Sans" panose="020B0502040504020204" pitchFamily="34" charset="0"/>
                  <a:ea typeface="Noto Sans" panose="020B0502040504020204" pitchFamily="34" charset="0"/>
                  <a:cs typeface="Noto Sans" panose="020B0502040504020204" pitchFamily="34" charset="0"/>
                </a:endParaRPr>
              </a:p>
            </p:txBody>
          </p:sp>
          <p:sp>
            <p:nvSpPr>
              <p:cNvPr id="23" name="Rechteck 22">
                <a:extLst>
                  <a:ext uri="{FF2B5EF4-FFF2-40B4-BE49-F238E27FC236}">
                    <a16:creationId xmlns:a16="http://schemas.microsoft.com/office/drawing/2014/main" id="{FB70F815-8D9B-4E39-96B6-95026B2AF950}"/>
                  </a:ext>
                </a:extLst>
              </p:cNvPr>
              <p:cNvSpPr/>
              <p:nvPr/>
            </p:nvSpPr>
            <p:spPr>
              <a:xfrm>
                <a:off x="6444073" y="2791219"/>
                <a:ext cx="2075617" cy="1015663"/>
              </a:xfrm>
              <a:prstGeom prst="rect">
                <a:avLst/>
              </a:prstGeom>
            </p:spPr>
            <p:txBody>
              <a:bodyPr wrap="square">
                <a:spAutoFit/>
              </a:bodyPr>
              <a:lstStyle/>
              <a:p>
                <a:pPr algn="ctr"/>
                <a:r>
                  <a:rPr lang="en-US" sz="2400" b="1" dirty="0">
                    <a:ea typeface="Noto Sans" panose="020B0502040504020204" pitchFamily="34" charset="0"/>
                    <a:cs typeface="Noto Sans" panose="020B0502040504020204" pitchFamily="34" charset="0"/>
                  </a:rPr>
                  <a:t>Java</a:t>
                </a:r>
              </a:p>
              <a:p>
                <a:pPr algn="ctr"/>
                <a:r>
                  <a:rPr lang="en-US" i="1" dirty="0">
                    <a:ea typeface="Noto Sans" panose="020B0502040504020204" pitchFamily="34" charset="0"/>
                    <a:cs typeface="Noto Sans" panose="020B0502040504020204" pitchFamily="34" charset="0"/>
                  </a:rPr>
                  <a:t>Concept no. </a:t>
                </a:r>
                <a:br>
                  <a:rPr lang="en-US" i="1" dirty="0">
                    <a:ea typeface="Noto Sans" panose="020B0502040504020204" pitchFamily="34" charset="0"/>
                    <a:cs typeface="Noto Sans" panose="020B0502040504020204" pitchFamily="34" charset="0"/>
                  </a:rPr>
                </a:br>
                <a:r>
                  <a:rPr lang="en-US" i="1" dirty="0">
                    <a:ea typeface="Noto Sans" panose="020B0502040504020204" pitchFamily="34" charset="0"/>
                    <a:cs typeface="Noto Sans" panose="020B0502040504020204" pitchFamily="34" charset="0"/>
                  </a:rPr>
                  <a:t>193246</a:t>
                </a:r>
              </a:p>
            </p:txBody>
          </p:sp>
        </p:grpSp>
      </p:grpSp>
      <p:grpSp>
        <p:nvGrpSpPr>
          <p:cNvPr id="24" name="Gruppieren 23">
            <a:extLst>
              <a:ext uri="{FF2B5EF4-FFF2-40B4-BE49-F238E27FC236}">
                <a16:creationId xmlns:a16="http://schemas.microsoft.com/office/drawing/2014/main" id="{F97D4A36-4889-44BA-944E-BA0B4CA3B2CF}"/>
              </a:ext>
            </a:extLst>
          </p:cNvPr>
          <p:cNvGrpSpPr/>
          <p:nvPr/>
        </p:nvGrpSpPr>
        <p:grpSpPr>
          <a:xfrm>
            <a:off x="1086597" y="2409419"/>
            <a:ext cx="5024643" cy="1800207"/>
            <a:chOff x="1086597" y="2409419"/>
            <a:chExt cx="5024643" cy="1800207"/>
          </a:xfrm>
        </p:grpSpPr>
        <p:cxnSp>
          <p:nvCxnSpPr>
            <p:cNvPr id="25" name="Gerade Verbindung mit Pfeil 24">
              <a:extLst>
                <a:ext uri="{FF2B5EF4-FFF2-40B4-BE49-F238E27FC236}">
                  <a16:creationId xmlns:a16="http://schemas.microsoft.com/office/drawing/2014/main" id="{9C57B4D5-8AEA-473A-8B15-E6A74C95DBFC}"/>
                </a:ext>
              </a:extLst>
            </p:cNvPr>
            <p:cNvCxnSpPr>
              <a:stCxn id="9" idx="3"/>
            </p:cNvCxnSpPr>
            <p:nvPr/>
          </p:nvCxnSpPr>
          <p:spPr>
            <a:xfrm>
              <a:off x="2199018" y="2488239"/>
              <a:ext cx="3912222"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Gerade Verbindung mit Pfeil 25">
              <a:extLst>
                <a:ext uri="{FF2B5EF4-FFF2-40B4-BE49-F238E27FC236}">
                  <a16:creationId xmlns:a16="http://schemas.microsoft.com/office/drawing/2014/main" id="{5B8233DE-7811-4E8B-AE52-FA7D62976725}"/>
                </a:ext>
              </a:extLst>
            </p:cNvPr>
            <p:cNvCxnSpPr>
              <a:stCxn id="10" idx="3"/>
            </p:cNvCxnSpPr>
            <p:nvPr/>
          </p:nvCxnSpPr>
          <p:spPr>
            <a:xfrm>
              <a:off x="2094694" y="2898630"/>
              <a:ext cx="4016546"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609877EF-FBC8-4CF2-B37C-7EB736DEBA28}"/>
                </a:ext>
              </a:extLst>
            </p:cNvPr>
            <p:cNvCxnSpPr>
              <a:stCxn id="11" idx="3"/>
            </p:cNvCxnSpPr>
            <p:nvPr/>
          </p:nvCxnSpPr>
          <p:spPr>
            <a:xfrm>
              <a:off x="2197414" y="3304664"/>
              <a:ext cx="3913826"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99C498F1-4638-4208-BCF6-1852498BAEF9}"/>
                </a:ext>
              </a:extLst>
            </p:cNvPr>
            <p:cNvCxnSpPr>
              <a:stCxn id="12" idx="3"/>
            </p:cNvCxnSpPr>
            <p:nvPr/>
          </p:nvCxnSpPr>
          <p:spPr>
            <a:xfrm>
              <a:off x="1605585" y="3719412"/>
              <a:ext cx="4505655"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5D268F20-B44D-453E-B8D6-C405C9230D25}"/>
                </a:ext>
              </a:extLst>
            </p:cNvPr>
            <p:cNvCxnSpPr>
              <a:stCxn id="13" idx="3"/>
            </p:cNvCxnSpPr>
            <p:nvPr/>
          </p:nvCxnSpPr>
          <p:spPr>
            <a:xfrm>
              <a:off x="1086597" y="4129802"/>
              <a:ext cx="5024643"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Abgerundetes Rechteck 111">
              <a:extLst>
                <a:ext uri="{FF2B5EF4-FFF2-40B4-BE49-F238E27FC236}">
                  <a16:creationId xmlns:a16="http://schemas.microsoft.com/office/drawing/2014/main" id="{1C6DBDDB-04B6-4D41-B83F-BAC603D37159}"/>
                </a:ext>
              </a:extLst>
            </p:cNvPr>
            <p:cNvSpPr/>
            <p:nvPr/>
          </p:nvSpPr>
          <p:spPr>
            <a:xfrm>
              <a:off x="3887086" y="2409419"/>
              <a:ext cx="532890" cy="157639"/>
            </a:xfrm>
            <a:prstGeom prst="roundRect">
              <a:avLst>
                <a:gd name="adj" fmla="val 3865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tIns="0" rIns="36000" bIns="0" rtlCol="0" anchor="ctr">
              <a:spAutoFit/>
            </a:bodyPr>
            <a:lstStyle/>
            <a:p>
              <a:pPr lvl="0" algn="ctr">
                <a:spcBef>
                  <a:spcPts val="900"/>
                </a:spcBef>
                <a:defRPr/>
              </a:pPr>
              <a:r>
                <a:rPr lang="en-US" sz="800" i="1" dirty="0">
                  <a:solidFill>
                    <a:schemeClr val="bg1"/>
                  </a:solidFill>
                  <a:ea typeface="Noto Sans" panose="020B0502040504020204" pitchFamily="34" charset="0"/>
                  <a:cs typeface="Noto Sans" panose="020B0502040504020204" pitchFamily="34" charset="0"/>
                </a:rPr>
                <a:t>Normalize</a:t>
              </a:r>
            </a:p>
          </p:txBody>
        </p:sp>
        <p:sp>
          <p:nvSpPr>
            <p:cNvPr id="31" name="Abgerundetes Rechteck 112">
              <a:extLst>
                <a:ext uri="{FF2B5EF4-FFF2-40B4-BE49-F238E27FC236}">
                  <a16:creationId xmlns:a16="http://schemas.microsoft.com/office/drawing/2014/main" id="{DBC9571F-158B-425D-B5FD-FE87524FD9F6}"/>
                </a:ext>
              </a:extLst>
            </p:cNvPr>
            <p:cNvSpPr/>
            <p:nvPr/>
          </p:nvSpPr>
          <p:spPr>
            <a:xfrm>
              <a:off x="3887084" y="2820061"/>
              <a:ext cx="532890" cy="157639"/>
            </a:xfrm>
            <a:prstGeom prst="roundRect">
              <a:avLst>
                <a:gd name="adj" fmla="val 3865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tIns="0" rIns="36000" bIns="0" rtlCol="0" anchor="ctr">
              <a:spAutoFit/>
            </a:bodyPr>
            <a:lstStyle/>
            <a:p>
              <a:pPr lvl="0" algn="ctr">
                <a:spcBef>
                  <a:spcPts val="900"/>
                </a:spcBef>
                <a:defRPr/>
              </a:pPr>
              <a:r>
                <a:rPr lang="en-US" sz="800" i="1" dirty="0">
                  <a:solidFill>
                    <a:schemeClr val="bg1"/>
                  </a:solidFill>
                  <a:ea typeface="Noto Sans" panose="020B0502040504020204" pitchFamily="34" charset="0"/>
                  <a:cs typeface="Noto Sans" panose="020B0502040504020204" pitchFamily="34" charset="0"/>
                </a:rPr>
                <a:t>Normalize</a:t>
              </a:r>
            </a:p>
          </p:txBody>
        </p:sp>
        <p:sp>
          <p:nvSpPr>
            <p:cNvPr id="32" name="Abgerundetes Rechteck 113">
              <a:extLst>
                <a:ext uri="{FF2B5EF4-FFF2-40B4-BE49-F238E27FC236}">
                  <a16:creationId xmlns:a16="http://schemas.microsoft.com/office/drawing/2014/main" id="{BED35621-5A9C-4003-8CE9-1A898A5D9992}"/>
                </a:ext>
              </a:extLst>
            </p:cNvPr>
            <p:cNvSpPr/>
            <p:nvPr/>
          </p:nvSpPr>
          <p:spPr>
            <a:xfrm>
              <a:off x="3887084" y="3230703"/>
              <a:ext cx="532890" cy="157639"/>
            </a:xfrm>
            <a:prstGeom prst="roundRect">
              <a:avLst>
                <a:gd name="adj" fmla="val 3865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tIns="0" rIns="36000" bIns="0" rtlCol="0" anchor="ctr">
              <a:spAutoFit/>
            </a:bodyPr>
            <a:lstStyle/>
            <a:p>
              <a:pPr lvl="0" algn="ctr">
                <a:spcBef>
                  <a:spcPts val="900"/>
                </a:spcBef>
                <a:defRPr/>
              </a:pPr>
              <a:r>
                <a:rPr lang="en-US" sz="800" i="1" dirty="0">
                  <a:solidFill>
                    <a:schemeClr val="bg1"/>
                  </a:solidFill>
                  <a:ea typeface="Noto Sans" panose="020B0502040504020204" pitchFamily="34" charset="0"/>
                  <a:cs typeface="Noto Sans" panose="020B0502040504020204" pitchFamily="34" charset="0"/>
                </a:rPr>
                <a:t>Normalize</a:t>
              </a:r>
            </a:p>
          </p:txBody>
        </p:sp>
        <p:sp>
          <p:nvSpPr>
            <p:cNvPr id="33" name="Abgerundetes Rechteck 114">
              <a:extLst>
                <a:ext uri="{FF2B5EF4-FFF2-40B4-BE49-F238E27FC236}">
                  <a16:creationId xmlns:a16="http://schemas.microsoft.com/office/drawing/2014/main" id="{8E2A0D5E-4CCC-4636-8522-4094C4420E39}"/>
                </a:ext>
              </a:extLst>
            </p:cNvPr>
            <p:cNvSpPr/>
            <p:nvPr/>
          </p:nvSpPr>
          <p:spPr>
            <a:xfrm>
              <a:off x="3887084" y="3641345"/>
              <a:ext cx="532890" cy="157639"/>
            </a:xfrm>
            <a:prstGeom prst="roundRect">
              <a:avLst>
                <a:gd name="adj" fmla="val 3865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tIns="0" rIns="36000" bIns="0" rtlCol="0" anchor="ctr">
              <a:spAutoFit/>
            </a:bodyPr>
            <a:lstStyle/>
            <a:p>
              <a:pPr lvl="0" algn="ctr">
                <a:spcBef>
                  <a:spcPts val="900"/>
                </a:spcBef>
                <a:defRPr/>
              </a:pPr>
              <a:r>
                <a:rPr lang="en-US" sz="800" i="1" dirty="0">
                  <a:solidFill>
                    <a:schemeClr val="bg1"/>
                  </a:solidFill>
                  <a:ea typeface="Noto Sans" panose="020B0502040504020204" pitchFamily="34" charset="0"/>
                  <a:cs typeface="Noto Sans" panose="020B0502040504020204" pitchFamily="34" charset="0"/>
                </a:rPr>
                <a:t>Normalize</a:t>
              </a:r>
            </a:p>
          </p:txBody>
        </p:sp>
        <p:sp>
          <p:nvSpPr>
            <p:cNvPr id="34" name="Abgerundetes Rechteck 115">
              <a:extLst>
                <a:ext uri="{FF2B5EF4-FFF2-40B4-BE49-F238E27FC236}">
                  <a16:creationId xmlns:a16="http://schemas.microsoft.com/office/drawing/2014/main" id="{CF1383F5-4877-4040-8720-0EDA511DA53F}"/>
                </a:ext>
              </a:extLst>
            </p:cNvPr>
            <p:cNvSpPr/>
            <p:nvPr/>
          </p:nvSpPr>
          <p:spPr>
            <a:xfrm>
              <a:off x="3887084" y="4051987"/>
              <a:ext cx="532890" cy="157639"/>
            </a:xfrm>
            <a:prstGeom prst="roundRect">
              <a:avLst>
                <a:gd name="adj" fmla="val 3865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tIns="0" rIns="36000" bIns="0" rtlCol="0" anchor="ctr">
              <a:spAutoFit/>
            </a:bodyPr>
            <a:lstStyle/>
            <a:p>
              <a:pPr lvl="0" algn="ctr">
                <a:spcBef>
                  <a:spcPts val="900"/>
                </a:spcBef>
                <a:defRPr/>
              </a:pPr>
              <a:r>
                <a:rPr lang="en-US" sz="800" i="1" dirty="0">
                  <a:solidFill>
                    <a:schemeClr val="bg1"/>
                  </a:solidFill>
                  <a:ea typeface="Noto Sans" panose="020B0502040504020204" pitchFamily="34" charset="0"/>
                  <a:cs typeface="Noto Sans" panose="020B0502040504020204" pitchFamily="34" charset="0"/>
                </a:rPr>
                <a:t>Normalize</a:t>
              </a:r>
            </a:p>
          </p:txBody>
        </p:sp>
      </p:grpSp>
    </p:spTree>
    <p:extLst>
      <p:ext uri="{BB962C8B-B14F-4D97-AF65-F5344CB8AC3E}">
        <p14:creationId xmlns:p14="http://schemas.microsoft.com/office/powerpoint/2010/main" val="2883655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left)">
                                      <p:cBhvr>
                                        <p:cTn id="24" dur="500"/>
                                        <p:tgtEl>
                                          <p:spTgt spid="24"/>
                                        </p:tgtEl>
                                      </p:cBhvr>
                                    </p:animEffect>
                                  </p:childTnLst>
                                </p:cTn>
                              </p:par>
                            </p:childTnLst>
                          </p:cTn>
                        </p:par>
                        <p:par>
                          <p:cTn id="25" fill="hold">
                            <p:stCondLst>
                              <p:cond delay="500"/>
                            </p:stCondLst>
                            <p:childTnLst>
                              <p:par>
                                <p:cTn id="26" presetID="22" presetClass="entr" presetSubtype="8" fill="hold" nodeType="afterEffect">
                                  <p:stCondLst>
                                    <p:cond delay="50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par>
                                <p:cTn id="29" presetID="22" presetClass="entr" presetSubtype="2" fill="hold" nodeType="withEffect">
                                  <p:stCondLst>
                                    <p:cond delay="500"/>
                                  </p:stCondLst>
                                  <p:childTnLst>
                                    <p:set>
                                      <p:cBhvr>
                                        <p:cTn id="30" dur="1" fill="hold">
                                          <p:stCondLst>
                                            <p:cond delay="0"/>
                                          </p:stCondLst>
                                        </p:cTn>
                                        <p:tgtEl>
                                          <p:spTgt spid="6"/>
                                        </p:tgtEl>
                                        <p:attrNameLst>
                                          <p:attrName>style.visibility</p:attrName>
                                        </p:attrNameLst>
                                      </p:cBhvr>
                                      <p:to>
                                        <p:strVal val="visible"/>
                                      </p:to>
                                    </p:set>
                                    <p:animEffect transition="in" filter="wipe(right)">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1B36A1-71D3-4581-A822-7C2D01A64D4C}"/>
              </a:ext>
            </a:extLst>
          </p:cNvPr>
          <p:cNvSpPr>
            <a:spLocks noGrp="1"/>
          </p:cNvSpPr>
          <p:nvPr>
            <p:ph type="ctrTitle"/>
          </p:nvPr>
        </p:nvSpPr>
        <p:spPr>
          <a:xfrm>
            <a:off x="441867" y="445511"/>
            <a:ext cx="8420100" cy="664797"/>
          </a:xfrm>
        </p:spPr>
        <p:txBody>
          <a:bodyPr/>
          <a:lstStyle/>
          <a:p>
            <a:r>
              <a:rPr lang="en-US" b="1" dirty="0" err="1"/>
              <a:t>JANZZclassifier</a:t>
            </a:r>
            <a:r>
              <a:rPr lang="en-US" b="1" dirty="0"/>
              <a:t>!</a:t>
            </a:r>
            <a:br>
              <a:rPr lang="en-US" b="1" dirty="0"/>
            </a:br>
            <a:r>
              <a:rPr lang="en-US" b="1" dirty="0">
                <a:solidFill>
                  <a:schemeClr val="accent6"/>
                </a:solidFill>
              </a:rPr>
              <a:t>Decrypting job title/working experience</a:t>
            </a:r>
          </a:p>
        </p:txBody>
      </p:sp>
      <p:sp>
        <p:nvSpPr>
          <p:cNvPr id="4" name="Fußzeilenplatzhalter 3">
            <a:extLst>
              <a:ext uri="{FF2B5EF4-FFF2-40B4-BE49-F238E27FC236}">
                <a16:creationId xmlns:a16="http://schemas.microsoft.com/office/drawing/2014/main" id="{B7F9E43F-E082-4664-9089-63508F6BB359}"/>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C6194720-577E-47E0-9CDB-2FFE402D49CA}"/>
              </a:ext>
            </a:extLst>
          </p:cNvPr>
          <p:cNvSpPr>
            <a:spLocks noGrp="1"/>
          </p:cNvSpPr>
          <p:nvPr>
            <p:ph type="sldNum" sz="quarter" idx="12"/>
          </p:nvPr>
        </p:nvSpPr>
        <p:spPr/>
        <p:txBody>
          <a:bodyPr/>
          <a:lstStyle/>
          <a:p>
            <a:fld id="{A7E22F92-E701-4EF5-866F-F531EDE78CDA}" type="slidenum">
              <a:rPr lang="de-CH" smtClean="0"/>
              <a:pPr/>
              <a:t>72</a:t>
            </a:fld>
            <a:endParaRPr lang="de-CH" dirty="0"/>
          </a:p>
        </p:txBody>
      </p:sp>
      <p:grpSp>
        <p:nvGrpSpPr>
          <p:cNvPr id="6" name="Gruppieren 5">
            <a:extLst>
              <a:ext uri="{FF2B5EF4-FFF2-40B4-BE49-F238E27FC236}">
                <a16:creationId xmlns:a16="http://schemas.microsoft.com/office/drawing/2014/main" id="{AC1A34B6-0721-4CF2-98BE-665B2DDBBE04}"/>
              </a:ext>
            </a:extLst>
          </p:cNvPr>
          <p:cNvGrpSpPr/>
          <p:nvPr/>
        </p:nvGrpSpPr>
        <p:grpSpPr>
          <a:xfrm>
            <a:off x="3051614" y="4424405"/>
            <a:ext cx="3827602" cy="1622993"/>
            <a:chOff x="5236014" y="4157705"/>
            <a:chExt cx="3827602" cy="1622993"/>
          </a:xfrm>
        </p:grpSpPr>
        <p:sp>
          <p:nvSpPr>
            <p:cNvPr id="7" name="Rechteck 6">
              <a:extLst>
                <a:ext uri="{FF2B5EF4-FFF2-40B4-BE49-F238E27FC236}">
                  <a16:creationId xmlns:a16="http://schemas.microsoft.com/office/drawing/2014/main" id="{6EE62782-E2E1-4ADB-9B71-487132E16675}"/>
                </a:ext>
              </a:extLst>
            </p:cNvPr>
            <p:cNvSpPr/>
            <p:nvPr/>
          </p:nvSpPr>
          <p:spPr>
            <a:xfrm>
              <a:off x="5236014" y="4697455"/>
              <a:ext cx="827471" cy="2775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54000" bIns="54000" rtlCol="0" anchor="t" anchorCtr="0">
              <a:spAutoFit/>
            </a:bodyPr>
            <a:lstStyle/>
            <a:p>
              <a:pPr algn="ctr">
                <a:lnSpc>
                  <a:spcPts val="1400"/>
                </a:lnSpc>
                <a:spcBef>
                  <a:spcPts val="0"/>
                </a:spcBef>
              </a:pPr>
              <a:r>
                <a:rPr lang="de-CH" sz="1000" b="1" dirty="0">
                  <a:solidFill>
                    <a:schemeClr val="tx1"/>
                  </a:solidFill>
                  <a:ea typeface="Noto Sans" panose="020B0502040504020204" pitchFamily="34" charset="0"/>
                  <a:cs typeface="Noto Sans" panose="020B0502040504020204" pitchFamily="34" charset="0"/>
                </a:rPr>
                <a:t>RF</a:t>
              </a:r>
              <a:r>
                <a:rPr lang="de-CH" sz="1000" dirty="0">
                  <a:solidFill>
                    <a:schemeClr val="tx1"/>
                  </a:solidFill>
                  <a:ea typeface="Noto Sans" panose="020B0502040504020204" pitchFamily="34" charset="0"/>
                  <a:cs typeface="Noto Sans" panose="020B0502040504020204" pitchFamily="34" charset="0"/>
                </a:rPr>
                <a:t> Systems?</a:t>
              </a:r>
              <a:endParaRPr lang="de-CH" sz="1000" i="1" dirty="0">
                <a:solidFill>
                  <a:schemeClr val="tx1"/>
                </a:solidFill>
                <a:ea typeface="Noto Sans" panose="020B0502040504020204" pitchFamily="34" charset="0"/>
                <a:cs typeface="Noto Sans" panose="020B0502040504020204" pitchFamily="34" charset="0"/>
              </a:endParaRPr>
            </a:p>
          </p:txBody>
        </p:sp>
        <p:sp>
          <p:nvSpPr>
            <p:cNvPr id="8" name="Rechteck 7">
              <a:extLst>
                <a:ext uri="{FF2B5EF4-FFF2-40B4-BE49-F238E27FC236}">
                  <a16:creationId xmlns:a16="http://schemas.microsoft.com/office/drawing/2014/main" id="{B1911103-0E41-4A76-AFFC-1466F9395DF3}"/>
                </a:ext>
              </a:extLst>
            </p:cNvPr>
            <p:cNvSpPr/>
            <p:nvPr/>
          </p:nvSpPr>
          <p:spPr>
            <a:xfrm>
              <a:off x="5473701" y="4252955"/>
              <a:ext cx="1035050" cy="2770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spAutoFit/>
            </a:bodyPr>
            <a:lstStyle/>
            <a:p>
              <a:pPr algn="ctr">
                <a:lnSpc>
                  <a:spcPts val="1400"/>
                </a:lnSpc>
                <a:spcBef>
                  <a:spcPts val="0"/>
                </a:spcBef>
              </a:pPr>
              <a:r>
                <a:rPr lang="de-CH" sz="1000" b="1" dirty="0">
                  <a:solidFill>
                    <a:schemeClr val="tx1"/>
                  </a:solidFill>
                  <a:ea typeface="Noto Sans" panose="020B0502040504020204" pitchFamily="34" charset="0"/>
                  <a:cs typeface="Noto Sans" panose="020B0502040504020204" pitchFamily="34" charset="0"/>
                </a:rPr>
                <a:t>R</a:t>
              </a:r>
              <a:r>
                <a:rPr lang="de-CH" sz="1000" dirty="0">
                  <a:solidFill>
                    <a:schemeClr val="tx1"/>
                  </a:solidFill>
                  <a:ea typeface="Noto Sans" panose="020B0502040504020204" pitchFamily="34" charset="0"/>
                  <a:cs typeface="Noto Sans" panose="020B0502040504020204" pitchFamily="34" charset="0"/>
                </a:rPr>
                <a:t>oyalty-</a:t>
              </a:r>
              <a:r>
                <a:rPr lang="de-CH" sz="1000" b="1" dirty="0">
                  <a:solidFill>
                    <a:schemeClr val="tx1"/>
                  </a:solidFill>
                  <a:ea typeface="Noto Sans" panose="020B0502040504020204" pitchFamily="34" charset="0"/>
                  <a:cs typeface="Noto Sans" panose="020B0502040504020204" pitchFamily="34" charset="0"/>
                </a:rPr>
                <a:t>F</a:t>
              </a:r>
              <a:r>
                <a:rPr lang="de-CH" sz="1000" dirty="0">
                  <a:solidFill>
                    <a:schemeClr val="tx1"/>
                  </a:solidFill>
                  <a:ea typeface="Noto Sans" panose="020B0502040504020204" pitchFamily="34" charset="0"/>
                  <a:cs typeface="Noto Sans" panose="020B0502040504020204" pitchFamily="34" charset="0"/>
                </a:rPr>
                <a:t>ree?</a:t>
              </a:r>
              <a:endParaRPr lang="de-CH" sz="1000" i="1" dirty="0">
                <a:solidFill>
                  <a:schemeClr val="tx1"/>
                </a:solidFill>
                <a:ea typeface="Noto Sans" panose="020B0502040504020204" pitchFamily="34" charset="0"/>
                <a:cs typeface="Noto Sans" panose="020B0502040504020204" pitchFamily="34" charset="0"/>
              </a:endParaRPr>
            </a:p>
          </p:txBody>
        </p:sp>
        <p:sp>
          <p:nvSpPr>
            <p:cNvPr id="9" name="Rechteck 8">
              <a:extLst>
                <a:ext uri="{FF2B5EF4-FFF2-40B4-BE49-F238E27FC236}">
                  <a16:creationId xmlns:a16="http://schemas.microsoft.com/office/drawing/2014/main" id="{3EBA569A-F410-46A1-8018-8A9AAC73192B}"/>
                </a:ext>
              </a:extLst>
            </p:cNvPr>
            <p:cNvSpPr/>
            <p:nvPr/>
          </p:nvSpPr>
          <p:spPr>
            <a:xfrm>
              <a:off x="6632699" y="4614905"/>
              <a:ext cx="1112804" cy="2775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54000" bIns="54000" rtlCol="0" anchor="t" anchorCtr="0">
              <a:spAutoFit/>
            </a:bodyPr>
            <a:lstStyle/>
            <a:p>
              <a:pPr algn="ctr">
                <a:lnSpc>
                  <a:spcPts val="1400"/>
                </a:lnSpc>
                <a:spcBef>
                  <a:spcPts val="0"/>
                </a:spcBef>
              </a:pPr>
              <a:r>
                <a:rPr lang="en-US" sz="1000" b="1">
                  <a:solidFill>
                    <a:schemeClr val="tx1"/>
                  </a:solidFill>
                  <a:ea typeface="Noto Sans" panose="020B0502040504020204" pitchFamily="34" charset="0"/>
                  <a:cs typeface="Noto Sans" panose="020B0502040504020204" pitchFamily="34" charset="0"/>
                </a:rPr>
                <a:t>R</a:t>
              </a:r>
              <a:r>
                <a:rPr lang="en-US" sz="1000">
                  <a:solidFill>
                    <a:schemeClr val="tx1"/>
                  </a:solidFill>
                  <a:ea typeface="Noto Sans" panose="020B0502040504020204" pitchFamily="34" charset="0"/>
                  <a:cs typeface="Noto Sans" panose="020B0502040504020204" pitchFamily="34" charset="0"/>
                </a:rPr>
                <a:t>adio </a:t>
              </a:r>
              <a:r>
                <a:rPr lang="en-US" sz="1000" b="1">
                  <a:solidFill>
                    <a:schemeClr val="tx1"/>
                  </a:solidFill>
                  <a:ea typeface="Noto Sans" panose="020B0502040504020204" pitchFamily="34" charset="0"/>
                  <a:cs typeface="Noto Sans" panose="020B0502040504020204" pitchFamily="34" charset="0"/>
                </a:rPr>
                <a:t>F</a:t>
              </a:r>
              <a:r>
                <a:rPr lang="en-US" sz="1000">
                  <a:solidFill>
                    <a:schemeClr val="tx1"/>
                  </a:solidFill>
                  <a:ea typeface="Noto Sans" panose="020B0502040504020204" pitchFamily="34" charset="0"/>
                  <a:cs typeface="Noto Sans" panose="020B0502040504020204" pitchFamily="34" charset="0"/>
                </a:rPr>
                <a:t>requency?</a:t>
              </a:r>
              <a:endParaRPr lang="en-US" sz="1000" i="1">
                <a:solidFill>
                  <a:schemeClr val="tx1"/>
                </a:solidFill>
                <a:ea typeface="Noto Sans" panose="020B0502040504020204" pitchFamily="34" charset="0"/>
                <a:cs typeface="Noto Sans" panose="020B0502040504020204" pitchFamily="34" charset="0"/>
              </a:endParaRPr>
            </a:p>
          </p:txBody>
        </p:sp>
        <p:sp>
          <p:nvSpPr>
            <p:cNvPr id="10" name="Rechteck 9">
              <a:extLst>
                <a:ext uri="{FF2B5EF4-FFF2-40B4-BE49-F238E27FC236}">
                  <a16:creationId xmlns:a16="http://schemas.microsoft.com/office/drawing/2014/main" id="{55E1EE2C-57FC-40AA-8EDA-2978608868D8}"/>
                </a:ext>
              </a:extLst>
            </p:cNvPr>
            <p:cNvSpPr/>
            <p:nvPr/>
          </p:nvSpPr>
          <p:spPr>
            <a:xfrm>
              <a:off x="6158794" y="5053055"/>
              <a:ext cx="1276310" cy="2775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54000" bIns="54000" rtlCol="0" anchor="t" anchorCtr="0">
              <a:spAutoFit/>
            </a:bodyPr>
            <a:lstStyle/>
            <a:p>
              <a:pPr algn="ctr">
                <a:lnSpc>
                  <a:spcPts val="1400"/>
                </a:lnSpc>
                <a:spcBef>
                  <a:spcPts val="0"/>
                </a:spcBef>
              </a:pPr>
              <a:r>
                <a:rPr lang="en-US" sz="1000" b="1">
                  <a:solidFill>
                    <a:schemeClr val="tx1"/>
                  </a:solidFill>
                  <a:ea typeface="Noto Sans" panose="020B0502040504020204" pitchFamily="34" charset="0"/>
                  <a:cs typeface="Noto Sans" panose="020B0502040504020204" pitchFamily="34" charset="0"/>
                </a:rPr>
                <a:t>R</a:t>
              </a:r>
              <a:r>
                <a:rPr lang="en-US" sz="1000">
                  <a:solidFill>
                    <a:schemeClr val="tx1"/>
                  </a:solidFill>
                  <a:ea typeface="Noto Sans" panose="020B0502040504020204" pitchFamily="34" charset="0"/>
                  <a:cs typeface="Noto Sans" panose="020B0502040504020204" pitchFamily="34" charset="0"/>
                </a:rPr>
                <a:t>eticular </a:t>
              </a:r>
              <a:r>
                <a:rPr lang="en-US" sz="1000" b="1">
                  <a:solidFill>
                    <a:schemeClr val="tx1"/>
                  </a:solidFill>
                  <a:ea typeface="Noto Sans" panose="020B0502040504020204" pitchFamily="34" charset="0"/>
                  <a:cs typeface="Noto Sans" panose="020B0502040504020204" pitchFamily="34" charset="0"/>
                </a:rPr>
                <a:t>F</a:t>
              </a:r>
              <a:r>
                <a:rPr lang="en-US" sz="1000">
                  <a:solidFill>
                    <a:schemeClr val="tx1"/>
                  </a:solidFill>
                  <a:ea typeface="Noto Sans" panose="020B0502040504020204" pitchFamily="34" charset="0"/>
                  <a:cs typeface="Noto Sans" panose="020B0502040504020204" pitchFamily="34" charset="0"/>
                </a:rPr>
                <a:t>ormation?</a:t>
              </a:r>
              <a:endParaRPr lang="en-US" sz="1000" i="1">
                <a:solidFill>
                  <a:schemeClr val="tx1"/>
                </a:solidFill>
                <a:ea typeface="Noto Sans" panose="020B0502040504020204" pitchFamily="34" charset="0"/>
                <a:cs typeface="Noto Sans" panose="020B0502040504020204" pitchFamily="34" charset="0"/>
              </a:endParaRPr>
            </a:p>
          </p:txBody>
        </p:sp>
        <p:sp>
          <p:nvSpPr>
            <p:cNvPr id="11" name="Rechteck 10">
              <a:extLst>
                <a:ext uri="{FF2B5EF4-FFF2-40B4-BE49-F238E27FC236}">
                  <a16:creationId xmlns:a16="http://schemas.microsoft.com/office/drawing/2014/main" id="{25EDE23B-428B-4096-9A0F-C8E01F11B2B9}"/>
                </a:ext>
              </a:extLst>
            </p:cNvPr>
            <p:cNvSpPr/>
            <p:nvPr/>
          </p:nvSpPr>
          <p:spPr>
            <a:xfrm>
              <a:off x="7136376" y="4157705"/>
              <a:ext cx="1669047" cy="2775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54000" bIns="54000" rtlCol="0" anchor="t" anchorCtr="0">
              <a:spAutoFit/>
            </a:bodyPr>
            <a:lstStyle/>
            <a:p>
              <a:pPr algn="ctr">
                <a:lnSpc>
                  <a:spcPts val="1400"/>
                </a:lnSpc>
                <a:spcBef>
                  <a:spcPts val="0"/>
                </a:spcBef>
              </a:pPr>
              <a:r>
                <a:rPr lang="en-US" sz="1000" b="1">
                  <a:solidFill>
                    <a:schemeClr val="tx1"/>
                  </a:solidFill>
                  <a:ea typeface="Noto Sans" panose="020B0502040504020204" pitchFamily="34" charset="0"/>
                  <a:cs typeface="Noto Sans" panose="020B0502040504020204" pitchFamily="34" charset="0"/>
                </a:rPr>
                <a:t>RF</a:t>
              </a:r>
              <a:r>
                <a:rPr lang="en-US" sz="1000">
                  <a:solidFill>
                    <a:schemeClr val="tx1"/>
                  </a:solidFill>
                  <a:ea typeface="Noto Sans" panose="020B0502040504020204" pitchFamily="34" charset="0"/>
                  <a:cs typeface="Noto Sans" panose="020B0502040504020204" pitchFamily="34" charset="0"/>
                </a:rPr>
                <a:t>=Programming Language?</a:t>
              </a:r>
              <a:endParaRPr lang="en-US" sz="1000" i="1">
                <a:solidFill>
                  <a:schemeClr val="tx1"/>
                </a:solidFill>
                <a:ea typeface="Noto Sans" panose="020B0502040504020204" pitchFamily="34" charset="0"/>
                <a:cs typeface="Noto Sans" panose="020B0502040504020204" pitchFamily="34" charset="0"/>
              </a:endParaRPr>
            </a:p>
          </p:txBody>
        </p:sp>
        <p:sp>
          <p:nvSpPr>
            <p:cNvPr id="12" name="Rechteck 11">
              <a:extLst>
                <a:ext uri="{FF2B5EF4-FFF2-40B4-BE49-F238E27FC236}">
                  <a16:creationId xmlns:a16="http://schemas.microsoft.com/office/drawing/2014/main" id="{08D43DBE-EF2E-4C9D-AF32-0E3D54BAB309}"/>
                </a:ext>
              </a:extLst>
            </p:cNvPr>
            <p:cNvSpPr/>
            <p:nvPr/>
          </p:nvSpPr>
          <p:spPr>
            <a:xfrm>
              <a:off x="8202483" y="5084805"/>
              <a:ext cx="861133" cy="2775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54000" bIns="54000" rtlCol="0" anchor="t" anchorCtr="0">
              <a:spAutoFit/>
            </a:bodyPr>
            <a:lstStyle/>
            <a:p>
              <a:pPr algn="ctr">
                <a:lnSpc>
                  <a:spcPts val="1400"/>
                </a:lnSpc>
                <a:spcBef>
                  <a:spcPts val="0"/>
                </a:spcBef>
              </a:pPr>
              <a:r>
                <a:rPr lang="de-CH" sz="1000" b="1" dirty="0">
                  <a:solidFill>
                    <a:schemeClr val="tx1"/>
                  </a:solidFill>
                  <a:ea typeface="Noto Sans" panose="020B0502040504020204" pitchFamily="34" charset="0"/>
                  <a:cs typeface="Noto Sans" panose="020B0502040504020204" pitchFamily="34" charset="0"/>
                </a:rPr>
                <a:t>RF</a:t>
              </a:r>
              <a:r>
                <a:rPr lang="de-CH" sz="1000" dirty="0">
                  <a:solidFill>
                    <a:schemeClr val="tx1"/>
                  </a:solidFill>
                  <a:ea typeface="Noto Sans" panose="020B0502040504020204" pitchFamily="34" charset="0"/>
                  <a:cs typeface="Noto Sans" panose="020B0502040504020204" pitchFamily="34" charset="0"/>
                </a:rPr>
                <a:t> Engineer?</a:t>
              </a:r>
              <a:endParaRPr lang="de-CH" sz="1000" i="1" dirty="0">
                <a:solidFill>
                  <a:schemeClr val="tx1"/>
                </a:solidFill>
                <a:ea typeface="Noto Sans" panose="020B0502040504020204" pitchFamily="34" charset="0"/>
                <a:cs typeface="Noto Sans" panose="020B0502040504020204" pitchFamily="34" charset="0"/>
              </a:endParaRPr>
            </a:p>
          </p:txBody>
        </p:sp>
        <p:sp>
          <p:nvSpPr>
            <p:cNvPr id="13" name="Rechteck 12">
              <a:extLst>
                <a:ext uri="{FF2B5EF4-FFF2-40B4-BE49-F238E27FC236}">
                  <a16:creationId xmlns:a16="http://schemas.microsoft.com/office/drawing/2014/main" id="{AE75AF02-C18B-43DD-840C-5089F92BF213}"/>
                </a:ext>
              </a:extLst>
            </p:cNvPr>
            <p:cNvSpPr/>
            <p:nvPr/>
          </p:nvSpPr>
          <p:spPr>
            <a:xfrm>
              <a:off x="6465501" y="5503905"/>
              <a:ext cx="1776799" cy="2767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spAutoFit/>
            </a:bodyPr>
            <a:lstStyle/>
            <a:p>
              <a:pPr algn="ctr">
                <a:lnSpc>
                  <a:spcPts val="1400"/>
                </a:lnSpc>
                <a:spcBef>
                  <a:spcPts val="0"/>
                </a:spcBef>
              </a:pPr>
              <a:r>
                <a:rPr lang="de-CH" sz="1000" dirty="0">
                  <a:solidFill>
                    <a:schemeClr val="tx1"/>
                  </a:solidFill>
                  <a:ea typeface="Noto Sans" panose="020B0502040504020204" pitchFamily="34" charset="0"/>
                  <a:cs typeface="Noto Sans" panose="020B0502040504020204" pitchFamily="34" charset="0"/>
                </a:rPr>
                <a:t>Systems Engineer?</a:t>
              </a:r>
              <a:endParaRPr lang="de-CH" sz="1000" i="1" dirty="0">
                <a:solidFill>
                  <a:schemeClr val="tx1"/>
                </a:solidFill>
                <a:ea typeface="Noto Sans" panose="020B0502040504020204" pitchFamily="34" charset="0"/>
                <a:cs typeface="Noto Sans" panose="020B0502040504020204" pitchFamily="34" charset="0"/>
              </a:endParaRPr>
            </a:p>
          </p:txBody>
        </p:sp>
      </p:grpSp>
      <p:sp>
        <p:nvSpPr>
          <p:cNvPr id="14" name="Rechteck 13">
            <a:extLst>
              <a:ext uri="{FF2B5EF4-FFF2-40B4-BE49-F238E27FC236}">
                <a16:creationId xmlns:a16="http://schemas.microsoft.com/office/drawing/2014/main" id="{AA20A7E1-AA47-45BC-9C5A-5B278B0C29BF}"/>
              </a:ext>
            </a:extLst>
          </p:cNvPr>
          <p:cNvSpPr/>
          <p:nvPr/>
        </p:nvSpPr>
        <p:spPr>
          <a:xfrm>
            <a:off x="1990760" y="3551404"/>
            <a:ext cx="889909" cy="28859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000" tIns="54000" rIns="54000" bIns="54000" rtlCol="0" anchor="t" anchorCtr="0">
            <a:spAutoFit/>
          </a:bodyPr>
          <a:lstStyle/>
          <a:p>
            <a:pPr algn="ctr">
              <a:lnSpc>
                <a:spcPts val="1400"/>
              </a:lnSpc>
              <a:spcBef>
                <a:spcPts val="0"/>
              </a:spcBef>
            </a:pPr>
            <a:r>
              <a:rPr lang="de-CH" sz="1300" b="1" dirty="0">
                <a:solidFill>
                  <a:schemeClr val="bg1"/>
                </a:solidFill>
                <a:ea typeface="Noto Sans" panose="020B0502040504020204" pitchFamily="34" charset="0"/>
                <a:cs typeface="Noto Sans" panose="020B0502040504020204" pitchFamily="34" charset="0"/>
              </a:rPr>
              <a:t>Company X</a:t>
            </a:r>
            <a:endParaRPr lang="de-CH" sz="1300" b="1" i="1" dirty="0">
              <a:solidFill>
                <a:schemeClr val="bg1"/>
              </a:solidFill>
              <a:ea typeface="Noto Sans" panose="020B0502040504020204" pitchFamily="34" charset="0"/>
              <a:cs typeface="Noto Sans" panose="020B0502040504020204" pitchFamily="34" charset="0"/>
            </a:endParaRPr>
          </a:p>
        </p:txBody>
      </p:sp>
      <p:sp>
        <p:nvSpPr>
          <p:cNvPr id="15" name="Rechteck 14">
            <a:extLst>
              <a:ext uri="{FF2B5EF4-FFF2-40B4-BE49-F238E27FC236}">
                <a16:creationId xmlns:a16="http://schemas.microsoft.com/office/drawing/2014/main" id="{4B5C3DE0-D0B6-464B-A15C-27EA190BF5C2}"/>
              </a:ext>
            </a:extLst>
          </p:cNvPr>
          <p:cNvSpPr/>
          <p:nvPr/>
        </p:nvSpPr>
        <p:spPr>
          <a:xfrm>
            <a:off x="2880669" y="3551404"/>
            <a:ext cx="1214229" cy="28859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000" tIns="54000" rIns="54000" bIns="54000" rtlCol="0" anchor="t" anchorCtr="0">
            <a:spAutoFit/>
          </a:bodyPr>
          <a:lstStyle/>
          <a:p>
            <a:pPr algn="ctr">
              <a:lnSpc>
                <a:spcPts val="1400"/>
              </a:lnSpc>
              <a:spcBef>
                <a:spcPts val="0"/>
              </a:spcBef>
            </a:pPr>
            <a:r>
              <a:rPr lang="en-US" sz="1300" b="1" dirty="0">
                <a:solidFill>
                  <a:schemeClr val="bg1"/>
                </a:solidFill>
                <a:ea typeface="Noto Sans" panose="020B0502040504020204" pitchFamily="34" charset="0"/>
                <a:cs typeface="Noto Sans" panose="020B0502040504020204" pitchFamily="34" charset="0"/>
              </a:rPr>
              <a:t>is looking for an</a:t>
            </a:r>
            <a:endParaRPr lang="en-US" sz="1300" b="1" i="1" dirty="0">
              <a:solidFill>
                <a:schemeClr val="bg1"/>
              </a:solidFill>
              <a:ea typeface="Noto Sans" panose="020B0502040504020204" pitchFamily="34" charset="0"/>
              <a:cs typeface="Noto Sans" panose="020B0502040504020204" pitchFamily="34" charset="0"/>
            </a:endParaRPr>
          </a:p>
        </p:txBody>
      </p:sp>
      <p:sp>
        <p:nvSpPr>
          <p:cNvPr id="16" name="Rechteck 15">
            <a:extLst>
              <a:ext uri="{FF2B5EF4-FFF2-40B4-BE49-F238E27FC236}">
                <a16:creationId xmlns:a16="http://schemas.microsoft.com/office/drawing/2014/main" id="{B0ED14D8-E254-46F4-AA15-3366BB01CF17}"/>
              </a:ext>
            </a:extLst>
          </p:cNvPr>
          <p:cNvSpPr/>
          <p:nvPr/>
        </p:nvSpPr>
        <p:spPr>
          <a:xfrm>
            <a:off x="5649541" y="3551404"/>
            <a:ext cx="841628" cy="28859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000" tIns="54000" rIns="54000" bIns="54000" rtlCol="0" anchor="t" anchorCtr="0">
            <a:spAutoFit/>
          </a:bodyPr>
          <a:lstStyle/>
          <a:p>
            <a:pPr algn="ctr">
              <a:lnSpc>
                <a:spcPts val="1400"/>
              </a:lnSpc>
              <a:spcBef>
                <a:spcPts val="0"/>
              </a:spcBef>
            </a:pPr>
            <a:r>
              <a:rPr lang="de-CH" sz="1300" b="1" dirty="0">
                <a:solidFill>
                  <a:schemeClr val="bg1"/>
                </a:solidFill>
                <a:ea typeface="Noto Sans" panose="020B0502040504020204" pitchFamily="34" charset="0"/>
                <a:cs typeface="Noto Sans" panose="020B0502040504020204" pitchFamily="34" charset="0"/>
              </a:rPr>
              <a:t>Building 8,</a:t>
            </a:r>
            <a:endParaRPr lang="de-CH" sz="1300" b="1" i="1" dirty="0">
              <a:solidFill>
                <a:schemeClr val="bg1"/>
              </a:solidFill>
              <a:ea typeface="Noto Sans" panose="020B0502040504020204" pitchFamily="34" charset="0"/>
              <a:cs typeface="Noto Sans" panose="020B0502040504020204" pitchFamily="34" charset="0"/>
            </a:endParaRPr>
          </a:p>
        </p:txBody>
      </p:sp>
      <p:sp>
        <p:nvSpPr>
          <p:cNvPr id="17" name="Rechteck 16">
            <a:extLst>
              <a:ext uri="{FF2B5EF4-FFF2-40B4-BE49-F238E27FC236}">
                <a16:creationId xmlns:a16="http://schemas.microsoft.com/office/drawing/2014/main" id="{B2049F1A-B66A-4B74-936B-DD19FB218FF5}"/>
              </a:ext>
            </a:extLst>
          </p:cNvPr>
          <p:cNvSpPr/>
          <p:nvPr/>
        </p:nvSpPr>
        <p:spPr>
          <a:xfrm>
            <a:off x="6491169" y="3551404"/>
            <a:ext cx="1174988" cy="28859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000" tIns="54000" rIns="54000" bIns="54000" rtlCol="0" anchor="t" anchorCtr="0">
            <a:spAutoFit/>
          </a:bodyPr>
          <a:lstStyle/>
          <a:p>
            <a:pPr algn="ctr">
              <a:lnSpc>
                <a:spcPts val="1400"/>
              </a:lnSpc>
              <a:spcBef>
                <a:spcPts val="0"/>
              </a:spcBef>
            </a:pPr>
            <a:r>
              <a:rPr lang="de-CH" sz="1300" b="1" dirty="0">
                <a:solidFill>
                  <a:schemeClr val="bg1"/>
                </a:solidFill>
                <a:ea typeface="Noto Sans" panose="020B0502040504020204" pitchFamily="34" charset="0"/>
                <a:cs typeface="Noto Sans" panose="020B0502040504020204" pitchFamily="34" charset="0"/>
              </a:rPr>
              <a:t>Menlo Park, CA</a:t>
            </a:r>
          </a:p>
        </p:txBody>
      </p:sp>
      <p:sp>
        <p:nvSpPr>
          <p:cNvPr id="18" name="Rechteck 17">
            <a:extLst>
              <a:ext uri="{FF2B5EF4-FFF2-40B4-BE49-F238E27FC236}">
                <a16:creationId xmlns:a16="http://schemas.microsoft.com/office/drawing/2014/main" id="{26274834-1B9E-48A0-AB98-305D26CBB45B}"/>
              </a:ext>
            </a:extLst>
          </p:cNvPr>
          <p:cNvSpPr/>
          <p:nvPr/>
        </p:nvSpPr>
        <p:spPr>
          <a:xfrm>
            <a:off x="4094898" y="3551404"/>
            <a:ext cx="1554643" cy="28859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000" tIns="54000" rIns="54000" bIns="54000" rtlCol="0" anchor="t" anchorCtr="0">
            <a:spAutoFit/>
          </a:bodyPr>
          <a:lstStyle/>
          <a:p>
            <a:pPr algn="ctr">
              <a:lnSpc>
                <a:spcPts val="1400"/>
              </a:lnSpc>
              <a:spcBef>
                <a:spcPts val="0"/>
              </a:spcBef>
            </a:pPr>
            <a:r>
              <a:rPr lang="de-CH" sz="1300" b="1" dirty="0">
                <a:solidFill>
                  <a:schemeClr val="bg1"/>
                </a:solidFill>
                <a:ea typeface="Noto Sans" panose="020B0502040504020204" pitchFamily="34" charset="0"/>
                <a:cs typeface="Noto Sans" panose="020B0502040504020204" pitchFamily="34" charset="0"/>
              </a:rPr>
              <a:t>RF Systems Engineer,</a:t>
            </a:r>
            <a:endParaRPr lang="de-CH" sz="1300" b="1" i="1" dirty="0">
              <a:solidFill>
                <a:schemeClr val="bg1"/>
              </a:solidFill>
              <a:ea typeface="Noto Sans" panose="020B0502040504020204" pitchFamily="34" charset="0"/>
              <a:cs typeface="Noto Sans" panose="020B0502040504020204" pitchFamily="34" charset="0"/>
            </a:endParaRPr>
          </a:p>
        </p:txBody>
      </p:sp>
      <p:sp>
        <p:nvSpPr>
          <p:cNvPr id="19" name="Rechteck 18">
            <a:extLst>
              <a:ext uri="{FF2B5EF4-FFF2-40B4-BE49-F238E27FC236}">
                <a16:creationId xmlns:a16="http://schemas.microsoft.com/office/drawing/2014/main" id="{8EB4EE83-FC0E-4B79-BFE0-ADF992A66FD7}"/>
              </a:ext>
            </a:extLst>
          </p:cNvPr>
          <p:cNvSpPr/>
          <p:nvPr/>
        </p:nvSpPr>
        <p:spPr>
          <a:xfrm>
            <a:off x="438150" y="2811505"/>
            <a:ext cx="2900749" cy="4681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spAutoFit/>
          </a:bodyPr>
          <a:lstStyle/>
          <a:p>
            <a:pPr algn="ctr">
              <a:lnSpc>
                <a:spcPts val="1400"/>
              </a:lnSpc>
              <a:spcBef>
                <a:spcPts val="0"/>
              </a:spcBef>
            </a:pPr>
            <a:r>
              <a:rPr lang="de-CH" sz="1000" b="1" dirty="0">
                <a:solidFill>
                  <a:schemeClr val="tx1"/>
                </a:solidFill>
                <a:ea typeface="Noto Sans" panose="020B0502040504020204" pitchFamily="34" charset="0"/>
                <a:cs typeface="Noto Sans" panose="020B0502040504020204" pitchFamily="34" charset="0"/>
              </a:rPr>
              <a:t>NAICS:518210</a:t>
            </a:r>
          </a:p>
          <a:p>
            <a:pPr algn="ctr">
              <a:lnSpc>
                <a:spcPts val="1400"/>
              </a:lnSpc>
              <a:spcBef>
                <a:spcPts val="0"/>
              </a:spcBef>
            </a:pPr>
            <a:r>
              <a:rPr lang="en-US" sz="1000" i="1" dirty="0">
                <a:solidFill>
                  <a:schemeClr val="tx1"/>
                </a:solidFill>
                <a:ea typeface="Noto Sans" panose="020B0502040504020204" pitchFamily="34" charset="0"/>
                <a:cs typeface="Noto Sans" panose="020B0502040504020204" pitchFamily="34" charset="0"/>
              </a:rPr>
              <a:t>Data Processing, Hosting, and Related Services</a:t>
            </a:r>
            <a:endParaRPr lang="de-CH" sz="1000" i="1" dirty="0">
              <a:solidFill>
                <a:schemeClr val="tx1"/>
              </a:solidFill>
              <a:ea typeface="Noto Sans" panose="020B0502040504020204" pitchFamily="34" charset="0"/>
              <a:cs typeface="Noto Sans" panose="020B0502040504020204" pitchFamily="34" charset="0"/>
            </a:endParaRPr>
          </a:p>
        </p:txBody>
      </p:sp>
      <p:grpSp>
        <p:nvGrpSpPr>
          <p:cNvPr id="20" name="Gruppieren 19">
            <a:extLst>
              <a:ext uri="{FF2B5EF4-FFF2-40B4-BE49-F238E27FC236}">
                <a16:creationId xmlns:a16="http://schemas.microsoft.com/office/drawing/2014/main" id="{24F052AC-1EB5-44D2-B607-4700E54C4609}"/>
              </a:ext>
            </a:extLst>
          </p:cNvPr>
          <p:cNvGrpSpPr/>
          <p:nvPr/>
        </p:nvGrpSpPr>
        <p:grpSpPr>
          <a:xfrm>
            <a:off x="8255000" y="2303505"/>
            <a:ext cx="1198563" cy="930843"/>
            <a:chOff x="8255000" y="2036805"/>
            <a:chExt cx="1198563" cy="930843"/>
          </a:xfrm>
          <a:solidFill>
            <a:schemeClr val="bg1">
              <a:lumMod val="95000"/>
            </a:schemeClr>
          </a:solidFill>
        </p:grpSpPr>
        <p:sp>
          <p:nvSpPr>
            <p:cNvPr id="21" name="Rechteck 20">
              <a:extLst>
                <a:ext uri="{FF2B5EF4-FFF2-40B4-BE49-F238E27FC236}">
                  <a16:creationId xmlns:a16="http://schemas.microsoft.com/office/drawing/2014/main" id="{1FF77714-CF96-4DD7-B9F7-944F4021A8B3}"/>
                </a:ext>
              </a:extLst>
            </p:cNvPr>
            <p:cNvSpPr/>
            <p:nvPr/>
          </p:nvSpPr>
          <p:spPr>
            <a:xfrm>
              <a:off x="8437563" y="2690855"/>
              <a:ext cx="1016000" cy="2767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spAutoFit/>
            </a:bodyPr>
            <a:lstStyle/>
            <a:p>
              <a:pPr algn="ctr">
                <a:lnSpc>
                  <a:spcPts val="1400"/>
                </a:lnSpc>
                <a:spcBef>
                  <a:spcPts val="0"/>
                </a:spcBef>
              </a:pPr>
              <a:r>
                <a:rPr lang="de-CH" sz="1000" b="1" dirty="0">
                  <a:solidFill>
                    <a:schemeClr val="tx1"/>
                  </a:solidFill>
                  <a:ea typeface="Noto Sans" panose="020B0502040504020204" pitchFamily="34" charset="0"/>
                  <a:cs typeface="Noto Sans" panose="020B0502040504020204" pitchFamily="34" charset="0"/>
                </a:rPr>
                <a:t>CA=California</a:t>
              </a:r>
              <a:endParaRPr lang="de-CH" sz="1000" b="1" i="1" dirty="0">
                <a:solidFill>
                  <a:schemeClr val="tx1"/>
                </a:solidFill>
                <a:ea typeface="Noto Sans" panose="020B0502040504020204" pitchFamily="34" charset="0"/>
                <a:cs typeface="Noto Sans" panose="020B0502040504020204" pitchFamily="34" charset="0"/>
              </a:endParaRPr>
            </a:p>
          </p:txBody>
        </p:sp>
        <p:sp>
          <p:nvSpPr>
            <p:cNvPr id="22" name="Rechteck 21">
              <a:extLst>
                <a:ext uri="{FF2B5EF4-FFF2-40B4-BE49-F238E27FC236}">
                  <a16:creationId xmlns:a16="http://schemas.microsoft.com/office/drawing/2014/main" id="{34B33A62-75F3-40A0-852C-EECEE2ABF60A}"/>
                </a:ext>
              </a:extLst>
            </p:cNvPr>
            <p:cNvSpPr/>
            <p:nvPr/>
          </p:nvSpPr>
          <p:spPr>
            <a:xfrm>
              <a:off x="8691563" y="2036805"/>
              <a:ext cx="762000" cy="2767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spAutoFit/>
            </a:bodyPr>
            <a:lstStyle/>
            <a:p>
              <a:pPr algn="ctr">
                <a:lnSpc>
                  <a:spcPts val="1400"/>
                </a:lnSpc>
                <a:spcBef>
                  <a:spcPts val="0"/>
                </a:spcBef>
              </a:pPr>
              <a:r>
                <a:rPr lang="de-CH" sz="1000" b="1" dirty="0">
                  <a:solidFill>
                    <a:schemeClr val="tx1"/>
                  </a:solidFill>
                  <a:ea typeface="Noto Sans" panose="020B0502040504020204" pitchFamily="34" charset="0"/>
                  <a:cs typeface="Noto Sans" panose="020B0502040504020204" pitchFamily="34" charset="0"/>
                </a:rPr>
                <a:t>Location?</a:t>
              </a:r>
              <a:endParaRPr lang="de-CH" sz="1000" b="1" i="1" dirty="0">
                <a:solidFill>
                  <a:schemeClr val="tx1"/>
                </a:solidFill>
                <a:ea typeface="Noto Sans" panose="020B0502040504020204" pitchFamily="34" charset="0"/>
                <a:cs typeface="Noto Sans" panose="020B0502040504020204" pitchFamily="34" charset="0"/>
              </a:endParaRPr>
            </a:p>
          </p:txBody>
        </p:sp>
        <p:sp>
          <p:nvSpPr>
            <p:cNvPr id="23" name="Rechteck 22">
              <a:extLst>
                <a:ext uri="{FF2B5EF4-FFF2-40B4-BE49-F238E27FC236}">
                  <a16:creationId xmlns:a16="http://schemas.microsoft.com/office/drawing/2014/main" id="{BAE4D263-4997-4C07-AB13-430332708715}"/>
                </a:ext>
              </a:extLst>
            </p:cNvPr>
            <p:cNvSpPr/>
            <p:nvPr/>
          </p:nvSpPr>
          <p:spPr>
            <a:xfrm>
              <a:off x="8255000" y="2367005"/>
              <a:ext cx="869950" cy="2767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spAutoFit/>
            </a:bodyPr>
            <a:lstStyle/>
            <a:p>
              <a:pPr algn="ctr">
                <a:lnSpc>
                  <a:spcPts val="1400"/>
                </a:lnSpc>
                <a:spcBef>
                  <a:spcPts val="0"/>
                </a:spcBef>
              </a:pPr>
              <a:r>
                <a:rPr lang="de-CH" sz="1000" b="1" dirty="0">
                  <a:solidFill>
                    <a:schemeClr val="tx1"/>
                  </a:solidFill>
                  <a:ea typeface="Noto Sans" panose="020B0502040504020204" pitchFamily="34" charset="0"/>
                  <a:cs typeface="Noto Sans" panose="020B0502040504020204" pitchFamily="34" charset="0"/>
                </a:rPr>
                <a:t>City/Town</a:t>
              </a:r>
              <a:endParaRPr lang="de-CH" sz="1000" b="1" i="1" dirty="0">
                <a:solidFill>
                  <a:schemeClr val="tx1"/>
                </a:solidFill>
                <a:ea typeface="Noto Sans" panose="020B0502040504020204" pitchFamily="34" charset="0"/>
                <a:cs typeface="Noto Sans" panose="020B0502040504020204" pitchFamily="34" charset="0"/>
              </a:endParaRPr>
            </a:p>
          </p:txBody>
        </p:sp>
      </p:grpSp>
      <p:grpSp>
        <p:nvGrpSpPr>
          <p:cNvPr id="24" name="Gruppieren 23">
            <a:extLst>
              <a:ext uri="{FF2B5EF4-FFF2-40B4-BE49-F238E27FC236}">
                <a16:creationId xmlns:a16="http://schemas.microsoft.com/office/drawing/2014/main" id="{3708BE9C-FBCC-4899-945B-D37E8F582B9B}"/>
              </a:ext>
            </a:extLst>
          </p:cNvPr>
          <p:cNvGrpSpPr/>
          <p:nvPr/>
        </p:nvGrpSpPr>
        <p:grpSpPr>
          <a:xfrm>
            <a:off x="4953000" y="1535155"/>
            <a:ext cx="3143250" cy="1371564"/>
            <a:chOff x="4953000" y="1268455"/>
            <a:chExt cx="3143250" cy="1371564"/>
          </a:xfrm>
          <a:solidFill>
            <a:schemeClr val="bg1">
              <a:lumMod val="95000"/>
            </a:schemeClr>
          </a:solidFill>
        </p:grpSpPr>
        <p:sp>
          <p:nvSpPr>
            <p:cNvPr id="25" name="Rechteck 24">
              <a:extLst>
                <a:ext uri="{FF2B5EF4-FFF2-40B4-BE49-F238E27FC236}">
                  <a16:creationId xmlns:a16="http://schemas.microsoft.com/office/drawing/2014/main" id="{F06331E5-4BFF-48F6-B31F-299537EB8B93}"/>
                </a:ext>
              </a:extLst>
            </p:cNvPr>
            <p:cNvSpPr/>
            <p:nvPr/>
          </p:nvSpPr>
          <p:spPr>
            <a:xfrm>
              <a:off x="7078663" y="1611355"/>
              <a:ext cx="762000" cy="2767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spAutoFit/>
            </a:bodyPr>
            <a:lstStyle/>
            <a:p>
              <a:pPr algn="ctr">
                <a:lnSpc>
                  <a:spcPts val="1400"/>
                </a:lnSpc>
                <a:spcBef>
                  <a:spcPts val="0"/>
                </a:spcBef>
              </a:pPr>
              <a:r>
                <a:rPr lang="de-CH" sz="1000" b="1" dirty="0">
                  <a:solidFill>
                    <a:schemeClr val="tx1"/>
                  </a:solidFill>
                  <a:ea typeface="Noto Sans" panose="020B0502040504020204" pitchFamily="34" charset="0"/>
                  <a:cs typeface="Noto Sans" panose="020B0502040504020204" pitchFamily="34" charset="0"/>
                </a:rPr>
                <a:t>Location?</a:t>
              </a:r>
              <a:endParaRPr lang="de-CH" sz="1000" b="1" i="1" dirty="0">
                <a:solidFill>
                  <a:schemeClr val="tx1"/>
                </a:solidFill>
                <a:ea typeface="Noto Sans" panose="020B0502040504020204" pitchFamily="34" charset="0"/>
                <a:cs typeface="Noto Sans" panose="020B0502040504020204" pitchFamily="34" charset="0"/>
              </a:endParaRPr>
            </a:p>
          </p:txBody>
        </p:sp>
        <p:sp>
          <p:nvSpPr>
            <p:cNvPr id="26" name="Rechteck 25">
              <a:extLst>
                <a:ext uri="{FF2B5EF4-FFF2-40B4-BE49-F238E27FC236}">
                  <a16:creationId xmlns:a16="http://schemas.microsoft.com/office/drawing/2014/main" id="{A621A639-19B3-4F8F-BB63-5409CC153046}"/>
                </a:ext>
              </a:extLst>
            </p:cNvPr>
            <p:cNvSpPr/>
            <p:nvPr/>
          </p:nvSpPr>
          <p:spPr>
            <a:xfrm>
              <a:off x="5794324" y="1611355"/>
              <a:ext cx="670376" cy="2775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tIns="54000" bIns="54000" rtlCol="0" anchor="t" anchorCtr="0">
              <a:spAutoFit/>
            </a:bodyPr>
            <a:lstStyle/>
            <a:p>
              <a:pPr algn="ctr">
                <a:lnSpc>
                  <a:spcPts val="1400"/>
                </a:lnSpc>
                <a:spcBef>
                  <a:spcPts val="0"/>
                </a:spcBef>
              </a:pPr>
              <a:r>
                <a:rPr lang="en-US" sz="1000" b="1" dirty="0">
                  <a:solidFill>
                    <a:schemeClr val="tx1"/>
                  </a:solidFill>
                  <a:ea typeface="Noto Sans" panose="020B0502040504020204" pitchFamily="34" charset="0"/>
                  <a:cs typeface="Noto Sans" panose="020B0502040504020204" pitchFamily="34" charset="0"/>
                </a:rPr>
                <a:t>Address?</a:t>
              </a:r>
              <a:endParaRPr lang="en-US" sz="1000" b="1" i="1" dirty="0">
                <a:solidFill>
                  <a:schemeClr val="tx1"/>
                </a:solidFill>
                <a:ea typeface="Noto Sans" panose="020B0502040504020204" pitchFamily="34" charset="0"/>
                <a:cs typeface="Noto Sans" panose="020B0502040504020204" pitchFamily="34" charset="0"/>
              </a:endParaRPr>
            </a:p>
          </p:txBody>
        </p:sp>
        <p:sp>
          <p:nvSpPr>
            <p:cNvPr id="27" name="Rechteck 26">
              <a:extLst>
                <a:ext uri="{FF2B5EF4-FFF2-40B4-BE49-F238E27FC236}">
                  <a16:creationId xmlns:a16="http://schemas.microsoft.com/office/drawing/2014/main" id="{D573FC1D-8992-46DB-8346-93B2169911A0}"/>
                </a:ext>
              </a:extLst>
            </p:cNvPr>
            <p:cNvSpPr/>
            <p:nvPr/>
          </p:nvSpPr>
          <p:spPr>
            <a:xfrm>
              <a:off x="6115049" y="1268455"/>
              <a:ext cx="1016001" cy="2767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spAutoFit/>
            </a:bodyPr>
            <a:lstStyle/>
            <a:p>
              <a:pPr algn="ctr">
                <a:lnSpc>
                  <a:spcPts val="1400"/>
                </a:lnSpc>
                <a:spcBef>
                  <a:spcPts val="0"/>
                </a:spcBef>
              </a:pPr>
              <a:r>
                <a:rPr lang="de-CH" sz="1000" b="1" dirty="0">
                  <a:solidFill>
                    <a:schemeClr val="tx1"/>
                  </a:solidFill>
                  <a:ea typeface="Noto Sans" panose="020B0502040504020204" pitchFamily="34" charset="0"/>
                  <a:cs typeface="Noto Sans" panose="020B0502040504020204" pitchFamily="34" charset="0"/>
                </a:rPr>
                <a:t>Construction?</a:t>
              </a:r>
              <a:endParaRPr lang="de-CH" sz="1000" b="1" i="1" dirty="0">
                <a:solidFill>
                  <a:schemeClr val="tx1"/>
                </a:solidFill>
                <a:ea typeface="Noto Sans" panose="020B0502040504020204" pitchFamily="34" charset="0"/>
                <a:cs typeface="Noto Sans" panose="020B0502040504020204" pitchFamily="34" charset="0"/>
              </a:endParaRPr>
            </a:p>
          </p:txBody>
        </p:sp>
        <p:sp>
          <p:nvSpPr>
            <p:cNvPr id="28" name="Rechteck 27">
              <a:extLst>
                <a:ext uri="{FF2B5EF4-FFF2-40B4-BE49-F238E27FC236}">
                  <a16:creationId xmlns:a16="http://schemas.microsoft.com/office/drawing/2014/main" id="{26AA90E7-8C21-4D56-B09A-A7D3C334B6D5}"/>
                </a:ext>
              </a:extLst>
            </p:cNvPr>
            <p:cNvSpPr/>
            <p:nvPr/>
          </p:nvSpPr>
          <p:spPr>
            <a:xfrm>
              <a:off x="4953000" y="1992355"/>
              <a:ext cx="3143250" cy="6476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tIns="54000" bIns="54000" rtlCol="0" anchor="t" anchorCtr="0">
              <a:spAutoFit/>
            </a:bodyPr>
            <a:lstStyle/>
            <a:p>
              <a:pPr algn="ctr">
                <a:lnSpc>
                  <a:spcPts val="1400"/>
                </a:lnSpc>
                <a:spcBef>
                  <a:spcPts val="0"/>
                </a:spcBef>
              </a:pPr>
              <a:r>
                <a:rPr lang="de-CH" sz="1000" b="1" dirty="0">
                  <a:solidFill>
                    <a:schemeClr val="tx1"/>
                  </a:solidFill>
                  <a:ea typeface="Noto Sans" panose="020B0502040504020204" pitchFamily="34" charset="0"/>
                  <a:cs typeface="Noto Sans" panose="020B0502040504020204" pitchFamily="34" charset="0"/>
                </a:rPr>
                <a:t>Building 8, B*8</a:t>
              </a:r>
            </a:p>
            <a:p>
              <a:pPr algn="ctr">
                <a:lnSpc>
                  <a:spcPts val="1400"/>
                </a:lnSpc>
                <a:spcBef>
                  <a:spcPts val="0"/>
                </a:spcBef>
              </a:pPr>
              <a:r>
                <a:rPr lang="en-US" sz="1000" i="1" dirty="0">
                  <a:solidFill>
                    <a:schemeClr val="tx1"/>
                  </a:solidFill>
                  <a:ea typeface="Noto Sans" panose="020B0502040504020204" pitchFamily="34" charset="0"/>
                  <a:cs typeface="Noto Sans" panose="020B0502040504020204" pitchFamily="34" charset="0"/>
                </a:rPr>
                <a:t>Building 8’s goal at Facebook is to create and ship new, category-defining consumer hardware ...</a:t>
              </a:r>
              <a:endParaRPr lang="de-CH" sz="1000" i="1" dirty="0">
                <a:solidFill>
                  <a:schemeClr val="tx1"/>
                </a:solidFill>
                <a:ea typeface="Noto Sans" panose="020B0502040504020204" pitchFamily="34" charset="0"/>
                <a:cs typeface="Noto Sans" panose="020B0502040504020204" pitchFamily="34" charset="0"/>
              </a:endParaRPr>
            </a:p>
          </p:txBody>
        </p:sp>
      </p:grpSp>
    </p:spTree>
    <p:extLst>
      <p:ext uri="{BB962C8B-B14F-4D97-AF65-F5344CB8AC3E}">
        <p14:creationId xmlns:p14="http://schemas.microsoft.com/office/powerpoint/2010/main" val="1703528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3.33333E-6 1.11111E-6 L -0.13012 1.11111E-6 " pathEditMode="relative" rAng="0" ptsTypes="AA">
                                      <p:cBhvr>
                                        <p:cTn id="6" dur="2000" fill="hold"/>
                                        <p:tgtEl>
                                          <p:spTgt spid="14"/>
                                        </p:tgtEl>
                                        <p:attrNameLst>
                                          <p:attrName>ppt_x</p:attrName>
                                          <p:attrName>ppt_y</p:attrName>
                                        </p:attrNameLst>
                                      </p:cBhvr>
                                      <p:rCtr x="-6506" y="0"/>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63" presetClass="path" presetSubtype="0" accel="50000" decel="50000" fill="hold" grpId="0" nodeType="clickEffect">
                                  <p:stCondLst>
                                    <p:cond delay="0"/>
                                  </p:stCondLst>
                                  <p:childTnLst>
                                    <p:animMotion origin="layout" path="M -3.33333E-6 1.11111E-6 L 0.13013 1.11111E-6 " pathEditMode="relative" rAng="0" ptsTypes="AA">
                                      <p:cBhvr>
                                        <p:cTn id="15" dur="2000" fill="hold"/>
                                        <p:tgtEl>
                                          <p:spTgt spid="17"/>
                                        </p:tgtEl>
                                        <p:attrNameLst>
                                          <p:attrName>ppt_x</p:attrName>
                                          <p:attrName>ppt_y</p:attrName>
                                        </p:attrNameLst>
                                      </p:cBhvr>
                                      <p:rCtr x="6506" y="0"/>
                                    </p:animMotion>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63" presetClass="path" presetSubtype="0" accel="50000" decel="50000" fill="hold" grpId="0" nodeType="clickEffect">
                                  <p:stCondLst>
                                    <p:cond delay="0"/>
                                  </p:stCondLst>
                                  <p:childTnLst>
                                    <p:animMotion origin="layout" path="M -5.12821E-7 1.11111E-6 L 0.06811 1.11111E-6 " pathEditMode="relative" rAng="0" ptsTypes="AA">
                                      <p:cBhvr>
                                        <p:cTn id="24" dur="2000" fill="hold"/>
                                        <p:tgtEl>
                                          <p:spTgt spid="16"/>
                                        </p:tgtEl>
                                        <p:attrNameLst>
                                          <p:attrName>ppt_x</p:attrName>
                                          <p:attrName>ppt_y</p:attrName>
                                        </p:attrNameLst>
                                      </p:cBhvr>
                                      <p:rCtr x="3397" y="0"/>
                                    </p:animMotion>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35" presetClass="path" presetSubtype="0" accel="50000" decel="50000" fill="hold" grpId="0" nodeType="clickEffect">
                                  <p:stCondLst>
                                    <p:cond delay="0"/>
                                  </p:stCondLst>
                                  <p:childTnLst>
                                    <p:animMotion origin="layout" path="M -3.33333E-6 1.11111E-6 L -0.06137 1.11111E-6 " pathEditMode="relative" rAng="0" ptsTypes="AA">
                                      <p:cBhvr>
                                        <p:cTn id="33" dur="2000" fill="hold"/>
                                        <p:tgtEl>
                                          <p:spTgt spid="15"/>
                                        </p:tgtEl>
                                        <p:attrNameLst>
                                          <p:attrName>ppt_x</p:attrName>
                                          <p:attrName>ppt_y</p:attrName>
                                        </p:attrNameLst>
                                      </p:cBhvr>
                                      <p:rCtr x="-3077" y="0"/>
                                    </p:animMotion>
                                  </p:childTnLst>
                                </p:cTn>
                              </p:par>
                            </p:childTnLst>
                          </p:cTn>
                        </p:par>
                      </p:childTnLst>
                    </p:cTn>
                  </p:par>
                  <p:par>
                    <p:cTn id="34" fill="hold">
                      <p:stCondLst>
                        <p:cond delay="indefinite"/>
                      </p:stCondLst>
                      <p:childTnLst>
                        <p:par>
                          <p:cTn id="35" fill="hold">
                            <p:stCondLst>
                              <p:cond delay="0"/>
                            </p:stCondLst>
                            <p:childTnLst>
                              <p:par>
                                <p:cTn id="36" presetID="9" presetClass="emph" presetSubtype="0" grpId="1" nodeType="clickEffect">
                                  <p:stCondLst>
                                    <p:cond delay="0"/>
                                  </p:stCondLst>
                                  <p:childTnLst>
                                    <p:set>
                                      <p:cBhvr>
                                        <p:cTn id="37" dur="indefinite"/>
                                        <p:tgtEl>
                                          <p:spTgt spid="15"/>
                                        </p:tgtEl>
                                        <p:attrNameLst>
                                          <p:attrName>style.opacity</p:attrName>
                                        </p:attrNameLst>
                                      </p:cBhvr>
                                      <p:to>
                                        <p:strVal val="0.25"/>
                                      </p:to>
                                    </p:set>
                                    <p:animEffect filter="image" prLst="opacity: 0.25">
                                      <p:cBhvr rctx="IE">
                                        <p:cTn id="38" dur="indefinite"/>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5" grpId="1" animBg="1"/>
      <p:bldP spid="16" grpId="0" animBg="1"/>
      <p:bldP spid="17" grpId="0" animBg="1"/>
      <p:bldP spid="19"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E0CA2C-8E3C-4001-8661-2DAAF97E1B74}"/>
              </a:ext>
            </a:extLst>
          </p:cNvPr>
          <p:cNvSpPr>
            <a:spLocks noGrp="1"/>
          </p:cNvSpPr>
          <p:nvPr>
            <p:ph type="ctrTitle"/>
          </p:nvPr>
        </p:nvSpPr>
        <p:spPr>
          <a:xfrm>
            <a:off x="441867" y="3708290"/>
            <a:ext cx="8908610" cy="1891287"/>
          </a:xfrm>
        </p:spPr>
        <p:txBody>
          <a:bodyPr/>
          <a:lstStyle/>
          <a:p>
            <a:pPr>
              <a:lnSpc>
                <a:spcPts val="8400"/>
              </a:lnSpc>
            </a:pPr>
            <a:r>
              <a:rPr lang="en-US" sz="32000" b="1" dirty="0">
                <a:solidFill>
                  <a:schemeClr val="bg1"/>
                </a:solidFill>
              </a:rPr>
              <a:t>Q&amp;A</a:t>
            </a:r>
            <a:endParaRPr lang="de-CH" sz="32000" b="1" i="1" dirty="0">
              <a:solidFill>
                <a:schemeClr val="bg1"/>
              </a:solidFill>
            </a:endParaRPr>
          </a:p>
        </p:txBody>
      </p:sp>
      <p:sp>
        <p:nvSpPr>
          <p:cNvPr id="3" name="Fußzeilenplatzhalter 2">
            <a:extLst>
              <a:ext uri="{FF2B5EF4-FFF2-40B4-BE49-F238E27FC236}">
                <a16:creationId xmlns:a16="http://schemas.microsoft.com/office/drawing/2014/main" id="{47DB4EF7-03D4-47E9-A2AD-9B12A4333BDD}"/>
              </a:ext>
            </a:extLst>
          </p:cNvPr>
          <p:cNvSpPr>
            <a:spLocks noGrp="1"/>
          </p:cNvSpPr>
          <p:nvPr>
            <p:ph type="ftr" sz="quarter" idx="11"/>
          </p:nvPr>
        </p:nvSpPr>
        <p:spPr/>
        <p:txBody>
          <a:bodyPr/>
          <a:lstStyle/>
          <a:p>
            <a:r>
              <a:rPr lang="en-US"/>
              <a:t>JANZZ.technology / KGC Talk NYC / May 05 2022</a:t>
            </a:r>
            <a:endParaRPr lang="de-CH" dirty="0"/>
          </a:p>
        </p:txBody>
      </p:sp>
      <p:sp>
        <p:nvSpPr>
          <p:cNvPr id="4" name="Foliennummernplatzhalter 3">
            <a:extLst>
              <a:ext uri="{FF2B5EF4-FFF2-40B4-BE49-F238E27FC236}">
                <a16:creationId xmlns:a16="http://schemas.microsoft.com/office/drawing/2014/main" id="{FCE046F9-69A2-436B-8176-99D2E7D44BFD}"/>
              </a:ext>
            </a:extLst>
          </p:cNvPr>
          <p:cNvSpPr>
            <a:spLocks noGrp="1"/>
          </p:cNvSpPr>
          <p:nvPr>
            <p:ph type="sldNum" sz="quarter" idx="12"/>
          </p:nvPr>
        </p:nvSpPr>
        <p:spPr/>
        <p:txBody>
          <a:bodyPr/>
          <a:lstStyle/>
          <a:p>
            <a:fld id="{A7E22F92-E701-4EF5-866F-F531EDE78CDA}" type="slidenum">
              <a:rPr lang="de-CH" smtClean="0"/>
              <a:pPr/>
              <a:t>73</a:t>
            </a:fld>
            <a:endParaRPr lang="de-CH" dirty="0"/>
          </a:p>
        </p:txBody>
      </p:sp>
    </p:spTree>
    <p:extLst>
      <p:ext uri="{BB962C8B-B14F-4D97-AF65-F5344CB8AC3E}">
        <p14:creationId xmlns:p14="http://schemas.microsoft.com/office/powerpoint/2010/main" val="87817390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4DA2A6-DCDB-41D7-BF63-249E7FA5F940}"/>
              </a:ext>
            </a:extLst>
          </p:cNvPr>
          <p:cNvSpPr>
            <a:spLocks noGrp="1"/>
          </p:cNvSpPr>
          <p:nvPr>
            <p:ph type="ctrTitle"/>
          </p:nvPr>
        </p:nvSpPr>
        <p:spPr>
          <a:xfrm>
            <a:off x="441867" y="445511"/>
            <a:ext cx="8420100" cy="664797"/>
          </a:xfrm>
        </p:spPr>
        <p:txBody>
          <a:bodyPr/>
          <a:lstStyle/>
          <a:p>
            <a:r>
              <a:rPr lang="en-US" dirty="0"/>
              <a:t>Thank you</a:t>
            </a:r>
            <a:r>
              <a:rPr lang="de-CH" dirty="0"/>
              <a:t>!</a:t>
            </a:r>
            <a:br>
              <a:rPr lang="de-CH" dirty="0"/>
            </a:br>
            <a:r>
              <a:rPr lang="de-CH" dirty="0">
                <a:solidFill>
                  <a:schemeClr val="accent6"/>
                </a:solidFill>
              </a:rPr>
              <a:t>Contact</a:t>
            </a:r>
          </a:p>
        </p:txBody>
      </p:sp>
      <p:sp>
        <p:nvSpPr>
          <p:cNvPr id="4" name="Fußzeilenplatzhalter 3">
            <a:extLst>
              <a:ext uri="{FF2B5EF4-FFF2-40B4-BE49-F238E27FC236}">
                <a16:creationId xmlns:a16="http://schemas.microsoft.com/office/drawing/2014/main" id="{339F3BCE-3460-4E79-82C3-63BE1EC89785}"/>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409B6766-1A06-4D5A-A488-EAD075570D80}"/>
              </a:ext>
            </a:extLst>
          </p:cNvPr>
          <p:cNvSpPr>
            <a:spLocks noGrp="1"/>
          </p:cNvSpPr>
          <p:nvPr>
            <p:ph type="sldNum" sz="quarter" idx="12"/>
          </p:nvPr>
        </p:nvSpPr>
        <p:spPr/>
        <p:txBody>
          <a:bodyPr/>
          <a:lstStyle/>
          <a:p>
            <a:fld id="{A7E22F92-E701-4EF5-866F-F531EDE78CDA}" type="slidenum">
              <a:rPr lang="de-CH" smtClean="0"/>
              <a:pPr/>
              <a:t>74</a:t>
            </a:fld>
            <a:endParaRPr lang="de-CH" dirty="0"/>
          </a:p>
        </p:txBody>
      </p:sp>
      <p:pic>
        <p:nvPicPr>
          <p:cNvPr id="9" name="Grafik 8">
            <a:extLst>
              <a:ext uri="{FF2B5EF4-FFF2-40B4-BE49-F238E27FC236}">
                <a16:creationId xmlns:a16="http://schemas.microsoft.com/office/drawing/2014/main" id="{F9CC0617-4955-4141-8D1F-6B8FAA9521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7528" y="663495"/>
            <a:ext cx="6858000" cy="6858000"/>
          </a:xfrm>
          <a:prstGeom prst="rect">
            <a:avLst/>
          </a:prstGeom>
        </p:spPr>
      </p:pic>
      <p:sp>
        <p:nvSpPr>
          <p:cNvPr id="11" name="Untertitel 10">
            <a:extLst>
              <a:ext uri="{FF2B5EF4-FFF2-40B4-BE49-F238E27FC236}">
                <a16:creationId xmlns:a16="http://schemas.microsoft.com/office/drawing/2014/main" id="{3DD8F91E-A445-40C2-9529-BD8D3C829915}"/>
              </a:ext>
            </a:extLst>
          </p:cNvPr>
          <p:cNvSpPr>
            <a:spLocks noGrp="1"/>
          </p:cNvSpPr>
          <p:nvPr>
            <p:ph type="subTitle" idx="1"/>
          </p:nvPr>
        </p:nvSpPr>
        <p:spPr>
          <a:xfrm>
            <a:off x="441867" y="1734219"/>
            <a:ext cx="3254100" cy="909608"/>
          </a:xfrm>
        </p:spPr>
        <p:txBody>
          <a:bodyPr/>
          <a:lstStyle/>
          <a:p>
            <a:r>
              <a:rPr lang="de-CH" b="1" dirty="0"/>
              <a:t>Stefan Winzenried</a:t>
            </a:r>
            <a:br>
              <a:rPr lang="de-CH" dirty="0"/>
            </a:br>
            <a:r>
              <a:rPr lang="de-CH" dirty="0"/>
              <a:t>Founder &amp; CEO</a:t>
            </a:r>
            <a:br>
              <a:rPr lang="de-CH" dirty="0"/>
            </a:br>
            <a:r>
              <a:rPr lang="de-CH" dirty="0"/>
              <a:t>T +41 43 499 71 04</a:t>
            </a:r>
            <a:br>
              <a:rPr lang="de-CH" dirty="0"/>
            </a:br>
            <a:r>
              <a:rPr lang="de-CH" u="sng" dirty="0" err="1"/>
              <a:t>s.winzenried@janzz.technology</a:t>
            </a:r>
            <a:endParaRPr lang="de-CH" i="1" dirty="0"/>
          </a:p>
        </p:txBody>
      </p:sp>
    </p:spTree>
    <p:extLst>
      <p:ext uri="{BB962C8B-B14F-4D97-AF65-F5344CB8AC3E}">
        <p14:creationId xmlns:p14="http://schemas.microsoft.com/office/powerpoint/2010/main" val="399865082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F8E99FDC-C22D-4C74-86BD-01EDA5831F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6" name="Titel 1">
            <a:extLst>
              <a:ext uri="{FF2B5EF4-FFF2-40B4-BE49-F238E27FC236}">
                <a16:creationId xmlns:a16="http://schemas.microsoft.com/office/drawing/2014/main" id="{59B1E4CE-A7B1-448A-A0FF-22C077CF3516}"/>
              </a:ext>
            </a:extLst>
          </p:cNvPr>
          <p:cNvSpPr>
            <a:spLocks noGrp="1"/>
          </p:cNvSpPr>
          <p:nvPr>
            <p:ph type="ctrTitle"/>
          </p:nvPr>
        </p:nvSpPr>
        <p:spPr>
          <a:xfrm>
            <a:off x="590148" y="1174565"/>
            <a:ext cx="3512295" cy="1994392"/>
          </a:xfrm>
        </p:spPr>
        <p:txBody>
          <a:bodyPr/>
          <a:lstStyle/>
          <a:p>
            <a:pPr algn="ctr"/>
            <a:r>
              <a:rPr lang="en-US" b="1" dirty="0">
                <a:solidFill>
                  <a:schemeClr val="accent3"/>
                </a:solidFill>
              </a:rPr>
              <a:t>Let’s Shape the Future </a:t>
            </a:r>
            <a:br>
              <a:rPr lang="en-US" b="1" dirty="0">
                <a:solidFill>
                  <a:schemeClr val="accent3"/>
                </a:solidFill>
              </a:rPr>
            </a:br>
            <a:r>
              <a:rPr lang="en-US" b="1" dirty="0">
                <a:solidFill>
                  <a:schemeClr val="accent3"/>
                </a:solidFill>
              </a:rPr>
              <a:t>of Work.</a:t>
            </a:r>
            <a:br>
              <a:rPr lang="en-US" b="1" dirty="0"/>
            </a:br>
            <a:r>
              <a:rPr lang="en-US" b="1" dirty="0">
                <a:solidFill>
                  <a:schemeClr val="bg1"/>
                </a:solidFill>
              </a:rPr>
              <a:t>With Labor Market Solutions That Are </a:t>
            </a:r>
            <a:br>
              <a:rPr lang="en-US" b="1" dirty="0">
                <a:solidFill>
                  <a:schemeClr val="bg1"/>
                </a:solidFill>
              </a:rPr>
            </a:br>
            <a:r>
              <a:rPr lang="en-US" b="1" dirty="0">
                <a:solidFill>
                  <a:schemeClr val="bg1"/>
                </a:solidFill>
              </a:rPr>
              <a:t>Powered by Cognitive Computing.</a:t>
            </a:r>
            <a:endParaRPr lang="de-CH" b="1" dirty="0">
              <a:solidFill>
                <a:schemeClr val="accent6"/>
              </a:solidFill>
            </a:endParaRPr>
          </a:p>
        </p:txBody>
      </p:sp>
      <p:sp>
        <p:nvSpPr>
          <p:cNvPr id="7" name="Titel 1">
            <a:extLst>
              <a:ext uri="{FF2B5EF4-FFF2-40B4-BE49-F238E27FC236}">
                <a16:creationId xmlns:a16="http://schemas.microsoft.com/office/drawing/2014/main" id="{80B31111-DAB2-4138-907E-2EDD8FD9A96F}"/>
              </a:ext>
            </a:extLst>
          </p:cNvPr>
          <p:cNvSpPr txBox="1">
            <a:spLocks/>
          </p:cNvSpPr>
          <p:nvPr/>
        </p:nvSpPr>
        <p:spPr>
          <a:xfrm>
            <a:off x="441867" y="3429000"/>
            <a:ext cx="3808857" cy="1780487"/>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2400" kern="1200">
                <a:solidFill>
                  <a:schemeClr val="tx1"/>
                </a:solidFill>
                <a:latin typeface="Museo Sans 300" panose="02000000000000000000" pitchFamily="50" charset="0"/>
                <a:ea typeface="+mj-ea"/>
                <a:cs typeface="+mj-cs"/>
              </a:defRPr>
            </a:lvl1pPr>
          </a:lstStyle>
          <a:p>
            <a:pPr algn="ctr">
              <a:lnSpc>
                <a:spcPts val="1400"/>
              </a:lnSpc>
            </a:pPr>
            <a:r>
              <a:rPr lang="en-US" sz="900" dirty="0">
                <a:solidFill>
                  <a:schemeClr val="bg1"/>
                </a:solidFill>
                <a:latin typeface="+mn-lt"/>
              </a:rPr>
              <a:t>More than 140,000 occupations and 1,000,000 skills in more than </a:t>
            </a:r>
            <a:br>
              <a:rPr lang="en-US" sz="900" dirty="0">
                <a:solidFill>
                  <a:schemeClr val="bg1"/>
                </a:solidFill>
                <a:latin typeface="+mn-lt"/>
              </a:rPr>
            </a:br>
            <a:r>
              <a:rPr lang="en-US" sz="900" dirty="0">
                <a:solidFill>
                  <a:schemeClr val="bg1"/>
                </a:solidFill>
                <a:latin typeface="+mn-lt"/>
              </a:rPr>
              <a:t>40 languages are stored in the  world’s largest knowledge database for the labor market. They form a vast and searchable semantic network: </a:t>
            </a:r>
            <a:br>
              <a:rPr lang="en-US" sz="900" dirty="0">
                <a:solidFill>
                  <a:schemeClr val="bg1"/>
                </a:solidFill>
                <a:latin typeface="+mn-lt"/>
              </a:rPr>
            </a:br>
            <a:r>
              <a:rPr lang="en-US" sz="900" dirty="0">
                <a:solidFill>
                  <a:schemeClr val="bg1"/>
                </a:solidFill>
                <a:latin typeface="+mn-lt"/>
              </a:rPr>
              <a:t>a constantly learning repository of knowledge that supports AI-driven labor market solutions and data analytics. We help organizations like</a:t>
            </a:r>
            <a:br>
              <a:rPr lang="en-US" sz="900" dirty="0">
                <a:solidFill>
                  <a:schemeClr val="bg1"/>
                </a:solidFill>
                <a:latin typeface="+mn-lt"/>
              </a:rPr>
            </a:br>
            <a:r>
              <a:rPr lang="en-US" sz="900" dirty="0">
                <a:solidFill>
                  <a:schemeClr val="bg1"/>
                </a:solidFill>
                <a:latin typeface="+mn-lt"/>
              </a:rPr>
              <a:t> the Norwegian Labor and Welfare Administration, MTESS/Paraguay, USAID and the Inter-American Development Bank and global leaders in HR software and services capitalize on the extensive intelligence </a:t>
            </a:r>
            <a:br>
              <a:rPr lang="en-US" sz="900" dirty="0">
                <a:solidFill>
                  <a:schemeClr val="bg1"/>
                </a:solidFill>
                <a:latin typeface="+mn-lt"/>
              </a:rPr>
            </a:br>
            <a:r>
              <a:rPr lang="en-US" sz="900" dirty="0">
                <a:solidFill>
                  <a:schemeClr val="bg1"/>
                </a:solidFill>
                <a:latin typeface="+mn-lt"/>
              </a:rPr>
              <a:t>of our unique smart data solutions, creating entirely new possibilities.</a:t>
            </a:r>
            <a:br>
              <a:rPr lang="en-US" sz="900" dirty="0">
                <a:solidFill>
                  <a:schemeClr val="bg1"/>
                </a:solidFill>
                <a:latin typeface="+mn-lt"/>
              </a:rPr>
            </a:br>
            <a:r>
              <a:rPr lang="en-US" sz="900" dirty="0">
                <a:solidFill>
                  <a:schemeClr val="bg1"/>
                </a:solidFill>
                <a:latin typeface="+mn-lt"/>
              </a:rPr>
              <a:t>Discover more at </a:t>
            </a:r>
            <a:r>
              <a:rPr lang="en-US" sz="900" dirty="0" err="1">
                <a:solidFill>
                  <a:schemeClr val="bg1"/>
                </a:solidFill>
                <a:latin typeface="+mn-lt"/>
              </a:rPr>
              <a:t>janzz.technology</a:t>
            </a:r>
            <a:endParaRPr lang="de-CH" sz="900" dirty="0">
              <a:solidFill>
                <a:schemeClr val="bg1"/>
              </a:solidFill>
              <a:latin typeface="+mn-lt"/>
            </a:endParaRPr>
          </a:p>
        </p:txBody>
      </p:sp>
      <p:pic>
        <p:nvPicPr>
          <p:cNvPr id="3" name="Grafik 2">
            <a:extLst>
              <a:ext uri="{FF2B5EF4-FFF2-40B4-BE49-F238E27FC236}">
                <a16:creationId xmlns:a16="http://schemas.microsoft.com/office/drawing/2014/main" id="{57CB8EA0-524F-440B-A94B-9609EEC54DA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111797" y="5598469"/>
            <a:ext cx="468996" cy="464486"/>
          </a:xfrm>
          <a:prstGeom prst="rect">
            <a:avLst/>
          </a:prstGeom>
        </p:spPr>
      </p:pic>
      <p:pic>
        <p:nvPicPr>
          <p:cNvPr id="10" name="Grafik 9">
            <a:extLst>
              <a:ext uri="{FF2B5EF4-FFF2-40B4-BE49-F238E27FC236}">
                <a16:creationId xmlns:a16="http://schemas.microsoft.com/office/drawing/2014/main" id="{3AE37021-9F65-4AFD-B254-E279708FCC7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529866" y="6174493"/>
            <a:ext cx="1632857" cy="180000"/>
          </a:xfrm>
          <a:prstGeom prst="rect">
            <a:avLst/>
          </a:prstGeom>
        </p:spPr>
      </p:pic>
    </p:spTree>
    <p:extLst>
      <p:ext uri="{BB962C8B-B14F-4D97-AF65-F5344CB8AC3E}">
        <p14:creationId xmlns:p14="http://schemas.microsoft.com/office/powerpoint/2010/main" val="3584581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DA090A-1FCE-4BA3-88A3-BC3D48565582}"/>
              </a:ext>
            </a:extLst>
          </p:cNvPr>
          <p:cNvSpPr>
            <a:spLocks noGrp="1"/>
          </p:cNvSpPr>
          <p:nvPr>
            <p:ph type="ctrTitle"/>
          </p:nvPr>
        </p:nvSpPr>
        <p:spPr>
          <a:xfrm>
            <a:off x="441867" y="445511"/>
            <a:ext cx="8420100" cy="664797"/>
          </a:xfrm>
        </p:spPr>
        <p:txBody>
          <a:bodyPr/>
          <a:lstStyle/>
          <a:p>
            <a:r>
              <a:rPr lang="en-US" b="1" dirty="0"/>
              <a:t>Job and skills data</a:t>
            </a:r>
            <a:br>
              <a:rPr lang="de-DE" b="1" dirty="0"/>
            </a:br>
            <a:r>
              <a:rPr lang="en-US" b="1" dirty="0">
                <a:solidFill>
                  <a:schemeClr val="accent6"/>
                </a:solidFill>
              </a:rPr>
              <a:t>unstandardized or specialized terms and acronyms</a:t>
            </a:r>
            <a:endParaRPr lang="de-CH" b="1" dirty="0">
              <a:solidFill>
                <a:schemeClr val="accent6"/>
              </a:solidFill>
            </a:endParaRPr>
          </a:p>
        </p:txBody>
      </p:sp>
      <p:sp>
        <p:nvSpPr>
          <p:cNvPr id="19" name="Untertitel 18">
            <a:extLst>
              <a:ext uri="{FF2B5EF4-FFF2-40B4-BE49-F238E27FC236}">
                <a16:creationId xmlns:a16="http://schemas.microsoft.com/office/drawing/2014/main" id="{6DB6CF7B-2951-4681-8118-599E41E1F370}"/>
              </a:ext>
            </a:extLst>
          </p:cNvPr>
          <p:cNvSpPr>
            <a:spLocks noGrp="1"/>
          </p:cNvSpPr>
          <p:nvPr>
            <p:ph type="subTitle" idx="1"/>
          </p:nvPr>
        </p:nvSpPr>
        <p:spPr>
          <a:xfrm>
            <a:off x="441866" y="1734219"/>
            <a:ext cx="9019943" cy="216149"/>
          </a:xfrm>
        </p:spPr>
        <p:txBody>
          <a:bodyPr/>
          <a:lstStyle/>
          <a:p>
            <a:r>
              <a:rPr lang="en-US" b="1" dirty="0">
                <a:solidFill>
                  <a:schemeClr val="tx1">
                    <a:lumMod val="85000"/>
                    <a:lumOff val="15000"/>
                  </a:schemeClr>
                </a:solidFill>
              </a:rPr>
              <a:t>Job titles from a typical customer</a:t>
            </a:r>
          </a:p>
        </p:txBody>
      </p:sp>
      <p:sp>
        <p:nvSpPr>
          <p:cNvPr id="4" name="Fußzeilenplatzhalter 3">
            <a:extLst>
              <a:ext uri="{FF2B5EF4-FFF2-40B4-BE49-F238E27FC236}">
                <a16:creationId xmlns:a16="http://schemas.microsoft.com/office/drawing/2014/main" id="{23EE6727-FEAB-4801-97AC-D36F77A7C58C}"/>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0332AF1C-2F5C-4224-B9F7-154DC9C8A65C}"/>
              </a:ext>
            </a:extLst>
          </p:cNvPr>
          <p:cNvSpPr>
            <a:spLocks noGrp="1"/>
          </p:cNvSpPr>
          <p:nvPr>
            <p:ph type="sldNum" sz="quarter" idx="12"/>
          </p:nvPr>
        </p:nvSpPr>
        <p:spPr/>
        <p:txBody>
          <a:bodyPr/>
          <a:lstStyle/>
          <a:p>
            <a:fld id="{A7E22F92-E701-4EF5-866F-F531EDE78CDA}" type="slidenum">
              <a:rPr lang="de-CH" smtClean="0"/>
              <a:pPr/>
              <a:t>8</a:t>
            </a:fld>
            <a:endParaRPr lang="de-CH" dirty="0"/>
          </a:p>
        </p:txBody>
      </p:sp>
      <p:cxnSp>
        <p:nvCxnSpPr>
          <p:cNvPr id="6" name="Gerader Verbinder 5">
            <a:extLst>
              <a:ext uri="{FF2B5EF4-FFF2-40B4-BE49-F238E27FC236}">
                <a16:creationId xmlns:a16="http://schemas.microsoft.com/office/drawing/2014/main" id="{9F8BED7A-3970-47C8-A3D0-D320A82CE6CF}"/>
              </a:ext>
            </a:extLst>
          </p:cNvPr>
          <p:cNvCxnSpPr>
            <a:cxnSpLocks/>
          </p:cNvCxnSpPr>
          <p:nvPr/>
        </p:nvCxnSpPr>
        <p:spPr>
          <a:xfrm>
            <a:off x="438150" y="2173333"/>
            <a:ext cx="901541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Untertitel 2">
            <a:extLst>
              <a:ext uri="{FF2B5EF4-FFF2-40B4-BE49-F238E27FC236}">
                <a16:creationId xmlns:a16="http://schemas.microsoft.com/office/drawing/2014/main" id="{6526F070-94BE-4A0C-A606-E1558EB23BE4}"/>
              </a:ext>
            </a:extLst>
          </p:cNvPr>
          <p:cNvSpPr txBox="1">
            <a:spLocks/>
          </p:cNvSpPr>
          <p:nvPr/>
        </p:nvSpPr>
        <p:spPr>
          <a:xfrm>
            <a:off x="441866" y="2400373"/>
            <a:ext cx="2812885" cy="3041089"/>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ts val="1400"/>
              </a:lnSpc>
              <a:spcBef>
                <a:spcPts val="700"/>
              </a:spcBef>
              <a:buFont typeface="Wingdings" panose="05000000000000000000" pitchFamily="2" charset="2"/>
              <a:buChar char="§"/>
            </a:pPr>
            <a:r>
              <a:rPr lang="en-US" sz="1000" b="1" dirty="0" err="1">
                <a:latin typeface="+mn-lt"/>
              </a:rPr>
              <a:t>Recognised</a:t>
            </a:r>
            <a:r>
              <a:rPr lang="en-US" sz="1000" b="1" dirty="0">
                <a:latin typeface="+mn-lt"/>
              </a:rPr>
              <a:t> Expert </a:t>
            </a:r>
            <a:br>
              <a:rPr lang="en-US" sz="1000" b="1" dirty="0">
                <a:latin typeface="+mn-lt"/>
              </a:rPr>
            </a:br>
            <a:r>
              <a:rPr lang="en-US" sz="1000" b="1" i="1" dirty="0">
                <a:latin typeface="+mn-lt"/>
              </a:rPr>
              <a:t>(suitable for graduates)</a:t>
            </a:r>
          </a:p>
          <a:p>
            <a:pPr marL="171450" indent="-171450">
              <a:lnSpc>
                <a:spcPts val="1400"/>
              </a:lnSpc>
              <a:spcBef>
                <a:spcPts val="700"/>
              </a:spcBef>
              <a:buFont typeface="Wingdings" panose="05000000000000000000" pitchFamily="2" charset="2"/>
              <a:buChar char="§"/>
            </a:pPr>
            <a:r>
              <a:rPr lang="en-US" sz="1000" dirty="0">
                <a:latin typeface="+mn-lt"/>
              </a:rPr>
              <a:t>Food Auditor </a:t>
            </a:r>
            <a:r>
              <a:rPr lang="en-US" sz="1000" i="1" dirty="0">
                <a:latin typeface="+mn-lt"/>
              </a:rPr>
              <a:t>(Product Service – FHB)</a:t>
            </a:r>
          </a:p>
          <a:p>
            <a:pPr marL="171450" indent="-171450">
              <a:lnSpc>
                <a:spcPts val="1400"/>
              </a:lnSpc>
              <a:spcBef>
                <a:spcPts val="700"/>
              </a:spcBef>
              <a:buFont typeface="Wingdings" panose="05000000000000000000" pitchFamily="2" charset="2"/>
              <a:buChar char="§"/>
            </a:pPr>
            <a:r>
              <a:rPr lang="en-US" sz="1000" b="1" dirty="0">
                <a:latin typeface="+mn-lt"/>
              </a:rPr>
              <a:t>Turnaround - API Inspector </a:t>
            </a:r>
            <a:r>
              <a:rPr lang="en-US" sz="1000" b="1" i="1" dirty="0">
                <a:latin typeface="+mn-lt"/>
              </a:rPr>
              <a:t>(w/Certifications)</a:t>
            </a:r>
          </a:p>
          <a:p>
            <a:pPr marL="171450" indent="-171450">
              <a:lnSpc>
                <a:spcPts val="1400"/>
              </a:lnSpc>
              <a:spcBef>
                <a:spcPts val="700"/>
              </a:spcBef>
              <a:buFont typeface="Wingdings" panose="05000000000000000000" pitchFamily="2" charset="2"/>
              <a:buChar char="§"/>
            </a:pPr>
            <a:r>
              <a:rPr lang="en-US" sz="1000" dirty="0">
                <a:latin typeface="+mn-lt"/>
              </a:rPr>
              <a:t>Industrial/Student Placement – </a:t>
            </a:r>
            <a:br>
              <a:rPr lang="en-US" sz="1000" dirty="0">
                <a:latin typeface="+mn-lt"/>
              </a:rPr>
            </a:br>
            <a:r>
              <a:rPr lang="en-US" sz="1000" dirty="0">
                <a:latin typeface="+mn-lt"/>
              </a:rPr>
              <a:t>Research Assistant </a:t>
            </a:r>
            <a:r>
              <a:rPr lang="en-US" sz="1000" i="1" dirty="0">
                <a:latin typeface="+mn-lt"/>
              </a:rPr>
              <a:t>(New Services)</a:t>
            </a:r>
          </a:p>
          <a:p>
            <a:pPr marL="171450" indent="-171450">
              <a:lnSpc>
                <a:spcPts val="1400"/>
              </a:lnSpc>
              <a:spcBef>
                <a:spcPts val="700"/>
              </a:spcBef>
              <a:buFont typeface="Wingdings" panose="05000000000000000000" pitchFamily="2" charset="2"/>
              <a:buChar char="§"/>
            </a:pPr>
            <a:r>
              <a:rPr lang="en-US" sz="1000" b="1" dirty="0">
                <a:latin typeface="+mn-lt"/>
              </a:rPr>
              <a:t>Engineer </a:t>
            </a:r>
            <a:r>
              <a:rPr lang="en-US" sz="1000" b="1" i="1" dirty="0">
                <a:latin typeface="+mn-lt"/>
              </a:rPr>
              <a:t>(Consumer Technology Products, Electrical &amp; Electronics Equipment)</a:t>
            </a:r>
          </a:p>
          <a:p>
            <a:pPr marL="171450" indent="-171450">
              <a:lnSpc>
                <a:spcPts val="1400"/>
              </a:lnSpc>
              <a:spcBef>
                <a:spcPts val="700"/>
              </a:spcBef>
              <a:buFont typeface="Wingdings" panose="05000000000000000000" pitchFamily="2" charset="2"/>
              <a:buChar char="§"/>
            </a:pPr>
            <a:r>
              <a:rPr lang="en-US" sz="1000" dirty="0">
                <a:latin typeface="+mn-lt"/>
              </a:rPr>
              <a:t>Engineer </a:t>
            </a:r>
            <a:r>
              <a:rPr lang="en-US" sz="1000" i="1" dirty="0">
                <a:latin typeface="+mn-lt"/>
              </a:rPr>
              <a:t>(</a:t>
            </a:r>
            <a:r>
              <a:rPr lang="en-US" sz="1000" i="1" dirty="0" err="1">
                <a:latin typeface="+mn-lt"/>
              </a:rPr>
              <a:t>Bearley</a:t>
            </a:r>
            <a:r>
              <a:rPr lang="en-US" sz="1000" i="1" dirty="0">
                <a:latin typeface="+mn-lt"/>
              </a:rPr>
              <a:t> EMC)</a:t>
            </a:r>
          </a:p>
          <a:p>
            <a:pPr marL="171450" indent="-171450">
              <a:lnSpc>
                <a:spcPts val="1400"/>
              </a:lnSpc>
              <a:spcBef>
                <a:spcPts val="700"/>
              </a:spcBef>
              <a:buFont typeface="Wingdings" panose="05000000000000000000" pitchFamily="2" charset="2"/>
              <a:buChar char="§"/>
            </a:pPr>
            <a:r>
              <a:rPr lang="en-US" sz="1000" dirty="0">
                <a:latin typeface="+mn-lt"/>
              </a:rPr>
              <a:t>Senior Engineer - Technical Solutions </a:t>
            </a:r>
            <a:r>
              <a:rPr lang="en-US" sz="1000" i="1" dirty="0">
                <a:latin typeface="+mn-lt"/>
              </a:rPr>
              <a:t>(RF)</a:t>
            </a:r>
          </a:p>
          <a:p>
            <a:pPr marL="171450" indent="-171450">
              <a:lnSpc>
                <a:spcPts val="1400"/>
              </a:lnSpc>
              <a:spcBef>
                <a:spcPts val="700"/>
              </a:spcBef>
              <a:buFont typeface="Wingdings" panose="05000000000000000000" pitchFamily="2" charset="2"/>
              <a:buChar char="§"/>
            </a:pPr>
            <a:r>
              <a:rPr lang="en-US" sz="1000" dirty="0">
                <a:latin typeface="+mn-lt"/>
              </a:rPr>
              <a:t>Inspector OCA </a:t>
            </a:r>
            <a:r>
              <a:rPr lang="en-US" sz="1000" i="1" dirty="0">
                <a:latin typeface="+mn-lt"/>
              </a:rPr>
              <a:t>(</a:t>
            </a:r>
            <a:r>
              <a:rPr lang="en-US" sz="1000" i="1" dirty="0" err="1">
                <a:latin typeface="+mn-lt"/>
              </a:rPr>
              <a:t>Ingeniero</a:t>
            </a:r>
            <a:r>
              <a:rPr lang="en-US" sz="1000" i="1" dirty="0">
                <a:latin typeface="+mn-lt"/>
              </a:rPr>
              <a:t> </a:t>
            </a:r>
            <a:r>
              <a:rPr lang="en-US" sz="1000" i="1" dirty="0" err="1">
                <a:latin typeface="+mn-lt"/>
              </a:rPr>
              <a:t>Mecánico</a:t>
            </a:r>
            <a:r>
              <a:rPr lang="en-US" sz="1000" i="1" dirty="0">
                <a:latin typeface="+mn-lt"/>
              </a:rPr>
              <a:t>) </a:t>
            </a:r>
            <a:br>
              <a:rPr lang="en-US" sz="1000" i="1" dirty="0">
                <a:latin typeface="+mn-lt"/>
              </a:rPr>
            </a:br>
            <a:r>
              <a:rPr lang="en-US" sz="1000" dirty="0">
                <a:latin typeface="+mn-lt"/>
              </a:rPr>
              <a:t>Contr. </a:t>
            </a:r>
            <a:r>
              <a:rPr lang="en-US" sz="1000" dirty="0" err="1">
                <a:latin typeface="+mn-lt"/>
              </a:rPr>
              <a:t>Prácticas</a:t>
            </a:r>
            <a:r>
              <a:rPr lang="en-US" sz="1000" dirty="0">
                <a:latin typeface="+mn-lt"/>
              </a:rPr>
              <a:t> </a:t>
            </a:r>
            <a:r>
              <a:rPr lang="en-US" sz="1000" i="1" dirty="0">
                <a:latin typeface="+mn-lt"/>
              </a:rPr>
              <a:t>(Madrid)</a:t>
            </a:r>
          </a:p>
          <a:p>
            <a:pPr marL="171450" indent="-171450">
              <a:lnSpc>
                <a:spcPts val="1400"/>
              </a:lnSpc>
              <a:spcBef>
                <a:spcPts val="700"/>
              </a:spcBef>
              <a:buFont typeface="Wingdings" panose="05000000000000000000" pitchFamily="2" charset="2"/>
              <a:buChar char="§"/>
            </a:pPr>
            <a:r>
              <a:rPr lang="en-US" sz="1000" dirty="0">
                <a:latin typeface="+mn-lt"/>
              </a:rPr>
              <a:t>…</a:t>
            </a:r>
          </a:p>
        </p:txBody>
      </p:sp>
      <p:sp>
        <p:nvSpPr>
          <p:cNvPr id="11" name="Untertitel 2">
            <a:extLst>
              <a:ext uri="{FF2B5EF4-FFF2-40B4-BE49-F238E27FC236}">
                <a16:creationId xmlns:a16="http://schemas.microsoft.com/office/drawing/2014/main" id="{0D6ADF8D-1E9D-4AA0-B5C9-55026CFB9E27}"/>
              </a:ext>
            </a:extLst>
          </p:cNvPr>
          <p:cNvSpPr txBox="1">
            <a:spLocks/>
          </p:cNvSpPr>
          <p:nvPr/>
        </p:nvSpPr>
        <p:spPr>
          <a:xfrm>
            <a:off x="3534878" y="2400373"/>
            <a:ext cx="2812885" cy="2412712"/>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ts val="1400"/>
              </a:lnSpc>
              <a:spcBef>
                <a:spcPts val="700"/>
              </a:spcBef>
              <a:buFont typeface="Wingdings" panose="05000000000000000000" pitchFamily="2" charset="2"/>
              <a:buChar char="§"/>
            </a:pPr>
            <a:r>
              <a:rPr lang="en-US" sz="1000" dirty="0">
                <a:latin typeface="+mn-lt"/>
              </a:rPr>
              <a:t>RF Technician</a:t>
            </a:r>
          </a:p>
          <a:p>
            <a:pPr marL="171450" indent="-171450">
              <a:lnSpc>
                <a:spcPts val="1400"/>
              </a:lnSpc>
              <a:spcBef>
                <a:spcPts val="700"/>
              </a:spcBef>
              <a:buFont typeface="Wingdings" panose="05000000000000000000" pitchFamily="2" charset="2"/>
              <a:buChar char="§"/>
            </a:pPr>
            <a:r>
              <a:rPr lang="en-US" sz="1000" dirty="0">
                <a:latin typeface="+mn-lt"/>
              </a:rPr>
              <a:t>Inspector ITV </a:t>
            </a:r>
            <a:r>
              <a:rPr lang="en-US" sz="1000" i="1" dirty="0">
                <a:latin typeface="+mn-lt"/>
              </a:rPr>
              <a:t>(Albacete)</a:t>
            </a:r>
          </a:p>
          <a:p>
            <a:pPr marL="171450" indent="-171450">
              <a:lnSpc>
                <a:spcPts val="1400"/>
              </a:lnSpc>
              <a:spcBef>
                <a:spcPts val="700"/>
              </a:spcBef>
              <a:buFont typeface="Wingdings" panose="05000000000000000000" pitchFamily="2" charset="2"/>
              <a:buChar char="§"/>
            </a:pPr>
            <a:r>
              <a:rPr lang="en-US" sz="1000" b="1" dirty="0">
                <a:latin typeface="+mn-lt"/>
              </a:rPr>
              <a:t>VCC Executive</a:t>
            </a:r>
          </a:p>
          <a:p>
            <a:pPr marL="171450" indent="-171450">
              <a:lnSpc>
                <a:spcPts val="1400"/>
              </a:lnSpc>
              <a:spcBef>
                <a:spcPts val="700"/>
              </a:spcBef>
              <a:buFont typeface="Wingdings" panose="05000000000000000000" pitchFamily="2" charset="2"/>
              <a:buChar char="§"/>
            </a:pPr>
            <a:r>
              <a:rPr lang="en-US" sz="1000" dirty="0">
                <a:latin typeface="+mn-lt"/>
              </a:rPr>
              <a:t>Jefe de Nave ITV</a:t>
            </a:r>
          </a:p>
          <a:p>
            <a:pPr marL="171450" indent="-171450">
              <a:lnSpc>
                <a:spcPts val="1400"/>
              </a:lnSpc>
              <a:spcBef>
                <a:spcPts val="700"/>
              </a:spcBef>
              <a:buFont typeface="Wingdings" panose="05000000000000000000" pitchFamily="2" charset="2"/>
              <a:buChar char="§"/>
            </a:pPr>
            <a:r>
              <a:rPr lang="en-US" sz="1000" b="1" dirty="0">
                <a:latin typeface="+mn-lt"/>
              </a:rPr>
              <a:t>Client Administrator - Global Risk Consultants - Excelsior, MN office</a:t>
            </a:r>
          </a:p>
          <a:p>
            <a:pPr marL="171450" indent="-171450">
              <a:lnSpc>
                <a:spcPts val="1400"/>
              </a:lnSpc>
              <a:spcBef>
                <a:spcPts val="700"/>
              </a:spcBef>
              <a:buFont typeface="Wingdings" panose="05000000000000000000" pitchFamily="2" charset="2"/>
              <a:buChar char="§"/>
            </a:pPr>
            <a:r>
              <a:rPr lang="en-US" sz="1000" dirty="0">
                <a:latin typeface="+mn-lt"/>
              </a:rPr>
              <a:t>Biologist / Technical Executive </a:t>
            </a:r>
            <a:br>
              <a:rPr lang="en-US" sz="1000" dirty="0">
                <a:latin typeface="+mn-lt"/>
              </a:rPr>
            </a:br>
            <a:r>
              <a:rPr lang="en-US" sz="1000" i="1" dirty="0">
                <a:latin typeface="+mn-lt"/>
              </a:rPr>
              <a:t>(Biocompatibility testing) </a:t>
            </a:r>
            <a:r>
              <a:rPr lang="en-US" sz="1000" dirty="0">
                <a:latin typeface="+mn-lt"/>
              </a:rPr>
              <a:t>- Contract</a:t>
            </a:r>
          </a:p>
          <a:p>
            <a:pPr marL="171450" indent="-171450">
              <a:lnSpc>
                <a:spcPts val="1400"/>
              </a:lnSpc>
              <a:spcBef>
                <a:spcPts val="700"/>
              </a:spcBef>
              <a:buFont typeface="Wingdings" panose="05000000000000000000" pitchFamily="2" charset="2"/>
              <a:buChar char="§"/>
            </a:pPr>
            <a:r>
              <a:rPr lang="en-US" sz="1000" b="1" dirty="0">
                <a:latin typeface="+mn-lt"/>
              </a:rPr>
              <a:t>Inspector ATP y ADR ACREDITADO </a:t>
            </a:r>
            <a:r>
              <a:rPr lang="en-US" sz="1000" b="1" i="1" dirty="0">
                <a:latin typeface="+mn-lt"/>
              </a:rPr>
              <a:t>(Tarragona)</a:t>
            </a:r>
          </a:p>
          <a:p>
            <a:pPr marL="171450" indent="-171450">
              <a:lnSpc>
                <a:spcPts val="1400"/>
              </a:lnSpc>
              <a:spcBef>
                <a:spcPts val="700"/>
              </a:spcBef>
              <a:buFont typeface="Wingdings" panose="05000000000000000000" pitchFamily="2" charset="2"/>
              <a:buChar char="§"/>
            </a:pPr>
            <a:r>
              <a:rPr lang="en-US" sz="1000" dirty="0">
                <a:latin typeface="+mn-lt"/>
              </a:rPr>
              <a:t>… </a:t>
            </a:r>
          </a:p>
        </p:txBody>
      </p:sp>
      <p:sp>
        <p:nvSpPr>
          <p:cNvPr id="14" name="Untertitel 2">
            <a:extLst>
              <a:ext uri="{FF2B5EF4-FFF2-40B4-BE49-F238E27FC236}">
                <a16:creationId xmlns:a16="http://schemas.microsoft.com/office/drawing/2014/main" id="{CB22555E-97D3-47A0-A716-92355A7FC1E9}"/>
              </a:ext>
            </a:extLst>
          </p:cNvPr>
          <p:cNvSpPr txBox="1">
            <a:spLocks/>
          </p:cNvSpPr>
          <p:nvPr/>
        </p:nvSpPr>
        <p:spPr>
          <a:xfrm>
            <a:off x="6640678" y="2400373"/>
            <a:ext cx="2812885" cy="2502480"/>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ts val="1400"/>
              </a:lnSpc>
              <a:spcBef>
                <a:spcPts val="700"/>
              </a:spcBef>
              <a:buFont typeface="Wingdings" panose="05000000000000000000" pitchFamily="2" charset="2"/>
              <a:buChar char="§"/>
            </a:pPr>
            <a:r>
              <a:rPr lang="en-US" sz="1000" dirty="0">
                <a:latin typeface="+mn-lt"/>
              </a:rPr>
              <a:t>Consultant</a:t>
            </a:r>
            <a:r>
              <a:rPr lang="en-US" sz="1000" i="1" dirty="0">
                <a:latin typeface="+mn-lt"/>
              </a:rPr>
              <a:t> (w/m) </a:t>
            </a:r>
            <a:r>
              <a:rPr lang="en-US" sz="1000" dirty="0" err="1">
                <a:latin typeface="+mn-lt"/>
              </a:rPr>
              <a:t>im</a:t>
            </a:r>
            <a:r>
              <a:rPr lang="en-US" sz="1000" dirty="0">
                <a:latin typeface="+mn-lt"/>
              </a:rPr>
              <a:t> </a:t>
            </a:r>
            <a:r>
              <a:rPr lang="en-US" sz="1000" dirty="0" err="1">
                <a:latin typeface="+mn-lt"/>
              </a:rPr>
              <a:t>Bereich</a:t>
            </a:r>
            <a:r>
              <a:rPr lang="en-US" sz="1000" dirty="0">
                <a:latin typeface="+mn-lt"/>
              </a:rPr>
              <a:t> Internet of Things</a:t>
            </a:r>
          </a:p>
          <a:p>
            <a:pPr marL="171450" indent="-171450">
              <a:lnSpc>
                <a:spcPts val="1400"/>
              </a:lnSpc>
              <a:spcBef>
                <a:spcPts val="700"/>
              </a:spcBef>
              <a:buFont typeface="Wingdings" panose="05000000000000000000" pitchFamily="2" charset="2"/>
              <a:buChar char="§"/>
            </a:pPr>
            <a:r>
              <a:rPr lang="en-US" sz="1000" dirty="0">
                <a:latin typeface="+mn-lt"/>
              </a:rPr>
              <a:t>SAP SD </a:t>
            </a:r>
            <a:r>
              <a:rPr lang="en-US" sz="1000" dirty="0" err="1">
                <a:latin typeface="+mn-lt"/>
              </a:rPr>
              <a:t>Berater</a:t>
            </a:r>
            <a:r>
              <a:rPr lang="en-US" sz="1000" i="1" dirty="0">
                <a:latin typeface="+mn-lt"/>
              </a:rPr>
              <a:t> (w/m) </a:t>
            </a:r>
          </a:p>
          <a:p>
            <a:pPr marL="171450" indent="-171450">
              <a:lnSpc>
                <a:spcPts val="1400"/>
              </a:lnSpc>
              <a:spcBef>
                <a:spcPts val="700"/>
              </a:spcBef>
              <a:buFont typeface="Wingdings" panose="05000000000000000000" pitchFamily="2" charset="2"/>
              <a:buChar char="§"/>
            </a:pPr>
            <a:r>
              <a:rPr lang="en-US" sz="1000" dirty="0">
                <a:latin typeface="+mn-lt"/>
              </a:rPr>
              <a:t>SAP HCM </a:t>
            </a:r>
            <a:r>
              <a:rPr lang="en-US" sz="1000" dirty="0" err="1">
                <a:latin typeface="+mn-lt"/>
              </a:rPr>
              <a:t>Spezialist</a:t>
            </a:r>
            <a:r>
              <a:rPr lang="en-US" sz="1000" dirty="0">
                <a:latin typeface="+mn-lt"/>
              </a:rPr>
              <a:t> </a:t>
            </a:r>
            <a:r>
              <a:rPr lang="en-US" sz="1000" i="1" dirty="0">
                <a:latin typeface="+mn-lt"/>
              </a:rPr>
              <a:t>(w/m) </a:t>
            </a:r>
            <a:r>
              <a:rPr lang="en-US" sz="1000" dirty="0" err="1">
                <a:latin typeface="+mn-lt"/>
              </a:rPr>
              <a:t>im</a:t>
            </a:r>
            <a:r>
              <a:rPr lang="en-US" sz="1000" dirty="0">
                <a:latin typeface="+mn-lt"/>
              </a:rPr>
              <a:t> </a:t>
            </a:r>
            <a:r>
              <a:rPr lang="en-US" sz="1000" dirty="0" err="1">
                <a:latin typeface="+mn-lt"/>
              </a:rPr>
              <a:t>Bereich</a:t>
            </a:r>
            <a:r>
              <a:rPr lang="en-US" sz="1000" dirty="0">
                <a:latin typeface="+mn-lt"/>
              </a:rPr>
              <a:t> </a:t>
            </a:r>
            <a:br>
              <a:rPr lang="en-US" sz="1000" dirty="0">
                <a:latin typeface="+mn-lt"/>
              </a:rPr>
            </a:br>
            <a:r>
              <a:rPr lang="en-US" sz="1000" dirty="0">
                <a:latin typeface="+mn-lt"/>
              </a:rPr>
              <a:t>Application Management</a:t>
            </a:r>
          </a:p>
          <a:p>
            <a:pPr marL="171450" indent="-171450">
              <a:lnSpc>
                <a:spcPts val="1400"/>
              </a:lnSpc>
              <a:spcBef>
                <a:spcPts val="700"/>
              </a:spcBef>
              <a:buFont typeface="Wingdings" panose="05000000000000000000" pitchFamily="2" charset="2"/>
              <a:buChar char="§"/>
            </a:pPr>
            <a:r>
              <a:rPr lang="en-US" sz="1000" b="1" dirty="0">
                <a:latin typeface="+mn-lt"/>
              </a:rPr>
              <a:t>BIM </a:t>
            </a:r>
            <a:r>
              <a:rPr lang="en-US" sz="1000" b="1" dirty="0" err="1">
                <a:latin typeface="+mn-lt"/>
              </a:rPr>
              <a:t>Konstrukteur</a:t>
            </a:r>
            <a:r>
              <a:rPr lang="en-US" sz="1000" b="1" dirty="0">
                <a:latin typeface="+mn-lt"/>
              </a:rPr>
              <a:t> / </a:t>
            </a:r>
            <a:r>
              <a:rPr lang="en-US" sz="1000" b="1" dirty="0" err="1">
                <a:latin typeface="+mn-lt"/>
              </a:rPr>
              <a:t>Technischer</a:t>
            </a:r>
            <a:r>
              <a:rPr lang="en-US" sz="1000" b="1" dirty="0">
                <a:latin typeface="+mn-lt"/>
              </a:rPr>
              <a:t> </a:t>
            </a:r>
            <a:r>
              <a:rPr lang="en-US" sz="1000" b="1" dirty="0" err="1">
                <a:latin typeface="+mn-lt"/>
              </a:rPr>
              <a:t>Systemplaner</a:t>
            </a:r>
            <a:r>
              <a:rPr lang="en-US" sz="1000" b="1" dirty="0">
                <a:latin typeface="+mn-lt"/>
              </a:rPr>
              <a:t> </a:t>
            </a:r>
            <a:r>
              <a:rPr lang="en-US" sz="1000" b="1" i="1" dirty="0">
                <a:latin typeface="+mn-lt"/>
              </a:rPr>
              <a:t>(w/m) </a:t>
            </a:r>
            <a:r>
              <a:rPr lang="en-US" sz="1000" b="1" dirty="0" err="1">
                <a:latin typeface="+mn-lt"/>
              </a:rPr>
              <a:t>im</a:t>
            </a:r>
            <a:r>
              <a:rPr lang="en-US" sz="1000" b="1" dirty="0">
                <a:latin typeface="+mn-lt"/>
              </a:rPr>
              <a:t> </a:t>
            </a:r>
            <a:r>
              <a:rPr lang="en-US" sz="1000" b="1" dirty="0" err="1">
                <a:latin typeface="+mn-lt"/>
              </a:rPr>
              <a:t>Bereich</a:t>
            </a:r>
            <a:r>
              <a:rPr lang="en-US" sz="1000" b="1" dirty="0">
                <a:latin typeface="+mn-lt"/>
              </a:rPr>
              <a:t> </a:t>
            </a:r>
            <a:br>
              <a:rPr lang="en-US" sz="1000" b="1" dirty="0">
                <a:latin typeface="+mn-lt"/>
              </a:rPr>
            </a:br>
            <a:r>
              <a:rPr lang="en-US" sz="1000" b="1" dirty="0" err="1">
                <a:latin typeface="+mn-lt"/>
              </a:rPr>
              <a:t>Technische</a:t>
            </a:r>
            <a:r>
              <a:rPr lang="en-US" sz="1000" b="1" dirty="0">
                <a:latin typeface="+mn-lt"/>
              </a:rPr>
              <a:t> </a:t>
            </a:r>
            <a:r>
              <a:rPr lang="en-US" sz="1000" b="1" dirty="0" err="1">
                <a:latin typeface="+mn-lt"/>
              </a:rPr>
              <a:t>Ausrüstung</a:t>
            </a:r>
            <a:r>
              <a:rPr lang="en-US" sz="1000" b="1" dirty="0">
                <a:latin typeface="+mn-lt"/>
              </a:rPr>
              <a:t> </a:t>
            </a:r>
            <a:r>
              <a:rPr lang="en-US" sz="1000" b="1" i="1" dirty="0">
                <a:latin typeface="+mn-lt"/>
              </a:rPr>
              <a:t>(HLSK)</a:t>
            </a:r>
          </a:p>
          <a:p>
            <a:pPr marL="171450" indent="-171450">
              <a:lnSpc>
                <a:spcPts val="1400"/>
              </a:lnSpc>
              <a:spcBef>
                <a:spcPts val="700"/>
              </a:spcBef>
              <a:buFont typeface="Wingdings" panose="05000000000000000000" pitchFamily="2" charset="2"/>
              <a:buChar char="§"/>
            </a:pPr>
            <a:r>
              <a:rPr lang="en-US" sz="1000" dirty="0" err="1">
                <a:latin typeface="+mn-lt"/>
              </a:rPr>
              <a:t>Werkstudent</a:t>
            </a:r>
            <a:r>
              <a:rPr lang="en-US" sz="1000" dirty="0">
                <a:latin typeface="+mn-lt"/>
              </a:rPr>
              <a:t> </a:t>
            </a:r>
            <a:r>
              <a:rPr lang="en-US" sz="1000" i="1" dirty="0">
                <a:latin typeface="+mn-lt"/>
              </a:rPr>
              <a:t>(w/m) </a:t>
            </a:r>
            <a:r>
              <a:rPr lang="en-US" sz="1000" dirty="0" err="1">
                <a:latin typeface="+mn-lt"/>
              </a:rPr>
              <a:t>im</a:t>
            </a:r>
            <a:r>
              <a:rPr lang="en-US" sz="1000" dirty="0">
                <a:latin typeface="+mn-lt"/>
              </a:rPr>
              <a:t> </a:t>
            </a:r>
            <a:r>
              <a:rPr lang="en-US" sz="1000" dirty="0" err="1">
                <a:latin typeface="+mn-lt"/>
              </a:rPr>
              <a:t>Bereich</a:t>
            </a:r>
            <a:r>
              <a:rPr lang="en-US" sz="1000" dirty="0">
                <a:latin typeface="+mn-lt"/>
              </a:rPr>
              <a:t> SAP CRM in </a:t>
            </a:r>
            <a:r>
              <a:rPr lang="en-US" sz="1000" dirty="0" err="1">
                <a:latin typeface="+mn-lt"/>
              </a:rPr>
              <a:t>Teilzeit</a:t>
            </a:r>
            <a:r>
              <a:rPr lang="en-US" sz="1000" dirty="0">
                <a:latin typeface="+mn-lt"/>
              </a:rPr>
              <a:t> </a:t>
            </a:r>
            <a:r>
              <a:rPr lang="en-US" sz="1000" i="1" dirty="0">
                <a:latin typeface="+mn-lt"/>
              </a:rPr>
              <a:t>(max. 20 </a:t>
            </a:r>
            <a:r>
              <a:rPr lang="en-US" sz="1000" i="1" dirty="0" err="1">
                <a:latin typeface="+mn-lt"/>
              </a:rPr>
              <a:t>Stunden</a:t>
            </a:r>
            <a:r>
              <a:rPr lang="en-US" sz="1000" i="1" dirty="0">
                <a:latin typeface="+mn-lt"/>
              </a:rPr>
              <a:t>/</a:t>
            </a:r>
            <a:r>
              <a:rPr lang="en-US" sz="1000" i="1" dirty="0" err="1">
                <a:latin typeface="+mn-lt"/>
              </a:rPr>
              <a:t>Woche</a:t>
            </a:r>
            <a:r>
              <a:rPr lang="en-US" sz="1000" i="1" dirty="0">
                <a:latin typeface="+mn-lt"/>
              </a:rPr>
              <a:t>)</a:t>
            </a:r>
          </a:p>
          <a:p>
            <a:pPr marL="171450" indent="-171450">
              <a:lnSpc>
                <a:spcPts val="1400"/>
              </a:lnSpc>
              <a:spcBef>
                <a:spcPts val="700"/>
              </a:spcBef>
              <a:buFont typeface="Wingdings" panose="05000000000000000000" pitchFamily="2" charset="2"/>
              <a:buChar char="§"/>
            </a:pPr>
            <a:r>
              <a:rPr lang="en-US" sz="1000" b="1" dirty="0">
                <a:latin typeface="+mn-lt"/>
              </a:rPr>
              <a:t>Auditor </a:t>
            </a:r>
            <a:r>
              <a:rPr lang="en-US" sz="1000" b="1" i="1" dirty="0">
                <a:latin typeface="+mn-lt"/>
              </a:rPr>
              <a:t>(w/m) </a:t>
            </a:r>
            <a:r>
              <a:rPr lang="en-US" sz="1000" b="1" dirty="0" err="1">
                <a:latin typeface="+mn-lt"/>
              </a:rPr>
              <a:t>gemäß</a:t>
            </a:r>
            <a:r>
              <a:rPr lang="en-US" sz="1000" b="1" dirty="0">
                <a:latin typeface="+mn-lt"/>
              </a:rPr>
              <a:t> IATF 16949</a:t>
            </a:r>
          </a:p>
          <a:p>
            <a:pPr marL="171450" indent="-171450">
              <a:lnSpc>
                <a:spcPts val="1400"/>
              </a:lnSpc>
              <a:spcBef>
                <a:spcPts val="700"/>
              </a:spcBef>
              <a:buFont typeface="Wingdings" panose="05000000000000000000" pitchFamily="2" charset="2"/>
              <a:buChar char="§"/>
            </a:pPr>
            <a:r>
              <a:rPr lang="en-US" sz="1000" dirty="0">
                <a:latin typeface="+mn-lt"/>
              </a:rPr>
              <a:t>…</a:t>
            </a:r>
          </a:p>
        </p:txBody>
      </p:sp>
    </p:spTree>
    <p:extLst>
      <p:ext uri="{BB962C8B-B14F-4D97-AF65-F5344CB8AC3E}">
        <p14:creationId xmlns:p14="http://schemas.microsoft.com/office/powerpoint/2010/main" val="7810439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984247-63CE-4C75-B093-80CCEF607B83}"/>
              </a:ext>
            </a:extLst>
          </p:cNvPr>
          <p:cNvSpPr>
            <a:spLocks noGrp="1"/>
          </p:cNvSpPr>
          <p:nvPr>
            <p:ph type="ctrTitle"/>
          </p:nvPr>
        </p:nvSpPr>
        <p:spPr>
          <a:xfrm>
            <a:off x="441867" y="445511"/>
            <a:ext cx="8420100" cy="664797"/>
          </a:xfrm>
        </p:spPr>
        <p:txBody>
          <a:bodyPr/>
          <a:lstStyle/>
          <a:p>
            <a:r>
              <a:rPr lang="en-US" b="1" dirty="0"/>
              <a:t>Job and skills data</a:t>
            </a:r>
            <a:br>
              <a:rPr lang="de-DE" b="1" dirty="0"/>
            </a:br>
            <a:r>
              <a:rPr lang="en-US" b="1" dirty="0">
                <a:solidFill>
                  <a:schemeClr val="accent6"/>
                </a:solidFill>
              </a:rPr>
              <a:t>diverse vocabularies</a:t>
            </a:r>
            <a:endParaRPr lang="de-CH" b="1" dirty="0">
              <a:solidFill>
                <a:schemeClr val="accent6"/>
              </a:solidFill>
            </a:endParaRPr>
          </a:p>
        </p:txBody>
      </p:sp>
      <p:sp>
        <p:nvSpPr>
          <p:cNvPr id="4" name="Fußzeilenplatzhalter 3">
            <a:extLst>
              <a:ext uri="{FF2B5EF4-FFF2-40B4-BE49-F238E27FC236}">
                <a16:creationId xmlns:a16="http://schemas.microsoft.com/office/drawing/2014/main" id="{397EFE5D-13E0-4761-AE57-44B599E6DCFE}"/>
              </a:ext>
            </a:extLst>
          </p:cNvPr>
          <p:cNvSpPr>
            <a:spLocks noGrp="1"/>
          </p:cNvSpPr>
          <p:nvPr>
            <p:ph type="ftr" sz="quarter" idx="11"/>
          </p:nvPr>
        </p:nvSpPr>
        <p:spPr/>
        <p:txBody>
          <a:bodyPr/>
          <a:lstStyle/>
          <a:p>
            <a:r>
              <a:rPr lang="en-US"/>
              <a:t>JANZZ.technology / KGC Talk NYC / May 05 2022</a:t>
            </a:r>
            <a:endParaRPr lang="de-CH" dirty="0"/>
          </a:p>
        </p:txBody>
      </p:sp>
      <p:sp>
        <p:nvSpPr>
          <p:cNvPr id="5" name="Foliennummernplatzhalter 4">
            <a:extLst>
              <a:ext uri="{FF2B5EF4-FFF2-40B4-BE49-F238E27FC236}">
                <a16:creationId xmlns:a16="http://schemas.microsoft.com/office/drawing/2014/main" id="{044D65E2-F4BE-4E73-B2A4-3F9B9792EBAD}"/>
              </a:ext>
            </a:extLst>
          </p:cNvPr>
          <p:cNvSpPr>
            <a:spLocks noGrp="1"/>
          </p:cNvSpPr>
          <p:nvPr>
            <p:ph type="sldNum" sz="quarter" idx="12"/>
          </p:nvPr>
        </p:nvSpPr>
        <p:spPr/>
        <p:txBody>
          <a:bodyPr/>
          <a:lstStyle/>
          <a:p>
            <a:fld id="{A7E22F92-E701-4EF5-866F-F531EDE78CDA}" type="slidenum">
              <a:rPr lang="de-CH" smtClean="0"/>
              <a:pPr/>
              <a:t>9</a:t>
            </a:fld>
            <a:endParaRPr lang="de-CH" dirty="0"/>
          </a:p>
        </p:txBody>
      </p:sp>
      <p:cxnSp>
        <p:nvCxnSpPr>
          <p:cNvPr id="6" name="Gerader Verbinder 5">
            <a:extLst>
              <a:ext uri="{FF2B5EF4-FFF2-40B4-BE49-F238E27FC236}">
                <a16:creationId xmlns:a16="http://schemas.microsoft.com/office/drawing/2014/main" id="{224F1C71-9BF4-4D44-817D-A59A7FDC86E2}"/>
              </a:ext>
            </a:extLst>
          </p:cNvPr>
          <p:cNvCxnSpPr>
            <a:cxnSpLocks/>
          </p:cNvCxnSpPr>
          <p:nvPr/>
        </p:nvCxnSpPr>
        <p:spPr>
          <a:xfrm>
            <a:off x="438150" y="3209653"/>
            <a:ext cx="2816602"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Untertitel 2">
            <a:extLst>
              <a:ext uri="{FF2B5EF4-FFF2-40B4-BE49-F238E27FC236}">
                <a16:creationId xmlns:a16="http://schemas.microsoft.com/office/drawing/2014/main" id="{100C6733-9C9C-4547-95FF-65AFA396A775}"/>
              </a:ext>
            </a:extLst>
          </p:cNvPr>
          <p:cNvSpPr txBox="1">
            <a:spLocks/>
          </p:cNvSpPr>
          <p:nvPr/>
        </p:nvSpPr>
        <p:spPr>
          <a:xfrm>
            <a:off x="444544" y="2428297"/>
            <a:ext cx="1464953" cy="619850"/>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2400"/>
              </a:lnSpc>
              <a:spcBef>
                <a:spcPts val="0"/>
              </a:spcBef>
            </a:pPr>
            <a:r>
              <a:rPr lang="en-US" sz="2400" b="1" dirty="0">
                <a:latin typeface="+mn-lt"/>
              </a:rPr>
              <a:t>Mechanical</a:t>
            </a:r>
            <a:br>
              <a:rPr lang="en-US" sz="2400" b="1" dirty="0">
                <a:latin typeface="+mn-lt"/>
              </a:rPr>
            </a:br>
            <a:r>
              <a:rPr lang="en-US" sz="2400" b="1" dirty="0">
                <a:latin typeface="+mn-lt"/>
              </a:rPr>
              <a:t>Engineer</a:t>
            </a:r>
            <a:endParaRPr lang="en-US" b="1" dirty="0">
              <a:latin typeface="+mn-lt"/>
            </a:endParaRPr>
          </a:p>
        </p:txBody>
      </p:sp>
      <p:sp>
        <p:nvSpPr>
          <p:cNvPr id="9" name="Untertitel 2">
            <a:extLst>
              <a:ext uri="{FF2B5EF4-FFF2-40B4-BE49-F238E27FC236}">
                <a16:creationId xmlns:a16="http://schemas.microsoft.com/office/drawing/2014/main" id="{498150EF-2A8D-4304-8900-52F8418E8CF4}"/>
              </a:ext>
            </a:extLst>
          </p:cNvPr>
          <p:cNvSpPr txBox="1">
            <a:spLocks/>
          </p:cNvSpPr>
          <p:nvPr/>
        </p:nvSpPr>
        <p:spPr>
          <a:xfrm>
            <a:off x="441866" y="3436693"/>
            <a:ext cx="2812885" cy="2501710"/>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ts val="1400"/>
              </a:lnSpc>
              <a:spcBef>
                <a:spcPts val="700"/>
              </a:spcBef>
              <a:buFont typeface="Wingdings" panose="05000000000000000000" pitchFamily="2" charset="2"/>
              <a:buChar char="§"/>
            </a:pPr>
            <a:r>
              <a:rPr lang="en-US" sz="1000" dirty="0">
                <a:latin typeface="+mn-lt"/>
              </a:rPr>
              <a:t>General Mechanical Engineer</a:t>
            </a:r>
          </a:p>
          <a:p>
            <a:pPr marL="171450" indent="-171450">
              <a:lnSpc>
                <a:spcPts val="1400"/>
              </a:lnSpc>
              <a:spcBef>
                <a:spcPts val="700"/>
              </a:spcBef>
              <a:buFont typeface="Wingdings" panose="05000000000000000000" pitchFamily="2" charset="2"/>
              <a:buChar char="§"/>
            </a:pPr>
            <a:r>
              <a:rPr lang="en-US" sz="1000" dirty="0">
                <a:latin typeface="+mn-lt"/>
              </a:rPr>
              <a:t>Machine Build </a:t>
            </a:r>
            <a:r>
              <a:rPr lang="en-US" sz="1000" dirty="0" err="1">
                <a:latin typeface="+mn-lt"/>
              </a:rPr>
              <a:t>Eng</a:t>
            </a:r>
            <a:endParaRPr lang="en-US" sz="1000" dirty="0">
              <a:latin typeface="+mn-lt"/>
            </a:endParaRPr>
          </a:p>
          <a:p>
            <a:pPr marL="171450" indent="-171450">
              <a:lnSpc>
                <a:spcPts val="1400"/>
              </a:lnSpc>
              <a:spcBef>
                <a:spcPts val="700"/>
              </a:spcBef>
              <a:buFont typeface="Wingdings" panose="05000000000000000000" pitchFamily="2" charset="2"/>
              <a:buChar char="§"/>
            </a:pPr>
            <a:r>
              <a:rPr lang="en-US" sz="1000" dirty="0" err="1">
                <a:latin typeface="+mn-lt"/>
              </a:rPr>
              <a:t>Ingénieur</a:t>
            </a:r>
            <a:r>
              <a:rPr lang="en-US" sz="1000" dirty="0">
                <a:latin typeface="+mn-lt"/>
              </a:rPr>
              <a:t>/-e </a:t>
            </a:r>
            <a:r>
              <a:rPr lang="en-US" sz="1000" dirty="0" err="1">
                <a:latin typeface="+mn-lt"/>
              </a:rPr>
              <a:t>en</a:t>
            </a:r>
            <a:r>
              <a:rPr lang="en-US" sz="1000" dirty="0">
                <a:latin typeface="+mn-lt"/>
              </a:rPr>
              <a:t> </a:t>
            </a:r>
            <a:br>
              <a:rPr lang="en-US" sz="1000" dirty="0">
                <a:latin typeface="+mn-lt"/>
              </a:rPr>
            </a:br>
            <a:r>
              <a:rPr lang="en-US" sz="1000" dirty="0">
                <a:latin typeface="+mn-lt"/>
              </a:rPr>
              <a:t>construction </a:t>
            </a:r>
            <a:r>
              <a:rPr lang="en-US" sz="1000" dirty="0" err="1">
                <a:latin typeface="+mn-lt"/>
              </a:rPr>
              <a:t>mécanique</a:t>
            </a:r>
            <a:endParaRPr lang="en-US" sz="1000" dirty="0">
              <a:latin typeface="+mn-lt"/>
            </a:endParaRPr>
          </a:p>
          <a:p>
            <a:pPr marL="171450" indent="-171450">
              <a:lnSpc>
                <a:spcPts val="1400"/>
              </a:lnSpc>
              <a:spcBef>
                <a:spcPts val="700"/>
              </a:spcBef>
              <a:buFont typeface="Wingdings" panose="05000000000000000000" pitchFamily="2" charset="2"/>
              <a:buChar char="§"/>
            </a:pPr>
            <a:r>
              <a:rPr lang="en-US" sz="1000" dirty="0">
                <a:latin typeface="+mn-lt"/>
              </a:rPr>
              <a:t>Automotive Engineer</a:t>
            </a:r>
          </a:p>
          <a:p>
            <a:pPr marL="171450" indent="-171450">
              <a:lnSpc>
                <a:spcPts val="1400"/>
              </a:lnSpc>
              <a:spcBef>
                <a:spcPts val="700"/>
              </a:spcBef>
              <a:buFont typeface="Wingdings" panose="05000000000000000000" pitchFamily="2" charset="2"/>
              <a:buChar char="§"/>
            </a:pPr>
            <a:r>
              <a:rPr lang="en-US" sz="1000" dirty="0">
                <a:latin typeface="+mn-lt"/>
              </a:rPr>
              <a:t>Aeronautical Engineer</a:t>
            </a:r>
          </a:p>
          <a:p>
            <a:pPr marL="171450" indent="-171450">
              <a:lnSpc>
                <a:spcPts val="1400"/>
              </a:lnSpc>
              <a:spcBef>
                <a:spcPts val="700"/>
              </a:spcBef>
              <a:buFont typeface="Wingdings" panose="05000000000000000000" pitchFamily="2" charset="2"/>
              <a:buChar char="§"/>
            </a:pPr>
            <a:r>
              <a:rPr lang="el-GR" sz="1000" dirty="0">
                <a:latin typeface="+mn-lt"/>
              </a:rPr>
              <a:t>Μηχανολόγος μηχανικός</a:t>
            </a:r>
          </a:p>
          <a:p>
            <a:pPr marL="171450" indent="-171450">
              <a:lnSpc>
                <a:spcPts val="1400"/>
              </a:lnSpc>
              <a:spcBef>
                <a:spcPts val="700"/>
              </a:spcBef>
              <a:buFont typeface="Wingdings" panose="05000000000000000000" pitchFamily="2" charset="2"/>
              <a:buChar char="§"/>
            </a:pPr>
            <a:r>
              <a:rPr lang="ja-JP" altLang="de-DE" sz="1000" dirty="0">
                <a:latin typeface="+mn-lt"/>
              </a:rPr>
              <a:t>機械工程師</a:t>
            </a:r>
          </a:p>
          <a:p>
            <a:pPr marL="171450" indent="-171450">
              <a:lnSpc>
                <a:spcPts val="1400"/>
              </a:lnSpc>
              <a:spcBef>
                <a:spcPts val="700"/>
              </a:spcBef>
              <a:buFont typeface="Wingdings" panose="05000000000000000000" pitchFamily="2" charset="2"/>
              <a:buChar char="§"/>
            </a:pPr>
            <a:r>
              <a:rPr lang="de-DE" altLang="ja-JP" sz="1000" dirty="0">
                <a:latin typeface="+mn-lt"/>
              </a:rPr>
              <a:t>…</a:t>
            </a:r>
          </a:p>
          <a:p>
            <a:pPr marL="171450" indent="-171450">
              <a:lnSpc>
                <a:spcPts val="1400"/>
              </a:lnSpc>
              <a:spcBef>
                <a:spcPts val="700"/>
              </a:spcBef>
              <a:buFont typeface="Wingdings" panose="05000000000000000000" pitchFamily="2" charset="2"/>
              <a:buChar char="§"/>
            </a:pPr>
            <a:endParaRPr lang="en-US" sz="1000" dirty="0">
              <a:latin typeface="+mn-lt"/>
            </a:endParaRPr>
          </a:p>
        </p:txBody>
      </p:sp>
      <p:cxnSp>
        <p:nvCxnSpPr>
          <p:cNvPr id="10" name="Gerader Verbinder 9">
            <a:extLst>
              <a:ext uri="{FF2B5EF4-FFF2-40B4-BE49-F238E27FC236}">
                <a16:creationId xmlns:a16="http://schemas.microsoft.com/office/drawing/2014/main" id="{79FED663-3C91-400E-8AFF-0C7FCFC4C609}"/>
              </a:ext>
            </a:extLst>
          </p:cNvPr>
          <p:cNvCxnSpPr>
            <a:cxnSpLocks/>
          </p:cNvCxnSpPr>
          <p:nvPr/>
        </p:nvCxnSpPr>
        <p:spPr>
          <a:xfrm>
            <a:off x="3531162" y="3209653"/>
            <a:ext cx="2816602"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Untertitel 2">
            <a:extLst>
              <a:ext uri="{FF2B5EF4-FFF2-40B4-BE49-F238E27FC236}">
                <a16:creationId xmlns:a16="http://schemas.microsoft.com/office/drawing/2014/main" id="{4288BCB0-6944-453F-B717-8FA18E3ABE0E}"/>
              </a:ext>
            </a:extLst>
          </p:cNvPr>
          <p:cNvSpPr txBox="1">
            <a:spLocks/>
          </p:cNvSpPr>
          <p:nvPr/>
        </p:nvSpPr>
        <p:spPr>
          <a:xfrm>
            <a:off x="3537556" y="2678815"/>
            <a:ext cx="1354410" cy="369332"/>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2400" b="1" dirty="0">
                <a:latin typeface="+mn-lt"/>
              </a:rPr>
              <a:t>Oncologist</a:t>
            </a:r>
            <a:endParaRPr lang="en-US" b="1" dirty="0">
              <a:latin typeface="+mn-lt"/>
            </a:endParaRPr>
          </a:p>
        </p:txBody>
      </p:sp>
      <p:sp>
        <p:nvSpPr>
          <p:cNvPr id="13" name="Untertitel 2">
            <a:extLst>
              <a:ext uri="{FF2B5EF4-FFF2-40B4-BE49-F238E27FC236}">
                <a16:creationId xmlns:a16="http://schemas.microsoft.com/office/drawing/2014/main" id="{77A1BAC9-C370-4852-A668-11AA6F55E1C7}"/>
              </a:ext>
            </a:extLst>
          </p:cNvPr>
          <p:cNvSpPr txBox="1">
            <a:spLocks/>
          </p:cNvSpPr>
          <p:nvPr/>
        </p:nvSpPr>
        <p:spPr>
          <a:xfrm>
            <a:off x="3534878" y="3436693"/>
            <a:ext cx="2812885" cy="2322174"/>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ts val="1400"/>
              </a:lnSpc>
              <a:spcBef>
                <a:spcPts val="700"/>
              </a:spcBef>
              <a:buFont typeface="Wingdings" panose="05000000000000000000" pitchFamily="2" charset="2"/>
              <a:buChar char="§"/>
            </a:pPr>
            <a:r>
              <a:rPr lang="en-US" sz="1000" dirty="0">
                <a:latin typeface="+mn-lt"/>
              </a:rPr>
              <a:t>Medical Oncologist</a:t>
            </a:r>
          </a:p>
          <a:p>
            <a:pPr marL="171450" indent="-171450">
              <a:lnSpc>
                <a:spcPts val="1400"/>
              </a:lnSpc>
              <a:spcBef>
                <a:spcPts val="700"/>
              </a:spcBef>
              <a:buFont typeface="Wingdings" panose="05000000000000000000" pitchFamily="2" charset="2"/>
              <a:buChar char="§"/>
            </a:pPr>
            <a:r>
              <a:rPr lang="en-US" sz="1000" dirty="0">
                <a:latin typeface="+mn-lt"/>
              </a:rPr>
              <a:t>Cancer Specialist</a:t>
            </a:r>
          </a:p>
          <a:p>
            <a:pPr marL="171450" indent="-171450">
              <a:lnSpc>
                <a:spcPts val="1400"/>
              </a:lnSpc>
              <a:spcBef>
                <a:spcPts val="700"/>
              </a:spcBef>
              <a:buFont typeface="Wingdings" panose="05000000000000000000" pitchFamily="2" charset="2"/>
              <a:buChar char="§"/>
            </a:pPr>
            <a:r>
              <a:rPr lang="en-US" sz="1000" dirty="0">
                <a:latin typeface="+mn-lt"/>
              </a:rPr>
              <a:t>Pediatric Oncologist</a:t>
            </a:r>
          </a:p>
          <a:p>
            <a:pPr marL="171450" indent="-171450">
              <a:lnSpc>
                <a:spcPts val="1400"/>
              </a:lnSpc>
              <a:spcBef>
                <a:spcPts val="700"/>
              </a:spcBef>
              <a:buFont typeface="Wingdings" panose="05000000000000000000" pitchFamily="2" charset="2"/>
              <a:buChar char="§"/>
            </a:pPr>
            <a:r>
              <a:rPr lang="en-US" sz="1000" dirty="0" err="1">
                <a:latin typeface="+mn-lt"/>
              </a:rPr>
              <a:t>Oncologue</a:t>
            </a:r>
            <a:r>
              <a:rPr lang="en-US" sz="1000" dirty="0">
                <a:latin typeface="+mn-lt"/>
              </a:rPr>
              <a:t> </a:t>
            </a:r>
            <a:r>
              <a:rPr lang="en-US" sz="1000" dirty="0" err="1">
                <a:latin typeface="+mn-lt"/>
              </a:rPr>
              <a:t>médical</a:t>
            </a:r>
            <a:r>
              <a:rPr lang="en-US" sz="1000" dirty="0">
                <a:latin typeface="+mn-lt"/>
              </a:rPr>
              <a:t>/-e</a:t>
            </a:r>
          </a:p>
          <a:p>
            <a:pPr marL="171450" indent="-171450">
              <a:lnSpc>
                <a:spcPts val="1400"/>
              </a:lnSpc>
              <a:spcBef>
                <a:spcPts val="700"/>
              </a:spcBef>
              <a:buFont typeface="Wingdings" panose="05000000000000000000" pitchFamily="2" charset="2"/>
              <a:buChar char="§"/>
            </a:pPr>
            <a:r>
              <a:rPr lang="en-US" sz="1000" dirty="0" err="1">
                <a:latin typeface="+mn-lt"/>
              </a:rPr>
              <a:t>Spécialiste</a:t>
            </a:r>
            <a:r>
              <a:rPr lang="en-US" sz="1000" dirty="0">
                <a:latin typeface="+mn-lt"/>
              </a:rPr>
              <a:t> des </a:t>
            </a:r>
            <a:r>
              <a:rPr lang="en-US" sz="1000" dirty="0" err="1">
                <a:latin typeface="+mn-lt"/>
              </a:rPr>
              <a:t>tumeurs</a:t>
            </a:r>
            <a:endParaRPr lang="en-US" sz="1000" dirty="0">
              <a:latin typeface="+mn-lt"/>
            </a:endParaRPr>
          </a:p>
          <a:p>
            <a:pPr marL="171450" indent="-171450">
              <a:lnSpc>
                <a:spcPts val="1400"/>
              </a:lnSpc>
              <a:spcBef>
                <a:spcPts val="700"/>
              </a:spcBef>
              <a:buFont typeface="Wingdings" panose="05000000000000000000" pitchFamily="2" charset="2"/>
              <a:buChar char="§"/>
            </a:pPr>
            <a:r>
              <a:rPr lang="en-US" sz="1000" dirty="0" err="1">
                <a:latin typeface="+mn-lt"/>
              </a:rPr>
              <a:t>Especialista</a:t>
            </a:r>
            <a:r>
              <a:rPr lang="en-US" sz="1000" dirty="0">
                <a:latin typeface="+mn-lt"/>
              </a:rPr>
              <a:t> </a:t>
            </a:r>
            <a:r>
              <a:rPr lang="en-US" sz="1000" dirty="0" err="1">
                <a:latin typeface="+mn-lt"/>
              </a:rPr>
              <a:t>en</a:t>
            </a:r>
            <a:r>
              <a:rPr lang="en-US" sz="1000" dirty="0">
                <a:latin typeface="+mn-lt"/>
              </a:rPr>
              <a:t> cancer</a:t>
            </a:r>
          </a:p>
          <a:p>
            <a:pPr marL="171450" indent="-171450">
              <a:lnSpc>
                <a:spcPts val="1400"/>
              </a:lnSpc>
              <a:spcBef>
                <a:spcPts val="700"/>
              </a:spcBef>
              <a:buFont typeface="Wingdings" panose="05000000000000000000" pitchFamily="2" charset="2"/>
              <a:buChar char="§"/>
            </a:pPr>
            <a:r>
              <a:rPr lang="hi-IN" sz="1000" dirty="0">
                <a:latin typeface="+mn-lt"/>
              </a:rPr>
              <a:t>रेडियोलोजिस्ट</a:t>
            </a:r>
          </a:p>
          <a:p>
            <a:pPr marL="171450" indent="-171450">
              <a:lnSpc>
                <a:spcPts val="1400"/>
              </a:lnSpc>
              <a:spcBef>
                <a:spcPts val="700"/>
              </a:spcBef>
              <a:buFont typeface="Wingdings" panose="05000000000000000000" pitchFamily="2" charset="2"/>
              <a:buChar char="§"/>
            </a:pPr>
            <a:r>
              <a:rPr lang="ar-AE" sz="1000" dirty="0">
                <a:latin typeface="+mn-lt"/>
              </a:rPr>
              <a:t>طبيب اختصاصي أشعة</a:t>
            </a:r>
          </a:p>
          <a:p>
            <a:pPr marL="171450" indent="-171450">
              <a:lnSpc>
                <a:spcPts val="1400"/>
              </a:lnSpc>
              <a:spcBef>
                <a:spcPts val="700"/>
              </a:spcBef>
              <a:buFont typeface="Wingdings" panose="05000000000000000000" pitchFamily="2" charset="2"/>
              <a:buChar char="§"/>
            </a:pPr>
            <a:r>
              <a:rPr lang="ar-AE" sz="1000" dirty="0">
                <a:latin typeface="+mn-lt"/>
              </a:rPr>
              <a:t>…</a:t>
            </a:r>
          </a:p>
        </p:txBody>
      </p:sp>
      <p:cxnSp>
        <p:nvCxnSpPr>
          <p:cNvPr id="14" name="Gerader Verbinder 13">
            <a:extLst>
              <a:ext uri="{FF2B5EF4-FFF2-40B4-BE49-F238E27FC236}">
                <a16:creationId xmlns:a16="http://schemas.microsoft.com/office/drawing/2014/main" id="{1D32563C-76DE-441A-B590-FC9CAF36FC0B}"/>
              </a:ext>
            </a:extLst>
          </p:cNvPr>
          <p:cNvCxnSpPr>
            <a:cxnSpLocks/>
          </p:cNvCxnSpPr>
          <p:nvPr/>
        </p:nvCxnSpPr>
        <p:spPr>
          <a:xfrm>
            <a:off x="6636962" y="3209653"/>
            <a:ext cx="2816602"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Untertitel 2">
            <a:extLst>
              <a:ext uri="{FF2B5EF4-FFF2-40B4-BE49-F238E27FC236}">
                <a16:creationId xmlns:a16="http://schemas.microsoft.com/office/drawing/2014/main" id="{5F2399C8-166D-4500-AD0D-E6734429F0D6}"/>
              </a:ext>
            </a:extLst>
          </p:cNvPr>
          <p:cNvSpPr txBox="1">
            <a:spLocks/>
          </p:cNvSpPr>
          <p:nvPr/>
        </p:nvSpPr>
        <p:spPr>
          <a:xfrm>
            <a:off x="6636962" y="2678815"/>
            <a:ext cx="1389804" cy="369332"/>
          </a:xfrm>
          <a:prstGeom prst="rect">
            <a:avLst/>
          </a:prstGeom>
        </p:spPr>
        <p:txBody>
          <a:bodyPr vert="horz" wrap="non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2400" b="1" dirty="0">
                <a:latin typeface="+mn-lt"/>
              </a:rPr>
              <a:t>Consultant</a:t>
            </a:r>
            <a:endParaRPr lang="en-US" b="1" dirty="0">
              <a:latin typeface="+mn-lt"/>
            </a:endParaRPr>
          </a:p>
        </p:txBody>
      </p:sp>
      <p:sp>
        <p:nvSpPr>
          <p:cNvPr id="17" name="Untertitel 2">
            <a:extLst>
              <a:ext uri="{FF2B5EF4-FFF2-40B4-BE49-F238E27FC236}">
                <a16:creationId xmlns:a16="http://schemas.microsoft.com/office/drawing/2014/main" id="{E07B1FB1-BF9A-40BF-9089-F07D61FC856A}"/>
              </a:ext>
            </a:extLst>
          </p:cNvPr>
          <p:cNvSpPr txBox="1">
            <a:spLocks/>
          </p:cNvSpPr>
          <p:nvPr/>
        </p:nvSpPr>
        <p:spPr>
          <a:xfrm>
            <a:off x="6640678" y="3436693"/>
            <a:ext cx="2812885" cy="2052870"/>
          </a:xfrm>
          <a:prstGeom prst="rect">
            <a:avLst/>
          </a:prstGeom>
        </p:spPr>
        <p:txBody>
          <a:bodyPr vert="horz" wrap="square" lIns="0" tIns="0" rIns="0" bIns="0" rtlCol="0">
            <a:spAutoFit/>
          </a:bodyPr>
          <a:lstStyle>
            <a:lvl1pPr marL="0" indent="0" algn="l" defTabSz="914400" rtl="0" eaLnBrk="1" latinLnBrk="0" hangingPunct="1">
              <a:lnSpc>
                <a:spcPts val="1800"/>
              </a:lnSpc>
              <a:spcBef>
                <a:spcPts val="900"/>
              </a:spcBef>
              <a:buFont typeface="Arial" panose="020B0604020202020204" pitchFamily="34" charset="0"/>
              <a:buNone/>
              <a:defRPr sz="13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indent="-171450">
              <a:lnSpc>
                <a:spcPts val="1400"/>
              </a:lnSpc>
              <a:spcBef>
                <a:spcPts val="700"/>
              </a:spcBef>
              <a:buFont typeface="Wingdings" panose="05000000000000000000" pitchFamily="2" charset="2"/>
              <a:buChar char="§"/>
            </a:pPr>
            <a:r>
              <a:rPr lang="en-US" sz="1000" dirty="0">
                <a:latin typeface="+mn-lt"/>
              </a:rPr>
              <a:t>UHNWI Consultant</a:t>
            </a:r>
          </a:p>
          <a:p>
            <a:pPr marL="171450" indent="-171450">
              <a:lnSpc>
                <a:spcPts val="1400"/>
              </a:lnSpc>
              <a:spcBef>
                <a:spcPts val="700"/>
              </a:spcBef>
              <a:buFont typeface="Wingdings" panose="05000000000000000000" pitchFamily="2" charset="2"/>
              <a:buChar char="§"/>
            </a:pPr>
            <a:r>
              <a:rPr lang="en-US" sz="1000" dirty="0">
                <a:latin typeface="+mn-lt"/>
              </a:rPr>
              <a:t>ERP Consultant</a:t>
            </a:r>
          </a:p>
          <a:p>
            <a:pPr marL="171450" indent="-171450">
              <a:lnSpc>
                <a:spcPts val="1400"/>
              </a:lnSpc>
              <a:spcBef>
                <a:spcPts val="700"/>
              </a:spcBef>
              <a:buFont typeface="Wingdings" panose="05000000000000000000" pitchFamily="2" charset="2"/>
              <a:buChar char="§"/>
            </a:pPr>
            <a:r>
              <a:rPr lang="en-US" sz="1000" dirty="0">
                <a:latin typeface="+mn-lt"/>
              </a:rPr>
              <a:t>Educational Consultant</a:t>
            </a:r>
          </a:p>
          <a:p>
            <a:pPr marL="171450" indent="-171450">
              <a:lnSpc>
                <a:spcPts val="1400"/>
              </a:lnSpc>
              <a:spcBef>
                <a:spcPts val="700"/>
              </a:spcBef>
              <a:buFont typeface="Wingdings" panose="05000000000000000000" pitchFamily="2" charset="2"/>
              <a:buChar char="§"/>
            </a:pPr>
            <a:r>
              <a:rPr lang="en-US" sz="1000" dirty="0">
                <a:latin typeface="+mn-lt"/>
              </a:rPr>
              <a:t>Financial Advisor</a:t>
            </a:r>
          </a:p>
          <a:p>
            <a:pPr marL="171450" indent="-171450">
              <a:lnSpc>
                <a:spcPts val="1400"/>
              </a:lnSpc>
              <a:spcBef>
                <a:spcPts val="700"/>
              </a:spcBef>
              <a:buFont typeface="Wingdings" panose="05000000000000000000" pitchFamily="2" charset="2"/>
              <a:buChar char="§"/>
            </a:pPr>
            <a:r>
              <a:rPr lang="en-US" sz="1000" dirty="0" err="1">
                <a:latin typeface="+mn-lt"/>
              </a:rPr>
              <a:t>Conseillère</a:t>
            </a:r>
            <a:r>
              <a:rPr lang="en-US" sz="1000" dirty="0">
                <a:latin typeface="+mn-lt"/>
              </a:rPr>
              <a:t> </a:t>
            </a:r>
            <a:r>
              <a:rPr lang="en-US" sz="1000" dirty="0" err="1">
                <a:latin typeface="+mn-lt"/>
              </a:rPr>
              <a:t>en</a:t>
            </a:r>
            <a:r>
              <a:rPr lang="en-US" sz="1000" dirty="0">
                <a:latin typeface="+mn-lt"/>
              </a:rPr>
              <a:t> </a:t>
            </a:r>
            <a:r>
              <a:rPr lang="en-US" sz="1000" dirty="0" err="1">
                <a:latin typeface="+mn-lt"/>
              </a:rPr>
              <a:t>énergie</a:t>
            </a:r>
            <a:endParaRPr lang="en-US" sz="1000" dirty="0">
              <a:latin typeface="+mn-lt"/>
            </a:endParaRPr>
          </a:p>
          <a:p>
            <a:pPr marL="171450" indent="-171450">
              <a:lnSpc>
                <a:spcPts val="1400"/>
              </a:lnSpc>
              <a:spcBef>
                <a:spcPts val="700"/>
              </a:spcBef>
              <a:buFont typeface="Wingdings" panose="05000000000000000000" pitchFamily="2" charset="2"/>
              <a:buChar char="§"/>
            </a:pPr>
            <a:r>
              <a:rPr lang="en-US" sz="1000" dirty="0" err="1">
                <a:latin typeface="+mn-lt"/>
              </a:rPr>
              <a:t>Conseiller</a:t>
            </a:r>
            <a:r>
              <a:rPr lang="en-US" sz="1000" dirty="0">
                <a:latin typeface="+mn-lt"/>
              </a:rPr>
              <a:t>/-</a:t>
            </a:r>
            <a:r>
              <a:rPr lang="en-US" sz="1000" dirty="0" err="1">
                <a:latin typeface="+mn-lt"/>
              </a:rPr>
              <a:t>ère</a:t>
            </a:r>
            <a:r>
              <a:rPr lang="en-US" sz="1000" dirty="0">
                <a:latin typeface="+mn-lt"/>
              </a:rPr>
              <a:t> TI</a:t>
            </a:r>
          </a:p>
          <a:p>
            <a:pPr marL="171450" indent="-171450">
              <a:lnSpc>
                <a:spcPts val="1400"/>
              </a:lnSpc>
              <a:spcBef>
                <a:spcPts val="700"/>
              </a:spcBef>
              <a:buFont typeface="Wingdings" panose="05000000000000000000" pitchFamily="2" charset="2"/>
              <a:buChar char="§"/>
            </a:pPr>
            <a:r>
              <a:rPr lang="az-Cyrl-AZ" sz="1000" dirty="0">
                <a:latin typeface="+mn-lt"/>
              </a:rPr>
              <a:t>консульта́нт по фина́нсовым вопро́сам</a:t>
            </a:r>
          </a:p>
          <a:p>
            <a:pPr marL="171450" indent="-171450">
              <a:lnSpc>
                <a:spcPts val="1400"/>
              </a:lnSpc>
              <a:spcBef>
                <a:spcPts val="700"/>
              </a:spcBef>
              <a:buFont typeface="Wingdings" panose="05000000000000000000" pitchFamily="2" charset="2"/>
              <a:buChar char="§"/>
            </a:pPr>
            <a:r>
              <a:rPr lang="az-Cyrl-AZ" sz="1000" dirty="0">
                <a:latin typeface="+mn-lt"/>
              </a:rPr>
              <a:t>…</a:t>
            </a:r>
          </a:p>
        </p:txBody>
      </p:sp>
      <p:pic>
        <p:nvPicPr>
          <p:cNvPr id="21" name="Grafik 20">
            <a:extLst>
              <a:ext uri="{FF2B5EF4-FFF2-40B4-BE49-F238E27FC236}">
                <a16:creationId xmlns:a16="http://schemas.microsoft.com/office/drawing/2014/main" id="{A16796CF-3E6F-4F6A-86A7-D801700D9F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166" y="1609710"/>
            <a:ext cx="757666" cy="1404309"/>
          </a:xfrm>
          <a:prstGeom prst="rect">
            <a:avLst/>
          </a:prstGeom>
        </p:spPr>
      </p:pic>
      <p:pic>
        <p:nvPicPr>
          <p:cNvPr id="22" name="Grafik 21">
            <a:extLst>
              <a:ext uri="{FF2B5EF4-FFF2-40B4-BE49-F238E27FC236}">
                <a16:creationId xmlns:a16="http://schemas.microsoft.com/office/drawing/2014/main" id="{FAAC45ED-E53C-4AD8-9299-D26828D94EF3}"/>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 contrast="25000"/>
                    </a14:imgEffect>
                  </a14:imgLayer>
                </a14:imgProps>
              </a:ext>
              <a:ext uri="{28A0092B-C50C-407E-A947-70E740481C1C}">
                <a14:useLocalDpi xmlns:a14="http://schemas.microsoft.com/office/drawing/2010/main" val="0"/>
              </a:ext>
            </a:extLst>
          </a:blip>
          <a:stretch>
            <a:fillRect/>
          </a:stretch>
        </p:blipFill>
        <p:spPr>
          <a:xfrm>
            <a:off x="5248776" y="1626322"/>
            <a:ext cx="808309" cy="1380325"/>
          </a:xfrm>
          <a:prstGeom prst="rect">
            <a:avLst/>
          </a:prstGeom>
        </p:spPr>
      </p:pic>
      <p:pic>
        <p:nvPicPr>
          <p:cNvPr id="23" name="Grafik 22">
            <a:extLst>
              <a:ext uri="{FF2B5EF4-FFF2-40B4-BE49-F238E27FC236}">
                <a16:creationId xmlns:a16="http://schemas.microsoft.com/office/drawing/2014/main" id="{0451DE1D-5439-413A-96EB-C8662B245889}"/>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4000"/>
                    </a14:imgEffect>
                  </a14:imgLayer>
                </a14:imgProps>
              </a:ext>
              <a:ext uri="{28A0092B-C50C-407E-A947-70E740481C1C}">
                <a14:useLocalDpi xmlns:a14="http://schemas.microsoft.com/office/drawing/2010/main" val="0"/>
              </a:ext>
            </a:extLst>
          </a:blip>
          <a:stretch>
            <a:fillRect/>
          </a:stretch>
        </p:blipFill>
        <p:spPr>
          <a:xfrm>
            <a:off x="8488662" y="1615328"/>
            <a:ext cx="746609" cy="1428728"/>
          </a:xfrm>
          <a:prstGeom prst="rect">
            <a:avLst/>
          </a:prstGeom>
        </p:spPr>
      </p:pic>
    </p:spTree>
    <p:extLst>
      <p:ext uri="{BB962C8B-B14F-4D97-AF65-F5344CB8AC3E}">
        <p14:creationId xmlns:p14="http://schemas.microsoft.com/office/powerpoint/2010/main" val="1756959121"/>
      </p:ext>
    </p:extLst>
  </p:cSld>
  <p:clrMapOvr>
    <a:masterClrMapping/>
  </p:clrMapOvr>
</p:sld>
</file>

<file path=ppt/theme/theme1.xml><?xml version="1.0" encoding="utf-8"?>
<a:theme xmlns:a="http://schemas.openxmlformats.org/drawingml/2006/main" name="Office">
  <a:themeElements>
    <a:clrScheme name="JANZZ COLORS">
      <a:dk1>
        <a:srgbClr val="000000"/>
      </a:dk1>
      <a:lt1>
        <a:sysClr val="window" lastClr="FFFFFF"/>
      </a:lt1>
      <a:dk2>
        <a:srgbClr val="515A6C"/>
      </a:dk2>
      <a:lt2>
        <a:srgbClr val="B0B9BC"/>
      </a:lt2>
      <a:accent1>
        <a:srgbClr val="860059"/>
      </a:accent1>
      <a:accent2>
        <a:srgbClr val="D40074"/>
      </a:accent2>
      <a:accent3>
        <a:srgbClr val="EDF82D"/>
      </a:accent3>
      <a:accent4>
        <a:srgbClr val="96F82D"/>
      </a:accent4>
      <a:accent5>
        <a:srgbClr val="F9B02D"/>
      </a:accent5>
      <a:accent6>
        <a:srgbClr val="36B0C9"/>
      </a:accent6>
      <a:hlink>
        <a:srgbClr val="63B8E3"/>
      </a:hlink>
      <a:folHlink>
        <a:srgbClr val="66CFB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noFill/>
        </a:ln>
      </a:spPr>
      <a:bodyPr wrap="square" tIns="54000" bIns="54000" rtlCol="0" anchor="t" anchorCtr="0">
        <a:noAutofit/>
      </a:bodyPr>
      <a:lstStyle>
        <a:defPPr algn="ctr">
          <a:lnSpc>
            <a:spcPts val="1400"/>
          </a:lnSpc>
          <a:spcBef>
            <a:spcPts val="0"/>
          </a:spcBef>
          <a:defRPr sz="1000" i="1" dirty="0">
            <a:solidFill>
              <a:schemeClr val="tx1"/>
            </a:solidFill>
            <a:latin typeface="Museo Sans 300" panose="02000000000000000000" pitchFamily="50"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6914</Words>
  <Application>Microsoft Office PowerPoint</Application>
  <PresentationFormat>A4-Papier (210 x 297 mm)</PresentationFormat>
  <Paragraphs>952</Paragraphs>
  <Slides>75</Slides>
  <Notes>60</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75</vt:i4>
      </vt:variant>
    </vt:vector>
  </HeadingPairs>
  <TitlesOfParts>
    <vt:vector size="84" baseType="lpstr">
      <vt:lpstr>Arial</vt:lpstr>
      <vt:lpstr>Calibri</vt:lpstr>
      <vt:lpstr>Museo Sans 100</vt:lpstr>
      <vt:lpstr>Museo Sans 300</vt:lpstr>
      <vt:lpstr>Museo Sans 700</vt:lpstr>
      <vt:lpstr>Noto Sans</vt:lpstr>
      <vt:lpstr>Symbol</vt:lpstr>
      <vt:lpstr>Wingdings</vt:lpstr>
      <vt:lpstr>Office</vt:lpstr>
      <vt:lpstr>Mastering Occupation Data</vt:lpstr>
      <vt:lpstr>PowerPoint-Präsentation</vt:lpstr>
      <vt:lpstr>Where is the information  we have lost </vt:lpstr>
      <vt:lpstr>Mastering  Occupation  Data</vt:lpstr>
      <vt:lpstr>Occupation  Data:</vt:lpstr>
      <vt:lpstr>Job and skills data highly valuable for governments, businesses and individuals</vt:lpstr>
      <vt:lpstr>Job and skills data highly complex, unstructured and heterogeneous</vt:lpstr>
      <vt:lpstr>Job and skills data unstandardized or specialized terms and acronyms</vt:lpstr>
      <vt:lpstr>Job and skills data diverse vocabularies</vt:lpstr>
      <vt:lpstr>Job and skills data ambiguous or vague terms and different notions of skills, educations, etc.</vt:lpstr>
      <vt:lpstr>Job and skills data many grey areas</vt:lpstr>
      <vt:lpstr>Job and skills data vast amount of highly relevant implicit information</vt:lpstr>
      <vt:lpstr>Job and skills data assessing similarity in a knowledge-lean system</vt:lpstr>
      <vt:lpstr>These challenges cannot be</vt:lpstr>
      <vt:lpstr>You need a deep understanding</vt:lpstr>
      <vt:lpstr>You need humans.</vt:lpstr>
      <vt:lpstr>You need a </vt:lpstr>
      <vt:lpstr>Job and skills knowledge graph/</vt:lpstr>
      <vt:lpstr>BUT</vt:lpstr>
      <vt:lpstr>PowerPoint-Präsentation</vt:lpstr>
      <vt:lpstr>PowerPoint-Präsentation</vt:lpstr>
      <vt:lpstr>PowerPoint-Präsentation</vt:lpstr>
      <vt:lpstr>PowerPoint-Präsentation</vt:lpstr>
      <vt:lpstr>This has a  direct impact on </vt:lpstr>
      <vt:lpstr>Enter</vt:lpstr>
      <vt:lpstr>PowerPoint-Präsentation</vt:lpstr>
      <vt:lpstr>PowerPoint-Präsentation</vt:lpstr>
      <vt:lpstr>PowerPoint-Präsentation</vt:lpstr>
      <vt:lpstr>A knowledge graph conceived for the future 10 years ahead of the competition</vt:lpstr>
      <vt:lpstr>A knowledge graph conceived for the future 10 years ahead of the competition</vt:lpstr>
      <vt:lpstr>A knowledge graph conceived for the future 10 years ahead of the competition</vt:lpstr>
      <vt:lpstr>Overview of JANZZon! Basic architecture</vt:lpstr>
      <vt:lpstr>Overview of JANZZon! Main concept branches</vt:lpstr>
      <vt:lpstr>Overview of JANZZon! Concepts and relations</vt:lpstr>
      <vt:lpstr>Overview of JANZZon! Graph structures</vt:lpstr>
      <vt:lpstr>Unique characteristics of our concepts 7 occupation classes based on specificity</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Why not…machine generated? Because these systems lack language resources</vt:lpstr>
      <vt:lpstr>Why not…machine generated? Because these systems lack understanding</vt:lpstr>
      <vt:lpstr>Why not…machine generated? Because these systems are biased</vt:lpstr>
      <vt:lpstr>Why not…machine generated? Because these systems are biased</vt:lpstr>
      <vt:lpstr>Why not…machine generated? Because these systems are biased in many ways</vt:lpstr>
      <vt:lpstr>Why not…machine generated? Because these systems are biased in many ways</vt:lpstr>
      <vt:lpstr>Why not…machine generated? Because these systems are unexplainable</vt:lpstr>
      <vt:lpstr>Why not…machine generated? Because the results are inaccurate or irrelevant</vt:lpstr>
      <vt:lpstr>Why not…machine generated? Because the results are not even checked…?</vt:lpstr>
      <vt:lpstr>PowerPoint-Präsentation</vt:lpstr>
      <vt:lpstr>PowerPoint-Präsentation</vt:lpstr>
      <vt:lpstr>PowerPoint-Präsentation</vt:lpstr>
      <vt:lpstr>AND</vt:lpstr>
      <vt:lpstr>PowerPoint-Präsentation</vt:lpstr>
      <vt:lpstr>PowerPoint-Präsentation</vt:lpstr>
      <vt:lpstr>A global challenge – our core competency the assessment of similarity in job and skills data</vt:lpstr>
      <vt:lpstr>Use case Norway</vt:lpstr>
      <vt:lpstr>Norway a sustainable success story</vt:lpstr>
      <vt:lpstr>Norway a sustainable success story</vt:lpstr>
      <vt:lpstr>The best from both worlds How to multiply skills and experiences</vt:lpstr>
      <vt:lpstr>3 reasons that make Arbeidsplassen  a flagship system for governments and large businesses alike</vt:lpstr>
      <vt:lpstr>Other applications</vt:lpstr>
      <vt:lpstr>JANZZsme! and JANZZparser! Highly powerful and customizable end-to-end system</vt:lpstr>
      <vt:lpstr>JANZZparser! Normalization of extracted terms</vt:lpstr>
      <vt:lpstr>JANZZclassifier! Decrypting job title/working experience</vt:lpstr>
      <vt:lpstr>Q&amp;A</vt:lpstr>
      <vt:lpstr>Thank you! Contact</vt:lpstr>
      <vt:lpstr>Let’s Shape the Future  of Work. With Labor Market Solutions That Are  Powered by Cognitive Computing.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kreation55</dc:creator>
  <cp:lastModifiedBy>janzz4</cp:lastModifiedBy>
  <cp:revision>758</cp:revision>
  <dcterms:created xsi:type="dcterms:W3CDTF">2017-11-17T10:28:31Z</dcterms:created>
  <dcterms:modified xsi:type="dcterms:W3CDTF">2022-04-17T13:05:32Z</dcterms:modified>
</cp:coreProperties>
</file>