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it-IT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5" autoAdjust="0"/>
    <p:restoredTop sz="94660"/>
  </p:normalViewPr>
  <p:slideViewPr>
    <p:cSldViewPr snapToGrid="0">
      <p:cViewPr varScale="1">
        <p:scale>
          <a:sx n="88" d="100"/>
          <a:sy n="88" d="100"/>
        </p:scale>
        <p:origin x="494" y="67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ottotitolo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it-IT" smtClean="0"/>
              <a:t>Fare clic per modificare lo stile del sottotitolo dello schema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3A185-EE17-4E08-8775-D1585F96D2BA}" type="datetimeFigureOut">
              <a:rPr lang="it-IT" smtClean="0"/>
              <a:t>13/03/2022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AC40-7066-4F8F-95DC-6DBA8EADCA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7370185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3A185-EE17-4E08-8775-D1585F96D2BA}" type="datetimeFigureOut">
              <a:rPr lang="it-IT" smtClean="0"/>
              <a:t>13/03/2022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AC40-7066-4F8F-95DC-6DBA8EADCA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784068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olo e testo vertica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vertica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verticale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3A185-EE17-4E08-8775-D1585F96D2BA}" type="datetimeFigureOut">
              <a:rPr lang="it-IT" smtClean="0"/>
              <a:t>13/03/2022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AC40-7066-4F8F-95DC-6DBA8EADCA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7332393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olo e contenu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3A185-EE17-4E08-8775-D1585F96D2BA}" type="datetimeFigureOut">
              <a:rPr lang="it-IT" smtClean="0"/>
              <a:t>13/03/2022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AC40-7066-4F8F-95DC-6DBA8EADCA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421009085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Intestazione sezion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3A185-EE17-4E08-8775-D1585F96D2BA}" type="datetimeFigureOut">
              <a:rPr lang="it-IT" smtClean="0"/>
              <a:t>13/03/2022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AC40-7066-4F8F-95DC-6DBA8EADCA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44539106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e contenu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3A185-EE17-4E08-8775-D1585F96D2BA}" type="datetimeFigureOut">
              <a:rPr lang="it-IT" smtClean="0"/>
              <a:t>13/03/2022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AC40-7066-4F8F-95DC-6DBA8EADCA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3010551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nfron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4" name="Segnaposto contenuto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5" name="Segnaposto testo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6" name="Segnaposto contenuto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7" name="Segnaposto data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3A185-EE17-4E08-8775-D1585F96D2BA}" type="datetimeFigureOut">
              <a:rPr lang="it-IT" smtClean="0"/>
              <a:t>13/03/2022</a:t>
            </a:fld>
            <a:endParaRPr lang="it-IT"/>
          </a:p>
        </p:txBody>
      </p:sp>
      <p:sp>
        <p:nvSpPr>
          <p:cNvPr id="8" name="Segnaposto piè di pagina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9" name="Segnaposto numero diapositiva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AC40-7066-4F8F-95DC-6DBA8EADCA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13373311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lo tito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data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3A185-EE17-4E08-8775-D1585F96D2BA}" type="datetimeFigureOut">
              <a:rPr lang="it-IT" smtClean="0"/>
              <a:t>13/03/2022</a:t>
            </a:fld>
            <a:endParaRPr lang="it-IT"/>
          </a:p>
        </p:txBody>
      </p:sp>
      <p:sp>
        <p:nvSpPr>
          <p:cNvPr id="4" name="Segnaposto piè di pagina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5" name="Segnaposto numero diapositiva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AC40-7066-4F8F-95DC-6DBA8EADCA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80865922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uot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data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3A185-EE17-4E08-8775-D1585F96D2BA}" type="datetimeFigureOut">
              <a:rPr lang="it-IT" smtClean="0"/>
              <a:t>13/03/2022</a:t>
            </a:fld>
            <a:endParaRPr lang="it-IT"/>
          </a:p>
        </p:txBody>
      </p:sp>
      <p:sp>
        <p:nvSpPr>
          <p:cNvPr id="3" name="Segnaposto piè di pagina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4" name="Segnaposto numero diapositiva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AC40-7066-4F8F-95DC-6DBA8EADCA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4871849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to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contenuto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3A185-EE17-4E08-8775-D1585F96D2BA}" type="datetimeFigureOut">
              <a:rPr lang="it-IT" smtClean="0"/>
              <a:t>13/03/2022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AC40-7066-4F8F-95DC-6DBA8EADCA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9738331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magine con didascal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olo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immagine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it-IT"/>
          </a:p>
        </p:txBody>
      </p:sp>
      <p:sp>
        <p:nvSpPr>
          <p:cNvPr id="4" name="Segnaposto testo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it-IT" smtClean="0"/>
              <a:t>Fare clic per modificare stili del testo dello schema</a:t>
            </a:r>
          </a:p>
        </p:txBody>
      </p:sp>
      <p:sp>
        <p:nvSpPr>
          <p:cNvPr id="5" name="Segnaposto data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9B3A185-EE17-4E08-8775-D1585F96D2BA}" type="datetimeFigureOut">
              <a:rPr lang="it-IT" smtClean="0"/>
              <a:t>13/03/2022</a:t>
            </a:fld>
            <a:endParaRPr lang="it-IT"/>
          </a:p>
        </p:txBody>
      </p:sp>
      <p:sp>
        <p:nvSpPr>
          <p:cNvPr id="6" name="Segnaposto piè di pagina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t-IT"/>
          </a:p>
        </p:txBody>
      </p:sp>
      <p:sp>
        <p:nvSpPr>
          <p:cNvPr id="7" name="Segnaposto numero diapositiva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967AC40-7066-4F8F-95DC-6DBA8EADCA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286895401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egnaposto titolo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it-IT" smtClean="0"/>
              <a:t>Fare clic per modificare lo stile del titolo</a:t>
            </a:r>
            <a:endParaRPr lang="it-IT"/>
          </a:p>
        </p:txBody>
      </p:sp>
      <p:sp>
        <p:nvSpPr>
          <p:cNvPr id="3" name="Segnaposto testo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it-IT" smtClean="0"/>
              <a:t>Fare clic per modificare stili del testo dello schema</a:t>
            </a:r>
          </a:p>
          <a:p>
            <a:pPr lvl="1"/>
            <a:r>
              <a:rPr lang="it-IT" smtClean="0"/>
              <a:t>Secondo livello</a:t>
            </a:r>
          </a:p>
          <a:p>
            <a:pPr lvl="2"/>
            <a:r>
              <a:rPr lang="it-IT" smtClean="0"/>
              <a:t>Terzo livello</a:t>
            </a:r>
          </a:p>
          <a:p>
            <a:pPr lvl="3"/>
            <a:r>
              <a:rPr lang="it-IT" smtClean="0"/>
              <a:t>Quarto livello</a:t>
            </a:r>
          </a:p>
          <a:p>
            <a:pPr lvl="4"/>
            <a:r>
              <a:rPr lang="it-IT" smtClean="0"/>
              <a:t>Quinto livello</a:t>
            </a:r>
            <a:endParaRPr lang="it-IT"/>
          </a:p>
        </p:txBody>
      </p:sp>
      <p:sp>
        <p:nvSpPr>
          <p:cNvPr id="4" name="Segnaposto data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9B3A185-EE17-4E08-8775-D1585F96D2BA}" type="datetimeFigureOut">
              <a:rPr lang="it-IT" smtClean="0"/>
              <a:t>13/03/2022</a:t>
            </a:fld>
            <a:endParaRPr lang="it-IT"/>
          </a:p>
        </p:txBody>
      </p:sp>
      <p:sp>
        <p:nvSpPr>
          <p:cNvPr id="5" name="Segnaposto piè di pagina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t-IT"/>
          </a:p>
        </p:txBody>
      </p:sp>
      <p:sp>
        <p:nvSpPr>
          <p:cNvPr id="6" name="Segnaposto numero diapositiva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967AC40-7066-4F8F-95DC-6DBA8EADCA25}" type="slidenum">
              <a:rPr lang="it-IT" smtClean="0"/>
              <a:t>‹N›</a:t>
            </a:fld>
            <a:endParaRPr lang="it-IT"/>
          </a:p>
        </p:txBody>
      </p:sp>
    </p:spTree>
    <p:extLst>
      <p:ext uri="{BB962C8B-B14F-4D97-AF65-F5344CB8AC3E}">
        <p14:creationId xmlns:p14="http://schemas.microsoft.com/office/powerpoint/2010/main" val="33062419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it-IT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Immagine 3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488"/>
          <a:stretch/>
        </p:blipFill>
        <p:spPr>
          <a:xfrm>
            <a:off x="217970" y="690794"/>
            <a:ext cx="5921074" cy="4152707"/>
          </a:xfrm>
          <a:prstGeom prst="rect">
            <a:avLst/>
          </a:prstGeom>
        </p:spPr>
      </p:pic>
      <p:pic>
        <p:nvPicPr>
          <p:cNvPr id="5" name="Immagine 4"/>
          <p:cNvPicPr>
            <a:picLocks noChangeAspect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5875"/>
          <a:stretch/>
        </p:blipFill>
        <p:spPr>
          <a:xfrm>
            <a:off x="5756365" y="690794"/>
            <a:ext cx="4580074" cy="3966755"/>
          </a:xfrm>
          <a:prstGeom prst="rect">
            <a:avLst/>
          </a:prstGeom>
        </p:spPr>
      </p:pic>
      <p:sp>
        <p:nvSpPr>
          <p:cNvPr id="6" name="CasellaDiTesto 5"/>
          <p:cNvSpPr txBox="1"/>
          <p:nvPr/>
        </p:nvSpPr>
        <p:spPr>
          <a:xfrm>
            <a:off x="1097281" y="809897"/>
            <a:ext cx="60960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A</a:t>
            </a:r>
            <a:endParaRPr lang="it-IT" dirty="0"/>
          </a:p>
        </p:txBody>
      </p:sp>
      <p:sp>
        <p:nvSpPr>
          <p:cNvPr id="7" name="CasellaDiTesto 6"/>
          <p:cNvSpPr txBox="1"/>
          <p:nvPr/>
        </p:nvSpPr>
        <p:spPr>
          <a:xfrm>
            <a:off x="5555571" y="716920"/>
            <a:ext cx="609600" cy="3657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dirty="0" smtClean="0"/>
              <a:t>B</a:t>
            </a:r>
            <a:endParaRPr lang="it-IT" dirty="0"/>
          </a:p>
        </p:txBody>
      </p:sp>
    </p:spTree>
    <p:extLst>
      <p:ext uri="{BB962C8B-B14F-4D97-AF65-F5344CB8AC3E}">
        <p14:creationId xmlns:p14="http://schemas.microsoft.com/office/powerpoint/2010/main" val="3917690213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i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3</vt:i4>
      </vt:variant>
      <vt:variant>
        <vt:lpstr>Tema</vt:lpstr>
      </vt:variant>
      <vt:variant>
        <vt:i4>1</vt:i4>
      </vt:variant>
      <vt:variant>
        <vt:lpstr>Titoli diapositive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Tema di Office</vt:lpstr>
      <vt:lpstr>Presentazione standard di PowerPoint</vt:lpstr>
    </vt:vector>
  </TitlesOfParts>
  <Company>IGEA SpA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Presentazione standard di PowerPoint</dc:title>
  <dc:creator>Roberta Fusco</dc:creator>
  <cp:lastModifiedBy>Roberta Fusco</cp:lastModifiedBy>
  <cp:revision>1</cp:revision>
  <dcterms:created xsi:type="dcterms:W3CDTF">2022-03-13T13:53:28Z</dcterms:created>
  <dcterms:modified xsi:type="dcterms:W3CDTF">2022-03-13T13:53:37Z</dcterms:modified>
</cp:coreProperties>
</file>