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6" autoAdjust="0"/>
    <p:restoredTop sz="94660"/>
  </p:normalViewPr>
  <p:slideViewPr>
    <p:cSldViewPr snapToGrid="0" showGuides="1">
      <p:cViewPr varScale="1">
        <p:scale>
          <a:sx n="98" d="100"/>
          <a:sy n="98" d="100"/>
        </p:scale>
        <p:origin x="78" y="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E495F-06F9-4488-BC55-6400E8B57DDE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4F0E5-6617-49ED-AFFA-9C0BBBE9EC4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134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E495F-06F9-4488-BC55-6400E8B57DDE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4F0E5-6617-49ED-AFFA-9C0BBBE9EC4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17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E495F-06F9-4488-BC55-6400E8B57DDE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4F0E5-6617-49ED-AFFA-9C0BBBE9EC4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421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E495F-06F9-4488-BC55-6400E8B57DDE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4F0E5-6617-49ED-AFFA-9C0BBBE9EC4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091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E495F-06F9-4488-BC55-6400E8B57DDE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4F0E5-6617-49ED-AFFA-9C0BBBE9EC4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052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E495F-06F9-4488-BC55-6400E8B57DDE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4F0E5-6617-49ED-AFFA-9C0BBBE9EC4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494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E495F-06F9-4488-BC55-6400E8B57DDE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4F0E5-6617-49ED-AFFA-9C0BBBE9EC4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708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E495F-06F9-4488-BC55-6400E8B57DDE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4F0E5-6617-49ED-AFFA-9C0BBBE9EC4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092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E495F-06F9-4488-BC55-6400E8B57DDE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4F0E5-6617-49ED-AFFA-9C0BBBE9EC4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504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E495F-06F9-4488-BC55-6400E8B57DDE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4F0E5-6617-49ED-AFFA-9C0BBBE9EC4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057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E495F-06F9-4488-BC55-6400E8B57DDE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4F0E5-6617-49ED-AFFA-9C0BBBE9EC4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97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E495F-06F9-4488-BC55-6400E8B57DDE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4F0E5-6617-49ED-AFFA-9C0BBBE9EC4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101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265176" y="428017"/>
            <a:ext cx="966168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Supplementary File S2: Google Earth Pro Screenshots, at different dates,</a:t>
            </a:r>
          </a:p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of the area between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Dokoutou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Timbéri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showing no perceptible change in the landscape.</a:t>
            </a:r>
          </a:p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Year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 of the 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picture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 on the top of </a:t>
            </a:r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each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 slide.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190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202" y="248114"/>
            <a:ext cx="10935873" cy="6608661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5769628" y="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20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543" y="309971"/>
            <a:ext cx="10869728" cy="6548029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5905500" y="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81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50" y="217073"/>
            <a:ext cx="10954394" cy="6640927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5769628" y="-7620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92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776" y="198167"/>
            <a:ext cx="10921293" cy="6659833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5769628" y="-9525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31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26" y="190453"/>
            <a:ext cx="11140981" cy="6667547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5769628" y="-8572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81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85" y="199505"/>
            <a:ext cx="10996026" cy="665849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5769628" y="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13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28" y="228600"/>
            <a:ext cx="10920118" cy="662940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5769628" y="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16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48</Words>
  <Application>Microsoft Office PowerPoint</Application>
  <PresentationFormat>Grand écran</PresentationFormat>
  <Paragraphs>12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Cirad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Thierry De Meeûs</dc:creator>
  <cp:lastModifiedBy>Thierry De Meeûs</cp:lastModifiedBy>
  <cp:revision>4</cp:revision>
  <dcterms:created xsi:type="dcterms:W3CDTF">2021-10-18T07:05:19Z</dcterms:created>
  <dcterms:modified xsi:type="dcterms:W3CDTF">2022-04-20T06:17:52Z</dcterms:modified>
</cp:coreProperties>
</file>