
<file path=[Content_Types].xml><?xml version="1.0" encoding="utf-8"?>
<Types xmlns="http://schemas.openxmlformats.org/package/2006/content-types">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36" r:id="rId1"/>
    <p:sldMasterId id="2147483737" r:id="rId2"/>
  </p:sldMasterIdLst>
  <p:notesMasterIdLst>
    <p:notesMasterId r:id="rId4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Lst>
  <p:sldSz cx="9144000" cy="5143500" type="screen16x9"/>
  <p:notesSz cx="6805613" cy="9944100"/>
  <p:embeddedFontLst>
    <p:embeddedFont>
      <p:font typeface="Calibri" panose="020F0502020204030204" pitchFamily="34" charset="0"/>
      <p:regular r:id="rId46"/>
      <p:bold r:id="rId47"/>
      <p:italic r:id="rId48"/>
      <p:boldItalic r:id="rId49"/>
    </p:embeddedFont>
    <p:embeddedFont>
      <p:font typeface="Radley" pitchFamily="2" charset="77"/>
      <p:regular r:id="rId50"/>
      <p:italic r:id="rId51"/>
    </p:embeddedFont>
    <p:embeddedFont>
      <p:font typeface="Zilla Slab" pitchFamily="2" charset="77"/>
      <p:regular r:id="rId52"/>
      <p:bold r:id="rId53"/>
      <p: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648"/>
  </p:normalViewPr>
  <p:slideViewPr>
    <p:cSldViewPr snapToGrid="0" snapToObjects="1">
      <p:cViewPr varScale="1">
        <p:scale>
          <a:sx n="156" d="100"/>
          <a:sy n="156" d="100"/>
        </p:scale>
        <p:origin x="360"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font" Target="fonts/font2.fntdata"/><Relationship Id="rId50" Type="http://schemas.openxmlformats.org/officeDocument/2006/relationships/font" Target="fonts/font5.fntdata"/><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notesMaster" Target="notesMasters/notesMaster1.xml"/><Relationship Id="rId53" Type="http://schemas.openxmlformats.org/officeDocument/2006/relationships/font" Target="fonts/font8.fntdata"/><Relationship Id="rId58" Type="http://schemas.openxmlformats.org/officeDocument/2006/relationships/tableStyles" Target="tableStyles.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font" Target="fonts/font3.fntdata"/><Relationship Id="rId5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font" Target="fonts/font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1.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4.fntdata"/><Relationship Id="rId5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49575" cy="4968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4450" y="0"/>
            <a:ext cx="2949575" cy="4968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36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9445625"/>
            <a:ext cx="2949575" cy="496888"/>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1: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7" name="Google Shape;687;p1: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100">
                <a:latin typeface="Arial"/>
                <a:ea typeface="Arial"/>
                <a:cs typeface="Arial"/>
                <a:sym typeface="Arial"/>
              </a:rPr>
              <a:t>Hi, my name is Malvika Sharan and I will be talking about </a:t>
            </a:r>
            <a:r>
              <a:rPr lang="en-GB" sz="1100" b="1">
                <a:latin typeface="Arial"/>
                <a:ea typeface="Arial"/>
                <a:cs typeface="Arial"/>
                <a:sym typeface="Arial"/>
              </a:rPr>
              <a:t>The Turing Way:</a:t>
            </a:r>
            <a:br>
              <a:rPr lang="en-GB" sz="1100">
                <a:latin typeface="Arial"/>
                <a:ea typeface="Arial"/>
                <a:cs typeface="Arial"/>
                <a:sym typeface="Arial"/>
              </a:rPr>
            </a:br>
            <a:r>
              <a:rPr lang="en-GB" sz="1100">
                <a:latin typeface="Arial"/>
                <a:ea typeface="Arial"/>
                <a:cs typeface="Arial"/>
                <a:sym typeface="Arial"/>
              </a:rPr>
              <a:t>Creating visible roles and recognitions for maintainers in our community</a:t>
            </a:r>
            <a:endParaRPr sz="1100">
              <a:latin typeface="Arial"/>
              <a:ea typeface="Arial"/>
              <a:cs typeface="Arial"/>
              <a:sym typeface="Arial"/>
            </a:endParaRPr>
          </a:p>
          <a:p>
            <a:pPr marL="0" lvl="0" indent="0" algn="l" rtl="0">
              <a:spcBef>
                <a:spcPts val="0"/>
              </a:spcBef>
              <a:spcAft>
                <a:spcPts val="0"/>
              </a:spcAft>
              <a:buNone/>
            </a:pPr>
            <a:r>
              <a:rPr lang="en-GB" sz="1100">
                <a:latin typeface="Arial"/>
                <a:ea typeface="Arial"/>
                <a:cs typeface="Arial"/>
                <a:sym typeface="Arial"/>
              </a:rPr>
              <a:t>​​Slides available on 10.5281/zenodo.6475654</a:t>
            </a:r>
            <a:endParaRPr sz="1100" i="1">
              <a:latin typeface="Arial"/>
              <a:ea typeface="Arial"/>
              <a:cs typeface="Arial"/>
              <a:sym typeface="Arial"/>
            </a:endParaRPr>
          </a:p>
          <a:p>
            <a:pPr marL="0" lvl="0" indent="0" algn="l" rtl="0">
              <a:spcBef>
                <a:spcPts val="0"/>
              </a:spcBef>
              <a:spcAft>
                <a:spcPts val="0"/>
              </a:spcAft>
              <a:buNone/>
            </a:pPr>
            <a:endParaRPr sz="1100">
              <a:latin typeface="Arial"/>
              <a:ea typeface="Arial"/>
              <a:cs typeface="Arial"/>
              <a:sym typeface="Arial"/>
            </a:endParaRPr>
          </a:p>
        </p:txBody>
      </p:sp>
      <p:sp>
        <p:nvSpPr>
          <p:cNvPr id="688" name="Google Shape;688;p1: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p10: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81" name="Google Shape;781;p10: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We have seen our project and community grow in the last three years. We currently host over 200 sub-chapters across five guides.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In order to ensure that our community members are able to participate irrespective of their previous experience of working with the Open Source or data science community, we provide the resources, guidance, templates, training and pathways that they can use to stay involved in the community.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We have over 300 direct contributors on GitHub, where we develop our resources and 1000s of users. For example, our illustrations, which I have intensively used in my talk, have been downloaded nearly 10000 times.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We also maintain social media presence and communicate about the project so that it can reach to as many people as possible and we can bring new voices in. For a community that started at a grassroot level, we are very grateful to have these members working with us.</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 </a:t>
            </a:r>
            <a:endParaRPr/>
          </a:p>
        </p:txBody>
      </p:sp>
      <p:sp>
        <p:nvSpPr>
          <p:cNvPr id="782" name="Google Shape;782;p10: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10</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11: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11: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The Turing Way has grown within a short amount of time because it has been designed to be open.</a:t>
            </a:r>
            <a:endParaRPr/>
          </a:p>
          <a:p>
            <a:pPr marL="0" marR="0" lvl="0" indent="0" algn="l" rtl="0">
              <a:lnSpc>
                <a:spcPct val="100000"/>
              </a:lnSpc>
              <a:spcBef>
                <a:spcPts val="360"/>
              </a:spcBef>
              <a:spcAft>
                <a:spcPts val="0"/>
              </a:spcAft>
              <a:buClr>
                <a:schemeClr val="dk1"/>
              </a:buClr>
              <a:buSzPts val="1200"/>
              <a:buFont typeface="Calibri"/>
              <a:buNone/>
            </a:pPr>
            <a:endParaRPr/>
          </a:p>
          <a:p>
            <a:pPr marL="0" marR="0" lvl="0" indent="0" algn="l" rtl="0">
              <a:lnSpc>
                <a:spcPct val="100000"/>
              </a:lnSpc>
              <a:spcBef>
                <a:spcPts val="360"/>
              </a:spcBef>
              <a:spcAft>
                <a:spcPts val="0"/>
              </a:spcAft>
              <a:buClr>
                <a:schemeClr val="dk1"/>
              </a:buClr>
              <a:buSzPts val="1200"/>
              <a:buFont typeface="Calibri"/>
              <a:buNone/>
            </a:pPr>
            <a:r>
              <a:rPr lang="en-GB"/>
              <a:t>Open Science means that “</a:t>
            </a:r>
            <a:r>
              <a:rPr lang="en-GB" sz="1200"/>
              <a:t>Everyone can freely read, reuse, distribute, modify and help develop.”</a:t>
            </a:r>
            <a:endParaRPr/>
          </a:p>
          <a:p>
            <a:pPr marL="0" marR="0" lvl="0" indent="0" algn="l" rtl="0">
              <a:lnSpc>
                <a:spcPct val="100000"/>
              </a:lnSpc>
              <a:spcBef>
                <a:spcPts val="360"/>
              </a:spcBef>
              <a:spcAft>
                <a:spcPts val="0"/>
              </a:spcAft>
              <a:buClr>
                <a:schemeClr val="dk1"/>
              </a:buClr>
              <a:buSzPts val="1200"/>
              <a:buFont typeface="Calibri"/>
              <a:buNone/>
            </a:pPr>
            <a:r>
              <a:rPr lang="en-GB" sz="1200"/>
              <a:t>An open project uses open framework for collaboration, peer production and project sustainability – as users collaborate to build resources that are beneficial for them. The Turing Way belongs to the community and work in collaboration with other open science projects and communities.</a:t>
            </a:r>
            <a:endParaRPr/>
          </a:p>
          <a:p>
            <a:pPr marL="0" lvl="0" indent="0" algn="l" rtl="0">
              <a:spcBef>
                <a:spcPts val="360"/>
              </a:spcBef>
              <a:spcAft>
                <a:spcPts val="0"/>
              </a:spcAft>
              <a:buNone/>
            </a:pPr>
            <a:endParaRPr/>
          </a:p>
        </p:txBody>
      </p:sp>
      <p:sp>
        <p:nvSpPr>
          <p:cNvPr id="799" name="Google Shape;799;p11: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5"/>
        <p:cNvGrpSpPr/>
        <p:nvPr/>
      </p:nvGrpSpPr>
      <p:grpSpPr>
        <a:xfrm>
          <a:off x="0" y="0"/>
          <a:ext cx="0" cy="0"/>
          <a:chOff x="0" y="0"/>
          <a:chExt cx="0" cy="0"/>
        </a:xfrm>
      </p:grpSpPr>
      <p:sp>
        <p:nvSpPr>
          <p:cNvPr id="806" name="Google Shape;806;p1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7" name="Google Shape;807;p12: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i="1">
                <a:solidFill>
                  <a:schemeClr val="dk1"/>
                </a:solidFill>
                <a:latin typeface="Calibri"/>
                <a:ea typeface="Calibri"/>
                <a:cs typeface="Calibri"/>
                <a:sym typeface="Calibri"/>
              </a:rPr>
              <a:t>Community building in open science is a process of granting access to skill and support an individual or group needs to participate in a community and influence the decision-making process.</a:t>
            </a:r>
            <a:endParaRPr sz="1200">
              <a:solidFill>
                <a:schemeClr val="dk1"/>
              </a:solidFill>
              <a:latin typeface="Calibri"/>
              <a:ea typeface="Calibri"/>
              <a:cs typeface="Calibri"/>
              <a:sym typeface="Calibri"/>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The key to intentional community building is to have more people involved in the decision-making process. This means that diverse contributors are given opportunities to come into the project with different perspectives, participate in the development process and integrate their combined values in the product by-design. Only such a product will truly be relatable, useful and beneficial to diverse users.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 </a:t>
            </a:r>
            <a:endParaRPr/>
          </a:p>
          <a:p>
            <a:pPr marL="0" lvl="0" indent="0" algn="l" rtl="0">
              <a:spcBef>
                <a:spcPts val="360"/>
              </a:spcBef>
              <a:spcAft>
                <a:spcPts val="0"/>
              </a:spcAft>
              <a:buNone/>
            </a:pPr>
            <a:endParaRPr/>
          </a:p>
        </p:txBody>
      </p:sp>
      <p:sp>
        <p:nvSpPr>
          <p:cNvPr id="808" name="Google Shape;808;p12: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4"/>
        <p:cNvGrpSpPr/>
        <p:nvPr/>
      </p:nvGrpSpPr>
      <p:grpSpPr>
        <a:xfrm>
          <a:off x="0" y="0"/>
          <a:ext cx="0" cy="0"/>
          <a:chOff x="0" y="0"/>
          <a:chExt cx="0" cy="0"/>
        </a:xfrm>
      </p:grpSpPr>
      <p:sp>
        <p:nvSpPr>
          <p:cNvPr id="815" name="Google Shape;815;p13: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6" name="Google Shape;816;p13: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a:solidFill>
                  <a:schemeClr val="dk1"/>
                </a:solidFill>
                <a:latin typeface="Calibri"/>
                <a:ea typeface="Calibri"/>
                <a:cs typeface="Calibri"/>
                <a:sym typeface="Calibri"/>
              </a:rPr>
              <a:t>Despite the process for ensuring participation by all, Members in community driven projects take on different roles that can be categorised into core members, folks who are highly invested, external contributors – often volunteers who are experts who have shared interests and tangible benefits for active engagement and peripherals, users of the projects who are interested in the work, may have a lot to share but don’t know where to start. Maintainers in such project often sit in the core and external layers. </a:t>
            </a:r>
            <a:endParaRPr/>
          </a:p>
          <a:p>
            <a:pPr marL="0" marR="0" lvl="0" indent="0" algn="l" rtl="0">
              <a:lnSpc>
                <a:spcPct val="100000"/>
              </a:lnSpc>
              <a:spcBef>
                <a:spcPts val="360"/>
              </a:spcBef>
              <a:spcAft>
                <a:spcPts val="0"/>
              </a:spcAft>
              <a:buClr>
                <a:schemeClr val="dk1"/>
              </a:buClr>
              <a:buSzPts val="1200"/>
              <a:buFont typeface="Calibri"/>
              <a:buNone/>
            </a:pPr>
            <a:r>
              <a:rPr lang="en-GB" sz="1200" b="0" i="1" u="none" strike="noStrike">
                <a:solidFill>
                  <a:schemeClr val="dk1"/>
                </a:solidFill>
                <a:latin typeface="Calibri"/>
                <a:ea typeface="Calibri"/>
                <a:cs typeface="Calibri"/>
                <a:sym typeface="Calibri"/>
              </a:rPr>
              <a:t>These maintenance roles are crucial for ‘community care’ work in open research and open source, but they can stay hidden or go unnoticed if not recognised openly, given visible positions and actively supported in the community. The first step to provide that recognition and support is “identifying maintainers in our projects”</a:t>
            </a:r>
            <a:endParaRPr/>
          </a:p>
        </p:txBody>
      </p:sp>
      <p:sp>
        <p:nvSpPr>
          <p:cNvPr id="817" name="Google Shape;817;p13: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14: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p14: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The central to all work we do in a community is the product, which could be software or other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resources. </a:t>
            </a:r>
            <a:endParaRPr/>
          </a:p>
        </p:txBody>
      </p:sp>
      <p:sp>
        <p:nvSpPr>
          <p:cNvPr id="828" name="Google Shape;828;p14: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14</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15: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15: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Then, comes the group of tasks that ensures scientific integrity such as reproducibility, accessibility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and ethical standards that make our work more reliable and useful for other users. </a:t>
            </a:r>
            <a:endParaRPr/>
          </a:p>
        </p:txBody>
      </p:sp>
      <p:sp>
        <p:nvSpPr>
          <p:cNvPr id="864" name="Google Shape;864;p15: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7"/>
        <p:cNvGrpSpPr/>
        <p:nvPr/>
      </p:nvGrpSpPr>
      <p:grpSpPr>
        <a:xfrm>
          <a:off x="0" y="0"/>
          <a:ext cx="0" cy="0"/>
          <a:chOff x="0" y="0"/>
          <a:chExt cx="0" cy="0"/>
        </a:xfrm>
      </p:grpSpPr>
      <p:sp>
        <p:nvSpPr>
          <p:cNvPr id="898" name="Google Shape;898;p16: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9" name="Google Shape;899;p16: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Next set of task is the collaborative work which is very much required for the development and sustainability of a community where most time and resources are invested. This level includes development, testing, documenting, sharing, archiving and promoting the project. </a:t>
            </a:r>
            <a:endParaRPr/>
          </a:p>
        </p:txBody>
      </p:sp>
      <p:sp>
        <p:nvSpPr>
          <p:cNvPr id="900" name="Google Shape;900;p16: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3"/>
        <p:cNvGrpSpPr/>
        <p:nvPr/>
      </p:nvGrpSpPr>
      <p:grpSpPr>
        <a:xfrm>
          <a:off x="0" y="0"/>
          <a:ext cx="0" cy="0"/>
          <a:chOff x="0" y="0"/>
          <a:chExt cx="0" cy="0"/>
        </a:xfrm>
      </p:grpSpPr>
      <p:sp>
        <p:nvSpPr>
          <p:cNvPr id="934" name="Google Shape;934;p17: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35" name="Google Shape;935;p17: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The fourth level is where crucial maintenance work start to emerge. Here maintainers are who might not have originally been involved in the project designing, but take on roles to support infrastructure, project and people who want to participate. They ensure 1:1 support, delegation of tasks,  training, mentoring, review, feedback and project promotion.</a:t>
            </a:r>
            <a:endParaRPr/>
          </a:p>
        </p:txBody>
      </p:sp>
      <p:sp>
        <p:nvSpPr>
          <p:cNvPr id="936" name="Google Shape;936;p17: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9"/>
        <p:cNvGrpSpPr/>
        <p:nvPr/>
      </p:nvGrpSpPr>
      <p:grpSpPr>
        <a:xfrm>
          <a:off x="0" y="0"/>
          <a:ext cx="0" cy="0"/>
          <a:chOff x="0" y="0"/>
          <a:chExt cx="0" cy="0"/>
        </a:xfrm>
      </p:grpSpPr>
      <p:sp>
        <p:nvSpPr>
          <p:cNvPr id="970" name="Google Shape;970;p18: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1" name="Google Shape;971;p18: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The maintenance roles continue on to another level that is important for setting tone for a community culture we want to inspire. This group of tasks  include many many community care and hence, hidden work. Such as ensuring inclusive process, transparent communication, supportive, diverse representation of ideas and exchanges, pathways for onboarding and offboarding, embedding accessibility in all pathway and more. </a:t>
            </a:r>
            <a:endParaRPr/>
          </a:p>
        </p:txBody>
      </p:sp>
      <p:sp>
        <p:nvSpPr>
          <p:cNvPr id="972" name="Google Shape;972;p18: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4"/>
        <p:cNvGrpSpPr/>
        <p:nvPr/>
      </p:nvGrpSpPr>
      <p:grpSpPr>
        <a:xfrm>
          <a:off x="0" y="0"/>
          <a:ext cx="0" cy="0"/>
          <a:chOff x="0" y="0"/>
          <a:chExt cx="0" cy="0"/>
        </a:xfrm>
      </p:grpSpPr>
      <p:sp>
        <p:nvSpPr>
          <p:cNvPr id="1005" name="Google Shape;1005;p19: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6" name="Google Shape;1006;p19: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In the context of The Turing Way, our measurable outcome is “Book and community resources”</a:t>
            </a:r>
            <a:endParaRPr/>
          </a:p>
          <a:p>
            <a:pPr marL="0" marR="0" lvl="0" indent="0" algn="l" rtl="0">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Our quality assurance work is based on an open communication of our shared vision for the book, its guides and the overall project. These work are often led by the core members.</a:t>
            </a:r>
            <a:br>
              <a:rPr lang="en-GB" sz="1200">
                <a:solidFill>
                  <a:schemeClr val="dk1"/>
                </a:solidFill>
                <a:latin typeface="Calibri"/>
                <a:ea typeface="Calibri"/>
                <a:cs typeface="Calibri"/>
                <a:sym typeface="Calibri"/>
              </a:rPr>
            </a:br>
            <a:r>
              <a:rPr lang="en-GB" sz="1200">
                <a:solidFill>
                  <a:schemeClr val="dk1"/>
                </a:solidFill>
                <a:latin typeface="Calibri"/>
                <a:ea typeface="Calibri"/>
                <a:cs typeface="Calibri"/>
                <a:sym typeface="Calibri"/>
              </a:rPr>
              <a:t>Our sustainability is based on the open source infrastructure, development, process and platforms supported by group of maintainers. They support the chapter development, review and maintenance process, and provide mentoring and support to new members. This support system and community care work are quite interrelated, and that’s where visible recognition aspects are important that I will discuss more in detail next.</a:t>
            </a:r>
            <a:endParaRPr/>
          </a:p>
        </p:txBody>
      </p:sp>
      <p:sp>
        <p:nvSpPr>
          <p:cNvPr id="1007" name="Google Shape;1007;p19: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19</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6" name="Google Shape;696;p2: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The Turing Way is an open science project that involves and supports its diverse community in making research </a:t>
            </a:r>
            <a:r>
              <a:rPr lang="en-GB" sz="1200" b="1" i="1"/>
              <a:t>reproducible, ethical, open and inclusive </a:t>
            </a:r>
            <a:r>
              <a:rPr lang="en-GB" sz="1200">
                <a:solidFill>
                  <a:schemeClr val="dk1"/>
                </a:solidFill>
                <a:latin typeface="Calibri"/>
                <a:ea typeface="Calibri"/>
                <a:cs typeface="Calibri"/>
                <a:sym typeface="Calibri"/>
              </a:rPr>
              <a:t>for everyone. To make our work truly beneficial and comprehensible for as many people as possible we collaborate with people with diverse skills, backgrounds, lived experiences and domain knowledge.	</a:t>
            </a:r>
            <a:endParaRPr/>
          </a:p>
        </p:txBody>
      </p:sp>
      <p:sp>
        <p:nvSpPr>
          <p:cNvPr id="697" name="Google Shape;697;p2: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6"/>
        <p:cNvGrpSpPr/>
        <p:nvPr/>
      </p:nvGrpSpPr>
      <p:grpSpPr>
        <a:xfrm>
          <a:off x="0" y="0"/>
          <a:ext cx="0" cy="0"/>
          <a:chOff x="0" y="0"/>
          <a:chExt cx="0" cy="0"/>
        </a:xfrm>
      </p:grpSpPr>
      <p:sp>
        <p:nvSpPr>
          <p:cNvPr id="1047" name="Google Shape;1047;p20: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8" name="Google Shape;1048;p20: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a:solidFill>
                  <a:schemeClr val="dk1"/>
                </a:solidFill>
                <a:latin typeface="Calibri"/>
                <a:ea typeface="Calibri"/>
                <a:cs typeface="Calibri"/>
                <a:sym typeface="Calibri"/>
              </a:rPr>
              <a:t>In The Turing Way we have identified core members who are project teams and core contributors working in some paid capacity, external volunteers and community leaders who are active contributors of the project and finally peripheral members who are readers, users and participants.</a:t>
            </a:r>
            <a:endParaRPr/>
          </a:p>
          <a:p>
            <a:pPr marL="0" marR="0" lvl="0" indent="0" algn="l" rtl="0">
              <a:lnSpc>
                <a:spcPct val="100000"/>
              </a:lnSpc>
              <a:spcBef>
                <a:spcPts val="360"/>
              </a:spcBef>
              <a:spcAft>
                <a:spcPts val="0"/>
              </a:spcAft>
              <a:buClr>
                <a:schemeClr val="dk1"/>
              </a:buClr>
              <a:buSzPts val="1200"/>
              <a:buFont typeface="Calibri"/>
              <a:buNone/>
            </a:pPr>
            <a:endParaRPr sz="1200" b="0" i="1" u="none" strike="noStrike">
              <a:solidFill>
                <a:schemeClr val="dk1"/>
              </a:solidFill>
              <a:latin typeface="Calibri"/>
              <a:ea typeface="Calibri"/>
              <a:cs typeface="Calibri"/>
              <a:sym typeface="Calibri"/>
            </a:endParaRPr>
          </a:p>
          <a:p>
            <a:pPr marL="0" marR="0" lvl="0" indent="0" algn="l" rtl="0">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I will next describe how we make the hidden work of our maintainers visible, as well as share opportunities for rewards, recognition and visibility that we build for our peripheral members so that they can step into leadership roles that is meaningful for them and allow them to showcase their skills. </a:t>
            </a:r>
            <a:endParaRPr sz="1200" b="0" i="1" u="none" strike="noStrike">
              <a:solidFill>
                <a:schemeClr val="dk1"/>
              </a:solidFill>
              <a:latin typeface="Calibri"/>
              <a:ea typeface="Calibri"/>
              <a:cs typeface="Calibri"/>
              <a:sym typeface="Calibri"/>
            </a:endParaRPr>
          </a:p>
        </p:txBody>
      </p:sp>
      <p:sp>
        <p:nvSpPr>
          <p:cNvPr id="1049" name="Google Shape;1049;p20: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7"/>
        <p:cNvGrpSpPr/>
        <p:nvPr/>
      </p:nvGrpSpPr>
      <p:grpSpPr>
        <a:xfrm>
          <a:off x="0" y="0"/>
          <a:ext cx="0" cy="0"/>
          <a:chOff x="0" y="0"/>
          <a:chExt cx="0" cy="0"/>
        </a:xfrm>
      </p:grpSpPr>
      <p:sp>
        <p:nvSpPr>
          <p:cNvPr id="1058" name="Google Shape;1058;p21: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9" name="Google Shape;1059;p21: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1" u="none" strike="noStrike">
                <a:solidFill>
                  <a:schemeClr val="dk1"/>
                </a:solidFill>
                <a:latin typeface="Calibri"/>
                <a:ea typeface="Calibri"/>
                <a:cs typeface="Calibri"/>
                <a:sym typeface="Calibri"/>
              </a:rPr>
              <a:t>In The Turing Way, we are committed to providing a open and fair acknowledgement for all our members. The project is managed online on GitHub repository which makes it easy for us to facilitate all collaborations openly. We provide clear guidance for participation, contribution and project management. </a:t>
            </a:r>
            <a:endParaRPr/>
          </a:p>
          <a:p>
            <a:pPr marL="0" marR="0" lvl="0" indent="0" algn="l" rtl="0">
              <a:lnSpc>
                <a:spcPct val="100000"/>
              </a:lnSpc>
              <a:spcBef>
                <a:spcPts val="360"/>
              </a:spcBef>
              <a:spcAft>
                <a:spcPts val="0"/>
              </a:spcAft>
              <a:buClr>
                <a:schemeClr val="dk1"/>
              </a:buClr>
              <a:buSzPts val="1200"/>
              <a:buFont typeface="Calibri"/>
              <a:buNone/>
            </a:pPr>
            <a:r>
              <a:rPr lang="en-GB" sz="1200" b="0" i="1" u="none" strike="noStrike">
                <a:solidFill>
                  <a:schemeClr val="dk1"/>
                </a:solidFill>
                <a:latin typeface="Calibri"/>
                <a:ea typeface="Calibri"/>
                <a:cs typeface="Calibri"/>
                <a:sym typeface="Calibri"/>
              </a:rPr>
              <a:t>The Turing Way book is also codeveloped on this repo. </a:t>
            </a:r>
            <a:r>
              <a:rPr lang="en-GB" sz="1200">
                <a:solidFill>
                  <a:schemeClr val="dk1"/>
                </a:solidFill>
                <a:latin typeface="Calibri"/>
                <a:ea typeface="Calibri"/>
                <a:cs typeface="Calibri"/>
                <a:sym typeface="Calibri"/>
              </a:rPr>
              <a:t>Most of our conversation happens online via issues or pull requests. And these are places for us to invite people to join discussions and contribute by sharing their ideas.</a:t>
            </a:r>
            <a:endParaRPr sz="1200" b="0" i="1" u="none" strike="noStrike">
              <a:solidFill>
                <a:schemeClr val="dk1"/>
              </a:solidFill>
              <a:latin typeface="Calibri"/>
              <a:ea typeface="Calibri"/>
              <a:cs typeface="Calibri"/>
              <a:sym typeface="Calibri"/>
            </a:endParaRPr>
          </a:p>
        </p:txBody>
      </p:sp>
      <p:sp>
        <p:nvSpPr>
          <p:cNvPr id="1060" name="Google Shape;1060;p21: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21</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9"/>
        <p:cNvGrpSpPr/>
        <p:nvPr/>
      </p:nvGrpSpPr>
      <p:grpSpPr>
        <a:xfrm>
          <a:off x="0" y="0"/>
          <a:ext cx="0" cy="0"/>
          <a:chOff x="0" y="0"/>
          <a:chExt cx="0" cy="0"/>
        </a:xfrm>
      </p:grpSpPr>
      <p:sp>
        <p:nvSpPr>
          <p:cNvPr id="1070" name="Google Shape;1070;p2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71" name="Google Shape;1071;p22: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Under the TPS research programme, that is led by Kirstie, I have the opportunity to establish a team of community managers. All these members along with other members in this research programme work on different projects and come together as a team to share best practices via The Turing Way book. They also provide support to our community that is primarily managed by Kirstie, me and The Turing Way community manager Anne Lee Steele.</a:t>
            </a:r>
            <a:endParaRPr/>
          </a:p>
        </p:txBody>
      </p:sp>
      <p:sp>
        <p:nvSpPr>
          <p:cNvPr id="1072" name="Google Shape;1072;p22: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9"/>
        <p:cNvGrpSpPr/>
        <p:nvPr/>
      </p:nvGrpSpPr>
      <p:grpSpPr>
        <a:xfrm>
          <a:off x="0" y="0"/>
          <a:ext cx="0" cy="0"/>
          <a:chOff x="0" y="0"/>
          <a:chExt cx="0" cy="0"/>
        </a:xfrm>
      </p:grpSpPr>
      <p:sp>
        <p:nvSpPr>
          <p:cNvPr id="1080" name="Google Shape;1080;p23: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1" name="Google Shape;1081;p23: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1" u="none" strike="noStrike">
                <a:solidFill>
                  <a:schemeClr val="dk1"/>
                </a:solidFill>
                <a:latin typeface="Calibri"/>
                <a:ea typeface="Calibri"/>
                <a:cs typeface="Calibri"/>
                <a:sym typeface="Calibri"/>
              </a:rPr>
              <a:t>We recognise all contributions. We know that if we don’t value them equally we will end up disproportionately ignoring the hidden labour that a lot of people do, especially those who are already marginalised groups or excluded from Open Source and tech spaces. </a:t>
            </a:r>
            <a:r>
              <a:rPr lang="en-GB" sz="1200">
                <a:solidFill>
                  <a:schemeClr val="dk1"/>
                </a:solidFill>
                <a:latin typeface="Calibri"/>
                <a:ea typeface="Calibri"/>
                <a:cs typeface="Calibri"/>
                <a:sym typeface="Calibri"/>
              </a:rPr>
              <a:t>We use the all-contributors bot to recognise all contributors, including those who don't push the code.</a:t>
            </a:r>
            <a:endParaRPr/>
          </a:p>
          <a:p>
            <a:pPr marL="0" marR="0" lvl="0" indent="0" algn="l" rtl="0">
              <a:lnSpc>
                <a:spcPct val="100000"/>
              </a:lnSpc>
              <a:spcBef>
                <a:spcPts val="36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marR="0" lvl="0" indent="0" algn="l" rtl="0">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We also avoid individual authorship and favour of establishing shared ownership and agency in the project.</a:t>
            </a:r>
            <a:r>
              <a:rPr lang="en-GB" sz="1200" b="0" i="1" u="none" strike="noStrike">
                <a:solidFill>
                  <a:schemeClr val="dk1"/>
                </a:solidFill>
                <a:latin typeface="Calibri"/>
                <a:ea typeface="Calibri"/>
                <a:cs typeface="Calibri"/>
                <a:sym typeface="Calibri"/>
              </a:rPr>
              <a:t> And no matter how small or big their contributions are, all contributors are included as shared authors of The Turing Way book. </a:t>
            </a:r>
            <a:r>
              <a:rPr lang="en-GB" sz="1200">
                <a:solidFill>
                  <a:schemeClr val="dk1"/>
                </a:solidFill>
                <a:latin typeface="Calibri"/>
                <a:ea typeface="Calibri"/>
                <a:cs typeface="Calibri"/>
                <a:sym typeface="Calibri"/>
              </a:rPr>
              <a:t> The project belongs to the community and is always a work in progress.</a:t>
            </a:r>
            <a:endParaRPr/>
          </a:p>
        </p:txBody>
      </p:sp>
      <p:sp>
        <p:nvSpPr>
          <p:cNvPr id="1082" name="Google Shape;1082;p23: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1"/>
        <p:cNvGrpSpPr/>
        <p:nvPr/>
      </p:nvGrpSpPr>
      <p:grpSpPr>
        <a:xfrm>
          <a:off x="0" y="0"/>
          <a:ext cx="0" cy="0"/>
          <a:chOff x="0" y="0"/>
          <a:chExt cx="0" cy="0"/>
        </a:xfrm>
      </p:grpSpPr>
      <p:sp>
        <p:nvSpPr>
          <p:cNvPr id="1092" name="Google Shape;1092;p24: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3" name="Google Shape;1093;p24: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Since The Turing Way is an online and open source project, it is very important that we create opportunities for building connections. I host 1hr co-working calls every week, 2 hr collaboration cafes bi-weekly and week-long book dash twice a year. These events are dedicated spaces for collaboration, synchronous conversation and mentored development of the project. At the end of each book dash, we merge new chapters and make new release of the book.</a:t>
            </a:r>
            <a:endParaRPr/>
          </a:p>
          <a:p>
            <a:pPr marL="0" lvl="0" indent="0" algn="l" rtl="0">
              <a:spcBef>
                <a:spcPts val="360"/>
              </a:spcBef>
              <a:spcAft>
                <a:spcPts val="0"/>
              </a:spcAft>
              <a:buNone/>
            </a:pPr>
            <a:endParaRPr/>
          </a:p>
        </p:txBody>
      </p:sp>
      <p:sp>
        <p:nvSpPr>
          <p:cNvPr id="1094" name="Google Shape;1094;p24: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5"/>
        <p:cNvGrpSpPr/>
        <p:nvPr/>
      </p:nvGrpSpPr>
      <p:grpSpPr>
        <a:xfrm>
          <a:off x="0" y="0"/>
          <a:ext cx="0" cy="0"/>
          <a:chOff x="0" y="0"/>
          <a:chExt cx="0" cy="0"/>
        </a:xfrm>
      </p:grpSpPr>
      <p:sp>
        <p:nvSpPr>
          <p:cNvPr id="1106" name="Google Shape;1106;p25: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07" name="Google Shape;1107;p25: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Members from many organisations collaborate with The Turing Way. Many of these contributors take on maintainers toles and help build interoperability between The Turing Way and their projects so that we don’t reinvent what already exists and exchange resources that are needed in their communities.</a:t>
            </a:r>
            <a:endParaRPr/>
          </a:p>
          <a:p>
            <a:pPr marL="0" lvl="0" indent="0" algn="l" rtl="0">
              <a:spcBef>
                <a:spcPts val="360"/>
              </a:spcBef>
              <a:spcAft>
                <a:spcPts val="0"/>
              </a:spcAft>
              <a:buNone/>
            </a:pPr>
            <a:r>
              <a:rPr lang="en-GB"/>
              <a:t>These members are also invited to join the leadership team and listed as core members in our project documents.</a:t>
            </a:r>
            <a:endParaRPr/>
          </a:p>
        </p:txBody>
      </p:sp>
      <p:sp>
        <p:nvSpPr>
          <p:cNvPr id="1108" name="Google Shape;1108;p25: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4"/>
        <p:cNvGrpSpPr/>
        <p:nvPr/>
      </p:nvGrpSpPr>
      <p:grpSpPr>
        <a:xfrm>
          <a:off x="0" y="0"/>
          <a:ext cx="0" cy="0"/>
          <a:chOff x="0" y="0"/>
          <a:chExt cx="0" cy="0"/>
        </a:xfrm>
      </p:grpSpPr>
      <p:sp>
        <p:nvSpPr>
          <p:cNvPr id="1125" name="Google Shape;1125;p26: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6" name="Google Shape;1126;p26: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One of the difficult parts of my work from the start has been to acknowledge that </a:t>
            </a:r>
            <a:r>
              <a:rPr lang="en-GB" sz="1200" b="1">
                <a:solidFill>
                  <a:schemeClr val="dk1"/>
                </a:solidFill>
                <a:latin typeface="Calibri"/>
                <a:ea typeface="Calibri"/>
                <a:cs typeface="Calibri"/>
                <a:sym typeface="Calibri"/>
              </a:rPr>
              <a:t>open, by default, is not: inclusive, or accessible, or community-led.</a:t>
            </a:r>
            <a:r>
              <a:rPr lang="en-GB" sz="1200">
                <a:solidFill>
                  <a:schemeClr val="dk1"/>
                </a:solidFill>
                <a:latin typeface="Calibri"/>
                <a:ea typeface="Calibri"/>
                <a:cs typeface="Calibri"/>
                <a:sym typeface="Calibri"/>
              </a:rPr>
              <a:t>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Especially because, maintainers often work in a volunteer capacity, since not everyone is privileged to work beyond their day job, most community members often can’t invest to open research as maintainers. Hence, it is crucial for the leadership and core members to proactively promote inclusive approaches to support existing members and actively welcome diverse maintainers. We do not want to exclude people unintentionally by not providing the support that they need to become instrumental part of this community. </a:t>
            </a:r>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If we want these aspects to become part of the process, we need to intentionally design our project to make people a part of the development. </a:t>
            </a:r>
            <a:endParaRPr/>
          </a:p>
        </p:txBody>
      </p:sp>
      <p:sp>
        <p:nvSpPr>
          <p:cNvPr id="1127" name="Google Shape;1127;p26: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3"/>
        <p:cNvGrpSpPr/>
        <p:nvPr/>
      </p:nvGrpSpPr>
      <p:grpSpPr>
        <a:xfrm>
          <a:off x="0" y="0"/>
          <a:ext cx="0" cy="0"/>
          <a:chOff x="0" y="0"/>
          <a:chExt cx="0" cy="0"/>
        </a:xfrm>
      </p:grpSpPr>
      <p:sp>
        <p:nvSpPr>
          <p:cNvPr id="1134" name="Google Shape;1134;p27: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5" name="Google Shape;1135;p27: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Therefore, In The Turing Way, every little contribution counts. We foster a culture of collaboration by ensuring that the collaboration is not defined just by the common goals, product or the team. But, we also take time to make sure that people are given the inclusive workspace that they need to perform their best. That they treat each other kindly, abide by the code of conduct, know what roles they can take, and contribute to building diverse teams by explicitly opening ideas for contributions. In all our work, we apply open leadership principles. We apply open leadership principles </a:t>
            </a:r>
            <a:endParaRPr/>
          </a:p>
          <a:p>
            <a:pPr marL="0" lvl="0" indent="0" algn="l" rtl="0">
              <a:lnSpc>
                <a:spcPct val="100000"/>
              </a:lnSpc>
              <a:spcBef>
                <a:spcPts val="360"/>
              </a:spcBef>
              <a:spcAft>
                <a:spcPts val="0"/>
              </a:spcAft>
              <a:buClr>
                <a:schemeClr val="dk1"/>
              </a:buClr>
              <a:buSzPts val="1400"/>
              <a:buFont typeface="Calibri"/>
              <a:buNone/>
            </a:pPr>
            <a:endParaRPr/>
          </a:p>
          <a:p>
            <a:pPr marL="0" marR="0" lvl="0" indent="0" algn="l" rtl="0">
              <a:lnSpc>
                <a:spcPct val="100000"/>
              </a:lnSpc>
              <a:spcBef>
                <a:spcPts val="36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360"/>
              </a:spcBef>
              <a:spcAft>
                <a:spcPts val="0"/>
              </a:spcAft>
              <a:buNone/>
            </a:pPr>
            <a:endParaRPr/>
          </a:p>
        </p:txBody>
      </p:sp>
      <p:sp>
        <p:nvSpPr>
          <p:cNvPr id="1136" name="Google Shape;1136;p27: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6"/>
        <p:cNvGrpSpPr/>
        <p:nvPr/>
      </p:nvGrpSpPr>
      <p:grpSpPr>
        <a:xfrm>
          <a:off x="0" y="0"/>
          <a:ext cx="0" cy="0"/>
          <a:chOff x="0" y="0"/>
          <a:chExt cx="0" cy="0"/>
        </a:xfrm>
      </p:grpSpPr>
      <p:sp>
        <p:nvSpPr>
          <p:cNvPr id="1157" name="Google Shape;1157;p28: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58" name="Google Shape;1158;p28: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We provide a variety of pathways for collaboration to bring them into the project and involve them in developing and sharing the Turing Way resources. As they get to know the project better they can contribute to maintenance and improvement of the project. They can bring resources from their communities and highlight in different chapters to make them findable. They can review and update the project as the practices evolve. Our members represent various international communities and bring global perspectives in the book. Finally, they help design new pathways to share best practices in data science and research.</a:t>
            </a:r>
            <a:endParaRPr/>
          </a:p>
        </p:txBody>
      </p:sp>
      <p:sp>
        <p:nvSpPr>
          <p:cNvPr id="1159" name="Google Shape;1159;p28: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28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1"/>
        <p:cNvGrpSpPr/>
        <p:nvPr/>
      </p:nvGrpSpPr>
      <p:grpSpPr>
        <a:xfrm>
          <a:off x="0" y="0"/>
          <a:ext cx="0" cy="0"/>
          <a:chOff x="0" y="0"/>
          <a:chExt cx="0" cy="0"/>
        </a:xfrm>
      </p:grpSpPr>
      <p:sp>
        <p:nvSpPr>
          <p:cNvPr id="1182" name="Google Shape;1182;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83" name="Google Shape;1183;p29:notes"/>
          <p:cNvSpPr txBox="1">
            <a:spLocks noGrp="1"/>
          </p:cNvSpPr>
          <p:nvPr>
            <p:ph type="body" idx="1"/>
          </p:nvPr>
        </p:nvSpPr>
        <p:spPr>
          <a:xfrm>
            <a:off x="686282" y="4342816"/>
            <a:ext cx="5485500" cy="4115100"/>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None/>
            </a:pPr>
            <a:r>
              <a:rPr lang="en-GB" sz="1200">
                <a:solidFill>
                  <a:schemeClr val="dk1"/>
                </a:solidFill>
                <a:latin typeface="Calibri"/>
                <a:ea typeface="Calibri"/>
                <a:cs typeface="Calibri"/>
                <a:sym typeface="Calibri"/>
              </a:rPr>
              <a:t>Our contributors come from around the world and they bring skills, challenges and resource requirements from their local communities.</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We have a group of contributors who are translating the book into the language to make it truly global so more people can understand and learn from it. We have currently four languages where most of the developments are happening, which are Arabic, Spanish, Portuguese and Chinese. </a:t>
            </a:r>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Four of our community members, Camila, Batool, Alejandro and Andrea are translation and localisation leads, they have set up infrastructure in crwodin to enable translation work.</a:t>
            </a:r>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p:txBody>
      </p:sp>
      <p:sp>
        <p:nvSpPr>
          <p:cNvPr id="1184" name="Google Shape;1184;p29:notes"/>
          <p:cNvSpPr txBox="1">
            <a:spLocks noGrp="1"/>
          </p:cNvSpPr>
          <p:nvPr>
            <p:ph type="sldNum" idx="12"/>
          </p:nvPr>
        </p:nvSpPr>
        <p:spPr>
          <a:xfrm>
            <a:off x="3884127" y="8685632"/>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4"/>
        <p:cNvGrpSpPr/>
        <p:nvPr/>
      </p:nvGrpSpPr>
      <p:grpSpPr>
        <a:xfrm>
          <a:off x="0" y="0"/>
          <a:ext cx="0" cy="0"/>
          <a:chOff x="0" y="0"/>
          <a:chExt cx="0" cy="0"/>
        </a:xfrm>
      </p:grpSpPr>
      <p:sp>
        <p:nvSpPr>
          <p:cNvPr id="705" name="Google Shape;705;p3: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6" name="Google Shape;706;p3: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It is a part of the Alan Turing Institute, which is the National Institute for data science and artificial intelligence in the UK. </a:t>
            </a:r>
            <a:endParaRPr/>
          </a:p>
          <a:p>
            <a:pPr marL="0" lvl="0" indent="0" algn="l" rtl="0">
              <a:spcBef>
                <a:spcPts val="360"/>
              </a:spcBef>
              <a:spcAft>
                <a:spcPts val="0"/>
              </a:spcAft>
              <a:buNone/>
            </a:pPr>
            <a:endParaRPr/>
          </a:p>
        </p:txBody>
      </p:sp>
      <p:sp>
        <p:nvSpPr>
          <p:cNvPr id="707" name="Google Shape;707;p3: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4"/>
        <p:cNvGrpSpPr/>
        <p:nvPr/>
      </p:nvGrpSpPr>
      <p:grpSpPr>
        <a:xfrm>
          <a:off x="0" y="0"/>
          <a:ext cx="0" cy="0"/>
          <a:chOff x="0" y="0"/>
          <a:chExt cx="0" cy="0"/>
        </a:xfrm>
      </p:grpSpPr>
      <p:sp>
        <p:nvSpPr>
          <p:cNvPr id="1195" name="Google Shape;119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96" name="Google Shape;1196;p30:notes"/>
          <p:cNvSpPr txBox="1">
            <a:spLocks noGrp="1"/>
          </p:cNvSpPr>
          <p:nvPr>
            <p:ph type="body" idx="1"/>
          </p:nvPr>
        </p:nvSpPr>
        <p:spPr>
          <a:xfrm>
            <a:off x="686282" y="4342816"/>
            <a:ext cx="54855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GB" sz="1200">
                <a:solidFill>
                  <a:srgbClr val="1C1C1C"/>
                </a:solidFill>
                <a:latin typeface="Calibri"/>
                <a:ea typeface="Calibri"/>
                <a:cs typeface="Calibri"/>
                <a:sym typeface="Calibri"/>
              </a:rPr>
              <a:t> Batool and Camila had also participated in a Fireside chat event to discuss gaps and oppotuniies for inclusive multilingual data science. Batool is also currently leading an outreachy project to enable Arabic translation by involving interns from Arabic speaking countries through paid internship.</a:t>
            </a:r>
            <a:endParaRPr>
              <a:solidFill>
                <a:schemeClr val="dk1"/>
              </a:solidFill>
            </a:endParaRPr>
          </a:p>
        </p:txBody>
      </p:sp>
      <p:sp>
        <p:nvSpPr>
          <p:cNvPr id="1197" name="Google Shape;1197;p30:notes"/>
          <p:cNvSpPr txBox="1">
            <a:spLocks noGrp="1"/>
          </p:cNvSpPr>
          <p:nvPr>
            <p:ph type="sldNum" idx="12"/>
          </p:nvPr>
        </p:nvSpPr>
        <p:spPr>
          <a:xfrm>
            <a:off x="3884127" y="8685632"/>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4"/>
        <p:cNvGrpSpPr/>
        <p:nvPr/>
      </p:nvGrpSpPr>
      <p:grpSpPr>
        <a:xfrm>
          <a:off x="0" y="0"/>
          <a:ext cx="0" cy="0"/>
          <a:chOff x="0" y="0"/>
          <a:chExt cx="0" cy="0"/>
        </a:xfrm>
      </p:grpSpPr>
      <p:sp>
        <p:nvSpPr>
          <p:cNvPr id="1205" name="Google Shape;1205;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6" name="Google Shape;1206;p31:notes"/>
          <p:cNvSpPr txBox="1">
            <a:spLocks noGrp="1"/>
          </p:cNvSpPr>
          <p:nvPr>
            <p:ph type="body" idx="1"/>
          </p:nvPr>
        </p:nvSpPr>
        <p:spPr>
          <a:xfrm>
            <a:off x="686282" y="4342816"/>
            <a:ext cx="5485500" cy="4115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Arial"/>
              <a:buNone/>
            </a:pPr>
            <a:r>
              <a:rPr lang="en-GB" sz="1200">
                <a:solidFill>
                  <a:schemeClr val="dk1"/>
                </a:solidFill>
                <a:latin typeface="Calibri"/>
                <a:ea typeface="Calibri"/>
                <a:cs typeface="Calibri"/>
                <a:sym typeface="Calibri"/>
              </a:rPr>
              <a:t>All our contributors can record their contributions beyond adding them to contributors table using all-contributor bot. We provide a dedicated page in the book for contributors’ record, that has dedicated links for all our contributors where they can highlight their personal work. They can share who they are, how people can learn more about them, and what kind of contributions they have made. They can write this in a way that's most meaningful for them.</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Some of them would want to build a new skill,  such as working with a version control system or community building. They can choose to work on a specific task that matches their interest. They can then update their page describing how they achieved these skills and build evidence that can become part of their CV. </a:t>
            </a:r>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200"/>
              <a:buFont typeface="Calibri"/>
              <a:buNone/>
            </a:pPr>
            <a:endParaRPr>
              <a:solidFill>
                <a:schemeClr val="dk1"/>
              </a:solidFill>
            </a:endParaRPr>
          </a:p>
        </p:txBody>
      </p:sp>
      <p:sp>
        <p:nvSpPr>
          <p:cNvPr id="1207" name="Google Shape;1207;p31:notes"/>
          <p:cNvSpPr txBox="1">
            <a:spLocks noGrp="1"/>
          </p:cNvSpPr>
          <p:nvPr>
            <p:ph type="sldNum" idx="12"/>
          </p:nvPr>
        </p:nvSpPr>
        <p:spPr>
          <a:xfrm>
            <a:off x="3884127" y="8685632"/>
            <a:ext cx="2972400" cy="4569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8"/>
        <p:cNvGrpSpPr/>
        <p:nvPr/>
      </p:nvGrpSpPr>
      <p:grpSpPr>
        <a:xfrm>
          <a:off x="0" y="0"/>
          <a:ext cx="0" cy="0"/>
          <a:chOff x="0" y="0"/>
          <a:chExt cx="0" cy="0"/>
        </a:xfrm>
      </p:grpSpPr>
      <p:sp>
        <p:nvSpPr>
          <p:cNvPr id="1219" name="Google Shape;1219;p3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0" name="Google Shape;1220;p32: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We are committed to </a:t>
            </a:r>
            <a:r>
              <a:rPr lang="en-GB" sz="1200"/>
              <a:t>Creating equitable opportunities for community leadership without trying to fit The Turing Way into a traditional credit system.</a:t>
            </a:r>
            <a:endParaRPr/>
          </a:p>
          <a:p>
            <a:pPr marL="0" marR="0" lvl="0" indent="0" algn="l" rtl="0">
              <a:lnSpc>
                <a:spcPct val="100000"/>
              </a:lnSpc>
              <a:spcBef>
                <a:spcPts val="330"/>
              </a:spcBef>
              <a:spcAft>
                <a:spcPts val="0"/>
              </a:spcAft>
              <a:buClr>
                <a:schemeClr val="dk1"/>
              </a:buClr>
              <a:buSzPts val="1100"/>
              <a:buFont typeface="Calibri"/>
              <a:buNone/>
            </a:pPr>
            <a:endParaRPr sz="1100">
              <a:solidFill>
                <a:srgbClr val="191919"/>
              </a:solidFill>
            </a:endParaRPr>
          </a:p>
          <a:p>
            <a:pPr marL="0" lvl="0" indent="0" algn="l" rtl="0">
              <a:spcBef>
                <a:spcPts val="360"/>
              </a:spcBef>
              <a:spcAft>
                <a:spcPts val="0"/>
              </a:spcAft>
              <a:buNone/>
            </a:pPr>
            <a:r>
              <a:rPr lang="en-GB"/>
              <a:t> </a:t>
            </a:r>
            <a:endParaRPr/>
          </a:p>
        </p:txBody>
      </p:sp>
      <p:sp>
        <p:nvSpPr>
          <p:cNvPr id="1221" name="Google Shape;1221;p32: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p33: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1" name="Google Shape;1231;p33: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As the project has massively expanded over the last year, we are currently working to understand and design open governance model for the Turing Way. The goal is to ensure that community members can democratically contribute to decision making, especially when those decision will have an impact on them,</a:t>
            </a:r>
            <a:endParaRPr/>
          </a:p>
          <a:p>
            <a:pPr marL="0" marR="0" lvl="0" indent="0" algn="l" rtl="0">
              <a:lnSpc>
                <a:spcPct val="100000"/>
              </a:lnSpc>
              <a:spcBef>
                <a:spcPts val="360"/>
              </a:spcBef>
              <a:spcAft>
                <a:spcPts val="0"/>
              </a:spcAft>
              <a:buClr>
                <a:schemeClr val="dk1"/>
              </a:buClr>
              <a:buSzPts val="1200"/>
              <a:buFont typeface="Calibri"/>
              <a:buNone/>
            </a:pPr>
            <a:endParaRPr/>
          </a:p>
          <a:p>
            <a:pPr marL="0" marR="0" lvl="0" indent="0" algn="l" rtl="0">
              <a:lnSpc>
                <a:spcPct val="100000"/>
              </a:lnSpc>
              <a:spcBef>
                <a:spcPts val="360"/>
              </a:spcBef>
              <a:spcAft>
                <a:spcPts val="0"/>
              </a:spcAft>
              <a:buClr>
                <a:schemeClr val="dk1"/>
              </a:buClr>
              <a:buSzPts val="1200"/>
              <a:buFont typeface="Calibri"/>
              <a:buNone/>
            </a:pPr>
            <a:r>
              <a:rPr lang="en-GB"/>
              <a:t>Thus project is current co-led with Anne Lee Steele under the Open Life Science, which a training and mentoring programme for systematically applying open science principles in our work. </a:t>
            </a:r>
            <a:endParaRPr/>
          </a:p>
        </p:txBody>
      </p:sp>
      <p:sp>
        <p:nvSpPr>
          <p:cNvPr id="1232" name="Google Shape;1232;p33: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9"/>
        <p:cNvGrpSpPr/>
        <p:nvPr/>
      </p:nvGrpSpPr>
      <p:grpSpPr>
        <a:xfrm>
          <a:off x="0" y="0"/>
          <a:ext cx="0" cy="0"/>
          <a:chOff x="0" y="0"/>
          <a:chExt cx="0" cy="0"/>
        </a:xfrm>
      </p:grpSpPr>
      <p:sp>
        <p:nvSpPr>
          <p:cNvPr id="1240" name="Google Shape;1240;p34: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1" name="Google Shape;1241;p34: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b="0" i="0" u="none" strike="noStrike">
                <a:solidFill>
                  <a:schemeClr val="dk1"/>
                </a:solidFill>
                <a:latin typeface="Calibri"/>
                <a:ea typeface="Calibri"/>
                <a:cs typeface="Calibri"/>
                <a:sym typeface="Calibri"/>
              </a:rPr>
              <a:t>Anne has just recently joined the project and she is bravely leading a community mapping project to share how she is learning about the Turing Way as we move to the next level of maturity in the project.</a:t>
            </a:r>
            <a:endParaRPr i="0"/>
          </a:p>
        </p:txBody>
      </p:sp>
      <p:sp>
        <p:nvSpPr>
          <p:cNvPr id="1242" name="Google Shape;1242;p34: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8"/>
        <p:cNvGrpSpPr/>
        <p:nvPr/>
      </p:nvGrpSpPr>
      <p:grpSpPr>
        <a:xfrm>
          <a:off x="0" y="0"/>
          <a:ext cx="0" cy="0"/>
          <a:chOff x="0" y="0"/>
          <a:chExt cx="0" cy="0"/>
        </a:xfrm>
      </p:grpSpPr>
      <p:sp>
        <p:nvSpPr>
          <p:cNvPr id="1249" name="Google Shape;1249;p35: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0" name="Google Shape;1250;p35: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All the community practices are described in The Community Handbook of the Turing Way book, that are open for remix and reuse by other communities who would like to reproduce or build on our work.</a:t>
            </a:r>
            <a:endParaRPr/>
          </a:p>
        </p:txBody>
      </p:sp>
      <p:sp>
        <p:nvSpPr>
          <p:cNvPr id="1251" name="Google Shape;1251;p35: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35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7"/>
        <p:cNvGrpSpPr/>
        <p:nvPr/>
      </p:nvGrpSpPr>
      <p:grpSpPr>
        <a:xfrm>
          <a:off x="0" y="0"/>
          <a:ext cx="0" cy="0"/>
          <a:chOff x="0" y="0"/>
          <a:chExt cx="0" cy="0"/>
        </a:xfrm>
      </p:grpSpPr>
      <p:sp>
        <p:nvSpPr>
          <p:cNvPr id="1258" name="Google Shape;1258;p36: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9" name="Google Shape;1259;p36: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To put in perspective:</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The Turing Way is a Book.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A community where people come together to collaboratively write chapters, build and maintain resources, share their skills and ideas around best practices in data science and research.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We apply open source principles in the development and maintenance of this project. </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And finally, it's built on the culture of collaboration, which is facilitated and supported by our community of contributors and maintainers</a:t>
            </a:r>
            <a:endParaRPr/>
          </a:p>
        </p:txBody>
      </p:sp>
      <p:sp>
        <p:nvSpPr>
          <p:cNvPr id="1260" name="Google Shape;1260;p36: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4"/>
        <p:cNvGrpSpPr/>
        <p:nvPr/>
      </p:nvGrpSpPr>
      <p:grpSpPr>
        <a:xfrm>
          <a:off x="0" y="0"/>
          <a:ext cx="0" cy="0"/>
          <a:chOff x="0" y="0"/>
          <a:chExt cx="0" cy="0"/>
        </a:xfrm>
      </p:grpSpPr>
      <p:sp>
        <p:nvSpPr>
          <p:cNvPr id="1275" name="Google Shape;1275;p37: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6" name="Google Shape;1276;p37: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As acknowledged earlier, thanks goes to all our community members for being part of The Turing Way.</a:t>
            </a:r>
            <a:endParaRPr/>
          </a:p>
        </p:txBody>
      </p:sp>
      <p:sp>
        <p:nvSpPr>
          <p:cNvPr id="1277" name="Google Shape;1277;p37: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6"/>
        <p:cNvGrpSpPr/>
        <p:nvPr/>
      </p:nvGrpSpPr>
      <p:grpSpPr>
        <a:xfrm>
          <a:off x="0" y="0"/>
          <a:ext cx="0" cy="0"/>
          <a:chOff x="0" y="0"/>
          <a:chExt cx="0" cy="0"/>
        </a:xfrm>
      </p:grpSpPr>
      <p:sp>
        <p:nvSpPr>
          <p:cNvPr id="1297" name="Google Shape;1297;p38: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8" name="Google Shape;1298;p38: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We'd like to invite you to become a contributor to the Turing Way, You don't need to have coding experience to contribute! You just need an idea and a willingness to learn. </a:t>
            </a:r>
            <a:endParaRPr sz="1200">
              <a:solidFill>
                <a:schemeClr val="dk1"/>
              </a:solidFill>
              <a:latin typeface="Calibri"/>
              <a:ea typeface="Calibri"/>
              <a:cs typeface="Calibri"/>
              <a:sym typeface="Calibri"/>
            </a:endParaRPr>
          </a:p>
          <a:p>
            <a:pPr marL="0" marR="0" lvl="0" indent="0" algn="l" rtl="0">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So, if you are new to the community, you can join us. You can learn a new skill or share your skills. You can collaborate with others and receive mentoring or mentor others’ contributions. You can also represent this community. </a:t>
            </a:r>
            <a:r>
              <a:rPr lang="en-GB"/>
              <a:t>We welcome all kinds of contributions.</a:t>
            </a:r>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 </a:t>
            </a:r>
            <a:endParaRPr/>
          </a:p>
          <a:p>
            <a:pPr marL="0" lvl="0" indent="0" algn="l" rtl="0">
              <a:spcBef>
                <a:spcPts val="360"/>
              </a:spcBef>
              <a:spcAft>
                <a:spcPts val="0"/>
              </a:spcAft>
              <a:buNone/>
            </a:pPr>
            <a:endParaRPr/>
          </a:p>
        </p:txBody>
      </p:sp>
      <p:sp>
        <p:nvSpPr>
          <p:cNvPr id="1299" name="Google Shape;1299;p38: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5"/>
        <p:cNvGrpSpPr/>
        <p:nvPr/>
      </p:nvGrpSpPr>
      <p:grpSpPr>
        <a:xfrm>
          <a:off x="0" y="0"/>
          <a:ext cx="0" cy="0"/>
          <a:chOff x="0" y="0"/>
          <a:chExt cx="0" cy="0"/>
        </a:xfrm>
      </p:grpSpPr>
      <p:sp>
        <p:nvSpPr>
          <p:cNvPr id="1306" name="Google Shape;1306;p39: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7" name="Google Shape;1307;p39: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a:t>A quick shout out to an upcoming Foreside chat on the topic making Virtual participation a global default. This is a public informal discussion that is taking place on 29 April. You can find details in this link: bit.ly/turingway </a:t>
            </a:r>
            <a:endParaRPr/>
          </a:p>
        </p:txBody>
      </p:sp>
      <p:sp>
        <p:nvSpPr>
          <p:cNvPr id="1308" name="Google Shape;1308;p39: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4: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4" name="Google Shape;714;p4: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And it is developed under the research programme called tools, practices and system. The core values of this program to embed best practices across the Turing research and team, as well as deliver trustworthy systems, transparent reporting, inclusive interoperable design, ethical integrity, respectful co-creation, and leadership in open research. The Turing Way sits across most of these goals and provides a central resource for good practices to all our researchers within the UK and internationally.</a:t>
            </a:r>
            <a:endParaRPr/>
          </a:p>
          <a:p>
            <a:pPr marL="0" lvl="0" indent="0" algn="l" rtl="0">
              <a:spcBef>
                <a:spcPts val="360"/>
              </a:spcBef>
              <a:spcAft>
                <a:spcPts val="0"/>
              </a:spcAft>
              <a:buNone/>
            </a:pPr>
            <a:endParaRPr/>
          </a:p>
        </p:txBody>
      </p:sp>
      <p:sp>
        <p:nvSpPr>
          <p:cNvPr id="715" name="Google Shape;715;p4: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5"/>
        <p:cNvGrpSpPr/>
        <p:nvPr/>
      </p:nvGrpSpPr>
      <p:grpSpPr>
        <a:xfrm>
          <a:off x="0" y="0"/>
          <a:ext cx="0" cy="0"/>
          <a:chOff x="0" y="0"/>
          <a:chExt cx="0" cy="0"/>
        </a:xfrm>
      </p:grpSpPr>
      <p:sp>
        <p:nvSpPr>
          <p:cNvPr id="1316" name="Google Shape;1316;p40: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7" name="Google Shape;1317;p40: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a:t>Another announcement is for the Book Dash taking place from 16-20 May.</a:t>
            </a:r>
            <a:endParaRPr/>
          </a:p>
        </p:txBody>
      </p:sp>
      <p:sp>
        <p:nvSpPr>
          <p:cNvPr id="1318" name="Google Shape;1318;p40: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5"/>
        <p:cNvGrpSpPr/>
        <p:nvPr/>
      </p:nvGrpSpPr>
      <p:grpSpPr>
        <a:xfrm>
          <a:off x="0" y="0"/>
          <a:ext cx="0" cy="0"/>
          <a:chOff x="0" y="0"/>
          <a:chExt cx="0" cy="0"/>
        </a:xfrm>
      </p:grpSpPr>
      <p:sp>
        <p:nvSpPr>
          <p:cNvPr id="1326" name="Google Shape;1326;p41: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27" name="Google Shape;1327;p41: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Calibri"/>
              <a:buNone/>
            </a:pPr>
            <a:r>
              <a:rPr lang="en-GB"/>
              <a:t>We have multiple community events and calls weekly and you are invited to join us. </a:t>
            </a:r>
            <a:endParaRPr/>
          </a:p>
          <a:p>
            <a:pPr marL="0" lvl="0" indent="0" algn="l" rtl="0">
              <a:lnSpc>
                <a:spcPct val="100000"/>
              </a:lnSpc>
              <a:spcBef>
                <a:spcPts val="0"/>
              </a:spcBef>
              <a:spcAft>
                <a:spcPts val="0"/>
              </a:spcAft>
              <a:buClr>
                <a:schemeClr val="dk1"/>
              </a:buClr>
              <a:buSzPts val="1400"/>
              <a:buFont typeface="Calibri"/>
              <a:buNone/>
            </a:pPr>
            <a:r>
              <a:rPr lang="en-GB"/>
              <a:t>I host collaboration cafes every month, and coworking call each week. There is also an onboarding call for folks new to the project.</a:t>
            </a:r>
            <a:endParaRPr/>
          </a:p>
          <a:p>
            <a:pPr marL="0" lvl="0" indent="0" algn="l" rtl="0">
              <a:lnSpc>
                <a:spcPct val="100000"/>
              </a:lnSpc>
              <a:spcBef>
                <a:spcPts val="0"/>
              </a:spcBef>
              <a:spcAft>
                <a:spcPts val="0"/>
              </a:spcAft>
              <a:buClr>
                <a:schemeClr val="dk1"/>
              </a:buClr>
              <a:buSzPts val="1400"/>
              <a:buFont typeface="Calibri"/>
              <a:buNone/>
            </a:pPr>
            <a:endParaRPr/>
          </a:p>
          <a:p>
            <a:pPr marL="0" lvl="0" indent="0" algn="l" rtl="0">
              <a:lnSpc>
                <a:spcPct val="100000"/>
              </a:lnSpc>
              <a:spcBef>
                <a:spcPts val="0"/>
              </a:spcBef>
              <a:spcAft>
                <a:spcPts val="0"/>
              </a:spcAft>
              <a:buClr>
                <a:schemeClr val="dk1"/>
              </a:buClr>
              <a:buSzPts val="1400"/>
              <a:buFont typeface="Calibri"/>
              <a:buNone/>
            </a:pPr>
            <a:r>
              <a:rPr lang="en-GB"/>
              <a:t>You can find details in the shared notes - bit.ly/turingway.</a:t>
            </a:r>
            <a:endParaRPr/>
          </a:p>
        </p:txBody>
      </p:sp>
      <p:sp>
        <p:nvSpPr>
          <p:cNvPr id="1328" name="Google Shape;1328;p41: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5"/>
        <p:cNvGrpSpPr/>
        <p:nvPr/>
      </p:nvGrpSpPr>
      <p:grpSpPr>
        <a:xfrm>
          <a:off x="0" y="0"/>
          <a:ext cx="0" cy="0"/>
          <a:chOff x="0" y="0"/>
          <a:chExt cx="0" cy="0"/>
        </a:xfrm>
      </p:grpSpPr>
      <p:sp>
        <p:nvSpPr>
          <p:cNvPr id="1336" name="Google Shape;1336;p42: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37" name="Google Shape;1337;p42: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Thanks to Kirstie Whitaker for starting this project.  All our resources including this presentation are available online. With that, I am happy to take any question.</a:t>
            </a:r>
            <a:endParaRPr/>
          </a:p>
          <a:p>
            <a:pPr marL="0" lvl="0" indent="0" algn="l" rtl="0">
              <a:spcBef>
                <a:spcPts val="360"/>
              </a:spcBef>
              <a:spcAft>
                <a:spcPts val="0"/>
              </a:spcAft>
              <a:buNone/>
            </a:pPr>
            <a:endParaRPr/>
          </a:p>
        </p:txBody>
      </p:sp>
      <p:sp>
        <p:nvSpPr>
          <p:cNvPr id="1338" name="Google Shape;1338;p42: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5: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31" name="Google Shape;731;p5: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It was started as a book on reproducibility by Kirstie Whitaker, who is the project lead. I had started as a community manager in 2020, and now I co-lead this project. Shared as a lightly opinionated guide, The Turing Way handbook provides reproducible tools and practices to help ensure that the researchers, funders, policymakers and all different stakeholders in research know what their responsibility of reproducibility is, where they can make an impact, and how they can make their work more efficient and understandable.</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 </a:t>
            </a:r>
            <a:endParaRPr/>
          </a:p>
        </p:txBody>
      </p:sp>
      <p:sp>
        <p:nvSpPr>
          <p:cNvPr id="732" name="Google Shape;732;p5: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5</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5"/>
        <p:cNvGrpSpPr/>
        <p:nvPr/>
      </p:nvGrpSpPr>
      <p:grpSpPr>
        <a:xfrm>
          <a:off x="0" y="0"/>
          <a:ext cx="0" cy="0"/>
          <a:chOff x="0" y="0"/>
          <a:chExt cx="0" cy="0"/>
        </a:xfrm>
      </p:grpSpPr>
      <p:sp>
        <p:nvSpPr>
          <p:cNvPr id="746" name="Google Shape;746;p6: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7" name="Google Shape;747;p6: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b="1">
                <a:solidFill>
                  <a:schemeClr val="dk1"/>
                </a:solidFill>
                <a:latin typeface="Calibri"/>
                <a:ea typeface="Calibri"/>
                <a:cs typeface="Calibri"/>
                <a:sym typeface="Calibri"/>
              </a:rPr>
              <a:t>Reproducibility is</a:t>
            </a:r>
            <a:r>
              <a:rPr lang="en-GB" sz="1200">
                <a:solidFill>
                  <a:schemeClr val="dk1"/>
                </a:solidFill>
                <a:latin typeface="Calibri"/>
                <a:ea typeface="Calibri"/>
                <a:cs typeface="Calibri"/>
                <a:sym typeface="Calibri"/>
              </a:rPr>
              <a:t> When the same analysis is applied to the same data, it should give the same result. There are other concepts around reproducibility like replicability – when same analysis is applied to different data or experiments in different conditions, then there are robustness and generalisability as well. However, reproducibility in computational analysis should be maintained as a minimum criteria to ensure quality and integrity of our research.</a:t>
            </a:r>
            <a:endParaRPr/>
          </a:p>
        </p:txBody>
      </p:sp>
      <p:sp>
        <p:nvSpPr>
          <p:cNvPr id="748" name="Google Shape;748;p6: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6</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p7: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55" name="Google Shape;755;p7: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It starts right when you have a research idea. You want to communicate with others, plan and design your work. Then you will describe your protocol and collect data sets. Then, you start processing and wrangling your data, conduct your studies and analysis, publishing your data, and other research components so everybody can access it. Then comes the archiving that can ensure that your data is reusable, meaning, that someone else can go through this whole process of reproducing or building upon your work.</a:t>
            </a:r>
            <a:endParaRPr/>
          </a:p>
        </p:txBody>
      </p:sp>
      <p:sp>
        <p:nvSpPr>
          <p:cNvPr id="756" name="Google Shape;756;p7: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7</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2"/>
        <p:cNvGrpSpPr/>
        <p:nvPr/>
      </p:nvGrpSpPr>
      <p:grpSpPr>
        <a:xfrm>
          <a:off x="0" y="0"/>
          <a:ext cx="0" cy="0"/>
          <a:chOff x="0" y="0"/>
          <a:chExt cx="0" cy="0"/>
        </a:xfrm>
      </p:grpSpPr>
      <p:sp>
        <p:nvSpPr>
          <p:cNvPr id="763" name="Google Shape;763;p8: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4" name="Google Shape;764;p8: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With this definition, the project started with contributors who documented best practices, guidance and recommendations in chapters, describing various concepts and tools that can ensure the reproducibility aspects of data research.</a:t>
            </a:r>
            <a:endParaRPr/>
          </a:p>
          <a:p>
            <a:pPr marL="0" lvl="0" indent="0" algn="l" rtl="0">
              <a:spcBef>
                <a:spcPts val="360"/>
              </a:spcBef>
              <a:spcAft>
                <a:spcPts val="0"/>
              </a:spcAft>
              <a:buNone/>
            </a:pPr>
            <a:r>
              <a:rPr lang="en-GB" sz="1200">
                <a:solidFill>
                  <a:schemeClr val="dk1"/>
                </a:solidFill>
                <a:latin typeface="Calibri"/>
                <a:ea typeface="Calibri"/>
                <a:cs typeface="Calibri"/>
                <a:sym typeface="Calibri"/>
              </a:rPr>
              <a:t>These chapter include topics such as open research, version control, licensing, data management, code testing and reviewing, continuous integration and so on.</a:t>
            </a:r>
            <a:endParaRPr/>
          </a:p>
          <a:p>
            <a:pPr marL="0" marR="0" lvl="0" indent="0" algn="l" rtl="0">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However, these data practices were not enough, as research also includes the way we communicate our work with others, how do we design our project, how efficiently we collaborate with each other. All these while ensuring the highest ethical standards and research integrity in our research.</a:t>
            </a:r>
            <a:endParaRPr/>
          </a:p>
          <a:p>
            <a:pPr marL="0" lvl="0" indent="0" algn="l" rtl="0">
              <a:spcBef>
                <a:spcPts val="360"/>
              </a:spcBef>
              <a:spcAft>
                <a:spcPts val="0"/>
              </a:spcAft>
              <a:buNone/>
            </a:pPr>
            <a:endParaRPr sz="1200">
              <a:solidFill>
                <a:schemeClr val="dk1"/>
              </a:solidFill>
              <a:latin typeface="Calibri"/>
              <a:ea typeface="Calibri"/>
              <a:cs typeface="Calibri"/>
              <a:sym typeface="Calibri"/>
            </a:endParaRPr>
          </a:p>
        </p:txBody>
      </p:sp>
      <p:sp>
        <p:nvSpPr>
          <p:cNvPr id="765" name="Google Shape;765;p8: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Calibri"/>
              <a:buNone/>
            </a:pPr>
            <a:fld id="{00000000-1234-1234-1234-123412341234}" type="slidenum">
              <a:rPr lang="en-GB" sz="1200" b="0" i="0" u="none" strike="noStrike" cap="none">
                <a:solidFill>
                  <a:srgbClr val="000000"/>
                </a:solidFill>
                <a:latin typeface="Calibri"/>
                <a:ea typeface="Calibri"/>
                <a:cs typeface="Calibri"/>
                <a:sym typeface="Calibri"/>
              </a:rPr>
              <a:t>8</a:t>
            </a:fld>
            <a:endParaRPr sz="1200" b="0" i="0" u="none" strike="noStrike" cap="none">
              <a:solidFill>
                <a:srgbClr val="000000"/>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0"/>
        <p:cNvGrpSpPr/>
        <p:nvPr/>
      </p:nvGrpSpPr>
      <p:grpSpPr>
        <a:xfrm>
          <a:off x="0" y="0"/>
          <a:ext cx="0" cy="0"/>
          <a:chOff x="0" y="0"/>
          <a:chExt cx="0" cy="0"/>
        </a:xfrm>
      </p:grpSpPr>
      <p:sp>
        <p:nvSpPr>
          <p:cNvPr id="771" name="Google Shape;771;p9:notes"/>
          <p:cNvSpPr>
            <a:spLocks noGrp="1" noRot="1" noChangeAspect="1"/>
          </p:cNvSpPr>
          <p:nvPr>
            <p:ph type="sldImg" idx="2"/>
          </p:nvPr>
        </p:nvSpPr>
        <p:spPr>
          <a:xfrm>
            <a:off x="88900" y="746125"/>
            <a:ext cx="6627813" cy="3729038"/>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2" name="Google Shape;772;p9:notes"/>
          <p:cNvSpPr txBox="1">
            <a:spLocks noGrp="1"/>
          </p:cNvSpPr>
          <p:nvPr>
            <p:ph type="body" idx="1"/>
          </p:nvPr>
        </p:nvSpPr>
        <p:spPr>
          <a:xfrm>
            <a:off x="681038" y="4722813"/>
            <a:ext cx="5443537" cy="4475162"/>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sz="1200">
                <a:solidFill>
                  <a:schemeClr val="dk1"/>
                </a:solidFill>
                <a:latin typeface="Calibri"/>
                <a:ea typeface="Calibri"/>
                <a:cs typeface="Calibri"/>
                <a:sym typeface="Calibri"/>
              </a:rPr>
              <a:t>In order to accommodate all these requirements in research and data science, the project expanded to include four more guides in addition to the guide for reproducible research: project design, communication, collaboration and ethical research.</a:t>
            </a:r>
            <a:br>
              <a:rPr lang="en-GB" sz="1200">
                <a:solidFill>
                  <a:schemeClr val="dk1"/>
                </a:solidFill>
                <a:latin typeface="Calibri"/>
                <a:ea typeface="Calibri"/>
                <a:cs typeface="Calibri"/>
                <a:sym typeface="Calibri"/>
              </a:rPr>
            </a:br>
            <a:endParaRPr/>
          </a:p>
          <a:p>
            <a:pPr marL="0" marR="0" lvl="0" indent="0" algn="l" rtl="0">
              <a:lnSpc>
                <a:spcPct val="100000"/>
              </a:lnSpc>
              <a:spcBef>
                <a:spcPts val="36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To ensure that a project like The Turing Way can be reproduced across different communities, we also maintain the community handbook that compiles all the processes and community practices that could be reused by others.</a:t>
            </a:r>
            <a:endParaRPr/>
          </a:p>
        </p:txBody>
      </p:sp>
      <p:sp>
        <p:nvSpPr>
          <p:cNvPr id="773" name="Google Shape;773;p9:notes"/>
          <p:cNvSpPr txBox="1">
            <a:spLocks noGrp="1"/>
          </p:cNvSpPr>
          <p:nvPr>
            <p:ph type="sldNum" idx="12"/>
          </p:nvPr>
        </p:nvSpPr>
        <p:spPr>
          <a:xfrm>
            <a:off x="3854450" y="9445625"/>
            <a:ext cx="2949575" cy="496888"/>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op slide (Dark)">
  <p:cSld name="2_Top slide (Dark)">
    <p:bg>
      <p:bgPr>
        <a:solidFill>
          <a:schemeClr val="dk2"/>
        </a:solidFill>
        <a:effectLst/>
      </p:bgPr>
    </p:bg>
    <p:spTree>
      <p:nvGrpSpPr>
        <p:cNvPr id="1" name="Shape 12"/>
        <p:cNvGrpSpPr/>
        <p:nvPr/>
      </p:nvGrpSpPr>
      <p:grpSpPr>
        <a:xfrm>
          <a:off x="0" y="0"/>
          <a:ext cx="0" cy="0"/>
          <a:chOff x="0" y="0"/>
          <a:chExt cx="0" cy="0"/>
        </a:xfrm>
      </p:grpSpPr>
      <p:sp>
        <p:nvSpPr>
          <p:cNvPr id="13" name="Google Shape;13;p2"/>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Clr>
                <a:schemeClr val="dk1"/>
              </a:buClr>
              <a:buSzPts val="1400"/>
              <a:buFont typeface="Arial"/>
              <a:buNone/>
              <a:defRPr/>
            </a:lvl2pPr>
            <a:lvl3pPr lvl="2" algn="l">
              <a:lnSpc>
                <a:spcPct val="85000"/>
              </a:lnSpc>
              <a:spcBef>
                <a:spcPts val="0"/>
              </a:spcBef>
              <a:spcAft>
                <a:spcPts val="0"/>
              </a:spcAft>
              <a:buClr>
                <a:schemeClr val="dk1"/>
              </a:buClr>
              <a:buSzPts val="1400"/>
              <a:buFont typeface="Arial"/>
              <a:buNone/>
              <a:defRPr/>
            </a:lvl3pPr>
            <a:lvl4pPr lvl="3" algn="l">
              <a:lnSpc>
                <a:spcPct val="85000"/>
              </a:lnSpc>
              <a:spcBef>
                <a:spcPts val="0"/>
              </a:spcBef>
              <a:spcAft>
                <a:spcPts val="0"/>
              </a:spcAft>
              <a:buClr>
                <a:schemeClr val="dk1"/>
              </a:buClr>
              <a:buSzPts val="1400"/>
              <a:buFont typeface="Arial"/>
              <a:buNone/>
              <a:defRPr/>
            </a:lvl4pPr>
            <a:lvl5pPr lvl="4" algn="l">
              <a:lnSpc>
                <a:spcPct val="85000"/>
              </a:lnSpc>
              <a:spcBef>
                <a:spcPts val="0"/>
              </a:spcBef>
              <a:spcAft>
                <a:spcPts val="0"/>
              </a:spcAft>
              <a:buClr>
                <a:schemeClr val="dk1"/>
              </a:buClr>
              <a:buSzPts val="1400"/>
              <a:buFont typeface="Arial"/>
              <a:buNone/>
              <a:defRPr/>
            </a:lvl5pPr>
            <a:lvl6pPr lvl="5" algn="l">
              <a:lnSpc>
                <a:spcPct val="85000"/>
              </a:lnSpc>
              <a:spcBef>
                <a:spcPts val="0"/>
              </a:spcBef>
              <a:spcAft>
                <a:spcPts val="0"/>
              </a:spcAft>
              <a:buClr>
                <a:schemeClr val="dk1"/>
              </a:buClr>
              <a:buSzPts val="1400"/>
              <a:buFont typeface="Arial"/>
              <a:buNone/>
              <a:defRPr/>
            </a:lvl6pPr>
            <a:lvl7pPr lvl="6" algn="l">
              <a:lnSpc>
                <a:spcPct val="85000"/>
              </a:lnSpc>
              <a:spcBef>
                <a:spcPts val="0"/>
              </a:spcBef>
              <a:spcAft>
                <a:spcPts val="0"/>
              </a:spcAft>
              <a:buClr>
                <a:schemeClr val="dk1"/>
              </a:buClr>
              <a:buSzPts val="1400"/>
              <a:buFont typeface="Arial"/>
              <a:buNone/>
              <a:defRPr/>
            </a:lvl7pPr>
            <a:lvl8pPr lvl="7" algn="l">
              <a:lnSpc>
                <a:spcPct val="85000"/>
              </a:lnSpc>
              <a:spcBef>
                <a:spcPts val="0"/>
              </a:spcBef>
              <a:spcAft>
                <a:spcPts val="0"/>
              </a:spcAft>
              <a:buClr>
                <a:schemeClr val="dk1"/>
              </a:buClr>
              <a:buSzPts val="1400"/>
              <a:buFont typeface="Arial"/>
              <a:buNone/>
              <a:defRPr/>
            </a:lvl8pPr>
            <a:lvl9pPr lvl="8" algn="l">
              <a:lnSpc>
                <a:spcPct val="85000"/>
              </a:lnSpc>
              <a:spcBef>
                <a:spcPts val="0"/>
              </a:spcBef>
              <a:spcAft>
                <a:spcPts val="0"/>
              </a:spcAft>
              <a:buClr>
                <a:schemeClr val="dk1"/>
              </a:buClr>
              <a:buSzPts val="1400"/>
              <a:buFont typeface="Arial"/>
              <a:buNone/>
              <a:defRPr/>
            </a:lvl9pPr>
          </a:lstStyle>
          <a:p>
            <a:endParaRPr/>
          </a:p>
        </p:txBody>
      </p:sp>
      <p:cxnSp>
        <p:nvCxnSpPr>
          <p:cNvPr id="14" name="Google Shape;14;p2"/>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15" name="Google Shape;15;p2"/>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16" name="Google Shape;16;p2"/>
          <p:cNvSpPr txBox="1">
            <a:spLocks noGrp="1"/>
          </p:cNvSpPr>
          <p:nvPr>
            <p:ph type="body" idx="1"/>
          </p:nvPr>
        </p:nvSpPr>
        <p:spPr>
          <a:xfrm>
            <a:off x="431800" y="3647477"/>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lnSpc>
                <a:spcPct val="100000"/>
              </a:lnSpc>
              <a:spcBef>
                <a:spcPts val="800"/>
              </a:spcBef>
              <a:spcAft>
                <a:spcPts val="0"/>
              </a:spcAft>
              <a:buClr>
                <a:schemeClr val="dk1"/>
              </a:buClr>
              <a:buSzPts val="1800"/>
              <a:buNone/>
              <a:defRPr/>
            </a:lvl2pPr>
            <a:lvl3pPr marL="1371600" lvl="2" indent="-342900" algn="l">
              <a:lnSpc>
                <a:spcPct val="100000"/>
              </a:lnSpc>
              <a:spcBef>
                <a:spcPts val="0"/>
              </a:spcBef>
              <a:spcAft>
                <a:spcPts val="0"/>
              </a:spcAft>
              <a:buClr>
                <a:schemeClr val="dk1"/>
              </a:buClr>
              <a:buSzPts val="1800"/>
              <a:buChar char="–"/>
              <a:defRPr/>
            </a:lvl3pPr>
            <a:lvl4pPr marL="1828800" lvl="3" indent="-342900" algn="l">
              <a:lnSpc>
                <a:spcPct val="100000"/>
              </a:lnSpc>
              <a:spcBef>
                <a:spcPts val="0"/>
              </a:spcBef>
              <a:spcAft>
                <a:spcPts val="0"/>
              </a:spcAft>
              <a:buClr>
                <a:schemeClr val="dk1"/>
              </a:buClr>
              <a:buSzPts val="1800"/>
              <a:buChar char="–"/>
              <a:defRPr/>
            </a:lvl4pPr>
            <a:lvl5pPr marL="2286000" lvl="4" indent="-342900" algn="l">
              <a:lnSpc>
                <a:spcPct val="100000"/>
              </a:lnSpc>
              <a:spcBef>
                <a:spcPts val="0"/>
              </a:spcBef>
              <a:spcAft>
                <a:spcPts val="0"/>
              </a:spcAft>
              <a:buClr>
                <a:schemeClr val="dk1"/>
              </a:buClr>
              <a:buSzPts val="1800"/>
              <a:buChar char="–"/>
              <a:defRPr/>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
        <p:nvSpPr>
          <p:cNvPr id="17" name="Google Shape;17;p2"/>
          <p:cNvSpPr>
            <a:spLocks noGrp="1"/>
          </p:cNvSpPr>
          <p:nvPr>
            <p:ph type="pic" idx="2"/>
          </p:nvPr>
        </p:nvSpPr>
        <p:spPr>
          <a:xfrm>
            <a:off x="5651872" y="0"/>
            <a:ext cx="3493714" cy="4573587"/>
          </a:xfrm>
          <a:prstGeom prst="rect">
            <a:avLst/>
          </a:prstGeom>
          <a:noFill/>
          <a:ln>
            <a:noFill/>
          </a:ln>
        </p:spPr>
      </p:sp>
      <p:sp>
        <p:nvSpPr>
          <p:cNvPr id="18" name="Google Shape;18;p2"/>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lnSpc>
                <a:spcPct val="100000"/>
              </a:lnSpc>
              <a:spcBef>
                <a:spcPts val="0"/>
              </a:spcBef>
              <a:spcAft>
                <a:spcPts val="0"/>
              </a:spcAft>
              <a:buClr>
                <a:schemeClr val="dk1"/>
              </a:buClr>
              <a:buSzPts val="1200"/>
              <a:buNone/>
              <a:defRPr sz="1200"/>
            </a:lvl2pPr>
            <a:lvl3pPr marL="1371600" lvl="2" indent="-304800" algn="l">
              <a:lnSpc>
                <a:spcPct val="100000"/>
              </a:lnSpc>
              <a:spcBef>
                <a:spcPts val="0"/>
              </a:spcBef>
              <a:spcAft>
                <a:spcPts val="0"/>
              </a:spcAft>
              <a:buClr>
                <a:schemeClr val="dk1"/>
              </a:buClr>
              <a:buSzPts val="1200"/>
              <a:buChar char="–"/>
              <a:defRPr sz="1200"/>
            </a:lvl3pPr>
            <a:lvl4pPr marL="1828800" lvl="3" indent="-304800" algn="l">
              <a:lnSpc>
                <a:spcPct val="100000"/>
              </a:lnSpc>
              <a:spcBef>
                <a:spcPts val="0"/>
              </a:spcBef>
              <a:spcAft>
                <a:spcPts val="0"/>
              </a:spcAft>
              <a:buClr>
                <a:schemeClr val="dk1"/>
              </a:buClr>
              <a:buSzPts val="1200"/>
              <a:buChar char="–"/>
              <a:defRPr sz="1200"/>
            </a:lvl4pPr>
            <a:lvl5pPr marL="2286000" lvl="4" indent="-304800" algn="l">
              <a:lnSpc>
                <a:spcPct val="100000"/>
              </a:lnSpc>
              <a:spcBef>
                <a:spcPts val="0"/>
              </a:spcBef>
              <a:spcAft>
                <a:spcPts val="0"/>
              </a:spcAft>
              <a:buClr>
                <a:schemeClr val="dk1"/>
              </a:buClr>
              <a:buSzPts val="1200"/>
              <a:buChar char="–"/>
              <a:defRPr sz="1200"/>
            </a:lvl5pPr>
            <a:lvl6pPr marL="2743200" lvl="5" indent="-342900" algn="l">
              <a:lnSpc>
                <a:spcPct val="100000"/>
              </a:lnSpc>
              <a:spcBef>
                <a:spcPts val="0"/>
              </a:spcBef>
              <a:spcAft>
                <a:spcPts val="0"/>
              </a:spcAft>
              <a:buClr>
                <a:schemeClr val="dk1"/>
              </a:buClr>
              <a:buSzPts val="1800"/>
              <a:buChar char="–"/>
              <a:defRPr/>
            </a:lvl6pPr>
            <a:lvl7pPr marL="3200400" lvl="6" indent="-342900" algn="l">
              <a:lnSpc>
                <a:spcPct val="100000"/>
              </a:lnSpc>
              <a:spcBef>
                <a:spcPts val="0"/>
              </a:spcBef>
              <a:spcAft>
                <a:spcPts val="0"/>
              </a:spcAft>
              <a:buClr>
                <a:schemeClr val="dk1"/>
              </a:buClr>
              <a:buSzPts val="1800"/>
              <a:buChar char="–"/>
              <a:defRPr/>
            </a:lvl7pPr>
            <a:lvl8pPr marL="3657600" lvl="7" indent="-342900" algn="l">
              <a:lnSpc>
                <a:spcPct val="100000"/>
              </a:lnSpc>
              <a:spcBef>
                <a:spcPts val="360"/>
              </a:spcBef>
              <a:spcAft>
                <a:spcPts val="0"/>
              </a:spcAft>
              <a:buClr>
                <a:schemeClr val="dk1"/>
              </a:buClr>
              <a:buSzPts val="1800"/>
              <a:buChar char="•"/>
              <a:defRPr/>
            </a:lvl8pPr>
            <a:lvl9pPr marL="4114800" lvl="8" indent="-342900" algn="l">
              <a:lnSpc>
                <a:spcPct val="100000"/>
              </a:lnSpc>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Top slide (Dark)">
  <p:cSld name="Top slide (Dark)">
    <p:bg>
      <p:bgPr>
        <a:solidFill>
          <a:schemeClr val="dk2"/>
        </a:solidFill>
        <a:effectLst/>
      </p:bgPr>
    </p:bg>
    <p:spTree>
      <p:nvGrpSpPr>
        <p:cNvPr id="1" name="Shape 56"/>
        <p:cNvGrpSpPr/>
        <p:nvPr/>
      </p:nvGrpSpPr>
      <p:grpSpPr>
        <a:xfrm>
          <a:off x="0" y="0"/>
          <a:ext cx="0" cy="0"/>
          <a:chOff x="0" y="0"/>
          <a:chExt cx="0" cy="0"/>
        </a:xfrm>
      </p:grpSpPr>
      <p:sp>
        <p:nvSpPr>
          <p:cNvPr id="57" name="Google Shape;57;p11"/>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8" name="Google Shape;58;p11"/>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59" name="Google Shape;59;p11"/>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60" name="Google Shape;60;p11"/>
          <p:cNvSpPr txBox="1">
            <a:spLocks noGrp="1"/>
          </p:cNvSpPr>
          <p:nvPr>
            <p:ph type="body" idx="1"/>
          </p:nvPr>
        </p:nvSpPr>
        <p:spPr>
          <a:xfrm>
            <a:off x="431800" y="3647477"/>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1" name="Google Shape;61;p11"/>
          <p:cNvSpPr>
            <a:spLocks noGrp="1"/>
          </p:cNvSpPr>
          <p:nvPr>
            <p:ph type="pic" idx="2"/>
          </p:nvPr>
        </p:nvSpPr>
        <p:spPr>
          <a:xfrm>
            <a:off x="5651872" y="0"/>
            <a:ext cx="3493714" cy="4573587"/>
          </a:xfrm>
          <a:prstGeom prst="rect">
            <a:avLst/>
          </a:prstGeom>
          <a:noFill/>
          <a:ln>
            <a:noFill/>
          </a:ln>
        </p:spPr>
      </p:sp>
      <p:sp>
        <p:nvSpPr>
          <p:cNvPr id="62" name="Google Shape;62;p11"/>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Top slide (Light)">
  <p:cSld name="Top slide (Light)">
    <p:bg>
      <p:bgPr>
        <a:solidFill>
          <a:srgbClr val="DEDEDE"/>
        </a:solidFill>
        <a:effectLst/>
      </p:bgPr>
    </p:bg>
    <p:spTree>
      <p:nvGrpSpPr>
        <p:cNvPr id="1" name="Shape 63"/>
        <p:cNvGrpSpPr/>
        <p:nvPr/>
      </p:nvGrpSpPr>
      <p:grpSpPr>
        <a:xfrm>
          <a:off x="0" y="0"/>
          <a:ext cx="0" cy="0"/>
          <a:chOff x="0" y="0"/>
          <a:chExt cx="0" cy="0"/>
        </a:xfrm>
      </p:grpSpPr>
      <p:sp>
        <p:nvSpPr>
          <p:cNvPr id="64" name="Google Shape;64;p12"/>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1">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65" name="Google Shape;65;p12"/>
          <p:cNvSpPr>
            <a:spLocks noGrp="1"/>
          </p:cNvSpPr>
          <p:nvPr>
            <p:ph type="pic" idx="2"/>
          </p:nvPr>
        </p:nvSpPr>
        <p:spPr>
          <a:xfrm>
            <a:off x="5651872" y="0"/>
            <a:ext cx="3493714" cy="4573587"/>
          </a:xfrm>
          <a:prstGeom prst="rect">
            <a:avLst/>
          </a:prstGeom>
          <a:noFill/>
          <a:ln>
            <a:noFill/>
          </a:ln>
        </p:spPr>
      </p:sp>
      <p:cxnSp>
        <p:nvCxnSpPr>
          <p:cNvPr id="66" name="Google Shape;66;p12"/>
          <p:cNvCxnSpPr/>
          <p:nvPr/>
        </p:nvCxnSpPr>
        <p:spPr>
          <a:xfrm>
            <a:off x="431800" y="2184922"/>
            <a:ext cx="4353560" cy="0"/>
          </a:xfrm>
          <a:prstGeom prst="straightConnector1">
            <a:avLst/>
          </a:prstGeom>
          <a:noFill/>
          <a:ln w="76200" cap="flat" cmpd="sng">
            <a:solidFill>
              <a:schemeClr val="dk1"/>
            </a:solidFill>
            <a:prstDash val="solid"/>
            <a:round/>
            <a:headEnd type="none" w="sm" len="sm"/>
            <a:tailEnd type="none" w="sm" len="sm"/>
          </a:ln>
        </p:spPr>
      </p:cxnSp>
      <p:pic>
        <p:nvPicPr>
          <p:cNvPr id="67" name="Google Shape;67;p12"/>
          <p:cNvPicPr preferRelativeResize="0"/>
          <p:nvPr/>
        </p:nvPicPr>
        <p:blipFill rotWithShape="1">
          <a:blip r:embed="rId2">
            <a:alphaModFix/>
          </a:blip>
          <a:srcRect/>
          <a:stretch/>
        </p:blipFill>
        <p:spPr>
          <a:xfrm>
            <a:off x="431800" y="416704"/>
            <a:ext cx="2174240" cy="953238"/>
          </a:xfrm>
          <a:prstGeom prst="rect">
            <a:avLst/>
          </a:prstGeom>
          <a:noFill/>
          <a:ln>
            <a:noFill/>
          </a:ln>
        </p:spPr>
      </p:pic>
      <p:sp>
        <p:nvSpPr>
          <p:cNvPr id="68" name="Google Shape;68;p12"/>
          <p:cNvSpPr txBox="1">
            <a:spLocks noGrp="1"/>
          </p:cNvSpPr>
          <p:nvPr>
            <p:ph type="body" idx="1"/>
          </p:nvPr>
        </p:nvSpPr>
        <p:spPr>
          <a:xfrm>
            <a:off x="431800" y="3667355"/>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b="0"/>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9" name="Google Shape;69;p12"/>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Section divider, no image (Dark)">
  <p:cSld name="Section divider, no image (Dark)">
    <p:bg>
      <p:bgPr>
        <a:solidFill>
          <a:schemeClr val="dk2"/>
        </a:solidFill>
        <a:effectLst/>
      </p:bgPr>
    </p:bg>
    <p:spTree>
      <p:nvGrpSpPr>
        <p:cNvPr id="1" name="Shape 70"/>
        <p:cNvGrpSpPr/>
        <p:nvPr/>
      </p:nvGrpSpPr>
      <p:grpSpPr>
        <a:xfrm>
          <a:off x="0" y="0"/>
          <a:ext cx="0" cy="0"/>
          <a:chOff x="0" y="0"/>
          <a:chExt cx="0" cy="0"/>
        </a:xfrm>
      </p:grpSpPr>
      <p:sp>
        <p:nvSpPr>
          <p:cNvPr id="71" name="Google Shape;71;p13"/>
          <p:cNvSpPr txBox="1">
            <a:spLocks noGrp="1"/>
          </p:cNvSpPr>
          <p:nvPr>
            <p:ph type="title"/>
          </p:nvPr>
        </p:nvSpPr>
        <p:spPr>
          <a:xfrm>
            <a:off x="431800" y="2184922"/>
            <a:ext cx="82804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72" name="Google Shape;72;p13"/>
          <p:cNvCxnSpPr/>
          <p:nvPr/>
        </p:nvCxnSpPr>
        <p:spPr>
          <a:xfrm>
            <a:off x="431800" y="2184922"/>
            <a:ext cx="8280400" cy="0"/>
          </a:xfrm>
          <a:prstGeom prst="straightConnector1">
            <a:avLst/>
          </a:prstGeom>
          <a:noFill/>
          <a:ln w="38100" cap="flat" cmpd="sng">
            <a:solidFill>
              <a:schemeClr val="lt1"/>
            </a:solidFill>
            <a:prstDash val="solid"/>
            <a:round/>
            <a:headEnd type="none" w="sm" len="sm"/>
            <a:tailEnd type="none" w="sm" len="sm"/>
          </a:ln>
        </p:spPr>
      </p:cxnSp>
      <p:sp>
        <p:nvSpPr>
          <p:cNvPr id="73" name="Google Shape;73;p13"/>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Section divider, no image (Light)">
  <p:cSld name="Section divider, no image (Light)">
    <p:bg>
      <p:bgPr>
        <a:solidFill>
          <a:srgbClr val="DEDEDE"/>
        </a:solidFill>
        <a:effectLst/>
      </p:bgPr>
    </p:bg>
    <p:spTree>
      <p:nvGrpSpPr>
        <p:cNvPr id="1" name="Shape 74"/>
        <p:cNvGrpSpPr/>
        <p:nvPr/>
      </p:nvGrpSpPr>
      <p:grpSpPr>
        <a:xfrm>
          <a:off x="0" y="0"/>
          <a:ext cx="0" cy="0"/>
          <a:chOff x="0" y="0"/>
          <a:chExt cx="0" cy="0"/>
        </a:xfrm>
      </p:grpSpPr>
      <p:sp>
        <p:nvSpPr>
          <p:cNvPr id="75" name="Google Shape;75;p14"/>
          <p:cNvSpPr txBox="1">
            <a:spLocks noGrp="1"/>
          </p:cNvSpPr>
          <p:nvPr>
            <p:ph type="title"/>
          </p:nvPr>
        </p:nvSpPr>
        <p:spPr>
          <a:xfrm>
            <a:off x="431800" y="2184922"/>
            <a:ext cx="82804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76" name="Google Shape;76;p14"/>
          <p:cNvCxnSpPr/>
          <p:nvPr/>
        </p:nvCxnSpPr>
        <p:spPr>
          <a:xfrm>
            <a:off x="431800" y="2184922"/>
            <a:ext cx="8280400" cy="0"/>
          </a:xfrm>
          <a:prstGeom prst="straightConnector1">
            <a:avLst/>
          </a:prstGeom>
          <a:noFill/>
          <a:ln w="38100" cap="flat" cmpd="sng">
            <a:solidFill>
              <a:schemeClr val="dk1"/>
            </a:solidFill>
            <a:prstDash val="solid"/>
            <a:round/>
            <a:headEnd type="none" w="sm" len="sm"/>
            <a:tailEnd type="none" w="sm" len="sm"/>
          </a:ln>
        </p:spPr>
      </p:cxnSp>
      <p:sp>
        <p:nvSpPr>
          <p:cNvPr id="77" name="Google Shape;77;p14"/>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Section divider, image (Dark)">
  <p:cSld name="Section divider, image (Dark)">
    <p:bg>
      <p:bgPr>
        <a:solidFill>
          <a:schemeClr val="dk2"/>
        </a:solidFill>
        <a:effectLst/>
      </p:bgPr>
    </p:bg>
    <p:spTree>
      <p:nvGrpSpPr>
        <p:cNvPr id="1" name="Shape 78"/>
        <p:cNvGrpSpPr/>
        <p:nvPr/>
      </p:nvGrpSpPr>
      <p:grpSpPr>
        <a:xfrm>
          <a:off x="0" y="0"/>
          <a:ext cx="0" cy="0"/>
          <a:chOff x="0" y="0"/>
          <a:chExt cx="0" cy="0"/>
        </a:xfrm>
      </p:grpSpPr>
      <p:sp>
        <p:nvSpPr>
          <p:cNvPr id="79" name="Google Shape;79;p15"/>
          <p:cNvSpPr txBox="1">
            <a:spLocks noGrp="1"/>
          </p:cNvSpPr>
          <p:nvPr>
            <p:ph type="title"/>
          </p:nvPr>
        </p:nvSpPr>
        <p:spPr>
          <a:xfrm>
            <a:off x="431800" y="2184922"/>
            <a:ext cx="43561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80" name="Google Shape;80;p15"/>
          <p:cNvCxnSpPr/>
          <p:nvPr/>
        </p:nvCxnSpPr>
        <p:spPr>
          <a:xfrm>
            <a:off x="431800" y="2184922"/>
            <a:ext cx="4356100" cy="0"/>
          </a:xfrm>
          <a:prstGeom prst="straightConnector1">
            <a:avLst/>
          </a:prstGeom>
          <a:noFill/>
          <a:ln w="38100" cap="flat" cmpd="sng">
            <a:solidFill>
              <a:schemeClr val="lt1"/>
            </a:solidFill>
            <a:prstDash val="solid"/>
            <a:round/>
            <a:headEnd type="none" w="sm" len="sm"/>
            <a:tailEnd type="none" w="sm" len="sm"/>
          </a:ln>
        </p:spPr>
      </p:cxnSp>
      <p:sp>
        <p:nvSpPr>
          <p:cNvPr id="81" name="Google Shape;81;p15"/>
          <p:cNvSpPr>
            <a:spLocks noGrp="1"/>
          </p:cNvSpPr>
          <p:nvPr>
            <p:ph type="pic" idx="2"/>
          </p:nvPr>
        </p:nvSpPr>
        <p:spPr>
          <a:xfrm>
            <a:off x="5651872" y="0"/>
            <a:ext cx="3493714" cy="4573587"/>
          </a:xfrm>
          <a:prstGeom prst="rect">
            <a:avLst/>
          </a:prstGeom>
          <a:noFill/>
          <a:ln>
            <a:noFill/>
          </a:ln>
        </p:spPr>
      </p:sp>
      <p:sp>
        <p:nvSpPr>
          <p:cNvPr id="82" name="Google Shape;82;p15"/>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matchingName="Section divider, image (Light)">
  <p:cSld name="Section divider, image (Light)">
    <p:bg>
      <p:bgPr>
        <a:solidFill>
          <a:srgbClr val="DEDEDE"/>
        </a:solidFill>
        <a:effectLst/>
      </p:bgPr>
    </p:bg>
    <p:spTree>
      <p:nvGrpSpPr>
        <p:cNvPr id="1" name="Shape 83"/>
        <p:cNvGrpSpPr/>
        <p:nvPr/>
      </p:nvGrpSpPr>
      <p:grpSpPr>
        <a:xfrm>
          <a:off x="0" y="0"/>
          <a:ext cx="0" cy="0"/>
          <a:chOff x="0" y="0"/>
          <a:chExt cx="0" cy="0"/>
        </a:xfrm>
      </p:grpSpPr>
      <p:sp>
        <p:nvSpPr>
          <p:cNvPr id="84" name="Google Shape;84;p16"/>
          <p:cNvSpPr txBox="1">
            <a:spLocks noGrp="1"/>
          </p:cNvSpPr>
          <p:nvPr>
            <p:ph type="title"/>
          </p:nvPr>
        </p:nvSpPr>
        <p:spPr>
          <a:xfrm>
            <a:off x="431800" y="2184922"/>
            <a:ext cx="43561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85" name="Google Shape;85;p16"/>
          <p:cNvCxnSpPr/>
          <p:nvPr/>
        </p:nvCxnSpPr>
        <p:spPr>
          <a:xfrm>
            <a:off x="431800" y="2184922"/>
            <a:ext cx="4356100" cy="0"/>
          </a:xfrm>
          <a:prstGeom prst="straightConnector1">
            <a:avLst/>
          </a:prstGeom>
          <a:noFill/>
          <a:ln w="38100" cap="flat" cmpd="sng">
            <a:solidFill>
              <a:schemeClr val="dk1"/>
            </a:solidFill>
            <a:prstDash val="solid"/>
            <a:round/>
            <a:headEnd type="none" w="sm" len="sm"/>
            <a:tailEnd type="none" w="sm" len="sm"/>
          </a:ln>
        </p:spPr>
      </p:cxnSp>
      <p:sp>
        <p:nvSpPr>
          <p:cNvPr id="86" name="Google Shape;86;p16"/>
          <p:cNvSpPr>
            <a:spLocks noGrp="1"/>
          </p:cNvSpPr>
          <p:nvPr>
            <p:ph type="pic" idx="2"/>
          </p:nvPr>
        </p:nvSpPr>
        <p:spPr>
          <a:xfrm>
            <a:off x="5651872" y="0"/>
            <a:ext cx="3493714" cy="4573587"/>
          </a:xfrm>
          <a:prstGeom prst="rect">
            <a:avLst/>
          </a:prstGeom>
          <a:noFill/>
          <a:ln>
            <a:noFill/>
          </a:ln>
        </p:spPr>
      </p:sp>
      <p:sp>
        <p:nvSpPr>
          <p:cNvPr id="87" name="Google Shape;87;p16"/>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matchingName="Heading, bullets, image (Light)">
  <p:cSld name="Heading, bullets, image (Light)">
    <p:bg>
      <p:bgPr>
        <a:solidFill>
          <a:schemeClr val="lt2"/>
        </a:solidFill>
        <a:effectLst/>
      </p:bgPr>
    </p:bg>
    <p:spTree>
      <p:nvGrpSpPr>
        <p:cNvPr id="1" name="Shape 88"/>
        <p:cNvGrpSpPr/>
        <p:nvPr/>
      </p:nvGrpSpPr>
      <p:grpSpPr>
        <a:xfrm>
          <a:off x="0" y="0"/>
          <a:ext cx="0" cy="0"/>
          <a:chOff x="0" y="0"/>
          <a:chExt cx="0" cy="0"/>
        </a:xfrm>
      </p:grpSpPr>
      <p:cxnSp>
        <p:nvCxnSpPr>
          <p:cNvPr id="89" name="Google Shape;89;p17"/>
          <p:cNvCxnSpPr/>
          <p:nvPr/>
        </p:nvCxnSpPr>
        <p:spPr>
          <a:xfrm>
            <a:off x="431800" y="702773"/>
            <a:ext cx="3921125" cy="0"/>
          </a:xfrm>
          <a:prstGeom prst="straightConnector1">
            <a:avLst/>
          </a:prstGeom>
          <a:noFill/>
          <a:ln w="25400" cap="flat" cmpd="sng">
            <a:solidFill>
              <a:schemeClr val="dk1"/>
            </a:solidFill>
            <a:prstDash val="solid"/>
            <a:round/>
            <a:headEnd type="none" w="sm" len="sm"/>
            <a:tailEnd type="none" w="sm" len="sm"/>
          </a:ln>
        </p:spPr>
      </p:cxnSp>
      <p:sp>
        <p:nvSpPr>
          <p:cNvPr id="90" name="Google Shape;90;p17"/>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1" name="Google Shape;91;p17"/>
          <p:cNvSpPr txBox="1">
            <a:spLocks noGrp="1"/>
          </p:cNvSpPr>
          <p:nvPr>
            <p:ph type="body" idx="2"/>
          </p:nvPr>
        </p:nvSpPr>
        <p:spPr>
          <a:xfrm>
            <a:off x="431800" y="1314450"/>
            <a:ext cx="3921124" cy="284010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2" name="Google Shape;92;p17"/>
          <p:cNvSpPr>
            <a:spLocks noGrp="1"/>
          </p:cNvSpPr>
          <p:nvPr>
            <p:ph type="pic" idx="3"/>
          </p:nvPr>
        </p:nvSpPr>
        <p:spPr>
          <a:xfrm>
            <a:off x="5251450" y="702659"/>
            <a:ext cx="3892550" cy="3451890"/>
          </a:xfrm>
          <a:prstGeom prst="rect">
            <a:avLst/>
          </a:prstGeom>
          <a:noFill/>
          <a:ln>
            <a:noFill/>
          </a:ln>
        </p:spPr>
      </p:sp>
      <p:sp>
        <p:nvSpPr>
          <p:cNvPr id="93" name="Google Shape;93;p17"/>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matchingName="Bullets, image (Light)">
  <p:cSld name="Bullets, image (Light)">
    <p:bg>
      <p:bgPr>
        <a:solidFill>
          <a:schemeClr val="lt2"/>
        </a:solidFill>
        <a:effectLst/>
      </p:bgPr>
    </p:bg>
    <p:spTree>
      <p:nvGrpSpPr>
        <p:cNvPr id="1" name="Shape 94"/>
        <p:cNvGrpSpPr/>
        <p:nvPr/>
      </p:nvGrpSpPr>
      <p:grpSpPr>
        <a:xfrm>
          <a:off x="0" y="0"/>
          <a:ext cx="0" cy="0"/>
          <a:chOff x="0" y="0"/>
          <a:chExt cx="0" cy="0"/>
        </a:xfrm>
      </p:grpSpPr>
      <p:sp>
        <p:nvSpPr>
          <p:cNvPr id="95" name="Google Shape;95;p18"/>
          <p:cNvSpPr txBox="1">
            <a:spLocks noGrp="1"/>
          </p:cNvSpPr>
          <p:nvPr>
            <p:ph type="body" idx="1"/>
          </p:nvPr>
        </p:nvSpPr>
        <p:spPr>
          <a:xfrm>
            <a:off x="431800" y="682940"/>
            <a:ext cx="3920400" cy="347161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dk1"/>
              </a:buClr>
              <a:buSzPts val="2800"/>
              <a:buNone/>
              <a:defRPr sz="2800">
                <a:solidFill>
                  <a:schemeClr val="dk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96" name="Google Shape;96;p18"/>
          <p:cNvSpPr>
            <a:spLocks noGrp="1"/>
          </p:cNvSpPr>
          <p:nvPr>
            <p:ph type="pic" idx="2"/>
          </p:nvPr>
        </p:nvSpPr>
        <p:spPr>
          <a:xfrm>
            <a:off x="5251450" y="702659"/>
            <a:ext cx="3892550" cy="3471618"/>
          </a:xfrm>
          <a:prstGeom prst="rect">
            <a:avLst/>
          </a:prstGeom>
          <a:noFill/>
          <a:ln>
            <a:noFill/>
          </a:ln>
        </p:spPr>
      </p:sp>
      <p:sp>
        <p:nvSpPr>
          <p:cNvPr id="97" name="Google Shape;97;p18"/>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Heading, bullets, image (Dark) (Alt)">
  <p:cSld name="Heading, bullets, image (Dark) (Alt)">
    <p:bg>
      <p:bgPr>
        <a:solidFill>
          <a:schemeClr val="dk2"/>
        </a:solidFill>
        <a:effectLst/>
      </p:bgPr>
    </p:bg>
    <p:spTree>
      <p:nvGrpSpPr>
        <p:cNvPr id="1" name="Shape 98"/>
        <p:cNvGrpSpPr/>
        <p:nvPr/>
      </p:nvGrpSpPr>
      <p:grpSpPr>
        <a:xfrm>
          <a:off x="0" y="0"/>
          <a:ext cx="0" cy="0"/>
          <a:chOff x="0" y="0"/>
          <a:chExt cx="0" cy="0"/>
        </a:xfrm>
      </p:grpSpPr>
      <p:cxnSp>
        <p:nvCxnSpPr>
          <p:cNvPr id="99" name="Google Shape;99;p19"/>
          <p:cNvCxnSpPr/>
          <p:nvPr/>
        </p:nvCxnSpPr>
        <p:spPr>
          <a:xfrm>
            <a:off x="4791076" y="683054"/>
            <a:ext cx="3921125" cy="0"/>
          </a:xfrm>
          <a:prstGeom prst="straightConnector1">
            <a:avLst/>
          </a:prstGeom>
          <a:noFill/>
          <a:ln w="25400" cap="flat" cmpd="sng">
            <a:solidFill>
              <a:schemeClr val="lt1"/>
            </a:solidFill>
            <a:prstDash val="solid"/>
            <a:round/>
            <a:headEnd type="none" w="sm" len="sm"/>
            <a:tailEnd type="none" w="sm" len="sm"/>
          </a:ln>
        </p:spPr>
      </p:cxnSp>
      <p:sp>
        <p:nvSpPr>
          <p:cNvPr id="100" name="Google Shape;100;p19"/>
          <p:cNvSpPr txBox="1">
            <a:spLocks noGrp="1"/>
          </p:cNvSpPr>
          <p:nvPr>
            <p:ph type="body" idx="1"/>
          </p:nvPr>
        </p:nvSpPr>
        <p:spPr>
          <a:xfrm>
            <a:off x="4791075" y="682940"/>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1" name="Google Shape;101;p19"/>
          <p:cNvSpPr>
            <a:spLocks noGrp="1"/>
          </p:cNvSpPr>
          <p:nvPr>
            <p:ph type="pic" idx="2"/>
          </p:nvPr>
        </p:nvSpPr>
        <p:spPr>
          <a:xfrm>
            <a:off x="0" y="702659"/>
            <a:ext cx="3892550" cy="3451899"/>
          </a:xfrm>
          <a:prstGeom prst="rect">
            <a:avLst/>
          </a:prstGeom>
          <a:noFill/>
          <a:ln>
            <a:noFill/>
          </a:ln>
        </p:spPr>
      </p:sp>
      <p:sp>
        <p:nvSpPr>
          <p:cNvPr id="102" name="Google Shape;102;p19"/>
          <p:cNvSpPr txBox="1">
            <a:spLocks noGrp="1"/>
          </p:cNvSpPr>
          <p:nvPr>
            <p:ph type="body" idx="3"/>
          </p:nvPr>
        </p:nvSpPr>
        <p:spPr>
          <a:xfrm>
            <a:off x="4791075" y="1294731"/>
            <a:ext cx="3921125" cy="28598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3" name="Google Shape;103;p19"/>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matchingName="Heading, bullets, image (Light) (Alt)">
  <p:cSld name="Heading, bullets, image (Light) (Alt)">
    <p:bg>
      <p:bgPr>
        <a:solidFill>
          <a:schemeClr val="lt2"/>
        </a:solidFill>
        <a:effectLst/>
      </p:bgPr>
    </p:bg>
    <p:spTree>
      <p:nvGrpSpPr>
        <p:cNvPr id="1" name="Shape 104"/>
        <p:cNvGrpSpPr/>
        <p:nvPr/>
      </p:nvGrpSpPr>
      <p:grpSpPr>
        <a:xfrm>
          <a:off x="0" y="0"/>
          <a:ext cx="0" cy="0"/>
          <a:chOff x="0" y="0"/>
          <a:chExt cx="0" cy="0"/>
        </a:xfrm>
      </p:grpSpPr>
      <p:cxnSp>
        <p:nvCxnSpPr>
          <p:cNvPr id="105" name="Google Shape;105;p20"/>
          <p:cNvCxnSpPr/>
          <p:nvPr/>
        </p:nvCxnSpPr>
        <p:spPr>
          <a:xfrm>
            <a:off x="4791076" y="683054"/>
            <a:ext cx="3921125" cy="0"/>
          </a:xfrm>
          <a:prstGeom prst="straightConnector1">
            <a:avLst/>
          </a:prstGeom>
          <a:noFill/>
          <a:ln w="25400" cap="flat" cmpd="sng">
            <a:solidFill>
              <a:schemeClr val="dk1"/>
            </a:solidFill>
            <a:prstDash val="solid"/>
            <a:round/>
            <a:headEnd type="none" w="sm" len="sm"/>
            <a:tailEnd type="none" w="sm" len="sm"/>
          </a:ln>
        </p:spPr>
      </p:cxnSp>
      <p:sp>
        <p:nvSpPr>
          <p:cNvPr id="106" name="Google Shape;106;p20"/>
          <p:cNvSpPr txBox="1">
            <a:spLocks noGrp="1"/>
          </p:cNvSpPr>
          <p:nvPr>
            <p:ph type="body" idx="1"/>
          </p:nvPr>
        </p:nvSpPr>
        <p:spPr>
          <a:xfrm>
            <a:off x="4791075" y="682940"/>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7" name="Google Shape;107;p20"/>
          <p:cNvSpPr txBox="1">
            <a:spLocks noGrp="1"/>
          </p:cNvSpPr>
          <p:nvPr>
            <p:ph type="body" idx="2"/>
          </p:nvPr>
        </p:nvSpPr>
        <p:spPr>
          <a:xfrm>
            <a:off x="4791076" y="1294731"/>
            <a:ext cx="3921124" cy="2859827"/>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08" name="Google Shape;108;p20"/>
          <p:cNvSpPr>
            <a:spLocks noGrp="1"/>
          </p:cNvSpPr>
          <p:nvPr>
            <p:ph type="pic" idx="3"/>
          </p:nvPr>
        </p:nvSpPr>
        <p:spPr>
          <a:xfrm>
            <a:off x="0" y="702659"/>
            <a:ext cx="3892550" cy="3451899"/>
          </a:xfrm>
          <a:prstGeom prst="rect">
            <a:avLst/>
          </a:prstGeom>
          <a:noFill/>
          <a:ln>
            <a:noFill/>
          </a:ln>
        </p:spPr>
      </p:sp>
      <p:sp>
        <p:nvSpPr>
          <p:cNvPr id="109" name="Google Shape;109;p20"/>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1_Heading, bullets, image (Light)">
  <p:cSld name="1_Heading, bullets, image (Light)">
    <p:bg>
      <p:bgPr>
        <a:solidFill>
          <a:schemeClr val="dk2"/>
        </a:solidFill>
        <a:effectLst/>
      </p:bgPr>
    </p:bg>
    <p:spTree>
      <p:nvGrpSpPr>
        <p:cNvPr id="1" name="Shape 19"/>
        <p:cNvGrpSpPr/>
        <p:nvPr/>
      </p:nvGrpSpPr>
      <p:grpSpPr>
        <a:xfrm>
          <a:off x="0" y="0"/>
          <a:ext cx="0" cy="0"/>
          <a:chOff x="0" y="0"/>
          <a:chExt cx="0" cy="0"/>
        </a:xfrm>
      </p:grpSpPr>
      <p:cxnSp>
        <p:nvCxnSpPr>
          <p:cNvPr id="20" name="Google Shape;20;p3"/>
          <p:cNvCxnSpPr/>
          <p:nvPr/>
        </p:nvCxnSpPr>
        <p:spPr>
          <a:xfrm>
            <a:off x="431800" y="702773"/>
            <a:ext cx="3921125" cy="0"/>
          </a:xfrm>
          <a:prstGeom prst="straightConnector1">
            <a:avLst/>
          </a:prstGeom>
          <a:noFill/>
          <a:ln w="25400" cap="flat" cmpd="sng">
            <a:solidFill>
              <a:schemeClr val="lt1"/>
            </a:solidFill>
            <a:prstDash val="solid"/>
            <a:round/>
            <a:headEnd type="none" w="sm" len="sm"/>
            <a:tailEnd type="none" w="sm" len="sm"/>
          </a:ln>
        </p:spPr>
      </p:cxnSp>
      <p:sp>
        <p:nvSpPr>
          <p:cNvPr id="21" name="Google Shape;21;p3"/>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 name="Google Shape;22;p3"/>
          <p:cNvSpPr>
            <a:spLocks noGrp="1"/>
          </p:cNvSpPr>
          <p:nvPr>
            <p:ph type="pic" idx="2"/>
          </p:nvPr>
        </p:nvSpPr>
        <p:spPr>
          <a:xfrm>
            <a:off x="5251450" y="702659"/>
            <a:ext cx="3892550" cy="3451894"/>
          </a:xfrm>
          <a:prstGeom prst="rect">
            <a:avLst/>
          </a:prstGeom>
          <a:noFill/>
          <a:ln>
            <a:noFill/>
          </a:ln>
        </p:spPr>
      </p:sp>
      <p:sp>
        <p:nvSpPr>
          <p:cNvPr id="23" name="Google Shape;23;p3"/>
          <p:cNvSpPr txBox="1">
            <a:spLocks noGrp="1"/>
          </p:cNvSpPr>
          <p:nvPr>
            <p:ph type="body" idx="3"/>
          </p:nvPr>
        </p:nvSpPr>
        <p:spPr>
          <a:xfrm>
            <a:off x="431800" y="1325887"/>
            <a:ext cx="3921124" cy="282867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3"/>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matchingName="Bullets, image (Dark) (Alt)">
  <p:cSld name="Bullets, image (Dark) (Alt)">
    <p:bg>
      <p:bgPr>
        <a:solidFill>
          <a:schemeClr val="dk2"/>
        </a:solidFill>
        <a:effectLst/>
      </p:bgPr>
    </p:bg>
    <p:spTree>
      <p:nvGrpSpPr>
        <p:cNvPr id="1" name="Shape 110"/>
        <p:cNvGrpSpPr/>
        <p:nvPr/>
      </p:nvGrpSpPr>
      <p:grpSpPr>
        <a:xfrm>
          <a:off x="0" y="0"/>
          <a:ext cx="0" cy="0"/>
          <a:chOff x="0" y="0"/>
          <a:chExt cx="0" cy="0"/>
        </a:xfrm>
      </p:grpSpPr>
      <p:sp>
        <p:nvSpPr>
          <p:cNvPr id="111" name="Google Shape;111;p21"/>
          <p:cNvSpPr txBox="1">
            <a:spLocks noGrp="1"/>
          </p:cNvSpPr>
          <p:nvPr>
            <p:ph type="body" idx="1"/>
          </p:nvPr>
        </p:nvSpPr>
        <p:spPr>
          <a:xfrm>
            <a:off x="4791076" y="682940"/>
            <a:ext cx="3921124" cy="347161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2" name="Google Shape;112;p21"/>
          <p:cNvSpPr>
            <a:spLocks noGrp="1"/>
          </p:cNvSpPr>
          <p:nvPr>
            <p:ph type="pic" idx="2"/>
          </p:nvPr>
        </p:nvSpPr>
        <p:spPr>
          <a:xfrm>
            <a:off x="0" y="702659"/>
            <a:ext cx="3892550" cy="3451899"/>
          </a:xfrm>
          <a:prstGeom prst="rect">
            <a:avLst/>
          </a:prstGeom>
          <a:noFill/>
          <a:ln>
            <a:noFill/>
          </a:ln>
        </p:spPr>
      </p:sp>
      <p:sp>
        <p:nvSpPr>
          <p:cNvPr id="113" name="Google Shape;113;p21"/>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matchingName="Bullets, image (Alt)">
  <p:cSld name="Bullets, image (Alt)">
    <p:bg>
      <p:bgPr>
        <a:solidFill>
          <a:schemeClr val="lt2"/>
        </a:solidFill>
        <a:effectLst/>
      </p:bgPr>
    </p:bg>
    <p:spTree>
      <p:nvGrpSpPr>
        <p:cNvPr id="1" name="Shape 114"/>
        <p:cNvGrpSpPr/>
        <p:nvPr/>
      </p:nvGrpSpPr>
      <p:grpSpPr>
        <a:xfrm>
          <a:off x="0" y="0"/>
          <a:ext cx="0" cy="0"/>
          <a:chOff x="0" y="0"/>
          <a:chExt cx="0" cy="0"/>
        </a:xfrm>
      </p:grpSpPr>
      <p:sp>
        <p:nvSpPr>
          <p:cNvPr id="115" name="Google Shape;115;p22"/>
          <p:cNvSpPr txBox="1">
            <a:spLocks noGrp="1"/>
          </p:cNvSpPr>
          <p:nvPr>
            <p:ph type="body" idx="1"/>
          </p:nvPr>
        </p:nvSpPr>
        <p:spPr>
          <a:xfrm>
            <a:off x="4787900" y="682940"/>
            <a:ext cx="3920400" cy="347161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dk1"/>
              </a:buClr>
              <a:buSzPts val="2800"/>
              <a:buNone/>
              <a:defRPr sz="2800">
                <a:solidFill>
                  <a:schemeClr val="dk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16" name="Google Shape;116;p22"/>
          <p:cNvSpPr>
            <a:spLocks noGrp="1"/>
          </p:cNvSpPr>
          <p:nvPr>
            <p:ph type="pic" idx="2"/>
          </p:nvPr>
        </p:nvSpPr>
        <p:spPr>
          <a:xfrm>
            <a:off x="0" y="702659"/>
            <a:ext cx="3892550" cy="3451899"/>
          </a:xfrm>
          <a:prstGeom prst="rect">
            <a:avLst/>
          </a:prstGeom>
          <a:noFill/>
          <a:ln>
            <a:noFill/>
          </a:ln>
        </p:spPr>
      </p:sp>
      <p:sp>
        <p:nvSpPr>
          <p:cNvPr id="117" name="Google Shape;117;p22"/>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matchingName="2 images (Dark)">
  <p:cSld name="2 images (Dark)">
    <p:bg>
      <p:bgPr>
        <a:solidFill>
          <a:schemeClr val="dk2"/>
        </a:solidFill>
        <a:effectLst/>
      </p:bgPr>
    </p:bg>
    <p:spTree>
      <p:nvGrpSpPr>
        <p:cNvPr id="1" name="Shape 118"/>
        <p:cNvGrpSpPr/>
        <p:nvPr/>
      </p:nvGrpSpPr>
      <p:grpSpPr>
        <a:xfrm>
          <a:off x="0" y="0"/>
          <a:ext cx="0" cy="0"/>
          <a:chOff x="0" y="0"/>
          <a:chExt cx="0" cy="0"/>
        </a:xfrm>
      </p:grpSpPr>
      <p:sp>
        <p:nvSpPr>
          <p:cNvPr id="119" name="Google Shape;119;p23"/>
          <p:cNvSpPr>
            <a:spLocks noGrp="1"/>
          </p:cNvSpPr>
          <p:nvPr>
            <p:ph type="pic" idx="2"/>
          </p:nvPr>
        </p:nvSpPr>
        <p:spPr>
          <a:xfrm>
            <a:off x="1079500" y="755968"/>
            <a:ext cx="3060700" cy="1923283"/>
          </a:xfrm>
          <a:prstGeom prst="rect">
            <a:avLst/>
          </a:prstGeom>
          <a:noFill/>
          <a:ln>
            <a:noFill/>
          </a:ln>
        </p:spPr>
      </p:sp>
      <p:sp>
        <p:nvSpPr>
          <p:cNvPr id="120" name="Google Shape;120;p23"/>
          <p:cNvSpPr>
            <a:spLocks noGrp="1"/>
          </p:cNvSpPr>
          <p:nvPr>
            <p:ph type="pic" idx="3"/>
          </p:nvPr>
        </p:nvSpPr>
        <p:spPr>
          <a:xfrm>
            <a:off x="5003801" y="755968"/>
            <a:ext cx="3060699" cy="1923283"/>
          </a:xfrm>
          <a:prstGeom prst="rect">
            <a:avLst/>
          </a:prstGeom>
          <a:noFill/>
          <a:ln>
            <a:noFill/>
          </a:ln>
        </p:spPr>
      </p:sp>
      <p:sp>
        <p:nvSpPr>
          <p:cNvPr id="121" name="Google Shape;121;p23"/>
          <p:cNvSpPr txBox="1">
            <a:spLocks noGrp="1"/>
          </p:cNvSpPr>
          <p:nvPr>
            <p:ph type="body" idx="1"/>
          </p:nvPr>
        </p:nvSpPr>
        <p:spPr>
          <a:xfrm>
            <a:off x="1079500" y="2918147"/>
            <a:ext cx="3050407" cy="996946"/>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2" name="Google Shape;122;p23"/>
          <p:cNvSpPr txBox="1">
            <a:spLocks noGrp="1"/>
          </p:cNvSpPr>
          <p:nvPr>
            <p:ph type="body" idx="4"/>
          </p:nvPr>
        </p:nvSpPr>
        <p:spPr>
          <a:xfrm>
            <a:off x="5003802" y="2918146"/>
            <a:ext cx="3060700" cy="996946"/>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23" name="Google Shape;123;p23"/>
          <p:cNvSpPr txBox="1">
            <a:spLocks noGrp="1"/>
          </p:cNvSpPr>
          <p:nvPr>
            <p:ph type="body" idx="5"/>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matchingName="2 images (Light)">
  <p:cSld name="2 images (Light)">
    <p:bg>
      <p:bgPr>
        <a:solidFill>
          <a:schemeClr val="lt2"/>
        </a:solidFill>
        <a:effectLst/>
      </p:bgPr>
    </p:bg>
    <p:spTree>
      <p:nvGrpSpPr>
        <p:cNvPr id="1" name="Shape 124"/>
        <p:cNvGrpSpPr/>
        <p:nvPr/>
      </p:nvGrpSpPr>
      <p:grpSpPr>
        <a:xfrm>
          <a:off x="0" y="0"/>
          <a:ext cx="0" cy="0"/>
          <a:chOff x="0" y="0"/>
          <a:chExt cx="0" cy="0"/>
        </a:xfrm>
      </p:grpSpPr>
      <p:cxnSp>
        <p:nvCxnSpPr>
          <p:cNvPr id="125" name="Google Shape;125;p24"/>
          <p:cNvCxnSpPr/>
          <p:nvPr/>
        </p:nvCxnSpPr>
        <p:spPr>
          <a:xfrm>
            <a:off x="1079500" y="2887666"/>
            <a:ext cx="3034585" cy="0"/>
          </a:xfrm>
          <a:prstGeom prst="straightConnector1">
            <a:avLst/>
          </a:prstGeom>
          <a:noFill/>
          <a:ln w="31750" cap="flat" cmpd="sng">
            <a:solidFill>
              <a:schemeClr val="dk1"/>
            </a:solidFill>
            <a:prstDash val="solid"/>
            <a:round/>
            <a:headEnd type="none" w="sm" len="sm"/>
            <a:tailEnd type="none" w="sm" len="sm"/>
          </a:ln>
        </p:spPr>
      </p:cxnSp>
      <p:sp>
        <p:nvSpPr>
          <p:cNvPr id="126" name="Google Shape;126;p24"/>
          <p:cNvSpPr>
            <a:spLocks noGrp="1"/>
          </p:cNvSpPr>
          <p:nvPr>
            <p:ph type="pic" idx="2"/>
          </p:nvPr>
        </p:nvSpPr>
        <p:spPr>
          <a:xfrm>
            <a:off x="1079500" y="755968"/>
            <a:ext cx="3060700" cy="1923283"/>
          </a:xfrm>
          <a:prstGeom prst="rect">
            <a:avLst/>
          </a:prstGeom>
          <a:noFill/>
          <a:ln>
            <a:noFill/>
          </a:ln>
        </p:spPr>
      </p:sp>
      <p:sp>
        <p:nvSpPr>
          <p:cNvPr id="127" name="Google Shape;127;p24"/>
          <p:cNvSpPr>
            <a:spLocks noGrp="1"/>
          </p:cNvSpPr>
          <p:nvPr>
            <p:ph type="pic" idx="3"/>
          </p:nvPr>
        </p:nvSpPr>
        <p:spPr>
          <a:xfrm>
            <a:off x="5003801" y="755968"/>
            <a:ext cx="3060699" cy="1923283"/>
          </a:xfrm>
          <a:prstGeom prst="rect">
            <a:avLst/>
          </a:prstGeom>
          <a:noFill/>
          <a:ln>
            <a:noFill/>
          </a:ln>
        </p:spPr>
      </p:sp>
      <p:cxnSp>
        <p:nvCxnSpPr>
          <p:cNvPr id="128" name="Google Shape;128;p24"/>
          <p:cNvCxnSpPr/>
          <p:nvPr/>
        </p:nvCxnSpPr>
        <p:spPr>
          <a:xfrm>
            <a:off x="5003803" y="2887666"/>
            <a:ext cx="3060700" cy="0"/>
          </a:xfrm>
          <a:prstGeom prst="straightConnector1">
            <a:avLst/>
          </a:prstGeom>
          <a:noFill/>
          <a:ln w="31750" cap="flat" cmpd="sng">
            <a:solidFill>
              <a:schemeClr val="dk1"/>
            </a:solidFill>
            <a:prstDash val="solid"/>
            <a:round/>
            <a:headEnd type="none" w="sm" len="sm"/>
            <a:tailEnd type="none" w="sm" len="sm"/>
          </a:ln>
        </p:spPr>
      </p:cxnSp>
      <p:sp>
        <p:nvSpPr>
          <p:cNvPr id="129" name="Google Shape;129;p24"/>
          <p:cNvSpPr txBox="1">
            <a:spLocks noGrp="1"/>
          </p:cNvSpPr>
          <p:nvPr>
            <p:ph type="body" idx="1"/>
          </p:nvPr>
        </p:nvSpPr>
        <p:spPr>
          <a:xfrm>
            <a:off x="1079500" y="2918146"/>
            <a:ext cx="3050407" cy="10274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0" name="Google Shape;130;p24"/>
          <p:cNvSpPr txBox="1">
            <a:spLocks noGrp="1"/>
          </p:cNvSpPr>
          <p:nvPr>
            <p:ph type="body" idx="4"/>
          </p:nvPr>
        </p:nvSpPr>
        <p:spPr>
          <a:xfrm>
            <a:off x="5003802" y="2918145"/>
            <a:ext cx="3060700" cy="10274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1" name="Google Shape;131;p24"/>
          <p:cNvSpPr txBox="1">
            <a:spLocks noGrp="1"/>
          </p:cNvSpPr>
          <p:nvPr>
            <p:ph type="body" idx="5"/>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matchingName="3 images (Dark)">
  <p:cSld name="3 images (Dark)">
    <p:bg>
      <p:bgPr>
        <a:solidFill>
          <a:schemeClr val="dk2"/>
        </a:solidFill>
        <a:effectLst/>
      </p:bgPr>
    </p:bg>
    <p:spTree>
      <p:nvGrpSpPr>
        <p:cNvPr id="1" name="Shape 132"/>
        <p:cNvGrpSpPr/>
        <p:nvPr/>
      </p:nvGrpSpPr>
      <p:grpSpPr>
        <a:xfrm>
          <a:off x="0" y="0"/>
          <a:ext cx="0" cy="0"/>
          <a:chOff x="0" y="0"/>
          <a:chExt cx="0" cy="0"/>
        </a:xfrm>
      </p:grpSpPr>
      <p:sp>
        <p:nvSpPr>
          <p:cNvPr id="133" name="Google Shape;133;p25"/>
          <p:cNvSpPr txBox="1">
            <a:spLocks noGrp="1"/>
          </p:cNvSpPr>
          <p:nvPr>
            <p:ph type="body" idx="1"/>
          </p:nvPr>
        </p:nvSpPr>
        <p:spPr>
          <a:xfrm>
            <a:off x="3311525" y="3160713"/>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34" name="Google Shape;134;p25"/>
          <p:cNvSpPr txBox="1">
            <a:spLocks noGrp="1"/>
          </p:cNvSpPr>
          <p:nvPr>
            <p:ph type="body" idx="2"/>
          </p:nvPr>
        </p:nvSpPr>
        <p:spPr>
          <a:xfrm>
            <a:off x="6192200" y="3160713"/>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135" name="Google Shape;135;p25"/>
          <p:cNvCxnSpPr/>
          <p:nvPr/>
        </p:nvCxnSpPr>
        <p:spPr>
          <a:xfrm>
            <a:off x="431800" y="3132603"/>
            <a:ext cx="2519363" cy="0"/>
          </a:xfrm>
          <a:prstGeom prst="straightConnector1">
            <a:avLst/>
          </a:prstGeom>
          <a:noFill/>
          <a:ln w="25400" cap="flat" cmpd="sng">
            <a:solidFill>
              <a:schemeClr val="lt1"/>
            </a:solidFill>
            <a:prstDash val="solid"/>
            <a:round/>
            <a:headEnd type="none" w="sm" len="sm"/>
            <a:tailEnd type="none" w="sm" len="sm"/>
          </a:ln>
        </p:spPr>
      </p:cxnSp>
      <p:sp>
        <p:nvSpPr>
          <p:cNvPr id="136" name="Google Shape;136;p25"/>
          <p:cNvSpPr>
            <a:spLocks noGrp="1"/>
          </p:cNvSpPr>
          <p:nvPr>
            <p:ph type="pic" idx="3"/>
          </p:nvPr>
        </p:nvSpPr>
        <p:spPr>
          <a:xfrm>
            <a:off x="431800" y="1254440"/>
            <a:ext cx="2519363" cy="1692000"/>
          </a:xfrm>
          <a:prstGeom prst="rect">
            <a:avLst/>
          </a:prstGeom>
          <a:noFill/>
          <a:ln>
            <a:noFill/>
          </a:ln>
        </p:spPr>
      </p:sp>
      <p:sp>
        <p:nvSpPr>
          <p:cNvPr id="137" name="Google Shape;137;p25"/>
          <p:cNvSpPr>
            <a:spLocks noGrp="1"/>
          </p:cNvSpPr>
          <p:nvPr>
            <p:ph type="pic" idx="4"/>
          </p:nvPr>
        </p:nvSpPr>
        <p:spPr>
          <a:xfrm>
            <a:off x="3312000" y="1254440"/>
            <a:ext cx="2520000" cy="1692000"/>
          </a:xfrm>
          <a:prstGeom prst="rect">
            <a:avLst/>
          </a:prstGeom>
          <a:noFill/>
          <a:ln>
            <a:noFill/>
          </a:ln>
        </p:spPr>
      </p:sp>
      <p:sp>
        <p:nvSpPr>
          <p:cNvPr id="138" name="Google Shape;138;p25"/>
          <p:cNvSpPr>
            <a:spLocks noGrp="1"/>
          </p:cNvSpPr>
          <p:nvPr>
            <p:ph type="pic" idx="5"/>
          </p:nvPr>
        </p:nvSpPr>
        <p:spPr>
          <a:xfrm>
            <a:off x="6192200" y="1254442"/>
            <a:ext cx="2520000" cy="1692000"/>
          </a:xfrm>
          <a:prstGeom prst="rect">
            <a:avLst/>
          </a:prstGeom>
          <a:noFill/>
          <a:ln>
            <a:noFill/>
          </a:ln>
        </p:spPr>
      </p:sp>
      <p:cxnSp>
        <p:nvCxnSpPr>
          <p:cNvPr id="139" name="Google Shape;139;p25"/>
          <p:cNvCxnSpPr/>
          <p:nvPr/>
        </p:nvCxnSpPr>
        <p:spPr>
          <a:xfrm>
            <a:off x="3312000" y="3124983"/>
            <a:ext cx="2520000" cy="0"/>
          </a:xfrm>
          <a:prstGeom prst="straightConnector1">
            <a:avLst/>
          </a:prstGeom>
          <a:noFill/>
          <a:ln w="25400" cap="flat" cmpd="sng">
            <a:solidFill>
              <a:schemeClr val="lt1"/>
            </a:solidFill>
            <a:prstDash val="solid"/>
            <a:round/>
            <a:headEnd type="none" w="sm" len="sm"/>
            <a:tailEnd type="none" w="sm" len="sm"/>
          </a:ln>
        </p:spPr>
      </p:cxnSp>
      <p:cxnSp>
        <p:nvCxnSpPr>
          <p:cNvPr id="140" name="Google Shape;140;p25"/>
          <p:cNvCxnSpPr/>
          <p:nvPr/>
        </p:nvCxnSpPr>
        <p:spPr>
          <a:xfrm>
            <a:off x="6192200" y="3124983"/>
            <a:ext cx="2520000" cy="0"/>
          </a:xfrm>
          <a:prstGeom prst="straightConnector1">
            <a:avLst/>
          </a:prstGeom>
          <a:noFill/>
          <a:ln w="25400" cap="flat" cmpd="sng">
            <a:solidFill>
              <a:schemeClr val="lt1"/>
            </a:solidFill>
            <a:prstDash val="solid"/>
            <a:round/>
            <a:headEnd type="none" w="sm" len="sm"/>
            <a:tailEnd type="none" w="sm" len="sm"/>
          </a:ln>
        </p:spPr>
      </p:cxnSp>
      <p:sp>
        <p:nvSpPr>
          <p:cNvPr id="141" name="Google Shape;141;p25"/>
          <p:cNvSpPr txBox="1">
            <a:spLocks noGrp="1"/>
          </p:cNvSpPr>
          <p:nvPr>
            <p:ph type="body" idx="6"/>
          </p:nvPr>
        </p:nvSpPr>
        <p:spPr>
          <a:xfrm>
            <a:off x="430850" y="3161758"/>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Char char="–"/>
              <a:defRPr sz="1800">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2" name="Google Shape;142;p25"/>
          <p:cNvSpPr txBox="1">
            <a:spLocks noGrp="1"/>
          </p:cNvSpPr>
          <p:nvPr>
            <p:ph type="body" idx="7"/>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matchingName="3 images (Light)">
  <p:cSld name="3 images (Light)">
    <p:bg>
      <p:bgPr>
        <a:solidFill>
          <a:schemeClr val="lt2"/>
        </a:solidFill>
        <a:effectLst/>
      </p:bgPr>
    </p:bg>
    <p:spTree>
      <p:nvGrpSpPr>
        <p:cNvPr id="1" name="Shape 143"/>
        <p:cNvGrpSpPr/>
        <p:nvPr/>
      </p:nvGrpSpPr>
      <p:grpSpPr>
        <a:xfrm>
          <a:off x="0" y="0"/>
          <a:ext cx="0" cy="0"/>
          <a:chOff x="0" y="0"/>
          <a:chExt cx="0" cy="0"/>
        </a:xfrm>
      </p:grpSpPr>
      <p:sp>
        <p:nvSpPr>
          <p:cNvPr id="144" name="Google Shape;144;p26"/>
          <p:cNvSpPr txBox="1">
            <a:spLocks noGrp="1"/>
          </p:cNvSpPr>
          <p:nvPr>
            <p:ph type="body" idx="1"/>
          </p:nvPr>
        </p:nvSpPr>
        <p:spPr>
          <a:xfrm>
            <a:off x="3311525" y="3160713"/>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5" name="Google Shape;145;p26"/>
          <p:cNvSpPr txBox="1">
            <a:spLocks noGrp="1"/>
          </p:cNvSpPr>
          <p:nvPr>
            <p:ph type="body" idx="2"/>
          </p:nvPr>
        </p:nvSpPr>
        <p:spPr>
          <a:xfrm>
            <a:off x="6192200" y="3160713"/>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46" name="Google Shape;146;p26"/>
          <p:cNvSpPr txBox="1">
            <a:spLocks noGrp="1"/>
          </p:cNvSpPr>
          <p:nvPr>
            <p:ph type="title"/>
          </p:nvPr>
        </p:nvSpPr>
        <p:spPr>
          <a:xfrm>
            <a:off x="431800" y="3160713"/>
            <a:ext cx="2520000" cy="70130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Char char="–"/>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47" name="Google Shape;147;p26"/>
          <p:cNvCxnSpPr/>
          <p:nvPr/>
        </p:nvCxnSpPr>
        <p:spPr>
          <a:xfrm>
            <a:off x="431800" y="3132603"/>
            <a:ext cx="2520000" cy="0"/>
          </a:xfrm>
          <a:prstGeom prst="straightConnector1">
            <a:avLst/>
          </a:prstGeom>
          <a:noFill/>
          <a:ln w="25400" cap="flat" cmpd="sng">
            <a:solidFill>
              <a:schemeClr val="dk1"/>
            </a:solidFill>
            <a:prstDash val="solid"/>
            <a:round/>
            <a:headEnd type="none" w="sm" len="sm"/>
            <a:tailEnd type="none" w="sm" len="sm"/>
          </a:ln>
        </p:spPr>
      </p:cxnSp>
      <p:sp>
        <p:nvSpPr>
          <p:cNvPr id="148" name="Google Shape;148;p26"/>
          <p:cNvSpPr>
            <a:spLocks noGrp="1"/>
          </p:cNvSpPr>
          <p:nvPr>
            <p:ph type="pic" idx="3"/>
          </p:nvPr>
        </p:nvSpPr>
        <p:spPr>
          <a:xfrm>
            <a:off x="431800" y="1254440"/>
            <a:ext cx="2520000" cy="1692000"/>
          </a:xfrm>
          <a:prstGeom prst="rect">
            <a:avLst/>
          </a:prstGeom>
          <a:noFill/>
          <a:ln>
            <a:noFill/>
          </a:ln>
        </p:spPr>
      </p:sp>
      <p:sp>
        <p:nvSpPr>
          <p:cNvPr id="149" name="Google Shape;149;p26"/>
          <p:cNvSpPr>
            <a:spLocks noGrp="1"/>
          </p:cNvSpPr>
          <p:nvPr>
            <p:ph type="pic" idx="4"/>
          </p:nvPr>
        </p:nvSpPr>
        <p:spPr>
          <a:xfrm>
            <a:off x="3312000" y="1254440"/>
            <a:ext cx="2520000" cy="1692000"/>
          </a:xfrm>
          <a:prstGeom prst="rect">
            <a:avLst/>
          </a:prstGeom>
          <a:noFill/>
          <a:ln>
            <a:noFill/>
          </a:ln>
        </p:spPr>
      </p:sp>
      <p:sp>
        <p:nvSpPr>
          <p:cNvPr id="150" name="Google Shape;150;p26"/>
          <p:cNvSpPr>
            <a:spLocks noGrp="1"/>
          </p:cNvSpPr>
          <p:nvPr>
            <p:ph type="pic" idx="5"/>
          </p:nvPr>
        </p:nvSpPr>
        <p:spPr>
          <a:xfrm>
            <a:off x="6192200" y="1254442"/>
            <a:ext cx="2520000" cy="1692000"/>
          </a:xfrm>
          <a:prstGeom prst="rect">
            <a:avLst/>
          </a:prstGeom>
          <a:noFill/>
          <a:ln>
            <a:noFill/>
          </a:ln>
        </p:spPr>
      </p:sp>
      <p:cxnSp>
        <p:nvCxnSpPr>
          <p:cNvPr id="151" name="Google Shape;151;p26"/>
          <p:cNvCxnSpPr/>
          <p:nvPr/>
        </p:nvCxnSpPr>
        <p:spPr>
          <a:xfrm>
            <a:off x="3312000" y="3124983"/>
            <a:ext cx="2520000" cy="0"/>
          </a:xfrm>
          <a:prstGeom prst="straightConnector1">
            <a:avLst/>
          </a:prstGeom>
          <a:noFill/>
          <a:ln w="25400" cap="flat" cmpd="sng">
            <a:solidFill>
              <a:schemeClr val="dk1"/>
            </a:solidFill>
            <a:prstDash val="solid"/>
            <a:round/>
            <a:headEnd type="none" w="sm" len="sm"/>
            <a:tailEnd type="none" w="sm" len="sm"/>
          </a:ln>
        </p:spPr>
      </p:cxnSp>
      <p:cxnSp>
        <p:nvCxnSpPr>
          <p:cNvPr id="152" name="Google Shape;152;p26"/>
          <p:cNvCxnSpPr/>
          <p:nvPr/>
        </p:nvCxnSpPr>
        <p:spPr>
          <a:xfrm>
            <a:off x="6192200" y="3124983"/>
            <a:ext cx="2520000" cy="0"/>
          </a:xfrm>
          <a:prstGeom prst="straightConnector1">
            <a:avLst/>
          </a:prstGeom>
          <a:noFill/>
          <a:ln w="25400" cap="flat" cmpd="sng">
            <a:solidFill>
              <a:schemeClr val="dk1"/>
            </a:solidFill>
            <a:prstDash val="solid"/>
            <a:round/>
            <a:headEnd type="none" w="sm" len="sm"/>
            <a:tailEnd type="none" w="sm" len="sm"/>
          </a:ln>
        </p:spPr>
      </p:cxnSp>
      <p:sp>
        <p:nvSpPr>
          <p:cNvPr id="153" name="Google Shape;153;p26"/>
          <p:cNvSpPr txBox="1">
            <a:spLocks noGrp="1"/>
          </p:cNvSpPr>
          <p:nvPr>
            <p:ph type="body" idx="6"/>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matchingName="2 boxes (Dark)">
  <p:cSld name="2 boxes (Dark)">
    <p:bg>
      <p:bgPr>
        <a:solidFill>
          <a:schemeClr val="dk2"/>
        </a:solidFill>
        <a:effectLst/>
      </p:bgPr>
    </p:bg>
    <p:spTree>
      <p:nvGrpSpPr>
        <p:cNvPr id="1" name="Shape 154"/>
        <p:cNvGrpSpPr/>
        <p:nvPr/>
      </p:nvGrpSpPr>
      <p:grpSpPr>
        <a:xfrm>
          <a:off x="0" y="0"/>
          <a:ext cx="0" cy="0"/>
          <a:chOff x="0" y="0"/>
          <a:chExt cx="0" cy="0"/>
        </a:xfrm>
      </p:grpSpPr>
      <p:cxnSp>
        <p:nvCxnSpPr>
          <p:cNvPr id="155" name="Google Shape;155;p27"/>
          <p:cNvCxnSpPr/>
          <p:nvPr/>
        </p:nvCxnSpPr>
        <p:spPr>
          <a:xfrm>
            <a:off x="1079498" y="1606370"/>
            <a:ext cx="3034585" cy="0"/>
          </a:xfrm>
          <a:prstGeom prst="straightConnector1">
            <a:avLst/>
          </a:prstGeom>
          <a:noFill/>
          <a:ln w="31750" cap="flat" cmpd="sng">
            <a:solidFill>
              <a:schemeClr val="lt1"/>
            </a:solidFill>
            <a:prstDash val="solid"/>
            <a:round/>
            <a:headEnd type="none" w="sm" len="sm"/>
            <a:tailEnd type="none" w="sm" len="sm"/>
          </a:ln>
        </p:spPr>
      </p:cxnSp>
      <p:cxnSp>
        <p:nvCxnSpPr>
          <p:cNvPr id="156" name="Google Shape;156;p27"/>
          <p:cNvCxnSpPr/>
          <p:nvPr/>
        </p:nvCxnSpPr>
        <p:spPr>
          <a:xfrm>
            <a:off x="5003801" y="1606370"/>
            <a:ext cx="3060700" cy="0"/>
          </a:xfrm>
          <a:prstGeom prst="straightConnector1">
            <a:avLst/>
          </a:prstGeom>
          <a:noFill/>
          <a:ln w="31750" cap="flat" cmpd="sng">
            <a:solidFill>
              <a:schemeClr val="lt1"/>
            </a:solidFill>
            <a:prstDash val="solid"/>
            <a:round/>
            <a:headEnd type="none" w="sm" len="sm"/>
            <a:tailEnd type="none" w="sm" len="sm"/>
          </a:ln>
        </p:spPr>
      </p:cxnSp>
      <p:sp>
        <p:nvSpPr>
          <p:cNvPr id="157" name="Google Shape;157;p27"/>
          <p:cNvSpPr txBox="1">
            <a:spLocks noGrp="1"/>
          </p:cNvSpPr>
          <p:nvPr>
            <p:ph type="body" idx="1"/>
          </p:nvPr>
        </p:nvSpPr>
        <p:spPr>
          <a:xfrm>
            <a:off x="1079498" y="1636850"/>
            <a:ext cx="3050407"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8" name="Google Shape;158;p27"/>
          <p:cNvSpPr txBox="1">
            <a:spLocks noGrp="1"/>
          </p:cNvSpPr>
          <p:nvPr>
            <p:ph type="body" idx="2"/>
          </p:nvPr>
        </p:nvSpPr>
        <p:spPr>
          <a:xfrm>
            <a:off x="5003800" y="1636849"/>
            <a:ext cx="3060700"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59" name="Google Shape;159;p27"/>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matchingName="2 boxes (Light)">
  <p:cSld name="2 boxes (Light)">
    <p:bg>
      <p:bgPr>
        <a:solidFill>
          <a:schemeClr val="lt2"/>
        </a:solidFill>
        <a:effectLst/>
      </p:bgPr>
    </p:bg>
    <p:spTree>
      <p:nvGrpSpPr>
        <p:cNvPr id="1" name="Shape 160"/>
        <p:cNvGrpSpPr/>
        <p:nvPr/>
      </p:nvGrpSpPr>
      <p:grpSpPr>
        <a:xfrm>
          <a:off x="0" y="0"/>
          <a:ext cx="0" cy="0"/>
          <a:chOff x="0" y="0"/>
          <a:chExt cx="0" cy="0"/>
        </a:xfrm>
      </p:grpSpPr>
      <p:cxnSp>
        <p:nvCxnSpPr>
          <p:cNvPr id="161" name="Google Shape;161;p28"/>
          <p:cNvCxnSpPr/>
          <p:nvPr/>
        </p:nvCxnSpPr>
        <p:spPr>
          <a:xfrm>
            <a:off x="1079498" y="1606370"/>
            <a:ext cx="3034585" cy="0"/>
          </a:xfrm>
          <a:prstGeom prst="straightConnector1">
            <a:avLst/>
          </a:prstGeom>
          <a:noFill/>
          <a:ln w="31750" cap="flat" cmpd="sng">
            <a:solidFill>
              <a:schemeClr val="dk1"/>
            </a:solidFill>
            <a:prstDash val="solid"/>
            <a:round/>
            <a:headEnd type="none" w="sm" len="sm"/>
            <a:tailEnd type="none" w="sm" len="sm"/>
          </a:ln>
        </p:spPr>
      </p:cxnSp>
      <p:cxnSp>
        <p:nvCxnSpPr>
          <p:cNvPr id="162" name="Google Shape;162;p28"/>
          <p:cNvCxnSpPr/>
          <p:nvPr/>
        </p:nvCxnSpPr>
        <p:spPr>
          <a:xfrm>
            <a:off x="5003801" y="1606370"/>
            <a:ext cx="3060700" cy="0"/>
          </a:xfrm>
          <a:prstGeom prst="straightConnector1">
            <a:avLst/>
          </a:prstGeom>
          <a:noFill/>
          <a:ln w="31750" cap="flat" cmpd="sng">
            <a:solidFill>
              <a:schemeClr val="dk1"/>
            </a:solidFill>
            <a:prstDash val="solid"/>
            <a:round/>
            <a:headEnd type="none" w="sm" len="sm"/>
            <a:tailEnd type="none" w="sm" len="sm"/>
          </a:ln>
        </p:spPr>
      </p:cxnSp>
      <p:sp>
        <p:nvSpPr>
          <p:cNvPr id="163" name="Google Shape;163;p28"/>
          <p:cNvSpPr txBox="1">
            <a:spLocks noGrp="1"/>
          </p:cNvSpPr>
          <p:nvPr>
            <p:ph type="body" idx="1"/>
          </p:nvPr>
        </p:nvSpPr>
        <p:spPr>
          <a:xfrm>
            <a:off x="1079498" y="1636850"/>
            <a:ext cx="3050407"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4" name="Google Shape;164;p28"/>
          <p:cNvSpPr txBox="1">
            <a:spLocks noGrp="1"/>
          </p:cNvSpPr>
          <p:nvPr>
            <p:ph type="body" idx="2"/>
          </p:nvPr>
        </p:nvSpPr>
        <p:spPr>
          <a:xfrm>
            <a:off x="5003800" y="1636849"/>
            <a:ext cx="3060700"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5" name="Google Shape;165;p28"/>
          <p:cNvSpPr txBox="1">
            <a:spLocks noGrp="1"/>
          </p:cNvSpPr>
          <p:nvPr>
            <p:ph type="body" idx="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matchingName="3 boxes (Dark)">
  <p:cSld name="3 boxes (Dark)">
    <p:bg>
      <p:bgPr>
        <a:solidFill>
          <a:schemeClr val="dk2"/>
        </a:solidFill>
        <a:effectLst/>
      </p:bgPr>
    </p:bg>
    <p:spTree>
      <p:nvGrpSpPr>
        <p:cNvPr id="1" name="Shape 166"/>
        <p:cNvGrpSpPr/>
        <p:nvPr/>
      </p:nvGrpSpPr>
      <p:grpSpPr>
        <a:xfrm>
          <a:off x="0" y="0"/>
          <a:ext cx="0" cy="0"/>
          <a:chOff x="0" y="0"/>
          <a:chExt cx="0" cy="0"/>
        </a:xfrm>
      </p:grpSpPr>
      <p:sp>
        <p:nvSpPr>
          <p:cNvPr id="167" name="Google Shape;167;p29"/>
          <p:cNvSpPr txBox="1">
            <a:spLocks noGrp="1"/>
          </p:cNvSpPr>
          <p:nvPr>
            <p:ph type="body" idx="1"/>
          </p:nvPr>
        </p:nvSpPr>
        <p:spPr>
          <a:xfrm>
            <a:off x="3310575" y="1539436"/>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68" name="Google Shape;168;p29"/>
          <p:cNvSpPr txBox="1">
            <a:spLocks noGrp="1"/>
          </p:cNvSpPr>
          <p:nvPr>
            <p:ph type="body" idx="2"/>
          </p:nvPr>
        </p:nvSpPr>
        <p:spPr>
          <a:xfrm>
            <a:off x="6191250" y="1539436"/>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169" name="Google Shape;169;p29"/>
          <p:cNvCxnSpPr/>
          <p:nvPr/>
        </p:nvCxnSpPr>
        <p:spPr>
          <a:xfrm>
            <a:off x="430850" y="1511326"/>
            <a:ext cx="2519363" cy="0"/>
          </a:xfrm>
          <a:prstGeom prst="straightConnector1">
            <a:avLst/>
          </a:prstGeom>
          <a:noFill/>
          <a:ln w="25400" cap="flat" cmpd="sng">
            <a:solidFill>
              <a:schemeClr val="lt1"/>
            </a:solidFill>
            <a:prstDash val="solid"/>
            <a:round/>
            <a:headEnd type="none" w="sm" len="sm"/>
            <a:tailEnd type="none" w="sm" len="sm"/>
          </a:ln>
        </p:spPr>
      </p:cxnSp>
      <p:cxnSp>
        <p:nvCxnSpPr>
          <p:cNvPr id="170" name="Google Shape;170;p29"/>
          <p:cNvCxnSpPr/>
          <p:nvPr/>
        </p:nvCxnSpPr>
        <p:spPr>
          <a:xfrm>
            <a:off x="3311050" y="1503706"/>
            <a:ext cx="2520000" cy="0"/>
          </a:xfrm>
          <a:prstGeom prst="straightConnector1">
            <a:avLst/>
          </a:prstGeom>
          <a:noFill/>
          <a:ln w="25400" cap="flat" cmpd="sng">
            <a:solidFill>
              <a:schemeClr val="lt1"/>
            </a:solidFill>
            <a:prstDash val="solid"/>
            <a:round/>
            <a:headEnd type="none" w="sm" len="sm"/>
            <a:tailEnd type="none" w="sm" len="sm"/>
          </a:ln>
        </p:spPr>
      </p:cxnSp>
      <p:cxnSp>
        <p:nvCxnSpPr>
          <p:cNvPr id="171" name="Google Shape;171;p29"/>
          <p:cNvCxnSpPr/>
          <p:nvPr/>
        </p:nvCxnSpPr>
        <p:spPr>
          <a:xfrm>
            <a:off x="6191250" y="1503706"/>
            <a:ext cx="2520000" cy="0"/>
          </a:xfrm>
          <a:prstGeom prst="straightConnector1">
            <a:avLst/>
          </a:prstGeom>
          <a:noFill/>
          <a:ln w="25400" cap="flat" cmpd="sng">
            <a:solidFill>
              <a:schemeClr val="lt1"/>
            </a:solidFill>
            <a:prstDash val="solid"/>
            <a:round/>
            <a:headEnd type="none" w="sm" len="sm"/>
            <a:tailEnd type="none" w="sm" len="sm"/>
          </a:ln>
        </p:spPr>
      </p:cxnSp>
      <p:sp>
        <p:nvSpPr>
          <p:cNvPr id="172" name="Google Shape;172;p29"/>
          <p:cNvSpPr txBox="1">
            <a:spLocks noGrp="1"/>
          </p:cNvSpPr>
          <p:nvPr>
            <p:ph type="body" idx="3"/>
          </p:nvPr>
        </p:nvSpPr>
        <p:spPr>
          <a:xfrm>
            <a:off x="429900" y="1540481"/>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Char char="–"/>
              <a:defRPr sz="1800">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3" name="Google Shape;173;p29"/>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matchingName="3 boxes (Light)">
  <p:cSld name="3 boxes (Light)">
    <p:bg>
      <p:bgPr>
        <a:solidFill>
          <a:schemeClr val="lt2"/>
        </a:solidFill>
        <a:effectLst/>
      </p:bgPr>
    </p:bg>
    <p:spTree>
      <p:nvGrpSpPr>
        <p:cNvPr id="1" name="Shape 174"/>
        <p:cNvGrpSpPr/>
        <p:nvPr/>
      </p:nvGrpSpPr>
      <p:grpSpPr>
        <a:xfrm>
          <a:off x="0" y="0"/>
          <a:ext cx="0" cy="0"/>
          <a:chOff x="0" y="0"/>
          <a:chExt cx="0" cy="0"/>
        </a:xfrm>
      </p:grpSpPr>
      <p:sp>
        <p:nvSpPr>
          <p:cNvPr id="175" name="Google Shape;175;p30"/>
          <p:cNvSpPr txBox="1">
            <a:spLocks noGrp="1"/>
          </p:cNvSpPr>
          <p:nvPr>
            <p:ph type="body" idx="1"/>
          </p:nvPr>
        </p:nvSpPr>
        <p:spPr>
          <a:xfrm>
            <a:off x="3310575" y="1539436"/>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76" name="Google Shape;176;p30"/>
          <p:cNvSpPr txBox="1">
            <a:spLocks noGrp="1"/>
          </p:cNvSpPr>
          <p:nvPr>
            <p:ph type="body" idx="2"/>
          </p:nvPr>
        </p:nvSpPr>
        <p:spPr>
          <a:xfrm>
            <a:off x="6191250" y="1539436"/>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177" name="Google Shape;177;p30"/>
          <p:cNvCxnSpPr/>
          <p:nvPr/>
        </p:nvCxnSpPr>
        <p:spPr>
          <a:xfrm>
            <a:off x="430850" y="1511326"/>
            <a:ext cx="2519363" cy="0"/>
          </a:xfrm>
          <a:prstGeom prst="straightConnector1">
            <a:avLst/>
          </a:prstGeom>
          <a:noFill/>
          <a:ln w="25400" cap="flat" cmpd="sng">
            <a:solidFill>
              <a:schemeClr val="dk1"/>
            </a:solidFill>
            <a:prstDash val="solid"/>
            <a:round/>
            <a:headEnd type="none" w="sm" len="sm"/>
            <a:tailEnd type="none" w="sm" len="sm"/>
          </a:ln>
        </p:spPr>
      </p:cxnSp>
      <p:cxnSp>
        <p:nvCxnSpPr>
          <p:cNvPr id="178" name="Google Shape;178;p30"/>
          <p:cNvCxnSpPr/>
          <p:nvPr/>
        </p:nvCxnSpPr>
        <p:spPr>
          <a:xfrm>
            <a:off x="3311050" y="1503706"/>
            <a:ext cx="2520000" cy="0"/>
          </a:xfrm>
          <a:prstGeom prst="straightConnector1">
            <a:avLst/>
          </a:prstGeom>
          <a:noFill/>
          <a:ln w="25400" cap="flat" cmpd="sng">
            <a:solidFill>
              <a:schemeClr val="dk1"/>
            </a:solidFill>
            <a:prstDash val="solid"/>
            <a:round/>
            <a:headEnd type="none" w="sm" len="sm"/>
            <a:tailEnd type="none" w="sm" len="sm"/>
          </a:ln>
        </p:spPr>
      </p:cxnSp>
      <p:cxnSp>
        <p:nvCxnSpPr>
          <p:cNvPr id="179" name="Google Shape;179;p30"/>
          <p:cNvCxnSpPr/>
          <p:nvPr/>
        </p:nvCxnSpPr>
        <p:spPr>
          <a:xfrm>
            <a:off x="6191250" y="1503706"/>
            <a:ext cx="2520000" cy="0"/>
          </a:xfrm>
          <a:prstGeom prst="straightConnector1">
            <a:avLst/>
          </a:prstGeom>
          <a:noFill/>
          <a:ln w="25400" cap="flat" cmpd="sng">
            <a:solidFill>
              <a:schemeClr val="dk1"/>
            </a:solidFill>
            <a:prstDash val="solid"/>
            <a:round/>
            <a:headEnd type="none" w="sm" len="sm"/>
            <a:tailEnd type="none" w="sm" len="sm"/>
          </a:ln>
        </p:spPr>
      </p:cxnSp>
      <p:sp>
        <p:nvSpPr>
          <p:cNvPr id="180" name="Google Shape;180;p30"/>
          <p:cNvSpPr txBox="1">
            <a:spLocks noGrp="1"/>
          </p:cNvSpPr>
          <p:nvPr>
            <p:ph type="body" idx="3"/>
          </p:nvPr>
        </p:nvSpPr>
        <p:spPr>
          <a:xfrm>
            <a:off x="429900" y="1540481"/>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sz="1800">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81" name="Google Shape;181;p30"/>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matchingName="1_Top slide (Dark)">
  <p:cSld name="1_Top slide (Dark)">
    <p:bg>
      <p:bgPr>
        <a:solidFill>
          <a:schemeClr val="dk2"/>
        </a:solidFill>
        <a:effectLst/>
      </p:bgPr>
    </p:bg>
    <p:spTree>
      <p:nvGrpSpPr>
        <p:cNvPr id="1" name="Shape 25"/>
        <p:cNvGrpSpPr/>
        <p:nvPr/>
      </p:nvGrpSpPr>
      <p:grpSpPr>
        <a:xfrm>
          <a:off x="0" y="0"/>
          <a:ext cx="0" cy="0"/>
          <a:chOff x="0" y="0"/>
          <a:chExt cx="0" cy="0"/>
        </a:xfrm>
      </p:grpSpPr>
      <p:sp>
        <p:nvSpPr>
          <p:cNvPr id="26" name="Google Shape;26;p4"/>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7" name="Google Shape;27;p4"/>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28" name="Google Shape;28;p4"/>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29" name="Google Shape;29;p4"/>
          <p:cNvSpPr txBox="1">
            <a:spLocks noGrp="1"/>
          </p:cNvSpPr>
          <p:nvPr>
            <p:ph type="body" idx="1"/>
          </p:nvPr>
        </p:nvSpPr>
        <p:spPr>
          <a:xfrm>
            <a:off x="431800" y="3720363"/>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 name="Google Shape;30;p4"/>
          <p:cNvSpPr>
            <a:spLocks noGrp="1"/>
          </p:cNvSpPr>
          <p:nvPr>
            <p:ph type="pic" idx="2"/>
          </p:nvPr>
        </p:nvSpPr>
        <p:spPr>
          <a:xfrm>
            <a:off x="5651872" y="0"/>
            <a:ext cx="3493714" cy="4573587"/>
          </a:xfrm>
          <a:prstGeom prst="rect">
            <a:avLst/>
          </a:prstGeom>
          <a:noFill/>
          <a:ln>
            <a:noFill/>
          </a:ln>
        </p:spPr>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matchingName="4 images (Dark)">
  <p:cSld name="4 images (Dark)">
    <p:bg>
      <p:bgPr>
        <a:solidFill>
          <a:schemeClr val="dk2"/>
        </a:solidFill>
        <a:effectLst/>
      </p:bgPr>
    </p:bg>
    <p:spTree>
      <p:nvGrpSpPr>
        <p:cNvPr id="1" name="Shape 182"/>
        <p:cNvGrpSpPr/>
        <p:nvPr/>
      </p:nvGrpSpPr>
      <p:grpSpPr>
        <a:xfrm>
          <a:off x="0" y="0"/>
          <a:ext cx="0" cy="0"/>
          <a:chOff x="0" y="0"/>
          <a:chExt cx="0" cy="0"/>
        </a:xfrm>
      </p:grpSpPr>
      <p:sp>
        <p:nvSpPr>
          <p:cNvPr id="183" name="Google Shape;183;p31"/>
          <p:cNvSpPr txBox="1">
            <a:spLocks noGrp="1"/>
          </p:cNvSpPr>
          <p:nvPr>
            <p:ph type="title"/>
          </p:nvPr>
        </p:nvSpPr>
        <p:spPr>
          <a:xfrm>
            <a:off x="183471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84" name="Google Shape;184;p31"/>
          <p:cNvCxnSpPr/>
          <p:nvPr/>
        </p:nvCxnSpPr>
        <p:spPr>
          <a:xfrm>
            <a:off x="183471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185" name="Google Shape;185;p31"/>
          <p:cNvSpPr>
            <a:spLocks noGrp="1"/>
          </p:cNvSpPr>
          <p:nvPr>
            <p:ph type="pic" idx="2"/>
          </p:nvPr>
        </p:nvSpPr>
        <p:spPr>
          <a:xfrm>
            <a:off x="1834712" y="411163"/>
            <a:ext cx="2299138" cy="1485084"/>
          </a:xfrm>
          <a:prstGeom prst="rect">
            <a:avLst/>
          </a:prstGeom>
          <a:noFill/>
          <a:ln>
            <a:noFill/>
          </a:ln>
        </p:spPr>
      </p:sp>
      <p:cxnSp>
        <p:nvCxnSpPr>
          <p:cNvPr id="186" name="Google Shape;186;p31"/>
          <p:cNvCxnSpPr/>
          <p:nvPr/>
        </p:nvCxnSpPr>
        <p:spPr>
          <a:xfrm>
            <a:off x="1834709"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187" name="Google Shape;187;p31"/>
          <p:cNvSpPr>
            <a:spLocks noGrp="1"/>
          </p:cNvSpPr>
          <p:nvPr>
            <p:ph type="pic" idx="3"/>
          </p:nvPr>
        </p:nvSpPr>
        <p:spPr>
          <a:xfrm>
            <a:off x="1834710" y="2585440"/>
            <a:ext cx="2299138" cy="1485084"/>
          </a:xfrm>
          <a:prstGeom prst="rect">
            <a:avLst/>
          </a:prstGeom>
          <a:noFill/>
          <a:ln>
            <a:noFill/>
          </a:ln>
        </p:spPr>
      </p:sp>
      <p:cxnSp>
        <p:nvCxnSpPr>
          <p:cNvPr id="188" name="Google Shape;188;p31"/>
          <p:cNvCxnSpPr/>
          <p:nvPr/>
        </p:nvCxnSpPr>
        <p:spPr>
          <a:xfrm>
            <a:off x="5010149"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189" name="Google Shape;189;p31"/>
          <p:cNvSpPr>
            <a:spLocks noGrp="1"/>
          </p:cNvSpPr>
          <p:nvPr>
            <p:ph type="pic" idx="4"/>
          </p:nvPr>
        </p:nvSpPr>
        <p:spPr>
          <a:xfrm>
            <a:off x="5010150" y="411163"/>
            <a:ext cx="2299138" cy="1485084"/>
          </a:xfrm>
          <a:prstGeom prst="rect">
            <a:avLst/>
          </a:prstGeom>
          <a:noFill/>
          <a:ln>
            <a:noFill/>
          </a:ln>
        </p:spPr>
      </p:sp>
      <p:cxnSp>
        <p:nvCxnSpPr>
          <p:cNvPr id="190" name="Google Shape;190;p31"/>
          <p:cNvCxnSpPr/>
          <p:nvPr/>
        </p:nvCxnSpPr>
        <p:spPr>
          <a:xfrm>
            <a:off x="5010147"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191" name="Google Shape;191;p31"/>
          <p:cNvSpPr>
            <a:spLocks noGrp="1"/>
          </p:cNvSpPr>
          <p:nvPr>
            <p:ph type="pic" idx="5"/>
          </p:nvPr>
        </p:nvSpPr>
        <p:spPr>
          <a:xfrm>
            <a:off x="5010148" y="2585440"/>
            <a:ext cx="2299138" cy="1485084"/>
          </a:xfrm>
          <a:prstGeom prst="rect">
            <a:avLst/>
          </a:prstGeom>
          <a:noFill/>
          <a:ln>
            <a:noFill/>
          </a:ln>
        </p:spPr>
      </p:sp>
      <p:sp>
        <p:nvSpPr>
          <p:cNvPr id="192" name="Google Shape;192;p31"/>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3" name="Google Shape;193;p31"/>
          <p:cNvSpPr txBox="1">
            <a:spLocks noGrp="1"/>
          </p:cNvSpPr>
          <p:nvPr>
            <p:ph type="body" idx="6"/>
          </p:nvPr>
        </p:nvSpPr>
        <p:spPr>
          <a:xfrm>
            <a:off x="1834709" y="4203347"/>
            <a:ext cx="2299138" cy="32270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4" name="Google Shape;194;p31"/>
          <p:cNvSpPr txBox="1">
            <a:spLocks noGrp="1"/>
          </p:cNvSpPr>
          <p:nvPr>
            <p:ph type="body" idx="7"/>
          </p:nvPr>
        </p:nvSpPr>
        <p:spPr>
          <a:xfrm>
            <a:off x="5010147"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195" name="Google Shape;195;p31"/>
          <p:cNvSpPr txBox="1">
            <a:spLocks noGrp="1"/>
          </p:cNvSpPr>
          <p:nvPr>
            <p:ph type="body" idx="8"/>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matchingName="4 images (Light)">
  <p:cSld name="4 images (Light)">
    <p:bg>
      <p:bgPr>
        <a:solidFill>
          <a:schemeClr val="lt2"/>
        </a:solidFill>
        <a:effectLst/>
      </p:bgPr>
    </p:bg>
    <p:spTree>
      <p:nvGrpSpPr>
        <p:cNvPr id="1" name="Shape 196"/>
        <p:cNvGrpSpPr/>
        <p:nvPr/>
      </p:nvGrpSpPr>
      <p:grpSpPr>
        <a:xfrm>
          <a:off x="0" y="0"/>
          <a:ext cx="0" cy="0"/>
          <a:chOff x="0" y="0"/>
          <a:chExt cx="0" cy="0"/>
        </a:xfrm>
      </p:grpSpPr>
      <p:sp>
        <p:nvSpPr>
          <p:cNvPr id="197" name="Google Shape;197;p32"/>
          <p:cNvSpPr txBox="1">
            <a:spLocks noGrp="1"/>
          </p:cNvSpPr>
          <p:nvPr>
            <p:ph type="title"/>
          </p:nvPr>
        </p:nvSpPr>
        <p:spPr>
          <a:xfrm>
            <a:off x="1841062"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198" name="Google Shape;198;p32"/>
          <p:cNvCxnSpPr/>
          <p:nvPr/>
        </p:nvCxnSpPr>
        <p:spPr>
          <a:xfrm>
            <a:off x="1841063"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199" name="Google Shape;199;p32"/>
          <p:cNvSpPr>
            <a:spLocks noGrp="1"/>
          </p:cNvSpPr>
          <p:nvPr>
            <p:ph type="pic" idx="2"/>
          </p:nvPr>
        </p:nvSpPr>
        <p:spPr>
          <a:xfrm>
            <a:off x="1834712" y="411163"/>
            <a:ext cx="2299138" cy="1485084"/>
          </a:xfrm>
          <a:prstGeom prst="rect">
            <a:avLst/>
          </a:prstGeom>
          <a:noFill/>
          <a:ln>
            <a:noFill/>
          </a:ln>
        </p:spPr>
      </p:sp>
      <p:cxnSp>
        <p:nvCxnSpPr>
          <p:cNvPr id="200" name="Google Shape;200;p32"/>
          <p:cNvCxnSpPr/>
          <p:nvPr/>
        </p:nvCxnSpPr>
        <p:spPr>
          <a:xfrm>
            <a:off x="1841062"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201" name="Google Shape;201;p32"/>
          <p:cNvSpPr>
            <a:spLocks noGrp="1"/>
          </p:cNvSpPr>
          <p:nvPr>
            <p:ph type="pic" idx="3"/>
          </p:nvPr>
        </p:nvSpPr>
        <p:spPr>
          <a:xfrm>
            <a:off x="1841062" y="2576334"/>
            <a:ext cx="2299138" cy="1485084"/>
          </a:xfrm>
          <a:prstGeom prst="rect">
            <a:avLst/>
          </a:prstGeom>
          <a:noFill/>
          <a:ln>
            <a:noFill/>
          </a:ln>
        </p:spPr>
      </p:sp>
      <p:cxnSp>
        <p:nvCxnSpPr>
          <p:cNvPr id="202" name="Google Shape;202;p32"/>
          <p:cNvCxnSpPr/>
          <p:nvPr/>
        </p:nvCxnSpPr>
        <p:spPr>
          <a:xfrm>
            <a:off x="5010149"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03" name="Google Shape;203;p32"/>
          <p:cNvSpPr>
            <a:spLocks noGrp="1"/>
          </p:cNvSpPr>
          <p:nvPr>
            <p:ph type="pic" idx="4"/>
          </p:nvPr>
        </p:nvSpPr>
        <p:spPr>
          <a:xfrm>
            <a:off x="5010150" y="411163"/>
            <a:ext cx="2299138" cy="1485084"/>
          </a:xfrm>
          <a:prstGeom prst="rect">
            <a:avLst/>
          </a:prstGeom>
          <a:noFill/>
          <a:ln>
            <a:noFill/>
          </a:ln>
        </p:spPr>
      </p:sp>
      <p:cxnSp>
        <p:nvCxnSpPr>
          <p:cNvPr id="204" name="Google Shape;204;p32"/>
          <p:cNvCxnSpPr/>
          <p:nvPr/>
        </p:nvCxnSpPr>
        <p:spPr>
          <a:xfrm>
            <a:off x="5010150"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205" name="Google Shape;205;p32"/>
          <p:cNvSpPr>
            <a:spLocks noGrp="1"/>
          </p:cNvSpPr>
          <p:nvPr>
            <p:ph type="pic" idx="5"/>
          </p:nvPr>
        </p:nvSpPr>
        <p:spPr>
          <a:xfrm>
            <a:off x="5010150" y="2576334"/>
            <a:ext cx="2299138" cy="1485084"/>
          </a:xfrm>
          <a:prstGeom prst="rect">
            <a:avLst/>
          </a:prstGeom>
          <a:noFill/>
          <a:ln>
            <a:noFill/>
          </a:ln>
        </p:spPr>
      </p:sp>
      <p:sp>
        <p:nvSpPr>
          <p:cNvPr id="206" name="Google Shape;206;p32"/>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7" name="Google Shape;207;p32"/>
          <p:cNvSpPr txBox="1">
            <a:spLocks noGrp="1"/>
          </p:cNvSpPr>
          <p:nvPr>
            <p:ph type="body" idx="6"/>
          </p:nvPr>
        </p:nvSpPr>
        <p:spPr>
          <a:xfrm>
            <a:off x="1841062"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8" name="Google Shape;208;p32"/>
          <p:cNvSpPr txBox="1">
            <a:spLocks noGrp="1"/>
          </p:cNvSpPr>
          <p:nvPr>
            <p:ph type="body" idx="7"/>
          </p:nvPr>
        </p:nvSpPr>
        <p:spPr>
          <a:xfrm>
            <a:off x="5010150"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09" name="Google Shape;209;p32"/>
          <p:cNvSpPr txBox="1">
            <a:spLocks noGrp="1"/>
          </p:cNvSpPr>
          <p:nvPr>
            <p:ph type="body" idx="8"/>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matchingName="3 images (Dark) (Alt)">
  <p:cSld name="3 images (Dark) (Alt)">
    <p:bg>
      <p:bgPr>
        <a:solidFill>
          <a:schemeClr val="dk2"/>
        </a:solidFill>
        <a:effectLst/>
      </p:bgPr>
    </p:bg>
    <p:spTree>
      <p:nvGrpSpPr>
        <p:cNvPr id="1" name="Shape 210"/>
        <p:cNvGrpSpPr/>
        <p:nvPr/>
      </p:nvGrpSpPr>
      <p:grpSpPr>
        <a:xfrm>
          <a:off x="0" y="0"/>
          <a:ext cx="0" cy="0"/>
          <a:chOff x="0" y="0"/>
          <a:chExt cx="0" cy="0"/>
        </a:xfrm>
      </p:grpSpPr>
      <p:sp>
        <p:nvSpPr>
          <p:cNvPr id="211" name="Google Shape;211;p33"/>
          <p:cNvSpPr txBox="1">
            <a:spLocks noGrp="1"/>
          </p:cNvSpPr>
          <p:nvPr>
            <p:ph type="title"/>
          </p:nvPr>
        </p:nvSpPr>
        <p:spPr>
          <a:xfrm>
            <a:off x="183471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12" name="Google Shape;212;p33"/>
          <p:cNvCxnSpPr/>
          <p:nvPr/>
        </p:nvCxnSpPr>
        <p:spPr>
          <a:xfrm>
            <a:off x="183471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13" name="Google Shape;213;p33"/>
          <p:cNvSpPr>
            <a:spLocks noGrp="1"/>
          </p:cNvSpPr>
          <p:nvPr>
            <p:ph type="pic" idx="2"/>
          </p:nvPr>
        </p:nvSpPr>
        <p:spPr>
          <a:xfrm>
            <a:off x="1834712" y="411163"/>
            <a:ext cx="2299138" cy="1485084"/>
          </a:xfrm>
          <a:prstGeom prst="rect">
            <a:avLst/>
          </a:prstGeom>
          <a:noFill/>
          <a:ln>
            <a:noFill/>
          </a:ln>
        </p:spPr>
      </p:sp>
      <p:cxnSp>
        <p:nvCxnSpPr>
          <p:cNvPr id="214" name="Google Shape;214;p33"/>
          <p:cNvCxnSpPr/>
          <p:nvPr/>
        </p:nvCxnSpPr>
        <p:spPr>
          <a:xfrm>
            <a:off x="1834709"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215" name="Google Shape;215;p33"/>
          <p:cNvSpPr>
            <a:spLocks noGrp="1"/>
          </p:cNvSpPr>
          <p:nvPr>
            <p:ph type="pic" idx="3"/>
          </p:nvPr>
        </p:nvSpPr>
        <p:spPr>
          <a:xfrm>
            <a:off x="1834710" y="2585440"/>
            <a:ext cx="2299138" cy="1485084"/>
          </a:xfrm>
          <a:prstGeom prst="rect">
            <a:avLst/>
          </a:prstGeom>
          <a:noFill/>
          <a:ln>
            <a:noFill/>
          </a:ln>
        </p:spPr>
      </p:sp>
      <p:cxnSp>
        <p:nvCxnSpPr>
          <p:cNvPr id="216" name="Google Shape;216;p33"/>
          <p:cNvCxnSpPr/>
          <p:nvPr/>
        </p:nvCxnSpPr>
        <p:spPr>
          <a:xfrm>
            <a:off x="5010149"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17" name="Google Shape;217;p33"/>
          <p:cNvSpPr>
            <a:spLocks noGrp="1"/>
          </p:cNvSpPr>
          <p:nvPr>
            <p:ph type="pic" idx="4"/>
          </p:nvPr>
        </p:nvSpPr>
        <p:spPr>
          <a:xfrm>
            <a:off x="5010150" y="411163"/>
            <a:ext cx="2299138" cy="1485084"/>
          </a:xfrm>
          <a:prstGeom prst="rect">
            <a:avLst/>
          </a:prstGeom>
          <a:noFill/>
          <a:ln>
            <a:noFill/>
          </a:ln>
        </p:spPr>
      </p:sp>
      <p:sp>
        <p:nvSpPr>
          <p:cNvPr id="218" name="Google Shape;218;p33"/>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19" name="Google Shape;219;p33"/>
          <p:cNvSpPr txBox="1">
            <a:spLocks noGrp="1"/>
          </p:cNvSpPr>
          <p:nvPr>
            <p:ph type="body" idx="5"/>
          </p:nvPr>
        </p:nvSpPr>
        <p:spPr>
          <a:xfrm>
            <a:off x="1834709" y="4203347"/>
            <a:ext cx="2299138" cy="32270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20" name="Google Shape;220;p33"/>
          <p:cNvSpPr txBox="1">
            <a:spLocks noGrp="1"/>
          </p:cNvSpPr>
          <p:nvPr>
            <p:ph type="body" idx="6"/>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matchingName="3 images (Light) (Alt)">
  <p:cSld name="3 images (Light) (Alt)">
    <p:bg>
      <p:bgPr>
        <a:solidFill>
          <a:schemeClr val="lt2"/>
        </a:solidFill>
        <a:effectLst/>
      </p:bgPr>
    </p:bg>
    <p:spTree>
      <p:nvGrpSpPr>
        <p:cNvPr id="1" name="Shape 221"/>
        <p:cNvGrpSpPr/>
        <p:nvPr/>
      </p:nvGrpSpPr>
      <p:grpSpPr>
        <a:xfrm>
          <a:off x="0" y="0"/>
          <a:ext cx="0" cy="0"/>
          <a:chOff x="0" y="0"/>
          <a:chExt cx="0" cy="0"/>
        </a:xfrm>
      </p:grpSpPr>
      <p:sp>
        <p:nvSpPr>
          <p:cNvPr id="222" name="Google Shape;222;p34"/>
          <p:cNvSpPr txBox="1">
            <a:spLocks noGrp="1"/>
          </p:cNvSpPr>
          <p:nvPr>
            <p:ph type="title"/>
          </p:nvPr>
        </p:nvSpPr>
        <p:spPr>
          <a:xfrm>
            <a:off x="1841062"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23" name="Google Shape;223;p34"/>
          <p:cNvCxnSpPr/>
          <p:nvPr/>
        </p:nvCxnSpPr>
        <p:spPr>
          <a:xfrm>
            <a:off x="1841063"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24" name="Google Shape;224;p34"/>
          <p:cNvSpPr>
            <a:spLocks noGrp="1"/>
          </p:cNvSpPr>
          <p:nvPr>
            <p:ph type="pic" idx="2"/>
          </p:nvPr>
        </p:nvSpPr>
        <p:spPr>
          <a:xfrm>
            <a:off x="1834712" y="411163"/>
            <a:ext cx="2299138" cy="1485084"/>
          </a:xfrm>
          <a:prstGeom prst="rect">
            <a:avLst/>
          </a:prstGeom>
          <a:noFill/>
          <a:ln>
            <a:noFill/>
          </a:ln>
        </p:spPr>
      </p:sp>
      <p:cxnSp>
        <p:nvCxnSpPr>
          <p:cNvPr id="225" name="Google Shape;225;p34"/>
          <p:cNvCxnSpPr/>
          <p:nvPr/>
        </p:nvCxnSpPr>
        <p:spPr>
          <a:xfrm>
            <a:off x="1841062"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226" name="Google Shape;226;p34"/>
          <p:cNvSpPr>
            <a:spLocks noGrp="1"/>
          </p:cNvSpPr>
          <p:nvPr>
            <p:ph type="pic" idx="3"/>
          </p:nvPr>
        </p:nvSpPr>
        <p:spPr>
          <a:xfrm>
            <a:off x="1841062" y="2576334"/>
            <a:ext cx="2299138" cy="1485084"/>
          </a:xfrm>
          <a:prstGeom prst="rect">
            <a:avLst/>
          </a:prstGeom>
          <a:noFill/>
          <a:ln>
            <a:noFill/>
          </a:ln>
        </p:spPr>
      </p:sp>
      <p:cxnSp>
        <p:nvCxnSpPr>
          <p:cNvPr id="227" name="Google Shape;227;p34"/>
          <p:cNvCxnSpPr/>
          <p:nvPr/>
        </p:nvCxnSpPr>
        <p:spPr>
          <a:xfrm>
            <a:off x="5010149"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28" name="Google Shape;228;p34"/>
          <p:cNvSpPr>
            <a:spLocks noGrp="1"/>
          </p:cNvSpPr>
          <p:nvPr>
            <p:ph type="pic" idx="4"/>
          </p:nvPr>
        </p:nvSpPr>
        <p:spPr>
          <a:xfrm>
            <a:off x="5010150" y="411163"/>
            <a:ext cx="2299138" cy="1485084"/>
          </a:xfrm>
          <a:prstGeom prst="rect">
            <a:avLst/>
          </a:prstGeom>
          <a:noFill/>
          <a:ln>
            <a:noFill/>
          </a:ln>
        </p:spPr>
      </p:sp>
      <p:sp>
        <p:nvSpPr>
          <p:cNvPr id="229" name="Google Shape;229;p34"/>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0" name="Google Shape;230;p34"/>
          <p:cNvSpPr txBox="1">
            <a:spLocks noGrp="1"/>
          </p:cNvSpPr>
          <p:nvPr>
            <p:ph type="body" idx="5"/>
          </p:nvPr>
        </p:nvSpPr>
        <p:spPr>
          <a:xfrm>
            <a:off x="1841062"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31" name="Google Shape;231;p34"/>
          <p:cNvSpPr txBox="1">
            <a:spLocks noGrp="1"/>
          </p:cNvSpPr>
          <p:nvPr>
            <p:ph type="body" idx="6"/>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matchingName="5 images (Dark)">
  <p:cSld name="5 images (Dark)">
    <p:bg>
      <p:bgPr>
        <a:solidFill>
          <a:schemeClr val="dk2"/>
        </a:solidFill>
        <a:effectLst/>
      </p:bgPr>
    </p:bg>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34" name="Google Shape;234;p35"/>
          <p:cNvCxnSpPr/>
          <p:nvPr/>
        </p:nvCxnSpPr>
        <p:spPr>
          <a:xfrm>
            <a:off x="43180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35" name="Google Shape;235;p35"/>
          <p:cNvSpPr>
            <a:spLocks noGrp="1"/>
          </p:cNvSpPr>
          <p:nvPr>
            <p:ph type="pic" idx="2"/>
          </p:nvPr>
        </p:nvSpPr>
        <p:spPr>
          <a:xfrm>
            <a:off x="431802" y="411163"/>
            <a:ext cx="2299138" cy="1485084"/>
          </a:xfrm>
          <a:prstGeom prst="rect">
            <a:avLst/>
          </a:prstGeom>
          <a:noFill/>
          <a:ln>
            <a:noFill/>
          </a:ln>
        </p:spPr>
      </p:sp>
      <p:cxnSp>
        <p:nvCxnSpPr>
          <p:cNvPr id="236" name="Google Shape;236;p35"/>
          <p:cNvCxnSpPr/>
          <p:nvPr/>
        </p:nvCxnSpPr>
        <p:spPr>
          <a:xfrm>
            <a:off x="436125"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37" name="Google Shape;237;p35"/>
          <p:cNvSpPr>
            <a:spLocks noGrp="1"/>
          </p:cNvSpPr>
          <p:nvPr>
            <p:ph type="pic" idx="3"/>
          </p:nvPr>
        </p:nvSpPr>
        <p:spPr>
          <a:xfrm>
            <a:off x="436125" y="2571750"/>
            <a:ext cx="2299138" cy="1485084"/>
          </a:xfrm>
          <a:prstGeom prst="rect">
            <a:avLst/>
          </a:prstGeom>
          <a:noFill/>
          <a:ln>
            <a:noFill/>
          </a:ln>
        </p:spPr>
      </p:sp>
      <p:cxnSp>
        <p:nvCxnSpPr>
          <p:cNvPr id="238" name="Google Shape;238;p35"/>
          <p:cNvCxnSpPr/>
          <p:nvPr/>
        </p:nvCxnSpPr>
        <p:spPr>
          <a:xfrm>
            <a:off x="6413064"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39" name="Google Shape;239;p35"/>
          <p:cNvSpPr>
            <a:spLocks noGrp="1"/>
          </p:cNvSpPr>
          <p:nvPr>
            <p:ph type="pic" idx="4"/>
          </p:nvPr>
        </p:nvSpPr>
        <p:spPr>
          <a:xfrm>
            <a:off x="6413065" y="411163"/>
            <a:ext cx="2299138" cy="1485084"/>
          </a:xfrm>
          <a:prstGeom prst="rect">
            <a:avLst/>
          </a:prstGeom>
          <a:noFill/>
          <a:ln>
            <a:noFill/>
          </a:ln>
        </p:spPr>
      </p:sp>
      <p:sp>
        <p:nvSpPr>
          <p:cNvPr id="240" name="Google Shape;240;p35"/>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1" name="Google Shape;241;p35"/>
          <p:cNvSpPr txBox="1">
            <a:spLocks noGrp="1"/>
          </p:cNvSpPr>
          <p:nvPr>
            <p:ph type="body" idx="5"/>
          </p:nvPr>
        </p:nvSpPr>
        <p:spPr>
          <a:xfrm>
            <a:off x="436125"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42" name="Google Shape;242;p35"/>
          <p:cNvCxnSpPr/>
          <p:nvPr/>
        </p:nvCxnSpPr>
        <p:spPr>
          <a:xfrm>
            <a:off x="3422428"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43" name="Google Shape;243;p35"/>
          <p:cNvSpPr>
            <a:spLocks noGrp="1"/>
          </p:cNvSpPr>
          <p:nvPr>
            <p:ph type="pic" idx="6"/>
          </p:nvPr>
        </p:nvSpPr>
        <p:spPr>
          <a:xfrm>
            <a:off x="3422429" y="411163"/>
            <a:ext cx="2299138" cy="1485084"/>
          </a:xfrm>
          <a:prstGeom prst="rect">
            <a:avLst/>
          </a:prstGeom>
          <a:noFill/>
          <a:ln>
            <a:noFill/>
          </a:ln>
        </p:spPr>
      </p:sp>
      <p:cxnSp>
        <p:nvCxnSpPr>
          <p:cNvPr id="244" name="Google Shape;244;p35"/>
          <p:cNvCxnSpPr/>
          <p:nvPr/>
        </p:nvCxnSpPr>
        <p:spPr>
          <a:xfrm>
            <a:off x="3429712"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45" name="Google Shape;245;p35"/>
          <p:cNvSpPr>
            <a:spLocks noGrp="1"/>
          </p:cNvSpPr>
          <p:nvPr>
            <p:ph type="pic" idx="7"/>
          </p:nvPr>
        </p:nvSpPr>
        <p:spPr>
          <a:xfrm>
            <a:off x="3429712" y="2571750"/>
            <a:ext cx="2299138" cy="1485084"/>
          </a:xfrm>
          <a:prstGeom prst="rect">
            <a:avLst/>
          </a:prstGeom>
          <a:noFill/>
          <a:ln>
            <a:noFill/>
          </a:ln>
        </p:spPr>
      </p:sp>
      <p:sp>
        <p:nvSpPr>
          <p:cNvPr id="246" name="Google Shape;246;p35"/>
          <p:cNvSpPr txBox="1">
            <a:spLocks noGrp="1"/>
          </p:cNvSpPr>
          <p:nvPr>
            <p:ph type="body" idx="8"/>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7" name="Google Shape;247;p35"/>
          <p:cNvSpPr txBox="1">
            <a:spLocks noGrp="1"/>
          </p:cNvSpPr>
          <p:nvPr>
            <p:ph type="body" idx="9"/>
          </p:nvPr>
        </p:nvSpPr>
        <p:spPr>
          <a:xfrm>
            <a:off x="3429712"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8" name="Google Shape;248;p35"/>
          <p:cNvSpPr txBox="1">
            <a:spLocks noGrp="1"/>
          </p:cNvSpPr>
          <p:nvPr>
            <p:ph type="body" idx="1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matchingName="5 images (Light)">
  <p:cSld name="5 images (Light)">
    <p:bg>
      <p:bgPr>
        <a:solidFill>
          <a:schemeClr val="lt2"/>
        </a:solidFill>
        <a:effectLst/>
      </p:bgPr>
    </p:bg>
    <p:spTree>
      <p:nvGrpSpPr>
        <p:cNvPr id="1" name="Shape 249"/>
        <p:cNvGrpSpPr/>
        <p:nvPr/>
      </p:nvGrpSpPr>
      <p:grpSpPr>
        <a:xfrm>
          <a:off x="0" y="0"/>
          <a:ext cx="0" cy="0"/>
          <a:chOff x="0" y="0"/>
          <a:chExt cx="0" cy="0"/>
        </a:xfrm>
      </p:grpSpPr>
      <p:sp>
        <p:nvSpPr>
          <p:cNvPr id="250" name="Google Shape;250;p36"/>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51" name="Google Shape;251;p36"/>
          <p:cNvCxnSpPr/>
          <p:nvPr/>
        </p:nvCxnSpPr>
        <p:spPr>
          <a:xfrm>
            <a:off x="431801"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52" name="Google Shape;252;p36"/>
          <p:cNvSpPr>
            <a:spLocks noGrp="1"/>
          </p:cNvSpPr>
          <p:nvPr>
            <p:ph type="pic" idx="2"/>
          </p:nvPr>
        </p:nvSpPr>
        <p:spPr>
          <a:xfrm>
            <a:off x="431802" y="411163"/>
            <a:ext cx="2299138" cy="1485084"/>
          </a:xfrm>
          <a:prstGeom prst="rect">
            <a:avLst/>
          </a:prstGeom>
          <a:noFill/>
          <a:ln>
            <a:noFill/>
          </a:ln>
        </p:spPr>
      </p:sp>
      <p:cxnSp>
        <p:nvCxnSpPr>
          <p:cNvPr id="253" name="Google Shape;253;p36"/>
          <p:cNvCxnSpPr/>
          <p:nvPr/>
        </p:nvCxnSpPr>
        <p:spPr>
          <a:xfrm>
            <a:off x="431799" y="4202205"/>
            <a:ext cx="2299138" cy="1"/>
          </a:xfrm>
          <a:prstGeom prst="straightConnector1">
            <a:avLst/>
          </a:prstGeom>
          <a:noFill/>
          <a:ln w="25400" cap="flat" cmpd="sng">
            <a:solidFill>
              <a:schemeClr val="dk1"/>
            </a:solidFill>
            <a:prstDash val="solid"/>
            <a:round/>
            <a:headEnd type="none" w="sm" len="sm"/>
            <a:tailEnd type="none" w="sm" len="sm"/>
          </a:ln>
        </p:spPr>
      </p:cxnSp>
      <p:sp>
        <p:nvSpPr>
          <p:cNvPr id="254" name="Google Shape;254;p36"/>
          <p:cNvSpPr>
            <a:spLocks noGrp="1"/>
          </p:cNvSpPr>
          <p:nvPr>
            <p:ph type="pic" idx="3"/>
          </p:nvPr>
        </p:nvSpPr>
        <p:spPr>
          <a:xfrm>
            <a:off x="431800" y="2584284"/>
            <a:ext cx="2299138" cy="1485084"/>
          </a:xfrm>
          <a:prstGeom prst="rect">
            <a:avLst/>
          </a:prstGeom>
          <a:noFill/>
          <a:ln>
            <a:noFill/>
          </a:ln>
        </p:spPr>
      </p:sp>
      <p:cxnSp>
        <p:nvCxnSpPr>
          <p:cNvPr id="255" name="Google Shape;255;p36"/>
          <p:cNvCxnSpPr/>
          <p:nvPr/>
        </p:nvCxnSpPr>
        <p:spPr>
          <a:xfrm>
            <a:off x="6413064"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56" name="Google Shape;256;p36"/>
          <p:cNvSpPr>
            <a:spLocks noGrp="1"/>
          </p:cNvSpPr>
          <p:nvPr>
            <p:ph type="pic" idx="4"/>
          </p:nvPr>
        </p:nvSpPr>
        <p:spPr>
          <a:xfrm>
            <a:off x="6413065" y="411163"/>
            <a:ext cx="2299138" cy="1485084"/>
          </a:xfrm>
          <a:prstGeom prst="rect">
            <a:avLst/>
          </a:prstGeom>
          <a:noFill/>
          <a:ln>
            <a:noFill/>
          </a:ln>
        </p:spPr>
      </p:sp>
      <p:sp>
        <p:nvSpPr>
          <p:cNvPr id="257" name="Google Shape;257;p36"/>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58" name="Google Shape;258;p36"/>
          <p:cNvSpPr txBox="1">
            <a:spLocks noGrp="1"/>
          </p:cNvSpPr>
          <p:nvPr>
            <p:ph type="body" idx="5"/>
          </p:nvPr>
        </p:nvSpPr>
        <p:spPr>
          <a:xfrm>
            <a:off x="431799" y="420219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59" name="Google Shape;259;p36"/>
          <p:cNvCxnSpPr/>
          <p:nvPr/>
        </p:nvCxnSpPr>
        <p:spPr>
          <a:xfrm>
            <a:off x="3422428"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60" name="Google Shape;260;p36"/>
          <p:cNvSpPr>
            <a:spLocks noGrp="1"/>
          </p:cNvSpPr>
          <p:nvPr>
            <p:ph type="pic" idx="6"/>
          </p:nvPr>
        </p:nvSpPr>
        <p:spPr>
          <a:xfrm>
            <a:off x="3422429" y="411163"/>
            <a:ext cx="2299138" cy="1485084"/>
          </a:xfrm>
          <a:prstGeom prst="rect">
            <a:avLst/>
          </a:prstGeom>
          <a:noFill/>
          <a:ln>
            <a:noFill/>
          </a:ln>
        </p:spPr>
      </p:sp>
      <p:cxnSp>
        <p:nvCxnSpPr>
          <p:cNvPr id="261" name="Google Shape;261;p36"/>
          <p:cNvCxnSpPr/>
          <p:nvPr/>
        </p:nvCxnSpPr>
        <p:spPr>
          <a:xfrm>
            <a:off x="3425386" y="4202205"/>
            <a:ext cx="2299138" cy="1"/>
          </a:xfrm>
          <a:prstGeom prst="straightConnector1">
            <a:avLst/>
          </a:prstGeom>
          <a:noFill/>
          <a:ln w="25400" cap="flat" cmpd="sng">
            <a:solidFill>
              <a:schemeClr val="dk1"/>
            </a:solidFill>
            <a:prstDash val="solid"/>
            <a:round/>
            <a:headEnd type="none" w="sm" len="sm"/>
            <a:tailEnd type="none" w="sm" len="sm"/>
          </a:ln>
        </p:spPr>
      </p:cxnSp>
      <p:sp>
        <p:nvSpPr>
          <p:cNvPr id="262" name="Google Shape;262;p36"/>
          <p:cNvSpPr>
            <a:spLocks noGrp="1"/>
          </p:cNvSpPr>
          <p:nvPr>
            <p:ph type="pic" idx="7"/>
          </p:nvPr>
        </p:nvSpPr>
        <p:spPr>
          <a:xfrm>
            <a:off x="3425387" y="2584284"/>
            <a:ext cx="2299138" cy="1485084"/>
          </a:xfrm>
          <a:prstGeom prst="rect">
            <a:avLst/>
          </a:prstGeom>
          <a:noFill/>
          <a:ln>
            <a:noFill/>
          </a:ln>
        </p:spPr>
      </p:sp>
      <p:sp>
        <p:nvSpPr>
          <p:cNvPr id="263" name="Google Shape;263;p36"/>
          <p:cNvSpPr txBox="1">
            <a:spLocks noGrp="1"/>
          </p:cNvSpPr>
          <p:nvPr>
            <p:ph type="body" idx="8"/>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4" name="Google Shape;264;p36"/>
          <p:cNvSpPr txBox="1">
            <a:spLocks noGrp="1"/>
          </p:cNvSpPr>
          <p:nvPr>
            <p:ph type="body" idx="9"/>
          </p:nvPr>
        </p:nvSpPr>
        <p:spPr>
          <a:xfrm>
            <a:off x="3425386" y="420219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65" name="Google Shape;265;p36"/>
          <p:cNvSpPr txBox="1">
            <a:spLocks noGrp="1"/>
          </p:cNvSpPr>
          <p:nvPr>
            <p:ph type="body" idx="1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matchingName="6 images (Dark)">
  <p:cSld name="6 images (Dark)">
    <p:bg>
      <p:bgPr>
        <a:solidFill>
          <a:schemeClr val="dk2"/>
        </a:solidFill>
        <a:effectLst/>
      </p:bgPr>
    </p:bg>
    <p:spTree>
      <p:nvGrpSpPr>
        <p:cNvPr id="1" name="Shape 266"/>
        <p:cNvGrpSpPr/>
        <p:nvPr/>
      </p:nvGrpSpPr>
      <p:grpSpPr>
        <a:xfrm>
          <a:off x="0" y="0"/>
          <a:ext cx="0" cy="0"/>
          <a:chOff x="0" y="0"/>
          <a:chExt cx="0" cy="0"/>
        </a:xfrm>
      </p:grpSpPr>
      <p:sp>
        <p:nvSpPr>
          <p:cNvPr id="267" name="Google Shape;267;p37"/>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68" name="Google Shape;268;p37"/>
          <p:cNvCxnSpPr/>
          <p:nvPr/>
        </p:nvCxnSpPr>
        <p:spPr>
          <a:xfrm>
            <a:off x="43180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69" name="Google Shape;269;p37"/>
          <p:cNvSpPr>
            <a:spLocks noGrp="1"/>
          </p:cNvSpPr>
          <p:nvPr>
            <p:ph type="pic" idx="2"/>
          </p:nvPr>
        </p:nvSpPr>
        <p:spPr>
          <a:xfrm>
            <a:off x="431802" y="411163"/>
            <a:ext cx="2299138" cy="1485084"/>
          </a:xfrm>
          <a:prstGeom prst="rect">
            <a:avLst/>
          </a:prstGeom>
          <a:noFill/>
          <a:ln>
            <a:noFill/>
          </a:ln>
        </p:spPr>
      </p:sp>
      <p:cxnSp>
        <p:nvCxnSpPr>
          <p:cNvPr id="270" name="Google Shape;270;p37"/>
          <p:cNvCxnSpPr/>
          <p:nvPr/>
        </p:nvCxnSpPr>
        <p:spPr>
          <a:xfrm>
            <a:off x="431797"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71" name="Google Shape;271;p37"/>
          <p:cNvSpPr>
            <a:spLocks noGrp="1"/>
          </p:cNvSpPr>
          <p:nvPr>
            <p:ph type="pic" idx="3"/>
          </p:nvPr>
        </p:nvSpPr>
        <p:spPr>
          <a:xfrm>
            <a:off x="431798" y="2571750"/>
            <a:ext cx="2299138" cy="1485084"/>
          </a:xfrm>
          <a:prstGeom prst="rect">
            <a:avLst/>
          </a:prstGeom>
          <a:noFill/>
          <a:ln>
            <a:noFill/>
          </a:ln>
        </p:spPr>
      </p:sp>
      <p:cxnSp>
        <p:nvCxnSpPr>
          <p:cNvPr id="272" name="Google Shape;272;p37"/>
          <p:cNvCxnSpPr/>
          <p:nvPr/>
        </p:nvCxnSpPr>
        <p:spPr>
          <a:xfrm>
            <a:off x="6413064"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73" name="Google Shape;273;p37"/>
          <p:cNvSpPr>
            <a:spLocks noGrp="1"/>
          </p:cNvSpPr>
          <p:nvPr>
            <p:ph type="pic" idx="4"/>
          </p:nvPr>
        </p:nvSpPr>
        <p:spPr>
          <a:xfrm>
            <a:off x="6413065" y="411163"/>
            <a:ext cx="2299138" cy="1485084"/>
          </a:xfrm>
          <a:prstGeom prst="rect">
            <a:avLst/>
          </a:prstGeom>
          <a:noFill/>
          <a:ln>
            <a:noFill/>
          </a:ln>
        </p:spPr>
      </p:sp>
      <p:cxnSp>
        <p:nvCxnSpPr>
          <p:cNvPr id="274" name="Google Shape;274;p37"/>
          <p:cNvCxnSpPr/>
          <p:nvPr/>
        </p:nvCxnSpPr>
        <p:spPr>
          <a:xfrm>
            <a:off x="6413061"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75" name="Google Shape;275;p37"/>
          <p:cNvSpPr>
            <a:spLocks noGrp="1"/>
          </p:cNvSpPr>
          <p:nvPr>
            <p:ph type="pic" idx="5"/>
          </p:nvPr>
        </p:nvSpPr>
        <p:spPr>
          <a:xfrm>
            <a:off x="6413062" y="2571750"/>
            <a:ext cx="2299138" cy="1485084"/>
          </a:xfrm>
          <a:prstGeom prst="rect">
            <a:avLst/>
          </a:prstGeom>
          <a:noFill/>
          <a:ln>
            <a:noFill/>
          </a:ln>
        </p:spPr>
      </p:sp>
      <p:sp>
        <p:nvSpPr>
          <p:cNvPr id="276" name="Google Shape;276;p37"/>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7" name="Google Shape;277;p37"/>
          <p:cNvSpPr txBox="1">
            <a:spLocks noGrp="1"/>
          </p:cNvSpPr>
          <p:nvPr>
            <p:ph type="body" idx="6"/>
          </p:nvPr>
        </p:nvSpPr>
        <p:spPr>
          <a:xfrm>
            <a:off x="431797"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78" name="Google Shape;278;p37"/>
          <p:cNvSpPr txBox="1">
            <a:spLocks noGrp="1"/>
          </p:cNvSpPr>
          <p:nvPr>
            <p:ph type="body" idx="7"/>
          </p:nvPr>
        </p:nvSpPr>
        <p:spPr>
          <a:xfrm>
            <a:off x="6413061"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79" name="Google Shape;279;p37"/>
          <p:cNvCxnSpPr/>
          <p:nvPr/>
        </p:nvCxnSpPr>
        <p:spPr>
          <a:xfrm>
            <a:off x="3422428"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280" name="Google Shape;280;p37"/>
          <p:cNvSpPr>
            <a:spLocks noGrp="1"/>
          </p:cNvSpPr>
          <p:nvPr>
            <p:ph type="pic" idx="8"/>
          </p:nvPr>
        </p:nvSpPr>
        <p:spPr>
          <a:xfrm>
            <a:off x="3422429" y="411163"/>
            <a:ext cx="2299138" cy="1485084"/>
          </a:xfrm>
          <a:prstGeom prst="rect">
            <a:avLst/>
          </a:prstGeom>
          <a:noFill/>
          <a:ln>
            <a:noFill/>
          </a:ln>
        </p:spPr>
      </p:sp>
      <p:cxnSp>
        <p:nvCxnSpPr>
          <p:cNvPr id="281" name="Google Shape;281;p37"/>
          <p:cNvCxnSpPr/>
          <p:nvPr/>
        </p:nvCxnSpPr>
        <p:spPr>
          <a:xfrm>
            <a:off x="3422425"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282" name="Google Shape;282;p37"/>
          <p:cNvSpPr>
            <a:spLocks noGrp="1"/>
          </p:cNvSpPr>
          <p:nvPr>
            <p:ph type="pic" idx="9"/>
          </p:nvPr>
        </p:nvSpPr>
        <p:spPr>
          <a:xfrm>
            <a:off x="3422426" y="2571750"/>
            <a:ext cx="2299138" cy="1485084"/>
          </a:xfrm>
          <a:prstGeom prst="rect">
            <a:avLst/>
          </a:prstGeom>
          <a:noFill/>
          <a:ln>
            <a:noFill/>
          </a:ln>
        </p:spPr>
      </p:sp>
      <p:sp>
        <p:nvSpPr>
          <p:cNvPr id="283" name="Google Shape;283;p37"/>
          <p:cNvSpPr txBox="1">
            <a:spLocks noGrp="1"/>
          </p:cNvSpPr>
          <p:nvPr>
            <p:ph type="body" idx="13"/>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4" name="Google Shape;284;p37"/>
          <p:cNvSpPr txBox="1">
            <a:spLocks noGrp="1"/>
          </p:cNvSpPr>
          <p:nvPr>
            <p:ph type="body" idx="14"/>
          </p:nvPr>
        </p:nvSpPr>
        <p:spPr>
          <a:xfrm>
            <a:off x="3422425"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85" name="Google Shape;285;p37"/>
          <p:cNvSpPr txBox="1">
            <a:spLocks noGrp="1"/>
          </p:cNvSpPr>
          <p:nvPr>
            <p:ph type="body" idx="15"/>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matchingName="6 images (Light)">
  <p:cSld name="6 images (Light)">
    <p:bg>
      <p:bgPr>
        <a:solidFill>
          <a:schemeClr val="lt2"/>
        </a:solidFill>
        <a:effectLst/>
      </p:bgPr>
    </p:bg>
    <p:spTree>
      <p:nvGrpSpPr>
        <p:cNvPr id="1" name="Shape 286"/>
        <p:cNvGrpSpPr/>
        <p:nvPr/>
      </p:nvGrpSpPr>
      <p:grpSpPr>
        <a:xfrm>
          <a:off x="0" y="0"/>
          <a:ext cx="0" cy="0"/>
          <a:chOff x="0" y="0"/>
          <a:chExt cx="0" cy="0"/>
        </a:xfrm>
      </p:grpSpPr>
      <p:sp>
        <p:nvSpPr>
          <p:cNvPr id="287" name="Google Shape;287;p38"/>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288" name="Google Shape;288;p38"/>
          <p:cNvCxnSpPr/>
          <p:nvPr/>
        </p:nvCxnSpPr>
        <p:spPr>
          <a:xfrm>
            <a:off x="431801"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89" name="Google Shape;289;p38"/>
          <p:cNvSpPr>
            <a:spLocks noGrp="1"/>
          </p:cNvSpPr>
          <p:nvPr>
            <p:ph type="pic" idx="2"/>
          </p:nvPr>
        </p:nvSpPr>
        <p:spPr>
          <a:xfrm>
            <a:off x="431802" y="411163"/>
            <a:ext cx="2299138" cy="1485084"/>
          </a:xfrm>
          <a:prstGeom prst="rect">
            <a:avLst/>
          </a:prstGeom>
          <a:noFill/>
          <a:ln>
            <a:noFill/>
          </a:ln>
        </p:spPr>
      </p:sp>
      <p:cxnSp>
        <p:nvCxnSpPr>
          <p:cNvPr id="290" name="Google Shape;290;p38"/>
          <p:cNvCxnSpPr/>
          <p:nvPr/>
        </p:nvCxnSpPr>
        <p:spPr>
          <a:xfrm>
            <a:off x="436124"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291" name="Google Shape;291;p38"/>
          <p:cNvSpPr>
            <a:spLocks noGrp="1"/>
          </p:cNvSpPr>
          <p:nvPr>
            <p:ph type="pic" idx="3"/>
          </p:nvPr>
        </p:nvSpPr>
        <p:spPr>
          <a:xfrm>
            <a:off x="436125" y="2585440"/>
            <a:ext cx="2299138" cy="1485084"/>
          </a:xfrm>
          <a:prstGeom prst="rect">
            <a:avLst/>
          </a:prstGeom>
          <a:noFill/>
          <a:ln>
            <a:noFill/>
          </a:ln>
        </p:spPr>
      </p:sp>
      <p:cxnSp>
        <p:nvCxnSpPr>
          <p:cNvPr id="292" name="Google Shape;292;p38"/>
          <p:cNvCxnSpPr/>
          <p:nvPr/>
        </p:nvCxnSpPr>
        <p:spPr>
          <a:xfrm>
            <a:off x="6413064"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293" name="Google Shape;293;p38"/>
          <p:cNvSpPr>
            <a:spLocks noGrp="1"/>
          </p:cNvSpPr>
          <p:nvPr>
            <p:ph type="pic" idx="4"/>
          </p:nvPr>
        </p:nvSpPr>
        <p:spPr>
          <a:xfrm>
            <a:off x="6413065" y="411163"/>
            <a:ext cx="2299138" cy="1485084"/>
          </a:xfrm>
          <a:prstGeom prst="rect">
            <a:avLst/>
          </a:prstGeom>
          <a:noFill/>
          <a:ln>
            <a:noFill/>
          </a:ln>
        </p:spPr>
      </p:sp>
      <p:cxnSp>
        <p:nvCxnSpPr>
          <p:cNvPr id="294" name="Google Shape;294;p38"/>
          <p:cNvCxnSpPr/>
          <p:nvPr/>
        </p:nvCxnSpPr>
        <p:spPr>
          <a:xfrm>
            <a:off x="6417388"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295" name="Google Shape;295;p38"/>
          <p:cNvSpPr>
            <a:spLocks noGrp="1"/>
          </p:cNvSpPr>
          <p:nvPr>
            <p:ph type="pic" idx="5"/>
          </p:nvPr>
        </p:nvSpPr>
        <p:spPr>
          <a:xfrm>
            <a:off x="6417389" y="2585440"/>
            <a:ext cx="2299138" cy="1485084"/>
          </a:xfrm>
          <a:prstGeom prst="rect">
            <a:avLst/>
          </a:prstGeom>
          <a:noFill/>
          <a:ln>
            <a:noFill/>
          </a:ln>
        </p:spPr>
      </p:sp>
      <p:sp>
        <p:nvSpPr>
          <p:cNvPr id="296" name="Google Shape;296;p38"/>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7" name="Google Shape;297;p38"/>
          <p:cNvSpPr txBox="1">
            <a:spLocks noGrp="1"/>
          </p:cNvSpPr>
          <p:nvPr>
            <p:ph type="body" idx="6"/>
          </p:nvPr>
        </p:nvSpPr>
        <p:spPr>
          <a:xfrm>
            <a:off x="436124"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98" name="Google Shape;298;p38"/>
          <p:cNvSpPr txBox="1">
            <a:spLocks noGrp="1"/>
          </p:cNvSpPr>
          <p:nvPr>
            <p:ph type="body" idx="7"/>
          </p:nvPr>
        </p:nvSpPr>
        <p:spPr>
          <a:xfrm>
            <a:off x="6417388"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299" name="Google Shape;299;p38"/>
          <p:cNvCxnSpPr/>
          <p:nvPr/>
        </p:nvCxnSpPr>
        <p:spPr>
          <a:xfrm>
            <a:off x="3422428"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300" name="Google Shape;300;p38"/>
          <p:cNvSpPr>
            <a:spLocks noGrp="1"/>
          </p:cNvSpPr>
          <p:nvPr>
            <p:ph type="pic" idx="8"/>
          </p:nvPr>
        </p:nvSpPr>
        <p:spPr>
          <a:xfrm>
            <a:off x="3422429" y="411163"/>
            <a:ext cx="2299138" cy="1485084"/>
          </a:xfrm>
          <a:prstGeom prst="rect">
            <a:avLst/>
          </a:prstGeom>
          <a:noFill/>
          <a:ln>
            <a:noFill/>
          </a:ln>
        </p:spPr>
      </p:sp>
      <p:cxnSp>
        <p:nvCxnSpPr>
          <p:cNvPr id="301" name="Google Shape;301;p38"/>
          <p:cNvCxnSpPr/>
          <p:nvPr/>
        </p:nvCxnSpPr>
        <p:spPr>
          <a:xfrm>
            <a:off x="3426752"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302" name="Google Shape;302;p38"/>
          <p:cNvSpPr>
            <a:spLocks noGrp="1"/>
          </p:cNvSpPr>
          <p:nvPr>
            <p:ph type="pic" idx="9"/>
          </p:nvPr>
        </p:nvSpPr>
        <p:spPr>
          <a:xfrm>
            <a:off x="3426753" y="2585440"/>
            <a:ext cx="2299138" cy="1485084"/>
          </a:xfrm>
          <a:prstGeom prst="rect">
            <a:avLst/>
          </a:prstGeom>
          <a:noFill/>
          <a:ln>
            <a:noFill/>
          </a:ln>
        </p:spPr>
      </p:sp>
      <p:sp>
        <p:nvSpPr>
          <p:cNvPr id="303" name="Google Shape;303;p38"/>
          <p:cNvSpPr txBox="1">
            <a:spLocks noGrp="1"/>
          </p:cNvSpPr>
          <p:nvPr>
            <p:ph type="body" idx="13"/>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4" name="Google Shape;304;p38"/>
          <p:cNvSpPr txBox="1">
            <a:spLocks noGrp="1"/>
          </p:cNvSpPr>
          <p:nvPr>
            <p:ph type="body" idx="14"/>
          </p:nvPr>
        </p:nvSpPr>
        <p:spPr>
          <a:xfrm>
            <a:off x="3426752"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5" name="Google Shape;305;p38"/>
          <p:cNvSpPr txBox="1">
            <a:spLocks noGrp="1"/>
          </p:cNvSpPr>
          <p:nvPr>
            <p:ph type="body" idx="15"/>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matchingName="Bullets, chart (Dark)">
  <p:cSld name="Bullets, chart (Dark)">
    <p:bg>
      <p:bgPr>
        <a:solidFill>
          <a:schemeClr val="dk2"/>
        </a:solidFill>
        <a:effectLst/>
      </p:bgPr>
    </p:bg>
    <p:spTree>
      <p:nvGrpSpPr>
        <p:cNvPr id="1" name="Shape 306"/>
        <p:cNvGrpSpPr/>
        <p:nvPr/>
      </p:nvGrpSpPr>
      <p:grpSpPr>
        <a:xfrm>
          <a:off x="0" y="0"/>
          <a:ext cx="0" cy="0"/>
          <a:chOff x="0" y="0"/>
          <a:chExt cx="0" cy="0"/>
        </a:xfrm>
      </p:grpSpPr>
      <p:sp>
        <p:nvSpPr>
          <p:cNvPr id="307" name="Google Shape;307;p39"/>
          <p:cNvSpPr>
            <a:spLocks noGrp="1"/>
          </p:cNvSpPr>
          <p:nvPr>
            <p:ph type="chart" idx="2"/>
          </p:nvPr>
        </p:nvSpPr>
        <p:spPr>
          <a:xfrm>
            <a:off x="4791077" y="682938"/>
            <a:ext cx="3921122" cy="346234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2800"/>
              <a:buFont typeface="Arial"/>
              <a:buNone/>
              <a:defRPr sz="2800" b="0" i="0" u="none" strike="noStrike" cap="none">
                <a:solidFill>
                  <a:schemeClr val="lt1"/>
                </a:solidFill>
                <a:latin typeface="Arial"/>
                <a:ea typeface="Arial"/>
                <a:cs typeface="Arial"/>
                <a:sym typeface="Arial"/>
              </a:defRPr>
            </a:lvl1pPr>
            <a:lvl2pPr marR="0" lvl="1"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08" name="Google Shape;308;p39"/>
          <p:cNvSpPr txBox="1">
            <a:spLocks noGrp="1"/>
          </p:cNvSpPr>
          <p:nvPr>
            <p:ph type="body" idx="1"/>
          </p:nvPr>
        </p:nvSpPr>
        <p:spPr>
          <a:xfrm>
            <a:off x="431801" y="682938"/>
            <a:ext cx="3921124" cy="3462342"/>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09" name="Google Shape;309;p39"/>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matchingName="Bullets, chart (Light)">
  <p:cSld name="Bullets, chart (Light)">
    <p:bg>
      <p:bgPr>
        <a:solidFill>
          <a:schemeClr val="lt2"/>
        </a:solidFill>
        <a:effectLst/>
      </p:bgPr>
    </p:bg>
    <p:spTree>
      <p:nvGrpSpPr>
        <p:cNvPr id="1" name="Shape 310"/>
        <p:cNvGrpSpPr/>
        <p:nvPr/>
      </p:nvGrpSpPr>
      <p:grpSpPr>
        <a:xfrm>
          <a:off x="0" y="0"/>
          <a:ext cx="0" cy="0"/>
          <a:chOff x="0" y="0"/>
          <a:chExt cx="0" cy="0"/>
        </a:xfrm>
      </p:grpSpPr>
      <p:sp>
        <p:nvSpPr>
          <p:cNvPr id="311" name="Google Shape;311;p40"/>
          <p:cNvSpPr>
            <a:spLocks noGrp="1"/>
          </p:cNvSpPr>
          <p:nvPr>
            <p:ph type="chart" idx="2"/>
          </p:nvPr>
        </p:nvSpPr>
        <p:spPr>
          <a:xfrm>
            <a:off x="4791077" y="682939"/>
            <a:ext cx="3921122" cy="34632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312" name="Google Shape;312;p40"/>
          <p:cNvSpPr txBox="1">
            <a:spLocks noGrp="1"/>
          </p:cNvSpPr>
          <p:nvPr>
            <p:ph type="body" idx="1"/>
          </p:nvPr>
        </p:nvSpPr>
        <p:spPr>
          <a:xfrm>
            <a:off x="431801" y="682938"/>
            <a:ext cx="3921124" cy="34632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3" name="Google Shape;313;p40"/>
          <p:cNvSpPr txBox="1">
            <a:spLocks noGrp="1"/>
          </p:cNvSpPr>
          <p:nvPr>
            <p:ph type="body" idx="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Bullets, image (Dark)">
  <p:cSld name="Bullets, image (Dark)">
    <p:bg>
      <p:bgPr>
        <a:solidFill>
          <a:schemeClr val="dk2"/>
        </a:solidFill>
        <a:effectLst/>
      </p:bgPr>
    </p:bg>
    <p:spTree>
      <p:nvGrpSpPr>
        <p:cNvPr id="1" name="Shape 31"/>
        <p:cNvGrpSpPr/>
        <p:nvPr/>
      </p:nvGrpSpPr>
      <p:grpSpPr>
        <a:xfrm>
          <a:off x="0" y="0"/>
          <a:ext cx="0" cy="0"/>
          <a:chOff x="0" y="0"/>
          <a:chExt cx="0" cy="0"/>
        </a:xfrm>
      </p:grpSpPr>
      <p:sp>
        <p:nvSpPr>
          <p:cNvPr id="32" name="Google Shape;32;p5"/>
          <p:cNvSpPr txBox="1">
            <a:spLocks noGrp="1"/>
          </p:cNvSpPr>
          <p:nvPr>
            <p:ph type="body" idx="1"/>
          </p:nvPr>
        </p:nvSpPr>
        <p:spPr>
          <a:xfrm>
            <a:off x="431801" y="682938"/>
            <a:ext cx="3921124" cy="347162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 name="Google Shape;33;p5"/>
          <p:cNvSpPr>
            <a:spLocks noGrp="1"/>
          </p:cNvSpPr>
          <p:nvPr>
            <p:ph type="pic" idx="2"/>
          </p:nvPr>
        </p:nvSpPr>
        <p:spPr>
          <a:xfrm>
            <a:off x="5251450" y="702659"/>
            <a:ext cx="3892550" cy="3471620"/>
          </a:xfrm>
          <a:prstGeom prst="rect">
            <a:avLst/>
          </a:prstGeom>
          <a:noFill/>
          <a:ln>
            <a:noFill/>
          </a:ln>
        </p:spPr>
      </p:sp>
      <p:sp>
        <p:nvSpPr>
          <p:cNvPr id="34" name="Google Shape;34;p5"/>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matchingName="People circles (Dark)">
  <p:cSld name="People circles (Dark)">
    <p:bg>
      <p:bgPr>
        <a:solidFill>
          <a:schemeClr val="dk2"/>
        </a:solidFill>
        <a:effectLst/>
      </p:bgPr>
    </p:bg>
    <p:spTree>
      <p:nvGrpSpPr>
        <p:cNvPr id="1" name="Shape 314"/>
        <p:cNvGrpSpPr/>
        <p:nvPr/>
      </p:nvGrpSpPr>
      <p:grpSpPr>
        <a:xfrm>
          <a:off x="0" y="0"/>
          <a:ext cx="0" cy="0"/>
          <a:chOff x="0" y="0"/>
          <a:chExt cx="0" cy="0"/>
        </a:xfrm>
      </p:grpSpPr>
      <p:sp>
        <p:nvSpPr>
          <p:cNvPr id="315" name="Google Shape;315;p41"/>
          <p:cNvSpPr txBox="1">
            <a:spLocks noGrp="1"/>
          </p:cNvSpPr>
          <p:nvPr>
            <p:ph type="body" idx="1"/>
          </p:nvPr>
        </p:nvSpPr>
        <p:spPr>
          <a:xfrm>
            <a:off x="2627933"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16" name="Google Shape;316;p41"/>
          <p:cNvSpPr txBox="1">
            <a:spLocks noGrp="1"/>
          </p:cNvSpPr>
          <p:nvPr>
            <p:ph type="title"/>
          </p:nvPr>
        </p:nvSpPr>
        <p:spPr>
          <a:xfrm>
            <a:off x="431800" y="3348537"/>
            <a:ext cx="1692000" cy="701304"/>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1600"/>
              <a:buNone/>
              <a:defRPr sz="16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317" name="Google Shape;317;p41"/>
          <p:cNvSpPr>
            <a:spLocks noGrp="1"/>
          </p:cNvSpPr>
          <p:nvPr>
            <p:ph type="pic" idx="2"/>
          </p:nvPr>
        </p:nvSpPr>
        <p:spPr>
          <a:xfrm>
            <a:off x="431800" y="1565550"/>
            <a:ext cx="1692000" cy="1692000"/>
          </a:xfrm>
          <a:prstGeom prst="ellipse">
            <a:avLst/>
          </a:prstGeom>
          <a:noFill/>
          <a:ln>
            <a:noFill/>
          </a:ln>
        </p:spPr>
      </p:sp>
      <p:sp>
        <p:nvSpPr>
          <p:cNvPr id="318" name="Google Shape;318;p41"/>
          <p:cNvSpPr>
            <a:spLocks noGrp="1"/>
          </p:cNvSpPr>
          <p:nvPr>
            <p:ph type="pic" idx="3"/>
          </p:nvPr>
        </p:nvSpPr>
        <p:spPr>
          <a:xfrm>
            <a:off x="2627933" y="1565550"/>
            <a:ext cx="1692000" cy="1692000"/>
          </a:xfrm>
          <a:prstGeom prst="ellipse">
            <a:avLst/>
          </a:prstGeom>
          <a:noFill/>
          <a:ln>
            <a:noFill/>
          </a:ln>
        </p:spPr>
      </p:sp>
      <p:sp>
        <p:nvSpPr>
          <p:cNvPr id="319" name="Google Shape;319;p41"/>
          <p:cNvSpPr>
            <a:spLocks noGrp="1"/>
          </p:cNvSpPr>
          <p:nvPr>
            <p:ph type="pic" idx="4"/>
          </p:nvPr>
        </p:nvSpPr>
        <p:spPr>
          <a:xfrm>
            <a:off x="4824066" y="1565550"/>
            <a:ext cx="1692000" cy="1692000"/>
          </a:xfrm>
          <a:prstGeom prst="ellipse">
            <a:avLst/>
          </a:prstGeom>
          <a:noFill/>
          <a:ln>
            <a:noFill/>
          </a:ln>
        </p:spPr>
      </p:sp>
      <p:sp>
        <p:nvSpPr>
          <p:cNvPr id="320" name="Google Shape;320;p41"/>
          <p:cNvSpPr>
            <a:spLocks noGrp="1"/>
          </p:cNvSpPr>
          <p:nvPr>
            <p:ph type="pic" idx="5"/>
          </p:nvPr>
        </p:nvSpPr>
        <p:spPr>
          <a:xfrm>
            <a:off x="7020200" y="1565550"/>
            <a:ext cx="1692000" cy="1692000"/>
          </a:xfrm>
          <a:prstGeom prst="ellipse">
            <a:avLst/>
          </a:prstGeom>
          <a:noFill/>
          <a:ln>
            <a:noFill/>
          </a:ln>
        </p:spPr>
      </p:sp>
      <p:sp>
        <p:nvSpPr>
          <p:cNvPr id="321" name="Google Shape;321;p41"/>
          <p:cNvSpPr txBox="1">
            <a:spLocks noGrp="1"/>
          </p:cNvSpPr>
          <p:nvPr>
            <p:ph type="body" idx="6"/>
          </p:nvPr>
        </p:nvSpPr>
        <p:spPr>
          <a:xfrm>
            <a:off x="4824066"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2" name="Google Shape;322;p41"/>
          <p:cNvSpPr txBox="1">
            <a:spLocks noGrp="1"/>
          </p:cNvSpPr>
          <p:nvPr>
            <p:ph type="body" idx="7"/>
          </p:nvPr>
        </p:nvSpPr>
        <p:spPr>
          <a:xfrm>
            <a:off x="7020200"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323" name="Google Shape;323;p41"/>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324" name="Google Shape;324;p41"/>
          <p:cNvSpPr txBox="1">
            <a:spLocks noGrp="1"/>
          </p:cNvSpPr>
          <p:nvPr>
            <p:ph type="body" idx="8"/>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25" name="Google Shape;325;p41"/>
          <p:cNvSpPr txBox="1">
            <a:spLocks noGrp="1"/>
          </p:cNvSpPr>
          <p:nvPr>
            <p:ph type="body" idx="9"/>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matchingName="People circles (Light)">
  <p:cSld name="People circles (Light)">
    <p:bg>
      <p:bgPr>
        <a:solidFill>
          <a:schemeClr val="lt2"/>
        </a:solidFill>
        <a:effectLst/>
      </p:bgPr>
    </p:bg>
    <p:spTree>
      <p:nvGrpSpPr>
        <p:cNvPr id="1" name="Shape 326"/>
        <p:cNvGrpSpPr/>
        <p:nvPr/>
      </p:nvGrpSpPr>
      <p:grpSpPr>
        <a:xfrm>
          <a:off x="0" y="0"/>
          <a:ext cx="0" cy="0"/>
          <a:chOff x="0" y="0"/>
          <a:chExt cx="0" cy="0"/>
        </a:xfrm>
      </p:grpSpPr>
      <p:sp>
        <p:nvSpPr>
          <p:cNvPr id="327" name="Google Shape;327;p42"/>
          <p:cNvSpPr>
            <a:spLocks noGrp="1"/>
          </p:cNvSpPr>
          <p:nvPr>
            <p:ph type="pic" idx="2"/>
          </p:nvPr>
        </p:nvSpPr>
        <p:spPr>
          <a:xfrm>
            <a:off x="431800" y="1565550"/>
            <a:ext cx="1692000" cy="1692000"/>
          </a:xfrm>
          <a:prstGeom prst="ellipse">
            <a:avLst/>
          </a:prstGeom>
          <a:noFill/>
          <a:ln>
            <a:noFill/>
          </a:ln>
        </p:spPr>
      </p:sp>
      <p:sp>
        <p:nvSpPr>
          <p:cNvPr id="328" name="Google Shape;328;p42"/>
          <p:cNvSpPr>
            <a:spLocks noGrp="1"/>
          </p:cNvSpPr>
          <p:nvPr>
            <p:ph type="pic" idx="3"/>
          </p:nvPr>
        </p:nvSpPr>
        <p:spPr>
          <a:xfrm>
            <a:off x="2627933" y="1565550"/>
            <a:ext cx="1692000" cy="1692000"/>
          </a:xfrm>
          <a:prstGeom prst="ellipse">
            <a:avLst/>
          </a:prstGeom>
          <a:noFill/>
          <a:ln>
            <a:noFill/>
          </a:ln>
        </p:spPr>
      </p:sp>
      <p:sp>
        <p:nvSpPr>
          <p:cNvPr id="329" name="Google Shape;329;p42"/>
          <p:cNvSpPr>
            <a:spLocks noGrp="1"/>
          </p:cNvSpPr>
          <p:nvPr>
            <p:ph type="pic" idx="4"/>
          </p:nvPr>
        </p:nvSpPr>
        <p:spPr>
          <a:xfrm>
            <a:off x="4824066" y="1565550"/>
            <a:ext cx="1692000" cy="1692000"/>
          </a:xfrm>
          <a:prstGeom prst="ellipse">
            <a:avLst/>
          </a:prstGeom>
          <a:noFill/>
          <a:ln>
            <a:noFill/>
          </a:ln>
        </p:spPr>
      </p:sp>
      <p:sp>
        <p:nvSpPr>
          <p:cNvPr id="330" name="Google Shape;330;p42"/>
          <p:cNvSpPr>
            <a:spLocks noGrp="1"/>
          </p:cNvSpPr>
          <p:nvPr>
            <p:ph type="pic" idx="5"/>
          </p:nvPr>
        </p:nvSpPr>
        <p:spPr>
          <a:xfrm>
            <a:off x="7020200" y="1565550"/>
            <a:ext cx="1692000" cy="1692000"/>
          </a:xfrm>
          <a:prstGeom prst="ellipse">
            <a:avLst/>
          </a:prstGeom>
          <a:noFill/>
          <a:ln>
            <a:noFill/>
          </a:ln>
        </p:spPr>
      </p:sp>
      <p:cxnSp>
        <p:nvCxnSpPr>
          <p:cNvPr id="331" name="Google Shape;331;p42"/>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332" name="Google Shape;332;p42"/>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3" name="Google Shape;333;p42"/>
          <p:cNvSpPr txBox="1">
            <a:spLocks noGrp="1"/>
          </p:cNvSpPr>
          <p:nvPr>
            <p:ph type="body" idx="6"/>
          </p:nvPr>
        </p:nvSpPr>
        <p:spPr>
          <a:xfrm>
            <a:off x="2627933"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4" name="Google Shape;334;p42"/>
          <p:cNvSpPr txBox="1">
            <a:spLocks noGrp="1"/>
          </p:cNvSpPr>
          <p:nvPr>
            <p:ph type="title"/>
          </p:nvPr>
        </p:nvSpPr>
        <p:spPr>
          <a:xfrm>
            <a:off x="431800" y="3348537"/>
            <a:ext cx="1692000" cy="701304"/>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dk1"/>
              </a:buClr>
              <a:buSzPts val="1600"/>
              <a:buNone/>
              <a:defRPr sz="16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335" name="Google Shape;335;p42"/>
          <p:cNvSpPr txBox="1">
            <a:spLocks noGrp="1"/>
          </p:cNvSpPr>
          <p:nvPr>
            <p:ph type="body" idx="7"/>
          </p:nvPr>
        </p:nvSpPr>
        <p:spPr>
          <a:xfrm>
            <a:off x="4824066"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6" name="Google Shape;336;p42"/>
          <p:cNvSpPr txBox="1">
            <a:spLocks noGrp="1"/>
          </p:cNvSpPr>
          <p:nvPr>
            <p:ph type="body" idx="8"/>
          </p:nvPr>
        </p:nvSpPr>
        <p:spPr>
          <a:xfrm>
            <a:off x="7020200"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37" name="Google Shape;337;p42"/>
          <p:cNvSpPr txBox="1">
            <a:spLocks noGrp="1"/>
          </p:cNvSpPr>
          <p:nvPr>
            <p:ph type="body" idx="9"/>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matchingName="Blank, title (Light)">
  <p:cSld name="Blank, title (Light)">
    <p:bg>
      <p:bgPr>
        <a:solidFill>
          <a:schemeClr val="lt2"/>
        </a:solidFill>
        <a:effectLst/>
      </p:bgPr>
    </p:bg>
    <p:spTree>
      <p:nvGrpSpPr>
        <p:cNvPr id="1" name="Shape 338"/>
        <p:cNvGrpSpPr/>
        <p:nvPr/>
      </p:nvGrpSpPr>
      <p:grpSpPr>
        <a:xfrm>
          <a:off x="0" y="0"/>
          <a:ext cx="0" cy="0"/>
          <a:chOff x="0" y="0"/>
          <a:chExt cx="0" cy="0"/>
        </a:xfrm>
      </p:grpSpPr>
      <p:cxnSp>
        <p:nvCxnSpPr>
          <p:cNvPr id="339" name="Google Shape;339;p43"/>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340" name="Google Shape;340;p43"/>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1" name="Google Shape;341;p43"/>
          <p:cNvSpPr txBox="1">
            <a:spLocks noGrp="1"/>
          </p:cNvSpPr>
          <p:nvPr>
            <p:ph type="body" idx="2"/>
          </p:nvPr>
        </p:nvSpPr>
        <p:spPr>
          <a:xfrm>
            <a:off x="431801" y="1447800"/>
            <a:ext cx="5645149" cy="26532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2" name="Google Shape;342;p43"/>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matchingName="Blank (Dark)">
  <p:cSld name="Blank (Dark)">
    <p:bg>
      <p:bgPr>
        <a:solidFill>
          <a:schemeClr val="dk2"/>
        </a:solidFill>
        <a:effectLst/>
      </p:bgPr>
    </p:bg>
    <p:spTree>
      <p:nvGrpSpPr>
        <p:cNvPr id="1" name="Shape 343"/>
        <p:cNvGrpSpPr/>
        <p:nvPr/>
      </p:nvGrpSpPr>
      <p:grpSpPr>
        <a:xfrm>
          <a:off x="0" y="0"/>
          <a:ext cx="0" cy="0"/>
          <a:chOff x="0" y="0"/>
          <a:chExt cx="0" cy="0"/>
        </a:xfrm>
      </p:grpSpPr>
      <p:sp>
        <p:nvSpPr>
          <p:cNvPr id="344" name="Google Shape;344;p44"/>
          <p:cNvSpPr txBox="1">
            <a:spLocks noGrp="1"/>
          </p:cNvSpPr>
          <p:nvPr>
            <p:ph type="body" idx="1"/>
          </p:nvPr>
        </p:nvSpPr>
        <p:spPr>
          <a:xfrm>
            <a:off x="431800" y="411163"/>
            <a:ext cx="5645149" cy="28800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45" name="Google Shape;345;p44"/>
          <p:cNvSpPr txBox="1">
            <a:spLocks noGrp="1"/>
          </p:cNvSpPr>
          <p:nvPr>
            <p:ph type="body" idx="2"/>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matchingName="Full image (Light)">
  <p:cSld name="Full image (Light)">
    <p:bg>
      <p:bgPr>
        <a:solidFill>
          <a:schemeClr val="lt2"/>
        </a:solidFill>
        <a:effectLst/>
      </p:bgPr>
    </p:bg>
    <p:spTree>
      <p:nvGrpSpPr>
        <p:cNvPr id="1" name="Shape 346"/>
        <p:cNvGrpSpPr/>
        <p:nvPr/>
      </p:nvGrpSpPr>
      <p:grpSpPr>
        <a:xfrm>
          <a:off x="0" y="0"/>
          <a:ext cx="0" cy="0"/>
          <a:chOff x="0" y="0"/>
          <a:chExt cx="0" cy="0"/>
        </a:xfrm>
      </p:grpSpPr>
      <p:sp>
        <p:nvSpPr>
          <p:cNvPr id="347" name="Google Shape;347;p45"/>
          <p:cNvSpPr>
            <a:spLocks noGrp="1"/>
          </p:cNvSpPr>
          <p:nvPr>
            <p:ph type="pic" idx="2"/>
          </p:nvPr>
        </p:nvSpPr>
        <p:spPr>
          <a:xfrm>
            <a:off x="431802" y="411162"/>
            <a:ext cx="8280398" cy="4321175"/>
          </a:xfrm>
          <a:prstGeom prst="rect">
            <a:avLst/>
          </a:prstGeom>
          <a:noFill/>
          <a:ln>
            <a:noFill/>
          </a:ln>
        </p:spPr>
      </p:sp>
      <p:sp>
        <p:nvSpPr>
          <p:cNvPr id="348" name="Google Shape;348;p45"/>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matchingName="1_Heading, bullets, image (Light)">
  <p:cSld name="1_Heading, bullets, image (Light)">
    <p:bg>
      <p:bgPr>
        <a:solidFill>
          <a:schemeClr val="dk2"/>
        </a:solidFill>
        <a:effectLst/>
      </p:bgPr>
    </p:bg>
    <p:spTree>
      <p:nvGrpSpPr>
        <p:cNvPr id="1" name="Shape 352"/>
        <p:cNvGrpSpPr/>
        <p:nvPr/>
      </p:nvGrpSpPr>
      <p:grpSpPr>
        <a:xfrm>
          <a:off x="0" y="0"/>
          <a:ext cx="0" cy="0"/>
          <a:chOff x="0" y="0"/>
          <a:chExt cx="0" cy="0"/>
        </a:xfrm>
      </p:grpSpPr>
      <p:cxnSp>
        <p:nvCxnSpPr>
          <p:cNvPr id="353" name="Google Shape;353;p47"/>
          <p:cNvCxnSpPr/>
          <p:nvPr/>
        </p:nvCxnSpPr>
        <p:spPr>
          <a:xfrm>
            <a:off x="431800" y="702773"/>
            <a:ext cx="3921125" cy="0"/>
          </a:xfrm>
          <a:prstGeom prst="straightConnector1">
            <a:avLst/>
          </a:prstGeom>
          <a:noFill/>
          <a:ln w="25400" cap="flat" cmpd="sng">
            <a:solidFill>
              <a:schemeClr val="lt1"/>
            </a:solidFill>
            <a:prstDash val="solid"/>
            <a:round/>
            <a:headEnd type="none" w="sm" len="sm"/>
            <a:tailEnd type="none" w="sm" len="sm"/>
          </a:ln>
        </p:spPr>
      </p:cxnSp>
      <p:sp>
        <p:nvSpPr>
          <p:cNvPr id="354" name="Google Shape;354;p47"/>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5" name="Google Shape;355;p47"/>
          <p:cNvSpPr>
            <a:spLocks noGrp="1"/>
          </p:cNvSpPr>
          <p:nvPr>
            <p:ph type="pic" idx="2"/>
          </p:nvPr>
        </p:nvSpPr>
        <p:spPr>
          <a:xfrm>
            <a:off x="5251450" y="702659"/>
            <a:ext cx="3892550" cy="3451894"/>
          </a:xfrm>
          <a:prstGeom prst="rect">
            <a:avLst/>
          </a:prstGeom>
          <a:noFill/>
          <a:ln>
            <a:noFill/>
          </a:ln>
        </p:spPr>
      </p:sp>
      <p:sp>
        <p:nvSpPr>
          <p:cNvPr id="356" name="Google Shape;356;p47"/>
          <p:cNvSpPr txBox="1">
            <a:spLocks noGrp="1"/>
          </p:cNvSpPr>
          <p:nvPr>
            <p:ph type="body" idx="3"/>
          </p:nvPr>
        </p:nvSpPr>
        <p:spPr>
          <a:xfrm>
            <a:off x="431800" y="1325887"/>
            <a:ext cx="3921124" cy="282867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57" name="Google Shape;357;p47"/>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matchingName="1_Blank, title (Dark)">
  <p:cSld name="1_Blank, title (Dark)">
    <p:bg>
      <p:bgPr>
        <a:solidFill>
          <a:schemeClr val="dk2"/>
        </a:solidFill>
        <a:effectLst/>
      </p:bgPr>
    </p:bg>
    <p:spTree>
      <p:nvGrpSpPr>
        <p:cNvPr id="1" name="Shape 358"/>
        <p:cNvGrpSpPr/>
        <p:nvPr/>
      </p:nvGrpSpPr>
      <p:grpSpPr>
        <a:xfrm>
          <a:off x="0" y="0"/>
          <a:ext cx="0" cy="0"/>
          <a:chOff x="0" y="0"/>
          <a:chExt cx="0" cy="0"/>
        </a:xfrm>
      </p:grpSpPr>
      <p:cxnSp>
        <p:nvCxnSpPr>
          <p:cNvPr id="359" name="Google Shape;359;p48"/>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360" name="Google Shape;360;p48"/>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1" name="Google Shape;361;p48"/>
          <p:cNvSpPr txBox="1">
            <a:spLocks noGrp="1"/>
          </p:cNvSpPr>
          <p:nvPr>
            <p:ph type="body" idx="2"/>
          </p:nvPr>
        </p:nvSpPr>
        <p:spPr>
          <a:xfrm>
            <a:off x="431801" y="1447800"/>
            <a:ext cx="5645149" cy="289559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matchingName="Top slide (Dark)">
  <p:cSld name="Top slide (Dark)">
    <p:bg>
      <p:bgPr>
        <a:solidFill>
          <a:schemeClr val="dk2"/>
        </a:solidFill>
        <a:effectLst/>
      </p:bgPr>
    </p:bg>
    <p:spTree>
      <p:nvGrpSpPr>
        <p:cNvPr id="1" name="Shape 362"/>
        <p:cNvGrpSpPr/>
        <p:nvPr/>
      </p:nvGrpSpPr>
      <p:grpSpPr>
        <a:xfrm>
          <a:off x="0" y="0"/>
          <a:ext cx="0" cy="0"/>
          <a:chOff x="0" y="0"/>
          <a:chExt cx="0" cy="0"/>
        </a:xfrm>
      </p:grpSpPr>
      <p:sp>
        <p:nvSpPr>
          <p:cNvPr id="363" name="Google Shape;363;p49"/>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364" name="Google Shape;364;p49"/>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365" name="Google Shape;365;p49"/>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366" name="Google Shape;366;p49"/>
          <p:cNvSpPr txBox="1">
            <a:spLocks noGrp="1"/>
          </p:cNvSpPr>
          <p:nvPr>
            <p:ph type="body" idx="1"/>
          </p:nvPr>
        </p:nvSpPr>
        <p:spPr>
          <a:xfrm>
            <a:off x="431800" y="3647477"/>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67" name="Google Shape;367;p49"/>
          <p:cNvSpPr>
            <a:spLocks noGrp="1"/>
          </p:cNvSpPr>
          <p:nvPr>
            <p:ph type="pic" idx="2"/>
          </p:nvPr>
        </p:nvSpPr>
        <p:spPr>
          <a:xfrm>
            <a:off x="5651872" y="0"/>
            <a:ext cx="3493714" cy="4573587"/>
          </a:xfrm>
          <a:prstGeom prst="rect">
            <a:avLst/>
          </a:prstGeom>
          <a:noFill/>
          <a:ln>
            <a:noFill/>
          </a:ln>
        </p:spPr>
      </p:sp>
      <p:sp>
        <p:nvSpPr>
          <p:cNvPr id="368" name="Google Shape;368;p49"/>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matchingName="Top slide (Light)">
  <p:cSld name="Top slide (Light)">
    <p:bg>
      <p:bgPr>
        <a:solidFill>
          <a:srgbClr val="DEDEDE"/>
        </a:solidFill>
        <a:effectLst/>
      </p:bgPr>
    </p:bg>
    <p:spTree>
      <p:nvGrpSpPr>
        <p:cNvPr id="1" name="Shape 369"/>
        <p:cNvGrpSpPr/>
        <p:nvPr/>
      </p:nvGrpSpPr>
      <p:grpSpPr>
        <a:xfrm>
          <a:off x="0" y="0"/>
          <a:ext cx="0" cy="0"/>
          <a:chOff x="0" y="0"/>
          <a:chExt cx="0" cy="0"/>
        </a:xfrm>
      </p:grpSpPr>
      <p:sp>
        <p:nvSpPr>
          <p:cNvPr id="370" name="Google Shape;370;p50"/>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1">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371" name="Google Shape;371;p50"/>
          <p:cNvSpPr>
            <a:spLocks noGrp="1"/>
          </p:cNvSpPr>
          <p:nvPr>
            <p:ph type="pic" idx="2"/>
          </p:nvPr>
        </p:nvSpPr>
        <p:spPr>
          <a:xfrm>
            <a:off x="5651872" y="0"/>
            <a:ext cx="3493714" cy="4573587"/>
          </a:xfrm>
          <a:prstGeom prst="rect">
            <a:avLst/>
          </a:prstGeom>
          <a:noFill/>
          <a:ln>
            <a:noFill/>
          </a:ln>
        </p:spPr>
      </p:sp>
      <p:cxnSp>
        <p:nvCxnSpPr>
          <p:cNvPr id="372" name="Google Shape;372;p50"/>
          <p:cNvCxnSpPr/>
          <p:nvPr/>
        </p:nvCxnSpPr>
        <p:spPr>
          <a:xfrm>
            <a:off x="431800" y="2184922"/>
            <a:ext cx="4353560" cy="0"/>
          </a:xfrm>
          <a:prstGeom prst="straightConnector1">
            <a:avLst/>
          </a:prstGeom>
          <a:noFill/>
          <a:ln w="76200" cap="flat" cmpd="sng">
            <a:solidFill>
              <a:schemeClr val="dk1"/>
            </a:solidFill>
            <a:prstDash val="solid"/>
            <a:round/>
            <a:headEnd type="none" w="sm" len="sm"/>
            <a:tailEnd type="none" w="sm" len="sm"/>
          </a:ln>
        </p:spPr>
      </p:cxnSp>
      <p:pic>
        <p:nvPicPr>
          <p:cNvPr id="373" name="Google Shape;373;p50"/>
          <p:cNvPicPr preferRelativeResize="0"/>
          <p:nvPr/>
        </p:nvPicPr>
        <p:blipFill rotWithShape="1">
          <a:blip r:embed="rId2">
            <a:alphaModFix/>
          </a:blip>
          <a:srcRect/>
          <a:stretch/>
        </p:blipFill>
        <p:spPr>
          <a:xfrm>
            <a:off x="431800" y="416704"/>
            <a:ext cx="2174240" cy="953238"/>
          </a:xfrm>
          <a:prstGeom prst="rect">
            <a:avLst/>
          </a:prstGeom>
          <a:noFill/>
          <a:ln>
            <a:noFill/>
          </a:ln>
        </p:spPr>
      </p:pic>
      <p:sp>
        <p:nvSpPr>
          <p:cNvPr id="374" name="Google Shape;374;p50"/>
          <p:cNvSpPr txBox="1">
            <a:spLocks noGrp="1"/>
          </p:cNvSpPr>
          <p:nvPr>
            <p:ph type="body" idx="1"/>
          </p:nvPr>
        </p:nvSpPr>
        <p:spPr>
          <a:xfrm>
            <a:off x="431800" y="3667355"/>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b="0"/>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75" name="Google Shape;375;p50"/>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matchingName="Section divider, no image (Dark)">
  <p:cSld name="Section divider, no image (Dark)">
    <p:bg>
      <p:bgPr>
        <a:solidFill>
          <a:schemeClr val="dk2"/>
        </a:solidFill>
        <a:effectLst/>
      </p:bgPr>
    </p:bg>
    <p:spTree>
      <p:nvGrpSpPr>
        <p:cNvPr id="1" name="Shape 376"/>
        <p:cNvGrpSpPr/>
        <p:nvPr/>
      </p:nvGrpSpPr>
      <p:grpSpPr>
        <a:xfrm>
          <a:off x="0" y="0"/>
          <a:ext cx="0" cy="0"/>
          <a:chOff x="0" y="0"/>
          <a:chExt cx="0" cy="0"/>
        </a:xfrm>
      </p:grpSpPr>
      <p:sp>
        <p:nvSpPr>
          <p:cNvPr id="377" name="Google Shape;377;p51"/>
          <p:cNvSpPr txBox="1">
            <a:spLocks noGrp="1"/>
          </p:cNvSpPr>
          <p:nvPr>
            <p:ph type="title"/>
          </p:nvPr>
        </p:nvSpPr>
        <p:spPr>
          <a:xfrm>
            <a:off x="431800" y="2184922"/>
            <a:ext cx="82804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378" name="Google Shape;378;p51"/>
          <p:cNvCxnSpPr/>
          <p:nvPr/>
        </p:nvCxnSpPr>
        <p:spPr>
          <a:xfrm>
            <a:off x="431800" y="2184922"/>
            <a:ext cx="8280400" cy="0"/>
          </a:xfrm>
          <a:prstGeom prst="straightConnector1">
            <a:avLst/>
          </a:prstGeom>
          <a:noFill/>
          <a:ln w="38100" cap="flat" cmpd="sng">
            <a:solidFill>
              <a:schemeClr val="lt1"/>
            </a:solidFill>
            <a:prstDash val="solid"/>
            <a:round/>
            <a:headEnd type="none" w="sm" len="sm"/>
            <a:tailEnd type="none" w="sm" len="sm"/>
          </a:ln>
        </p:spPr>
      </p:cxnSp>
      <p:sp>
        <p:nvSpPr>
          <p:cNvPr id="379" name="Google Shape;379;p51"/>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1_Blank, title (Dark)">
  <p:cSld name="1_Blank, title (Dark)">
    <p:bg>
      <p:bgPr>
        <a:solidFill>
          <a:schemeClr val="dk2"/>
        </a:solidFill>
        <a:effectLst/>
      </p:bgPr>
    </p:bg>
    <p:spTree>
      <p:nvGrpSpPr>
        <p:cNvPr id="1" name="Shape 35"/>
        <p:cNvGrpSpPr/>
        <p:nvPr/>
      </p:nvGrpSpPr>
      <p:grpSpPr>
        <a:xfrm>
          <a:off x="0" y="0"/>
          <a:ext cx="0" cy="0"/>
          <a:chOff x="0" y="0"/>
          <a:chExt cx="0" cy="0"/>
        </a:xfrm>
      </p:grpSpPr>
      <p:cxnSp>
        <p:nvCxnSpPr>
          <p:cNvPr id="36" name="Google Shape;36;p6"/>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37" name="Google Shape;37;p6"/>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8" name="Google Shape;38;p6"/>
          <p:cNvSpPr txBox="1">
            <a:spLocks noGrp="1"/>
          </p:cNvSpPr>
          <p:nvPr>
            <p:ph type="body" idx="2"/>
          </p:nvPr>
        </p:nvSpPr>
        <p:spPr>
          <a:xfrm>
            <a:off x="431801" y="1447800"/>
            <a:ext cx="5645149" cy="289559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matchingName="Section divider, no image (Light)">
  <p:cSld name="Section divider, no image (Light)">
    <p:bg>
      <p:bgPr>
        <a:solidFill>
          <a:srgbClr val="DEDEDE"/>
        </a:solidFill>
        <a:effectLst/>
      </p:bgPr>
    </p:bg>
    <p:spTree>
      <p:nvGrpSpPr>
        <p:cNvPr id="1" name="Shape 380"/>
        <p:cNvGrpSpPr/>
        <p:nvPr/>
      </p:nvGrpSpPr>
      <p:grpSpPr>
        <a:xfrm>
          <a:off x="0" y="0"/>
          <a:ext cx="0" cy="0"/>
          <a:chOff x="0" y="0"/>
          <a:chExt cx="0" cy="0"/>
        </a:xfrm>
      </p:grpSpPr>
      <p:sp>
        <p:nvSpPr>
          <p:cNvPr id="381" name="Google Shape;381;p52"/>
          <p:cNvSpPr txBox="1">
            <a:spLocks noGrp="1"/>
          </p:cNvSpPr>
          <p:nvPr>
            <p:ph type="title"/>
          </p:nvPr>
        </p:nvSpPr>
        <p:spPr>
          <a:xfrm>
            <a:off x="431800" y="2184922"/>
            <a:ext cx="82804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382" name="Google Shape;382;p52"/>
          <p:cNvCxnSpPr/>
          <p:nvPr/>
        </p:nvCxnSpPr>
        <p:spPr>
          <a:xfrm>
            <a:off x="431800" y="2184922"/>
            <a:ext cx="8280400" cy="0"/>
          </a:xfrm>
          <a:prstGeom prst="straightConnector1">
            <a:avLst/>
          </a:prstGeom>
          <a:noFill/>
          <a:ln w="38100" cap="flat" cmpd="sng">
            <a:solidFill>
              <a:schemeClr val="dk1"/>
            </a:solidFill>
            <a:prstDash val="solid"/>
            <a:round/>
            <a:headEnd type="none" w="sm" len="sm"/>
            <a:tailEnd type="none" w="sm" len="sm"/>
          </a:ln>
        </p:spPr>
      </p:cxnSp>
      <p:sp>
        <p:nvSpPr>
          <p:cNvPr id="383" name="Google Shape;383;p52"/>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matchingName="Section divider, image (Dark)">
  <p:cSld name="Section divider, image (Dark)">
    <p:bg>
      <p:bgPr>
        <a:solidFill>
          <a:schemeClr val="dk2"/>
        </a:solidFill>
        <a:effectLst/>
      </p:bgPr>
    </p:bg>
    <p:spTree>
      <p:nvGrpSpPr>
        <p:cNvPr id="1" name="Shape 384"/>
        <p:cNvGrpSpPr/>
        <p:nvPr/>
      </p:nvGrpSpPr>
      <p:grpSpPr>
        <a:xfrm>
          <a:off x="0" y="0"/>
          <a:ext cx="0" cy="0"/>
          <a:chOff x="0" y="0"/>
          <a:chExt cx="0" cy="0"/>
        </a:xfrm>
      </p:grpSpPr>
      <p:sp>
        <p:nvSpPr>
          <p:cNvPr id="385" name="Google Shape;385;p53"/>
          <p:cNvSpPr txBox="1">
            <a:spLocks noGrp="1"/>
          </p:cNvSpPr>
          <p:nvPr>
            <p:ph type="title"/>
          </p:nvPr>
        </p:nvSpPr>
        <p:spPr>
          <a:xfrm>
            <a:off x="431800" y="2184922"/>
            <a:ext cx="43561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386" name="Google Shape;386;p53"/>
          <p:cNvCxnSpPr/>
          <p:nvPr/>
        </p:nvCxnSpPr>
        <p:spPr>
          <a:xfrm>
            <a:off x="431800" y="2184922"/>
            <a:ext cx="4356100" cy="0"/>
          </a:xfrm>
          <a:prstGeom prst="straightConnector1">
            <a:avLst/>
          </a:prstGeom>
          <a:noFill/>
          <a:ln w="38100" cap="flat" cmpd="sng">
            <a:solidFill>
              <a:schemeClr val="lt1"/>
            </a:solidFill>
            <a:prstDash val="solid"/>
            <a:round/>
            <a:headEnd type="none" w="sm" len="sm"/>
            <a:tailEnd type="none" w="sm" len="sm"/>
          </a:ln>
        </p:spPr>
      </p:cxnSp>
      <p:sp>
        <p:nvSpPr>
          <p:cNvPr id="387" name="Google Shape;387;p53"/>
          <p:cNvSpPr>
            <a:spLocks noGrp="1"/>
          </p:cNvSpPr>
          <p:nvPr>
            <p:ph type="pic" idx="2"/>
          </p:nvPr>
        </p:nvSpPr>
        <p:spPr>
          <a:xfrm>
            <a:off x="5651872" y="0"/>
            <a:ext cx="3493714" cy="4573587"/>
          </a:xfrm>
          <a:prstGeom prst="rect">
            <a:avLst/>
          </a:prstGeom>
          <a:noFill/>
          <a:ln>
            <a:noFill/>
          </a:ln>
        </p:spPr>
      </p:sp>
      <p:sp>
        <p:nvSpPr>
          <p:cNvPr id="388" name="Google Shape;388;p53"/>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matchingName="Section divider, image (Light)">
  <p:cSld name="Section divider, image (Light)">
    <p:bg>
      <p:bgPr>
        <a:solidFill>
          <a:srgbClr val="DEDEDE"/>
        </a:solidFill>
        <a:effectLst/>
      </p:bgPr>
    </p:bg>
    <p:spTree>
      <p:nvGrpSpPr>
        <p:cNvPr id="1" name="Shape 389"/>
        <p:cNvGrpSpPr/>
        <p:nvPr/>
      </p:nvGrpSpPr>
      <p:grpSpPr>
        <a:xfrm>
          <a:off x="0" y="0"/>
          <a:ext cx="0" cy="0"/>
          <a:chOff x="0" y="0"/>
          <a:chExt cx="0" cy="0"/>
        </a:xfrm>
      </p:grpSpPr>
      <p:sp>
        <p:nvSpPr>
          <p:cNvPr id="390" name="Google Shape;390;p54"/>
          <p:cNvSpPr txBox="1">
            <a:spLocks noGrp="1"/>
          </p:cNvSpPr>
          <p:nvPr>
            <p:ph type="title"/>
          </p:nvPr>
        </p:nvSpPr>
        <p:spPr>
          <a:xfrm>
            <a:off x="431800" y="2184922"/>
            <a:ext cx="435610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3400"/>
              <a:buNone/>
              <a:defRPr sz="34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391" name="Google Shape;391;p54"/>
          <p:cNvCxnSpPr/>
          <p:nvPr/>
        </p:nvCxnSpPr>
        <p:spPr>
          <a:xfrm>
            <a:off x="431800" y="2184922"/>
            <a:ext cx="4356100" cy="0"/>
          </a:xfrm>
          <a:prstGeom prst="straightConnector1">
            <a:avLst/>
          </a:prstGeom>
          <a:noFill/>
          <a:ln w="38100" cap="flat" cmpd="sng">
            <a:solidFill>
              <a:schemeClr val="dk1"/>
            </a:solidFill>
            <a:prstDash val="solid"/>
            <a:round/>
            <a:headEnd type="none" w="sm" len="sm"/>
            <a:tailEnd type="none" w="sm" len="sm"/>
          </a:ln>
        </p:spPr>
      </p:cxnSp>
      <p:sp>
        <p:nvSpPr>
          <p:cNvPr id="392" name="Google Shape;392;p54"/>
          <p:cNvSpPr>
            <a:spLocks noGrp="1"/>
          </p:cNvSpPr>
          <p:nvPr>
            <p:ph type="pic" idx="2"/>
          </p:nvPr>
        </p:nvSpPr>
        <p:spPr>
          <a:xfrm>
            <a:off x="5651872" y="0"/>
            <a:ext cx="3493714" cy="4573587"/>
          </a:xfrm>
          <a:prstGeom prst="rect">
            <a:avLst/>
          </a:prstGeom>
          <a:noFill/>
          <a:ln>
            <a:noFill/>
          </a:ln>
        </p:spPr>
      </p:sp>
      <p:sp>
        <p:nvSpPr>
          <p:cNvPr id="393" name="Google Shape;393;p54"/>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matchingName="Heading, bullets, image (Light)">
  <p:cSld name="Heading, bullets, image (Light)">
    <p:bg>
      <p:bgPr>
        <a:solidFill>
          <a:schemeClr val="lt2"/>
        </a:solidFill>
        <a:effectLst/>
      </p:bgPr>
    </p:bg>
    <p:spTree>
      <p:nvGrpSpPr>
        <p:cNvPr id="1" name="Shape 394"/>
        <p:cNvGrpSpPr/>
        <p:nvPr/>
      </p:nvGrpSpPr>
      <p:grpSpPr>
        <a:xfrm>
          <a:off x="0" y="0"/>
          <a:ext cx="0" cy="0"/>
          <a:chOff x="0" y="0"/>
          <a:chExt cx="0" cy="0"/>
        </a:xfrm>
      </p:grpSpPr>
      <p:cxnSp>
        <p:nvCxnSpPr>
          <p:cNvPr id="395" name="Google Shape;395;p55"/>
          <p:cNvCxnSpPr/>
          <p:nvPr/>
        </p:nvCxnSpPr>
        <p:spPr>
          <a:xfrm>
            <a:off x="431800" y="702773"/>
            <a:ext cx="3921125" cy="0"/>
          </a:xfrm>
          <a:prstGeom prst="straightConnector1">
            <a:avLst/>
          </a:prstGeom>
          <a:noFill/>
          <a:ln w="25400" cap="flat" cmpd="sng">
            <a:solidFill>
              <a:schemeClr val="dk1"/>
            </a:solidFill>
            <a:prstDash val="solid"/>
            <a:round/>
            <a:headEnd type="none" w="sm" len="sm"/>
            <a:tailEnd type="none" w="sm" len="sm"/>
          </a:ln>
        </p:spPr>
      </p:cxnSp>
      <p:sp>
        <p:nvSpPr>
          <p:cNvPr id="396" name="Google Shape;396;p55"/>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7" name="Google Shape;397;p55"/>
          <p:cNvSpPr txBox="1">
            <a:spLocks noGrp="1"/>
          </p:cNvSpPr>
          <p:nvPr>
            <p:ph type="body" idx="2"/>
          </p:nvPr>
        </p:nvSpPr>
        <p:spPr>
          <a:xfrm>
            <a:off x="431800" y="1314450"/>
            <a:ext cx="3921124" cy="284010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398" name="Google Shape;398;p55"/>
          <p:cNvSpPr>
            <a:spLocks noGrp="1"/>
          </p:cNvSpPr>
          <p:nvPr>
            <p:ph type="pic" idx="3"/>
          </p:nvPr>
        </p:nvSpPr>
        <p:spPr>
          <a:xfrm>
            <a:off x="5251450" y="702659"/>
            <a:ext cx="3892550" cy="3451890"/>
          </a:xfrm>
          <a:prstGeom prst="rect">
            <a:avLst/>
          </a:prstGeom>
          <a:noFill/>
          <a:ln>
            <a:noFill/>
          </a:ln>
        </p:spPr>
      </p:sp>
      <p:sp>
        <p:nvSpPr>
          <p:cNvPr id="399" name="Google Shape;399;p55"/>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matchingName="Bullets, image (Dark)">
  <p:cSld name="Bullets, image (Dark)">
    <p:bg>
      <p:bgPr>
        <a:solidFill>
          <a:schemeClr val="dk2"/>
        </a:solidFill>
        <a:effectLst/>
      </p:bgPr>
    </p:bg>
    <p:spTree>
      <p:nvGrpSpPr>
        <p:cNvPr id="1" name="Shape 400"/>
        <p:cNvGrpSpPr/>
        <p:nvPr/>
      </p:nvGrpSpPr>
      <p:grpSpPr>
        <a:xfrm>
          <a:off x="0" y="0"/>
          <a:ext cx="0" cy="0"/>
          <a:chOff x="0" y="0"/>
          <a:chExt cx="0" cy="0"/>
        </a:xfrm>
      </p:grpSpPr>
      <p:sp>
        <p:nvSpPr>
          <p:cNvPr id="401" name="Google Shape;401;p56"/>
          <p:cNvSpPr txBox="1">
            <a:spLocks noGrp="1"/>
          </p:cNvSpPr>
          <p:nvPr>
            <p:ph type="body" idx="1"/>
          </p:nvPr>
        </p:nvSpPr>
        <p:spPr>
          <a:xfrm>
            <a:off x="431801" y="682938"/>
            <a:ext cx="3921124" cy="347162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2" name="Google Shape;402;p56"/>
          <p:cNvSpPr>
            <a:spLocks noGrp="1"/>
          </p:cNvSpPr>
          <p:nvPr>
            <p:ph type="pic" idx="2"/>
          </p:nvPr>
        </p:nvSpPr>
        <p:spPr>
          <a:xfrm>
            <a:off x="5251450" y="702659"/>
            <a:ext cx="3892550" cy="3471620"/>
          </a:xfrm>
          <a:prstGeom prst="rect">
            <a:avLst/>
          </a:prstGeom>
          <a:noFill/>
          <a:ln>
            <a:noFill/>
          </a:ln>
        </p:spPr>
      </p:sp>
      <p:sp>
        <p:nvSpPr>
          <p:cNvPr id="403" name="Google Shape;403;p56"/>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matchingName="Bullets, image (Light)">
  <p:cSld name="Bullets, image (Light)">
    <p:bg>
      <p:bgPr>
        <a:solidFill>
          <a:schemeClr val="lt2"/>
        </a:solidFill>
        <a:effectLst/>
      </p:bgPr>
    </p:bg>
    <p:spTree>
      <p:nvGrpSpPr>
        <p:cNvPr id="1" name="Shape 404"/>
        <p:cNvGrpSpPr/>
        <p:nvPr/>
      </p:nvGrpSpPr>
      <p:grpSpPr>
        <a:xfrm>
          <a:off x="0" y="0"/>
          <a:ext cx="0" cy="0"/>
          <a:chOff x="0" y="0"/>
          <a:chExt cx="0" cy="0"/>
        </a:xfrm>
      </p:grpSpPr>
      <p:sp>
        <p:nvSpPr>
          <p:cNvPr id="405" name="Google Shape;405;p57"/>
          <p:cNvSpPr txBox="1">
            <a:spLocks noGrp="1"/>
          </p:cNvSpPr>
          <p:nvPr>
            <p:ph type="body" idx="1"/>
          </p:nvPr>
        </p:nvSpPr>
        <p:spPr>
          <a:xfrm>
            <a:off x="431800" y="682940"/>
            <a:ext cx="3920400" cy="347161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dk1"/>
              </a:buClr>
              <a:buSzPts val="2800"/>
              <a:buNone/>
              <a:defRPr sz="2800">
                <a:solidFill>
                  <a:schemeClr val="dk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06" name="Google Shape;406;p57"/>
          <p:cNvSpPr>
            <a:spLocks noGrp="1"/>
          </p:cNvSpPr>
          <p:nvPr>
            <p:ph type="pic" idx="2"/>
          </p:nvPr>
        </p:nvSpPr>
        <p:spPr>
          <a:xfrm>
            <a:off x="5251450" y="702659"/>
            <a:ext cx="3892550" cy="3471618"/>
          </a:xfrm>
          <a:prstGeom prst="rect">
            <a:avLst/>
          </a:prstGeom>
          <a:noFill/>
          <a:ln>
            <a:noFill/>
          </a:ln>
        </p:spPr>
      </p:sp>
      <p:sp>
        <p:nvSpPr>
          <p:cNvPr id="407" name="Google Shape;407;p57"/>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matchingName="Heading, bullets, image (Dark) (Alt)">
  <p:cSld name="Heading, bullets, image (Dark) (Alt)">
    <p:bg>
      <p:bgPr>
        <a:solidFill>
          <a:schemeClr val="dk2"/>
        </a:solidFill>
        <a:effectLst/>
      </p:bgPr>
    </p:bg>
    <p:spTree>
      <p:nvGrpSpPr>
        <p:cNvPr id="1" name="Shape 408"/>
        <p:cNvGrpSpPr/>
        <p:nvPr/>
      </p:nvGrpSpPr>
      <p:grpSpPr>
        <a:xfrm>
          <a:off x="0" y="0"/>
          <a:ext cx="0" cy="0"/>
          <a:chOff x="0" y="0"/>
          <a:chExt cx="0" cy="0"/>
        </a:xfrm>
      </p:grpSpPr>
      <p:cxnSp>
        <p:nvCxnSpPr>
          <p:cNvPr id="409" name="Google Shape;409;p58"/>
          <p:cNvCxnSpPr/>
          <p:nvPr/>
        </p:nvCxnSpPr>
        <p:spPr>
          <a:xfrm>
            <a:off x="4791076" y="683054"/>
            <a:ext cx="3921125" cy="0"/>
          </a:xfrm>
          <a:prstGeom prst="straightConnector1">
            <a:avLst/>
          </a:prstGeom>
          <a:noFill/>
          <a:ln w="25400" cap="flat" cmpd="sng">
            <a:solidFill>
              <a:schemeClr val="lt1"/>
            </a:solidFill>
            <a:prstDash val="solid"/>
            <a:round/>
            <a:headEnd type="none" w="sm" len="sm"/>
            <a:tailEnd type="none" w="sm" len="sm"/>
          </a:ln>
        </p:spPr>
      </p:cxnSp>
      <p:sp>
        <p:nvSpPr>
          <p:cNvPr id="410" name="Google Shape;410;p58"/>
          <p:cNvSpPr txBox="1">
            <a:spLocks noGrp="1"/>
          </p:cNvSpPr>
          <p:nvPr>
            <p:ph type="body" idx="1"/>
          </p:nvPr>
        </p:nvSpPr>
        <p:spPr>
          <a:xfrm>
            <a:off x="4791075" y="682940"/>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1" name="Google Shape;411;p58"/>
          <p:cNvSpPr>
            <a:spLocks noGrp="1"/>
          </p:cNvSpPr>
          <p:nvPr>
            <p:ph type="pic" idx="2"/>
          </p:nvPr>
        </p:nvSpPr>
        <p:spPr>
          <a:xfrm>
            <a:off x="0" y="702659"/>
            <a:ext cx="3892550" cy="3451899"/>
          </a:xfrm>
          <a:prstGeom prst="rect">
            <a:avLst/>
          </a:prstGeom>
          <a:noFill/>
          <a:ln>
            <a:noFill/>
          </a:ln>
        </p:spPr>
      </p:sp>
      <p:sp>
        <p:nvSpPr>
          <p:cNvPr id="412" name="Google Shape;412;p58"/>
          <p:cNvSpPr txBox="1">
            <a:spLocks noGrp="1"/>
          </p:cNvSpPr>
          <p:nvPr>
            <p:ph type="body" idx="3"/>
          </p:nvPr>
        </p:nvSpPr>
        <p:spPr>
          <a:xfrm>
            <a:off x="4791075" y="1294731"/>
            <a:ext cx="3921125" cy="28598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3" name="Google Shape;413;p58"/>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matchingName="Heading, bullets, image (Light) (Alt)">
  <p:cSld name="Heading, bullets, image (Light) (Alt)">
    <p:bg>
      <p:bgPr>
        <a:solidFill>
          <a:schemeClr val="lt2"/>
        </a:solidFill>
        <a:effectLst/>
      </p:bgPr>
    </p:bg>
    <p:spTree>
      <p:nvGrpSpPr>
        <p:cNvPr id="1" name="Shape 414"/>
        <p:cNvGrpSpPr/>
        <p:nvPr/>
      </p:nvGrpSpPr>
      <p:grpSpPr>
        <a:xfrm>
          <a:off x="0" y="0"/>
          <a:ext cx="0" cy="0"/>
          <a:chOff x="0" y="0"/>
          <a:chExt cx="0" cy="0"/>
        </a:xfrm>
      </p:grpSpPr>
      <p:cxnSp>
        <p:nvCxnSpPr>
          <p:cNvPr id="415" name="Google Shape;415;p59"/>
          <p:cNvCxnSpPr/>
          <p:nvPr/>
        </p:nvCxnSpPr>
        <p:spPr>
          <a:xfrm>
            <a:off x="4791076" y="683054"/>
            <a:ext cx="3921125" cy="0"/>
          </a:xfrm>
          <a:prstGeom prst="straightConnector1">
            <a:avLst/>
          </a:prstGeom>
          <a:noFill/>
          <a:ln w="25400" cap="flat" cmpd="sng">
            <a:solidFill>
              <a:schemeClr val="dk1"/>
            </a:solidFill>
            <a:prstDash val="solid"/>
            <a:round/>
            <a:headEnd type="none" w="sm" len="sm"/>
            <a:tailEnd type="none" w="sm" len="sm"/>
          </a:ln>
        </p:spPr>
      </p:cxnSp>
      <p:sp>
        <p:nvSpPr>
          <p:cNvPr id="416" name="Google Shape;416;p59"/>
          <p:cNvSpPr txBox="1">
            <a:spLocks noGrp="1"/>
          </p:cNvSpPr>
          <p:nvPr>
            <p:ph type="body" idx="1"/>
          </p:nvPr>
        </p:nvSpPr>
        <p:spPr>
          <a:xfrm>
            <a:off x="4791075" y="682940"/>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7" name="Google Shape;417;p59"/>
          <p:cNvSpPr txBox="1">
            <a:spLocks noGrp="1"/>
          </p:cNvSpPr>
          <p:nvPr>
            <p:ph type="body" idx="2"/>
          </p:nvPr>
        </p:nvSpPr>
        <p:spPr>
          <a:xfrm>
            <a:off x="4791076" y="1294731"/>
            <a:ext cx="3921124" cy="2859827"/>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8" name="Google Shape;418;p59"/>
          <p:cNvSpPr>
            <a:spLocks noGrp="1"/>
          </p:cNvSpPr>
          <p:nvPr>
            <p:ph type="pic" idx="3"/>
          </p:nvPr>
        </p:nvSpPr>
        <p:spPr>
          <a:xfrm>
            <a:off x="0" y="702659"/>
            <a:ext cx="3892550" cy="3451899"/>
          </a:xfrm>
          <a:prstGeom prst="rect">
            <a:avLst/>
          </a:prstGeom>
          <a:noFill/>
          <a:ln>
            <a:noFill/>
          </a:ln>
        </p:spPr>
      </p:sp>
      <p:sp>
        <p:nvSpPr>
          <p:cNvPr id="419" name="Google Shape;419;p59"/>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matchingName="Bullets, image (Dark) (Alt)">
  <p:cSld name="Bullets, image (Dark) (Alt)">
    <p:bg>
      <p:bgPr>
        <a:solidFill>
          <a:schemeClr val="dk2"/>
        </a:solidFill>
        <a:effectLst/>
      </p:bgPr>
    </p:bg>
    <p:spTree>
      <p:nvGrpSpPr>
        <p:cNvPr id="1" name="Shape 420"/>
        <p:cNvGrpSpPr/>
        <p:nvPr/>
      </p:nvGrpSpPr>
      <p:grpSpPr>
        <a:xfrm>
          <a:off x="0" y="0"/>
          <a:ext cx="0" cy="0"/>
          <a:chOff x="0" y="0"/>
          <a:chExt cx="0" cy="0"/>
        </a:xfrm>
      </p:grpSpPr>
      <p:sp>
        <p:nvSpPr>
          <p:cNvPr id="421" name="Google Shape;421;p60"/>
          <p:cNvSpPr txBox="1">
            <a:spLocks noGrp="1"/>
          </p:cNvSpPr>
          <p:nvPr>
            <p:ph type="body" idx="1"/>
          </p:nvPr>
        </p:nvSpPr>
        <p:spPr>
          <a:xfrm>
            <a:off x="4791076" y="682940"/>
            <a:ext cx="3921124" cy="347161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2" name="Google Shape;422;p60"/>
          <p:cNvSpPr>
            <a:spLocks noGrp="1"/>
          </p:cNvSpPr>
          <p:nvPr>
            <p:ph type="pic" idx="2"/>
          </p:nvPr>
        </p:nvSpPr>
        <p:spPr>
          <a:xfrm>
            <a:off x="0" y="702659"/>
            <a:ext cx="3892550" cy="3451899"/>
          </a:xfrm>
          <a:prstGeom prst="rect">
            <a:avLst/>
          </a:prstGeom>
          <a:noFill/>
          <a:ln>
            <a:noFill/>
          </a:ln>
        </p:spPr>
      </p:sp>
      <p:sp>
        <p:nvSpPr>
          <p:cNvPr id="423" name="Google Shape;423;p60"/>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272">
          <p15:clr>
            <a:srgbClr val="FBAE40"/>
          </p15:clr>
        </p15:guide>
        <p15:guide id="5" pos="3016">
          <p15:clr>
            <a:srgbClr val="FBAE40"/>
          </p15:clr>
        </p15:guide>
      </p15:sldGuideLst>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matchingName="Bullets, image (Alt)">
  <p:cSld name="Bullets, image (Alt)">
    <p:bg>
      <p:bgPr>
        <a:solidFill>
          <a:schemeClr val="lt2"/>
        </a:solidFill>
        <a:effectLst/>
      </p:bgPr>
    </p:bg>
    <p:spTree>
      <p:nvGrpSpPr>
        <p:cNvPr id="1" name="Shape 424"/>
        <p:cNvGrpSpPr/>
        <p:nvPr/>
      </p:nvGrpSpPr>
      <p:grpSpPr>
        <a:xfrm>
          <a:off x="0" y="0"/>
          <a:ext cx="0" cy="0"/>
          <a:chOff x="0" y="0"/>
          <a:chExt cx="0" cy="0"/>
        </a:xfrm>
      </p:grpSpPr>
      <p:sp>
        <p:nvSpPr>
          <p:cNvPr id="425" name="Google Shape;425;p61"/>
          <p:cNvSpPr txBox="1">
            <a:spLocks noGrp="1"/>
          </p:cNvSpPr>
          <p:nvPr>
            <p:ph type="body" idx="1"/>
          </p:nvPr>
        </p:nvSpPr>
        <p:spPr>
          <a:xfrm>
            <a:off x="4787900" y="682940"/>
            <a:ext cx="3920400" cy="3471618"/>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dk1"/>
              </a:buClr>
              <a:buSzPts val="2800"/>
              <a:buNone/>
              <a:defRPr sz="2800">
                <a:solidFill>
                  <a:schemeClr val="dk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26" name="Google Shape;426;p61"/>
          <p:cNvSpPr>
            <a:spLocks noGrp="1"/>
          </p:cNvSpPr>
          <p:nvPr>
            <p:ph type="pic" idx="2"/>
          </p:nvPr>
        </p:nvSpPr>
        <p:spPr>
          <a:xfrm>
            <a:off x="0" y="702659"/>
            <a:ext cx="3892550" cy="3451899"/>
          </a:xfrm>
          <a:prstGeom prst="rect">
            <a:avLst/>
          </a:prstGeom>
          <a:noFill/>
          <a:ln>
            <a:noFill/>
          </a:ln>
        </p:spPr>
      </p:sp>
      <p:sp>
        <p:nvSpPr>
          <p:cNvPr id="427" name="Google Shape;427;p61"/>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orient="horz" pos="2981">
          <p15:clr>
            <a:srgbClr val="FBAE40"/>
          </p15:clr>
        </p15:guide>
        <p15:guide id="2" orient="horz" pos="259">
          <p15:clr>
            <a:srgbClr val="FBAE40"/>
          </p15:clr>
        </p15:guide>
        <p15:guide id="3" pos="5488">
          <p15:clr>
            <a:srgbClr val="FBAE40"/>
          </p15:clr>
        </p15:guide>
        <p15:guide id="4" pos="3016">
          <p15:clr>
            <a:srgbClr val="FBAE40"/>
          </p15:clr>
        </p15:guide>
        <p15:guide id="5" pos="272">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matchingName="Blank (Light)">
  <p:cSld name="Blank (Light)">
    <p:bg>
      <p:bgPr>
        <a:solidFill>
          <a:schemeClr val="lt2"/>
        </a:solidFill>
        <a:effectLst/>
      </p:bgPr>
    </p:bg>
    <p:spTree>
      <p:nvGrpSpPr>
        <p:cNvPr id="1" name="Shape 39"/>
        <p:cNvGrpSpPr/>
        <p:nvPr/>
      </p:nvGrpSpPr>
      <p:grpSpPr>
        <a:xfrm>
          <a:off x="0" y="0"/>
          <a:ext cx="0" cy="0"/>
          <a:chOff x="0" y="0"/>
          <a:chExt cx="0" cy="0"/>
        </a:xfrm>
      </p:grpSpPr>
      <p:sp>
        <p:nvSpPr>
          <p:cNvPr id="40" name="Google Shape;40;p7"/>
          <p:cNvSpPr txBox="1">
            <a:spLocks noGrp="1"/>
          </p:cNvSpPr>
          <p:nvPr>
            <p:ph type="body" idx="1"/>
          </p:nvPr>
        </p:nvSpPr>
        <p:spPr>
          <a:xfrm>
            <a:off x="431801" y="411162"/>
            <a:ext cx="5645149" cy="28800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1" name="Google Shape;41;p7"/>
          <p:cNvSpPr txBox="1">
            <a:spLocks noGrp="1"/>
          </p:cNvSpPr>
          <p:nvPr>
            <p:ph type="body" idx="2"/>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matchingName="2 images (Dark)">
  <p:cSld name="2 images (Dark)">
    <p:bg>
      <p:bgPr>
        <a:solidFill>
          <a:schemeClr val="dk2"/>
        </a:solidFill>
        <a:effectLst/>
      </p:bgPr>
    </p:bg>
    <p:spTree>
      <p:nvGrpSpPr>
        <p:cNvPr id="1" name="Shape 428"/>
        <p:cNvGrpSpPr/>
        <p:nvPr/>
      </p:nvGrpSpPr>
      <p:grpSpPr>
        <a:xfrm>
          <a:off x="0" y="0"/>
          <a:ext cx="0" cy="0"/>
          <a:chOff x="0" y="0"/>
          <a:chExt cx="0" cy="0"/>
        </a:xfrm>
      </p:grpSpPr>
      <p:sp>
        <p:nvSpPr>
          <p:cNvPr id="429" name="Google Shape;429;p62"/>
          <p:cNvSpPr>
            <a:spLocks noGrp="1"/>
          </p:cNvSpPr>
          <p:nvPr>
            <p:ph type="pic" idx="2"/>
          </p:nvPr>
        </p:nvSpPr>
        <p:spPr>
          <a:xfrm>
            <a:off x="1079500" y="755968"/>
            <a:ext cx="3060700" cy="1923283"/>
          </a:xfrm>
          <a:prstGeom prst="rect">
            <a:avLst/>
          </a:prstGeom>
          <a:noFill/>
          <a:ln>
            <a:noFill/>
          </a:ln>
        </p:spPr>
      </p:sp>
      <p:sp>
        <p:nvSpPr>
          <p:cNvPr id="430" name="Google Shape;430;p62"/>
          <p:cNvSpPr>
            <a:spLocks noGrp="1"/>
          </p:cNvSpPr>
          <p:nvPr>
            <p:ph type="pic" idx="3"/>
          </p:nvPr>
        </p:nvSpPr>
        <p:spPr>
          <a:xfrm>
            <a:off x="5003801" y="755968"/>
            <a:ext cx="3060699" cy="1923283"/>
          </a:xfrm>
          <a:prstGeom prst="rect">
            <a:avLst/>
          </a:prstGeom>
          <a:noFill/>
          <a:ln>
            <a:noFill/>
          </a:ln>
        </p:spPr>
      </p:sp>
      <p:sp>
        <p:nvSpPr>
          <p:cNvPr id="431" name="Google Shape;431;p62"/>
          <p:cNvSpPr txBox="1">
            <a:spLocks noGrp="1"/>
          </p:cNvSpPr>
          <p:nvPr>
            <p:ph type="body" idx="1"/>
          </p:nvPr>
        </p:nvSpPr>
        <p:spPr>
          <a:xfrm>
            <a:off x="1079500" y="2918147"/>
            <a:ext cx="3050407" cy="996946"/>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2" name="Google Shape;432;p62"/>
          <p:cNvSpPr txBox="1">
            <a:spLocks noGrp="1"/>
          </p:cNvSpPr>
          <p:nvPr>
            <p:ph type="body" idx="4"/>
          </p:nvPr>
        </p:nvSpPr>
        <p:spPr>
          <a:xfrm>
            <a:off x="5003802" y="2918146"/>
            <a:ext cx="3060700" cy="996946"/>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33" name="Google Shape;433;p62"/>
          <p:cNvSpPr txBox="1">
            <a:spLocks noGrp="1"/>
          </p:cNvSpPr>
          <p:nvPr>
            <p:ph type="body" idx="5"/>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matchingName="2 images (Light)">
  <p:cSld name="2 images (Light)">
    <p:bg>
      <p:bgPr>
        <a:solidFill>
          <a:schemeClr val="lt2"/>
        </a:solidFill>
        <a:effectLst/>
      </p:bgPr>
    </p:bg>
    <p:spTree>
      <p:nvGrpSpPr>
        <p:cNvPr id="1" name="Shape 434"/>
        <p:cNvGrpSpPr/>
        <p:nvPr/>
      </p:nvGrpSpPr>
      <p:grpSpPr>
        <a:xfrm>
          <a:off x="0" y="0"/>
          <a:ext cx="0" cy="0"/>
          <a:chOff x="0" y="0"/>
          <a:chExt cx="0" cy="0"/>
        </a:xfrm>
      </p:grpSpPr>
      <p:cxnSp>
        <p:nvCxnSpPr>
          <p:cNvPr id="435" name="Google Shape;435;p63"/>
          <p:cNvCxnSpPr/>
          <p:nvPr/>
        </p:nvCxnSpPr>
        <p:spPr>
          <a:xfrm>
            <a:off x="1079500" y="2887666"/>
            <a:ext cx="3034585" cy="0"/>
          </a:xfrm>
          <a:prstGeom prst="straightConnector1">
            <a:avLst/>
          </a:prstGeom>
          <a:noFill/>
          <a:ln w="31750" cap="flat" cmpd="sng">
            <a:solidFill>
              <a:schemeClr val="dk1"/>
            </a:solidFill>
            <a:prstDash val="solid"/>
            <a:round/>
            <a:headEnd type="none" w="sm" len="sm"/>
            <a:tailEnd type="none" w="sm" len="sm"/>
          </a:ln>
        </p:spPr>
      </p:cxnSp>
      <p:sp>
        <p:nvSpPr>
          <p:cNvPr id="436" name="Google Shape;436;p63"/>
          <p:cNvSpPr>
            <a:spLocks noGrp="1"/>
          </p:cNvSpPr>
          <p:nvPr>
            <p:ph type="pic" idx="2"/>
          </p:nvPr>
        </p:nvSpPr>
        <p:spPr>
          <a:xfrm>
            <a:off x="1079500" y="755968"/>
            <a:ext cx="3060700" cy="1923283"/>
          </a:xfrm>
          <a:prstGeom prst="rect">
            <a:avLst/>
          </a:prstGeom>
          <a:noFill/>
          <a:ln>
            <a:noFill/>
          </a:ln>
        </p:spPr>
      </p:sp>
      <p:sp>
        <p:nvSpPr>
          <p:cNvPr id="437" name="Google Shape;437;p63"/>
          <p:cNvSpPr>
            <a:spLocks noGrp="1"/>
          </p:cNvSpPr>
          <p:nvPr>
            <p:ph type="pic" idx="3"/>
          </p:nvPr>
        </p:nvSpPr>
        <p:spPr>
          <a:xfrm>
            <a:off x="5003801" y="755968"/>
            <a:ext cx="3060699" cy="1923283"/>
          </a:xfrm>
          <a:prstGeom prst="rect">
            <a:avLst/>
          </a:prstGeom>
          <a:noFill/>
          <a:ln>
            <a:noFill/>
          </a:ln>
        </p:spPr>
      </p:sp>
      <p:cxnSp>
        <p:nvCxnSpPr>
          <p:cNvPr id="438" name="Google Shape;438;p63"/>
          <p:cNvCxnSpPr/>
          <p:nvPr/>
        </p:nvCxnSpPr>
        <p:spPr>
          <a:xfrm>
            <a:off x="5003803" y="2887666"/>
            <a:ext cx="3060700" cy="0"/>
          </a:xfrm>
          <a:prstGeom prst="straightConnector1">
            <a:avLst/>
          </a:prstGeom>
          <a:noFill/>
          <a:ln w="31750" cap="flat" cmpd="sng">
            <a:solidFill>
              <a:schemeClr val="dk1"/>
            </a:solidFill>
            <a:prstDash val="solid"/>
            <a:round/>
            <a:headEnd type="none" w="sm" len="sm"/>
            <a:tailEnd type="none" w="sm" len="sm"/>
          </a:ln>
        </p:spPr>
      </p:cxnSp>
      <p:sp>
        <p:nvSpPr>
          <p:cNvPr id="439" name="Google Shape;439;p63"/>
          <p:cNvSpPr txBox="1">
            <a:spLocks noGrp="1"/>
          </p:cNvSpPr>
          <p:nvPr>
            <p:ph type="body" idx="1"/>
          </p:nvPr>
        </p:nvSpPr>
        <p:spPr>
          <a:xfrm>
            <a:off x="1079500" y="2918146"/>
            <a:ext cx="3050407" cy="10274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40" name="Google Shape;440;p63"/>
          <p:cNvSpPr txBox="1">
            <a:spLocks noGrp="1"/>
          </p:cNvSpPr>
          <p:nvPr>
            <p:ph type="body" idx="4"/>
          </p:nvPr>
        </p:nvSpPr>
        <p:spPr>
          <a:xfrm>
            <a:off x="5003802" y="2918145"/>
            <a:ext cx="3060700" cy="1027427"/>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41" name="Google Shape;441;p63"/>
          <p:cNvSpPr txBox="1">
            <a:spLocks noGrp="1"/>
          </p:cNvSpPr>
          <p:nvPr>
            <p:ph type="body" idx="5"/>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matchingName="3 images (Dark)">
  <p:cSld name="3 images (Dark)">
    <p:bg>
      <p:bgPr>
        <a:solidFill>
          <a:schemeClr val="dk2"/>
        </a:solidFill>
        <a:effectLst/>
      </p:bgPr>
    </p:bg>
    <p:spTree>
      <p:nvGrpSpPr>
        <p:cNvPr id="1" name="Shape 442"/>
        <p:cNvGrpSpPr/>
        <p:nvPr/>
      </p:nvGrpSpPr>
      <p:grpSpPr>
        <a:xfrm>
          <a:off x="0" y="0"/>
          <a:ext cx="0" cy="0"/>
          <a:chOff x="0" y="0"/>
          <a:chExt cx="0" cy="0"/>
        </a:xfrm>
      </p:grpSpPr>
      <p:sp>
        <p:nvSpPr>
          <p:cNvPr id="443" name="Google Shape;443;p64"/>
          <p:cNvSpPr txBox="1">
            <a:spLocks noGrp="1"/>
          </p:cNvSpPr>
          <p:nvPr>
            <p:ph type="body" idx="1"/>
          </p:nvPr>
        </p:nvSpPr>
        <p:spPr>
          <a:xfrm>
            <a:off x="3311525" y="3160713"/>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44" name="Google Shape;444;p64"/>
          <p:cNvSpPr txBox="1">
            <a:spLocks noGrp="1"/>
          </p:cNvSpPr>
          <p:nvPr>
            <p:ph type="body" idx="2"/>
          </p:nvPr>
        </p:nvSpPr>
        <p:spPr>
          <a:xfrm>
            <a:off x="6192200" y="3160713"/>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445" name="Google Shape;445;p64"/>
          <p:cNvCxnSpPr/>
          <p:nvPr/>
        </p:nvCxnSpPr>
        <p:spPr>
          <a:xfrm>
            <a:off x="431800" y="3132603"/>
            <a:ext cx="2519363" cy="0"/>
          </a:xfrm>
          <a:prstGeom prst="straightConnector1">
            <a:avLst/>
          </a:prstGeom>
          <a:noFill/>
          <a:ln w="25400" cap="flat" cmpd="sng">
            <a:solidFill>
              <a:schemeClr val="lt1"/>
            </a:solidFill>
            <a:prstDash val="solid"/>
            <a:round/>
            <a:headEnd type="none" w="sm" len="sm"/>
            <a:tailEnd type="none" w="sm" len="sm"/>
          </a:ln>
        </p:spPr>
      </p:cxnSp>
      <p:sp>
        <p:nvSpPr>
          <p:cNvPr id="446" name="Google Shape;446;p64"/>
          <p:cNvSpPr>
            <a:spLocks noGrp="1"/>
          </p:cNvSpPr>
          <p:nvPr>
            <p:ph type="pic" idx="3"/>
          </p:nvPr>
        </p:nvSpPr>
        <p:spPr>
          <a:xfrm>
            <a:off x="431800" y="1254440"/>
            <a:ext cx="2519363" cy="1692000"/>
          </a:xfrm>
          <a:prstGeom prst="rect">
            <a:avLst/>
          </a:prstGeom>
          <a:noFill/>
          <a:ln>
            <a:noFill/>
          </a:ln>
        </p:spPr>
      </p:sp>
      <p:sp>
        <p:nvSpPr>
          <p:cNvPr id="447" name="Google Shape;447;p64"/>
          <p:cNvSpPr>
            <a:spLocks noGrp="1"/>
          </p:cNvSpPr>
          <p:nvPr>
            <p:ph type="pic" idx="4"/>
          </p:nvPr>
        </p:nvSpPr>
        <p:spPr>
          <a:xfrm>
            <a:off x="3312000" y="1254440"/>
            <a:ext cx="2520000" cy="1692000"/>
          </a:xfrm>
          <a:prstGeom prst="rect">
            <a:avLst/>
          </a:prstGeom>
          <a:noFill/>
          <a:ln>
            <a:noFill/>
          </a:ln>
        </p:spPr>
      </p:sp>
      <p:sp>
        <p:nvSpPr>
          <p:cNvPr id="448" name="Google Shape;448;p64"/>
          <p:cNvSpPr>
            <a:spLocks noGrp="1"/>
          </p:cNvSpPr>
          <p:nvPr>
            <p:ph type="pic" idx="5"/>
          </p:nvPr>
        </p:nvSpPr>
        <p:spPr>
          <a:xfrm>
            <a:off x="6192200" y="1254442"/>
            <a:ext cx="2520000" cy="1692000"/>
          </a:xfrm>
          <a:prstGeom prst="rect">
            <a:avLst/>
          </a:prstGeom>
          <a:noFill/>
          <a:ln>
            <a:noFill/>
          </a:ln>
        </p:spPr>
      </p:sp>
      <p:cxnSp>
        <p:nvCxnSpPr>
          <p:cNvPr id="449" name="Google Shape;449;p64"/>
          <p:cNvCxnSpPr/>
          <p:nvPr/>
        </p:nvCxnSpPr>
        <p:spPr>
          <a:xfrm>
            <a:off x="3312000" y="3124983"/>
            <a:ext cx="2520000" cy="0"/>
          </a:xfrm>
          <a:prstGeom prst="straightConnector1">
            <a:avLst/>
          </a:prstGeom>
          <a:noFill/>
          <a:ln w="25400" cap="flat" cmpd="sng">
            <a:solidFill>
              <a:schemeClr val="lt1"/>
            </a:solidFill>
            <a:prstDash val="solid"/>
            <a:round/>
            <a:headEnd type="none" w="sm" len="sm"/>
            <a:tailEnd type="none" w="sm" len="sm"/>
          </a:ln>
        </p:spPr>
      </p:cxnSp>
      <p:cxnSp>
        <p:nvCxnSpPr>
          <p:cNvPr id="450" name="Google Shape;450;p64"/>
          <p:cNvCxnSpPr/>
          <p:nvPr/>
        </p:nvCxnSpPr>
        <p:spPr>
          <a:xfrm>
            <a:off x="6192200" y="3124983"/>
            <a:ext cx="2520000" cy="0"/>
          </a:xfrm>
          <a:prstGeom prst="straightConnector1">
            <a:avLst/>
          </a:prstGeom>
          <a:noFill/>
          <a:ln w="25400" cap="flat" cmpd="sng">
            <a:solidFill>
              <a:schemeClr val="lt1"/>
            </a:solidFill>
            <a:prstDash val="solid"/>
            <a:round/>
            <a:headEnd type="none" w="sm" len="sm"/>
            <a:tailEnd type="none" w="sm" len="sm"/>
          </a:ln>
        </p:spPr>
      </p:cxnSp>
      <p:sp>
        <p:nvSpPr>
          <p:cNvPr id="451" name="Google Shape;451;p64"/>
          <p:cNvSpPr txBox="1">
            <a:spLocks noGrp="1"/>
          </p:cNvSpPr>
          <p:nvPr>
            <p:ph type="body" idx="6"/>
          </p:nvPr>
        </p:nvSpPr>
        <p:spPr>
          <a:xfrm>
            <a:off x="430850" y="3161758"/>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Char char="–"/>
              <a:defRPr sz="1800">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52" name="Google Shape;452;p64"/>
          <p:cNvSpPr txBox="1">
            <a:spLocks noGrp="1"/>
          </p:cNvSpPr>
          <p:nvPr>
            <p:ph type="body" idx="7"/>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matchingName="3 images (Light)">
  <p:cSld name="3 images (Light)">
    <p:bg>
      <p:bgPr>
        <a:solidFill>
          <a:schemeClr val="lt2"/>
        </a:solidFill>
        <a:effectLst/>
      </p:bgPr>
    </p:bg>
    <p:spTree>
      <p:nvGrpSpPr>
        <p:cNvPr id="1" name="Shape 453"/>
        <p:cNvGrpSpPr/>
        <p:nvPr/>
      </p:nvGrpSpPr>
      <p:grpSpPr>
        <a:xfrm>
          <a:off x="0" y="0"/>
          <a:ext cx="0" cy="0"/>
          <a:chOff x="0" y="0"/>
          <a:chExt cx="0" cy="0"/>
        </a:xfrm>
      </p:grpSpPr>
      <p:sp>
        <p:nvSpPr>
          <p:cNvPr id="454" name="Google Shape;454;p65"/>
          <p:cNvSpPr txBox="1">
            <a:spLocks noGrp="1"/>
          </p:cNvSpPr>
          <p:nvPr>
            <p:ph type="body" idx="1"/>
          </p:nvPr>
        </p:nvSpPr>
        <p:spPr>
          <a:xfrm>
            <a:off x="3311525" y="3160713"/>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55" name="Google Shape;455;p65"/>
          <p:cNvSpPr txBox="1">
            <a:spLocks noGrp="1"/>
          </p:cNvSpPr>
          <p:nvPr>
            <p:ph type="body" idx="2"/>
          </p:nvPr>
        </p:nvSpPr>
        <p:spPr>
          <a:xfrm>
            <a:off x="6192200" y="3160713"/>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56" name="Google Shape;456;p65"/>
          <p:cNvSpPr txBox="1">
            <a:spLocks noGrp="1"/>
          </p:cNvSpPr>
          <p:nvPr>
            <p:ph type="title"/>
          </p:nvPr>
        </p:nvSpPr>
        <p:spPr>
          <a:xfrm>
            <a:off x="431800" y="3160713"/>
            <a:ext cx="2520000" cy="701304"/>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Char char="–"/>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457" name="Google Shape;457;p65"/>
          <p:cNvCxnSpPr/>
          <p:nvPr/>
        </p:nvCxnSpPr>
        <p:spPr>
          <a:xfrm>
            <a:off x="431800" y="3132603"/>
            <a:ext cx="2520000" cy="0"/>
          </a:xfrm>
          <a:prstGeom prst="straightConnector1">
            <a:avLst/>
          </a:prstGeom>
          <a:noFill/>
          <a:ln w="25400" cap="flat" cmpd="sng">
            <a:solidFill>
              <a:schemeClr val="dk1"/>
            </a:solidFill>
            <a:prstDash val="solid"/>
            <a:round/>
            <a:headEnd type="none" w="sm" len="sm"/>
            <a:tailEnd type="none" w="sm" len="sm"/>
          </a:ln>
        </p:spPr>
      </p:cxnSp>
      <p:sp>
        <p:nvSpPr>
          <p:cNvPr id="458" name="Google Shape;458;p65"/>
          <p:cNvSpPr>
            <a:spLocks noGrp="1"/>
          </p:cNvSpPr>
          <p:nvPr>
            <p:ph type="pic" idx="3"/>
          </p:nvPr>
        </p:nvSpPr>
        <p:spPr>
          <a:xfrm>
            <a:off x="431800" y="1254440"/>
            <a:ext cx="2520000" cy="1692000"/>
          </a:xfrm>
          <a:prstGeom prst="rect">
            <a:avLst/>
          </a:prstGeom>
          <a:noFill/>
          <a:ln>
            <a:noFill/>
          </a:ln>
        </p:spPr>
      </p:sp>
      <p:sp>
        <p:nvSpPr>
          <p:cNvPr id="459" name="Google Shape;459;p65"/>
          <p:cNvSpPr>
            <a:spLocks noGrp="1"/>
          </p:cNvSpPr>
          <p:nvPr>
            <p:ph type="pic" idx="4"/>
          </p:nvPr>
        </p:nvSpPr>
        <p:spPr>
          <a:xfrm>
            <a:off x="3312000" y="1254440"/>
            <a:ext cx="2520000" cy="1692000"/>
          </a:xfrm>
          <a:prstGeom prst="rect">
            <a:avLst/>
          </a:prstGeom>
          <a:noFill/>
          <a:ln>
            <a:noFill/>
          </a:ln>
        </p:spPr>
      </p:sp>
      <p:sp>
        <p:nvSpPr>
          <p:cNvPr id="460" name="Google Shape;460;p65"/>
          <p:cNvSpPr>
            <a:spLocks noGrp="1"/>
          </p:cNvSpPr>
          <p:nvPr>
            <p:ph type="pic" idx="5"/>
          </p:nvPr>
        </p:nvSpPr>
        <p:spPr>
          <a:xfrm>
            <a:off x="6192200" y="1254442"/>
            <a:ext cx="2520000" cy="1692000"/>
          </a:xfrm>
          <a:prstGeom prst="rect">
            <a:avLst/>
          </a:prstGeom>
          <a:noFill/>
          <a:ln>
            <a:noFill/>
          </a:ln>
        </p:spPr>
      </p:sp>
      <p:cxnSp>
        <p:nvCxnSpPr>
          <p:cNvPr id="461" name="Google Shape;461;p65"/>
          <p:cNvCxnSpPr/>
          <p:nvPr/>
        </p:nvCxnSpPr>
        <p:spPr>
          <a:xfrm>
            <a:off x="3312000" y="3124983"/>
            <a:ext cx="2520000" cy="0"/>
          </a:xfrm>
          <a:prstGeom prst="straightConnector1">
            <a:avLst/>
          </a:prstGeom>
          <a:noFill/>
          <a:ln w="25400" cap="flat" cmpd="sng">
            <a:solidFill>
              <a:schemeClr val="dk1"/>
            </a:solidFill>
            <a:prstDash val="solid"/>
            <a:round/>
            <a:headEnd type="none" w="sm" len="sm"/>
            <a:tailEnd type="none" w="sm" len="sm"/>
          </a:ln>
        </p:spPr>
      </p:cxnSp>
      <p:cxnSp>
        <p:nvCxnSpPr>
          <p:cNvPr id="462" name="Google Shape;462;p65"/>
          <p:cNvCxnSpPr/>
          <p:nvPr/>
        </p:nvCxnSpPr>
        <p:spPr>
          <a:xfrm>
            <a:off x="6192200" y="3124983"/>
            <a:ext cx="2520000" cy="0"/>
          </a:xfrm>
          <a:prstGeom prst="straightConnector1">
            <a:avLst/>
          </a:prstGeom>
          <a:noFill/>
          <a:ln w="25400" cap="flat" cmpd="sng">
            <a:solidFill>
              <a:schemeClr val="dk1"/>
            </a:solidFill>
            <a:prstDash val="solid"/>
            <a:round/>
            <a:headEnd type="none" w="sm" len="sm"/>
            <a:tailEnd type="none" w="sm" len="sm"/>
          </a:ln>
        </p:spPr>
      </p:cxnSp>
      <p:sp>
        <p:nvSpPr>
          <p:cNvPr id="463" name="Google Shape;463;p65"/>
          <p:cNvSpPr txBox="1">
            <a:spLocks noGrp="1"/>
          </p:cNvSpPr>
          <p:nvPr>
            <p:ph type="body" idx="6"/>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matchingName="2 boxes (Dark)">
  <p:cSld name="2 boxes (Dark)">
    <p:bg>
      <p:bgPr>
        <a:solidFill>
          <a:schemeClr val="dk2"/>
        </a:solidFill>
        <a:effectLst/>
      </p:bgPr>
    </p:bg>
    <p:spTree>
      <p:nvGrpSpPr>
        <p:cNvPr id="1" name="Shape 464"/>
        <p:cNvGrpSpPr/>
        <p:nvPr/>
      </p:nvGrpSpPr>
      <p:grpSpPr>
        <a:xfrm>
          <a:off x="0" y="0"/>
          <a:ext cx="0" cy="0"/>
          <a:chOff x="0" y="0"/>
          <a:chExt cx="0" cy="0"/>
        </a:xfrm>
      </p:grpSpPr>
      <p:cxnSp>
        <p:nvCxnSpPr>
          <p:cNvPr id="465" name="Google Shape;465;p66"/>
          <p:cNvCxnSpPr/>
          <p:nvPr/>
        </p:nvCxnSpPr>
        <p:spPr>
          <a:xfrm>
            <a:off x="1079498" y="1606370"/>
            <a:ext cx="3034585" cy="0"/>
          </a:xfrm>
          <a:prstGeom prst="straightConnector1">
            <a:avLst/>
          </a:prstGeom>
          <a:noFill/>
          <a:ln w="31750" cap="flat" cmpd="sng">
            <a:solidFill>
              <a:schemeClr val="lt1"/>
            </a:solidFill>
            <a:prstDash val="solid"/>
            <a:round/>
            <a:headEnd type="none" w="sm" len="sm"/>
            <a:tailEnd type="none" w="sm" len="sm"/>
          </a:ln>
        </p:spPr>
      </p:cxnSp>
      <p:cxnSp>
        <p:nvCxnSpPr>
          <p:cNvPr id="466" name="Google Shape;466;p66"/>
          <p:cNvCxnSpPr/>
          <p:nvPr/>
        </p:nvCxnSpPr>
        <p:spPr>
          <a:xfrm>
            <a:off x="5003801" y="1606370"/>
            <a:ext cx="3060700" cy="0"/>
          </a:xfrm>
          <a:prstGeom prst="straightConnector1">
            <a:avLst/>
          </a:prstGeom>
          <a:noFill/>
          <a:ln w="31750" cap="flat" cmpd="sng">
            <a:solidFill>
              <a:schemeClr val="lt1"/>
            </a:solidFill>
            <a:prstDash val="solid"/>
            <a:round/>
            <a:headEnd type="none" w="sm" len="sm"/>
            <a:tailEnd type="none" w="sm" len="sm"/>
          </a:ln>
        </p:spPr>
      </p:cxnSp>
      <p:sp>
        <p:nvSpPr>
          <p:cNvPr id="467" name="Google Shape;467;p66"/>
          <p:cNvSpPr txBox="1">
            <a:spLocks noGrp="1"/>
          </p:cNvSpPr>
          <p:nvPr>
            <p:ph type="body" idx="1"/>
          </p:nvPr>
        </p:nvSpPr>
        <p:spPr>
          <a:xfrm>
            <a:off x="1079498" y="1636850"/>
            <a:ext cx="3050407"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68" name="Google Shape;468;p66"/>
          <p:cNvSpPr txBox="1">
            <a:spLocks noGrp="1"/>
          </p:cNvSpPr>
          <p:nvPr>
            <p:ph type="body" idx="2"/>
          </p:nvPr>
        </p:nvSpPr>
        <p:spPr>
          <a:xfrm>
            <a:off x="5003800" y="1636849"/>
            <a:ext cx="3060700"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Char char="–"/>
              <a:defRPr>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69" name="Google Shape;469;p66"/>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matchingName="2 boxes (Light)">
  <p:cSld name="2 boxes (Light)">
    <p:bg>
      <p:bgPr>
        <a:solidFill>
          <a:schemeClr val="lt2"/>
        </a:solidFill>
        <a:effectLst/>
      </p:bgPr>
    </p:bg>
    <p:spTree>
      <p:nvGrpSpPr>
        <p:cNvPr id="1" name="Shape 470"/>
        <p:cNvGrpSpPr/>
        <p:nvPr/>
      </p:nvGrpSpPr>
      <p:grpSpPr>
        <a:xfrm>
          <a:off x="0" y="0"/>
          <a:ext cx="0" cy="0"/>
          <a:chOff x="0" y="0"/>
          <a:chExt cx="0" cy="0"/>
        </a:xfrm>
      </p:grpSpPr>
      <p:cxnSp>
        <p:nvCxnSpPr>
          <p:cNvPr id="471" name="Google Shape;471;p67"/>
          <p:cNvCxnSpPr/>
          <p:nvPr/>
        </p:nvCxnSpPr>
        <p:spPr>
          <a:xfrm>
            <a:off x="1079498" y="1606370"/>
            <a:ext cx="3034585" cy="0"/>
          </a:xfrm>
          <a:prstGeom prst="straightConnector1">
            <a:avLst/>
          </a:prstGeom>
          <a:noFill/>
          <a:ln w="31750" cap="flat" cmpd="sng">
            <a:solidFill>
              <a:schemeClr val="dk1"/>
            </a:solidFill>
            <a:prstDash val="solid"/>
            <a:round/>
            <a:headEnd type="none" w="sm" len="sm"/>
            <a:tailEnd type="none" w="sm" len="sm"/>
          </a:ln>
        </p:spPr>
      </p:cxnSp>
      <p:cxnSp>
        <p:nvCxnSpPr>
          <p:cNvPr id="472" name="Google Shape;472;p67"/>
          <p:cNvCxnSpPr/>
          <p:nvPr/>
        </p:nvCxnSpPr>
        <p:spPr>
          <a:xfrm>
            <a:off x="5003801" y="1606370"/>
            <a:ext cx="3060700" cy="0"/>
          </a:xfrm>
          <a:prstGeom prst="straightConnector1">
            <a:avLst/>
          </a:prstGeom>
          <a:noFill/>
          <a:ln w="31750" cap="flat" cmpd="sng">
            <a:solidFill>
              <a:schemeClr val="dk1"/>
            </a:solidFill>
            <a:prstDash val="solid"/>
            <a:round/>
            <a:headEnd type="none" w="sm" len="sm"/>
            <a:tailEnd type="none" w="sm" len="sm"/>
          </a:ln>
        </p:spPr>
      </p:cxnSp>
      <p:sp>
        <p:nvSpPr>
          <p:cNvPr id="473" name="Google Shape;473;p67"/>
          <p:cNvSpPr txBox="1">
            <a:spLocks noGrp="1"/>
          </p:cNvSpPr>
          <p:nvPr>
            <p:ph type="body" idx="1"/>
          </p:nvPr>
        </p:nvSpPr>
        <p:spPr>
          <a:xfrm>
            <a:off x="1079498" y="1636850"/>
            <a:ext cx="3050407"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74" name="Google Shape;474;p67"/>
          <p:cNvSpPr txBox="1">
            <a:spLocks noGrp="1"/>
          </p:cNvSpPr>
          <p:nvPr>
            <p:ph type="body" idx="2"/>
          </p:nvPr>
        </p:nvSpPr>
        <p:spPr>
          <a:xfrm>
            <a:off x="5003800" y="1636849"/>
            <a:ext cx="3060700" cy="1362389"/>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Char char="–"/>
              <a:defRPr>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75" name="Google Shape;475;p67"/>
          <p:cNvSpPr txBox="1">
            <a:spLocks noGrp="1"/>
          </p:cNvSpPr>
          <p:nvPr>
            <p:ph type="body" idx="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pos="680">
          <p15:clr>
            <a:srgbClr val="FBAE40"/>
          </p15:clr>
        </p15:guide>
        <p15:guide id="7" pos="3152">
          <p15:clr>
            <a:srgbClr val="FBAE40"/>
          </p15:clr>
        </p15:guide>
        <p15:guide id="8" pos="508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matchingName="3 boxes (Dark)">
  <p:cSld name="3 boxes (Dark)">
    <p:bg>
      <p:bgPr>
        <a:solidFill>
          <a:schemeClr val="dk2"/>
        </a:solidFill>
        <a:effectLst/>
      </p:bgPr>
    </p:bg>
    <p:spTree>
      <p:nvGrpSpPr>
        <p:cNvPr id="1" name="Shape 476"/>
        <p:cNvGrpSpPr/>
        <p:nvPr/>
      </p:nvGrpSpPr>
      <p:grpSpPr>
        <a:xfrm>
          <a:off x="0" y="0"/>
          <a:ext cx="0" cy="0"/>
          <a:chOff x="0" y="0"/>
          <a:chExt cx="0" cy="0"/>
        </a:xfrm>
      </p:grpSpPr>
      <p:sp>
        <p:nvSpPr>
          <p:cNvPr id="477" name="Google Shape;477;p68"/>
          <p:cNvSpPr txBox="1">
            <a:spLocks noGrp="1"/>
          </p:cNvSpPr>
          <p:nvPr>
            <p:ph type="body" idx="1"/>
          </p:nvPr>
        </p:nvSpPr>
        <p:spPr>
          <a:xfrm>
            <a:off x="3310575" y="1539436"/>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78" name="Google Shape;478;p68"/>
          <p:cNvSpPr txBox="1">
            <a:spLocks noGrp="1"/>
          </p:cNvSpPr>
          <p:nvPr>
            <p:ph type="body" idx="2"/>
          </p:nvPr>
        </p:nvSpPr>
        <p:spPr>
          <a:xfrm>
            <a:off x="6191250" y="1539436"/>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Font typeface="Arial"/>
              <a:buChar char="–"/>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479" name="Google Shape;479;p68"/>
          <p:cNvCxnSpPr/>
          <p:nvPr/>
        </p:nvCxnSpPr>
        <p:spPr>
          <a:xfrm>
            <a:off x="430850" y="1511326"/>
            <a:ext cx="2519363" cy="0"/>
          </a:xfrm>
          <a:prstGeom prst="straightConnector1">
            <a:avLst/>
          </a:prstGeom>
          <a:noFill/>
          <a:ln w="25400" cap="flat" cmpd="sng">
            <a:solidFill>
              <a:schemeClr val="lt1"/>
            </a:solidFill>
            <a:prstDash val="solid"/>
            <a:round/>
            <a:headEnd type="none" w="sm" len="sm"/>
            <a:tailEnd type="none" w="sm" len="sm"/>
          </a:ln>
        </p:spPr>
      </p:cxnSp>
      <p:cxnSp>
        <p:nvCxnSpPr>
          <p:cNvPr id="480" name="Google Shape;480;p68"/>
          <p:cNvCxnSpPr/>
          <p:nvPr/>
        </p:nvCxnSpPr>
        <p:spPr>
          <a:xfrm>
            <a:off x="3311050" y="1503706"/>
            <a:ext cx="2520000" cy="0"/>
          </a:xfrm>
          <a:prstGeom prst="straightConnector1">
            <a:avLst/>
          </a:prstGeom>
          <a:noFill/>
          <a:ln w="25400" cap="flat" cmpd="sng">
            <a:solidFill>
              <a:schemeClr val="lt1"/>
            </a:solidFill>
            <a:prstDash val="solid"/>
            <a:round/>
            <a:headEnd type="none" w="sm" len="sm"/>
            <a:tailEnd type="none" w="sm" len="sm"/>
          </a:ln>
        </p:spPr>
      </p:cxnSp>
      <p:cxnSp>
        <p:nvCxnSpPr>
          <p:cNvPr id="481" name="Google Shape;481;p68"/>
          <p:cNvCxnSpPr/>
          <p:nvPr/>
        </p:nvCxnSpPr>
        <p:spPr>
          <a:xfrm>
            <a:off x="6191250" y="1503706"/>
            <a:ext cx="2520000" cy="0"/>
          </a:xfrm>
          <a:prstGeom prst="straightConnector1">
            <a:avLst/>
          </a:prstGeom>
          <a:noFill/>
          <a:ln w="25400" cap="flat" cmpd="sng">
            <a:solidFill>
              <a:schemeClr val="lt1"/>
            </a:solidFill>
            <a:prstDash val="solid"/>
            <a:round/>
            <a:headEnd type="none" w="sm" len="sm"/>
            <a:tailEnd type="none" w="sm" len="sm"/>
          </a:ln>
        </p:spPr>
      </p:cxnSp>
      <p:sp>
        <p:nvSpPr>
          <p:cNvPr id="482" name="Google Shape;482;p68"/>
          <p:cNvSpPr txBox="1">
            <a:spLocks noGrp="1"/>
          </p:cNvSpPr>
          <p:nvPr>
            <p:ph type="body" idx="3"/>
          </p:nvPr>
        </p:nvSpPr>
        <p:spPr>
          <a:xfrm>
            <a:off x="429900" y="1540481"/>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lt1"/>
              </a:buClr>
              <a:buSzPts val="1800"/>
              <a:buChar char="–"/>
              <a:defRPr sz="1800">
                <a:solidFill>
                  <a:schemeClr val="lt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83" name="Google Shape;483;p68"/>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3674">
          <p15:clr>
            <a:srgbClr val="FBAE40"/>
          </p15:clr>
        </p15:guide>
        <p15:guide id="7" pos="3901">
          <p15:clr>
            <a:srgbClr val="FBAE40"/>
          </p15:clr>
        </p15:guide>
        <p15:guide id="8" pos="2086">
          <p15:clr>
            <a:srgbClr val="FBAE40"/>
          </p15:clr>
        </p15:guide>
      </p15:sldGuideLst>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matchingName="3 boxes (Light)">
  <p:cSld name="3 boxes (Light)">
    <p:bg>
      <p:bgPr>
        <a:solidFill>
          <a:schemeClr val="lt2"/>
        </a:solidFill>
        <a:effectLst/>
      </p:bgPr>
    </p:bg>
    <p:spTree>
      <p:nvGrpSpPr>
        <p:cNvPr id="1" name="Shape 484"/>
        <p:cNvGrpSpPr/>
        <p:nvPr/>
      </p:nvGrpSpPr>
      <p:grpSpPr>
        <a:xfrm>
          <a:off x="0" y="0"/>
          <a:ext cx="0" cy="0"/>
          <a:chOff x="0" y="0"/>
          <a:chExt cx="0" cy="0"/>
        </a:xfrm>
      </p:grpSpPr>
      <p:sp>
        <p:nvSpPr>
          <p:cNvPr id="485" name="Google Shape;485;p69"/>
          <p:cNvSpPr txBox="1">
            <a:spLocks noGrp="1"/>
          </p:cNvSpPr>
          <p:nvPr>
            <p:ph type="body" idx="1"/>
          </p:nvPr>
        </p:nvSpPr>
        <p:spPr>
          <a:xfrm>
            <a:off x="3310575" y="1539436"/>
            <a:ext cx="2520950" cy="701302"/>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86" name="Google Shape;486;p69"/>
          <p:cNvSpPr txBox="1">
            <a:spLocks noGrp="1"/>
          </p:cNvSpPr>
          <p:nvPr>
            <p:ph type="body" idx="2"/>
          </p:nvPr>
        </p:nvSpPr>
        <p:spPr>
          <a:xfrm>
            <a:off x="6191250" y="1539436"/>
            <a:ext cx="2520950" cy="701301"/>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Font typeface="Arial"/>
              <a:buChar char="–"/>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487" name="Google Shape;487;p69"/>
          <p:cNvCxnSpPr/>
          <p:nvPr/>
        </p:nvCxnSpPr>
        <p:spPr>
          <a:xfrm>
            <a:off x="430850" y="1511326"/>
            <a:ext cx="2519363" cy="0"/>
          </a:xfrm>
          <a:prstGeom prst="straightConnector1">
            <a:avLst/>
          </a:prstGeom>
          <a:noFill/>
          <a:ln w="25400" cap="flat" cmpd="sng">
            <a:solidFill>
              <a:schemeClr val="dk1"/>
            </a:solidFill>
            <a:prstDash val="solid"/>
            <a:round/>
            <a:headEnd type="none" w="sm" len="sm"/>
            <a:tailEnd type="none" w="sm" len="sm"/>
          </a:ln>
        </p:spPr>
      </p:cxnSp>
      <p:cxnSp>
        <p:nvCxnSpPr>
          <p:cNvPr id="488" name="Google Shape;488;p69"/>
          <p:cNvCxnSpPr/>
          <p:nvPr/>
        </p:nvCxnSpPr>
        <p:spPr>
          <a:xfrm>
            <a:off x="3311050" y="1503706"/>
            <a:ext cx="2520000" cy="0"/>
          </a:xfrm>
          <a:prstGeom prst="straightConnector1">
            <a:avLst/>
          </a:prstGeom>
          <a:noFill/>
          <a:ln w="25400" cap="flat" cmpd="sng">
            <a:solidFill>
              <a:schemeClr val="dk1"/>
            </a:solidFill>
            <a:prstDash val="solid"/>
            <a:round/>
            <a:headEnd type="none" w="sm" len="sm"/>
            <a:tailEnd type="none" w="sm" len="sm"/>
          </a:ln>
        </p:spPr>
      </p:cxnSp>
      <p:cxnSp>
        <p:nvCxnSpPr>
          <p:cNvPr id="489" name="Google Shape;489;p69"/>
          <p:cNvCxnSpPr/>
          <p:nvPr/>
        </p:nvCxnSpPr>
        <p:spPr>
          <a:xfrm>
            <a:off x="6191250" y="1503706"/>
            <a:ext cx="2520000" cy="0"/>
          </a:xfrm>
          <a:prstGeom prst="straightConnector1">
            <a:avLst/>
          </a:prstGeom>
          <a:noFill/>
          <a:ln w="25400" cap="flat" cmpd="sng">
            <a:solidFill>
              <a:schemeClr val="dk1"/>
            </a:solidFill>
            <a:prstDash val="solid"/>
            <a:round/>
            <a:headEnd type="none" w="sm" len="sm"/>
            <a:tailEnd type="none" w="sm" len="sm"/>
          </a:ln>
        </p:spPr>
      </p:cxnSp>
      <p:sp>
        <p:nvSpPr>
          <p:cNvPr id="490" name="Google Shape;490;p69"/>
          <p:cNvSpPr txBox="1">
            <a:spLocks noGrp="1"/>
          </p:cNvSpPr>
          <p:nvPr>
            <p:ph type="body" idx="3"/>
          </p:nvPr>
        </p:nvSpPr>
        <p:spPr>
          <a:xfrm>
            <a:off x="429900" y="1540481"/>
            <a:ext cx="2519363" cy="700256"/>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sz="1800">
                <a:solidFill>
                  <a:schemeClr val="dk1"/>
                </a:solidFill>
              </a:defRPr>
            </a:lvl1pPr>
            <a:lvl2pPr marL="914400" lvl="1" indent="-228600" algn="l">
              <a:spcBef>
                <a:spcPts val="6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491" name="Google Shape;491;p69"/>
          <p:cNvSpPr txBox="1">
            <a:spLocks noGrp="1"/>
          </p:cNvSpPr>
          <p:nvPr>
            <p:ph type="body" idx="4"/>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859">
          <p15:clr>
            <a:srgbClr val="FBAE40"/>
          </p15:clr>
        </p15:guide>
        <p15:guide id="6" pos="2086">
          <p15:clr>
            <a:srgbClr val="FBAE40"/>
          </p15:clr>
        </p15:guide>
        <p15:guide id="7" pos="3674">
          <p15:clr>
            <a:srgbClr val="FBAE40"/>
          </p15:clr>
        </p15:guide>
        <p15:guide id="8" pos="390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matchingName="4 images (Dark)">
  <p:cSld name="4 images (Dark)">
    <p:bg>
      <p:bgPr>
        <a:solidFill>
          <a:schemeClr val="dk2"/>
        </a:solidFill>
        <a:effectLst/>
      </p:bgPr>
    </p:bg>
    <p:spTree>
      <p:nvGrpSpPr>
        <p:cNvPr id="1" name="Shape 492"/>
        <p:cNvGrpSpPr/>
        <p:nvPr/>
      </p:nvGrpSpPr>
      <p:grpSpPr>
        <a:xfrm>
          <a:off x="0" y="0"/>
          <a:ext cx="0" cy="0"/>
          <a:chOff x="0" y="0"/>
          <a:chExt cx="0" cy="0"/>
        </a:xfrm>
      </p:grpSpPr>
      <p:sp>
        <p:nvSpPr>
          <p:cNvPr id="493" name="Google Shape;493;p70"/>
          <p:cNvSpPr txBox="1">
            <a:spLocks noGrp="1"/>
          </p:cNvSpPr>
          <p:nvPr>
            <p:ph type="title"/>
          </p:nvPr>
        </p:nvSpPr>
        <p:spPr>
          <a:xfrm>
            <a:off x="183471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494" name="Google Shape;494;p70"/>
          <p:cNvCxnSpPr/>
          <p:nvPr/>
        </p:nvCxnSpPr>
        <p:spPr>
          <a:xfrm>
            <a:off x="183471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495" name="Google Shape;495;p70"/>
          <p:cNvSpPr>
            <a:spLocks noGrp="1"/>
          </p:cNvSpPr>
          <p:nvPr>
            <p:ph type="pic" idx="2"/>
          </p:nvPr>
        </p:nvSpPr>
        <p:spPr>
          <a:xfrm>
            <a:off x="1834712" y="411163"/>
            <a:ext cx="2299138" cy="1485084"/>
          </a:xfrm>
          <a:prstGeom prst="rect">
            <a:avLst/>
          </a:prstGeom>
          <a:noFill/>
          <a:ln>
            <a:noFill/>
          </a:ln>
        </p:spPr>
      </p:sp>
      <p:cxnSp>
        <p:nvCxnSpPr>
          <p:cNvPr id="496" name="Google Shape;496;p70"/>
          <p:cNvCxnSpPr/>
          <p:nvPr/>
        </p:nvCxnSpPr>
        <p:spPr>
          <a:xfrm>
            <a:off x="1834709"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497" name="Google Shape;497;p70"/>
          <p:cNvSpPr>
            <a:spLocks noGrp="1"/>
          </p:cNvSpPr>
          <p:nvPr>
            <p:ph type="pic" idx="3"/>
          </p:nvPr>
        </p:nvSpPr>
        <p:spPr>
          <a:xfrm>
            <a:off x="1834710" y="2585440"/>
            <a:ext cx="2299138" cy="1485084"/>
          </a:xfrm>
          <a:prstGeom prst="rect">
            <a:avLst/>
          </a:prstGeom>
          <a:noFill/>
          <a:ln>
            <a:noFill/>
          </a:ln>
        </p:spPr>
      </p:sp>
      <p:cxnSp>
        <p:nvCxnSpPr>
          <p:cNvPr id="498" name="Google Shape;498;p70"/>
          <p:cNvCxnSpPr/>
          <p:nvPr/>
        </p:nvCxnSpPr>
        <p:spPr>
          <a:xfrm>
            <a:off x="5010149"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499" name="Google Shape;499;p70"/>
          <p:cNvSpPr>
            <a:spLocks noGrp="1"/>
          </p:cNvSpPr>
          <p:nvPr>
            <p:ph type="pic" idx="4"/>
          </p:nvPr>
        </p:nvSpPr>
        <p:spPr>
          <a:xfrm>
            <a:off x="5010150" y="411163"/>
            <a:ext cx="2299138" cy="1485084"/>
          </a:xfrm>
          <a:prstGeom prst="rect">
            <a:avLst/>
          </a:prstGeom>
          <a:noFill/>
          <a:ln>
            <a:noFill/>
          </a:ln>
        </p:spPr>
      </p:sp>
      <p:cxnSp>
        <p:nvCxnSpPr>
          <p:cNvPr id="500" name="Google Shape;500;p70"/>
          <p:cNvCxnSpPr/>
          <p:nvPr/>
        </p:nvCxnSpPr>
        <p:spPr>
          <a:xfrm>
            <a:off x="5010147"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501" name="Google Shape;501;p70"/>
          <p:cNvSpPr>
            <a:spLocks noGrp="1"/>
          </p:cNvSpPr>
          <p:nvPr>
            <p:ph type="pic" idx="5"/>
          </p:nvPr>
        </p:nvSpPr>
        <p:spPr>
          <a:xfrm>
            <a:off x="5010148" y="2585440"/>
            <a:ext cx="2299138" cy="1485084"/>
          </a:xfrm>
          <a:prstGeom prst="rect">
            <a:avLst/>
          </a:prstGeom>
          <a:noFill/>
          <a:ln>
            <a:noFill/>
          </a:ln>
        </p:spPr>
      </p:sp>
      <p:sp>
        <p:nvSpPr>
          <p:cNvPr id="502" name="Google Shape;502;p70"/>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03" name="Google Shape;503;p70"/>
          <p:cNvSpPr txBox="1">
            <a:spLocks noGrp="1"/>
          </p:cNvSpPr>
          <p:nvPr>
            <p:ph type="body" idx="6"/>
          </p:nvPr>
        </p:nvSpPr>
        <p:spPr>
          <a:xfrm>
            <a:off x="1834709" y="4203347"/>
            <a:ext cx="2299138" cy="32270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04" name="Google Shape;504;p70"/>
          <p:cNvSpPr txBox="1">
            <a:spLocks noGrp="1"/>
          </p:cNvSpPr>
          <p:nvPr>
            <p:ph type="body" idx="7"/>
          </p:nvPr>
        </p:nvSpPr>
        <p:spPr>
          <a:xfrm>
            <a:off x="5010147"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05" name="Google Shape;505;p70"/>
          <p:cNvSpPr txBox="1">
            <a:spLocks noGrp="1"/>
          </p:cNvSpPr>
          <p:nvPr>
            <p:ph type="body" idx="8"/>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matchingName="4 images (Light)">
  <p:cSld name="4 images (Light)">
    <p:bg>
      <p:bgPr>
        <a:solidFill>
          <a:schemeClr val="lt2"/>
        </a:solidFill>
        <a:effectLst/>
      </p:bgPr>
    </p:bg>
    <p:spTree>
      <p:nvGrpSpPr>
        <p:cNvPr id="1" name="Shape 506"/>
        <p:cNvGrpSpPr/>
        <p:nvPr/>
      </p:nvGrpSpPr>
      <p:grpSpPr>
        <a:xfrm>
          <a:off x="0" y="0"/>
          <a:ext cx="0" cy="0"/>
          <a:chOff x="0" y="0"/>
          <a:chExt cx="0" cy="0"/>
        </a:xfrm>
      </p:grpSpPr>
      <p:sp>
        <p:nvSpPr>
          <p:cNvPr id="507" name="Google Shape;507;p71"/>
          <p:cNvSpPr txBox="1">
            <a:spLocks noGrp="1"/>
          </p:cNvSpPr>
          <p:nvPr>
            <p:ph type="title"/>
          </p:nvPr>
        </p:nvSpPr>
        <p:spPr>
          <a:xfrm>
            <a:off x="1841062"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08" name="Google Shape;508;p71"/>
          <p:cNvCxnSpPr/>
          <p:nvPr/>
        </p:nvCxnSpPr>
        <p:spPr>
          <a:xfrm>
            <a:off x="1841063"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09" name="Google Shape;509;p71"/>
          <p:cNvSpPr>
            <a:spLocks noGrp="1"/>
          </p:cNvSpPr>
          <p:nvPr>
            <p:ph type="pic" idx="2"/>
          </p:nvPr>
        </p:nvSpPr>
        <p:spPr>
          <a:xfrm>
            <a:off x="1834712" y="411163"/>
            <a:ext cx="2299138" cy="1485084"/>
          </a:xfrm>
          <a:prstGeom prst="rect">
            <a:avLst/>
          </a:prstGeom>
          <a:noFill/>
          <a:ln>
            <a:noFill/>
          </a:ln>
        </p:spPr>
      </p:sp>
      <p:cxnSp>
        <p:nvCxnSpPr>
          <p:cNvPr id="510" name="Google Shape;510;p71"/>
          <p:cNvCxnSpPr/>
          <p:nvPr/>
        </p:nvCxnSpPr>
        <p:spPr>
          <a:xfrm>
            <a:off x="1841062"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511" name="Google Shape;511;p71"/>
          <p:cNvSpPr>
            <a:spLocks noGrp="1"/>
          </p:cNvSpPr>
          <p:nvPr>
            <p:ph type="pic" idx="3"/>
          </p:nvPr>
        </p:nvSpPr>
        <p:spPr>
          <a:xfrm>
            <a:off x="1841062" y="2576334"/>
            <a:ext cx="2299138" cy="1485084"/>
          </a:xfrm>
          <a:prstGeom prst="rect">
            <a:avLst/>
          </a:prstGeom>
          <a:noFill/>
          <a:ln>
            <a:noFill/>
          </a:ln>
        </p:spPr>
      </p:sp>
      <p:cxnSp>
        <p:nvCxnSpPr>
          <p:cNvPr id="512" name="Google Shape;512;p71"/>
          <p:cNvCxnSpPr/>
          <p:nvPr/>
        </p:nvCxnSpPr>
        <p:spPr>
          <a:xfrm>
            <a:off x="5010149"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13" name="Google Shape;513;p71"/>
          <p:cNvSpPr>
            <a:spLocks noGrp="1"/>
          </p:cNvSpPr>
          <p:nvPr>
            <p:ph type="pic" idx="4"/>
          </p:nvPr>
        </p:nvSpPr>
        <p:spPr>
          <a:xfrm>
            <a:off x="5010150" y="411163"/>
            <a:ext cx="2299138" cy="1485084"/>
          </a:xfrm>
          <a:prstGeom prst="rect">
            <a:avLst/>
          </a:prstGeom>
          <a:noFill/>
          <a:ln>
            <a:noFill/>
          </a:ln>
        </p:spPr>
      </p:sp>
      <p:cxnSp>
        <p:nvCxnSpPr>
          <p:cNvPr id="514" name="Google Shape;514;p71"/>
          <p:cNvCxnSpPr/>
          <p:nvPr/>
        </p:nvCxnSpPr>
        <p:spPr>
          <a:xfrm>
            <a:off x="5010150"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515" name="Google Shape;515;p71"/>
          <p:cNvSpPr>
            <a:spLocks noGrp="1"/>
          </p:cNvSpPr>
          <p:nvPr>
            <p:ph type="pic" idx="5"/>
          </p:nvPr>
        </p:nvSpPr>
        <p:spPr>
          <a:xfrm>
            <a:off x="5010150" y="2576334"/>
            <a:ext cx="2299138" cy="1485084"/>
          </a:xfrm>
          <a:prstGeom prst="rect">
            <a:avLst/>
          </a:prstGeom>
          <a:noFill/>
          <a:ln>
            <a:noFill/>
          </a:ln>
        </p:spPr>
      </p:sp>
      <p:sp>
        <p:nvSpPr>
          <p:cNvPr id="516" name="Google Shape;516;p71"/>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17" name="Google Shape;517;p71"/>
          <p:cNvSpPr txBox="1">
            <a:spLocks noGrp="1"/>
          </p:cNvSpPr>
          <p:nvPr>
            <p:ph type="body" idx="6"/>
          </p:nvPr>
        </p:nvSpPr>
        <p:spPr>
          <a:xfrm>
            <a:off x="1841062"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18" name="Google Shape;518;p71"/>
          <p:cNvSpPr txBox="1">
            <a:spLocks noGrp="1"/>
          </p:cNvSpPr>
          <p:nvPr>
            <p:ph type="body" idx="7"/>
          </p:nvPr>
        </p:nvSpPr>
        <p:spPr>
          <a:xfrm>
            <a:off x="5010150"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19" name="Google Shape;519;p71"/>
          <p:cNvSpPr txBox="1">
            <a:spLocks noGrp="1"/>
          </p:cNvSpPr>
          <p:nvPr>
            <p:ph type="body" idx="8"/>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matchingName="1_Heading, bullets, image (Light) 1">
  <p:cSld name="1_Heading, bullets, image (Light) 1">
    <p:bg>
      <p:bgPr>
        <a:solidFill>
          <a:schemeClr val="dk2"/>
        </a:solidFill>
        <a:effectLst/>
      </p:bgPr>
    </p:bg>
    <p:spTree>
      <p:nvGrpSpPr>
        <p:cNvPr id="1" name="Shape 42"/>
        <p:cNvGrpSpPr/>
        <p:nvPr/>
      </p:nvGrpSpPr>
      <p:grpSpPr>
        <a:xfrm>
          <a:off x="0" y="0"/>
          <a:ext cx="0" cy="0"/>
          <a:chOff x="0" y="0"/>
          <a:chExt cx="0" cy="0"/>
        </a:xfrm>
      </p:grpSpPr>
      <p:cxnSp>
        <p:nvCxnSpPr>
          <p:cNvPr id="43" name="Google Shape;43;p8"/>
          <p:cNvCxnSpPr/>
          <p:nvPr/>
        </p:nvCxnSpPr>
        <p:spPr>
          <a:xfrm>
            <a:off x="431800" y="702773"/>
            <a:ext cx="3921000" cy="0"/>
          </a:xfrm>
          <a:prstGeom prst="straightConnector1">
            <a:avLst/>
          </a:prstGeom>
          <a:noFill/>
          <a:ln w="25400" cap="flat" cmpd="sng">
            <a:solidFill>
              <a:schemeClr val="lt1"/>
            </a:solidFill>
            <a:prstDash val="solid"/>
            <a:round/>
            <a:headEnd type="none" w="sm" len="sm"/>
            <a:tailEnd type="none" w="sm" len="sm"/>
          </a:ln>
        </p:spPr>
      </p:cxnSp>
      <p:sp>
        <p:nvSpPr>
          <p:cNvPr id="44" name="Google Shape;44;p8"/>
          <p:cNvSpPr txBox="1">
            <a:spLocks noGrp="1"/>
          </p:cNvSpPr>
          <p:nvPr>
            <p:ph type="body" idx="1"/>
          </p:nvPr>
        </p:nvSpPr>
        <p:spPr>
          <a:xfrm>
            <a:off x="431799" y="702659"/>
            <a:ext cx="3921000" cy="545100"/>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a:solidFill>
                  <a:schemeClr val="lt1"/>
                </a:solidFill>
              </a:defRPr>
            </a:lvl1pPr>
            <a:lvl2pPr marL="914400" lvl="1" indent="-342900" algn="l">
              <a:spcBef>
                <a:spcPts val="800"/>
              </a:spcBef>
              <a:spcAft>
                <a:spcPts val="0"/>
              </a:spcAft>
              <a:buClr>
                <a:schemeClr val="dk1"/>
              </a:buClr>
              <a:buSzPts val="1800"/>
              <a:buChar char="○"/>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
        <p:nvSpPr>
          <p:cNvPr id="45" name="Google Shape;45;p8"/>
          <p:cNvSpPr>
            <a:spLocks noGrp="1"/>
          </p:cNvSpPr>
          <p:nvPr>
            <p:ph type="pic" idx="2"/>
          </p:nvPr>
        </p:nvSpPr>
        <p:spPr>
          <a:xfrm>
            <a:off x="5251450" y="702659"/>
            <a:ext cx="3892500" cy="3451800"/>
          </a:xfrm>
          <a:prstGeom prst="rect">
            <a:avLst/>
          </a:prstGeom>
          <a:noFill/>
          <a:ln>
            <a:noFill/>
          </a:ln>
        </p:spPr>
      </p:sp>
      <p:sp>
        <p:nvSpPr>
          <p:cNvPr id="46" name="Google Shape;46;p8"/>
          <p:cNvSpPr txBox="1">
            <a:spLocks noGrp="1"/>
          </p:cNvSpPr>
          <p:nvPr>
            <p:ph type="body" idx="3"/>
          </p:nvPr>
        </p:nvSpPr>
        <p:spPr>
          <a:xfrm>
            <a:off x="431800" y="1325887"/>
            <a:ext cx="3921000" cy="28287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b="0">
                <a:solidFill>
                  <a:schemeClr val="lt1"/>
                </a:solidFill>
              </a:defRPr>
            </a:lvl1pPr>
            <a:lvl2pPr marL="914400" lvl="1" indent="-342900" algn="l">
              <a:spcBef>
                <a:spcPts val="800"/>
              </a:spcBef>
              <a:spcAft>
                <a:spcPts val="0"/>
              </a:spcAft>
              <a:buClr>
                <a:schemeClr val="dk1"/>
              </a:buClr>
              <a:buSzPts val="1800"/>
              <a:buChar char="○"/>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
        <p:nvSpPr>
          <p:cNvPr id="47" name="Google Shape;47;p8"/>
          <p:cNvSpPr txBox="1">
            <a:spLocks noGrp="1"/>
          </p:cNvSpPr>
          <p:nvPr>
            <p:ph type="body" idx="4"/>
          </p:nvPr>
        </p:nvSpPr>
        <p:spPr>
          <a:xfrm>
            <a:off x="431800" y="4279697"/>
            <a:ext cx="8712300" cy="863700"/>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304800" algn="l">
              <a:spcBef>
                <a:spcPts val="0"/>
              </a:spcBef>
              <a:spcAft>
                <a:spcPts val="0"/>
              </a:spcAft>
              <a:buClr>
                <a:schemeClr val="dk1"/>
              </a:buClr>
              <a:buSzPts val="1200"/>
              <a:buChar char="○"/>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1200"/>
              </a:spcBef>
              <a:spcAft>
                <a:spcPts val="0"/>
              </a:spcAft>
              <a:buClr>
                <a:schemeClr val="dk1"/>
              </a:buClr>
              <a:buSzPts val="1800"/>
              <a:buChar char="●"/>
              <a:defRPr/>
            </a:lvl7pPr>
            <a:lvl8pPr marL="3657600" lvl="7" indent="-342900" algn="l">
              <a:spcBef>
                <a:spcPts val="1200"/>
              </a:spcBef>
              <a:spcAft>
                <a:spcPts val="0"/>
              </a:spcAft>
              <a:buClr>
                <a:schemeClr val="dk1"/>
              </a:buClr>
              <a:buSzPts val="1800"/>
              <a:buChar char="○"/>
              <a:defRPr/>
            </a:lvl8pPr>
            <a:lvl9pPr marL="4114800" lvl="8" indent="-342900" algn="l">
              <a:spcBef>
                <a:spcPts val="1200"/>
              </a:spcBef>
              <a:spcAft>
                <a:spcPts val="120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matchingName="3 images (Dark) (Alt)">
  <p:cSld name="3 images (Dark) (Alt)">
    <p:bg>
      <p:bgPr>
        <a:solidFill>
          <a:schemeClr val="dk2"/>
        </a:solidFill>
        <a:effectLst/>
      </p:bgPr>
    </p:bg>
    <p:spTree>
      <p:nvGrpSpPr>
        <p:cNvPr id="1" name="Shape 520"/>
        <p:cNvGrpSpPr/>
        <p:nvPr/>
      </p:nvGrpSpPr>
      <p:grpSpPr>
        <a:xfrm>
          <a:off x="0" y="0"/>
          <a:ext cx="0" cy="0"/>
          <a:chOff x="0" y="0"/>
          <a:chExt cx="0" cy="0"/>
        </a:xfrm>
      </p:grpSpPr>
      <p:sp>
        <p:nvSpPr>
          <p:cNvPr id="521" name="Google Shape;521;p72"/>
          <p:cNvSpPr txBox="1">
            <a:spLocks noGrp="1"/>
          </p:cNvSpPr>
          <p:nvPr>
            <p:ph type="title"/>
          </p:nvPr>
        </p:nvSpPr>
        <p:spPr>
          <a:xfrm>
            <a:off x="183471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22" name="Google Shape;522;p72"/>
          <p:cNvCxnSpPr/>
          <p:nvPr/>
        </p:nvCxnSpPr>
        <p:spPr>
          <a:xfrm>
            <a:off x="183471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23" name="Google Shape;523;p72"/>
          <p:cNvSpPr>
            <a:spLocks noGrp="1"/>
          </p:cNvSpPr>
          <p:nvPr>
            <p:ph type="pic" idx="2"/>
          </p:nvPr>
        </p:nvSpPr>
        <p:spPr>
          <a:xfrm>
            <a:off x="1834712" y="411163"/>
            <a:ext cx="2299138" cy="1485084"/>
          </a:xfrm>
          <a:prstGeom prst="rect">
            <a:avLst/>
          </a:prstGeom>
          <a:noFill/>
          <a:ln>
            <a:noFill/>
          </a:ln>
        </p:spPr>
      </p:sp>
      <p:cxnSp>
        <p:nvCxnSpPr>
          <p:cNvPr id="524" name="Google Shape;524;p72"/>
          <p:cNvCxnSpPr/>
          <p:nvPr/>
        </p:nvCxnSpPr>
        <p:spPr>
          <a:xfrm>
            <a:off x="1834709" y="4203361"/>
            <a:ext cx="2299138" cy="1"/>
          </a:xfrm>
          <a:prstGeom prst="straightConnector1">
            <a:avLst/>
          </a:prstGeom>
          <a:noFill/>
          <a:ln w="25400" cap="flat" cmpd="sng">
            <a:solidFill>
              <a:schemeClr val="lt1"/>
            </a:solidFill>
            <a:prstDash val="solid"/>
            <a:round/>
            <a:headEnd type="none" w="sm" len="sm"/>
            <a:tailEnd type="none" w="sm" len="sm"/>
          </a:ln>
        </p:spPr>
      </p:cxnSp>
      <p:sp>
        <p:nvSpPr>
          <p:cNvPr id="525" name="Google Shape;525;p72"/>
          <p:cNvSpPr>
            <a:spLocks noGrp="1"/>
          </p:cNvSpPr>
          <p:nvPr>
            <p:ph type="pic" idx="3"/>
          </p:nvPr>
        </p:nvSpPr>
        <p:spPr>
          <a:xfrm>
            <a:off x="1834710" y="2585440"/>
            <a:ext cx="2299138" cy="1485084"/>
          </a:xfrm>
          <a:prstGeom prst="rect">
            <a:avLst/>
          </a:prstGeom>
          <a:noFill/>
          <a:ln>
            <a:noFill/>
          </a:ln>
        </p:spPr>
      </p:sp>
      <p:cxnSp>
        <p:nvCxnSpPr>
          <p:cNvPr id="526" name="Google Shape;526;p72"/>
          <p:cNvCxnSpPr/>
          <p:nvPr/>
        </p:nvCxnSpPr>
        <p:spPr>
          <a:xfrm>
            <a:off x="5010149"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27" name="Google Shape;527;p72"/>
          <p:cNvSpPr>
            <a:spLocks noGrp="1"/>
          </p:cNvSpPr>
          <p:nvPr>
            <p:ph type="pic" idx="4"/>
          </p:nvPr>
        </p:nvSpPr>
        <p:spPr>
          <a:xfrm>
            <a:off x="5010150" y="411163"/>
            <a:ext cx="2299138" cy="1485084"/>
          </a:xfrm>
          <a:prstGeom prst="rect">
            <a:avLst/>
          </a:prstGeom>
          <a:noFill/>
          <a:ln>
            <a:noFill/>
          </a:ln>
        </p:spPr>
      </p:sp>
      <p:sp>
        <p:nvSpPr>
          <p:cNvPr id="528" name="Google Shape;528;p72"/>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29" name="Google Shape;529;p72"/>
          <p:cNvSpPr txBox="1">
            <a:spLocks noGrp="1"/>
          </p:cNvSpPr>
          <p:nvPr>
            <p:ph type="body" idx="5"/>
          </p:nvPr>
        </p:nvSpPr>
        <p:spPr>
          <a:xfrm>
            <a:off x="1834709" y="4203347"/>
            <a:ext cx="2299138" cy="322707"/>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30" name="Google Shape;530;p72"/>
          <p:cNvSpPr txBox="1">
            <a:spLocks noGrp="1"/>
          </p:cNvSpPr>
          <p:nvPr>
            <p:ph type="body" idx="6"/>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608">
          <p15:clr>
            <a:srgbClr val="FBAE40"/>
          </p15:clr>
        </p15:guide>
        <p15:guide id="6" orient="horz" pos="1620">
          <p15:clr>
            <a:srgbClr val="FBAE40"/>
          </p15:clr>
        </p15:guide>
        <p15:guide id="7" pos="3152">
          <p15:clr>
            <a:srgbClr val="FBAE40"/>
          </p15:clr>
        </p15:guide>
        <p15:guide id="8" pos="1156">
          <p15:clr>
            <a:srgbClr val="FBAE40"/>
          </p15:clr>
        </p15:guide>
        <p15:guide id="9" pos="4604">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matchingName="3 images (Light) (Alt)">
  <p:cSld name="3 images (Light) (Alt)">
    <p:bg>
      <p:bgPr>
        <a:solidFill>
          <a:schemeClr val="lt2"/>
        </a:solidFill>
        <a:effectLst/>
      </p:bgPr>
    </p:bg>
    <p:spTree>
      <p:nvGrpSpPr>
        <p:cNvPr id="1" name="Shape 531"/>
        <p:cNvGrpSpPr/>
        <p:nvPr/>
      </p:nvGrpSpPr>
      <p:grpSpPr>
        <a:xfrm>
          <a:off x="0" y="0"/>
          <a:ext cx="0" cy="0"/>
          <a:chOff x="0" y="0"/>
          <a:chExt cx="0" cy="0"/>
        </a:xfrm>
      </p:grpSpPr>
      <p:sp>
        <p:nvSpPr>
          <p:cNvPr id="532" name="Google Shape;532;p73"/>
          <p:cNvSpPr txBox="1">
            <a:spLocks noGrp="1"/>
          </p:cNvSpPr>
          <p:nvPr>
            <p:ph type="title"/>
          </p:nvPr>
        </p:nvSpPr>
        <p:spPr>
          <a:xfrm>
            <a:off x="1841062"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33" name="Google Shape;533;p73"/>
          <p:cNvCxnSpPr/>
          <p:nvPr/>
        </p:nvCxnSpPr>
        <p:spPr>
          <a:xfrm>
            <a:off x="1841063"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34" name="Google Shape;534;p73"/>
          <p:cNvSpPr>
            <a:spLocks noGrp="1"/>
          </p:cNvSpPr>
          <p:nvPr>
            <p:ph type="pic" idx="2"/>
          </p:nvPr>
        </p:nvSpPr>
        <p:spPr>
          <a:xfrm>
            <a:off x="1834712" y="411163"/>
            <a:ext cx="2299138" cy="1485084"/>
          </a:xfrm>
          <a:prstGeom prst="rect">
            <a:avLst/>
          </a:prstGeom>
          <a:noFill/>
          <a:ln>
            <a:noFill/>
          </a:ln>
        </p:spPr>
      </p:sp>
      <p:cxnSp>
        <p:nvCxnSpPr>
          <p:cNvPr id="535" name="Google Shape;535;p73"/>
          <p:cNvCxnSpPr/>
          <p:nvPr/>
        </p:nvCxnSpPr>
        <p:spPr>
          <a:xfrm>
            <a:off x="1841062" y="4194254"/>
            <a:ext cx="2299138" cy="1"/>
          </a:xfrm>
          <a:prstGeom prst="straightConnector1">
            <a:avLst/>
          </a:prstGeom>
          <a:noFill/>
          <a:ln w="25400" cap="flat" cmpd="sng">
            <a:solidFill>
              <a:schemeClr val="dk1"/>
            </a:solidFill>
            <a:prstDash val="solid"/>
            <a:round/>
            <a:headEnd type="none" w="sm" len="sm"/>
            <a:tailEnd type="none" w="sm" len="sm"/>
          </a:ln>
        </p:spPr>
      </p:cxnSp>
      <p:sp>
        <p:nvSpPr>
          <p:cNvPr id="536" name="Google Shape;536;p73"/>
          <p:cNvSpPr>
            <a:spLocks noGrp="1"/>
          </p:cNvSpPr>
          <p:nvPr>
            <p:ph type="pic" idx="3"/>
          </p:nvPr>
        </p:nvSpPr>
        <p:spPr>
          <a:xfrm>
            <a:off x="1841062" y="2576334"/>
            <a:ext cx="2299138" cy="1485084"/>
          </a:xfrm>
          <a:prstGeom prst="rect">
            <a:avLst/>
          </a:prstGeom>
          <a:noFill/>
          <a:ln>
            <a:noFill/>
          </a:ln>
        </p:spPr>
      </p:sp>
      <p:cxnSp>
        <p:nvCxnSpPr>
          <p:cNvPr id="537" name="Google Shape;537;p73"/>
          <p:cNvCxnSpPr/>
          <p:nvPr/>
        </p:nvCxnSpPr>
        <p:spPr>
          <a:xfrm>
            <a:off x="5010149"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38" name="Google Shape;538;p73"/>
          <p:cNvSpPr>
            <a:spLocks noGrp="1"/>
          </p:cNvSpPr>
          <p:nvPr>
            <p:ph type="pic" idx="4"/>
          </p:nvPr>
        </p:nvSpPr>
        <p:spPr>
          <a:xfrm>
            <a:off x="5010150" y="411163"/>
            <a:ext cx="2299138" cy="1485084"/>
          </a:xfrm>
          <a:prstGeom prst="rect">
            <a:avLst/>
          </a:prstGeom>
          <a:noFill/>
          <a:ln>
            <a:noFill/>
          </a:ln>
        </p:spPr>
      </p:sp>
      <p:sp>
        <p:nvSpPr>
          <p:cNvPr id="539" name="Google Shape;539;p73"/>
          <p:cNvSpPr txBox="1">
            <a:spLocks noGrp="1"/>
          </p:cNvSpPr>
          <p:nvPr>
            <p:ph type="body" idx="1"/>
          </p:nvPr>
        </p:nvSpPr>
        <p:spPr>
          <a:xfrm>
            <a:off x="5010147"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40" name="Google Shape;540;p73"/>
          <p:cNvSpPr txBox="1">
            <a:spLocks noGrp="1"/>
          </p:cNvSpPr>
          <p:nvPr>
            <p:ph type="body" idx="5"/>
          </p:nvPr>
        </p:nvSpPr>
        <p:spPr>
          <a:xfrm>
            <a:off x="1841062" y="4194240"/>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41" name="Google Shape;541;p73"/>
          <p:cNvSpPr txBox="1">
            <a:spLocks noGrp="1"/>
          </p:cNvSpPr>
          <p:nvPr>
            <p:ph type="body" idx="6"/>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156">
          <p15:clr>
            <a:srgbClr val="FBAE40"/>
          </p15:clr>
        </p15:guide>
        <p15:guide id="6" orient="horz" pos="1620">
          <p15:clr>
            <a:srgbClr val="FBAE40"/>
          </p15:clr>
        </p15:guide>
        <p15:guide id="7" pos="2608">
          <p15:clr>
            <a:srgbClr val="FBAE40"/>
          </p15:clr>
        </p15:guide>
        <p15:guide id="8" pos="3152">
          <p15:clr>
            <a:srgbClr val="FBAE40"/>
          </p15:clr>
        </p15:guide>
        <p15:guide id="9" pos="4604">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matchingName="5 images (Dark)">
  <p:cSld name="5 images (Dark)">
    <p:bg>
      <p:bgPr>
        <a:solidFill>
          <a:schemeClr val="dk2"/>
        </a:solidFill>
        <a:effectLst/>
      </p:bgPr>
    </p:bg>
    <p:spTree>
      <p:nvGrpSpPr>
        <p:cNvPr id="1" name="Shape 542"/>
        <p:cNvGrpSpPr/>
        <p:nvPr/>
      </p:nvGrpSpPr>
      <p:grpSpPr>
        <a:xfrm>
          <a:off x="0" y="0"/>
          <a:ext cx="0" cy="0"/>
          <a:chOff x="0" y="0"/>
          <a:chExt cx="0" cy="0"/>
        </a:xfrm>
      </p:grpSpPr>
      <p:sp>
        <p:nvSpPr>
          <p:cNvPr id="543" name="Google Shape;543;p74"/>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44" name="Google Shape;544;p74"/>
          <p:cNvCxnSpPr/>
          <p:nvPr/>
        </p:nvCxnSpPr>
        <p:spPr>
          <a:xfrm>
            <a:off x="43180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45" name="Google Shape;545;p74"/>
          <p:cNvSpPr>
            <a:spLocks noGrp="1"/>
          </p:cNvSpPr>
          <p:nvPr>
            <p:ph type="pic" idx="2"/>
          </p:nvPr>
        </p:nvSpPr>
        <p:spPr>
          <a:xfrm>
            <a:off x="431802" y="411163"/>
            <a:ext cx="2299138" cy="1485084"/>
          </a:xfrm>
          <a:prstGeom prst="rect">
            <a:avLst/>
          </a:prstGeom>
          <a:noFill/>
          <a:ln>
            <a:noFill/>
          </a:ln>
        </p:spPr>
      </p:sp>
      <p:cxnSp>
        <p:nvCxnSpPr>
          <p:cNvPr id="546" name="Google Shape;546;p74"/>
          <p:cNvCxnSpPr/>
          <p:nvPr/>
        </p:nvCxnSpPr>
        <p:spPr>
          <a:xfrm>
            <a:off x="436125"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547" name="Google Shape;547;p74"/>
          <p:cNvSpPr>
            <a:spLocks noGrp="1"/>
          </p:cNvSpPr>
          <p:nvPr>
            <p:ph type="pic" idx="3"/>
          </p:nvPr>
        </p:nvSpPr>
        <p:spPr>
          <a:xfrm>
            <a:off x="436125" y="2571750"/>
            <a:ext cx="2299138" cy="1485084"/>
          </a:xfrm>
          <a:prstGeom prst="rect">
            <a:avLst/>
          </a:prstGeom>
          <a:noFill/>
          <a:ln>
            <a:noFill/>
          </a:ln>
        </p:spPr>
      </p:sp>
      <p:cxnSp>
        <p:nvCxnSpPr>
          <p:cNvPr id="548" name="Google Shape;548;p74"/>
          <p:cNvCxnSpPr/>
          <p:nvPr/>
        </p:nvCxnSpPr>
        <p:spPr>
          <a:xfrm>
            <a:off x="6413064"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49" name="Google Shape;549;p74"/>
          <p:cNvSpPr>
            <a:spLocks noGrp="1"/>
          </p:cNvSpPr>
          <p:nvPr>
            <p:ph type="pic" idx="4"/>
          </p:nvPr>
        </p:nvSpPr>
        <p:spPr>
          <a:xfrm>
            <a:off x="6413065" y="411163"/>
            <a:ext cx="2299138" cy="1485084"/>
          </a:xfrm>
          <a:prstGeom prst="rect">
            <a:avLst/>
          </a:prstGeom>
          <a:noFill/>
          <a:ln>
            <a:noFill/>
          </a:ln>
        </p:spPr>
      </p:sp>
      <p:sp>
        <p:nvSpPr>
          <p:cNvPr id="550" name="Google Shape;550;p74"/>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1" name="Google Shape;551;p74"/>
          <p:cNvSpPr txBox="1">
            <a:spLocks noGrp="1"/>
          </p:cNvSpPr>
          <p:nvPr>
            <p:ph type="body" idx="5"/>
          </p:nvPr>
        </p:nvSpPr>
        <p:spPr>
          <a:xfrm>
            <a:off x="436125"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552" name="Google Shape;552;p74"/>
          <p:cNvCxnSpPr/>
          <p:nvPr/>
        </p:nvCxnSpPr>
        <p:spPr>
          <a:xfrm>
            <a:off x="3422428"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53" name="Google Shape;553;p74"/>
          <p:cNvSpPr>
            <a:spLocks noGrp="1"/>
          </p:cNvSpPr>
          <p:nvPr>
            <p:ph type="pic" idx="6"/>
          </p:nvPr>
        </p:nvSpPr>
        <p:spPr>
          <a:xfrm>
            <a:off x="3422429" y="411163"/>
            <a:ext cx="2299138" cy="1485084"/>
          </a:xfrm>
          <a:prstGeom prst="rect">
            <a:avLst/>
          </a:prstGeom>
          <a:noFill/>
          <a:ln>
            <a:noFill/>
          </a:ln>
        </p:spPr>
      </p:sp>
      <p:cxnSp>
        <p:nvCxnSpPr>
          <p:cNvPr id="554" name="Google Shape;554;p74"/>
          <p:cNvCxnSpPr/>
          <p:nvPr/>
        </p:nvCxnSpPr>
        <p:spPr>
          <a:xfrm>
            <a:off x="3429712"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555" name="Google Shape;555;p74"/>
          <p:cNvSpPr>
            <a:spLocks noGrp="1"/>
          </p:cNvSpPr>
          <p:nvPr>
            <p:ph type="pic" idx="7"/>
          </p:nvPr>
        </p:nvSpPr>
        <p:spPr>
          <a:xfrm>
            <a:off x="3429712" y="2571750"/>
            <a:ext cx="2299138" cy="1485084"/>
          </a:xfrm>
          <a:prstGeom prst="rect">
            <a:avLst/>
          </a:prstGeom>
          <a:noFill/>
          <a:ln>
            <a:noFill/>
          </a:ln>
        </p:spPr>
      </p:sp>
      <p:sp>
        <p:nvSpPr>
          <p:cNvPr id="556" name="Google Shape;556;p74"/>
          <p:cNvSpPr txBox="1">
            <a:spLocks noGrp="1"/>
          </p:cNvSpPr>
          <p:nvPr>
            <p:ph type="body" idx="8"/>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7" name="Google Shape;557;p74"/>
          <p:cNvSpPr txBox="1">
            <a:spLocks noGrp="1"/>
          </p:cNvSpPr>
          <p:nvPr>
            <p:ph type="body" idx="9"/>
          </p:nvPr>
        </p:nvSpPr>
        <p:spPr>
          <a:xfrm>
            <a:off x="3429712"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8" name="Google Shape;558;p74"/>
          <p:cNvSpPr txBox="1">
            <a:spLocks noGrp="1"/>
          </p:cNvSpPr>
          <p:nvPr>
            <p:ph type="body" idx="1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1620">
          <p15:clr>
            <a:srgbClr val="FBAE40"/>
          </p15:clr>
        </p15:guide>
        <p15:guide id="3" orient="horz" pos="259">
          <p15:clr>
            <a:srgbClr val="FBAE40"/>
          </p15:clr>
        </p15:guide>
        <p15:guide id="4" pos="5488">
          <p15:clr>
            <a:srgbClr val="FBAE40"/>
          </p15:clr>
        </p15:guide>
        <p15:guide id="5" orient="horz" pos="2981">
          <p15:clr>
            <a:srgbClr val="FBAE40"/>
          </p15:clr>
        </p15:guide>
        <p15:guide id="6" pos="1723">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matchingName="5 images (Light)">
  <p:cSld name="5 images (Light)">
    <p:bg>
      <p:bgPr>
        <a:solidFill>
          <a:schemeClr val="lt2"/>
        </a:solidFill>
        <a:effectLst/>
      </p:bgPr>
    </p:bg>
    <p:spTree>
      <p:nvGrpSpPr>
        <p:cNvPr id="1" name="Shape 559"/>
        <p:cNvGrpSpPr/>
        <p:nvPr/>
      </p:nvGrpSpPr>
      <p:grpSpPr>
        <a:xfrm>
          <a:off x="0" y="0"/>
          <a:ext cx="0" cy="0"/>
          <a:chOff x="0" y="0"/>
          <a:chExt cx="0" cy="0"/>
        </a:xfrm>
      </p:grpSpPr>
      <p:sp>
        <p:nvSpPr>
          <p:cNvPr id="560" name="Google Shape;560;p75"/>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61" name="Google Shape;561;p75"/>
          <p:cNvCxnSpPr/>
          <p:nvPr/>
        </p:nvCxnSpPr>
        <p:spPr>
          <a:xfrm>
            <a:off x="431801"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62" name="Google Shape;562;p75"/>
          <p:cNvSpPr>
            <a:spLocks noGrp="1"/>
          </p:cNvSpPr>
          <p:nvPr>
            <p:ph type="pic" idx="2"/>
          </p:nvPr>
        </p:nvSpPr>
        <p:spPr>
          <a:xfrm>
            <a:off x="431802" y="411163"/>
            <a:ext cx="2299138" cy="1485084"/>
          </a:xfrm>
          <a:prstGeom prst="rect">
            <a:avLst/>
          </a:prstGeom>
          <a:noFill/>
          <a:ln>
            <a:noFill/>
          </a:ln>
        </p:spPr>
      </p:sp>
      <p:cxnSp>
        <p:nvCxnSpPr>
          <p:cNvPr id="563" name="Google Shape;563;p75"/>
          <p:cNvCxnSpPr/>
          <p:nvPr/>
        </p:nvCxnSpPr>
        <p:spPr>
          <a:xfrm>
            <a:off x="431799" y="4202205"/>
            <a:ext cx="2299138" cy="1"/>
          </a:xfrm>
          <a:prstGeom prst="straightConnector1">
            <a:avLst/>
          </a:prstGeom>
          <a:noFill/>
          <a:ln w="25400" cap="flat" cmpd="sng">
            <a:solidFill>
              <a:schemeClr val="dk1"/>
            </a:solidFill>
            <a:prstDash val="solid"/>
            <a:round/>
            <a:headEnd type="none" w="sm" len="sm"/>
            <a:tailEnd type="none" w="sm" len="sm"/>
          </a:ln>
        </p:spPr>
      </p:cxnSp>
      <p:sp>
        <p:nvSpPr>
          <p:cNvPr id="564" name="Google Shape;564;p75"/>
          <p:cNvSpPr>
            <a:spLocks noGrp="1"/>
          </p:cNvSpPr>
          <p:nvPr>
            <p:ph type="pic" idx="3"/>
          </p:nvPr>
        </p:nvSpPr>
        <p:spPr>
          <a:xfrm>
            <a:off x="431800" y="2584284"/>
            <a:ext cx="2299138" cy="1485084"/>
          </a:xfrm>
          <a:prstGeom prst="rect">
            <a:avLst/>
          </a:prstGeom>
          <a:noFill/>
          <a:ln>
            <a:noFill/>
          </a:ln>
        </p:spPr>
      </p:sp>
      <p:cxnSp>
        <p:nvCxnSpPr>
          <p:cNvPr id="565" name="Google Shape;565;p75"/>
          <p:cNvCxnSpPr/>
          <p:nvPr/>
        </p:nvCxnSpPr>
        <p:spPr>
          <a:xfrm>
            <a:off x="6413064"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66" name="Google Shape;566;p75"/>
          <p:cNvSpPr>
            <a:spLocks noGrp="1"/>
          </p:cNvSpPr>
          <p:nvPr>
            <p:ph type="pic" idx="4"/>
          </p:nvPr>
        </p:nvSpPr>
        <p:spPr>
          <a:xfrm>
            <a:off x="6413065" y="411163"/>
            <a:ext cx="2299138" cy="1485084"/>
          </a:xfrm>
          <a:prstGeom prst="rect">
            <a:avLst/>
          </a:prstGeom>
          <a:noFill/>
          <a:ln>
            <a:noFill/>
          </a:ln>
        </p:spPr>
      </p:sp>
      <p:sp>
        <p:nvSpPr>
          <p:cNvPr id="567" name="Google Shape;567;p75"/>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68" name="Google Shape;568;p75"/>
          <p:cNvSpPr txBox="1">
            <a:spLocks noGrp="1"/>
          </p:cNvSpPr>
          <p:nvPr>
            <p:ph type="body" idx="5"/>
          </p:nvPr>
        </p:nvSpPr>
        <p:spPr>
          <a:xfrm>
            <a:off x="431799" y="420219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569" name="Google Shape;569;p75"/>
          <p:cNvCxnSpPr/>
          <p:nvPr/>
        </p:nvCxnSpPr>
        <p:spPr>
          <a:xfrm>
            <a:off x="3422428"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70" name="Google Shape;570;p75"/>
          <p:cNvSpPr>
            <a:spLocks noGrp="1"/>
          </p:cNvSpPr>
          <p:nvPr>
            <p:ph type="pic" idx="6"/>
          </p:nvPr>
        </p:nvSpPr>
        <p:spPr>
          <a:xfrm>
            <a:off x="3422429" y="411163"/>
            <a:ext cx="2299138" cy="1485084"/>
          </a:xfrm>
          <a:prstGeom prst="rect">
            <a:avLst/>
          </a:prstGeom>
          <a:noFill/>
          <a:ln>
            <a:noFill/>
          </a:ln>
        </p:spPr>
      </p:sp>
      <p:cxnSp>
        <p:nvCxnSpPr>
          <p:cNvPr id="571" name="Google Shape;571;p75"/>
          <p:cNvCxnSpPr/>
          <p:nvPr/>
        </p:nvCxnSpPr>
        <p:spPr>
          <a:xfrm>
            <a:off x="3425386" y="4202205"/>
            <a:ext cx="2299138" cy="1"/>
          </a:xfrm>
          <a:prstGeom prst="straightConnector1">
            <a:avLst/>
          </a:prstGeom>
          <a:noFill/>
          <a:ln w="25400" cap="flat" cmpd="sng">
            <a:solidFill>
              <a:schemeClr val="dk1"/>
            </a:solidFill>
            <a:prstDash val="solid"/>
            <a:round/>
            <a:headEnd type="none" w="sm" len="sm"/>
            <a:tailEnd type="none" w="sm" len="sm"/>
          </a:ln>
        </p:spPr>
      </p:cxnSp>
      <p:sp>
        <p:nvSpPr>
          <p:cNvPr id="572" name="Google Shape;572;p75"/>
          <p:cNvSpPr>
            <a:spLocks noGrp="1"/>
          </p:cNvSpPr>
          <p:nvPr>
            <p:ph type="pic" idx="7"/>
          </p:nvPr>
        </p:nvSpPr>
        <p:spPr>
          <a:xfrm>
            <a:off x="3425387" y="2584284"/>
            <a:ext cx="2299138" cy="1485084"/>
          </a:xfrm>
          <a:prstGeom prst="rect">
            <a:avLst/>
          </a:prstGeom>
          <a:noFill/>
          <a:ln>
            <a:noFill/>
          </a:ln>
        </p:spPr>
      </p:sp>
      <p:sp>
        <p:nvSpPr>
          <p:cNvPr id="573" name="Google Shape;573;p75"/>
          <p:cNvSpPr txBox="1">
            <a:spLocks noGrp="1"/>
          </p:cNvSpPr>
          <p:nvPr>
            <p:ph type="body" idx="8"/>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74" name="Google Shape;574;p75"/>
          <p:cNvSpPr txBox="1">
            <a:spLocks noGrp="1"/>
          </p:cNvSpPr>
          <p:nvPr>
            <p:ph type="body" idx="9"/>
          </p:nvPr>
        </p:nvSpPr>
        <p:spPr>
          <a:xfrm>
            <a:off x="3425386" y="420219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75" name="Google Shape;575;p75"/>
          <p:cNvSpPr txBox="1">
            <a:spLocks noGrp="1"/>
          </p:cNvSpPr>
          <p:nvPr>
            <p:ph type="body" idx="1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matchingName="6 images (Dark)">
  <p:cSld name="6 images (Dark)">
    <p:bg>
      <p:bgPr>
        <a:solidFill>
          <a:schemeClr val="dk2"/>
        </a:solidFill>
        <a:effectLst/>
      </p:bgPr>
    </p:bg>
    <p:spTree>
      <p:nvGrpSpPr>
        <p:cNvPr id="1" name="Shape 576"/>
        <p:cNvGrpSpPr/>
        <p:nvPr/>
      </p:nvGrpSpPr>
      <p:grpSpPr>
        <a:xfrm>
          <a:off x="0" y="0"/>
          <a:ext cx="0" cy="0"/>
          <a:chOff x="0" y="0"/>
          <a:chExt cx="0" cy="0"/>
        </a:xfrm>
      </p:grpSpPr>
      <p:sp>
        <p:nvSpPr>
          <p:cNvPr id="577" name="Google Shape;577;p76"/>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1800"/>
              <a:buFont typeface="Arial"/>
              <a:buNone/>
              <a:defRPr sz="1800" b="0">
                <a:solidFill>
                  <a:schemeClr val="lt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78" name="Google Shape;578;p76"/>
          <p:cNvCxnSpPr/>
          <p:nvPr/>
        </p:nvCxnSpPr>
        <p:spPr>
          <a:xfrm>
            <a:off x="431801"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79" name="Google Shape;579;p76"/>
          <p:cNvSpPr>
            <a:spLocks noGrp="1"/>
          </p:cNvSpPr>
          <p:nvPr>
            <p:ph type="pic" idx="2"/>
          </p:nvPr>
        </p:nvSpPr>
        <p:spPr>
          <a:xfrm>
            <a:off x="431802" y="411163"/>
            <a:ext cx="2299138" cy="1485084"/>
          </a:xfrm>
          <a:prstGeom prst="rect">
            <a:avLst/>
          </a:prstGeom>
          <a:noFill/>
          <a:ln>
            <a:noFill/>
          </a:ln>
        </p:spPr>
      </p:sp>
      <p:cxnSp>
        <p:nvCxnSpPr>
          <p:cNvPr id="580" name="Google Shape;580;p76"/>
          <p:cNvCxnSpPr/>
          <p:nvPr/>
        </p:nvCxnSpPr>
        <p:spPr>
          <a:xfrm>
            <a:off x="431797"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581" name="Google Shape;581;p76"/>
          <p:cNvSpPr>
            <a:spLocks noGrp="1"/>
          </p:cNvSpPr>
          <p:nvPr>
            <p:ph type="pic" idx="3"/>
          </p:nvPr>
        </p:nvSpPr>
        <p:spPr>
          <a:xfrm>
            <a:off x="431798" y="2571750"/>
            <a:ext cx="2299138" cy="1485084"/>
          </a:xfrm>
          <a:prstGeom prst="rect">
            <a:avLst/>
          </a:prstGeom>
          <a:noFill/>
          <a:ln>
            <a:noFill/>
          </a:ln>
        </p:spPr>
      </p:sp>
      <p:cxnSp>
        <p:nvCxnSpPr>
          <p:cNvPr id="582" name="Google Shape;582;p76"/>
          <p:cNvCxnSpPr/>
          <p:nvPr/>
        </p:nvCxnSpPr>
        <p:spPr>
          <a:xfrm>
            <a:off x="6413064"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83" name="Google Shape;583;p76"/>
          <p:cNvSpPr>
            <a:spLocks noGrp="1"/>
          </p:cNvSpPr>
          <p:nvPr>
            <p:ph type="pic" idx="4"/>
          </p:nvPr>
        </p:nvSpPr>
        <p:spPr>
          <a:xfrm>
            <a:off x="6413065" y="411163"/>
            <a:ext cx="2299138" cy="1485084"/>
          </a:xfrm>
          <a:prstGeom prst="rect">
            <a:avLst/>
          </a:prstGeom>
          <a:noFill/>
          <a:ln>
            <a:noFill/>
          </a:ln>
        </p:spPr>
      </p:sp>
      <p:cxnSp>
        <p:nvCxnSpPr>
          <p:cNvPr id="584" name="Google Shape;584;p76"/>
          <p:cNvCxnSpPr/>
          <p:nvPr/>
        </p:nvCxnSpPr>
        <p:spPr>
          <a:xfrm>
            <a:off x="6413061"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585" name="Google Shape;585;p76"/>
          <p:cNvSpPr>
            <a:spLocks noGrp="1"/>
          </p:cNvSpPr>
          <p:nvPr>
            <p:ph type="pic" idx="5"/>
          </p:nvPr>
        </p:nvSpPr>
        <p:spPr>
          <a:xfrm>
            <a:off x="6413062" y="2571750"/>
            <a:ext cx="2299138" cy="1485084"/>
          </a:xfrm>
          <a:prstGeom prst="rect">
            <a:avLst/>
          </a:prstGeom>
          <a:noFill/>
          <a:ln>
            <a:noFill/>
          </a:ln>
        </p:spPr>
      </p:sp>
      <p:sp>
        <p:nvSpPr>
          <p:cNvPr id="586" name="Google Shape;586;p76"/>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87" name="Google Shape;587;p76"/>
          <p:cNvSpPr txBox="1">
            <a:spLocks noGrp="1"/>
          </p:cNvSpPr>
          <p:nvPr>
            <p:ph type="body" idx="6"/>
          </p:nvPr>
        </p:nvSpPr>
        <p:spPr>
          <a:xfrm>
            <a:off x="431797"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88" name="Google Shape;588;p76"/>
          <p:cNvSpPr txBox="1">
            <a:spLocks noGrp="1"/>
          </p:cNvSpPr>
          <p:nvPr>
            <p:ph type="body" idx="7"/>
          </p:nvPr>
        </p:nvSpPr>
        <p:spPr>
          <a:xfrm>
            <a:off x="6413061"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589" name="Google Shape;589;p76"/>
          <p:cNvCxnSpPr/>
          <p:nvPr/>
        </p:nvCxnSpPr>
        <p:spPr>
          <a:xfrm>
            <a:off x="3422428" y="2029084"/>
            <a:ext cx="2299138" cy="1"/>
          </a:xfrm>
          <a:prstGeom prst="straightConnector1">
            <a:avLst/>
          </a:prstGeom>
          <a:noFill/>
          <a:ln w="25400" cap="flat" cmpd="sng">
            <a:solidFill>
              <a:schemeClr val="lt1"/>
            </a:solidFill>
            <a:prstDash val="solid"/>
            <a:round/>
            <a:headEnd type="none" w="sm" len="sm"/>
            <a:tailEnd type="none" w="sm" len="sm"/>
          </a:ln>
        </p:spPr>
      </p:cxnSp>
      <p:sp>
        <p:nvSpPr>
          <p:cNvPr id="590" name="Google Shape;590;p76"/>
          <p:cNvSpPr>
            <a:spLocks noGrp="1"/>
          </p:cNvSpPr>
          <p:nvPr>
            <p:ph type="pic" idx="8"/>
          </p:nvPr>
        </p:nvSpPr>
        <p:spPr>
          <a:xfrm>
            <a:off x="3422429" y="411163"/>
            <a:ext cx="2299138" cy="1485084"/>
          </a:xfrm>
          <a:prstGeom prst="rect">
            <a:avLst/>
          </a:prstGeom>
          <a:noFill/>
          <a:ln>
            <a:noFill/>
          </a:ln>
        </p:spPr>
      </p:sp>
      <p:cxnSp>
        <p:nvCxnSpPr>
          <p:cNvPr id="591" name="Google Shape;591;p76"/>
          <p:cNvCxnSpPr/>
          <p:nvPr/>
        </p:nvCxnSpPr>
        <p:spPr>
          <a:xfrm>
            <a:off x="3422425" y="4189671"/>
            <a:ext cx="2299138" cy="1"/>
          </a:xfrm>
          <a:prstGeom prst="straightConnector1">
            <a:avLst/>
          </a:prstGeom>
          <a:noFill/>
          <a:ln w="25400" cap="flat" cmpd="sng">
            <a:solidFill>
              <a:schemeClr val="lt1"/>
            </a:solidFill>
            <a:prstDash val="solid"/>
            <a:round/>
            <a:headEnd type="none" w="sm" len="sm"/>
            <a:tailEnd type="none" w="sm" len="sm"/>
          </a:ln>
        </p:spPr>
      </p:cxnSp>
      <p:sp>
        <p:nvSpPr>
          <p:cNvPr id="592" name="Google Shape;592;p76"/>
          <p:cNvSpPr>
            <a:spLocks noGrp="1"/>
          </p:cNvSpPr>
          <p:nvPr>
            <p:ph type="pic" idx="9"/>
          </p:nvPr>
        </p:nvSpPr>
        <p:spPr>
          <a:xfrm>
            <a:off x="3422426" y="2571750"/>
            <a:ext cx="2299138" cy="1485084"/>
          </a:xfrm>
          <a:prstGeom prst="rect">
            <a:avLst/>
          </a:prstGeom>
          <a:noFill/>
          <a:ln>
            <a:noFill/>
          </a:ln>
        </p:spPr>
      </p:sp>
      <p:sp>
        <p:nvSpPr>
          <p:cNvPr id="593" name="Google Shape;593;p76"/>
          <p:cNvSpPr txBox="1">
            <a:spLocks noGrp="1"/>
          </p:cNvSpPr>
          <p:nvPr>
            <p:ph type="body" idx="13"/>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94" name="Google Shape;594;p76"/>
          <p:cNvSpPr txBox="1">
            <a:spLocks noGrp="1"/>
          </p:cNvSpPr>
          <p:nvPr>
            <p:ph type="body" idx="14"/>
          </p:nvPr>
        </p:nvSpPr>
        <p:spPr>
          <a:xfrm>
            <a:off x="3422425" y="418965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1800"/>
              <a:buFont typeface="Arial"/>
              <a:buNone/>
              <a:defRPr sz="1800">
                <a:solidFill>
                  <a:schemeClr val="lt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95" name="Google Shape;595;p76"/>
          <p:cNvSpPr txBox="1">
            <a:spLocks noGrp="1"/>
          </p:cNvSpPr>
          <p:nvPr>
            <p:ph type="body" idx="15"/>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606">
          <p15:clr>
            <a:srgbClr val="FBAE40"/>
          </p15:clr>
        </p15:guide>
        <p15:guide id="6" orient="horz" pos="1620">
          <p15:clr>
            <a:srgbClr val="FBAE40"/>
          </p15:clr>
        </p15:guide>
        <p15:guide id="7" pos="1723">
          <p15:clr>
            <a:srgbClr val="FBAE40"/>
          </p15:clr>
        </p15:guide>
        <p15:guide id="8" pos="2154">
          <p15:clr>
            <a:srgbClr val="FBAE40"/>
          </p15:clr>
        </p15:guide>
        <p15:guide id="9" pos="4037">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matchingName="6 images (Light)">
  <p:cSld name="6 images (Light)">
    <p:bg>
      <p:bgPr>
        <a:solidFill>
          <a:schemeClr val="lt2"/>
        </a:solidFill>
        <a:effectLst/>
      </p:bgPr>
    </p:bg>
    <p:spTree>
      <p:nvGrpSpPr>
        <p:cNvPr id="1" name="Shape 596"/>
        <p:cNvGrpSpPr/>
        <p:nvPr/>
      </p:nvGrpSpPr>
      <p:grpSpPr>
        <a:xfrm>
          <a:off x="0" y="0"/>
          <a:ext cx="0" cy="0"/>
          <a:chOff x="0" y="0"/>
          <a:chExt cx="0" cy="0"/>
        </a:xfrm>
      </p:grpSpPr>
      <p:sp>
        <p:nvSpPr>
          <p:cNvPr id="597" name="Google Shape;597;p77"/>
          <p:cNvSpPr txBox="1">
            <a:spLocks noGrp="1"/>
          </p:cNvSpPr>
          <p:nvPr>
            <p:ph type="title"/>
          </p:nvPr>
        </p:nvSpPr>
        <p:spPr>
          <a:xfrm>
            <a:off x="431800" y="2029070"/>
            <a:ext cx="2299138" cy="319787"/>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dk1"/>
              </a:buClr>
              <a:buSzPts val="1800"/>
              <a:buFont typeface="Arial"/>
              <a:buNone/>
              <a:defRPr sz="1800" b="0">
                <a:solidFill>
                  <a:schemeClr val="dk1"/>
                </a:solidFill>
              </a:defRPr>
            </a:lvl1pPr>
            <a:lvl2pPr lvl="1" algn="l">
              <a:lnSpc>
                <a:spcPct val="85000"/>
              </a:lnSpc>
              <a:spcBef>
                <a:spcPts val="50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598" name="Google Shape;598;p77"/>
          <p:cNvCxnSpPr/>
          <p:nvPr/>
        </p:nvCxnSpPr>
        <p:spPr>
          <a:xfrm>
            <a:off x="431801"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599" name="Google Shape;599;p77"/>
          <p:cNvSpPr>
            <a:spLocks noGrp="1"/>
          </p:cNvSpPr>
          <p:nvPr>
            <p:ph type="pic" idx="2"/>
          </p:nvPr>
        </p:nvSpPr>
        <p:spPr>
          <a:xfrm>
            <a:off x="431802" y="411163"/>
            <a:ext cx="2299138" cy="1485084"/>
          </a:xfrm>
          <a:prstGeom prst="rect">
            <a:avLst/>
          </a:prstGeom>
          <a:noFill/>
          <a:ln>
            <a:noFill/>
          </a:ln>
        </p:spPr>
      </p:sp>
      <p:cxnSp>
        <p:nvCxnSpPr>
          <p:cNvPr id="600" name="Google Shape;600;p77"/>
          <p:cNvCxnSpPr/>
          <p:nvPr/>
        </p:nvCxnSpPr>
        <p:spPr>
          <a:xfrm>
            <a:off x="436124"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601" name="Google Shape;601;p77"/>
          <p:cNvSpPr>
            <a:spLocks noGrp="1"/>
          </p:cNvSpPr>
          <p:nvPr>
            <p:ph type="pic" idx="3"/>
          </p:nvPr>
        </p:nvSpPr>
        <p:spPr>
          <a:xfrm>
            <a:off x="436125" y="2585440"/>
            <a:ext cx="2299138" cy="1485084"/>
          </a:xfrm>
          <a:prstGeom prst="rect">
            <a:avLst/>
          </a:prstGeom>
          <a:noFill/>
          <a:ln>
            <a:noFill/>
          </a:ln>
        </p:spPr>
      </p:sp>
      <p:cxnSp>
        <p:nvCxnSpPr>
          <p:cNvPr id="602" name="Google Shape;602;p77"/>
          <p:cNvCxnSpPr/>
          <p:nvPr/>
        </p:nvCxnSpPr>
        <p:spPr>
          <a:xfrm>
            <a:off x="6413064"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603" name="Google Shape;603;p77"/>
          <p:cNvSpPr>
            <a:spLocks noGrp="1"/>
          </p:cNvSpPr>
          <p:nvPr>
            <p:ph type="pic" idx="4"/>
          </p:nvPr>
        </p:nvSpPr>
        <p:spPr>
          <a:xfrm>
            <a:off x="6413065" y="411163"/>
            <a:ext cx="2299138" cy="1485084"/>
          </a:xfrm>
          <a:prstGeom prst="rect">
            <a:avLst/>
          </a:prstGeom>
          <a:noFill/>
          <a:ln>
            <a:noFill/>
          </a:ln>
        </p:spPr>
      </p:sp>
      <p:cxnSp>
        <p:nvCxnSpPr>
          <p:cNvPr id="604" name="Google Shape;604;p77"/>
          <p:cNvCxnSpPr/>
          <p:nvPr/>
        </p:nvCxnSpPr>
        <p:spPr>
          <a:xfrm>
            <a:off x="6417388"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605" name="Google Shape;605;p77"/>
          <p:cNvSpPr>
            <a:spLocks noGrp="1"/>
          </p:cNvSpPr>
          <p:nvPr>
            <p:ph type="pic" idx="5"/>
          </p:nvPr>
        </p:nvSpPr>
        <p:spPr>
          <a:xfrm>
            <a:off x="6417389" y="2585440"/>
            <a:ext cx="2299138" cy="1485084"/>
          </a:xfrm>
          <a:prstGeom prst="rect">
            <a:avLst/>
          </a:prstGeom>
          <a:noFill/>
          <a:ln>
            <a:noFill/>
          </a:ln>
        </p:spPr>
      </p:sp>
      <p:sp>
        <p:nvSpPr>
          <p:cNvPr id="606" name="Google Shape;606;p77"/>
          <p:cNvSpPr txBox="1">
            <a:spLocks noGrp="1"/>
          </p:cNvSpPr>
          <p:nvPr>
            <p:ph type="body" idx="1"/>
          </p:nvPr>
        </p:nvSpPr>
        <p:spPr>
          <a:xfrm>
            <a:off x="6413062"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07" name="Google Shape;607;p77"/>
          <p:cNvSpPr txBox="1">
            <a:spLocks noGrp="1"/>
          </p:cNvSpPr>
          <p:nvPr>
            <p:ph type="body" idx="6"/>
          </p:nvPr>
        </p:nvSpPr>
        <p:spPr>
          <a:xfrm>
            <a:off x="436124"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08" name="Google Shape;608;p77"/>
          <p:cNvSpPr txBox="1">
            <a:spLocks noGrp="1"/>
          </p:cNvSpPr>
          <p:nvPr>
            <p:ph type="body" idx="7"/>
          </p:nvPr>
        </p:nvSpPr>
        <p:spPr>
          <a:xfrm>
            <a:off x="6417388"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609" name="Google Shape;609;p77"/>
          <p:cNvCxnSpPr/>
          <p:nvPr/>
        </p:nvCxnSpPr>
        <p:spPr>
          <a:xfrm>
            <a:off x="3422428" y="2029084"/>
            <a:ext cx="2299138" cy="1"/>
          </a:xfrm>
          <a:prstGeom prst="straightConnector1">
            <a:avLst/>
          </a:prstGeom>
          <a:noFill/>
          <a:ln w="25400" cap="flat" cmpd="sng">
            <a:solidFill>
              <a:schemeClr val="dk1"/>
            </a:solidFill>
            <a:prstDash val="solid"/>
            <a:round/>
            <a:headEnd type="none" w="sm" len="sm"/>
            <a:tailEnd type="none" w="sm" len="sm"/>
          </a:ln>
        </p:spPr>
      </p:cxnSp>
      <p:sp>
        <p:nvSpPr>
          <p:cNvPr id="610" name="Google Shape;610;p77"/>
          <p:cNvSpPr>
            <a:spLocks noGrp="1"/>
          </p:cNvSpPr>
          <p:nvPr>
            <p:ph type="pic" idx="8"/>
          </p:nvPr>
        </p:nvSpPr>
        <p:spPr>
          <a:xfrm>
            <a:off x="3422429" y="411163"/>
            <a:ext cx="2299138" cy="1485084"/>
          </a:xfrm>
          <a:prstGeom prst="rect">
            <a:avLst/>
          </a:prstGeom>
          <a:noFill/>
          <a:ln>
            <a:noFill/>
          </a:ln>
        </p:spPr>
      </p:sp>
      <p:cxnSp>
        <p:nvCxnSpPr>
          <p:cNvPr id="611" name="Google Shape;611;p77"/>
          <p:cNvCxnSpPr/>
          <p:nvPr/>
        </p:nvCxnSpPr>
        <p:spPr>
          <a:xfrm>
            <a:off x="3426752" y="4203361"/>
            <a:ext cx="2299138" cy="1"/>
          </a:xfrm>
          <a:prstGeom prst="straightConnector1">
            <a:avLst/>
          </a:prstGeom>
          <a:noFill/>
          <a:ln w="25400" cap="flat" cmpd="sng">
            <a:solidFill>
              <a:schemeClr val="dk1"/>
            </a:solidFill>
            <a:prstDash val="solid"/>
            <a:round/>
            <a:headEnd type="none" w="sm" len="sm"/>
            <a:tailEnd type="none" w="sm" len="sm"/>
          </a:ln>
        </p:spPr>
      </p:cxnSp>
      <p:sp>
        <p:nvSpPr>
          <p:cNvPr id="612" name="Google Shape;612;p77"/>
          <p:cNvSpPr>
            <a:spLocks noGrp="1"/>
          </p:cNvSpPr>
          <p:nvPr>
            <p:ph type="pic" idx="9"/>
          </p:nvPr>
        </p:nvSpPr>
        <p:spPr>
          <a:xfrm>
            <a:off x="3426753" y="2585440"/>
            <a:ext cx="2299138" cy="1485084"/>
          </a:xfrm>
          <a:prstGeom prst="rect">
            <a:avLst/>
          </a:prstGeom>
          <a:noFill/>
          <a:ln>
            <a:noFill/>
          </a:ln>
        </p:spPr>
      </p:sp>
      <p:sp>
        <p:nvSpPr>
          <p:cNvPr id="613" name="Google Shape;613;p77"/>
          <p:cNvSpPr txBox="1">
            <a:spLocks noGrp="1"/>
          </p:cNvSpPr>
          <p:nvPr>
            <p:ph type="body" idx="13"/>
          </p:nvPr>
        </p:nvSpPr>
        <p:spPr>
          <a:xfrm>
            <a:off x="3422426" y="2029071"/>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14" name="Google Shape;614;p77"/>
          <p:cNvSpPr txBox="1">
            <a:spLocks noGrp="1"/>
          </p:cNvSpPr>
          <p:nvPr>
            <p:ph type="body" idx="14"/>
          </p:nvPr>
        </p:nvSpPr>
        <p:spPr>
          <a:xfrm>
            <a:off x="3426752" y="4203347"/>
            <a:ext cx="2299138" cy="319786"/>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1800"/>
              <a:buFont typeface="Arial"/>
              <a:buNone/>
              <a:defRPr sz="1800">
                <a:solidFill>
                  <a:schemeClr val="dk1"/>
                </a:solidFill>
              </a:defRPr>
            </a:lvl1pPr>
            <a:lvl2pPr marL="914400" lvl="1" indent="-228600" algn="l">
              <a:spcBef>
                <a:spcPts val="5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15" name="Google Shape;615;p77"/>
          <p:cNvSpPr txBox="1">
            <a:spLocks noGrp="1"/>
          </p:cNvSpPr>
          <p:nvPr>
            <p:ph type="body" idx="15"/>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723">
          <p15:clr>
            <a:srgbClr val="FBAE40"/>
          </p15:clr>
        </p15:guide>
        <p15:guide id="6" orient="horz" pos="1620">
          <p15:clr>
            <a:srgbClr val="FBAE40"/>
          </p15:clr>
        </p15:guide>
        <p15:guide id="7" pos="2154">
          <p15:clr>
            <a:srgbClr val="FBAE40"/>
          </p15:clr>
        </p15:guide>
        <p15:guide id="8" pos="3606">
          <p15:clr>
            <a:srgbClr val="FBAE40"/>
          </p15:clr>
        </p15:guide>
        <p15:guide id="9" pos="4037">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matchingName="Bullets, chart (Dark)">
  <p:cSld name="Bullets, chart (Dark)">
    <p:bg>
      <p:bgPr>
        <a:solidFill>
          <a:schemeClr val="dk2"/>
        </a:solidFill>
        <a:effectLst/>
      </p:bgPr>
    </p:bg>
    <p:spTree>
      <p:nvGrpSpPr>
        <p:cNvPr id="1" name="Shape 616"/>
        <p:cNvGrpSpPr/>
        <p:nvPr/>
      </p:nvGrpSpPr>
      <p:grpSpPr>
        <a:xfrm>
          <a:off x="0" y="0"/>
          <a:ext cx="0" cy="0"/>
          <a:chOff x="0" y="0"/>
          <a:chExt cx="0" cy="0"/>
        </a:xfrm>
      </p:grpSpPr>
      <p:sp>
        <p:nvSpPr>
          <p:cNvPr id="617" name="Google Shape;617;p78"/>
          <p:cNvSpPr>
            <a:spLocks noGrp="1"/>
          </p:cNvSpPr>
          <p:nvPr>
            <p:ph type="chart" idx="2"/>
          </p:nvPr>
        </p:nvSpPr>
        <p:spPr>
          <a:xfrm>
            <a:off x="4791077" y="682938"/>
            <a:ext cx="3921122" cy="3462342"/>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lt1"/>
              </a:buClr>
              <a:buSzPts val="2800"/>
              <a:buFont typeface="Arial"/>
              <a:buNone/>
              <a:defRPr sz="2800" b="0" i="0" u="none" strike="noStrike" cap="none">
                <a:solidFill>
                  <a:schemeClr val="lt1"/>
                </a:solidFill>
                <a:latin typeface="Arial"/>
                <a:ea typeface="Arial"/>
                <a:cs typeface="Arial"/>
                <a:sym typeface="Arial"/>
              </a:defRPr>
            </a:lvl1pPr>
            <a:lvl2pPr marR="0" lvl="1"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18" name="Google Shape;618;p78"/>
          <p:cNvSpPr txBox="1">
            <a:spLocks noGrp="1"/>
          </p:cNvSpPr>
          <p:nvPr>
            <p:ph type="body" idx="1"/>
          </p:nvPr>
        </p:nvSpPr>
        <p:spPr>
          <a:xfrm>
            <a:off x="431801" y="682938"/>
            <a:ext cx="3921124" cy="3462342"/>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19" name="Google Shape;619;p78"/>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matchingName="Bullets, chart (Light)">
  <p:cSld name="Bullets, chart (Light)">
    <p:bg>
      <p:bgPr>
        <a:solidFill>
          <a:schemeClr val="lt2"/>
        </a:solidFill>
        <a:effectLst/>
      </p:bgPr>
    </p:bg>
    <p:spTree>
      <p:nvGrpSpPr>
        <p:cNvPr id="1" name="Shape 620"/>
        <p:cNvGrpSpPr/>
        <p:nvPr/>
      </p:nvGrpSpPr>
      <p:grpSpPr>
        <a:xfrm>
          <a:off x="0" y="0"/>
          <a:ext cx="0" cy="0"/>
          <a:chOff x="0" y="0"/>
          <a:chExt cx="0" cy="0"/>
        </a:xfrm>
      </p:grpSpPr>
      <p:sp>
        <p:nvSpPr>
          <p:cNvPr id="621" name="Google Shape;621;p79"/>
          <p:cNvSpPr>
            <a:spLocks noGrp="1"/>
          </p:cNvSpPr>
          <p:nvPr>
            <p:ph type="chart" idx="2"/>
          </p:nvPr>
        </p:nvSpPr>
        <p:spPr>
          <a:xfrm>
            <a:off x="4791077" y="682939"/>
            <a:ext cx="3921122" cy="3463200"/>
          </a:xfrm>
          <a:prstGeom prst="rect">
            <a:avLst/>
          </a:prstGeom>
          <a:noFill/>
          <a:ln>
            <a:noFill/>
          </a:ln>
        </p:spPr>
        <p:txBody>
          <a:bodyPr spcFirstLastPara="1" wrap="square" lIns="0" tIns="0" rIns="0" bIns="0" anchor="t" anchorCtr="0">
            <a:noAutofit/>
          </a:bodyPr>
          <a:lstStyle>
            <a:lvl1pPr marR="0" lvl="0"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1pPr>
            <a:lvl2pPr marR="0" lvl="1"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R="0" lvl="2"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R="0" lvl="3"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R="0" lvl="4"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R="0" lvl="5"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R="0" lvl="6"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R="0" lvl="7"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R="0" lvl="8"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22" name="Google Shape;622;p79"/>
          <p:cNvSpPr txBox="1">
            <a:spLocks noGrp="1"/>
          </p:cNvSpPr>
          <p:nvPr>
            <p:ph type="body" idx="1"/>
          </p:nvPr>
        </p:nvSpPr>
        <p:spPr>
          <a:xfrm>
            <a:off x="431801" y="682938"/>
            <a:ext cx="3921124" cy="34632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23" name="Google Shape;623;p79"/>
          <p:cNvSpPr txBox="1">
            <a:spLocks noGrp="1"/>
          </p:cNvSpPr>
          <p:nvPr>
            <p:ph type="body" idx="3"/>
          </p:nvPr>
        </p:nvSpPr>
        <p:spPr>
          <a:xfrm>
            <a:off x="863600" y="4407112"/>
            <a:ext cx="8280400" cy="736388"/>
          </a:xfrm>
          <a:prstGeom prst="rect">
            <a:avLst/>
          </a:prstGeom>
          <a:noFill/>
          <a:ln>
            <a:noFill/>
          </a:ln>
        </p:spPr>
        <p:txBody>
          <a:bodyPr spcFirstLastPara="1" wrap="square" lIns="0" tIns="0" rIns="0" bIns="0" anchor="b" anchorCtr="0">
            <a:noAutofit/>
          </a:bodyPr>
          <a:lstStyle>
            <a:lvl1pPr marL="457200" lvl="0" indent="-228600" algn="r">
              <a:lnSpc>
                <a:spcPct val="100000"/>
              </a:lnSpc>
              <a:spcBef>
                <a:spcPts val="0"/>
              </a:spcBef>
              <a:spcAft>
                <a:spcPts val="0"/>
              </a:spcAft>
              <a:buClr>
                <a:schemeClr val="lt1"/>
              </a:buClr>
              <a:buSzPts val="1400"/>
              <a:buNone/>
              <a:defRPr sz="1400">
                <a:solidFill>
                  <a:schemeClr val="lt1"/>
                </a:solidFill>
              </a:defRPr>
            </a:lvl1pPr>
            <a:lvl2pPr marL="914400" lvl="1" indent="-228600" algn="l">
              <a:spcBef>
                <a:spcPts val="2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2744">
          <p15:clr>
            <a:srgbClr val="FBAE40"/>
          </p15:clr>
        </p15:guide>
        <p15:guide id="6" pos="3016">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matchingName="People circles (Dark)">
  <p:cSld name="People circles (Dark)">
    <p:bg>
      <p:bgPr>
        <a:solidFill>
          <a:schemeClr val="dk2"/>
        </a:solidFill>
        <a:effectLst/>
      </p:bgPr>
    </p:bg>
    <p:spTree>
      <p:nvGrpSpPr>
        <p:cNvPr id="1" name="Shape 624"/>
        <p:cNvGrpSpPr/>
        <p:nvPr/>
      </p:nvGrpSpPr>
      <p:grpSpPr>
        <a:xfrm>
          <a:off x="0" y="0"/>
          <a:ext cx="0" cy="0"/>
          <a:chOff x="0" y="0"/>
          <a:chExt cx="0" cy="0"/>
        </a:xfrm>
      </p:grpSpPr>
      <p:sp>
        <p:nvSpPr>
          <p:cNvPr id="625" name="Google Shape;625;p80"/>
          <p:cNvSpPr txBox="1">
            <a:spLocks noGrp="1"/>
          </p:cNvSpPr>
          <p:nvPr>
            <p:ph type="body" idx="1"/>
          </p:nvPr>
        </p:nvSpPr>
        <p:spPr>
          <a:xfrm>
            <a:off x="2627933"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26" name="Google Shape;626;p80"/>
          <p:cNvSpPr txBox="1">
            <a:spLocks noGrp="1"/>
          </p:cNvSpPr>
          <p:nvPr>
            <p:ph type="title"/>
          </p:nvPr>
        </p:nvSpPr>
        <p:spPr>
          <a:xfrm>
            <a:off x="431800" y="3348537"/>
            <a:ext cx="1692000" cy="701304"/>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lt1"/>
              </a:buClr>
              <a:buSzPts val="1600"/>
              <a:buNone/>
              <a:defRPr sz="1600" b="0">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627" name="Google Shape;627;p80"/>
          <p:cNvSpPr>
            <a:spLocks noGrp="1"/>
          </p:cNvSpPr>
          <p:nvPr>
            <p:ph type="pic" idx="2"/>
          </p:nvPr>
        </p:nvSpPr>
        <p:spPr>
          <a:xfrm>
            <a:off x="431800" y="1565550"/>
            <a:ext cx="1692000" cy="1692000"/>
          </a:xfrm>
          <a:prstGeom prst="ellipse">
            <a:avLst/>
          </a:prstGeom>
          <a:noFill/>
          <a:ln>
            <a:noFill/>
          </a:ln>
        </p:spPr>
      </p:sp>
      <p:sp>
        <p:nvSpPr>
          <p:cNvPr id="628" name="Google Shape;628;p80"/>
          <p:cNvSpPr>
            <a:spLocks noGrp="1"/>
          </p:cNvSpPr>
          <p:nvPr>
            <p:ph type="pic" idx="3"/>
          </p:nvPr>
        </p:nvSpPr>
        <p:spPr>
          <a:xfrm>
            <a:off x="2627933" y="1565550"/>
            <a:ext cx="1692000" cy="1692000"/>
          </a:xfrm>
          <a:prstGeom prst="ellipse">
            <a:avLst/>
          </a:prstGeom>
          <a:noFill/>
          <a:ln>
            <a:noFill/>
          </a:ln>
        </p:spPr>
      </p:sp>
      <p:sp>
        <p:nvSpPr>
          <p:cNvPr id="629" name="Google Shape;629;p80"/>
          <p:cNvSpPr>
            <a:spLocks noGrp="1"/>
          </p:cNvSpPr>
          <p:nvPr>
            <p:ph type="pic" idx="4"/>
          </p:nvPr>
        </p:nvSpPr>
        <p:spPr>
          <a:xfrm>
            <a:off x="4824066" y="1565550"/>
            <a:ext cx="1692000" cy="1692000"/>
          </a:xfrm>
          <a:prstGeom prst="ellipse">
            <a:avLst/>
          </a:prstGeom>
          <a:noFill/>
          <a:ln>
            <a:noFill/>
          </a:ln>
        </p:spPr>
      </p:sp>
      <p:sp>
        <p:nvSpPr>
          <p:cNvPr id="630" name="Google Shape;630;p80"/>
          <p:cNvSpPr>
            <a:spLocks noGrp="1"/>
          </p:cNvSpPr>
          <p:nvPr>
            <p:ph type="pic" idx="5"/>
          </p:nvPr>
        </p:nvSpPr>
        <p:spPr>
          <a:xfrm>
            <a:off x="7020200" y="1565550"/>
            <a:ext cx="1692000" cy="1692000"/>
          </a:xfrm>
          <a:prstGeom prst="ellipse">
            <a:avLst/>
          </a:prstGeom>
          <a:noFill/>
          <a:ln>
            <a:noFill/>
          </a:ln>
        </p:spPr>
      </p:sp>
      <p:sp>
        <p:nvSpPr>
          <p:cNvPr id="631" name="Google Shape;631;p80"/>
          <p:cNvSpPr txBox="1">
            <a:spLocks noGrp="1"/>
          </p:cNvSpPr>
          <p:nvPr>
            <p:ph type="body" idx="6"/>
          </p:nvPr>
        </p:nvSpPr>
        <p:spPr>
          <a:xfrm>
            <a:off x="4824066"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32" name="Google Shape;632;p80"/>
          <p:cNvSpPr txBox="1">
            <a:spLocks noGrp="1"/>
          </p:cNvSpPr>
          <p:nvPr>
            <p:ph type="body" idx="7"/>
          </p:nvPr>
        </p:nvSpPr>
        <p:spPr>
          <a:xfrm>
            <a:off x="7020200"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lt1"/>
              </a:buClr>
              <a:buSzPts val="1600"/>
              <a:buNone/>
              <a:defRPr sz="16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cxnSp>
        <p:nvCxnSpPr>
          <p:cNvPr id="633" name="Google Shape;633;p80"/>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634" name="Google Shape;634;p80"/>
          <p:cNvSpPr txBox="1">
            <a:spLocks noGrp="1"/>
          </p:cNvSpPr>
          <p:nvPr>
            <p:ph type="body" idx="8"/>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35" name="Google Shape;635;p80"/>
          <p:cNvSpPr txBox="1">
            <a:spLocks noGrp="1"/>
          </p:cNvSpPr>
          <p:nvPr>
            <p:ph type="body" idx="9"/>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655">
          <p15:clr>
            <a:srgbClr val="FBAE40"/>
          </p15:clr>
        </p15:guide>
        <p15:guide id="6" pos="1338">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matchingName="People circles (Light)">
  <p:cSld name="People circles (Light)">
    <p:bg>
      <p:bgPr>
        <a:solidFill>
          <a:schemeClr val="lt2"/>
        </a:solidFill>
        <a:effectLst/>
      </p:bgPr>
    </p:bg>
    <p:spTree>
      <p:nvGrpSpPr>
        <p:cNvPr id="1" name="Shape 636"/>
        <p:cNvGrpSpPr/>
        <p:nvPr/>
      </p:nvGrpSpPr>
      <p:grpSpPr>
        <a:xfrm>
          <a:off x="0" y="0"/>
          <a:ext cx="0" cy="0"/>
          <a:chOff x="0" y="0"/>
          <a:chExt cx="0" cy="0"/>
        </a:xfrm>
      </p:grpSpPr>
      <p:sp>
        <p:nvSpPr>
          <p:cNvPr id="637" name="Google Shape;637;p81"/>
          <p:cNvSpPr>
            <a:spLocks noGrp="1"/>
          </p:cNvSpPr>
          <p:nvPr>
            <p:ph type="pic" idx="2"/>
          </p:nvPr>
        </p:nvSpPr>
        <p:spPr>
          <a:xfrm>
            <a:off x="431800" y="1565550"/>
            <a:ext cx="1692000" cy="1692000"/>
          </a:xfrm>
          <a:prstGeom prst="ellipse">
            <a:avLst/>
          </a:prstGeom>
          <a:noFill/>
          <a:ln>
            <a:noFill/>
          </a:ln>
        </p:spPr>
      </p:sp>
      <p:sp>
        <p:nvSpPr>
          <p:cNvPr id="638" name="Google Shape;638;p81"/>
          <p:cNvSpPr>
            <a:spLocks noGrp="1"/>
          </p:cNvSpPr>
          <p:nvPr>
            <p:ph type="pic" idx="3"/>
          </p:nvPr>
        </p:nvSpPr>
        <p:spPr>
          <a:xfrm>
            <a:off x="2627933" y="1565550"/>
            <a:ext cx="1692000" cy="1692000"/>
          </a:xfrm>
          <a:prstGeom prst="ellipse">
            <a:avLst/>
          </a:prstGeom>
          <a:noFill/>
          <a:ln>
            <a:noFill/>
          </a:ln>
        </p:spPr>
      </p:sp>
      <p:sp>
        <p:nvSpPr>
          <p:cNvPr id="639" name="Google Shape;639;p81"/>
          <p:cNvSpPr>
            <a:spLocks noGrp="1"/>
          </p:cNvSpPr>
          <p:nvPr>
            <p:ph type="pic" idx="4"/>
          </p:nvPr>
        </p:nvSpPr>
        <p:spPr>
          <a:xfrm>
            <a:off x="4824066" y="1565550"/>
            <a:ext cx="1692000" cy="1692000"/>
          </a:xfrm>
          <a:prstGeom prst="ellipse">
            <a:avLst/>
          </a:prstGeom>
          <a:noFill/>
          <a:ln>
            <a:noFill/>
          </a:ln>
        </p:spPr>
      </p:sp>
      <p:sp>
        <p:nvSpPr>
          <p:cNvPr id="640" name="Google Shape;640;p81"/>
          <p:cNvSpPr>
            <a:spLocks noGrp="1"/>
          </p:cNvSpPr>
          <p:nvPr>
            <p:ph type="pic" idx="5"/>
          </p:nvPr>
        </p:nvSpPr>
        <p:spPr>
          <a:xfrm>
            <a:off x="7020200" y="1565550"/>
            <a:ext cx="1692000" cy="1692000"/>
          </a:xfrm>
          <a:prstGeom prst="ellipse">
            <a:avLst/>
          </a:prstGeom>
          <a:noFill/>
          <a:ln>
            <a:noFill/>
          </a:ln>
        </p:spPr>
      </p:sp>
      <p:cxnSp>
        <p:nvCxnSpPr>
          <p:cNvPr id="641" name="Google Shape;641;p81"/>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642" name="Google Shape;642;p81"/>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43" name="Google Shape;643;p81"/>
          <p:cNvSpPr txBox="1">
            <a:spLocks noGrp="1"/>
          </p:cNvSpPr>
          <p:nvPr>
            <p:ph type="body" idx="6"/>
          </p:nvPr>
        </p:nvSpPr>
        <p:spPr>
          <a:xfrm>
            <a:off x="2627933"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44" name="Google Shape;644;p81"/>
          <p:cNvSpPr txBox="1">
            <a:spLocks noGrp="1"/>
          </p:cNvSpPr>
          <p:nvPr>
            <p:ph type="title"/>
          </p:nvPr>
        </p:nvSpPr>
        <p:spPr>
          <a:xfrm>
            <a:off x="431800" y="3348537"/>
            <a:ext cx="1692000" cy="701304"/>
          </a:xfrm>
          <a:prstGeom prst="rect">
            <a:avLst/>
          </a:prstGeom>
          <a:noFill/>
          <a:ln>
            <a:noFill/>
          </a:ln>
        </p:spPr>
        <p:txBody>
          <a:bodyPr spcFirstLastPara="1" wrap="square" lIns="0" tIns="0" rIns="0" bIns="0" anchor="t" anchorCtr="0">
            <a:noAutofit/>
          </a:bodyPr>
          <a:lstStyle>
            <a:lvl1pPr lvl="0" algn="ctr">
              <a:lnSpc>
                <a:spcPct val="100000"/>
              </a:lnSpc>
              <a:spcBef>
                <a:spcPts val="0"/>
              </a:spcBef>
              <a:spcAft>
                <a:spcPts val="0"/>
              </a:spcAft>
              <a:buClr>
                <a:schemeClr val="dk1"/>
              </a:buClr>
              <a:buSzPts val="1600"/>
              <a:buNone/>
              <a:defRPr sz="1600" b="0">
                <a:solidFill>
                  <a:schemeClr val="dk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sp>
        <p:nvSpPr>
          <p:cNvPr id="645" name="Google Shape;645;p81"/>
          <p:cNvSpPr txBox="1">
            <a:spLocks noGrp="1"/>
          </p:cNvSpPr>
          <p:nvPr>
            <p:ph type="body" idx="7"/>
          </p:nvPr>
        </p:nvSpPr>
        <p:spPr>
          <a:xfrm>
            <a:off x="4824066"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46" name="Google Shape;646;p81"/>
          <p:cNvSpPr txBox="1">
            <a:spLocks noGrp="1"/>
          </p:cNvSpPr>
          <p:nvPr>
            <p:ph type="body" idx="8"/>
          </p:nvPr>
        </p:nvSpPr>
        <p:spPr>
          <a:xfrm>
            <a:off x="7020200" y="3348539"/>
            <a:ext cx="1692000" cy="701301"/>
          </a:xfrm>
          <a:prstGeom prst="rect">
            <a:avLst/>
          </a:prstGeom>
          <a:noFill/>
          <a:ln>
            <a:noFill/>
          </a:ln>
        </p:spPr>
        <p:txBody>
          <a:bodyPr spcFirstLastPara="1" wrap="square" lIns="0" tIns="0" rIns="0" bIns="0" anchor="t" anchorCtr="0">
            <a:noAutofit/>
          </a:bodyPr>
          <a:lstStyle>
            <a:lvl1pPr marL="457200" lvl="0" indent="-228600" algn="ctr">
              <a:lnSpc>
                <a:spcPct val="100000"/>
              </a:lnSpc>
              <a:spcBef>
                <a:spcPts val="0"/>
              </a:spcBef>
              <a:spcAft>
                <a:spcPts val="0"/>
              </a:spcAft>
              <a:buClr>
                <a:schemeClr val="dk1"/>
              </a:buClr>
              <a:buSzPts val="1600"/>
              <a:buNone/>
              <a:defRPr sz="16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47" name="Google Shape;647;p81"/>
          <p:cNvSpPr txBox="1">
            <a:spLocks noGrp="1"/>
          </p:cNvSpPr>
          <p:nvPr>
            <p:ph type="body" idx="9"/>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1338">
          <p15:clr>
            <a:srgbClr val="FBAE40"/>
          </p15:clr>
        </p15:guide>
        <p15:guide id="6" pos="1655">
          <p15:clr>
            <a:srgbClr val="FBAE40"/>
          </p15:clr>
        </p15:guide>
        <p15:guide id="7" pos="2721">
          <p15:clr>
            <a:srgbClr val="FBAE40"/>
          </p15:clr>
        </p15:guide>
        <p15:guide id="8" pos="3039">
          <p15:clr>
            <a:srgbClr val="FBAE40"/>
          </p15:clr>
        </p15:guide>
        <p15:guide id="9" pos="4105">
          <p15:clr>
            <a:srgbClr val="FBAE40"/>
          </p15:clr>
        </p15:guide>
        <p15:guide id="10" pos="442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Full image (Dark)">
  <p:cSld name="Full image (Dark)">
    <p:bg>
      <p:bgPr>
        <a:solidFill>
          <a:schemeClr val="dk2"/>
        </a:solidFill>
        <a:effectLst/>
      </p:bgPr>
    </p:bg>
    <p:spTree>
      <p:nvGrpSpPr>
        <p:cNvPr id="1" name="Shape 48"/>
        <p:cNvGrpSpPr/>
        <p:nvPr/>
      </p:nvGrpSpPr>
      <p:grpSpPr>
        <a:xfrm>
          <a:off x="0" y="0"/>
          <a:ext cx="0" cy="0"/>
          <a:chOff x="0" y="0"/>
          <a:chExt cx="0" cy="0"/>
        </a:xfrm>
      </p:grpSpPr>
      <p:sp>
        <p:nvSpPr>
          <p:cNvPr id="49" name="Google Shape;49;p9"/>
          <p:cNvSpPr>
            <a:spLocks noGrp="1"/>
          </p:cNvSpPr>
          <p:nvPr>
            <p:ph type="pic" idx="2"/>
          </p:nvPr>
        </p:nvSpPr>
        <p:spPr>
          <a:xfrm>
            <a:off x="431802" y="411162"/>
            <a:ext cx="8280398" cy="4321175"/>
          </a:xfrm>
          <a:prstGeom prst="rect">
            <a:avLst/>
          </a:prstGeom>
          <a:noFill/>
          <a:ln>
            <a:noFill/>
          </a:ln>
        </p:spPr>
      </p:sp>
      <p:sp>
        <p:nvSpPr>
          <p:cNvPr id="50" name="Google Shape;50;p9"/>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matchingName="Blank, title (Dark)">
  <p:cSld name="Blank, title (Dark)">
    <p:bg>
      <p:bgPr>
        <a:solidFill>
          <a:schemeClr val="dk2"/>
        </a:solidFill>
        <a:effectLst/>
      </p:bgPr>
    </p:bg>
    <p:spTree>
      <p:nvGrpSpPr>
        <p:cNvPr id="1" name="Shape 648"/>
        <p:cNvGrpSpPr/>
        <p:nvPr/>
      </p:nvGrpSpPr>
      <p:grpSpPr>
        <a:xfrm>
          <a:off x="0" y="0"/>
          <a:ext cx="0" cy="0"/>
          <a:chOff x="0" y="0"/>
          <a:chExt cx="0" cy="0"/>
        </a:xfrm>
      </p:grpSpPr>
      <p:cxnSp>
        <p:nvCxnSpPr>
          <p:cNvPr id="649" name="Google Shape;649;p82"/>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650" name="Google Shape;650;p82"/>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1" name="Google Shape;651;p82"/>
          <p:cNvSpPr txBox="1">
            <a:spLocks noGrp="1"/>
          </p:cNvSpPr>
          <p:nvPr>
            <p:ph type="body" idx="2"/>
          </p:nvPr>
        </p:nvSpPr>
        <p:spPr>
          <a:xfrm>
            <a:off x="431801" y="1447800"/>
            <a:ext cx="5645149" cy="265176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2" name="Google Shape;652;p82"/>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matchingName="Blank, title (Light)">
  <p:cSld name="Blank, title (Light)">
    <p:bg>
      <p:bgPr>
        <a:solidFill>
          <a:schemeClr val="lt2"/>
        </a:solidFill>
        <a:effectLst/>
      </p:bgPr>
    </p:bg>
    <p:spTree>
      <p:nvGrpSpPr>
        <p:cNvPr id="1" name="Shape 653"/>
        <p:cNvGrpSpPr/>
        <p:nvPr/>
      </p:nvGrpSpPr>
      <p:grpSpPr>
        <a:xfrm>
          <a:off x="0" y="0"/>
          <a:ext cx="0" cy="0"/>
          <a:chOff x="0" y="0"/>
          <a:chExt cx="0" cy="0"/>
        </a:xfrm>
      </p:grpSpPr>
      <p:cxnSp>
        <p:nvCxnSpPr>
          <p:cNvPr id="654" name="Google Shape;654;p83"/>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655" name="Google Shape;655;p83"/>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6" name="Google Shape;656;p83"/>
          <p:cNvSpPr txBox="1">
            <a:spLocks noGrp="1"/>
          </p:cNvSpPr>
          <p:nvPr>
            <p:ph type="body" idx="2"/>
          </p:nvPr>
        </p:nvSpPr>
        <p:spPr>
          <a:xfrm>
            <a:off x="431801" y="1447800"/>
            <a:ext cx="5645149" cy="26532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57" name="Google Shape;657;p83"/>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matchingName="Blank (Dark)">
  <p:cSld name="Blank (Dark)">
    <p:bg>
      <p:bgPr>
        <a:solidFill>
          <a:schemeClr val="dk2"/>
        </a:solidFill>
        <a:effectLst/>
      </p:bgPr>
    </p:bg>
    <p:spTree>
      <p:nvGrpSpPr>
        <p:cNvPr id="1" name="Shape 658"/>
        <p:cNvGrpSpPr/>
        <p:nvPr/>
      </p:nvGrpSpPr>
      <p:grpSpPr>
        <a:xfrm>
          <a:off x="0" y="0"/>
          <a:ext cx="0" cy="0"/>
          <a:chOff x="0" y="0"/>
          <a:chExt cx="0" cy="0"/>
        </a:xfrm>
      </p:grpSpPr>
      <p:sp>
        <p:nvSpPr>
          <p:cNvPr id="659" name="Google Shape;659;p84"/>
          <p:cNvSpPr txBox="1">
            <a:spLocks noGrp="1"/>
          </p:cNvSpPr>
          <p:nvPr>
            <p:ph type="body" idx="1"/>
          </p:nvPr>
        </p:nvSpPr>
        <p:spPr>
          <a:xfrm>
            <a:off x="431800" y="411163"/>
            <a:ext cx="5645149" cy="28800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60" name="Google Shape;660;p84"/>
          <p:cNvSpPr txBox="1">
            <a:spLocks noGrp="1"/>
          </p:cNvSpPr>
          <p:nvPr>
            <p:ph type="body" idx="2"/>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matchingName="Blank (Light)">
  <p:cSld name="Blank (Light)">
    <p:bg>
      <p:bgPr>
        <a:solidFill>
          <a:schemeClr val="lt2"/>
        </a:solidFill>
        <a:effectLst/>
      </p:bgPr>
    </p:bg>
    <p:spTree>
      <p:nvGrpSpPr>
        <p:cNvPr id="1" name="Shape 661"/>
        <p:cNvGrpSpPr/>
        <p:nvPr/>
      </p:nvGrpSpPr>
      <p:grpSpPr>
        <a:xfrm>
          <a:off x="0" y="0"/>
          <a:ext cx="0" cy="0"/>
          <a:chOff x="0" y="0"/>
          <a:chExt cx="0" cy="0"/>
        </a:xfrm>
      </p:grpSpPr>
      <p:sp>
        <p:nvSpPr>
          <p:cNvPr id="662" name="Google Shape;662;p85"/>
          <p:cNvSpPr txBox="1">
            <a:spLocks noGrp="1"/>
          </p:cNvSpPr>
          <p:nvPr>
            <p:ph type="body" idx="1"/>
          </p:nvPr>
        </p:nvSpPr>
        <p:spPr>
          <a:xfrm>
            <a:off x="431801" y="411162"/>
            <a:ext cx="5645149" cy="288000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63" name="Google Shape;663;p85"/>
          <p:cNvSpPr txBox="1">
            <a:spLocks noGrp="1"/>
          </p:cNvSpPr>
          <p:nvPr>
            <p:ph type="body" idx="2"/>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matchingName="Full image (Dark)">
  <p:cSld name="Full image (Dark)">
    <p:bg>
      <p:bgPr>
        <a:solidFill>
          <a:schemeClr val="dk2"/>
        </a:solidFill>
        <a:effectLst/>
      </p:bgPr>
    </p:bg>
    <p:spTree>
      <p:nvGrpSpPr>
        <p:cNvPr id="1" name="Shape 664"/>
        <p:cNvGrpSpPr/>
        <p:nvPr/>
      </p:nvGrpSpPr>
      <p:grpSpPr>
        <a:xfrm>
          <a:off x="0" y="0"/>
          <a:ext cx="0" cy="0"/>
          <a:chOff x="0" y="0"/>
          <a:chExt cx="0" cy="0"/>
        </a:xfrm>
      </p:grpSpPr>
      <p:sp>
        <p:nvSpPr>
          <p:cNvPr id="665" name="Google Shape;665;p86"/>
          <p:cNvSpPr>
            <a:spLocks noGrp="1"/>
          </p:cNvSpPr>
          <p:nvPr>
            <p:ph type="pic" idx="2"/>
          </p:nvPr>
        </p:nvSpPr>
        <p:spPr>
          <a:xfrm>
            <a:off x="431802" y="411162"/>
            <a:ext cx="8280398" cy="4321175"/>
          </a:xfrm>
          <a:prstGeom prst="rect">
            <a:avLst/>
          </a:prstGeom>
          <a:noFill/>
          <a:ln>
            <a:noFill/>
          </a:ln>
        </p:spPr>
      </p:sp>
      <p:sp>
        <p:nvSpPr>
          <p:cNvPr id="666" name="Google Shape;666;p86"/>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matchingName="Full image (Light)">
  <p:cSld name="Full image (Light)">
    <p:bg>
      <p:bgPr>
        <a:solidFill>
          <a:schemeClr val="lt2"/>
        </a:solidFill>
        <a:effectLst/>
      </p:bgPr>
    </p:bg>
    <p:spTree>
      <p:nvGrpSpPr>
        <p:cNvPr id="1" name="Shape 667"/>
        <p:cNvGrpSpPr/>
        <p:nvPr/>
      </p:nvGrpSpPr>
      <p:grpSpPr>
        <a:xfrm>
          <a:off x="0" y="0"/>
          <a:ext cx="0" cy="0"/>
          <a:chOff x="0" y="0"/>
          <a:chExt cx="0" cy="0"/>
        </a:xfrm>
      </p:grpSpPr>
      <p:sp>
        <p:nvSpPr>
          <p:cNvPr id="668" name="Google Shape;668;p87"/>
          <p:cNvSpPr>
            <a:spLocks noGrp="1"/>
          </p:cNvSpPr>
          <p:nvPr>
            <p:ph type="pic" idx="2"/>
          </p:nvPr>
        </p:nvSpPr>
        <p:spPr>
          <a:xfrm>
            <a:off x="431802" y="411162"/>
            <a:ext cx="8280398" cy="4321175"/>
          </a:xfrm>
          <a:prstGeom prst="rect">
            <a:avLst/>
          </a:prstGeom>
          <a:noFill/>
          <a:ln>
            <a:noFill/>
          </a:ln>
        </p:spPr>
      </p:sp>
      <p:sp>
        <p:nvSpPr>
          <p:cNvPr id="669" name="Google Shape;669;p87"/>
          <p:cNvSpPr txBox="1">
            <a:spLocks noGrp="1"/>
          </p:cNvSpPr>
          <p:nvPr>
            <p:ph type="body" idx="1"/>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matchingName="1_Top slide (Dark)">
  <p:cSld name="1_Top slide (Dark)">
    <p:bg>
      <p:bgPr>
        <a:solidFill>
          <a:schemeClr val="dk2"/>
        </a:solidFill>
        <a:effectLst/>
      </p:bgPr>
    </p:bg>
    <p:spTree>
      <p:nvGrpSpPr>
        <p:cNvPr id="1" name="Shape 670"/>
        <p:cNvGrpSpPr/>
        <p:nvPr/>
      </p:nvGrpSpPr>
      <p:grpSpPr>
        <a:xfrm>
          <a:off x="0" y="0"/>
          <a:ext cx="0" cy="0"/>
          <a:chOff x="0" y="0"/>
          <a:chExt cx="0" cy="0"/>
        </a:xfrm>
      </p:grpSpPr>
      <p:sp>
        <p:nvSpPr>
          <p:cNvPr id="671" name="Google Shape;671;p88"/>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lvl1pPr lvl="0" algn="l">
              <a:lnSpc>
                <a:spcPct val="100000"/>
              </a:lnSpc>
              <a:spcBef>
                <a:spcPts val="0"/>
              </a:spcBef>
              <a:spcAft>
                <a:spcPts val="0"/>
              </a:spcAft>
              <a:buClr>
                <a:schemeClr val="lt1"/>
              </a:buClr>
              <a:buSzPts val="3400"/>
              <a:buNone/>
              <a:defRPr sz="3400" b="1">
                <a:solidFill>
                  <a:schemeClr val="lt1"/>
                </a:solidFill>
              </a:defRPr>
            </a:lvl1pPr>
            <a:lvl2pPr lvl="1" algn="l">
              <a:lnSpc>
                <a:spcPct val="85000"/>
              </a:lnSpc>
              <a:spcBef>
                <a:spcPts val="0"/>
              </a:spcBef>
              <a:spcAft>
                <a:spcPts val="0"/>
              </a:spcAft>
              <a:buSzPts val="1400"/>
              <a:buNone/>
              <a:defRPr/>
            </a:lvl2pPr>
            <a:lvl3pPr lvl="2" algn="l">
              <a:lnSpc>
                <a:spcPct val="85000"/>
              </a:lnSpc>
              <a:spcBef>
                <a:spcPts val="0"/>
              </a:spcBef>
              <a:spcAft>
                <a:spcPts val="0"/>
              </a:spcAft>
              <a:buSzPts val="1400"/>
              <a:buNone/>
              <a:defRPr/>
            </a:lvl3pPr>
            <a:lvl4pPr lvl="3" algn="l">
              <a:lnSpc>
                <a:spcPct val="85000"/>
              </a:lnSpc>
              <a:spcBef>
                <a:spcPts val="0"/>
              </a:spcBef>
              <a:spcAft>
                <a:spcPts val="0"/>
              </a:spcAft>
              <a:buSzPts val="1400"/>
              <a:buNone/>
              <a:defRPr/>
            </a:lvl4pPr>
            <a:lvl5pPr lvl="4" algn="l">
              <a:lnSpc>
                <a:spcPct val="85000"/>
              </a:lnSpc>
              <a:spcBef>
                <a:spcPts val="0"/>
              </a:spcBef>
              <a:spcAft>
                <a:spcPts val="0"/>
              </a:spcAft>
              <a:buSzPts val="1400"/>
              <a:buNone/>
              <a:defRPr/>
            </a:lvl5pPr>
            <a:lvl6pPr lvl="5" algn="l">
              <a:lnSpc>
                <a:spcPct val="85000"/>
              </a:lnSpc>
              <a:spcBef>
                <a:spcPts val="0"/>
              </a:spcBef>
              <a:spcAft>
                <a:spcPts val="0"/>
              </a:spcAft>
              <a:buSzPts val="1400"/>
              <a:buNone/>
              <a:defRPr/>
            </a:lvl6pPr>
            <a:lvl7pPr lvl="6" algn="l">
              <a:lnSpc>
                <a:spcPct val="85000"/>
              </a:lnSpc>
              <a:spcBef>
                <a:spcPts val="0"/>
              </a:spcBef>
              <a:spcAft>
                <a:spcPts val="0"/>
              </a:spcAft>
              <a:buSzPts val="1400"/>
              <a:buNone/>
              <a:defRPr/>
            </a:lvl7pPr>
            <a:lvl8pPr lvl="7" algn="l">
              <a:lnSpc>
                <a:spcPct val="85000"/>
              </a:lnSpc>
              <a:spcBef>
                <a:spcPts val="0"/>
              </a:spcBef>
              <a:spcAft>
                <a:spcPts val="0"/>
              </a:spcAft>
              <a:buSzPts val="1400"/>
              <a:buNone/>
              <a:defRPr/>
            </a:lvl8pPr>
            <a:lvl9pPr lvl="8" algn="l">
              <a:lnSpc>
                <a:spcPct val="85000"/>
              </a:lnSpc>
              <a:spcBef>
                <a:spcPts val="0"/>
              </a:spcBef>
              <a:spcAft>
                <a:spcPts val="0"/>
              </a:spcAft>
              <a:buSzPts val="1400"/>
              <a:buNone/>
              <a:defRPr/>
            </a:lvl9pPr>
          </a:lstStyle>
          <a:p>
            <a:endParaRPr/>
          </a:p>
        </p:txBody>
      </p:sp>
      <p:cxnSp>
        <p:nvCxnSpPr>
          <p:cNvPr id="672" name="Google Shape;672;p88"/>
          <p:cNvCxnSpPr/>
          <p:nvPr/>
        </p:nvCxnSpPr>
        <p:spPr>
          <a:xfrm>
            <a:off x="431800" y="2184922"/>
            <a:ext cx="4353560" cy="0"/>
          </a:xfrm>
          <a:prstGeom prst="straightConnector1">
            <a:avLst/>
          </a:prstGeom>
          <a:noFill/>
          <a:ln w="76200" cap="flat" cmpd="sng">
            <a:solidFill>
              <a:schemeClr val="lt1"/>
            </a:solidFill>
            <a:prstDash val="solid"/>
            <a:round/>
            <a:headEnd type="none" w="sm" len="sm"/>
            <a:tailEnd type="none" w="sm" len="sm"/>
          </a:ln>
        </p:spPr>
      </p:cxnSp>
      <p:pic>
        <p:nvPicPr>
          <p:cNvPr id="673" name="Google Shape;673;p88"/>
          <p:cNvPicPr preferRelativeResize="0"/>
          <p:nvPr/>
        </p:nvPicPr>
        <p:blipFill rotWithShape="1">
          <a:blip r:embed="rId2">
            <a:alphaModFix/>
          </a:blip>
          <a:srcRect/>
          <a:stretch/>
        </p:blipFill>
        <p:spPr>
          <a:xfrm>
            <a:off x="431800" y="416704"/>
            <a:ext cx="2174239" cy="953238"/>
          </a:xfrm>
          <a:prstGeom prst="rect">
            <a:avLst/>
          </a:prstGeom>
          <a:noFill/>
          <a:ln>
            <a:noFill/>
          </a:ln>
        </p:spPr>
      </p:pic>
      <p:sp>
        <p:nvSpPr>
          <p:cNvPr id="674" name="Google Shape;674;p88"/>
          <p:cNvSpPr txBox="1">
            <a:spLocks noGrp="1"/>
          </p:cNvSpPr>
          <p:nvPr>
            <p:ph type="body" idx="1"/>
          </p:nvPr>
        </p:nvSpPr>
        <p:spPr>
          <a:xfrm>
            <a:off x="431800" y="3720363"/>
            <a:ext cx="4353560" cy="45402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2800"/>
              <a:buNone/>
              <a:defRPr sz="2800" b="0">
                <a:solidFill>
                  <a:schemeClr val="lt1"/>
                </a:solidFill>
              </a:defRPr>
            </a:lvl1pPr>
            <a:lvl2pPr marL="914400" lvl="1" indent="-228600" algn="l">
              <a:spcBef>
                <a:spcPts val="800"/>
              </a:spcBef>
              <a:spcAft>
                <a:spcPts val="0"/>
              </a:spcAft>
              <a:buClr>
                <a:schemeClr val="dk1"/>
              </a:buClr>
              <a:buSzPts val="1800"/>
              <a:buNone/>
              <a:defRPr/>
            </a:lvl2pPr>
            <a:lvl3pPr marL="1371600" lvl="2" indent="-342900" algn="l">
              <a:spcBef>
                <a:spcPts val="0"/>
              </a:spcBef>
              <a:spcAft>
                <a:spcPts val="0"/>
              </a:spcAft>
              <a:buClr>
                <a:schemeClr val="dk1"/>
              </a:buClr>
              <a:buSzPts val="1800"/>
              <a:buChar char="–"/>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75" name="Google Shape;675;p88"/>
          <p:cNvSpPr>
            <a:spLocks noGrp="1"/>
          </p:cNvSpPr>
          <p:nvPr>
            <p:ph type="pic" idx="2"/>
          </p:nvPr>
        </p:nvSpPr>
        <p:spPr>
          <a:xfrm>
            <a:off x="5651872" y="0"/>
            <a:ext cx="3493714" cy="4573587"/>
          </a:xfrm>
          <a:prstGeom prst="rect">
            <a:avLst/>
          </a:prstGeom>
          <a:noFill/>
          <a:ln>
            <a:noFill/>
          </a:ln>
        </p:spPr>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guide id="5" pos="3016">
          <p15:clr>
            <a:srgbClr val="FBAE40"/>
          </p15:clr>
        </p15:guide>
      </p15:sldGuideLst>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matchingName="3_Heading, bullets, image (Light)">
  <p:cSld name="3_Heading, bullets, image (Light)">
    <p:bg>
      <p:bgPr>
        <a:solidFill>
          <a:schemeClr val="lt2"/>
        </a:solidFill>
        <a:effectLst/>
      </p:bgPr>
    </p:bg>
    <p:spTree>
      <p:nvGrpSpPr>
        <p:cNvPr id="1" name="Shape 676"/>
        <p:cNvGrpSpPr/>
        <p:nvPr/>
      </p:nvGrpSpPr>
      <p:grpSpPr>
        <a:xfrm>
          <a:off x="0" y="0"/>
          <a:ext cx="0" cy="0"/>
          <a:chOff x="0" y="0"/>
          <a:chExt cx="0" cy="0"/>
        </a:xfrm>
      </p:grpSpPr>
      <p:cxnSp>
        <p:nvCxnSpPr>
          <p:cNvPr id="677" name="Google Shape;677;p89"/>
          <p:cNvCxnSpPr/>
          <p:nvPr/>
        </p:nvCxnSpPr>
        <p:spPr>
          <a:xfrm>
            <a:off x="431800" y="702773"/>
            <a:ext cx="3921125" cy="0"/>
          </a:xfrm>
          <a:prstGeom prst="straightConnector1">
            <a:avLst/>
          </a:prstGeom>
          <a:noFill/>
          <a:ln w="25400" cap="flat" cmpd="sng">
            <a:solidFill>
              <a:schemeClr val="dk1"/>
            </a:solidFill>
            <a:prstDash val="solid"/>
            <a:round/>
            <a:headEnd type="none" w="sm" len="sm"/>
            <a:tailEnd type="none" w="sm" len="sm"/>
          </a:ln>
        </p:spPr>
      </p:cxnSp>
      <p:sp>
        <p:nvSpPr>
          <p:cNvPr id="678" name="Google Shape;678;p89"/>
          <p:cNvSpPr txBox="1">
            <a:spLocks noGrp="1"/>
          </p:cNvSpPr>
          <p:nvPr>
            <p:ph type="body" idx="1"/>
          </p:nvPr>
        </p:nvSpPr>
        <p:spPr>
          <a:xfrm>
            <a:off x="431799" y="702659"/>
            <a:ext cx="3921125" cy="545115"/>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2800"/>
              <a:buNone/>
              <a:defRPr sz="2800"/>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79" name="Google Shape;679;p89"/>
          <p:cNvSpPr txBox="1">
            <a:spLocks noGrp="1"/>
          </p:cNvSpPr>
          <p:nvPr>
            <p:ph type="body" idx="2"/>
          </p:nvPr>
        </p:nvSpPr>
        <p:spPr>
          <a:xfrm>
            <a:off x="431800" y="1314449"/>
            <a:ext cx="3921124" cy="3028949"/>
          </a:xfrm>
          <a:prstGeom prst="rect">
            <a:avLst/>
          </a:prstGeom>
          <a:noFill/>
          <a:ln>
            <a:noFill/>
          </a:ln>
        </p:spPr>
        <p:txBody>
          <a:bodyPr spcFirstLastPara="1" wrap="square" lIns="0" tIns="0" rIns="0" bIns="0" anchor="t" anchorCtr="0">
            <a:noAutofit/>
          </a:bodyPr>
          <a:lstStyle>
            <a:lvl1pPr marL="457200" lvl="0" indent="-342900" algn="l">
              <a:lnSpc>
                <a:spcPct val="100000"/>
              </a:lnSpc>
              <a:spcBef>
                <a:spcPts val="0"/>
              </a:spcBef>
              <a:spcAft>
                <a:spcPts val="0"/>
              </a:spcAft>
              <a:buClr>
                <a:schemeClr val="dk1"/>
              </a:buClr>
              <a:buSzPts val="1800"/>
              <a:buChar char="–"/>
              <a:defRPr/>
            </a:lvl1pPr>
            <a:lvl2pPr marL="914400" lvl="1" indent="-406400" algn="l">
              <a:spcBef>
                <a:spcPts val="800"/>
              </a:spcBef>
              <a:spcAft>
                <a:spcPts val="0"/>
              </a:spcAft>
              <a:buClr>
                <a:schemeClr val="dk1"/>
              </a:buClr>
              <a:buSzPts val="2800"/>
              <a:buFont typeface="Arial"/>
              <a:buChar char="–"/>
              <a:defRPr sz="2800">
                <a:solidFill>
                  <a:schemeClr val="dk1"/>
                </a:solidFill>
              </a:defRPr>
            </a:lvl2pPr>
            <a:lvl3pPr marL="1371600" lvl="2" indent="-228600" algn="l">
              <a:spcBef>
                <a:spcPts val="0"/>
              </a:spcBef>
              <a:spcAft>
                <a:spcPts val="0"/>
              </a:spcAft>
              <a:buClr>
                <a:schemeClr val="lt1"/>
              </a:buClr>
              <a:buSzPts val="2800"/>
              <a:buNone/>
              <a:defRPr sz="2800">
                <a:solidFill>
                  <a:schemeClr val="lt1"/>
                </a:solidFill>
              </a:defRPr>
            </a:lvl3pPr>
            <a:lvl4pPr marL="1828800" lvl="3" indent="-342900" algn="l">
              <a:spcBef>
                <a:spcPts val="0"/>
              </a:spcBef>
              <a:spcAft>
                <a:spcPts val="0"/>
              </a:spcAft>
              <a:buClr>
                <a:schemeClr val="dk1"/>
              </a:buClr>
              <a:buSzPts val="1800"/>
              <a:buChar char="–"/>
              <a:defRPr/>
            </a:lvl4pPr>
            <a:lvl5pPr marL="2286000" lvl="4" indent="-342900" algn="l">
              <a:spcBef>
                <a:spcPts val="0"/>
              </a:spcBef>
              <a:spcAft>
                <a:spcPts val="0"/>
              </a:spcAft>
              <a:buClr>
                <a:schemeClr val="dk1"/>
              </a:buClr>
              <a:buSzPts val="1800"/>
              <a:buChar char="–"/>
              <a:defRPr/>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80" name="Google Shape;680;p89"/>
          <p:cNvSpPr>
            <a:spLocks noGrp="1"/>
          </p:cNvSpPr>
          <p:nvPr>
            <p:ph type="pic" idx="3"/>
          </p:nvPr>
        </p:nvSpPr>
        <p:spPr>
          <a:xfrm>
            <a:off x="5251450" y="702659"/>
            <a:ext cx="3892550" cy="3640740"/>
          </a:xfrm>
          <a:prstGeom prst="rect">
            <a:avLst/>
          </a:prstGeom>
          <a:noFill/>
          <a:ln>
            <a:noFill/>
          </a:ln>
        </p:spPr>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2744">
          <p15:clr>
            <a:srgbClr val="FBAE40"/>
          </p15:clr>
        </p15:guide>
        <p15:guide id="5" pos="5488">
          <p15:clr>
            <a:srgbClr val="FBAE40"/>
          </p15:clr>
        </p15:guide>
      </p15:sldGuideLst>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matchingName="1_Blank, title (Light)">
  <p:cSld name="1_Blank, title (Light)">
    <p:bg>
      <p:bgPr>
        <a:solidFill>
          <a:schemeClr val="lt2"/>
        </a:solidFill>
        <a:effectLst/>
      </p:bgPr>
    </p:bg>
    <p:spTree>
      <p:nvGrpSpPr>
        <p:cNvPr id="1" name="Shape 681"/>
        <p:cNvGrpSpPr/>
        <p:nvPr/>
      </p:nvGrpSpPr>
      <p:grpSpPr>
        <a:xfrm>
          <a:off x="0" y="0"/>
          <a:ext cx="0" cy="0"/>
          <a:chOff x="0" y="0"/>
          <a:chExt cx="0" cy="0"/>
        </a:xfrm>
      </p:grpSpPr>
      <p:cxnSp>
        <p:nvCxnSpPr>
          <p:cNvPr id="682" name="Google Shape;682;p90"/>
          <p:cNvCxnSpPr/>
          <p:nvPr/>
        </p:nvCxnSpPr>
        <p:spPr>
          <a:xfrm>
            <a:off x="431800" y="428485"/>
            <a:ext cx="8280400" cy="0"/>
          </a:xfrm>
          <a:prstGeom prst="straightConnector1">
            <a:avLst/>
          </a:prstGeom>
          <a:noFill/>
          <a:ln w="38100" cap="flat" cmpd="sng">
            <a:solidFill>
              <a:schemeClr val="dk1"/>
            </a:solidFill>
            <a:prstDash val="solid"/>
            <a:round/>
            <a:headEnd type="none" w="sm" len="sm"/>
            <a:tailEnd type="none" w="sm" len="sm"/>
          </a:ln>
        </p:spPr>
      </p:cxnSp>
      <p:sp>
        <p:nvSpPr>
          <p:cNvPr id="683" name="Google Shape;683;p90"/>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dk1"/>
              </a:buClr>
              <a:buSzPts val="3400"/>
              <a:buNone/>
              <a:defRPr sz="34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684" name="Google Shape;684;p90"/>
          <p:cNvSpPr txBox="1">
            <a:spLocks noGrp="1"/>
          </p:cNvSpPr>
          <p:nvPr>
            <p:ph type="body" idx="2"/>
          </p:nvPr>
        </p:nvSpPr>
        <p:spPr>
          <a:xfrm>
            <a:off x="431801" y="1447800"/>
            <a:ext cx="5645149" cy="2895598"/>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dk1"/>
              </a:buClr>
              <a:buSzPts val="2800"/>
              <a:buFont typeface="Arial"/>
              <a:buChar char="–"/>
              <a:defRPr sz="2800">
                <a:solidFill>
                  <a:schemeClr val="dk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Blank, title (Dark)">
  <p:cSld name="Blank, title (Dark)">
    <p:bg>
      <p:bgPr>
        <a:solidFill>
          <a:schemeClr val="dk2"/>
        </a:solidFill>
        <a:effectLst/>
      </p:bgPr>
    </p:bg>
    <p:spTree>
      <p:nvGrpSpPr>
        <p:cNvPr id="1" name="Shape 51"/>
        <p:cNvGrpSpPr/>
        <p:nvPr/>
      </p:nvGrpSpPr>
      <p:grpSpPr>
        <a:xfrm>
          <a:off x="0" y="0"/>
          <a:ext cx="0" cy="0"/>
          <a:chOff x="0" y="0"/>
          <a:chExt cx="0" cy="0"/>
        </a:xfrm>
      </p:grpSpPr>
      <p:cxnSp>
        <p:nvCxnSpPr>
          <p:cNvPr id="52" name="Google Shape;52;p10"/>
          <p:cNvCxnSpPr/>
          <p:nvPr/>
        </p:nvCxnSpPr>
        <p:spPr>
          <a:xfrm>
            <a:off x="431800" y="428485"/>
            <a:ext cx="8280400" cy="0"/>
          </a:xfrm>
          <a:prstGeom prst="straightConnector1">
            <a:avLst/>
          </a:prstGeom>
          <a:noFill/>
          <a:ln w="38100" cap="flat" cmpd="sng">
            <a:solidFill>
              <a:schemeClr val="lt1"/>
            </a:solidFill>
            <a:prstDash val="solid"/>
            <a:round/>
            <a:headEnd type="none" w="sm" len="sm"/>
            <a:tailEnd type="none" w="sm" len="sm"/>
          </a:ln>
        </p:spPr>
      </p:cxnSp>
      <p:sp>
        <p:nvSpPr>
          <p:cNvPr id="53" name="Google Shape;53;p10"/>
          <p:cNvSpPr txBox="1">
            <a:spLocks noGrp="1"/>
          </p:cNvSpPr>
          <p:nvPr>
            <p:ph type="body" idx="1"/>
          </p:nvPr>
        </p:nvSpPr>
        <p:spPr>
          <a:xfrm>
            <a:off x="431800" y="411163"/>
            <a:ext cx="8280400" cy="701301"/>
          </a:xfrm>
          <a:prstGeom prst="rect">
            <a:avLst/>
          </a:prstGeom>
          <a:noFill/>
          <a:ln>
            <a:noFill/>
          </a:ln>
        </p:spPr>
        <p:txBody>
          <a:bodyPr spcFirstLastPara="1" wrap="square" lIns="0" tIns="0" rIns="0" bIns="0" anchor="t" anchorCtr="0">
            <a:noAutofit/>
          </a:bodyPr>
          <a:lstStyle>
            <a:lvl1pPr marL="457200" lvl="0" indent="-228600" algn="l">
              <a:lnSpc>
                <a:spcPct val="100000"/>
              </a:lnSpc>
              <a:spcBef>
                <a:spcPts val="0"/>
              </a:spcBef>
              <a:spcAft>
                <a:spcPts val="0"/>
              </a:spcAft>
              <a:buClr>
                <a:schemeClr val="lt1"/>
              </a:buClr>
              <a:buSzPts val="3400"/>
              <a:buNone/>
              <a:defRPr sz="34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4" name="Google Shape;54;p10"/>
          <p:cNvSpPr txBox="1">
            <a:spLocks noGrp="1"/>
          </p:cNvSpPr>
          <p:nvPr>
            <p:ph type="body" idx="2"/>
          </p:nvPr>
        </p:nvSpPr>
        <p:spPr>
          <a:xfrm>
            <a:off x="431801" y="1447800"/>
            <a:ext cx="5645149" cy="2651760"/>
          </a:xfrm>
          <a:prstGeom prst="rect">
            <a:avLst/>
          </a:prstGeom>
          <a:noFill/>
          <a:ln>
            <a:noFill/>
          </a:ln>
        </p:spPr>
        <p:txBody>
          <a:bodyPr spcFirstLastPara="1" wrap="square" lIns="0" tIns="0" rIns="0" bIns="0" anchor="t" anchorCtr="0">
            <a:noAutofit/>
          </a:bodyPr>
          <a:lstStyle>
            <a:lvl1pPr marL="457200" lvl="0" indent="-406400" algn="l">
              <a:lnSpc>
                <a:spcPct val="100000"/>
              </a:lnSpc>
              <a:spcBef>
                <a:spcPts val="0"/>
              </a:spcBef>
              <a:spcAft>
                <a:spcPts val="0"/>
              </a:spcAft>
              <a:buClr>
                <a:schemeClr val="lt1"/>
              </a:buClr>
              <a:buSzPts val="2800"/>
              <a:buFont typeface="Arial"/>
              <a:buChar char="–"/>
              <a:defRPr sz="2800">
                <a:solidFill>
                  <a:schemeClr val="lt1"/>
                </a:solidFill>
              </a:defRPr>
            </a:lvl1pPr>
            <a:lvl2pPr marL="914400" lvl="1" indent="-228600" algn="l">
              <a:spcBef>
                <a:spcPts val="800"/>
              </a:spcBef>
              <a:spcAft>
                <a:spcPts val="0"/>
              </a:spcAft>
              <a:buClr>
                <a:schemeClr val="dk1"/>
              </a:buClr>
              <a:buSzPts val="1800"/>
              <a:buNone/>
              <a:defRPr sz="1800"/>
            </a:lvl2pPr>
            <a:lvl3pPr marL="1371600" lvl="2" indent="-342900" algn="l">
              <a:spcBef>
                <a:spcPts val="0"/>
              </a:spcBef>
              <a:spcAft>
                <a:spcPts val="0"/>
              </a:spcAft>
              <a:buClr>
                <a:schemeClr val="dk1"/>
              </a:buClr>
              <a:buSzPts val="1800"/>
              <a:buChar char="–"/>
              <a:defRPr sz="1800"/>
            </a:lvl3pPr>
            <a:lvl4pPr marL="1828800" lvl="3" indent="-342900" algn="l">
              <a:spcBef>
                <a:spcPts val="0"/>
              </a:spcBef>
              <a:spcAft>
                <a:spcPts val="0"/>
              </a:spcAft>
              <a:buClr>
                <a:schemeClr val="dk1"/>
              </a:buClr>
              <a:buSzPts val="1800"/>
              <a:buChar char="–"/>
              <a:defRPr sz="1800"/>
            </a:lvl4pPr>
            <a:lvl5pPr marL="2286000" lvl="4" indent="-342900" algn="l">
              <a:spcBef>
                <a:spcPts val="0"/>
              </a:spcBef>
              <a:spcAft>
                <a:spcPts val="0"/>
              </a:spcAft>
              <a:buClr>
                <a:schemeClr val="dk1"/>
              </a:buClr>
              <a:buSzPts val="1800"/>
              <a:buChar char="–"/>
              <a:defRPr sz="18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55" name="Google Shape;55;p10"/>
          <p:cNvSpPr txBox="1">
            <a:spLocks noGrp="1"/>
          </p:cNvSpPr>
          <p:nvPr>
            <p:ph type="body" idx="3"/>
          </p:nvPr>
        </p:nvSpPr>
        <p:spPr>
          <a:xfrm>
            <a:off x="431800" y="4279697"/>
            <a:ext cx="8712200" cy="863802"/>
          </a:xfrm>
          <a:prstGeom prst="rect">
            <a:avLst/>
          </a:prstGeom>
          <a:noFill/>
          <a:ln>
            <a:noFill/>
          </a:ln>
        </p:spPr>
        <p:txBody>
          <a:bodyPr spcFirstLastPara="1" wrap="square" lIns="0" tIns="0" rIns="108000" bIns="72000" anchor="b" anchorCtr="0">
            <a:noAutofit/>
          </a:bodyPr>
          <a:lstStyle>
            <a:lvl1pPr marL="457200" lvl="0" indent="-228600" algn="r">
              <a:lnSpc>
                <a:spcPct val="114000"/>
              </a:lnSpc>
              <a:spcBef>
                <a:spcPts val="0"/>
              </a:spcBef>
              <a:spcAft>
                <a:spcPts val="0"/>
              </a:spcAft>
              <a:buClr>
                <a:schemeClr val="lt1"/>
              </a:buClr>
              <a:buSzPts val="1400"/>
              <a:buNone/>
              <a:defRPr sz="1400">
                <a:solidFill>
                  <a:schemeClr val="lt1"/>
                </a:solidFill>
              </a:defRPr>
            </a:lvl1pPr>
            <a:lvl2pPr marL="914400" lvl="1" indent="-228600" algn="l">
              <a:spcBef>
                <a:spcPts val="0"/>
              </a:spcBef>
              <a:spcAft>
                <a:spcPts val="0"/>
              </a:spcAft>
              <a:buClr>
                <a:schemeClr val="dk1"/>
              </a:buClr>
              <a:buSzPts val="1200"/>
              <a:buNone/>
              <a:defRPr sz="1200"/>
            </a:lvl2pPr>
            <a:lvl3pPr marL="1371600" lvl="2" indent="-304800" algn="l">
              <a:spcBef>
                <a:spcPts val="0"/>
              </a:spcBef>
              <a:spcAft>
                <a:spcPts val="0"/>
              </a:spcAft>
              <a:buClr>
                <a:schemeClr val="dk1"/>
              </a:buClr>
              <a:buSzPts val="1200"/>
              <a:buChar char="–"/>
              <a:defRPr sz="1200"/>
            </a:lvl3pPr>
            <a:lvl4pPr marL="1828800" lvl="3" indent="-304800" algn="l">
              <a:spcBef>
                <a:spcPts val="0"/>
              </a:spcBef>
              <a:spcAft>
                <a:spcPts val="0"/>
              </a:spcAft>
              <a:buClr>
                <a:schemeClr val="dk1"/>
              </a:buClr>
              <a:buSzPts val="1200"/>
              <a:buChar char="–"/>
              <a:defRPr sz="1200"/>
            </a:lvl4pPr>
            <a:lvl5pPr marL="2286000" lvl="4" indent="-304800" algn="l">
              <a:spcBef>
                <a:spcPts val="0"/>
              </a:spcBef>
              <a:spcAft>
                <a:spcPts val="0"/>
              </a:spcAft>
              <a:buClr>
                <a:schemeClr val="dk1"/>
              </a:buClr>
              <a:buSzPts val="1200"/>
              <a:buChar char="–"/>
              <a:defRPr sz="1200"/>
            </a:lvl5pPr>
            <a:lvl6pPr marL="2743200" lvl="5" indent="-342900" algn="l">
              <a:spcBef>
                <a:spcPts val="0"/>
              </a:spcBef>
              <a:spcAft>
                <a:spcPts val="0"/>
              </a:spcAft>
              <a:buClr>
                <a:schemeClr val="dk1"/>
              </a:buClr>
              <a:buSzPts val="1800"/>
              <a:buChar char="–"/>
              <a:defRPr/>
            </a:lvl6pPr>
            <a:lvl7pPr marL="3200400" lvl="6" indent="-342900" algn="l">
              <a:spcBef>
                <a:spcPts val="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Tree>
  </p:cSld>
  <p:clrMapOvr>
    <a:masterClrMapping/>
  </p:clrMapOvr>
  <p:extLst>
    <p:ext uri="{DCECCB84-F9BA-43D5-87BE-67443E8EF086}">
      <p15:sldGuideLst xmlns:p15="http://schemas.microsoft.com/office/powerpoint/2012/main">
        <p15:guide id="1" pos="272">
          <p15:clr>
            <a:srgbClr val="FBAE40"/>
          </p15:clr>
        </p15:guide>
        <p15:guide id="2" orient="horz" pos="2981">
          <p15:clr>
            <a:srgbClr val="FBAE40"/>
          </p15:clr>
        </p15:guide>
        <p15:guide id="3" orient="horz" pos="259">
          <p15:clr>
            <a:srgbClr val="FBAE40"/>
          </p15:clr>
        </p15:guide>
        <p15:guide id="4" pos="5488">
          <p15:clr>
            <a:srgbClr val="FBAE40"/>
          </p15:clr>
        </p15:guide>
      </p15:sldGuideLst>
    </p:ext>
  </p:extLs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7.xml"/><Relationship Id="rId18" Type="http://schemas.openxmlformats.org/officeDocument/2006/relationships/slideLayout" Target="../slideLayouts/slideLayout62.xml"/><Relationship Id="rId26" Type="http://schemas.openxmlformats.org/officeDocument/2006/relationships/slideLayout" Target="../slideLayouts/slideLayout70.xml"/><Relationship Id="rId39" Type="http://schemas.openxmlformats.org/officeDocument/2006/relationships/slideLayout" Target="../slideLayouts/slideLayout83.xml"/><Relationship Id="rId21" Type="http://schemas.openxmlformats.org/officeDocument/2006/relationships/slideLayout" Target="../slideLayouts/slideLayout65.xml"/><Relationship Id="rId34" Type="http://schemas.openxmlformats.org/officeDocument/2006/relationships/slideLayout" Target="../slideLayouts/slideLayout78.xml"/><Relationship Id="rId42" Type="http://schemas.openxmlformats.org/officeDocument/2006/relationships/slideLayout" Target="../slideLayouts/slideLayout86.xml"/><Relationship Id="rId7" Type="http://schemas.openxmlformats.org/officeDocument/2006/relationships/slideLayout" Target="../slideLayouts/slideLayout5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9" Type="http://schemas.openxmlformats.org/officeDocument/2006/relationships/slideLayout" Target="../slideLayouts/slideLayout73.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slideLayout" Target="../slideLayouts/slideLayout68.xml"/><Relationship Id="rId32" Type="http://schemas.openxmlformats.org/officeDocument/2006/relationships/slideLayout" Target="../slideLayouts/slideLayout76.xml"/><Relationship Id="rId37" Type="http://schemas.openxmlformats.org/officeDocument/2006/relationships/slideLayout" Target="../slideLayouts/slideLayout81.xml"/><Relationship Id="rId40" Type="http://schemas.openxmlformats.org/officeDocument/2006/relationships/slideLayout" Target="../slideLayouts/slideLayout84.xml"/><Relationship Id="rId45" Type="http://schemas.openxmlformats.org/officeDocument/2006/relationships/theme" Target="../theme/theme2.xml"/><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slideLayout" Target="../slideLayouts/slideLayout67.xml"/><Relationship Id="rId28" Type="http://schemas.openxmlformats.org/officeDocument/2006/relationships/slideLayout" Target="../slideLayouts/slideLayout72.xml"/><Relationship Id="rId36" Type="http://schemas.openxmlformats.org/officeDocument/2006/relationships/slideLayout" Target="../slideLayouts/slideLayout80.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31" Type="http://schemas.openxmlformats.org/officeDocument/2006/relationships/slideLayout" Target="../slideLayouts/slideLayout75.xml"/><Relationship Id="rId44" Type="http://schemas.openxmlformats.org/officeDocument/2006/relationships/slideLayout" Target="../slideLayouts/slideLayout88.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 Id="rId27" Type="http://schemas.openxmlformats.org/officeDocument/2006/relationships/slideLayout" Target="../slideLayouts/slideLayout71.xml"/><Relationship Id="rId30" Type="http://schemas.openxmlformats.org/officeDocument/2006/relationships/slideLayout" Target="../slideLayouts/slideLayout74.xml"/><Relationship Id="rId35" Type="http://schemas.openxmlformats.org/officeDocument/2006/relationships/slideLayout" Target="../slideLayouts/slideLayout79.xml"/><Relationship Id="rId43" Type="http://schemas.openxmlformats.org/officeDocument/2006/relationships/slideLayout" Target="../slideLayouts/slideLayout87.xml"/><Relationship Id="rId8" Type="http://schemas.openxmlformats.org/officeDocument/2006/relationships/slideLayout" Target="../slideLayouts/slideLayout52.xml"/><Relationship Id="rId3" Type="http://schemas.openxmlformats.org/officeDocument/2006/relationships/slideLayout" Target="../slideLayouts/slideLayout47.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5" Type="http://schemas.openxmlformats.org/officeDocument/2006/relationships/slideLayout" Target="../slideLayouts/slideLayout69.xml"/><Relationship Id="rId33" Type="http://schemas.openxmlformats.org/officeDocument/2006/relationships/slideLayout" Target="../slideLayouts/slideLayout77.xml"/><Relationship Id="rId38" Type="http://schemas.openxmlformats.org/officeDocument/2006/relationships/slideLayout" Target="../slideLayouts/slideLayout82.xml"/><Relationship Id="rId20" Type="http://schemas.openxmlformats.org/officeDocument/2006/relationships/slideLayout" Target="../slideLayouts/slideLayout64.xml"/><Relationship Id="rId41" Type="http://schemas.openxmlformats.org/officeDocument/2006/relationships/slideLayout" Target="../slideLayouts/slideLayout8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431800" y="431800"/>
            <a:ext cx="8280400" cy="468313"/>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3400"/>
              <a:buFont typeface="Arial"/>
              <a:buNone/>
              <a:defRPr sz="3400" b="1"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431800" y="1223963"/>
            <a:ext cx="8280400" cy="1443037"/>
          </a:xfrm>
          <a:prstGeom prst="rect">
            <a:avLst/>
          </a:prstGeom>
          <a:noFill/>
          <a:ln>
            <a:noFill/>
          </a:ln>
        </p:spPr>
        <p:txBody>
          <a:bodyPr spcFirstLastPara="1" wrap="square" lIns="0" tIns="0" rIns="0" bIns="0" anchor="t" anchorCtr="0">
            <a:noAutofit/>
          </a:bodyPr>
          <a:lstStyle>
            <a:lvl1pPr marL="457200" marR="0" lvl="0" indent="-406400" algn="l" rtl="0">
              <a:lnSpc>
                <a:spcPct val="100000"/>
              </a:lnSpc>
              <a:spcBef>
                <a:spcPts val="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228600"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L="1371600" marR="0" lvl="2"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L="1828800" marR="0" lvl="3"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L="2286000" marR="0" lvl="4"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L="2743200" marR="0" lvl="5"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L="3200400" marR="0" lvl="6"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49"/>
        <p:cNvGrpSpPr/>
        <p:nvPr/>
      </p:nvGrpSpPr>
      <p:grpSpPr>
        <a:xfrm>
          <a:off x="0" y="0"/>
          <a:ext cx="0" cy="0"/>
          <a:chOff x="0" y="0"/>
          <a:chExt cx="0" cy="0"/>
        </a:xfrm>
      </p:grpSpPr>
      <p:sp>
        <p:nvSpPr>
          <p:cNvPr id="350" name="Google Shape;350;p46"/>
          <p:cNvSpPr txBox="1">
            <a:spLocks noGrp="1"/>
          </p:cNvSpPr>
          <p:nvPr>
            <p:ph type="title"/>
          </p:nvPr>
        </p:nvSpPr>
        <p:spPr>
          <a:xfrm>
            <a:off x="431800" y="431800"/>
            <a:ext cx="8280400" cy="468313"/>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3400"/>
              <a:buFont typeface="Arial"/>
              <a:buNone/>
              <a:defRPr sz="3400" b="1" i="0" u="none" strike="noStrike" cap="none">
                <a:solidFill>
                  <a:schemeClr val="dk1"/>
                </a:solidFill>
                <a:latin typeface="Arial"/>
                <a:ea typeface="Arial"/>
                <a:cs typeface="Arial"/>
                <a:sym typeface="Arial"/>
              </a:defRPr>
            </a:lvl1pPr>
            <a:lvl2pPr marR="0" lvl="1"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2pPr>
            <a:lvl3pPr marR="0" lvl="2"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3pPr>
            <a:lvl4pPr marR="0" lvl="3"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4pPr>
            <a:lvl5pPr marR="0" lvl="4"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5pPr>
            <a:lvl6pPr marR="0" lvl="5"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6pPr>
            <a:lvl7pPr marR="0" lvl="6"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7pPr>
            <a:lvl8pPr marR="0" lvl="7"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8pPr>
            <a:lvl9pPr marR="0" lvl="8" algn="l" rtl="0">
              <a:lnSpc>
                <a:spcPct val="85000"/>
              </a:lnSpc>
              <a:spcBef>
                <a:spcPts val="0"/>
              </a:spcBef>
              <a:spcAft>
                <a:spcPts val="0"/>
              </a:spcAft>
              <a:buSzPts val="1400"/>
              <a:buNone/>
              <a:defRPr sz="2100" b="1" i="0" u="none" strike="noStrike" cap="none">
                <a:solidFill>
                  <a:schemeClr val="dk1"/>
                </a:solidFill>
                <a:latin typeface="Arial"/>
                <a:ea typeface="Arial"/>
                <a:cs typeface="Arial"/>
                <a:sym typeface="Arial"/>
              </a:defRPr>
            </a:lvl9pPr>
          </a:lstStyle>
          <a:p>
            <a:endParaRPr/>
          </a:p>
        </p:txBody>
      </p:sp>
      <p:sp>
        <p:nvSpPr>
          <p:cNvPr id="351" name="Google Shape;351;p46"/>
          <p:cNvSpPr txBox="1">
            <a:spLocks noGrp="1"/>
          </p:cNvSpPr>
          <p:nvPr>
            <p:ph type="body" idx="1"/>
          </p:nvPr>
        </p:nvSpPr>
        <p:spPr>
          <a:xfrm>
            <a:off x="431800" y="1223963"/>
            <a:ext cx="8280400" cy="1443037"/>
          </a:xfrm>
          <a:prstGeom prst="rect">
            <a:avLst/>
          </a:prstGeom>
          <a:noFill/>
          <a:ln>
            <a:noFill/>
          </a:ln>
        </p:spPr>
        <p:txBody>
          <a:bodyPr spcFirstLastPara="1" wrap="square" lIns="0" tIns="0" rIns="0" bIns="0" anchor="t" anchorCtr="0">
            <a:noAutofit/>
          </a:bodyPr>
          <a:lstStyle>
            <a:lvl1pPr marL="457200" marR="0" lvl="0" indent="-406400" algn="l" rtl="0">
              <a:lnSpc>
                <a:spcPct val="100000"/>
              </a:lnSpc>
              <a:spcBef>
                <a:spcPts val="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1pPr>
            <a:lvl2pPr marL="914400" marR="0" lvl="1" indent="-228600" algn="l" rtl="0">
              <a:spcBef>
                <a:spcPts val="800"/>
              </a:spcBef>
              <a:spcAft>
                <a:spcPts val="0"/>
              </a:spcAft>
              <a:buClr>
                <a:schemeClr val="dk1"/>
              </a:buClr>
              <a:buSzPts val="2100"/>
              <a:buFont typeface="Arial"/>
              <a:buNone/>
              <a:defRPr sz="2100" b="0" i="0" u="none" strike="noStrike" cap="none">
                <a:solidFill>
                  <a:schemeClr val="dk1"/>
                </a:solidFill>
                <a:latin typeface="Arial"/>
                <a:ea typeface="Arial"/>
                <a:cs typeface="Arial"/>
                <a:sym typeface="Arial"/>
              </a:defRPr>
            </a:lvl2pPr>
            <a:lvl3pPr marL="1371600" marR="0" lvl="2"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3pPr>
            <a:lvl4pPr marL="1828800" marR="0" lvl="3"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4pPr>
            <a:lvl5pPr marL="2286000" marR="0" lvl="4"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5pPr>
            <a:lvl6pPr marL="2743200" marR="0" lvl="5"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6pPr>
            <a:lvl7pPr marL="3200400" marR="0" lvl="6" indent="-361950" algn="l" rtl="0">
              <a:spcBef>
                <a:spcPts val="0"/>
              </a:spcBef>
              <a:spcAft>
                <a:spcPts val="0"/>
              </a:spcAft>
              <a:buClr>
                <a:schemeClr val="dk1"/>
              </a:buClr>
              <a:buSzPts val="2100"/>
              <a:buFont typeface="Arial"/>
              <a:buChar char="–"/>
              <a:defRPr sz="2100" b="0" i="0" u="none" strike="noStrike" cap="none">
                <a:solidFill>
                  <a:schemeClr val="dk1"/>
                </a:solidFill>
                <a:latin typeface="Arial"/>
                <a:ea typeface="Arial"/>
                <a:cs typeface="Arial"/>
                <a:sym typeface="Arial"/>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4" r:id="rId13"/>
    <p:sldLayoutId id="2147483705" r:id="rId14"/>
    <p:sldLayoutId id="2147483706" r:id="rId15"/>
    <p:sldLayoutId id="2147483707" r:id="rId16"/>
    <p:sldLayoutId id="2147483708" r:id="rId17"/>
    <p:sldLayoutId id="2147483709" r:id="rId18"/>
    <p:sldLayoutId id="2147483710" r:id="rId19"/>
    <p:sldLayoutId id="2147483711" r:id="rId20"/>
    <p:sldLayoutId id="2147483712" r:id="rId21"/>
    <p:sldLayoutId id="2147483713" r:id="rId22"/>
    <p:sldLayoutId id="2147483714" r:id="rId23"/>
    <p:sldLayoutId id="2147483715" r:id="rId24"/>
    <p:sldLayoutId id="2147483716" r:id="rId25"/>
    <p:sldLayoutId id="2147483717" r:id="rId26"/>
    <p:sldLayoutId id="2147483718" r:id="rId27"/>
    <p:sldLayoutId id="2147483719" r:id="rId28"/>
    <p:sldLayoutId id="2147483720" r:id="rId29"/>
    <p:sldLayoutId id="2147483721" r:id="rId30"/>
    <p:sldLayoutId id="2147483722" r:id="rId31"/>
    <p:sldLayoutId id="2147483723" r:id="rId32"/>
    <p:sldLayoutId id="2147483724" r:id="rId33"/>
    <p:sldLayoutId id="2147483725" r:id="rId34"/>
    <p:sldLayoutId id="2147483726" r:id="rId35"/>
    <p:sldLayoutId id="2147483727" r:id="rId36"/>
    <p:sldLayoutId id="2147483728" r:id="rId37"/>
    <p:sldLayoutId id="2147483729" r:id="rId38"/>
    <p:sldLayoutId id="2147483730" r:id="rId39"/>
    <p:sldLayoutId id="2147483731" r:id="rId40"/>
    <p:sldLayoutId id="2147483732" r:id="rId41"/>
    <p:sldLayoutId id="2147483733" r:id="rId42"/>
    <p:sldLayoutId id="2147483734" r:id="rId43"/>
    <p:sldLayoutId id="2147483735" r:id="rId4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s://zenodo.org/record/4969380" TargetMode="External"/></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png"/></Relationships>
</file>

<file path=ppt/slides/_rels/slide1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8" Type="http://schemas.openxmlformats.org/officeDocument/2006/relationships/hyperlink" Target="https://en.wikipedia.org/wiki/Special:BookSources/978-0-521-42374-8" TargetMode="External"/><Relationship Id="rId3" Type="http://schemas.openxmlformats.org/officeDocument/2006/relationships/image" Target="../media/image33.jpg"/><Relationship Id="rId7" Type="http://schemas.openxmlformats.org/officeDocument/2006/relationships/hyperlink" Target="https://en.wikipedia.org/wiki/ISBN_(identifier)"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6" Type="http://schemas.openxmlformats.org/officeDocument/2006/relationships/hyperlink" Target="https://books.google.com/books?id=CAVIOrW3vYAC" TargetMode="External"/><Relationship Id="rId5" Type="http://schemas.openxmlformats.org/officeDocument/2006/relationships/hyperlink" Target="https://en.wikipedia.org/wiki/Etienne_Wenger" TargetMode="External"/><Relationship Id="rId4" Type="http://schemas.openxmlformats.org/officeDocument/2006/relationships/hyperlink" Target="https://en.wikipedia.org/wiki/Jean_Lav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8.png"/><Relationship Id="rId2" Type="http://schemas.openxmlformats.org/officeDocument/2006/relationships/notesSlide" Target="../notesSlides/notesSlide15.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38.png"/><Relationship Id="rId2" Type="http://schemas.openxmlformats.org/officeDocument/2006/relationships/notesSlide" Target="../notesSlides/notesSlide17.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41.png"/><Relationship Id="rId4" Type="http://schemas.openxmlformats.org/officeDocument/2006/relationships/image" Target="../media/image40.png"/></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9.xml"/><Relationship Id="rId1" Type="http://schemas.openxmlformats.org/officeDocument/2006/relationships/slideLayout" Target="../slideLayouts/slideLayout45.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20.xml.rels><?xml version="1.0" encoding="UTF-8" standalone="yes"?>
<Relationships xmlns="http://schemas.openxmlformats.org/package/2006/relationships"><Relationship Id="rId8" Type="http://schemas.openxmlformats.org/officeDocument/2006/relationships/image" Target="../media/image42.jpg"/><Relationship Id="rId3" Type="http://schemas.openxmlformats.org/officeDocument/2006/relationships/hyperlink" Target="https://en.wikipedia.org/wiki/Jean_Lave" TargetMode="External"/><Relationship Id="rId7" Type="http://schemas.openxmlformats.org/officeDocument/2006/relationships/hyperlink" Target="https://en.wikipedia.org/wiki/Special:BookSources/978-0-521-42374-8" TargetMode="External"/><Relationship Id="rId2" Type="http://schemas.openxmlformats.org/officeDocument/2006/relationships/notesSlide" Target="../notesSlides/notesSlide20.xml"/><Relationship Id="rId1" Type="http://schemas.openxmlformats.org/officeDocument/2006/relationships/slideLayout" Target="../slideLayouts/slideLayout46.xml"/><Relationship Id="rId6" Type="http://schemas.openxmlformats.org/officeDocument/2006/relationships/hyperlink" Target="https://en.wikipedia.org/wiki/ISBN_(identifier)" TargetMode="External"/><Relationship Id="rId5" Type="http://schemas.openxmlformats.org/officeDocument/2006/relationships/hyperlink" Target="https://books.google.com/books?id=CAVIOrW3vYAC" TargetMode="External"/><Relationship Id="rId4" Type="http://schemas.openxmlformats.org/officeDocument/2006/relationships/hyperlink" Target="https://en.wikipedia.org/wiki/Etienne_Wenger"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44.png"/></Relationships>
</file>

<file path=ppt/slides/_rels/slide2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45.xml"/><Relationship Id="rId5" Type="http://schemas.openxmlformats.org/officeDocument/2006/relationships/image" Target="../media/image47.jpg"/><Relationship Id="rId4" Type="http://schemas.openxmlformats.org/officeDocument/2006/relationships/image" Target="../media/image46.png"/></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3.xml"/><Relationship Id="rId1" Type="http://schemas.openxmlformats.org/officeDocument/2006/relationships/slideLayout" Target="../slideLayouts/slideLayout45.xml"/><Relationship Id="rId6" Type="http://schemas.openxmlformats.org/officeDocument/2006/relationships/image" Target="../media/image51.gif"/><Relationship Id="rId5" Type="http://schemas.openxmlformats.org/officeDocument/2006/relationships/image" Target="../media/image50.png"/><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45.xml"/><Relationship Id="rId5" Type="http://schemas.openxmlformats.org/officeDocument/2006/relationships/image" Target="../media/image54.png"/><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58.png"/><Relationship Id="rId11" Type="http://schemas.openxmlformats.org/officeDocument/2006/relationships/image" Target="../media/image63.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26.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notesSlide" Target="../notesSlides/notesSlide27.xml"/><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28.xml.rels><?xml version="1.0" encoding="UTF-8" standalone="yes"?>
<Relationships xmlns="http://schemas.openxmlformats.org/package/2006/relationships"><Relationship Id="rId8" Type="http://schemas.openxmlformats.org/officeDocument/2006/relationships/image" Target="../media/image75.jpg"/><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29.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82.png"/></Relationships>
</file>

<file path=ppt/slides/_rels/slide31.xml.rels><?xml version="1.0" encoding="UTF-8" standalone="yes"?>
<Relationships xmlns="http://schemas.openxmlformats.org/package/2006/relationships"><Relationship Id="rId3" Type="http://schemas.openxmlformats.org/officeDocument/2006/relationships/image" Target="../media/image83.png"/><Relationship Id="rId7" Type="http://schemas.openxmlformats.org/officeDocument/2006/relationships/image" Target="../media/image86.png"/><Relationship Id="rId2" Type="http://schemas.openxmlformats.org/officeDocument/2006/relationships/notesSlide" Target="../notesSlides/notesSlide31.xml"/><Relationship Id="rId1" Type="http://schemas.openxmlformats.org/officeDocument/2006/relationships/slideLayout" Target="../slideLayouts/slideLayout7.xml"/><Relationship Id="rId6" Type="http://schemas.openxmlformats.org/officeDocument/2006/relationships/image" Target="../media/image85.png"/><Relationship Id="rId5" Type="http://schemas.openxmlformats.org/officeDocument/2006/relationships/image" Target="../media/image84.png"/><Relationship Id="rId4" Type="http://schemas.openxmlformats.org/officeDocument/2006/relationships/image" Target="../media/image76.png"/></Relationships>
</file>

<file path=ppt/slides/_rels/slide32.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90.png"/><Relationship Id="rId4" Type="http://schemas.openxmlformats.org/officeDocument/2006/relationships/image" Target="../media/image89.png"/></Relationships>
</file>

<file path=ppt/slides/_rels/slide34.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92.png"/><Relationship Id="rId4" Type="http://schemas.openxmlformats.org/officeDocument/2006/relationships/image" Target="../media/image91.png"/></Relationships>
</file>

<file path=ppt/slides/_rels/slide3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94.jpg"/></Relationships>
</file>

<file path=ppt/slides/_rels/slide36.xml.rels><?xml version="1.0" encoding="UTF-8" standalone="yes"?>
<Relationships xmlns="http://schemas.openxmlformats.org/package/2006/relationships"><Relationship Id="rId8" Type="http://schemas.openxmlformats.org/officeDocument/2006/relationships/image" Target="../media/image100.png"/><Relationship Id="rId3" Type="http://schemas.openxmlformats.org/officeDocument/2006/relationships/image" Target="../media/image95.png"/><Relationship Id="rId7" Type="http://schemas.openxmlformats.org/officeDocument/2006/relationships/image" Target="../media/image99.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98.png"/><Relationship Id="rId5" Type="http://schemas.openxmlformats.org/officeDocument/2006/relationships/image" Target="../media/image97.png"/><Relationship Id="rId4" Type="http://schemas.openxmlformats.org/officeDocument/2006/relationships/image" Target="../media/image96.png"/></Relationships>
</file>

<file path=ppt/slides/_rels/slide37.xml.rels><?xml version="1.0" encoding="UTF-8" standalone="yes"?>
<Relationships xmlns="http://schemas.openxmlformats.org/package/2006/relationships"><Relationship Id="rId8" Type="http://schemas.openxmlformats.org/officeDocument/2006/relationships/image" Target="../media/image106.png"/><Relationship Id="rId13" Type="http://schemas.openxmlformats.org/officeDocument/2006/relationships/image" Target="../media/image111.png"/><Relationship Id="rId3" Type="http://schemas.openxmlformats.org/officeDocument/2006/relationships/image" Target="../media/image101.png"/><Relationship Id="rId7" Type="http://schemas.openxmlformats.org/officeDocument/2006/relationships/image" Target="../media/image105.png"/><Relationship Id="rId12" Type="http://schemas.openxmlformats.org/officeDocument/2006/relationships/image" Target="../media/image110.png"/><Relationship Id="rId2" Type="http://schemas.openxmlformats.org/officeDocument/2006/relationships/notesSlide" Target="../notesSlides/notesSlide37.xml"/><Relationship Id="rId1" Type="http://schemas.openxmlformats.org/officeDocument/2006/relationships/slideLayout" Target="../slideLayouts/slideLayout8.xml"/><Relationship Id="rId6" Type="http://schemas.openxmlformats.org/officeDocument/2006/relationships/image" Target="../media/image104.png"/><Relationship Id="rId11" Type="http://schemas.openxmlformats.org/officeDocument/2006/relationships/image" Target="../media/image109.png"/><Relationship Id="rId5" Type="http://schemas.openxmlformats.org/officeDocument/2006/relationships/image" Target="../media/image103.png"/><Relationship Id="rId15" Type="http://schemas.openxmlformats.org/officeDocument/2006/relationships/image" Target="../media/image113.png"/><Relationship Id="rId10" Type="http://schemas.openxmlformats.org/officeDocument/2006/relationships/image" Target="../media/image108.png"/><Relationship Id="rId4" Type="http://schemas.openxmlformats.org/officeDocument/2006/relationships/image" Target="../media/image102.png"/><Relationship Id="rId9" Type="http://schemas.openxmlformats.org/officeDocument/2006/relationships/image" Target="../media/image107.png"/><Relationship Id="rId14" Type="http://schemas.openxmlformats.org/officeDocument/2006/relationships/image" Target="../media/image112.png"/></Relationships>
</file>

<file path=ppt/slides/_rels/slide38.xml.rels><?xml version="1.0" encoding="UTF-8" standalone="yes"?>
<Relationships xmlns="http://schemas.openxmlformats.org/package/2006/relationships"><Relationship Id="rId3" Type="http://schemas.openxmlformats.org/officeDocument/2006/relationships/image" Target="../media/image114.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117.jp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twitter.com/turingway" TargetMode="External"/><Relationship Id="rId2" Type="http://schemas.openxmlformats.org/officeDocument/2006/relationships/notesSlide" Target="../notesSlides/notesSlide42.xml"/><Relationship Id="rId1" Type="http://schemas.openxmlformats.org/officeDocument/2006/relationships/slideLayout" Target="../slideLayouts/slideLayout9.xml"/><Relationship Id="rId6" Type="http://schemas.openxmlformats.org/officeDocument/2006/relationships/image" Target="../media/image119.png"/><Relationship Id="rId5" Type="http://schemas.openxmlformats.org/officeDocument/2006/relationships/image" Target="../media/image118.png"/><Relationship Id="rId4" Type="http://schemas.openxmlformats.org/officeDocument/2006/relationships/hyperlink" Target="https://doi.org/10.5281/zenodo.3332807"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4.xml"/><Relationship Id="rId5" Type="http://schemas.openxmlformats.org/officeDocument/2006/relationships/image" Target="../media/image18.jp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1.jp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9"/>
        <p:cNvGrpSpPr/>
        <p:nvPr/>
      </p:nvGrpSpPr>
      <p:grpSpPr>
        <a:xfrm>
          <a:off x="0" y="0"/>
          <a:ext cx="0" cy="0"/>
          <a:chOff x="0" y="0"/>
          <a:chExt cx="0" cy="0"/>
        </a:xfrm>
      </p:grpSpPr>
      <p:sp>
        <p:nvSpPr>
          <p:cNvPr id="690" name="Google Shape;690;p91"/>
          <p:cNvSpPr txBox="1">
            <a:spLocks noGrp="1"/>
          </p:cNvSpPr>
          <p:nvPr>
            <p:ph type="title"/>
          </p:nvPr>
        </p:nvSpPr>
        <p:spPr>
          <a:xfrm>
            <a:off x="431800" y="2232716"/>
            <a:ext cx="5428673" cy="1284360"/>
          </a:xfrm>
          <a:prstGeom prst="rect">
            <a:avLst/>
          </a:prstGeom>
          <a:noFill/>
          <a:ln>
            <a:noFill/>
          </a:ln>
        </p:spPr>
        <p:txBody>
          <a:bodyPr spcFirstLastPara="1" wrap="square" lIns="0" tIns="0" rIns="0" bIns="0" anchor="t" anchorCtr="0">
            <a:noAutofit/>
          </a:bodyPr>
          <a:lstStyle/>
          <a:p>
            <a:pPr marL="0" lvl="0" indent="0" algn="l" rtl="0">
              <a:lnSpc>
                <a:spcPct val="120000"/>
              </a:lnSpc>
              <a:spcBef>
                <a:spcPts val="0"/>
              </a:spcBef>
              <a:spcAft>
                <a:spcPts val="0"/>
              </a:spcAft>
              <a:buSzPts val="3400"/>
              <a:buNone/>
            </a:pPr>
            <a:r>
              <a:rPr lang="en-GB" sz="2800">
                <a:latin typeface="Arial"/>
                <a:ea typeface="Arial"/>
                <a:cs typeface="Arial"/>
                <a:sym typeface="Arial"/>
              </a:rPr>
              <a:t>The Turing Way:</a:t>
            </a:r>
            <a:br>
              <a:rPr lang="en-GB" sz="2400" b="0">
                <a:latin typeface="Arial"/>
                <a:ea typeface="Arial"/>
                <a:cs typeface="Arial"/>
                <a:sym typeface="Arial"/>
              </a:rPr>
            </a:br>
            <a:r>
              <a:rPr lang="en-GB" sz="2400" b="0"/>
              <a:t>Creating visible roles and recognitions for maintainers in our community</a:t>
            </a:r>
            <a:endParaRPr sz="2400" b="0" i="1">
              <a:latin typeface="Arial"/>
              <a:ea typeface="Arial"/>
              <a:cs typeface="Arial"/>
              <a:sym typeface="Arial"/>
            </a:endParaRPr>
          </a:p>
        </p:txBody>
      </p:sp>
      <p:sp>
        <p:nvSpPr>
          <p:cNvPr id="691" name="Google Shape;691;p91"/>
          <p:cNvSpPr txBox="1"/>
          <p:nvPr/>
        </p:nvSpPr>
        <p:spPr>
          <a:xfrm>
            <a:off x="218439" y="3874489"/>
            <a:ext cx="4492105" cy="1016168"/>
          </a:xfrm>
          <a:prstGeom prst="rect">
            <a:avLst/>
          </a:prstGeom>
          <a:noFill/>
          <a:ln>
            <a:noFill/>
          </a:ln>
        </p:spPr>
        <p:txBody>
          <a:bodyPr spcFirstLastPara="1" wrap="square" lIns="0" tIns="0" rIns="0" bIns="0" anchor="t" anchorCtr="0">
            <a:normAutofit/>
          </a:bodyPr>
          <a:lstStyle/>
          <a:p>
            <a:pPr marL="457200" marR="0" lvl="0" indent="-228600" algn="l" rtl="0">
              <a:lnSpc>
                <a:spcPct val="90000"/>
              </a:lnSpc>
              <a:spcBef>
                <a:spcPts val="0"/>
              </a:spcBef>
              <a:spcAft>
                <a:spcPts val="0"/>
              </a:spcAft>
              <a:buClr>
                <a:schemeClr val="lt1"/>
              </a:buClr>
              <a:buSzPts val="2800"/>
              <a:buFont typeface="Arial"/>
              <a:buNone/>
            </a:pPr>
            <a:r>
              <a:rPr lang="en-GB" sz="2400" b="0" i="0" u="none" strike="noStrike" cap="none">
                <a:solidFill>
                  <a:schemeClr val="lt1"/>
                </a:solidFill>
                <a:latin typeface="Arial"/>
                <a:ea typeface="Arial"/>
                <a:cs typeface="Arial"/>
                <a:sym typeface="Arial"/>
              </a:rPr>
              <a:t>Malvika Sharan</a:t>
            </a:r>
            <a:endParaRPr/>
          </a:p>
          <a:p>
            <a:pPr marL="457200" marR="0" lvl="0" indent="-228600" algn="l" rtl="0">
              <a:lnSpc>
                <a:spcPct val="90000"/>
              </a:lnSpc>
              <a:spcBef>
                <a:spcPts val="600"/>
              </a:spcBef>
              <a:spcAft>
                <a:spcPts val="600"/>
              </a:spcAft>
              <a:buClr>
                <a:schemeClr val="lt1"/>
              </a:buClr>
              <a:buSzPts val="2800"/>
              <a:buFont typeface="Arial"/>
              <a:buNone/>
            </a:pPr>
            <a:r>
              <a:rPr lang="en-GB" sz="2400" b="0" i="0" u="none" strike="noStrike" cap="none">
                <a:solidFill>
                  <a:schemeClr val="lt1"/>
                </a:solidFill>
                <a:latin typeface="Arial"/>
                <a:ea typeface="Arial"/>
                <a:cs typeface="Arial"/>
                <a:sym typeface="Arial"/>
              </a:rPr>
              <a:t>Pronouns: she/her</a:t>
            </a:r>
            <a:endParaRPr/>
          </a:p>
        </p:txBody>
      </p:sp>
      <p:pic>
        <p:nvPicPr>
          <p:cNvPr id="692" name="Google Shape;692;p91" descr="Logo&#10;&#10;Description automatically generated with medium confidence"/>
          <p:cNvPicPr preferRelativeResize="0"/>
          <p:nvPr/>
        </p:nvPicPr>
        <p:blipFill rotWithShape="1">
          <a:blip r:embed="rId3">
            <a:alphaModFix/>
          </a:blip>
          <a:srcRect/>
          <a:stretch/>
        </p:blipFill>
        <p:spPr>
          <a:xfrm>
            <a:off x="6322144" y="1142998"/>
            <a:ext cx="2390056" cy="2731491"/>
          </a:xfrm>
          <a:prstGeom prst="rect">
            <a:avLst/>
          </a:prstGeom>
          <a:noFill/>
          <a:ln>
            <a:noFill/>
          </a:ln>
        </p:spPr>
      </p:pic>
      <p:sp>
        <p:nvSpPr>
          <p:cNvPr id="693" name="Google Shape;693;p91"/>
          <p:cNvSpPr txBox="1"/>
          <p:nvPr/>
        </p:nvSpPr>
        <p:spPr>
          <a:xfrm>
            <a:off x="-180109" y="4279697"/>
            <a:ext cx="9324109" cy="863802"/>
          </a:xfrm>
          <a:prstGeom prst="rect">
            <a:avLst/>
          </a:prstGeom>
          <a:noFill/>
          <a:ln>
            <a:noFill/>
          </a:ln>
        </p:spPr>
        <p:txBody>
          <a:bodyPr spcFirstLastPara="1" wrap="square" lIns="0" tIns="0" rIns="108000" bIns="72000" anchor="b" anchorCtr="0">
            <a:normAutofit/>
          </a:bodyPr>
          <a:lstStyle/>
          <a:p>
            <a:pPr marL="457200" marR="0" lvl="0" indent="-228600" algn="r" rtl="0">
              <a:lnSpc>
                <a:spcPct val="114000"/>
              </a:lnSpc>
              <a:spcBef>
                <a:spcPts val="0"/>
              </a:spcBef>
              <a:spcAft>
                <a:spcPts val="600"/>
              </a:spcAft>
              <a:buClr>
                <a:schemeClr val="lt1"/>
              </a:buClr>
              <a:buSzPts val="1400"/>
              <a:buFont typeface="Arial"/>
              <a:buNone/>
            </a:pPr>
            <a:r>
              <a:rPr lang="en-GB" sz="1200" b="0" i="0" u="none" strike="noStrike" cap="none">
                <a:solidFill>
                  <a:schemeClr val="lt1"/>
                </a:solidFill>
                <a:latin typeface="Arial"/>
                <a:ea typeface="Arial"/>
                <a:cs typeface="Arial"/>
                <a:sym typeface="Arial"/>
              </a:rPr>
              <a:t>@malvikasharan @turingway, CC-BY 4.0, Zenodo: </a:t>
            </a:r>
            <a:r>
              <a:rPr lang="en-GB" sz="1200" b="0" i="0" u="sng" strike="noStrike" cap="none">
                <a:solidFill>
                  <a:schemeClr val="lt1"/>
                </a:solidFill>
                <a:latin typeface="Arial"/>
                <a:ea typeface="Arial"/>
                <a:cs typeface="Arial"/>
                <a:sym typeface="Arial"/>
                <a:hlinkClick r:id="rId4">
                  <a:extLst>
                    <a:ext uri="{A12FA001-AC4F-418D-AE19-62706E023703}">
                      <ahyp:hlinkClr xmlns:ahyp="http://schemas.microsoft.com/office/drawing/2018/hyperlinkcolor" val="tx"/>
                    </a:ext>
                  </a:extLst>
                </a:hlinkClick>
              </a:rPr>
              <a:t>https://zenodo.org/record/</a:t>
            </a:r>
            <a:r>
              <a:rPr lang="en-GB" sz="1100" u="sng">
                <a:solidFill>
                  <a:schemeClr val="lt1"/>
                </a:solidFill>
              </a:rPr>
              <a:t>6475654</a:t>
            </a:r>
            <a:r>
              <a:rPr lang="en-GB" sz="1200" b="0" i="0" u="none" strike="noStrike" cap="none">
                <a:solidFill>
                  <a:schemeClr val="lt1"/>
                </a:solidFill>
                <a:latin typeface="Arial"/>
                <a:ea typeface="Arial"/>
                <a:cs typeface="Arial"/>
                <a:sym typeface="Arial"/>
              </a:rPr>
              <a:t>, DOI: 10.5281/zenodo.</a:t>
            </a:r>
            <a:r>
              <a:rPr lang="en-GB" sz="1100">
                <a:solidFill>
                  <a:schemeClr val="lt1"/>
                </a:solidFill>
              </a:rPr>
              <a:t>6475654</a:t>
            </a:r>
            <a:endParaRPr sz="1200" b="0" i="0" u="none" strike="noStrike" cap="none">
              <a:solidFill>
                <a:schemeClr val="lt1"/>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83"/>
        <p:cNvGrpSpPr/>
        <p:nvPr/>
      </p:nvGrpSpPr>
      <p:grpSpPr>
        <a:xfrm>
          <a:off x="0" y="0"/>
          <a:ext cx="0" cy="0"/>
          <a:chOff x="0" y="0"/>
          <a:chExt cx="0" cy="0"/>
        </a:xfrm>
      </p:grpSpPr>
      <p:pic>
        <p:nvPicPr>
          <p:cNvPr id="784" name="Google Shape;784;p100"/>
          <p:cNvPicPr preferRelativeResize="0"/>
          <p:nvPr/>
        </p:nvPicPr>
        <p:blipFill rotWithShape="1">
          <a:blip r:embed="rId3">
            <a:alphaModFix/>
          </a:blip>
          <a:srcRect/>
          <a:stretch/>
        </p:blipFill>
        <p:spPr>
          <a:xfrm>
            <a:off x="5226823" y="1206212"/>
            <a:ext cx="3855449" cy="2565626"/>
          </a:xfrm>
          <a:prstGeom prst="rect">
            <a:avLst/>
          </a:prstGeom>
          <a:noFill/>
          <a:ln>
            <a:noFill/>
          </a:ln>
        </p:spPr>
      </p:pic>
      <p:sp>
        <p:nvSpPr>
          <p:cNvPr id="785" name="Google Shape;785;p100"/>
          <p:cNvSpPr txBox="1">
            <a:spLocks noGrp="1"/>
          </p:cNvSpPr>
          <p:nvPr>
            <p:ph type="body" idx="1"/>
          </p:nvPr>
        </p:nvSpPr>
        <p:spPr>
          <a:xfrm>
            <a:off x="431799" y="726964"/>
            <a:ext cx="8600989" cy="545115"/>
          </a:xfrm>
          <a:prstGeom prst="rect">
            <a:avLst/>
          </a:prstGeom>
          <a:noFill/>
          <a:ln>
            <a:noFill/>
          </a:ln>
        </p:spPr>
        <p:txBody>
          <a:bodyPr spcFirstLastPara="1" wrap="square" lIns="0" tIns="0" rIns="0" bIns="0" anchor="t" anchorCtr="0">
            <a:noAutofit/>
          </a:bodyPr>
          <a:lstStyle/>
          <a:p>
            <a:pPr marL="0" lvl="0" indent="0" algn="l" rtl="0">
              <a:lnSpc>
                <a:spcPct val="126923"/>
              </a:lnSpc>
              <a:spcBef>
                <a:spcPts val="0"/>
              </a:spcBef>
              <a:spcAft>
                <a:spcPts val="0"/>
              </a:spcAft>
              <a:buClr>
                <a:schemeClr val="lt1"/>
              </a:buClr>
              <a:buSzPts val="2600"/>
              <a:buNone/>
            </a:pPr>
            <a:r>
              <a:rPr lang="en-GB" sz="2600" b="1">
                <a:latin typeface="Arial"/>
                <a:ea typeface="Arial"/>
                <a:cs typeface="Arial"/>
                <a:sym typeface="Arial"/>
              </a:rPr>
              <a:t>Project and Community Growth</a:t>
            </a:r>
            <a:endParaRPr/>
          </a:p>
        </p:txBody>
      </p:sp>
      <p:sp>
        <p:nvSpPr>
          <p:cNvPr id="786" name="Google Shape;786;p100"/>
          <p:cNvSpPr txBox="1">
            <a:spLocks noGrp="1"/>
          </p:cNvSpPr>
          <p:nvPr>
            <p:ph type="body" idx="4"/>
          </p:nvPr>
        </p:nvSpPr>
        <p:spPr>
          <a:xfrm>
            <a:off x="0" y="4279697"/>
            <a:ext cx="91440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200"/>
              <a:buNone/>
            </a:pPr>
            <a:r>
              <a:rPr lang="en-GB" sz="1200">
                <a:latin typeface="Arial"/>
                <a:ea typeface="Arial"/>
                <a:cs typeface="Arial"/>
                <a:sym typeface="Arial"/>
              </a:rPr>
              <a:t>@malvikasharan @turingway, CC-BY 4.0, https://star-history.t9t.io/#alan-turing-institute/the-turing-way, DOI: 10.5281/zenodo.</a:t>
            </a:r>
            <a:r>
              <a:rPr lang="en-GB" sz="1100"/>
              <a:t>6475654</a:t>
            </a:r>
            <a:endParaRPr sz="1200">
              <a:latin typeface="Arial"/>
              <a:ea typeface="Arial"/>
              <a:cs typeface="Arial"/>
              <a:sym typeface="Arial"/>
            </a:endParaRPr>
          </a:p>
        </p:txBody>
      </p:sp>
      <p:sp>
        <p:nvSpPr>
          <p:cNvPr id="787" name="Google Shape;787;p100"/>
          <p:cNvSpPr/>
          <p:nvPr/>
        </p:nvSpPr>
        <p:spPr>
          <a:xfrm>
            <a:off x="349821" y="1558067"/>
            <a:ext cx="4572782" cy="2169825"/>
          </a:xfrm>
          <a:prstGeom prst="rect">
            <a:avLst/>
          </a:prstGeom>
          <a:noFill/>
          <a:ln>
            <a:noFill/>
          </a:ln>
        </p:spPr>
        <p:txBody>
          <a:bodyPr spcFirstLastPara="1" wrap="square" lIns="91425" tIns="45700" rIns="91425" bIns="45700" anchor="t" anchorCtr="0">
            <a:noAutofit/>
          </a:bodyPr>
          <a:lstStyle/>
          <a:p>
            <a:pPr marL="342900" marR="0" lvl="0" indent="-342900" algn="l" rtl="0">
              <a:spcBef>
                <a:spcPts val="0"/>
              </a:spcBef>
              <a:spcAft>
                <a:spcPts val="0"/>
              </a:spcAft>
              <a:buClr>
                <a:schemeClr val="lt1"/>
              </a:buClr>
              <a:buSzPts val="2300"/>
              <a:buFont typeface="Arial"/>
              <a:buChar char="•"/>
            </a:pPr>
            <a:r>
              <a:rPr lang="en-GB" sz="2300">
                <a:solidFill>
                  <a:schemeClr val="lt1"/>
                </a:solidFill>
                <a:latin typeface="Arial"/>
                <a:ea typeface="Arial"/>
                <a:cs typeface="Arial"/>
                <a:sym typeface="Arial"/>
              </a:rPr>
              <a:t>3 years, &gt;200 Live Chapters</a:t>
            </a:r>
            <a:endParaRPr/>
          </a:p>
          <a:p>
            <a:pPr marL="342900" marR="0" lvl="0" indent="-279400" algn="l" rtl="0">
              <a:spcBef>
                <a:spcPts val="0"/>
              </a:spcBef>
              <a:spcAft>
                <a:spcPts val="0"/>
              </a:spcAft>
              <a:buClr>
                <a:schemeClr val="dk1"/>
              </a:buClr>
              <a:buSzPts val="1000"/>
              <a:buFont typeface="Arial"/>
              <a:buNone/>
            </a:pPr>
            <a:endParaRPr sz="100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300"/>
              <a:buFont typeface="Arial"/>
              <a:buChar char="•"/>
            </a:pPr>
            <a:r>
              <a:rPr lang="en-GB" sz="2300">
                <a:solidFill>
                  <a:schemeClr val="lt1"/>
                </a:solidFill>
                <a:latin typeface="Arial"/>
                <a:ea typeface="Arial"/>
                <a:cs typeface="Arial"/>
                <a:sym typeface="Arial"/>
              </a:rPr>
              <a:t>Community resources, events, guidance, templates, training</a:t>
            </a:r>
            <a:endParaRPr/>
          </a:p>
          <a:p>
            <a:pPr marL="342900" marR="0" lvl="0" indent="-279400" algn="l" rtl="0">
              <a:spcBef>
                <a:spcPts val="0"/>
              </a:spcBef>
              <a:spcAft>
                <a:spcPts val="0"/>
              </a:spcAft>
              <a:buClr>
                <a:schemeClr val="dk1"/>
              </a:buClr>
              <a:buSzPts val="1000"/>
              <a:buFont typeface="Arial"/>
              <a:buNone/>
            </a:pPr>
            <a:endParaRPr sz="1000">
              <a:solidFill>
                <a:schemeClr val="lt1"/>
              </a:solidFill>
              <a:latin typeface="Arial"/>
              <a:ea typeface="Arial"/>
              <a:cs typeface="Arial"/>
              <a:sym typeface="Arial"/>
            </a:endParaRPr>
          </a:p>
          <a:p>
            <a:pPr marL="342900" marR="0" lvl="0" indent="-342900" algn="l" rtl="0">
              <a:spcBef>
                <a:spcPts val="0"/>
              </a:spcBef>
              <a:spcAft>
                <a:spcPts val="0"/>
              </a:spcAft>
              <a:buClr>
                <a:schemeClr val="lt1"/>
              </a:buClr>
              <a:buSzPts val="2300"/>
              <a:buFont typeface="Arial"/>
              <a:buChar char="•"/>
            </a:pPr>
            <a:r>
              <a:rPr lang="en-GB" sz="2300">
                <a:solidFill>
                  <a:schemeClr val="lt1"/>
                </a:solidFill>
                <a:latin typeface="Arial"/>
                <a:ea typeface="Arial"/>
                <a:cs typeface="Arial"/>
                <a:sym typeface="Arial"/>
              </a:rPr>
              <a:t>320+ direct GitHub contributors and thousands of users</a:t>
            </a:r>
            <a:endParaRPr sz="2300" i="1">
              <a:solidFill>
                <a:schemeClr val="lt1"/>
              </a:solidFill>
              <a:latin typeface="Arial"/>
              <a:ea typeface="Arial"/>
              <a:cs typeface="Arial"/>
              <a:sym typeface="Arial"/>
            </a:endParaRPr>
          </a:p>
        </p:txBody>
      </p:sp>
      <p:pic>
        <p:nvPicPr>
          <p:cNvPr id="788" name="Google Shape;788;p100" descr="Free Icon Download | Github Logo"/>
          <p:cNvPicPr preferRelativeResize="0"/>
          <p:nvPr/>
        </p:nvPicPr>
        <p:blipFill rotWithShape="1">
          <a:blip r:embed="rId4">
            <a:alphaModFix/>
          </a:blip>
          <a:srcRect/>
          <a:stretch/>
        </p:blipFill>
        <p:spPr>
          <a:xfrm>
            <a:off x="5303948" y="4034650"/>
            <a:ext cx="693928" cy="670304"/>
          </a:xfrm>
          <a:prstGeom prst="rect">
            <a:avLst/>
          </a:prstGeom>
          <a:solidFill>
            <a:srgbClr val="FFFFFF"/>
          </a:solidFill>
          <a:ln>
            <a:noFill/>
          </a:ln>
        </p:spPr>
      </p:pic>
      <p:pic>
        <p:nvPicPr>
          <p:cNvPr id="789" name="Google Shape;789;p100" descr="TinyLetter Reviews 2021: Details, Pricing, &amp; Features | G2"/>
          <p:cNvPicPr preferRelativeResize="0"/>
          <p:nvPr/>
        </p:nvPicPr>
        <p:blipFill rotWithShape="1">
          <a:blip r:embed="rId5">
            <a:alphaModFix/>
          </a:blip>
          <a:srcRect/>
          <a:stretch/>
        </p:blipFill>
        <p:spPr>
          <a:xfrm>
            <a:off x="6337005" y="3866631"/>
            <a:ext cx="693928" cy="991108"/>
          </a:xfrm>
          <a:prstGeom prst="rect">
            <a:avLst/>
          </a:prstGeom>
          <a:noFill/>
          <a:ln>
            <a:noFill/>
          </a:ln>
        </p:spPr>
      </p:pic>
      <p:pic>
        <p:nvPicPr>
          <p:cNvPr id="790" name="Google Shape;790;p100" descr="Twitter icon: blue"/>
          <p:cNvPicPr preferRelativeResize="0"/>
          <p:nvPr/>
        </p:nvPicPr>
        <p:blipFill rotWithShape="1">
          <a:blip r:embed="rId6">
            <a:alphaModFix/>
          </a:blip>
          <a:srcRect/>
          <a:stretch/>
        </p:blipFill>
        <p:spPr>
          <a:xfrm>
            <a:off x="7215187" y="3825079"/>
            <a:ext cx="991437" cy="991437"/>
          </a:xfrm>
          <a:prstGeom prst="rect">
            <a:avLst/>
          </a:prstGeom>
          <a:noFill/>
          <a:ln>
            <a:noFill/>
          </a:ln>
        </p:spPr>
      </p:pic>
      <p:pic>
        <p:nvPicPr>
          <p:cNvPr id="791" name="Google Shape;791;p100" descr="Slack App Integration for RingCentral | RingCentral App Gallery"/>
          <p:cNvPicPr preferRelativeResize="0"/>
          <p:nvPr/>
        </p:nvPicPr>
        <p:blipFill rotWithShape="1">
          <a:blip r:embed="rId7">
            <a:alphaModFix/>
          </a:blip>
          <a:srcRect/>
          <a:stretch/>
        </p:blipFill>
        <p:spPr>
          <a:xfrm>
            <a:off x="8279875" y="3953254"/>
            <a:ext cx="679871" cy="679871"/>
          </a:xfrm>
          <a:prstGeom prst="rect">
            <a:avLst/>
          </a:prstGeom>
          <a:noFill/>
          <a:ln>
            <a:noFill/>
          </a:ln>
        </p:spPr>
      </p:pic>
      <p:pic>
        <p:nvPicPr>
          <p:cNvPr id="792" name="Google Shape;792;p100"/>
          <p:cNvPicPr preferRelativeResize="0"/>
          <p:nvPr/>
        </p:nvPicPr>
        <p:blipFill rotWithShape="1">
          <a:blip r:embed="rId8">
            <a:alphaModFix/>
          </a:blip>
          <a:srcRect/>
          <a:stretch/>
        </p:blipFill>
        <p:spPr>
          <a:xfrm>
            <a:off x="823636" y="4242632"/>
            <a:ext cx="1366299" cy="520817"/>
          </a:xfrm>
          <a:prstGeom prst="rect">
            <a:avLst/>
          </a:prstGeom>
          <a:noFill/>
          <a:ln>
            <a:noFill/>
          </a:ln>
        </p:spPr>
      </p:pic>
      <p:sp>
        <p:nvSpPr>
          <p:cNvPr id="793" name="Google Shape;793;p100"/>
          <p:cNvSpPr/>
          <p:nvPr/>
        </p:nvSpPr>
        <p:spPr>
          <a:xfrm>
            <a:off x="835829" y="3971920"/>
            <a:ext cx="3077156" cy="276999"/>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200">
                <a:solidFill>
                  <a:srgbClr val="90CAC4"/>
                </a:solidFill>
                <a:latin typeface="Arial"/>
                <a:ea typeface="Arial"/>
                <a:cs typeface="Arial"/>
                <a:sym typeface="Arial"/>
              </a:rPr>
              <a:t>https://zenodo.org/record/3332807</a:t>
            </a:r>
            <a:endParaRPr/>
          </a:p>
        </p:txBody>
      </p:sp>
      <p:pic>
        <p:nvPicPr>
          <p:cNvPr id="794" name="Google Shape;794;p100"/>
          <p:cNvPicPr preferRelativeResize="0"/>
          <p:nvPr/>
        </p:nvPicPr>
        <p:blipFill rotWithShape="1">
          <a:blip r:embed="rId9">
            <a:alphaModFix/>
          </a:blip>
          <a:srcRect/>
          <a:stretch/>
        </p:blipFill>
        <p:spPr>
          <a:xfrm>
            <a:off x="6605359" y="3053103"/>
            <a:ext cx="2335120" cy="350696"/>
          </a:xfrm>
          <a:prstGeom prst="rect">
            <a:avLst/>
          </a:prstGeom>
          <a:noFill/>
          <a:ln>
            <a:noFill/>
          </a:ln>
        </p:spPr>
      </p:pic>
      <p:pic>
        <p:nvPicPr>
          <p:cNvPr id="795" name="Google Shape;795;p100"/>
          <p:cNvPicPr preferRelativeResize="0"/>
          <p:nvPr/>
        </p:nvPicPr>
        <p:blipFill rotWithShape="1">
          <a:blip r:embed="rId10">
            <a:alphaModFix/>
          </a:blip>
          <a:srcRect/>
          <a:stretch/>
        </p:blipFill>
        <p:spPr>
          <a:xfrm>
            <a:off x="2435064" y="4254357"/>
            <a:ext cx="1741632" cy="50909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sp>
        <p:nvSpPr>
          <p:cNvPr id="801" name="Google Shape;801;p101"/>
          <p:cNvSpPr txBox="1">
            <a:spLocks noGrp="1"/>
          </p:cNvSpPr>
          <p:nvPr>
            <p:ph type="body" idx="1"/>
          </p:nvPr>
        </p:nvSpPr>
        <p:spPr>
          <a:xfrm>
            <a:off x="431800" y="432729"/>
            <a:ext cx="8280400" cy="7013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800"/>
              <a:buNone/>
            </a:pPr>
            <a:r>
              <a:rPr lang="en-GB" sz="2800" b="1"/>
              <a:t>Open Science Community</a:t>
            </a:r>
            <a:endParaRPr sz="2800" b="1"/>
          </a:p>
        </p:txBody>
      </p:sp>
      <p:sp>
        <p:nvSpPr>
          <p:cNvPr id="802" name="Google Shape;802;p101"/>
          <p:cNvSpPr txBox="1">
            <a:spLocks noGrp="1"/>
          </p:cNvSpPr>
          <p:nvPr>
            <p:ph type="body" idx="2"/>
          </p:nvPr>
        </p:nvSpPr>
        <p:spPr>
          <a:xfrm>
            <a:off x="228217" y="1297928"/>
            <a:ext cx="4343783" cy="3038402"/>
          </a:xfrm>
          <a:prstGeom prst="rect">
            <a:avLst/>
          </a:prstGeom>
          <a:noFill/>
          <a:ln>
            <a:noFill/>
          </a:ln>
        </p:spPr>
        <p:txBody>
          <a:bodyPr spcFirstLastPara="1" wrap="square" lIns="0" tIns="0" rIns="0" bIns="0" anchor="t" anchorCtr="0">
            <a:noAutofit/>
          </a:bodyPr>
          <a:lstStyle/>
          <a:p>
            <a:pPr marL="287655" lvl="0" indent="-287655" algn="l" rtl="0">
              <a:lnSpc>
                <a:spcPct val="110000"/>
              </a:lnSpc>
              <a:spcBef>
                <a:spcPts val="0"/>
              </a:spcBef>
              <a:spcAft>
                <a:spcPts val="0"/>
              </a:spcAft>
              <a:buClr>
                <a:schemeClr val="lt1"/>
              </a:buClr>
              <a:buSzPts val="2400"/>
              <a:buChar char="•"/>
            </a:pPr>
            <a:r>
              <a:rPr lang="en-GB" sz="2400"/>
              <a:t>Everyone can freely read, reuse, distribute, modify and advance.</a:t>
            </a:r>
            <a:endParaRPr/>
          </a:p>
          <a:p>
            <a:pPr marL="0" lvl="0" indent="0" algn="l" rtl="0">
              <a:lnSpc>
                <a:spcPct val="110000"/>
              </a:lnSpc>
              <a:spcBef>
                <a:spcPts val="800"/>
              </a:spcBef>
              <a:spcAft>
                <a:spcPts val="0"/>
              </a:spcAft>
              <a:buClr>
                <a:schemeClr val="lt1"/>
              </a:buClr>
              <a:buSzPts val="1200"/>
              <a:buNone/>
            </a:pPr>
            <a:r>
              <a:rPr lang="en-GB" sz="1200"/>
              <a:t> </a:t>
            </a:r>
            <a:endParaRPr/>
          </a:p>
          <a:p>
            <a:pPr marL="287655" lvl="0" indent="-287655" algn="l" rtl="0">
              <a:lnSpc>
                <a:spcPct val="110000"/>
              </a:lnSpc>
              <a:spcBef>
                <a:spcPts val="800"/>
              </a:spcBef>
              <a:spcAft>
                <a:spcPts val="0"/>
              </a:spcAft>
              <a:buClr>
                <a:schemeClr val="lt1"/>
              </a:buClr>
              <a:buSzPts val="2400"/>
              <a:buFont typeface="Arial"/>
              <a:buChar char="•"/>
            </a:pPr>
            <a:r>
              <a:rPr lang="en-GB" sz="2400">
                <a:latin typeface="Arial"/>
                <a:ea typeface="Arial"/>
                <a:cs typeface="Arial"/>
                <a:sym typeface="Arial"/>
              </a:rPr>
              <a:t>Framework for collaboration, peer production and project  sustainability.</a:t>
            </a:r>
            <a:endParaRPr/>
          </a:p>
          <a:p>
            <a:pPr marL="287655" lvl="0" indent="-135255" algn="l" rtl="0">
              <a:lnSpc>
                <a:spcPct val="110000"/>
              </a:lnSpc>
              <a:spcBef>
                <a:spcPts val="800"/>
              </a:spcBef>
              <a:spcAft>
                <a:spcPts val="0"/>
              </a:spcAft>
              <a:buClr>
                <a:schemeClr val="lt1"/>
              </a:buClr>
              <a:buSzPts val="2400"/>
              <a:buNone/>
            </a:pPr>
            <a:endParaRPr sz="2400"/>
          </a:p>
          <a:p>
            <a:pPr marL="0" lvl="0" indent="0" algn="l" rtl="0">
              <a:lnSpc>
                <a:spcPct val="110000"/>
              </a:lnSpc>
              <a:spcBef>
                <a:spcPts val="800"/>
              </a:spcBef>
              <a:spcAft>
                <a:spcPts val="0"/>
              </a:spcAft>
              <a:buClr>
                <a:schemeClr val="lt1"/>
              </a:buClr>
              <a:buSzPts val="500"/>
              <a:buNone/>
            </a:pPr>
            <a:endParaRPr sz="500"/>
          </a:p>
        </p:txBody>
      </p:sp>
      <p:sp>
        <p:nvSpPr>
          <p:cNvPr id="803" name="Google Shape;803;p101"/>
          <p:cNvSpPr txBox="1"/>
          <p:nvPr/>
        </p:nvSpPr>
        <p:spPr>
          <a:xfrm>
            <a:off x="0" y="4279697"/>
            <a:ext cx="9144000" cy="86380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CC-BY  image by The Turing Way and Scriberia, @malvikasharan @turingway, DOI: 10.5281/zenodo.</a:t>
            </a:r>
            <a:r>
              <a:rPr lang="en-GB" sz="1100">
                <a:solidFill>
                  <a:schemeClr val="lt1"/>
                </a:solidFill>
              </a:rPr>
              <a:t>6475654</a:t>
            </a:r>
            <a:endParaRPr sz="1200" b="0">
              <a:solidFill>
                <a:schemeClr val="lt1"/>
              </a:solidFill>
              <a:latin typeface="Arial"/>
              <a:ea typeface="Arial"/>
              <a:cs typeface="Arial"/>
              <a:sym typeface="Arial"/>
            </a:endParaRPr>
          </a:p>
        </p:txBody>
      </p:sp>
      <p:pic>
        <p:nvPicPr>
          <p:cNvPr id="804" name="Google Shape;804;p101" descr="Diagram&#10;&#10;Description automatically generated"/>
          <p:cNvPicPr preferRelativeResize="0"/>
          <p:nvPr/>
        </p:nvPicPr>
        <p:blipFill rotWithShape="1">
          <a:blip r:embed="rId3">
            <a:alphaModFix/>
          </a:blip>
          <a:srcRect l="-2288"/>
          <a:stretch/>
        </p:blipFill>
        <p:spPr>
          <a:xfrm>
            <a:off x="4806175" y="1174326"/>
            <a:ext cx="4038346" cy="315291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09"/>
        <p:cNvGrpSpPr/>
        <p:nvPr/>
      </p:nvGrpSpPr>
      <p:grpSpPr>
        <a:xfrm>
          <a:off x="0" y="0"/>
          <a:ext cx="0" cy="0"/>
          <a:chOff x="0" y="0"/>
          <a:chExt cx="0" cy="0"/>
        </a:xfrm>
      </p:grpSpPr>
      <p:sp>
        <p:nvSpPr>
          <p:cNvPr id="810" name="Google Shape;810;p102"/>
          <p:cNvSpPr txBox="1">
            <a:spLocks noGrp="1"/>
          </p:cNvSpPr>
          <p:nvPr>
            <p:ph type="body" idx="1"/>
          </p:nvPr>
        </p:nvSpPr>
        <p:spPr>
          <a:xfrm>
            <a:off x="431800" y="432729"/>
            <a:ext cx="8280400" cy="7013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800"/>
              <a:buNone/>
            </a:pPr>
            <a:r>
              <a:rPr lang="en-GB" sz="2800" b="1"/>
              <a:t>Open Science Community Building</a:t>
            </a:r>
            <a:endParaRPr sz="2800" b="1"/>
          </a:p>
        </p:txBody>
      </p:sp>
      <p:sp>
        <p:nvSpPr>
          <p:cNvPr id="811" name="Google Shape;811;p102"/>
          <p:cNvSpPr txBox="1">
            <a:spLocks noGrp="1"/>
          </p:cNvSpPr>
          <p:nvPr>
            <p:ph type="body" idx="2"/>
          </p:nvPr>
        </p:nvSpPr>
        <p:spPr>
          <a:xfrm>
            <a:off x="456819" y="1297928"/>
            <a:ext cx="4343783" cy="3038402"/>
          </a:xfrm>
          <a:prstGeom prst="rect">
            <a:avLst/>
          </a:prstGeom>
          <a:noFill/>
          <a:ln>
            <a:noFill/>
          </a:ln>
        </p:spPr>
        <p:txBody>
          <a:bodyPr spcFirstLastPara="1" wrap="square" lIns="0" tIns="0" rIns="0" bIns="0" anchor="t" anchorCtr="0">
            <a:noAutofit/>
          </a:bodyPr>
          <a:lstStyle/>
          <a:p>
            <a:pPr marL="0" lvl="0" indent="0" algn="l" rtl="0">
              <a:lnSpc>
                <a:spcPct val="110000"/>
              </a:lnSpc>
              <a:spcBef>
                <a:spcPts val="0"/>
              </a:spcBef>
              <a:spcAft>
                <a:spcPts val="0"/>
              </a:spcAft>
              <a:buClr>
                <a:schemeClr val="lt1"/>
              </a:buClr>
              <a:buSzPts val="2400"/>
              <a:buNone/>
            </a:pPr>
            <a:r>
              <a:rPr lang="en-GB" sz="2400"/>
              <a:t>Process of </a:t>
            </a:r>
            <a:r>
              <a:rPr lang="en-GB" sz="2400">
                <a:solidFill>
                  <a:srgbClr val="ED8100"/>
                </a:solidFill>
              </a:rPr>
              <a:t>granting access to skills and support </a:t>
            </a:r>
            <a:r>
              <a:rPr lang="en-GB" sz="2400"/>
              <a:t>that an individual or a group needs to participate in a community, and influence decision-making.</a:t>
            </a:r>
            <a:endParaRPr/>
          </a:p>
        </p:txBody>
      </p:sp>
      <p:sp>
        <p:nvSpPr>
          <p:cNvPr id="812" name="Google Shape;812;p102"/>
          <p:cNvSpPr txBox="1"/>
          <p:nvPr/>
        </p:nvSpPr>
        <p:spPr>
          <a:xfrm>
            <a:off x="0" y="4279697"/>
            <a:ext cx="9144000" cy="86380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CC-BY  image by The Turing Way and Scriberia, @malvikasharan @turingway, DOI: 10.5281/zenodo.</a:t>
            </a:r>
            <a:r>
              <a:rPr lang="en-GB" sz="1100">
                <a:solidFill>
                  <a:schemeClr val="lt1"/>
                </a:solidFill>
              </a:rPr>
              <a:t>6475654</a:t>
            </a:r>
            <a:endParaRPr sz="1200" b="0">
              <a:solidFill>
                <a:schemeClr val="lt1"/>
              </a:solidFill>
              <a:latin typeface="Arial"/>
              <a:ea typeface="Arial"/>
              <a:cs typeface="Arial"/>
              <a:sym typeface="Arial"/>
            </a:endParaRPr>
          </a:p>
        </p:txBody>
      </p:sp>
      <p:pic>
        <p:nvPicPr>
          <p:cNvPr id="813" name="Google Shape;813;p102" descr="Diagram&#10;&#10;Description automatically generated"/>
          <p:cNvPicPr preferRelativeResize="0"/>
          <p:nvPr/>
        </p:nvPicPr>
        <p:blipFill rotWithShape="1">
          <a:blip r:embed="rId3">
            <a:alphaModFix/>
          </a:blip>
          <a:srcRect l="-2288"/>
          <a:stretch/>
        </p:blipFill>
        <p:spPr>
          <a:xfrm>
            <a:off x="4806175" y="1174326"/>
            <a:ext cx="4038346" cy="315291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103"/>
          <p:cNvSpPr txBox="1"/>
          <p:nvPr/>
        </p:nvSpPr>
        <p:spPr>
          <a:xfrm>
            <a:off x="0" y="4279697"/>
            <a:ext cx="9144000" cy="86380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CC-BY  image by The Turing Way and Scriberia, @malvikasharan @turingway, DOI: 10.5281/zenodo.</a:t>
            </a:r>
            <a:r>
              <a:rPr lang="en-GB" sz="1100">
                <a:solidFill>
                  <a:schemeClr val="lt1"/>
                </a:solidFill>
              </a:rPr>
              <a:t>6475654</a:t>
            </a:r>
            <a:endParaRPr sz="1200" b="0">
              <a:solidFill>
                <a:schemeClr val="lt1"/>
              </a:solidFill>
              <a:latin typeface="Arial"/>
              <a:ea typeface="Arial"/>
              <a:cs typeface="Arial"/>
              <a:sym typeface="Arial"/>
            </a:endParaRPr>
          </a:p>
        </p:txBody>
      </p:sp>
      <p:pic>
        <p:nvPicPr>
          <p:cNvPr id="820" name="Google Shape;820;p103" descr="Diagram, logo&#10;&#10;Description automatically generated"/>
          <p:cNvPicPr preferRelativeResize="0"/>
          <p:nvPr/>
        </p:nvPicPr>
        <p:blipFill rotWithShape="1">
          <a:blip r:embed="rId3">
            <a:alphaModFix/>
          </a:blip>
          <a:srcRect/>
          <a:stretch/>
        </p:blipFill>
        <p:spPr>
          <a:xfrm>
            <a:off x="4572000" y="649609"/>
            <a:ext cx="4106806" cy="4061989"/>
          </a:xfrm>
          <a:prstGeom prst="rect">
            <a:avLst/>
          </a:prstGeom>
          <a:noFill/>
          <a:ln>
            <a:noFill/>
          </a:ln>
        </p:spPr>
      </p:pic>
      <p:sp>
        <p:nvSpPr>
          <p:cNvPr id="821" name="Google Shape;821;p103"/>
          <p:cNvSpPr/>
          <p:nvPr/>
        </p:nvSpPr>
        <p:spPr>
          <a:xfrm>
            <a:off x="350894" y="1081745"/>
            <a:ext cx="4106700" cy="2746800"/>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4166"/>
              </a:lnSpc>
              <a:spcBef>
                <a:spcPts val="0"/>
              </a:spcBef>
              <a:spcAft>
                <a:spcPts val="0"/>
              </a:spcAft>
              <a:buClr>
                <a:srgbClr val="ED8100"/>
              </a:buClr>
              <a:buSzPts val="2400"/>
              <a:buFont typeface="Arial"/>
              <a:buAutoNum type="arabicPeriod"/>
            </a:pPr>
            <a:r>
              <a:rPr lang="en-GB" sz="2400">
                <a:solidFill>
                  <a:srgbClr val="ED8100"/>
                </a:solidFill>
                <a:latin typeface="Arial"/>
                <a:ea typeface="Arial"/>
                <a:cs typeface="Arial"/>
                <a:sym typeface="Arial"/>
              </a:rPr>
              <a:t>Core</a:t>
            </a:r>
            <a:r>
              <a:rPr lang="en-GB" sz="2400">
                <a:solidFill>
                  <a:schemeClr val="lt1"/>
                </a:solidFill>
                <a:latin typeface="Arial"/>
                <a:ea typeface="Arial"/>
                <a:cs typeface="Arial"/>
                <a:sym typeface="Arial"/>
              </a:rPr>
              <a:t>: Highly invested</a:t>
            </a:r>
            <a:endParaRPr/>
          </a:p>
          <a:p>
            <a:pPr marL="342900" marR="0" lvl="0" indent="-342900" algn="l" rtl="0">
              <a:lnSpc>
                <a:spcPct val="104166"/>
              </a:lnSpc>
              <a:spcBef>
                <a:spcPts val="1600"/>
              </a:spcBef>
              <a:spcAft>
                <a:spcPts val="0"/>
              </a:spcAft>
              <a:buClr>
                <a:srgbClr val="ED8100"/>
              </a:buClr>
              <a:buSzPts val="2400"/>
              <a:buFont typeface="Arial"/>
              <a:buAutoNum type="arabicPeriod"/>
            </a:pPr>
            <a:r>
              <a:rPr lang="en-GB" sz="2400">
                <a:solidFill>
                  <a:srgbClr val="ED8100"/>
                </a:solidFill>
                <a:latin typeface="Arial"/>
                <a:ea typeface="Arial"/>
                <a:cs typeface="Arial"/>
                <a:sym typeface="Arial"/>
              </a:rPr>
              <a:t>External</a:t>
            </a:r>
            <a:r>
              <a:rPr lang="en-GB" sz="2400">
                <a:solidFill>
                  <a:schemeClr val="lt1"/>
                </a:solidFill>
                <a:latin typeface="Arial"/>
                <a:ea typeface="Arial"/>
                <a:cs typeface="Arial"/>
                <a:sym typeface="Arial"/>
              </a:rPr>
              <a:t>: Experts who actively engage due to shared interests</a:t>
            </a:r>
            <a:endParaRPr/>
          </a:p>
          <a:p>
            <a:pPr marL="342900" marR="0" lvl="0" indent="-342900" algn="l" rtl="0">
              <a:lnSpc>
                <a:spcPct val="104166"/>
              </a:lnSpc>
              <a:spcBef>
                <a:spcPts val="1600"/>
              </a:spcBef>
              <a:spcAft>
                <a:spcPts val="0"/>
              </a:spcAft>
              <a:buClr>
                <a:srgbClr val="ED8100"/>
              </a:buClr>
              <a:buSzPts val="2400"/>
              <a:buFont typeface="Arial"/>
              <a:buAutoNum type="arabicPeriod"/>
            </a:pPr>
            <a:r>
              <a:rPr lang="en-GB" sz="2400">
                <a:solidFill>
                  <a:srgbClr val="ED8100"/>
                </a:solidFill>
                <a:latin typeface="Arial"/>
                <a:ea typeface="Arial"/>
                <a:cs typeface="Arial"/>
                <a:sym typeface="Arial"/>
              </a:rPr>
              <a:t>Peripheral</a:t>
            </a:r>
            <a:r>
              <a:rPr lang="en-GB" sz="2400">
                <a:solidFill>
                  <a:schemeClr val="lt1"/>
                </a:solidFill>
                <a:latin typeface="Arial"/>
                <a:ea typeface="Arial"/>
                <a:cs typeface="Arial"/>
                <a:sym typeface="Arial"/>
              </a:rPr>
              <a:t>: Users, have a lot to share but don’t know where to start</a:t>
            </a:r>
            <a:endParaRPr/>
          </a:p>
        </p:txBody>
      </p:sp>
      <p:sp>
        <p:nvSpPr>
          <p:cNvPr id="822" name="Google Shape;822;p103"/>
          <p:cNvSpPr/>
          <p:nvPr/>
        </p:nvSpPr>
        <p:spPr>
          <a:xfrm>
            <a:off x="408044" y="4279700"/>
            <a:ext cx="3992400" cy="6003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hlink"/>
              </a:buClr>
              <a:buFont typeface="Arial"/>
              <a:buNone/>
            </a:pPr>
            <a:r>
              <a:rPr lang="en-GB" sz="1100" u="sng">
                <a:solidFill>
                  <a:srgbClr val="BFBFBF"/>
                </a:solidFill>
                <a:hlinkClick r:id="rId4">
                  <a:extLst>
                    <a:ext uri="{A12FA001-AC4F-418D-AE19-62706E023703}">
                      <ahyp:hlinkClr xmlns:ahyp="http://schemas.microsoft.com/office/drawing/2018/hyperlinkcolor" val="tx"/>
                    </a:ext>
                  </a:extLst>
                </a:hlinkClick>
              </a:rPr>
              <a:t>Lave, Jean</a:t>
            </a:r>
            <a:r>
              <a:rPr lang="en-GB" sz="1100">
                <a:solidFill>
                  <a:srgbClr val="BFBFBF"/>
                </a:solidFill>
              </a:rPr>
              <a:t>;</a:t>
            </a:r>
            <a:r>
              <a:rPr lang="en-GB" sz="1100" u="sng">
                <a:solidFill>
                  <a:srgbClr val="BFBFBF"/>
                </a:solidFill>
                <a:hlinkClick r:id="rId5">
                  <a:extLst>
                    <a:ext uri="{A12FA001-AC4F-418D-AE19-62706E023703}">
                      <ahyp:hlinkClr xmlns:ahyp="http://schemas.microsoft.com/office/drawing/2018/hyperlinkcolor" val="tx"/>
                    </a:ext>
                  </a:extLst>
                </a:hlinkClick>
              </a:rPr>
              <a:t> Wenger, Etienne</a:t>
            </a:r>
            <a:r>
              <a:rPr lang="en-GB" sz="1100">
                <a:solidFill>
                  <a:srgbClr val="BFBFBF"/>
                </a:solidFill>
              </a:rPr>
              <a:t> (1991).</a:t>
            </a:r>
            <a:r>
              <a:rPr lang="en-GB" sz="1100" u="sng">
                <a:solidFill>
                  <a:srgbClr val="BFBFBF"/>
                </a:solidFill>
                <a:hlinkClick r:id="rId6">
                  <a:extLst>
                    <a:ext uri="{A12FA001-AC4F-418D-AE19-62706E023703}">
                      <ahyp:hlinkClr xmlns:ahyp="http://schemas.microsoft.com/office/drawing/2018/hyperlinkcolor" val="tx"/>
                    </a:ext>
                  </a:extLst>
                </a:hlinkClick>
              </a:rPr>
              <a:t> </a:t>
            </a:r>
            <a:r>
              <a:rPr lang="en-GB" sz="1100" i="1" u="sng">
                <a:solidFill>
                  <a:srgbClr val="BFBFBF"/>
                </a:solidFill>
                <a:hlinkClick r:id="rId6">
                  <a:extLst>
                    <a:ext uri="{A12FA001-AC4F-418D-AE19-62706E023703}">
                      <ahyp:hlinkClr xmlns:ahyp="http://schemas.microsoft.com/office/drawing/2018/hyperlinkcolor" val="tx"/>
                    </a:ext>
                  </a:extLst>
                </a:hlinkClick>
              </a:rPr>
              <a:t>Situated Learning: Legitimate Peripheral Participation</a:t>
            </a:r>
            <a:r>
              <a:rPr lang="en-GB" sz="1100">
                <a:solidFill>
                  <a:srgbClr val="BFBFBF"/>
                </a:solidFill>
              </a:rPr>
              <a:t>. Cambridge: Cambridge University Press.</a:t>
            </a:r>
            <a:r>
              <a:rPr lang="en-GB" sz="1100" u="sng">
                <a:solidFill>
                  <a:srgbClr val="BFBFBF"/>
                </a:solidFill>
                <a:hlinkClick r:id="rId7">
                  <a:extLst>
                    <a:ext uri="{A12FA001-AC4F-418D-AE19-62706E023703}">
                      <ahyp:hlinkClr xmlns:ahyp="http://schemas.microsoft.com/office/drawing/2018/hyperlinkcolor" val="tx"/>
                    </a:ext>
                  </a:extLst>
                </a:hlinkClick>
              </a:rPr>
              <a:t> ISBN</a:t>
            </a:r>
            <a:r>
              <a:rPr lang="en-GB" sz="1100">
                <a:solidFill>
                  <a:srgbClr val="BFBFBF"/>
                </a:solidFill>
              </a:rPr>
              <a:t> </a:t>
            </a:r>
            <a:r>
              <a:rPr lang="en-GB" sz="1100" u="sng">
                <a:solidFill>
                  <a:srgbClr val="BFBFBF"/>
                </a:solidFill>
                <a:hlinkClick r:id="rId8">
                  <a:extLst>
                    <a:ext uri="{A12FA001-AC4F-418D-AE19-62706E023703}">
                      <ahyp:hlinkClr xmlns:ahyp="http://schemas.microsoft.com/office/drawing/2018/hyperlinkcolor" val="tx"/>
                    </a:ext>
                  </a:extLst>
                </a:hlinkClick>
              </a:rPr>
              <a:t>978-0-521-42374-8</a:t>
            </a:r>
            <a:r>
              <a:rPr lang="en-GB" sz="1100">
                <a:solidFill>
                  <a:srgbClr val="BFBFBF"/>
                </a:solidFill>
              </a:rPr>
              <a:t>.</a:t>
            </a:r>
            <a:endParaRPr sz="1100">
              <a:solidFill>
                <a:srgbClr val="BFBFBF"/>
              </a:solidFill>
            </a:endParaRPr>
          </a:p>
          <a:p>
            <a:pPr marL="0" marR="0" lvl="0" indent="0" algn="l" rtl="0">
              <a:spcBef>
                <a:spcPts val="0"/>
              </a:spcBef>
              <a:spcAft>
                <a:spcPts val="0"/>
              </a:spcAft>
              <a:buNone/>
            </a:pPr>
            <a:endParaRPr sz="1100">
              <a:solidFill>
                <a:srgbClr val="C7C7C7"/>
              </a:solidFill>
            </a:endParaRPr>
          </a:p>
        </p:txBody>
      </p:sp>
      <p:sp>
        <p:nvSpPr>
          <p:cNvPr id="823" name="Google Shape;823;p103"/>
          <p:cNvSpPr txBox="1">
            <a:spLocks noGrp="1"/>
          </p:cNvSpPr>
          <p:nvPr>
            <p:ph type="body" idx="1"/>
          </p:nvPr>
        </p:nvSpPr>
        <p:spPr>
          <a:xfrm>
            <a:off x="431800" y="432729"/>
            <a:ext cx="8280400" cy="7013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800"/>
              <a:buNone/>
            </a:pPr>
            <a:r>
              <a:rPr lang="en-GB" sz="2800" b="1"/>
              <a:t>Identifying Maintainers</a:t>
            </a:r>
            <a:endParaRPr sz="2800" b="1"/>
          </a:p>
        </p:txBody>
      </p:sp>
      <p:sp>
        <p:nvSpPr>
          <p:cNvPr id="824" name="Google Shape;824;p103"/>
          <p:cNvSpPr txBox="1"/>
          <p:nvPr/>
        </p:nvSpPr>
        <p:spPr>
          <a:xfrm>
            <a:off x="7294418" y="-540327"/>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29"/>
        <p:cNvGrpSpPr/>
        <p:nvPr/>
      </p:nvGrpSpPr>
      <p:grpSpPr>
        <a:xfrm>
          <a:off x="0" y="0"/>
          <a:ext cx="0" cy="0"/>
          <a:chOff x="0" y="0"/>
          <a:chExt cx="0" cy="0"/>
        </a:xfrm>
      </p:grpSpPr>
      <p:grpSp>
        <p:nvGrpSpPr>
          <p:cNvPr id="830" name="Google Shape;830;p104"/>
          <p:cNvGrpSpPr/>
          <p:nvPr/>
        </p:nvGrpSpPr>
        <p:grpSpPr>
          <a:xfrm>
            <a:off x="551053" y="982090"/>
            <a:ext cx="8398368" cy="3495533"/>
            <a:chOff x="4515" y="0"/>
            <a:chExt cx="8398368" cy="3495533"/>
          </a:xfrm>
        </p:grpSpPr>
        <p:sp>
          <p:nvSpPr>
            <p:cNvPr id="831" name="Google Shape;831;p104"/>
            <p:cNvSpPr/>
            <p:nvPr/>
          </p:nvSpPr>
          <p:spPr>
            <a:xfrm>
              <a:off x="4515"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2" name="Google Shape;832;p104"/>
            <p:cNvSpPr txBox="1"/>
            <p:nvPr/>
          </p:nvSpPr>
          <p:spPr>
            <a:xfrm>
              <a:off x="4515"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833" name="Google Shape;833;p104"/>
            <p:cNvSpPr/>
            <p:nvPr/>
          </p:nvSpPr>
          <p:spPr>
            <a:xfrm>
              <a:off x="76817"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4" name="Google Shape;834;p104"/>
            <p:cNvSpPr txBox="1"/>
            <p:nvPr/>
          </p:nvSpPr>
          <p:spPr>
            <a:xfrm>
              <a:off x="118993" y="1090835"/>
              <a:ext cx="1355641" cy="2187744"/>
            </a:xfrm>
            <a:prstGeom prst="rect">
              <a:avLst/>
            </a:prstGeom>
            <a:noFill/>
            <a:ln>
              <a:noFill/>
            </a:ln>
          </p:spPr>
          <p:txBody>
            <a:bodyPr spcFirstLastPara="1" wrap="square" lIns="60950" tIns="45700" rIns="60950" bIns="45700"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Product</a:t>
              </a:r>
              <a:endParaRPr/>
            </a:p>
          </p:txBody>
        </p:sp>
        <p:sp>
          <p:nvSpPr>
            <p:cNvPr id="835" name="Google Shape;835;p104"/>
            <p:cNvSpPr/>
            <p:nvPr/>
          </p:nvSpPr>
          <p:spPr>
            <a:xfrm>
              <a:off x="1707958"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6" name="Google Shape;836;p104"/>
            <p:cNvSpPr txBox="1"/>
            <p:nvPr/>
          </p:nvSpPr>
          <p:spPr>
            <a:xfrm>
              <a:off x="1707958"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837" name="Google Shape;837;p104"/>
            <p:cNvSpPr/>
            <p:nvPr/>
          </p:nvSpPr>
          <p:spPr>
            <a:xfrm>
              <a:off x="1780260"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8" name="Google Shape;838;p104"/>
            <p:cNvSpPr txBox="1"/>
            <p:nvPr/>
          </p:nvSpPr>
          <p:spPr>
            <a:xfrm>
              <a:off x="1822436" y="1090835"/>
              <a:ext cx="1355641" cy="2187744"/>
            </a:xfrm>
            <a:prstGeom prst="rect">
              <a:avLst/>
            </a:prstGeom>
            <a:noFill/>
            <a:ln>
              <a:noFill/>
            </a:ln>
          </p:spPr>
          <p:txBody>
            <a:bodyPr spcFirstLastPara="1" wrap="square" lIns="40625" tIns="30475" rIns="40625" bIns="30475"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reproducible</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accessible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scientific rigor</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ethical aspect</a:t>
              </a:r>
              <a:endParaRPr/>
            </a:p>
          </p:txBody>
        </p:sp>
        <p:sp>
          <p:nvSpPr>
            <p:cNvPr id="839" name="Google Shape;839;p104"/>
            <p:cNvSpPr/>
            <p:nvPr/>
          </p:nvSpPr>
          <p:spPr>
            <a:xfrm>
              <a:off x="3411401"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0" name="Google Shape;840;p104"/>
            <p:cNvSpPr txBox="1"/>
            <p:nvPr/>
          </p:nvSpPr>
          <p:spPr>
            <a:xfrm>
              <a:off x="3411401"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841" name="Google Shape;841;p104"/>
            <p:cNvSpPr/>
            <p:nvPr/>
          </p:nvSpPr>
          <p:spPr>
            <a:xfrm>
              <a:off x="3465702" y="1048659"/>
              <a:ext cx="1475995"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2" name="Google Shape;842;p104"/>
            <p:cNvSpPr txBox="1"/>
            <p:nvPr/>
          </p:nvSpPr>
          <p:spPr>
            <a:xfrm>
              <a:off x="3508932" y="1091889"/>
              <a:ext cx="1389535" cy="2185636"/>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development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testing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documentation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archiving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communication</a:t>
              </a:r>
              <a:endParaRPr/>
            </a:p>
          </p:txBody>
        </p:sp>
        <p:sp>
          <p:nvSpPr>
            <p:cNvPr id="843" name="Google Shape;843;p104"/>
            <p:cNvSpPr/>
            <p:nvPr/>
          </p:nvSpPr>
          <p:spPr>
            <a:xfrm>
              <a:off x="5114843"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4" name="Google Shape;844;p104"/>
            <p:cNvSpPr txBox="1"/>
            <p:nvPr/>
          </p:nvSpPr>
          <p:spPr>
            <a:xfrm>
              <a:off x="5114843"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845" name="Google Shape;845;p104"/>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6" name="Google Shape;846;p104"/>
            <p:cNvSpPr txBox="1"/>
            <p:nvPr/>
          </p:nvSpPr>
          <p:spPr>
            <a:xfrm>
              <a:off x="5229321" y="1090835"/>
              <a:ext cx="1355641" cy="2187744"/>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1:1 support</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delegation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training &amp; skills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mentoring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review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feedback</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promotion</a:t>
              </a:r>
              <a:endParaRPr/>
            </a:p>
          </p:txBody>
        </p:sp>
        <p:sp>
          <p:nvSpPr>
            <p:cNvPr id="847" name="Google Shape;847;p104"/>
            <p:cNvSpPr/>
            <p:nvPr/>
          </p:nvSpPr>
          <p:spPr>
            <a:xfrm>
              <a:off x="6818286"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104"/>
            <p:cNvSpPr txBox="1"/>
            <p:nvPr/>
          </p:nvSpPr>
          <p:spPr>
            <a:xfrm>
              <a:off x="6818286"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849" name="Google Shape;849;p104"/>
            <p:cNvSpPr/>
            <p:nvPr/>
          </p:nvSpPr>
          <p:spPr>
            <a:xfrm>
              <a:off x="6890588"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0" name="Google Shape;850;p104"/>
            <p:cNvSpPr txBox="1"/>
            <p:nvPr/>
          </p:nvSpPr>
          <p:spPr>
            <a:xfrm>
              <a:off x="6932764" y="1090835"/>
              <a:ext cx="1355641" cy="2187744"/>
            </a:xfrm>
            <a:prstGeom prst="rect">
              <a:avLst/>
            </a:prstGeom>
            <a:noFill/>
            <a:ln>
              <a:noFill/>
            </a:ln>
          </p:spPr>
          <p:txBody>
            <a:bodyPr spcFirstLastPara="1" wrap="square" lIns="30475" tIns="22850" rIns="30475" bIns="22850" anchor="ctr" anchorCtr="0">
              <a:noAutofit/>
            </a:bodyPr>
            <a:lstStyle/>
            <a:p>
              <a:pPr marL="0" marR="0" lvl="0" indent="0" algn="l" rtl="0">
                <a:lnSpc>
                  <a:spcPct val="100000"/>
                </a:lnSpc>
                <a:spcBef>
                  <a:spcPts val="0"/>
                </a:spcBef>
                <a:spcAft>
                  <a:spcPts val="0"/>
                </a:spcAft>
                <a:buClr>
                  <a:schemeClr val="lt1"/>
                </a:buClr>
                <a:buSzPts val="1150"/>
                <a:buFont typeface="Arial"/>
                <a:buNone/>
              </a:pPr>
              <a:r>
                <a:rPr lang="en-GB" sz="1150">
                  <a:solidFill>
                    <a:schemeClr val="lt1"/>
                  </a:solidFill>
                  <a:latin typeface="Arial"/>
                  <a:ea typeface="Arial"/>
                  <a:cs typeface="Arial"/>
                  <a:sym typeface="Arial"/>
                </a:rPr>
                <a:t>Inclusive culture, value exchange, positive interaction, funding &amp; support, diversity efforts, onboard &amp; offboard, policy &amp; guidelines, accessibility, engagement, transparent reports,  governance, opportunities, mental health…</a:t>
              </a:r>
              <a:endParaRPr/>
            </a:p>
          </p:txBody>
        </p:sp>
      </p:grpSp>
      <p:sp>
        <p:nvSpPr>
          <p:cNvPr id="851" name="Google Shape;851;p104"/>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545454"/>
              </a:buClr>
              <a:buSzPts val="1200"/>
              <a:buNone/>
            </a:pPr>
            <a:r>
              <a:rPr lang="en-GB" sz="1200">
                <a:solidFill>
                  <a:srgbClr val="545454"/>
                </a:solidFill>
                <a:latin typeface="Arial"/>
                <a:ea typeface="Arial"/>
                <a:cs typeface="Arial"/>
                <a:sym typeface="Arial"/>
              </a:rPr>
              <a:t>Nadia Eghbal, "Roads and Bridges: The Unseen Labor Behind our Digital Infrastructure" (2018), </a:t>
            </a:r>
            <a:r>
              <a:rPr lang="en-GB" sz="1200">
                <a:solidFill>
                  <a:srgbClr val="404040"/>
                </a:solidFill>
              </a:rPr>
              <a:t>@malvikasharan</a:t>
            </a:r>
            <a:endParaRPr sz="1200">
              <a:solidFill>
                <a:srgbClr val="404040"/>
              </a:solidFill>
            </a:endParaRPr>
          </a:p>
        </p:txBody>
      </p:sp>
      <p:sp>
        <p:nvSpPr>
          <p:cNvPr id="852" name="Google Shape;852;p104"/>
          <p:cNvSpPr txBox="1"/>
          <p:nvPr/>
        </p:nvSpPr>
        <p:spPr>
          <a:xfrm>
            <a:off x="431799" y="223253"/>
            <a:ext cx="5916450"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404040"/>
              </a:buClr>
              <a:buSzPts val="2800"/>
              <a:buFont typeface="Arial"/>
              <a:buNone/>
            </a:pPr>
            <a:r>
              <a:rPr lang="en-GB" sz="2800" b="1" i="0" u="none" strike="noStrike" cap="none">
                <a:solidFill>
                  <a:srgbClr val="404040"/>
                </a:solidFill>
                <a:latin typeface="Arial"/>
                <a:ea typeface="Arial"/>
                <a:cs typeface="Arial"/>
                <a:sym typeface="Arial"/>
              </a:rPr>
              <a:t>Identifying Maintainers</a:t>
            </a:r>
            <a:endParaRPr sz="2800" b="1" i="0" u="none" strike="noStrike" cap="none">
              <a:solidFill>
                <a:srgbClr val="2A9686"/>
              </a:solidFill>
              <a:latin typeface="Arial"/>
              <a:ea typeface="Arial"/>
              <a:cs typeface="Arial"/>
              <a:sym typeface="Arial"/>
            </a:endParaRPr>
          </a:p>
        </p:txBody>
      </p:sp>
      <p:pic>
        <p:nvPicPr>
          <p:cNvPr id="853" name="Google Shape;853;p104" descr="Free Icon | First prize trophy"/>
          <p:cNvPicPr preferRelativeResize="0"/>
          <p:nvPr/>
        </p:nvPicPr>
        <p:blipFill rotWithShape="1">
          <a:blip r:embed="rId3">
            <a:alphaModFix/>
          </a:blip>
          <a:srcRect/>
          <a:stretch/>
        </p:blipFill>
        <p:spPr>
          <a:xfrm>
            <a:off x="980903" y="1108217"/>
            <a:ext cx="771973" cy="771973"/>
          </a:xfrm>
          <a:prstGeom prst="rect">
            <a:avLst/>
          </a:prstGeom>
          <a:noFill/>
          <a:ln>
            <a:noFill/>
          </a:ln>
        </p:spPr>
      </p:pic>
      <p:pic>
        <p:nvPicPr>
          <p:cNvPr id="854" name="Google Shape;854;p104"/>
          <p:cNvPicPr preferRelativeResize="0"/>
          <p:nvPr/>
        </p:nvPicPr>
        <p:blipFill rotWithShape="1">
          <a:blip r:embed="rId4">
            <a:alphaModFix/>
          </a:blip>
          <a:srcRect/>
          <a:stretch/>
        </p:blipFill>
        <p:spPr>
          <a:xfrm>
            <a:off x="2630043" y="1164112"/>
            <a:ext cx="618736" cy="644599"/>
          </a:xfrm>
          <a:prstGeom prst="rect">
            <a:avLst/>
          </a:prstGeom>
          <a:noFill/>
          <a:ln>
            <a:noFill/>
          </a:ln>
        </p:spPr>
      </p:pic>
      <p:pic>
        <p:nvPicPr>
          <p:cNvPr id="855" name="Google Shape;855;p104" descr="Hand tools - Free construction and tools icons"/>
          <p:cNvPicPr preferRelativeResize="0"/>
          <p:nvPr/>
        </p:nvPicPr>
        <p:blipFill rotWithShape="1">
          <a:blip r:embed="rId5">
            <a:alphaModFix/>
          </a:blip>
          <a:srcRect/>
          <a:stretch/>
        </p:blipFill>
        <p:spPr>
          <a:xfrm>
            <a:off x="4483701" y="1282315"/>
            <a:ext cx="526396" cy="526396"/>
          </a:xfrm>
          <a:prstGeom prst="rect">
            <a:avLst/>
          </a:prstGeom>
          <a:noFill/>
          <a:ln>
            <a:noFill/>
          </a:ln>
        </p:spPr>
      </p:pic>
      <p:pic>
        <p:nvPicPr>
          <p:cNvPr id="856" name="Google Shape;856;p104" descr="Random Acts of Kindness 2018 on Behance"/>
          <p:cNvPicPr preferRelativeResize="0"/>
          <p:nvPr/>
        </p:nvPicPr>
        <p:blipFill rotWithShape="1">
          <a:blip r:embed="rId6">
            <a:alphaModFix/>
          </a:blip>
          <a:srcRect/>
          <a:stretch/>
        </p:blipFill>
        <p:spPr>
          <a:xfrm>
            <a:off x="5732207" y="1083482"/>
            <a:ext cx="1232083" cy="924061"/>
          </a:xfrm>
          <a:prstGeom prst="rect">
            <a:avLst/>
          </a:prstGeom>
          <a:noFill/>
          <a:ln>
            <a:noFill/>
          </a:ln>
        </p:spPr>
      </p:pic>
      <p:pic>
        <p:nvPicPr>
          <p:cNvPr id="857" name="Google Shape;857;p104" descr="Network Icons - Download Free Vector Icons | Noun Project"/>
          <p:cNvPicPr preferRelativeResize="0"/>
          <p:nvPr/>
        </p:nvPicPr>
        <p:blipFill rotWithShape="1">
          <a:blip r:embed="rId7">
            <a:alphaModFix/>
          </a:blip>
          <a:srcRect/>
          <a:stretch/>
        </p:blipFill>
        <p:spPr>
          <a:xfrm rot="5400000">
            <a:off x="7763915" y="1007636"/>
            <a:ext cx="798363" cy="1075752"/>
          </a:xfrm>
          <a:prstGeom prst="rect">
            <a:avLst/>
          </a:prstGeom>
          <a:noFill/>
          <a:ln>
            <a:noFill/>
          </a:ln>
        </p:spPr>
      </p:pic>
      <p:sp>
        <p:nvSpPr>
          <p:cNvPr id="858" name="Google Shape;858;p104"/>
          <p:cNvSpPr txBox="1"/>
          <p:nvPr/>
        </p:nvSpPr>
        <p:spPr>
          <a:xfrm>
            <a:off x="599090" y="2217683"/>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
        <p:nvSpPr>
          <p:cNvPr id="859" name="Google Shape;859;p104"/>
          <p:cNvSpPr/>
          <p:nvPr/>
        </p:nvSpPr>
        <p:spPr>
          <a:xfrm>
            <a:off x="2196662" y="768368"/>
            <a:ext cx="6852745" cy="38772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60" name="Google Shape;860;p104"/>
          <p:cNvSpPr txBox="1"/>
          <p:nvPr/>
        </p:nvSpPr>
        <p:spPr>
          <a:xfrm>
            <a:off x="365302" y="4501500"/>
            <a:ext cx="1969500" cy="290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B050"/>
              </a:buClr>
              <a:buSzPts val="1600"/>
              <a:buFont typeface="Arial"/>
              <a:buNone/>
            </a:pPr>
            <a:r>
              <a:rPr lang="en-GB" sz="1600" b="0" i="0" u="none" strike="noStrike" cap="none">
                <a:solidFill>
                  <a:srgbClr val="00B050"/>
                </a:solidFill>
                <a:latin typeface="Arial"/>
                <a:ea typeface="Arial"/>
                <a:cs typeface="Arial"/>
                <a:sym typeface="Arial"/>
              </a:rPr>
              <a:t>Measurable outcome</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5"/>
        <p:cNvGrpSpPr/>
        <p:nvPr/>
      </p:nvGrpSpPr>
      <p:grpSpPr>
        <a:xfrm>
          <a:off x="0" y="0"/>
          <a:ext cx="0" cy="0"/>
          <a:chOff x="0" y="0"/>
          <a:chExt cx="0" cy="0"/>
        </a:xfrm>
      </p:grpSpPr>
      <p:grpSp>
        <p:nvGrpSpPr>
          <p:cNvPr id="866" name="Google Shape;866;p105"/>
          <p:cNvGrpSpPr/>
          <p:nvPr/>
        </p:nvGrpSpPr>
        <p:grpSpPr>
          <a:xfrm>
            <a:off x="551053" y="982090"/>
            <a:ext cx="8398368" cy="3495533"/>
            <a:chOff x="4515" y="0"/>
            <a:chExt cx="8398368" cy="3495533"/>
          </a:xfrm>
        </p:grpSpPr>
        <p:sp>
          <p:nvSpPr>
            <p:cNvPr id="867" name="Google Shape;867;p105"/>
            <p:cNvSpPr/>
            <p:nvPr/>
          </p:nvSpPr>
          <p:spPr>
            <a:xfrm>
              <a:off x="4515"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8" name="Google Shape;868;p105"/>
            <p:cNvSpPr txBox="1"/>
            <p:nvPr/>
          </p:nvSpPr>
          <p:spPr>
            <a:xfrm>
              <a:off x="4515"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869" name="Google Shape;869;p105"/>
            <p:cNvSpPr/>
            <p:nvPr/>
          </p:nvSpPr>
          <p:spPr>
            <a:xfrm>
              <a:off x="76817"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0" name="Google Shape;870;p105"/>
            <p:cNvSpPr txBox="1"/>
            <p:nvPr/>
          </p:nvSpPr>
          <p:spPr>
            <a:xfrm>
              <a:off x="118993" y="1090835"/>
              <a:ext cx="1355641" cy="2187744"/>
            </a:xfrm>
            <a:prstGeom prst="rect">
              <a:avLst/>
            </a:prstGeom>
            <a:noFill/>
            <a:ln>
              <a:noFill/>
            </a:ln>
          </p:spPr>
          <p:txBody>
            <a:bodyPr spcFirstLastPara="1" wrap="square" lIns="60950" tIns="45700" rIns="60950" bIns="45700"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Product</a:t>
              </a:r>
              <a:endParaRPr/>
            </a:p>
          </p:txBody>
        </p:sp>
        <p:sp>
          <p:nvSpPr>
            <p:cNvPr id="871" name="Google Shape;871;p105"/>
            <p:cNvSpPr/>
            <p:nvPr/>
          </p:nvSpPr>
          <p:spPr>
            <a:xfrm>
              <a:off x="1707958"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2" name="Google Shape;872;p105"/>
            <p:cNvSpPr txBox="1"/>
            <p:nvPr/>
          </p:nvSpPr>
          <p:spPr>
            <a:xfrm>
              <a:off x="1707958"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873" name="Google Shape;873;p105"/>
            <p:cNvSpPr/>
            <p:nvPr/>
          </p:nvSpPr>
          <p:spPr>
            <a:xfrm>
              <a:off x="1780260"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4" name="Google Shape;874;p105"/>
            <p:cNvSpPr txBox="1"/>
            <p:nvPr/>
          </p:nvSpPr>
          <p:spPr>
            <a:xfrm>
              <a:off x="1822436" y="1090835"/>
              <a:ext cx="1355641" cy="2187744"/>
            </a:xfrm>
            <a:prstGeom prst="rect">
              <a:avLst/>
            </a:prstGeom>
            <a:noFill/>
            <a:ln>
              <a:noFill/>
            </a:ln>
          </p:spPr>
          <p:txBody>
            <a:bodyPr spcFirstLastPara="1" wrap="square" lIns="40625" tIns="30475" rIns="40625" bIns="30475"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reproducible</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accessible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scientific rigor</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ethical aspect</a:t>
              </a:r>
              <a:endParaRPr/>
            </a:p>
          </p:txBody>
        </p:sp>
        <p:sp>
          <p:nvSpPr>
            <p:cNvPr id="875" name="Google Shape;875;p105"/>
            <p:cNvSpPr/>
            <p:nvPr/>
          </p:nvSpPr>
          <p:spPr>
            <a:xfrm>
              <a:off x="3411401"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6" name="Google Shape;876;p105"/>
            <p:cNvSpPr txBox="1"/>
            <p:nvPr/>
          </p:nvSpPr>
          <p:spPr>
            <a:xfrm>
              <a:off x="3411401"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877" name="Google Shape;877;p105"/>
            <p:cNvSpPr/>
            <p:nvPr/>
          </p:nvSpPr>
          <p:spPr>
            <a:xfrm>
              <a:off x="3465702" y="1048659"/>
              <a:ext cx="1475995"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8" name="Google Shape;878;p105"/>
            <p:cNvSpPr txBox="1"/>
            <p:nvPr/>
          </p:nvSpPr>
          <p:spPr>
            <a:xfrm>
              <a:off x="3508932" y="1091889"/>
              <a:ext cx="1389535" cy="2185636"/>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development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testing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documentation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archiving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communication</a:t>
              </a:r>
              <a:endParaRPr/>
            </a:p>
          </p:txBody>
        </p:sp>
        <p:sp>
          <p:nvSpPr>
            <p:cNvPr id="879" name="Google Shape;879;p105"/>
            <p:cNvSpPr/>
            <p:nvPr/>
          </p:nvSpPr>
          <p:spPr>
            <a:xfrm>
              <a:off x="5114843"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0" name="Google Shape;880;p105"/>
            <p:cNvSpPr txBox="1"/>
            <p:nvPr/>
          </p:nvSpPr>
          <p:spPr>
            <a:xfrm>
              <a:off x="5114843"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881" name="Google Shape;881;p105"/>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2" name="Google Shape;882;p105"/>
            <p:cNvSpPr txBox="1"/>
            <p:nvPr/>
          </p:nvSpPr>
          <p:spPr>
            <a:xfrm>
              <a:off x="5229321" y="1090835"/>
              <a:ext cx="1355641" cy="2187744"/>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1:1 support</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delegation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training &amp; skills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mentoring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review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feedback</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promotion</a:t>
              </a:r>
              <a:endParaRPr/>
            </a:p>
          </p:txBody>
        </p:sp>
        <p:sp>
          <p:nvSpPr>
            <p:cNvPr id="883" name="Google Shape;883;p105"/>
            <p:cNvSpPr/>
            <p:nvPr/>
          </p:nvSpPr>
          <p:spPr>
            <a:xfrm>
              <a:off x="6818286"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4" name="Google Shape;884;p105"/>
            <p:cNvSpPr txBox="1"/>
            <p:nvPr/>
          </p:nvSpPr>
          <p:spPr>
            <a:xfrm>
              <a:off x="6818286"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885" name="Google Shape;885;p105"/>
            <p:cNvSpPr/>
            <p:nvPr/>
          </p:nvSpPr>
          <p:spPr>
            <a:xfrm>
              <a:off x="6890588"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6" name="Google Shape;886;p105"/>
            <p:cNvSpPr txBox="1"/>
            <p:nvPr/>
          </p:nvSpPr>
          <p:spPr>
            <a:xfrm>
              <a:off x="6932764" y="1090835"/>
              <a:ext cx="1355641" cy="2187744"/>
            </a:xfrm>
            <a:prstGeom prst="rect">
              <a:avLst/>
            </a:prstGeom>
            <a:noFill/>
            <a:ln>
              <a:noFill/>
            </a:ln>
          </p:spPr>
          <p:txBody>
            <a:bodyPr spcFirstLastPara="1" wrap="square" lIns="30475" tIns="22850" rIns="30475" bIns="22850" anchor="ctr" anchorCtr="0">
              <a:noAutofit/>
            </a:bodyPr>
            <a:lstStyle/>
            <a:p>
              <a:pPr marL="0" marR="0" lvl="0" indent="0" algn="l" rtl="0">
                <a:lnSpc>
                  <a:spcPct val="100000"/>
                </a:lnSpc>
                <a:spcBef>
                  <a:spcPts val="0"/>
                </a:spcBef>
                <a:spcAft>
                  <a:spcPts val="0"/>
                </a:spcAft>
                <a:buClr>
                  <a:schemeClr val="lt1"/>
                </a:buClr>
                <a:buSzPts val="1150"/>
                <a:buFont typeface="Arial"/>
                <a:buNone/>
              </a:pPr>
              <a:r>
                <a:rPr lang="en-GB" sz="1150">
                  <a:solidFill>
                    <a:schemeClr val="lt1"/>
                  </a:solidFill>
                  <a:latin typeface="Arial"/>
                  <a:ea typeface="Arial"/>
                  <a:cs typeface="Arial"/>
                  <a:sym typeface="Arial"/>
                </a:rPr>
                <a:t>Inclusive culture, value exchange, positive interaction, funding &amp; support, diversity efforts, onboard &amp; offboard, policy &amp; guidelines, accessibility, engagement, transparent reports,  governance, opportunities, mental health…</a:t>
              </a:r>
              <a:endParaRPr/>
            </a:p>
          </p:txBody>
        </p:sp>
      </p:grpSp>
      <p:sp>
        <p:nvSpPr>
          <p:cNvPr id="887" name="Google Shape;887;p105"/>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545454"/>
              </a:buClr>
              <a:buSzPts val="1200"/>
              <a:buNone/>
            </a:pPr>
            <a:r>
              <a:rPr lang="en-GB" sz="1200">
                <a:solidFill>
                  <a:srgbClr val="545454"/>
                </a:solidFill>
                <a:latin typeface="Arial"/>
                <a:ea typeface="Arial"/>
                <a:cs typeface="Arial"/>
                <a:sym typeface="Arial"/>
              </a:rPr>
              <a:t>Nadia Eghbal, "Roads and Bridges: The Unseen Labor Behind our Digital Infrastructure" (2018), </a:t>
            </a:r>
            <a:r>
              <a:rPr lang="en-GB" sz="1200">
                <a:solidFill>
                  <a:srgbClr val="404040"/>
                </a:solidFill>
              </a:rPr>
              <a:t>@malvikasharan</a:t>
            </a:r>
            <a:endParaRPr sz="1200">
              <a:solidFill>
                <a:srgbClr val="404040"/>
              </a:solidFill>
            </a:endParaRPr>
          </a:p>
        </p:txBody>
      </p:sp>
      <p:sp>
        <p:nvSpPr>
          <p:cNvPr id="888" name="Google Shape;888;p105"/>
          <p:cNvSpPr txBox="1"/>
          <p:nvPr/>
        </p:nvSpPr>
        <p:spPr>
          <a:xfrm>
            <a:off x="431799" y="223253"/>
            <a:ext cx="5916450"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404040"/>
              </a:buClr>
              <a:buSzPts val="2800"/>
              <a:buFont typeface="Arial"/>
              <a:buNone/>
            </a:pPr>
            <a:r>
              <a:rPr lang="en-GB" sz="2800" b="1">
                <a:solidFill>
                  <a:srgbClr val="404040"/>
                </a:solidFill>
                <a:latin typeface="Arial"/>
                <a:ea typeface="Arial"/>
                <a:cs typeface="Arial"/>
                <a:sym typeface="Arial"/>
              </a:rPr>
              <a:t>Identifying Maintainers</a:t>
            </a:r>
            <a:endParaRPr sz="2800" b="1">
              <a:solidFill>
                <a:srgbClr val="2A9686"/>
              </a:solidFill>
              <a:latin typeface="Arial"/>
              <a:ea typeface="Arial"/>
              <a:cs typeface="Arial"/>
              <a:sym typeface="Arial"/>
            </a:endParaRPr>
          </a:p>
        </p:txBody>
      </p:sp>
      <p:pic>
        <p:nvPicPr>
          <p:cNvPr id="889" name="Google Shape;889;p105" descr="Free Icon | First prize trophy"/>
          <p:cNvPicPr preferRelativeResize="0"/>
          <p:nvPr/>
        </p:nvPicPr>
        <p:blipFill rotWithShape="1">
          <a:blip r:embed="rId3">
            <a:alphaModFix/>
          </a:blip>
          <a:srcRect/>
          <a:stretch/>
        </p:blipFill>
        <p:spPr>
          <a:xfrm>
            <a:off x="980903" y="1108217"/>
            <a:ext cx="771973" cy="771973"/>
          </a:xfrm>
          <a:prstGeom prst="rect">
            <a:avLst/>
          </a:prstGeom>
          <a:noFill/>
          <a:ln>
            <a:noFill/>
          </a:ln>
        </p:spPr>
      </p:pic>
      <p:pic>
        <p:nvPicPr>
          <p:cNvPr id="890" name="Google Shape;890;p105"/>
          <p:cNvPicPr preferRelativeResize="0"/>
          <p:nvPr/>
        </p:nvPicPr>
        <p:blipFill rotWithShape="1">
          <a:blip r:embed="rId4">
            <a:alphaModFix/>
          </a:blip>
          <a:srcRect/>
          <a:stretch/>
        </p:blipFill>
        <p:spPr>
          <a:xfrm>
            <a:off x="2630043" y="1164112"/>
            <a:ext cx="618736" cy="644599"/>
          </a:xfrm>
          <a:prstGeom prst="rect">
            <a:avLst/>
          </a:prstGeom>
          <a:noFill/>
          <a:ln>
            <a:noFill/>
          </a:ln>
        </p:spPr>
      </p:pic>
      <p:pic>
        <p:nvPicPr>
          <p:cNvPr id="891" name="Google Shape;891;p105" descr="Hand tools - Free construction and tools icons"/>
          <p:cNvPicPr preferRelativeResize="0"/>
          <p:nvPr/>
        </p:nvPicPr>
        <p:blipFill rotWithShape="1">
          <a:blip r:embed="rId5">
            <a:alphaModFix/>
          </a:blip>
          <a:srcRect/>
          <a:stretch/>
        </p:blipFill>
        <p:spPr>
          <a:xfrm>
            <a:off x="4483701" y="1282315"/>
            <a:ext cx="526396" cy="526396"/>
          </a:xfrm>
          <a:prstGeom prst="rect">
            <a:avLst/>
          </a:prstGeom>
          <a:noFill/>
          <a:ln>
            <a:noFill/>
          </a:ln>
        </p:spPr>
      </p:pic>
      <p:pic>
        <p:nvPicPr>
          <p:cNvPr id="892" name="Google Shape;892;p105" descr="Random Acts of Kindness 2018 on Behance"/>
          <p:cNvPicPr preferRelativeResize="0"/>
          <p:nvPr/>
        </p:nvPicPr>
        <p:blipFill rotWithShape="1">
          <a:blip r:embed="rId6">
            <a:alphaModFix/>
          </a:blip>
          <a:srcRect/>
          <a:stretch/>
        </p:blipFill>
        <p:spPr>
          <a:xfrm>
            <a:off x="5732207" y="1083482"/>
            <a:ext cx="1232083" cy="924061"/>
          </a:xfrm>
          <a:prstGeom prst="rect">
            <a:avLst/>
          </a:prstGeom>
          <a:noFill/>
          <a:ln>
            <a:noFill/>
          </a:ln>
        </p:spPr>
      </p:pic>
      <p:pic>
        <p:nvPicPr>
          <p:cNvPr id="893" name="Google Shape;893;p105" descr="Network Icons - Download Free Vector Icons | Noun Project"/>
          <p:cNvPicPr preferRelativeResize="0"/>
          <p:nvPr/>
        </p:nvPicPr>
        <p:blipFill rotWithShape="1">
          <a:blip r:embed="rId7">
            <a:alphaModFix/>
          </a:blip>
          <a:srcRect/>
          <a:stretch/>
        </p:blipFill>
        <p:spPr>
          <a:xfrm rot="5400000">
            <a:off x="7763915" y="1007636"/>
            <a:ext cx="798363" cy="1075752"/>
          </a:xfrm>
          <a:prstGeom prst="rect">
            <a:avLst/>
          </a:prstGeom>
          <a:noFill/>
          <a:ln>
            <a:noFill/>
          </a:ln>
        </p:spPr>
      </p:pic>
      <p:sp>
        <p:nvSpPr>
          <p:cNvPr id="894" name="Google Shape;894;p105"/>
          <p:cNvSpPr txBox="1"/>
          <p:nvPr/>
        </p:nvSpPr>
        <p:spPr>
          <a:xfrm>
            <a:off x="599090" y="2217683"/>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
        <p:nvSpPr>
          <p:cNvPr id="895" name="Google Shape;895;p105"/>
          <p:cNvSpPr/>
          <p:nvPr/>
        </p:nvSpPr>
        <p:spPr>
          <a:xfrm>
            <a:off x="3930869" y="768368"/>
            <a:ext cx="5118538" cy="38772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896" name="Google Shape;896;p105"/>
          <p:cNvSpPr txBox="1"/>
          <p:nvPr/>
        </p:nvSpPr>
        <p:spPr>
          <a:xfrm>
            <a:off x="1973126" y="4500425"/>
            <a:ext cx="2078100" cy="290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B050"/>
              </a:buClr>
              <a:buSzPts val="1600"/>
              <a:buFont typeface="Arial"/>
              <a:buNone/>
            </a:pPr>
            <a:r>
              <a:rPr lang="en-GB" sz="1600" b="0" i="0" u="none" strike="noStrike" cap="none">
                <a:solidFill>
                  <a:srgbClr val="00B050"/>
                </a:solidFill>
                <a:latin typeface="Arial"/>
                <a:ea typeface="Arial"/>
                <a:cs typeface="Arial"/>
                <a:sym typeface="Arial"/>
              </a:rPr>
              <a:t>Quality Assurance</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1"/>
        <p:cNvGrpSpPr/>
        <p:nvPr/>
      </p:nvGrpSpPr>
      <p:grpSpPr>
        <a:xfrm>
          <a:off x="0" y="0"/>
          <a:ext cx="0" cy="0"/>
          <a:chOff x="0" y="0"/>
          <a:chExt cx="0" cy="0"/>
        </a:xfrm>
      </p:grpSpPr>
      <p:grpSp>
        <p:nvGrpSpPr>
          <p:cNvPr id="902" name="Google Shape;902;p106"/>
          <p:cNvGrpSpPr/>
          <p:nvPr/>
        </p:nvGrpSpPr>
        <p:grpSpPr>
          <a:xfrm>
            <a:off x="551053" y="982090"/>
            <a:ext cx="8398368" cy="3495533"/>
            <a:chOff x="4515" y="0"/>
            <a:chExt cx="8398368" cy="3495533"/>
          </a:xfrm>
        </p:grpSpPr>
        <p:sp>
          <p:nvSpPr>
            <p:cNvPr id="903" name="Google Shape;903;p106"/>
            <p:cNvSpPr/>
            <p:nvPr/>
          </p:nvSpPr>
          <p:spPr>
            <a:xfrm>
              <a:off x="4515"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4" name="Google Shape;904;p106"/>
            <p:cNvSpPr txBox="1"/>
            <p:nvPr/>
          </p:nvSpPr>
          <p:spPr>
            <a:xfrm>
              <a:off x="4515"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05" name="Google Shape;905;p106"/>
            <p:cNvSpPr/>
            <p:nvPr/>
          </p:nvSpPr>
          <p:spPr>
            <a:xfrm>
              <a:off x="76817"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6" name="Google Shape;906;p106"/>
            <p:cNvSpPr txBox="1"/>
            <p:nvPr/>
          </p:nvSpPr>
          <p:spPr>
            <a:xfrm>
              <a:off x="118993" y="1090835"/>
              <a:ext cx="1355641" cy="2187744"/>
            </a:xfrm>
            <a:prstGeom prst="rect">
              <a:avLst/>
            </a:prstGeom>
            <a:noFill/>
            <a:ln>
              <a:noFill/>
            </a:ln>
          </p:spPr>
          <p:txBody>
            <a:bodyPr spcFirstLastPara="1" wrap="square" lIns="60950" tIns="45700" rIns="60950" bIns="45700"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Product</a:t>
              </a:r>
              <a:endParaRPr/>
            </a:p>
          </p:txBody>
        </p:sp>
        <p:sp>
          <p:nvSpPr>
            <p:cNvPr id="907" name="Google Shape;907;p106"/>
            <p:cNvSpPr/>
            <p:nvPr/>
          </p:nvSpPr>
          <p:spPr>
            <a:xfrm>
              <a:off x="1707958"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8" name="Google Shape;908;p106"/>
            <p:cNvSpPr txBox="1"/>
            <p:nvPr/>
          </p:nvSpPr>
          <p:spPr>
            <a:xfrm>
              <a:off x="1707958"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09" name="Google Shape;909;p106"/>
            <p:cNvSpPr/>
            <p:nvPr/>
          </p:nvSpPr>
          <p:spPr>
            <a:xfrm>
              <a:off x="1780260"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0" name="Google Shape;910;p106"/>
            <p:cNvSpPr txBox="1"/>
            <p:nvPr/>
          </p:nvSpPr>
          <p:spPr>
            <a:xfrm>
              <a:off x="1822436" y="1090835"/>
              <a:ext cx="1355641" cy="2187744"/>
            </a:xfrm>
            <a:prstGeom prst="rect">
              <a:avLst/>
            </a:prstGeom>
            <a:noFill/>
            <a:ln>
              <a:noFill/>
            </a:ln>
          </p:spPr>
          <p:txBody>
            <a:bodyPr spcFirstLastPara="1" wrap="square" lIns="40625" tIns="30475" rIns="40625" bIns="30475"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reproducible</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accessible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scientific rigor</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ethical aspect</a:t>
              </a:r>
              <a:endParaRPr/>
            </a:p>
          </p:txBody>
        </p:sp>
        <p:sp>
          <p:nvSpPr>
            <p:cNvPr id="911" name="Google Shape;911;p106"/>
            <p:cNvSpPr/>
            <p:nvPr/>
          </p:nvSpPr>
          <p:spPr>
            <a:xfrm>
              <a:off x="3411401"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2" name="Google Shape;912;p106"/>
            <p:cNvSpPr txBox="1"/>
            <p:nvPr/>
          </p:nvSpPr>
          <p:spPr>
            <a:xfrm>
              <a:off x="3411401"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13" name="Google Shape;913;p106"/>
            <p:cNvSpPr/>
            <p:nvPr/>
          </p:nvSpPr>
          <p:spPr>
            <a:xfrm>
              <a:off x="3465702" y="1048659"/>
              <a:ext cx="1475995"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4" name="Google Shape;914;p106"/>
            <p:cNvSpPr txBox="1"/>
            <p:nvPr/>
          </p:nvSpPr>
          <p:spPr>
            <a:xfrm>
              <a:off x="3508932" y="1091889"/>
              <a:ext cx="1389535" cy="2185636"/>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development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testing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documentation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archiving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communication</a:t>
              </a:r>
              <a:endParaRPr/>
            </a:p>
          </p:txBody>
        </p:sp>
        <p:sp>
          <p:nvSpPr>
            <p:cNvPr id="915" name="Google Shape;915;p106"/>
            <p:cNvSpPr/>
            <p:nvPr/>
          </p:nvSpPr>
          <p:spPr>
            <a:xfrm>
              <a:off x="5114843"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6" name="Google Shape;916;p106"/>
            <p:cNvSpPr txBox="1"/>
            <p:nvPr/>
          </p:nvSpPr>
          <p:spPr>
            <a:xfrm>
              <a:off x="5114843"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917" name="Google Shape;917;p106"/>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8" name="Google Shape;918;p106"/>
            <p:cNvSpPr txBox="1"/>
            <p:nvPr/>
          </p:nvSpPr>
          <p:spPr>
            <a:xfrm>
              <a:off x="5229321" y="1090835"/>
              <a:ext cx="1355641" cy="2187744"/>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1:1 support</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delegation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training &amp; skills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mentoring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review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feedback</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promotion</a:t>
              </a:r>
              <a:endParaRPr/>
            </a:p>
          </p:txBody>
        </p:sp>
        <p:sp>
          <p:nvSpPr>
            <p:cNvPr id="919" name="Google Shape;919;p106"/>
            <p:cNvSpPr/>
            <p:nvPr/>
          </p:nvSpPr>
          <p:spPr>
            <a:xfrm>
              <a:off x="6818286"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0" name="Google Shape;920;p106"/>
            <p:cNvSpPr txBox="1"/>
            <p:nvPr/>
          </p:nvSpPr>
          <p:spPr>
            <a:xfrm>
              <a:off x="6818286"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921" name="Google Shape;921;p106"/>
            <p:cNvSpPr/>
            <p:nvPr/>
          </p:nvSpPr>
          <p:spPr>
            <a:xfrm>
              <a:off x="6890588"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2" name="Google Shape;922;p106"/>
            <p:cNvSpPr txBox="1"/>
            <p:nvPr/>
          </p:nvSpPr>
          <p:spPr>
            <a:xfrm>
              <a:off x="6932764" y="1090835"/>
              <a:ext cx="1355641" cy="2187744"/>
            </a:xfrm>
            <a:prstGeom prst="rect">
              <a:avLst/>
            </a:prstGeom>
            <a:noFill/>
            <a:ln>
              <a:noFill/>
            </a:ln>
          </p:spPr>
          <p:txBody>
            <a:bodyPr spcFirstLastPara="1" wrap="square" lIns="30475" tIns="22850" rIns="30475" bIns="22850" anchor="ctr" anchorCtr="0">
              <a:noAutofit/>
            </a:bodyPr>
            <a:lstStyle/>
            <a:p>
              <a:pPr marL="0" marR="0" lvl="0" indent="0" algn="l" rtl="0">
                <a:lnSpc>
                  <a:spcPct val="100000"/>
                </a:lnSpc>
                <a:spcBef>
                  <a:spcPts val="0"/>
                </a:spcBef>
                <a:spcAft>
                  <a:spcPts val="0"/>
                </a:spcAft>
                <a:buClr>
                  <a:schemeClr val="lt1"/>
                </a:buClr>
                <a:buSzPts val="1150"/>
                <a:buFont typeface="Arial"/>
                <a:buNone/>
              </a:pPr>
              <a:r>
                <a:rPr lang="en-GB" sz="1150">
                  <a:solidFill>
                    <a:schemeClr val="lt1"/>
                  </a:solidFill>
                  <a:latin typeface="Arial"/>
                  <a:ea typeface="Arial"/>
                  <a:cs typeface="Arial"/>
                  <a:sym typeface="Arial"/>
                </a:rPr>
                <a:t>Inclusive culture, value exchange, positive interaction, funding &amp; support, diversity efforts, onboard &amp; offboard, policy &amp; guidelines, accessibility, engagement, transparent reports,  governance, opportunities, mental health…</a:t>
              </a:r>
              <a:endParaRPr/>
            </a:p>
          </p:txBody>
        </p:sp>
      </p:grpSp>
      <p:sp>
        <p:nvSpPr>
          <p:cNvPr id="923" name="Google Shape;923;p106"/>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545454"/>
              </a:buClr>
              <a:buSzPts val="1200"/>
              <a:buNone/>
            </a:pPr>
            <a:r>
              <a:rPr lang="en-GB" sz="1200">
                <a:solidFill>
                  <a:srgbClr val="545454"/>
                </a:solidFill>
                <a:latin typeface="Arial"/>
                <a:ea typeface="Arial"/>
                <a:cs typeface="Arial"/>
                <a:sym typeface="Arial"/>
              </a:rPr>
              <a:t>Nadia Eghbal, "Roads and Bridges: The Unseen Labor Behind our Digital Infrastructure" (2018), </a:t>
            </a:r>
            <a:r>
              <a:rPr lang="en-GB" sz="1200">
                <a:solidFill>
                  <a:srgbClr val="404040"/>
                </a:solidFill>
              </a:rPr>
              <a:t>@malvikasharan</a:t>
            </a:r>
            <a:endParaRPr sz="1200">
              <a:solidFill>
                <a:srgbClr val="404040"/>
              </a:solidFill>
            </a:endParaRPr>
          </a:p>
        </p:txBody>
      </p:sp>
      <p:sp>
        <p:nvSpPr>
          <p:cNvPr id="924" name="Google Shape;924;p106"/>
          <p:cNvSpPr txBox="1"/>
          <p:nvPr/>
        </p:nvSpPr>
        <p:spPr>
          <a:xfrm>
            <a:off x="431799" y="223253"/>
            <a:ext cx="5916450"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404040"/>
              </a:buClr>
              <a:buSzPts val="2800"/>
              <a:buFont typeface="Arial"/>
              <a:buNone/>
            </a:pPr>
            <a:r>
              <a:rPr lang="en-GB" sz="2800" b="1">
                <a:solidFill>
                  <a:srgbClr val="404040"/>
                </a:solidFill>
                <a:latin typeface="Arial"/>
                <a:ea typeface="Arial"/>
                <a:cs typeface="Arial"/>
                <a:sym typeface="Arial"/>
              </a:rPr>
              <a:t>Identifying Maintainers</a:t>
            </a:r>
            <a:endParaRPr sz="2800" b="1">
              <a:solidFill>
                <a:srgbClr val="2A9686"/>
              </a:solidFill>
              <a:latin typeface="Arial"/>
              <a:ea typeface="Arial"/>
              <a:cs typeface="Arial"/>
              <a:sym typeface="Arial"/>
            </a:endParaRPr>
          </a:p>
        </p:txBody>
      </p:sp>
      <p:pic>
        <p:nvPicPr>
          <p:cNvPr id="925" name="Google Shape;925;p106" descr="Free Icon | First prize trophy"/>
          <p:cNvPicPr preferRelativeResize="0"/>
          <p:nvPr/>
        </p:nvPicPr>
        <p:blipFill rotWithShape="1">
          <a:blip r:embed="rId3">
            <a:alphaModFix/>
          </a:blip>
          <a:srcRect/>
          <a:stretch/>
        </p:blipFill>
        <p:spPr>
          <a:xfrm>
            <a:off x="980903" y="1108217"/>
            <a:ext cx="771973" cy="771973"/>
          </a:xfrm>
          <a:prstGeom prst="rect">
            <a:avLst/>
          </a:prstGeom>
          <a:noFill/>
          <a:ln>
            <a:noFill/>
          </a:ln>
        </p:spPr>
      </p:pic>
      <p:pic>
        <p:nvPicPr>
          <p:cNvPr id="926" name="Google Shape;926;p106"/>
          <p:cNvPicPr preferRelativeResize="0"/>
          <p:nvPr/>
        </p:nvPicPr>
        <p:blipFill rotWithShape="1">
          <a:blip r:embed="rId4">
            <a:alphaModFix/>
          </a:blip>
          <a:srcRect/>
          <a:stretch/>
        </p:blipFill>
        <p:spPr>
          <a:xfrm>
            <a:off x="2630043" y="1164112"/>
            <a:ext cx="618736" cy="644599"/>
          </a:xfrm>
          <a:prstGeom prst="rect">
            <a:avLst/>
          </a:prstGeom>
          <a:noFill/>
          <a:ln>
            <a:noFill/>
          </a:ln>
        </p:spPr>
      </p:pic>
      <p:pic>
        <p:nvPicPr>
          <p:cNvPr id="927" name="Google Shape;927;p106" descr="Hand tools - Free construction and tools icons"/>
          <p:cNvPicPr preferRelativeResize="0"/>
          <p:nvPr/>
        </p:nvPicPr>
        <p:blipFill rotWithShape="1">
          <a:blip r:embed="rId5">
            <a:alphaModFix/>
          </a:blip>
          <a:srcRect/>
          <a:stretch/>
        </p:blipFill>
        <p:spPr>
          <a:xfrm>
            <a:off x="4483701" y="1282315"/>
            <a:ext cx="526396" cy="526396"/>
          </a:xfrm>
          <a:prstGeom prst="rect">
            <a:avLst/>
          </a:prstGeom>
          <a:noFill/>
          <a:ln>
            <a:noFill/>
          </a:ln>
        </p:spPr>
      </p:pic>
      <p:pic>
        <p:nvPicPr>
          <p:cNvPr id="928" name="Google Shape;928;p106" descr="Random Acts of Kindness 2018 on Behance"/>
          <p:cNvPicPr preferRelativeResize="0"/>
          <p:nvPr/>
        </p:nvPicPr>
        <p:blipFill rotWithShape="1">
          <a:blip r:embed="rId6">
            <a:alphaModFix/>
          </a:blip>
          <a:srcRect/>
          <a:stretch/>
        </p:blipFill>
        <p:spPr>
          <a:xfrm>
            <a:off x="5732207" y="1083482"/>
            <a:ext cx="1232083" cy="924061"/>
          </a:xfrm>
          <a:prstGeom prst="rect">
            <a:avLst/>
          </a:prstGeom>
          <a:noFill/>
          <a:ln>
            <a:noFill/>
          </a:ln>
        </p:spPr>
      </p:pic>
      <p:pic>
        <p:nvPicPr>
          <p:cNvPr id="929" name="Google Shape;929;p106" descr="Network Icons - Download Free Vector Icons | Noun Project"/>
          <p:cNvPicPr preferRelativeResize="0"/>
          <p:nvPr/>
        </p:nvPicPr>
        <p:blipFill rotWithShape="1">
          <a:blip r:embed="rId7">
            <a:alphaModFix/>
          </a:blip>
          <a:srcRect/>
          <a:stretch/>
        </p:blipFill>
        <p:spPr>
          <a:xfrm rot="5400000">
            <a:off x="7763915" y="1007636"/>
            <a:ext cx="798363" cy="1075752"/>
          </a:xfrm>
          <a:prstGeom prst="rect">
            <a:avLst/>
          </a:prstGeom>
          <a:noFill/>
          <a:ln>
            <a:noFill/>
          </a:ln>
        </p:spPr>
      </p:pic>
      <p:sp>
        <p:nvSpPr>
          <p:cNvPr id="930" name="Google Shape;930;p106"/>
          <p:cNvSpPr txBox="1"/>
          <p:nvPr/>
        </p:nvSpPr>
        <p:spPr>
          <a:xfrm>
            <a:off x="599090" y="2217683"/>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
        <p:nvSpPr>
          <p:cNvPr id="931" name="Google Shape;931;p106"/>
          <p:cNvSpPr/>
          <p:nvPr/>
        </p:nvSpPr>
        <p:spPr>
          <a:xfrm>
            <a:off x="5591503" y="768368"/>
            <a:ext cx="3457904" cy="38772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932" name="Google Shape;932;p106"/>
          <p:cNvSpPr txBox="1"/>
          <p:nvPr/>
        </p:nvSpPr>
        <p:spPr>
          <a:xfrm>
            <a:off x="3973901" y="4520275"/>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B050"/>
              </a:buClr>
              <a:buSzPts val="1600"/>
              <a:buFont typeface="Arial"/>
              <a:buNone/>
            </a:pPr>
            <a:r>
              <a:rPr lang="en-GB" sz="1600" b="0" i="0" u="none" strike="noStrike" cap="none">
                <a:solidFill>
                  <a:srgbClr val="00B050"/>
                </a:solidFill>
                <a:latin typeface="Arial"/>
                <a:ea typeface="Arial"/>
                <a:cs typeface="Arial"/>
                <a:sym typeface="Arial"/>
              </a:rPr>
              <a:t>Sustainability</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37"/>
        <p:cNvGrpSpPr/>
        <p:nvPr/>
      </p:nvGrpSpPr>
      <p:grpSpPr>
        <a:xfrm>
          <a:off x="0" y="0"/>
          <a:ext cx="0" cy="0"/>
          <a:chOff x="0" y="0"/>
          <a:chExt cx="0" cy="0"/>
        </a:xfrm>
      </p:grpSpPr>
      <p:grpSp>
        <p:nvGrpSpPr>
          <p:cNvPr id="938" name="Google Shape;938;p107"/>
          <p:cNvGrpSpPr/>
          <p:nvPr/>
        </p:nvGrpSpPr>
        <p:grpSpPr>
          <a:xfrm>
            <a:off x="551053" y="982090"/>
            <a:ext cx="8398368" cy="3495533"/>
            <a:chOff x="4515" y="0"/>
            <a:chExt cx="8398368" cy="3495533"/>
          </a:xfrm>
        </p:grpSpPr>
        <p:sp>
          <p:nvSpPr>
            <p:cNvPr id="939" name="Google Shape;939;p107"/>
            <p:cNvSpPr/>
            <p:nvPr/>
          </p:nvSpPr>
          <p:spPr>
            <a:xfrm>
              <a:off x="4515"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0" name="Google Shape;940;p107"/>
            <p:cNvSpPr txBox="1"/>
            <p:nvPr/>
          </p:nvSpPr>
          <p:spPr>
            <a:xfrm>
              <a:off x="4515"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41" name="Google Shape;941;p107"/>
            <p:cNvSpPr/>
            <p:nvPr/>
          </p:nvSpPr>
          <p:spPr>
            <a:xfrm>
              <a:off x="76817"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2" name="Google Shape;942;p107"/>
            <p:cNvSpPr txBox="1"/>
            <p:nvPr/>
          </p:nvSpPr>
          <p:spPr>
            <a:xfrm>
              <a:off x="118993" y="1090835"/>
              <a:ext cx="1355641" cy="2187744"/>
            </a:xfrm>
            <a:prstGeom prst="rect">
              <a:avLst/>
            </a:prstGeom>
            <a:noFill/>
            <a:ln>
              <a:noFill/>
            </a:ln>
          </p:spPr>
          <p:txBody>
            <a:bodyPr spcFirstLastPara="1" wrap="square" lIns="60950" tIns="45700" rIns="60950" bIns="45700"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Product</a:t>
              </a:r>
              <a:endParaRPr/>
            </a:p>
          </p:txBody>
        </p:sp>
        <p:sp>
          <p:nvSpPr>
            <p:cNvPr id="943" name="Google Shape;943;p107"/>
            <p:cNvSpPr/>
            <p:nvPr/>
          </p:nvSpPr>
          <p:spPr>
            <a:xfrm>
              <a:off x="1707958"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4" name="Google Shape;944;p107"/>
            <p:cNvSpPr txBox="1"/>
            <p:nvPr/>
          </p:nvSpPr>
          <p:spPr>
            <a:xfrm>
              <a:off x="1707958"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45" name="Google Shape;945;p107"/>
            <p:cNvSpPr/>
            <p:nvPr/>
          </p:nvSpPr>
          <p:spPr>
            <a:xfrm>
              <a:off x="1780260"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6" name="Google Shape;946;p107"/>
            <p:cNvSpPr txBox="1"/>
            <p:nvPr/>
          </p:nvSpPr>
          <p:spPr>
            <a:xfrm>
              <a:off x="1822436" y="1090835"/>
              <a:ext cx="1355641" cy="2187744"/>
            </a:xfrm>
            <a:prstGeom prst="rect">
              <a:avLst/>
            </a:prstGeom>
            <a:noFill/>
            <a:ln>
              <a:noFill/>
            </a:ln>
          </p:spPr>
          <p:txBody>
            <a:bodyPr spcFirstLastPara="1" wrap="square" lIns="40625" tIns="30475" rIns="40625" bIns="30475"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reproducible</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accessible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scientific rigor</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ethical aspect</a:t>
              </a:r>
              <a:endParaRPr/>
            </a:p>
          </p:txBody>
        </p:sp>
        <p:sp>
          <p:nvSpPr>
            <p:cNvPr id="947" name="Google Shape;947;p107"/>
            <p:cNvSpPr/>
            <p:nvPr/>
          </p:nvSpPr>
          <p:spPr>
            <a:xfrm>
              <a:off x="3411401"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8" name="Google Shape;948;p107"/>
            <p:cNvSpPr txBox="1"/>
            <p:nvPr/>
          </p:nvSpPr>
          <p:spPr>
            <a:xfrm>
              <a:off x="3411401"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49" name="Google Shape;949;p107"/>
            <p:cNvSpPr/>
            <p:nvPr/>
          </p:nvSpPr>
          <p:spPr>
            <a:xfrm>
              <a:off x="3465702" y="1048659"/>
              <a:ext cx="1475995"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0" name="Google Shape;950;p107"/>
            <p:cNvSpPr txBox="1"/>
            <p:nvPr/>
          </p:nvSpPr>
          <p:spPr>
            <a:xfrm>
              <a:off x="3508932" y="1091889"/>
              <a:ext cx="1389535" cy="2185636"/>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development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testing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documentation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archiving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communication</a:t>
              </a:r>
              <a:endParaRPr/>
            </a:p>
          </p:txBody>
        </p:sp>
        <p:sp>
          <p:nvSpPr>
            <p:cNvPr id="951" name="Google Shape;951;p107"/>
            <p:cNvSpPr/>
            <p:nvPr/>
          </p:nvSpPr>
          <p:spPr>
            <a:xfrm>
              <a:off x="5114843"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2" name="Google Shape;952;p107"/>
            <p:cNvSpPr txBox="1"/>
            <p:nvPr/>
          </p:nvSpPr>
          <p:spPr>
            <a:xfrm>
              <a:off x="5114843"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953" name="Google Shape;953;p107"/>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4" name="Google Shape;954;p107"/>
            <p:cNvSpPr txBox="1"/>
            <p:nvPr/>
          </p:nvSpPr>
          <p:spPr>
            <a:xfrm>
              <a:off x="5229321" y="1090835"/>
              <a:ext cx="1355641" cy="2187744"/>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1:1 support</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delegation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training &amp; skills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mentoring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review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feedback</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promotion</a:t>
              </a:r>
              <a:endParaRPr/>
            </a:p>
          </p:txBody>
        </p:sp>
        <p:sp>
          <p:nvSpPr>
            <p:cNvPr id="955" name="Google Shape;955;p107"/>
            <p:cNvSpPr/>
            <p:nvPr/>
          </p:nvSpPr>
          <p:spPr>
            <a:xfrm>
              <a:off x="6818286"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6" name="Google Shape;956;p107"/>
            <p:cNvSpPr txBox="1"/>
            <p:nvPr/>
          </p:nvSpPr>
          <p:spPr>
            <a:xfrm>
              <a:off x="6818286"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957" name="Google Shape;957;p107"/>
            <p:cNvSpPr/>
            <p:nvPr/>
          </p:nvSpPr>
          <p:spPr>
            <a:xfrm>
              <a:off x="6890588"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8" name="Google Shape;958;p107"/>
            <p:cNvSpPr txBox="1"/>
            <p:nvPr/>
          </p:nvSpPr>
          <p:spPr>
            <a:xfrm>
              <a:off x="6932764" y="1090835"/>
              <a:ext cx="1355641" cy="2187744"/>
            </a:xfrm>
            <a:prstGeom prst="rect">
              <a:avLst/>
            </a:prstGeom>
            <a:noFill/>
            <a:ln>
              <a:noFill/>
            </a:ln>
          </p:spPr>
          <p:txBody>
            <a:bodyPr spcFirstLastPara="1" wrap="square" lIns="30475" tIns="22850" rIns="30475" bIns="22850" anchor="ctr" anchorCtr="0">
              <a:noAutofit/>
            </a:bodyPr>
            <a:lstStyle/>
            <a:p>
              <a:pPr marL="0" marR="0" lvl="0" indent="0" algn="l" rtl="0">
                <a:lnSpc>
                  <a:spcPct val="100000"/>
                </a:lnSpc>
                <a:spcBef>
                  <a:spcPts val="0"/>
                </a:spcBef>
                <a:spcAft>
                  <a:spcPts val="0"/>
                </a:spcAft>
                <a:buClr>
                  <a:schemeClr val="lt1"/>
                </a:buClr>
                <a:buSzPts val="1150"/>
                <a:buFont typeface="Arial"/>
                <a:buNone/>
              </a:pPr>
              <a:r>
                <a:rPr lang="en-GB" sz="1150">
                  <a:solidFill>
                    <a:schemeClr val="lt1"/>
                  </a:solidFill>
                  <a:latin typeface="Arial"/>
                  <a:ea typeface="Arial"/>
                  <a:cs typeface="Arial"/>
                  <a:sym typeface="Arial"/>
                </a:rPr>
                <a:t>Inclusive culture, value exchange, positive interaction, funding &amp; support, diversity efforts, onboard &amp; offboard, policy &amp; guidelines, accessibility, engagement, transparent reports,  governance, opportunities, mental health…</a:t>
              </a:r>
              <a:endParaRPr/>
            </a:p>
          </p:txBody>
        </p:sp>
      </p:grpSp>
      <p:sp>
        <p:nvSpPr>
          <p:cNvPr id="959" name="Google Shape;959;p107"/>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545454"/>
              </a:buClr>
              <a:buSzPts val="1200"/>
              <a:buNone/>
            </a:pPr>
            <a:r>
              <a:rPr lang="en-GB" sz="1200">
                <a:solidFill>
                  <a:srgbClr val="545454"/>
                </a:solidFill>
                <a:latin typeface="Arial"/>
                <a:ea typeface="Arial"/>
                <a:cs typeface="Arial"/>
                <a:sym typeface="Arial"/>
              </a:rPr>
              <a:t>Nadia Eghbal, "Roads and Bridges: The Unseen Labor Behind our Digital Infrastructure" (2018), </a:t>
            </a:r>
            <a:r>
              <a:rPr lang="en-GB" sz="1200">
                <a:solidFill>
                  <a:srgbClr val="404040"/>
                </a:solidFill>
              </a:rPr>
              <a:t>@malvikasharan</a:t>
            </a:r>
            <a:endParaRPr sz="1200">
              <a:solidFill>
                <a:srgbClr val="404040"/>
              </a:solidFill>
            </a:endParaRPr>
          </a:p>
        </p:txBody>
      </p:sp>
      <p:sp>
        <p:nvSpPr>
          <p:cNvPr id="960" name="Google Shape;960;p107"/>
          <p:cNvSpPr txBox="1"/>
          <p:nvPr/>
        </p:nvSpPr>
        <p:spPr>
          <a:xfrm>
            <a:off x="431799" y="223253"/>
            <a:ext cx="5916450"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404040"/>
              </a:buClr>
              <a:buSzPts val="2800"/>
              <a:buFont typeface="Arial"/>
              <a:buNone/>
            </a:pPr>
            <a:r>
              <a:rPr lang="en-GB" sz="2800" b="1">
                <a:solidFill>
                  <a:srgbClr val="404040"/>
                </a:solidFill>
                <a:latin typeface="Arial"/>
                <a:ea typeface="Arial"/>
                <a:cs typeface="Arial"/>
                <a:sym typeface="Arial"/>
              </a:rPr>
              <a:t>Identifying Maintainers</a:t>
            </a:r>
            <a:endParaRPr sz="2800" b="1">
              <a:solidFill>
                <a:srgbClr val="2A9686"/>
              </a:solidFill>
              <a:latin typeface="Arial"/>
              <a:ea typeface="Arial"/>
              <a:cs typeface="Arial"/>
              <a:sym typeface="Arial"/>
            </a:endParaRPr>
          </a:p>
        </p:txBody>
      </p:sp>
      <p:pic>
        <p:nvPicPr>
          <p:cNvPr id="961" name="Google Shape;961;p107" descr="Free Icon | First prize trophy"/>
          <p:cNvPicPr preferRelativeResize="0"/>
          <p:nvPr/>
        </p:nvPicPr>
        <p:blipFill rotWithShape="1">
          <a:blip r:embed="rId3">
            <a:alphaModFix/>
          </a:blip>
          <a:srcRect/>
          <a:stretch/>
        </p:blipFill>
        <p:spPr>
          <a:xfrm>
            <a:off x="980903" y="1108217"/>
            <a:ext cx="771973" cy="771973"/>
          </a:xfrm>
          <a:prstGeom prst="rect">
            <a:avLst/>
          </a:prstGeom>
          <a:noFill/>
          <a:ln>
            <a:noFill/>
          </a:ln>
        </p:spPr>
      </p:pic>
      <p:pic>
        <p:nvPicPr>
          <p:cNvPr id="962" name="Google Shape;962;p107"/>
          <p:cNvPicPr preferRelativeResize="0"/>
          <p:nvPr/>
        </p:nvPicPr>
        <p:blipFill rotWithShape="1">
          <a:blip r:embed="rId4">
            <a:alphaModFix/>
          </a:blip>
          <a:srcRect/>
          <a:stretch/>
        </p:blipFill>
        <p:spPr>
          <a:xfrm>
            <a:off x="2630043" y="1164112"/>
            <a:ext cx="618736" cy="644599"/>
          </a:xfrm>
          <a:prstGeom prst="rect">
            <a:avLst/>
          </a:prstGeom>
          <a:noFill/>
          <a:ln>
            <a:noFill/>
          </a:ln>
        </p:spPr>
      </p:pic>
      <p:pic>
        <p:nvPicPr>
          <p:cNvPr id="963" name="Google Shape;963;p107" descr="Hand tools - Free construction and tools icons"/>
          <p:cNvPicPr preferRelativeResize="0"/>
          <p:nvPr/>
        </p:nvPicPr>
        <p:blipFill rotWithShape="1">
          <a:blip r:embed="rId5">
            <a:alphaModFix/>
          </a:blip>
          <a:srcRect/>
          <a:stretch/>
        </p:blipFill>
        <p:spPr>
          <a:xfrm>
            <a:off x="4483701" y="1282315"/>
            <a:ext cx="526396" cy="526396"/>
          </a:xfrm>
          <a:prstGeom prst="rect">
            <a:avLst/>
          </a:prstGeom>
          <a:noFill/>
          <a:ln>
            <a:noFill/>
          </a:ln>
        </p:spPr>
      </p:pic>
      <p:pic>
        <p:nvPicPr>
          <p:cNvPr id="964" name="Google Shape;964;p107" descr="Random Acts of Kindness 2018 on Behance"/>
          <p:cNvPicPr preferRelativeResize="0"/>
          <p:nvPr/>
        </p:nvPicPr>
        <p:blipFill rotWithShape="1">
          <a:blip r:embed="rId6">
            <a:alphaModFix/>
          </a:blip>
          <a:srcRect/>
          <a:stretch/>
        </p:blipFill>
        <p:spPr>
          <a:xfrm>
            <a:off x="5732207" y="1083482"/>
            <a:ext cx="1232083" cy="924061"/>
          </a:xfrm>
          <a:prstGeom prst="rect">
            <a:avLst/>
          </a:prstGeom>
          <a:noFill/>
          <a:ln>
            <a:noFill/>
          </a:ln>
        </p:spPr>
      </p:pic>
      <p:pic>
        <p:nvPicPr>
          <p:cNvPr id="965" name="Google Shape;965;p107" descr="Network Icons - Download Free Vector Icons | Noun Project"/>
          <p:cNvPicPr preferRelativeResize="0"/>
          <p:nvPr/>
        </p:nvPicPr>
        <p:blipFill rotWithShape="1">
          <a:blip r:embed="rId7">
            <a:alphaModFix/>
          </a:blip>
          <a:srcRect/>
          <a:stretch/>
        </p:blipFill>
        <p:spPr>
          <a:xfrm rot="5400000">
            <a:off x="7763915" y="1007636"/>
            <a:ext cx="798363" cy="1075752"/>
          </a:xfrm>
          <a:prstGeom prst="rect">
            <a:avLst/>
          </a:prstGeom>
          <a:noFill/>
          <a:ln>
            <a:noFill/>
          </a:ln>
        </p:spPr>
      </p:pic>
      <p:sp>
        <p:nvSpPr>
          <p:cNvPr id="966" name="Google Shape;966;p107"/>
          <p:cNvSpPr txBox="1"/>
          <p:nvPr/>
        </p:nvSpPr>
        <p:spPr>
          <a:xfrm>
            <a:off x="599090" y="2217683"/>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
        <p:nvSpPr>
          <p:cNvPr id="967" name="Google Shape;967;p107"/>
          <p:cNvSpPr/>
          <p:nvPr/>
        </p:nvSpPr>
        <p:spPr>
          <a:xfrm>
            <a:off x="7336221" y="768368"/>
            <a:ext cx="1713186" cy="387720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sp>
        <p:nvSpPr>
          <p:cNvPr id="968" name="Google Shape;968;p107"/>
          <p:cNvSpPr txBox="1"/>
          <p:nvPr/>
        </p:nvSpPr>
        <p:spPr>
          <a:xfrm>
            <a:off x="5695632" y="4500429"/>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B050"/>
              </a:buClr>
              <a:buSzPts val="1600"/>
              <a:buFont typeface="Arial"/>
              <a:buNone/>
            </a:pPr>
            <a:r>
              <a:rPr lang="en-GB" sz="1600" b="0" i="0" u="none" strike="noStrike" cap="none">
                <a:solidFill>
                  <a:srgbClr val="00B050"/>
                </a:solidFill>
                <a:latin typeface="Arial"/>
                <a:ea typeface="Arial"/>
                <a:cs typeface="Arial"/>
                <a:sym typeface="Arial"/>
              </a:rPr>
              <a:t>Support system</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73"/>
        <p:cNvGrpSpPr/>
        <p:nvPr/>
      </p:nvGrpSpPr>
      <p:grpSpPr>
        <a:xfrm>
          <a:off x="0" y="0"/>
          <a:ext cx="0" cy="0"/>
          <a:chOff x="0" y="0"/>
          <a:chExt cx="0" cy="0"/>
        </a:xfrm>
      </p:grpSpPr>
      <p:grpSp>
        <p:nvGrpSpPr>
          <p:cNvPr id="974" name="Google Shape;974;p108"/>
          <p:cNvGrpSpPr/>
          <p:nvPr/>
        </p:nvGrpSpPr>
        <p:grpSpPr>
          <a:xfrm>
            <a:off x="551053" y="982090"/>
            <a:ext cx="8398368" cy="3495533"/>
            <a:chOff x="4515" y="0"/>
            <a:chExt cx="8398368" cy="3495533"/>
          </a:xfrm>
        </p:grpSpPr>
        <p:sp>
          <p:nvSpPr>
            <p:cNvPr id="975" name="Google Shape;975;p108"/>
            <p:cNvSpPr/>
            <p:nvPr/>
          </p:nvSpPr>
          <p:spPr>
            <a:xfrm>
              <a:off x="4515"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 name="Google Shape;976;p108"/>
            <p:cNvSpPr txBox="1"/>
            <p:nvPr/>
          </p:nvSpPr>
          <p:spPr>
            <a:xfrm>
              <a:off x="4515"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77" name="Google Shape;977;p108"/>
            <p:cNvSpPr/>
            <p:nvPr/>
          </p:nvSpPr>
          <p:spPr>
            <a:xfrm>
              <a:off x="76817"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 name="Google Shape;978;p108"/>
            <p:cNvSpPr txBox="1"/>
            <p:nvPr/>
          </p:nvSpPr>
          <p:spPr>
            <a:xfrm>
              <a:off x="118993" y="1090835"/>
              <a:ext cx="1355641" cy="2187744"/>
            </a:xfrm>
            <a:prstGeom prst="rect">
              <a:avLst/>
            </a:prstGeom>
            <a:noFill/>
            <a:ln>
              <a:noFill/>
            </a:ln>
          </p:spPr>
          <p:txBody>
            <a:bodyPr spcFirstLastPara="1" wrap="square" lIns="60950" tIns="45700" rIns="60950" bIns="45700" anchor="ctr" anchorCtr="0">
              <a:noAutofit/>
            </a:bodyPr>
            <a:lstStyle/>
            <a:p>
              <a:pPr marL="0" marR="0" lvl="0" indent="0" algn="ctr" rtl="0">
                <a:lnSpc>
                  <a:spcPct val="9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Product</a:t>
              </a:r>
              <a:endParaRPr/>
            </a:p>
          </p:txBody>
        </p:sp>
        <p:sp>
          <p:nvSpPr>
            <p:cNvPr id="979" name="Google Shape;979;p108"/>
            <p:cNvSpPr/>
            <p:nvPr/>
          </p:nvSpPr>
          <p:spPr>
            <a:xfrm>
              <a:off x="1707958"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 name="Google Shape;980;p108"/>
            <p:cNvSpPr txBox="1"/>
            <p:nvPr/>
          </p:nvSpPr>
          <p:spPr>
            <a:xfrm>
              <a:off x="1707958"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81" name="Google Shape;981;p108"/>
            <p:cNvSpPr/>
            <p:nvPr/>
          </p:nvSpPr>
          <p:spPr>
            <a:xfrm>
              <a:off x="1780260"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 name="Google Shape;982;p108"/>
            <p:cNvSpPr txBox="1"/>
            <p:nvPr/>
          </p:nvSpPr>
          <p:spPr>
            <a:xfrm>
              <a:off x="1822436" y="1090835"/>
              <a:ext cx="1355641" cy="2187744"/>
            </a:xfrm>
            <a:prstGeom prst="rect">
              <a:avLst/>
            </a:prstGeom>
            <a:noFill/>
            <a:ln>
              <a:noFill/>
            </a:ln>
          </p:spPr>
          <p:txBody>
            <a:bodyPr spcFirstLastPara="1" wrap="square" lIns="40625" tIns="30475" rIns="40625" bIns="30475"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reproducible</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accessible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scientific rigor</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ethical aspect</a:t>
              </a:r>
              <a:endParaRPr/>
            </a:p>
          </p:txBody>
        </p:sp>
        <p:sp>
          <p:nvSpPr>
            <p:cNvPr id="983" name="Google Shape;983;p108"/>
            <p:cNvSpPr/>
            <p:nvPr/>
          </p:nvSpPr>
          <p:spPr>
            <a:xfrm>
              <a:off x="3411401"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 name="Google Shape;984;p108"/>
            <p:cNvSpPr txBox="1"/>
            <p:nvPr/>
          </p:nvSpPr>
          <p:spPr>
            <a:xfrm>
              <a:off x="3411401"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985" name="Google Shape;985;p108"/>
            <p:cNvSpPr/>
            <p:nvPr/>
          </p:nvSpPr>
          <p:spPr>
            <a:xfrm>
              <a:off x="3465702" y="1048659"/>
              <a:ext cx="1475995"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 name="Google Shape;986;p108"/>
            <p:cNvSpPr txBox="1"/>
            <p:nvPr/>
          </p:nvSpPr>
          <p:spPr>
            <a:xfrm>
              <a:off x="3508932" y="1091889"/>
              <a:ext cx="1389535" cy="2185636"/>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development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testing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documentation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archiving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communication</a:t>
              </a:r>
              <a:endParaRPr/>
            </a:p>
          </p:txBody>
        </p:sp>
        <p:sp>
          <p:nvSpPr>
            <p:cNvPr id="987" name="Google Shape;987;p108"/>
            <p:cNvSpPr/>
            <p:nvPr/>
          </p:nvSpPr>
          <p:spPr>
            <a:xfrm>
              <a:off x="5114843"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 name="Google Shape;988;p108"/>
            <p:cNvSpPr txBox="1"/>
            <p:nvPr/>
          </p:nvSpPr>
          <p:spPr>
            <a:xfrm>
              <a:off x="5114843"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989" name="Google Shape;989;p108"/>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 name="Google Shape;990;p108"/>
            <p:cNvSpPr txBox="1"/>
            <p:nvPr/>
          </p:nvSpPr>
          <p:spPr>
            <a:xfrm>
              <a:off x="5229321" y="1090835"/>
              <a:ext cx="1355641" cy="2187744"/>
            </a:xfrm>
            <a:prstGeom prst="rect">
              <a:avLst/>
            </a:prstGeom>
            <a:noFill/>
            <a:ln>
              <a:noFill/>
            </a:ln>
          </p:spPr>
          <p:txBody>
            <a:bodyPr spcFirstLastPara="1" wrap="square" lIns="38100" tIns="28575" rIns="38100" bIns="28575" anchor="ctr" anchorCtr="0">
              <a:noAutofit/>
            </a:bodyPr>
            <a:lstStyle/>
            <a:p>
              <a:pPr marL="0" marR="0" lvl="0" indent="0" algn="l" rtl="0">
                <a:lnSpc>
                  <a:spcPct val="90000"/>
                </a:lnSpc>
                <a:spcBef>
                  <a:spcPts val="0"/>
                </a:spcBef>
                <a:spcAft>
                  <a:spcPts val="0"/>
                </a:spcAft>
                <a:buClr>
                  <a:schemeClr val="lt1"/>
                </a:buClr>
                <a:buSzPts val="1500"/>
                <a:buFont typeface="Arial"/>
                <a:buNone/>
              </a:pPr>
              <a:r>
                <a:rPr lang="en-GB" sz="1500">
                  <a:solidFill>
                    <a:schemeClr val="lt1"/>
                  </a:solidFill>
                  <a:latin typeface="Arial"/>
                  <a:ea typeface="Arial"/>
                  <a:cs typeface="Arial"/>
                  <a:sym typeface="Arial"/>
                </a:rPr>
                <a:t>1:1 support</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delegation</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training &amp; skills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mentoring</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review </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feedback</a:t>
              </a:r>
              <a:endParaRPr/>
            </a:p>
            <a:p>
              <a:pPr marL="0" marR="0" lvl="0" indent="0" algn="l" rtl="0">
                <a:lnSpc>
                  <a:spcPct val="90000"/>
                </a:lnSpc>
                <a:spcBef>
                  <a:spcPts val="525"/>
                </a:spcBef>
                <a:spcAft>
                  <a:spcPts val="0"/>
                </a:spcAft>
                <a:buClr>
                  <a:schemeClr val="lt1"/>
                </a:buClr>
                <a:buSzPts val="1500"/>
                <a:buFont typeface="Arial"/>
                <a:buNone/>
              </a:pPr>
              <a:r>
                <a:rPr lang="en-GB" sz="1500">
                  <a:solidFill>
                    <a:schemeClr val="lt1"/>
                  </a:solidFill>
                  <a:latin typeface="Arial"/>
                  <a:ea typeface="Arial"/>
                  <a:cs typeface="Arial"/>
                  <a:sym typeface="Arial"/>
                </a:rPr>
                <a:t>promotion</a:t>
              </a:r>
              <a:endParaRPr/>
            </a:p>
          </p:txBody>
        </p:sp>
        <p:sp>
          <p:nvSpPr>
            <p:cNvPr id="991" name="Google Shape;991;p108"/>
            <p:cNvSpPr/>
            <p:nvPr/>
          </p:nvSpPr>
          <p:spPr>
            <a:xfrm>
              <a:off x="6818286"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 name="Google Shape;992;p108"/>
            <p:cNvSpPr txBox="1"/>
            <p:nvPr/>
          </p:nvSpPr>
          <p:spPr>
            <a:xfrm>
              <a:off x="6818286"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993" name="Google Shape;993;p108"/>
            <p:cNvSpPr/>
            <p:nvPr/>
          </p:nvSpPr>
          <p:spPr>
            <a:xfrm>
              <a:off x="6890588"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 name="Google Shape;994;p108"/>
            <p:cNvSpPr txBox="1"/>
            <p:nvPr/>
          </p:nvSpPr>
          <p:spPr>
            <a:xfrm>
              <a:off x="6932764" y="1090835"/>
              <a:ext cx="1355641" cy="2187744"/>
            </a:xfrm>
            <a:prstGeom prst="rect">
              <a:avLst/>
            </a:prstGeom>
            <a:noFill/>
            <a:ln>
              <a:noFill/>
            </a:ln>
          </p:spPr>
          <p:txBody>
            <a:bodyPr spcFirstLastPara="1" wrap="square" lIns="30475" tIns="22850" rIns="30475" bIns="22850" anchor="ctr" anchorCtr="0">
              <a:noAutofit/>
            </a:bodyPr>
            <a:lstStyle/>
            <a:p>
              <a:pPr marL="0" marR="0" lvl="0" indent="0" algn="l" rtl="0">
                <a:lnSpc>
                  <a:spcPct val="100000"/>
                </a:lnSpc>
                <a:spcBef>
                  <a:spcPts val="0"/>
                </a:spcBef>
                <a:spcAft>
                  <a:spcPts val="0"/>
                </a:spcAft>
                <a:buClr>
                  <a:schemeClr val="lt1"/>
                </a:buClr>
                <a:buSzPts val="1150"/>
                <a:buFont typeface="Arial"/>
                <a:buNone/>
              </a:pPr>
              <a:r>
                <a:rPr lang="en-GB" sz="1150">
                  <a:solidFill>
                    <a:schemeClr val="lt1"/>
                  </a:solidFill>
                  <a:latin typeface="Arial"/>
                  <a:ea typeface="Arial"/>
                  <a:cs typeface="Arial"/>
                  <a:sym typeface="Arial"/>
                </a:rPr>
                <a:t>Inclusive culture, value exchange, positive interaction, funding &amp; support, diversity efforts, onboard &amp; offboard, policy &amp; guidelines, accessibility, engagement, transparent reports,  governance, opportunities, mental health…</a:t>
              </a:r>
              <a:endParaRPr/>
            </a:p>
          </p:txBody>
        </p:sp>
      </p:grpSp>
      <p:sp>
        <p:nvSpPr>
          <p:cNvPr id="995" name="Google Shape;995;p108"/>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545454"/>
              </a:buClr>
              <a:buSzPts val="1200"/>
              <a:buNone/>
            </a:pPr>
            <a:r>
              <a:rPr lang="en-GB" sz="1200">
                <a:solidFill>
                  <a:srgbClr val="545454"/>
                </a:solidFill>
                <a:latin typeface="Arial"/>
                <a:ea typeface="Arial"/>
                <a:cs typeface="Arial"/>
                <a:sym typeface="Arial"/>
              </a:rPr>
              <a:t>Nadia Eghbal, "Roads and Bridges: The Unseen Labor Behind our Digital Infrastructure" (2018), </a:t>
            </a:r>
            <a:r>
              <a:rPr lang="en-GB" sz="1200">
                <a:solidFill>
                  <a:srgbClr val="404040"/>
                </a:solidFill>
              </a:rPr>
              <a:t>@malvikasharan</a:t>
            </a:r>
            <a:endParaRPr sz="1200">
              <a:solidFill>
                <a:srgbClr val="404040"/>
              </a:solidFill>
            </a:endParaRPr>
          </a:p>
        </p:txBody>
      </p:sp>
      <p:sp>
        <p:nvSpPr>
          <p:cNvPr id="996" name="Google Shape;996;p108"/>
          <p:cNvSpPr txBox="1"/>
          <p:nvPr/>
        </p:nvSpPr>
        <p:spPr>
          <a:xfrm>
            <a:off x="431799" y="223253"/>
            <a:ext cx="5916450"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404040"/>
              </a:buClr>
              <a:buSzPts val="2800"/>
              <a:buFont typeface="Arial"/>
              <a:buNone/>
            </a:pPr>
            <a:r>
              <a:rPr lang="en-GB" sz="2800" b="1">
                <a:solidFill>
                  <a:srgbClr val="404040"/>
                </a:solidFill>
                <a:latin typeface="Arial"/>
                <a:ea typeface="Arial"/>
                <a:cs typeface="Arial"/>
                <a:sym typeface="Arial"/>
              </a:rPr>
              <a:t>Identifying Maintainers</a:t>
            </a:r>
            <a:endParaRPr sz="2800" b="1">
              <a:solidFill>
                <a:srgbClr val="2A9686"/>
              </a:solidFill>
              <a:latin typeface="Arial"/>
              <a:ea typeface="Arial"/>
              <a:cs typeface="Arial"/>
              <a:sym typeface="Arial"/>
            </a:endParaRPr>
          </a:p>
        </p:txBody>
      </p:sp>
      <p:pic>
        <p:nvPicPr>
          <p:cNvPr id="997" name="Google Shape;997;p108" descr="Free Icon | First prize trophy"/>
          <p:cNvPicPr preferRelativeResize="0"/>
          <p:nvPr/>
        </p:nvPicPr>
        <p:blipFill rotWithShape="1">
          <a:blip r:embed="rId3">
            <a:alphaModFix/>
          </a:blip>
          <a:srcRect/>
          <a:stretch/>
        </p:blipFill>
        <p:spPr>
          <a:xfrm>
            <a:off x="980903" y="1108217"/>
            <a:ext cx="771973" cy="771973"/>
          </a:xfrm>
          <a:prstGeom prst="rect">
            <a:avLst/>
          </a:prstGeom>
          <a:noFill/>
          <a:ln>
            <a:noFill/>
          </a:ln>
        </p:spPr>
      </p:pic>
      <p:pic>
        <p:nvPicPr>
          <p:cNvPr id="998" name="Google Shape;998;p108"/>
          <p:cNvPicPr preferRelativeResize="0"/>
          <p:nvPr/>
        </p:nvPicPr>
        <p:blipFill rotWithShape="1">
          <a:blip r:embed="rId4">
            <a:alphaModFix/>
          </a:blip>
          <a:srcRect/>
          <a:stretch/>
        </p:blipFill>
        <p:spPr>
          <a:xfrm>
            <a:off x="2630043" y="1164112"/>
            <a:ext cx="618736" cy="644599"/>
          </a:xfrm>
          <a:prstGeom prst="rect">
            <a:avLst/>
          </a:prstGeom>
          <a:noFill/>
          <a:ln>
            <a:noFill/>
          </a:ln>
        </p:spPr>
      </p:pic>
      <p:pic>
        <p:nvPicPr>
          <p:cNvPr id="999" name="Google Shape;999;p108" descr="Hand tools - Free construction and tools icons"/>
          <p:cNvPicPr preferRelativeResize="0"/>
          <p:nvPr/>
        </p:nvPicPr>
        <p:blipFill rotWithShape="1">
          <a:blip r:embed="rId5">
            <a:alphaModFix/>
          </a:blip>
          <a:srcRect/>
          <a:stretch/>
        </p:blipFill>
        <p:spPr>
          <a:xfrm>
            <a:off x="4483701" y="1282315"/>
            <a:ext cx="526396" cy="526396"/>
          </a:xfrm>
          <a:prstGeom prst="rect">
            <a:avLst/>
          </a:prstGeom>
          <a:noFill/>
          <a:ln>
            <a:noFill/>
          </a:ln>
        </p:spPr>
      </p:pic>
      <p:pic>
        <p:nvPicPr>
          <p:cNvPr id="1000" name="Google Shape;1000;p108" descr="Random Acts of Kindness 2018 on Behance"/>
          <p:cNvPicPr preferRelativeResize="0"/>
          <p:nvPr/>
        </p:nvPicPr>
        <p:blipFill rotWithShape="1">
          <a:blip r:embed="rId6">
            <a:alphaModFix/>
          </a:blip>
          <a:srcRect/>
          <a:stretch/>
        </p:blipFill>
        <p:spPr>
          <a:xfrm>
            <a:off x="5732207" y="1083482"/>
            <a:ext cx="1232083" cy="924061"/>
          </a:xfrm>
          <a:prstGeom prst="rect">
            <a:avLst/>
          </a:prstGeom>
          <a:noFill/>
          <a:ln>
            <a:noFill/>
          </a:ln>
        </p:spPr>
      </p:pic>
      <p:pic>
        <p:nvPicPr>
          <p:cNvPr id="1001" name="Google Shape;1001;p108" descr="Network Icons - Download Free Vector Icons | Noun Project"/>
          <p:cNvPicPr preferRelativeResize="0"/>
          <p:nvPr/>
        </p:nvPicPr>
        <p:blipFill rotWithShape="1">
          <a:blip r:embed="rId7">
            <a:alphaModFix/>
          </a:blip>
          <a:srcRect/>
          <a:stretch/>
        </p:blipFill>
        <p:spPr>
          <a:xfrm rot="5400000">
            <a:off x="7763915" y="1007636"/>
            <a:ext cx="798363" cy="1075752"/>
          </a:xfrm>
          <a:prstGeom prst="rect">
            <a:avLst/>
          </a:prstGeom>
          <a:noFill/>
          <a:ln>
            <a:noFill/>
          </a:ln>
        </p:spPr>
      </p:pic>
      <p:sp>
        <p:nvSpPr>
          <p:cNvPr id="1002" name="Google Shape;1002;p108"/>
          <p:cNvSpPr txBox="1"/>
          <p:nvPr/>
        </p:nvSpPr>
        <p:spPr>
          <a:xfrm>
            <a:off x="599090" y="2217683"/>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
        <p:nvSpPr>
          <p:cNvPr id="1003" name="Google Shape;1003;p108"/>
          <p:cNvSpPr txBox="1"/>
          <p:nvPr/>
        </p:nvSpPr>
        <p:spPr>
          <a:xfrm>
            <a:off x="7390098" y="4496720"/>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B050"/>
              </a:buClr>
              <a:buSzPts val="1600"/>
              <a:buFont typeface="Arial"/>
              <a:buNone/>
            </a:pPr>
            <a:r>
              <a:rPr lang="en-GB" sz="1600" b="0" i="0" u="none" strike="noStrike" cap="none">
                <a:solidFill>
                  <a:srgbClr val="00B050"/>
                </a:solidFill>
                <a:latin typeface="Arial"/>
                <a:ea typeface="Arial"/>
                <a:cs typeface="Arial"/>
                <a:sym typeface="Arial"/>
              </a:rPr>
              <a:t>Community Care</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dk2"/>
        </a:solidFill>
        <a:effectLst/>
      </p:bgPr>
    </p:bg>
    <p:spTree>
      <p:nvGrpSpPr>
        <p:cNvPr id="1" name="Shape 1008"/>
        <p:cNvGrpSpPr/>
        <p:nvPr/>
      </p:nvGrpSpPr>
      <p:grpSpPr>
        <a:xfrm>
          <a:off x="0" y="0"/>
          <a:ext cx="0" cy="0"/>
          <a:chOff x="0" y="0"/>
          <a:chExt cx="0" cy="0"/>
        </a:xfrm>
      </p:grpSpPr>
      <p:grpSp>
        <p:nvGrpSpPr>
          <p:cNvPr id="1009" name="Google Shape;1009;p109"/>
          <p:cNvGrpSpPr/>
          <p:nvPr/>
        </p:nvGrpSpPr>
        <p:grpSpPr>
          <a:xfrm>
            <a:off x="551053" y="982090"/>
            <a:ext cx="8398368" cy="3495533"/>
            <a:chOff x="4515" y="0"/>
            <a:chExt cx="8398368" cy="3495533"/>
          </a:xfrm>
        </p:grpSpPr>
        <p:sp>
          <p:nvSpPr>
            <p:cNvPr id="1010" name="Google Shape;1010;p109"/>
            <p:cNvSpPr/>
            <p:nvPr/>
          </p:nvSpPr>
          <p:spPr>
            <a:xfrm>
              <a:off x="4515"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 name="Google Shape;1011;p109"/>
            <p:cNvSpPr txBox="1"/>
            <p:nvPr/>
          </p:nvSpPr>
          <p:spPr>
            <a:xfrm>
              <a:off x="4515"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1012" name="Google Shape;1012;p109"/>
            <p:cNvSpPr/>
            <p:nvPr/>
          </p:nvSpPr>
          <p:spPr>
            <a:xfrm>
              <a:off x="76817"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 name="Google Shape;1013;p109"/>
            <p:cNvSpPr txBox="1"/>
            <p:nvPr/>
          </p:nvSpPr>
          <p:spPr>
            <a:xfrm>
              <a:off x="118993" y="1090835"/>
              <a:ext cx="1355641" cy="2187744"/>
            </a:xfrm>
            <a:prstGeom prst="rect">
              <a:avLst/>
            </a:prstGeom>
            <a:noFill/>
            <a:ln>
              <a:noFill/>
            </a:ln>
          </p:spPr>
          <p:txBody>
            <a:bodyPr spcFirstLastPara="1" wrap="square" lIns="45700" tIns="34275" rIns="45700" bIns="342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800" b="1">
                  <a:solidFill>
                    <a:schemeClr val="lt1"/>
                  </a:solidFill>
                  <a:latin typeface="Arial"/>
                  <a:ea typeface="Arial"/>
                  <a:cs typeface="Arial"/>
                  <a:sym typeface="Arial"/>
                </a:rPr>
                <a:t>Resources</a:t>
              </a:r>
              <a:endParaRPr/>
            </a:p>
          </p:txBody>
        </p:sp>
        <p:sp>
          <p:nvSpPr>
            <p:cNvPr id="1014" name="Google Shape;1014;p109"/>
            <p:cNvSpPr/>
            <p:nvPr/>
          </p:nvSpPr>
          <p:spPr>
            <a:xfrm>
              <a:off x="1707958"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 name="Google Shape;1015;p109"/>
            <p:cNvSpPr txBox="1"/>
            <p:nvPr/>
          </p:nvSpPr>
          <p:spPr>
            <a:xfrm>
              <a:off x="1707958"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1016" name="Google Shape;1016;p109"/>
            <p:cNvSpPr/>
            <p:nvPr/>
          </p:nvSpPr>
          <p:spPr>
            <a:xfrm>
              <a:off x="1780260"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 name="Google Shape;1017;p109"/>
            <p:cNvSpPr txBox="1"/>
            <p:nvPr/>
          </p:nvSpPr>
          <p:spPr>
            <a:xfrm>
              <a:off x="1822436" y="1090835"/>
              <a:ext cx="1355641" cy="2187744"/>
            </a:xfrm>
            <a:prstGeom prst="rect">
              <a:avLst/>
            </a:prstGeom>
            <a:noFill/>
            <a:ln>
              <a:noFill/>
            </a:ln>
          </p:spPr>
          <p:txBody>
            <a:bodyPr spcFirstLastPara="1" wrap="square" lIns="45700" tIns="34275" rIns="45700" bIns="34275"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GB" sz="1800">
                  <a:solidFill>
                    <a:schemeClr val="lt1"/>
                  </a:solidFill>
                  <a:latin typeface="Arial"/>
                  <a:ea typeface="Arial"/>
                  <a:cs typeface="Arial"/>
                  <a:sym typeface="Arial"/>
                </a:rPr>
                <a:t>Shared Vision &amp; goals for the book &amp; community</a:t>
              </a:r>
              <a:endParaRPr/>
            </a:p>
          </p:txBody>
        </p:sp>
        <p:sp>
          <p:nvSpPr>
            <p:cNvPr id="1018" name="Google Shape;1018;p109"/>
            <p:cNvSpPr/>
            <p:nvPr/>
          </p:nvSpPr>
          <p:spPr>
            <a:xfrm>
              <a:off x="3411401"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 name="Google Shape;1019;p109"/>
            <p:cNvSpPr txBox="1"/>
            <p:nvPr/>
          </p:nvSpPr>
          <p:spPr>
            <a:xfrm>
              <a:off x="3411401"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r>
                <a:rPr lang="en-GB" sz="5000">
                  <a:solidFill>
                    <a:schemeClr val="dk1"/>
                  </a:solidFill>
                  <a:latin typeface="Arial"/>
                  <a:ea typeface="Arial"/>
                  <a:cs typeface="Arial"/>
                  <a:sym typeface="Arial"/>
                </a:rPr>
                <a:t> </a:t>
              </a:r>
              <a:endParaRPr/>
            </a:p>
          </p:txBody>
        </p:sp>
        <p:sp>
          <p:nvSpPr>
            <p:cNvPr id="1020" name="Google Shape;1020;p109"/>
            <p:cNvSpPr/>
            <p:nvPr/>
          </p:nvSpPr>
          <p:spPr>
            <a:xfrm>
              <a:off x="3465702" y="1048659"/>
              <a:ext cx="1475995"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 name="Google Shape;1021;p109"/>
            <p:cNvSpPr txBox="1"/>
            <p:nvPr/>
          </p:nvSpPr>
          <p:spPr>
            <a:xfrm>
              <a:off x="3508932" y="1091889"/>
              <a:ext cx="1389535" cy="2185636"/>
            </a:xfrm>
            <a:prstGeom prst="rect">
              <a:avLst/>
            </a:prstGeom>
            <a:noFill/>
            <a:ln>
              <a:noFill/>
            </a:ln>
          </p:spPr>
          <p:txBody>
            <a:bodyPr spcFirstLastPara="1" wrap="square" lIns="40625" tIns="30475" rIns="40625" bIns="30475" anchor="ctr" anchorCtr="0">
              <a:noAutofit/>
            </a:bodyPr>
            <a:lstStyle/>
            <a:p>
              <a:pPr marL="0" marR="0" lvl="0" indent="0" algn="l" rtl="0">
                <a:lnSpc>
                  <a:spcPct val="90000"/>
                </a:lnSpc>
                <a:spcBef>
                  <a:spcPts val="0"/>
                </a:spcBef>
                <a:spcAft>
                  <a:spcPts val="0"/>
                </a:spcAft>
                <a:buClr>
                  <a:schemeClr val="lt1"/>
                </a:buClr>
                <a:buSzPts val="1600"/>
                <a:buFont typeface="Arial"/>
                <a:buNone/>
              </a:pPr>
              <a:r>
                <a:rPr lang="en-GB" sz="1600">
                  <a:solidFill>
                    <a:schemeClr val="lt1"/>
                  </a:solidFill>
                  <a:latin typeface="Arial"/>
                  <a:ea typeface="Arial"/>
                  <a:cs typeface="Arial"/>
                  <a:sym typeface="Arial"/>
                </a:rPr>
                <a:t>- GitHub</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 open source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infrastructure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 development </a:t>
              </a:r>
              <a:endParaRPr/>
            </a:p>
            <a:p>
              <a:pPr marL="0" marR="0" lvl="0" indent="0" algn="l" rtl="0">
                <a:lnSpc>
                  <a:spcPct val="90000"/>
                </a:lnSpc>
                <a:spcBef>
                  <a:spcPts val="560"/>
                </a:spcBef>
                <a:spcAft>
                  <a:spcPts val="0"/>
                </a:spcAft>
                <a:buClr>
                  <a:schemeClr val="lt1"/>
                </a:buClr>
                <a:buSzPts val="1600"/>
                <a:buFont typeface="Arial"/>
                <a:buNone/>
              </a:pPr>
              <a:r>
                <a:rPr lang="en-GB" sz="1600">
                  <a:solidFill>
                    <a:schemeClr val="lt1"/>
                  </a:solidFill>
                  <a:latin typeface="Arial"/>
                  <a:ea typeface="Arial"/>
                  <a:cs typeface="Arial"/>
                  <a:sym typeface="Arial"/>
                </a:rPr>
                <a:t>- processes &amp; platforms</a:t>
              </a:r>
              <a:endParaRPr/>
            </a:p>
          </p:txBody>
        </p:sp>
        <p:sp>
          <p:nvSpPr>
            <p:cNvPr id="1022" name="Google Shape;1022;p109"/>
            <p:cNvSpPr/>
            <p:nvPr/>
          </p:nvSpPr>
          <p:spPr>
            <a:xfrm>
              <a:off x="5114843"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 name="Google Shape;1023;p109"/>
            <p:cNvSpPr txBox="1"/>
            <p:nvPr/>
          </p:nvSpPr>
          <p:spPr>
            <a:xfrm>
              <a:off x="5114843"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1024" name="Google Shape;1024;p109"/>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 name="Google Shape;1025;p109"/>
            <p:cNvSpPr txBox="1"/>
            <p:nvPr/>
          </p:nvSpPr>
          <p:spPr>
            <a:xfrm>
              <a:off x="5229321" y="1090835"/>
              <a:ext cx="1355641" cy="2187744"/>
            </a:xfrm>
            <a:prstGeom prst="rect">
              <a:avLst/>
            </a:prstGeom>
            <a:noFill/>
            <a:ln>
              <a:noFill/>
            </a:ln>
          </p:spPr>
          <p:txBody>
            <a:bodyPr spcFirstLastPara="1" wrap="square" lIns="35550" tIns="26650" rIns="35550" bIns="26650" anchor="ctr" anchorCtr="0">
              <a:noAutofit/>
            </a:bodyPr>
            <a:lstStyle/>
            <a:p>
              <a:pPr marL="0" marR="0" lvl="0" indent="0" algn="l" rtl="0">
                <a:lnSpc>
                  <a:spcPct val="90000"/>
                </a:lnSpc>
                <a:spcBef>
                  <a:spcPts val="0"/>
                </a:spcBef>
                <a:spcAft>
                  <a:spcPts val="0"/>
                </a:spcAft>
                <a:buClr>
                  <a:schemeClr val="dk1"/>
                </a:buClr>
                <a:buSzPts val="1400"/>
                <a:buFont typeface="Arial"/>
                <a:buNone/>
              </a:pPr>
              <a:endParaRPr sz="1400">
                <a:solidFill>
                  <a:schemeClr val="lt1"/>
                </a:solidFill>
                <a:latin typeface="Arial"/>
                <a:ea typeface="Arial"/>
                <a:cs typeface="Arial"/>
                <a:sym typeface="Arial"/>
              </a:endParaRPr>
            </a:p>
          </p:txBody>
        </p:sp>
        <p:sp>
          <p:nvSpPr>
            <p:cNvPr id="1026" name="Google Shape;1026;p109"/>
            <p:cNvSpPr/>
            <p:nvPr/>
          </p:nvSpPr>
          <p:spPr>
            <a:xfrm>
              <a:off x="6818286" y="0"/>
              <a:ext cx="1584597" cy="3495533"/>
            </a:xfrm>
            <a:prstGeom prst="roundRect">
              <a:avLst>
                <a:gd name="adj" fmla="val 10000"/>
              </a:avLst>
            </a:prstGeom>
            <a:solidFill>
              <a:schemeClr val="lt1"/>
            </a:solidFill>
            <a:ln w="9525" cap="flat" cmpd="sng">
              <a:solidFill>
                <a:srgbClr val="BFBFB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 name="Google Shape;1027;p109"/>
            <p:cNvSpPr txBox="1"/>
            <p:nvPr/>
          </p:nvSpPr>
          <p:spPr>
            <a:xfrm>
              <a:off x="6818286" y="0"/>
              <a:ext cx="1584597" cy="1048659"/>
            </a:xfrm>
            <a:prstGeom prst="rect">
              <a:avLst/>
            </a:prstGeom>
            <a:noFill/>
            <a:ln>
              <a:noFill/>
            </a:ln>
          </p:spPr>
          <p:txBody>
            <a:bodyPr spcFirstLastPara="1" wrap="square" lIns="190500" tIns="190500" rIns="190500" bIns="190500" anchor="ctr" anchorCtr="0">
              <a:noAutofit/>
            </a:bodyPr>
            <a:lstStyle/>
            <a:p>
              <a:pPr marL="0" marR="0" lvl="0" indent="0" algn="ctr" rtl="0">
                <a:lnSpc>
                  <a:spcPct val="90000"/>
                </a:lnSpc>
                <a:spcBef>
                  <a:spcPts val="0"/>
                </a:spcBef>
                <a:spcAft>
                  <a:spcPts val="0"/>
                </a:spcAft>
                <a:buClr>
                  <a:schemeClr val="dk1"/>
                </a:buClr>
                <a:buSzPts val="5000"/>
                <a:buFont typeface="Arial"/>
                <a:buNone/>
              </a:pPr>
              <a:endParaRPr sz="5000">
                <a:solidFill>
                  <a:schemeClr val="dk1"/>
                </a:solidFill>
                <a:latin typeface="Arial"/>
                <a:ea typeface="Arial"/>
                <a:cs typeface="Arial"/>
                <a:sym typeface="Arial"/>
              </a:endParaRPr>
            </a:p>
          </p:txBody>
        </p:sp>
        <p:sp>
          <p:nvSpPr>
            <p:cNvPr id="1028" name="Google Shape;1028;p109"/>
            <p:cNvSpPr/>
            <p:nvPr/>
          </p:nvSpPr>
          <p:spPr>
            <a:xfrm>
              <a:off x="6890588"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 name="Google Shape;1029;p109"/>
            <p:cNvSpPr txBox="1"/>
            <p:nvPr/>
          </p:nvSpPr>
          <p:spPr>
            <a:xfrm>
              <a:off x="6932764" y="1090835"/>
              <a:ext cx="1355641" cy="2187744"/>
            </a:xfrm>
            <a:prstGeom prst="rect">
              <a:avLst/>
            </a:prstGeom>
            <a:noFill/>
            <a:ln>
              <a:noFill/>
            </a:ln>
          </p:spPr>
          <p:txBody>
            <a:bodyPr spcFirstLastPara="1" wrap="square" lIns="30475" tIns="22850" rIns="30475" bIns="22850" anchor="ctr" anchorCtr="0">
              <a:noAutofit/>
            </a:bodyPr>
            <a:lstStyle/>
            <a:p>
              <a:pPr marL="0" marR="0" lvl="0" indent="0" algn="l" rtl="0">
                <a:lnSpc>
                  <a:spcPct val="100000"/>
                </a:lnSpc>
                <a:spcBef>
                  <a:spcPts val="0"/>
                </a:spcBef>
                <a:spcAft>
                  <a:spcPts val="0"/>
                </a:spcAft>
                <a:buClr>
                  <a:schemeClr val="lt1"/>
                </a:buClr>
                <a:buSzPts val="1150"/>
                <a:buFont typeface="Arial"/>
                <a:buNone/>
              </a:pPr>
              <a:r>
                <a:rPr lang="en-GB" sz="1150">
                  <a:solidFill>
                    <a:schemeClr val="lt1"/>
                  </a:solidFill>
                  <a:latin typeface="Arial"/>
                  <a:ea typeface="Arial"/>
                  <a:cs typeface="Arial"/>
                  <a:sym typeface="Arial"/>
                </a:rPr>
                <a:t>…</a:t>
              </a:r>
              <a:endParaRPr/>
            </a:p>
          </p:txBody>
        </p:sp>
      </p:grpSp>
      <p:sp>
        <p:nvSpPr>
          <p:cNvPr id="1030" name="Google Shape;1030;p109"/>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404040"/>
              </a:buClr>
              <a:buSzPts val="1200"/>
              <a:buNone/>
            </a:pPr>
            <a:r>
              <a:rPr lang="en-GB" sz="1200">
                <a:solidFill>
                  <a:srgbClr val="404040"/>
                </a:solidFill>
              </a:rPr>
              <a:t>@malvikasharan @turingway, DOI: 10.5281/zenodo.4633118</a:t>
            </a:r>
            <a:endParaRPr/>
          </a:p>
        </p:txBody>
      </p:sp>
      <p:sp>
        <p:nvSpPr>
          <p:cNvPr id="1031" name="Google Shape;1031;p109"/>
          <p:cNvSpPr txBox="1"/>
          <p:nvPr/>
        </p:nvSpPr>
        <p:spPr>
          <a:xfrm>
            <a:off x="431799" y="223253"/>
            <a:ext cx="5916450"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FFFFFF"/>
              </a:buClr>
              <a:buSzPts val="2800"/>
              <a:buFont typeface="Arial"/>
              <a:buNone/>
            </a:pPr>
            <a:r>
              <a:rPr lang="en-GB" sz="2800" b="1" i="1" u="none" strike="noStrike" cap="none">
                <a:solidFill>
                  <a:srgbClr val="FFFFFF"/>
                </a:solidFill>
                <a:latin typeface="Arial"/>
                <a:ea typeface="Arial"/>
                <a:cs typeface="Arial"/>
                <a:sym typeface="Arial"/>
              </a:rPr>
              <a:t>The Turing Way</a:t>
            </a:r>
            <a:r>
              <a:rPr lang="en-GB" sz="2800" b="1" u="none" strike="noStrike" cap="none">
                <a:solidFill>
                  <a:srgbClr val="FFFFFF"/>
                </a:solidFill>
                <a:latin typeface="Arial"/>
                <a:ea typeface="Arial"/>
                <a:cs typeface="Arial"/>
                <a:sym typeface="Arial"/>
              </a:rPr>
              <a:t>: Community Care</a:t>
            </a:r>
            <a:endParaRPr/>
          </a:p>
        </p:txBody>
      </p:sp>
      <p:pic>
        <p:nvPicPr>
          <p:cNvPr id="1032" name="Google Shape;1032;p109" descr="Free Icon | First prize trophy"/>
          <p:cNvPicPr preferRelativeResize="0"/>
          <p:nvPr/>
        </p:nvPicPr>
        <p:blipFill rotWithShape="1">
          <a:blip r:embed="rId3">
            <a:alphaModFix/>
          </a:blip>
          <a:srcRect/>
          <a:stretch/>
        </p:blipFill>
        <p:spPr>
          <a:xfrm>
            <a:off x="980903" y="1108217"/>
            <a:ext cx="771973" cy="771973"/>
          </a:xfrm>
          <a:prstGeom prst="rect">
            <a:avLst/>
          </a:prstGeom>
          <a:noFill/>
          <a:ln>
            <a:noFill/>
          </a:ln>
        </p:spPr>
      </p:pic>
      <p:pic>
        <p:nvPicPr>
          <p:cNvPr id="1033" name="Google Shape;1033;p109"/>
          <p:cNvPicPr preferRelativeResize="0"/>
          <p:nvPr/>
        </p:nvPicPr>
        <p:blipFill rotWithShape="1">
          <a:blip r:embed="rId4">
            <a:alphaModFix/>
          </a:blip>
          <a:srcRect/>
          <a:stretch/>
        </p:blipFill>
        <p:spPr>
          <a:xfrm>
            <a:off x="2630043" y="1164112"/>
            <a:ext cx="618736" cy="644599"/>
          </a:xfrm>
          <a:prstGeom prst="rect">
            <a:avLst/>
          </a:prstGeom>
          <a:noFill/>
          <a:ln>
            <a:noFill/>
          </a:ln>
        </p:spPr>
      </p:pic>
      <p:pic>
        <p:nvPicPr>
          <p:cNvPr id="1034" name="Google Shape;1034;p109" descr="Hand tools - Free construction and tools icons"/>
          <p:cNvPicPr preferRelativeResize="0"/>
          <p:nvPr/>
        </p:nvPicPr>
        <p:blipFill rotWithShape="1">
          <a:blip r:embed="rId5">
            <a:alphaModFix/>
          </a:blip>
          <a:srcRect/>
          <a:stretch/>
        </p:blipFill>
        <p:spPr>
          <a:xfrm>
            <a:off x="4483701" y="1282315"/>
            <a:ext cx="526396" cy="526396"/>
          </a:xfrm>
          <a:prstGeom prst="rect">
            <a:avLst/>
          </a:prstGeom>
          <a:noFill/>
          <a:ln>
            <a:noFill/>
          </a:ln>
        </p:spPr>
      </p:pic>
      <p:pic>
        <p:nvPicPr>
          <p:cNvPr id="1035" name="Google Shape;1035;p109" descr="Random Acts of Kindness 2018 on Behance"/>
          <p:cNvPicPr preferRelativeResize="0"/>
          <p:nvPr/>
        </p:nvPicPr>
        <p:blipFill rotWithShape="1">
          <a:blip r:embed="rId6">
            <a:alphaModFix/>
          </a:blip>
          <a:srcRect/>
          <a:stretch/>
        </p:blipFill>
        <p:spPr>
          <a:xfrm>
            <a:off x="5732207" y="1083482"/>
            <a:ext cx="1232083" cy="924061"/>
          </a:xfrm>
          <a:prstGeom prst="rect">
            <a:avLst/>
          </a:prstGeom>
          <a:noFill/>
          <a:ln>
            <a:noFill/>
          </a:ln>
        </p:spPr>
      </p:pic>
      <p:pic>
        <p:nvPicPr>
          <p:cNvPr id="1036" name="Google Shape;1036;p109" descr="Network Icons - Download Free Vector Icons | Noun Project"/>
          <p:cNvPicPr preferRelativeResize="0"/>
          <p:nvPr/>
        </p:nvPicPr>
        <p:blipFill rotWithShape="1">
          <a:blip r:embed="rId7">
            <a:alphaModFix/>
          </a:blip>
          <a:srcRect/>
          <a:stretch/>
        </p:blipFill>
        <p:spPr>
          <a:xfrm rot="5400000">
            <a:off x="7763915" y="1007636"/>
            <a:ext cx="798363" cy="1075752"/>
          </a:xfrm>
          <a:prstGeom prst="rect">
            <a:avLst/>
          </a:prstGeom>
          <a:noFill/>
          <a:ln>
            <a:noFill/>
          </a:ln>
        </p:spPr>
      </p:pic>
      <p:sp>
        <p:nvSpPr>
          <p:cNvPr id="1037" name="Google Shape;1037;p109"/>
          <p:cNvSpPr txBox="1"/>
          <p:nvPr/>
        </p:nvSpPr>
        <p:spPr>
          <a:xfrm>
            <a:off x="599090" y="2217683"/>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grpSp>
        <p:nvGrpSpPr>
          <p:cNvPr id="1038" name="Google Shape;1038;p109"/>
          <p:cNvGrpSpPr/>
          <p:nvPr/>
        </p:nvGrpSpPr>
        <p:grpSpPr>
          <a:xfrm>
            <a:off x="5716478" y="2039131"/>
            <a:ext cx="3185783" cy="2272096"/>
            <a:chOff x="5187145" y="1048659"/>
            <a:chExt cx="1439993" cy="2272096"/>
          </a:xfrm>
        </p:grpSpPr>
        <p:sp>
          <p:nvSpPr>
            <p:cNvPr id="1039" name="Google Shape;1039;p109"/>
            <p:cNvSpPr/>
            <p:nvPr/>
          </p:nvSpPr>
          <p:spPr>
            <a:xfrm>
              <a:off x="5187145" y="1048659"/>
              <a:ext cx="1439993" cy="2272096"/>
            </a:xfrm>
            <a:prstGeom prst="roundRect">
              <a:avLst>
                <a:gd name="adj" fmla="val 10000"/>
              </a:avLst>
            </a:prstGeom>
            <a:solidFill>
              <a:srgbClr val="90CAC4"/>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0" name="Google Shape;1040;p109"/>
            <p:cNvSpPr txBox="1"/>
            <p:nvPr/>
          </p:nvSpPr>
          <p:spPr>
            <a:xfrm>
              <a:off x="5229321" y="1090835"/>
              <a:ext cx="1355641" cy="2187744"/>
            </a:xfrm>
            <a:prstGeom prst="rect">
              <a:avLst/>
            </a:prstGeom>
            <a:noFill/>
            <a:ln>
              <a:noFill/>
            </a:ln>
          </p:spPr>
          <p:txBody>
            <a:bodyPr spcFirstLastPara="1" wrap="square" lIns="35550" tIns="26650" rIns="35550" bIns="26650" anchor="ctr" anchorCtr="0">
              <a:noAutofit/>
            </a:bodyPr>
            <a:lstStyle/>
            <a:p>
              <a:pPr marL="0" marR="0" lvl="0" indent="0" algn="l" rtl="0">
                <a:lnSpc>
                  <a:spcPct val="90000"/>
                </a:lnSpc>
                <a:spcBef>
                  <a:spcPts val="0"/>
                </a:spcBef>
                <a:spcAft>
                  <a:spcPts val="0"/>
                </a:spcAft>
                <a:buClr>
                  <a:srgbClr val="FFFFFF"/>
                </a:buClr>
                <a:buSzPts val="1600"/>
                <a:buFont typeface="Arial"/>
                <a:buNone/>
              </a:pPr>
              <a:r>
                <a:rPr lang="en-GB" sz="1600" b="0" i="0" u="none" strike="noStrike" cap="none">
                  <a:solidFill>
                    <a:srgbClr val="FFFFFF"/>
                  </a:solidFill>
                  <a:latin typeface="Arial"/>
                  <a:ea typeface="Arial"/>
                  <a:cs typeface="Arial"/>
                  <a:sym typeface="Arial"/>
                </a:rPr>
                <a:t>Community Care: </a:t>
              </a:r>
              <a:endParaRPr/>
            </a:p>
            <a:p>
              <a:pPr marL="285750" marR="0" lvl="0" indent="-285750" algn="l" rtl="0">
                <a:lnSpc>
                  <a:spcPct val="90000"/>
                </a:lnSpc>
                <a:spcBef>
                  <a:spcPts val="560"/>
                </a:spcBef>
                <a:spcAft>
                  <a:spcPts val="0"/>
                </a:spcAft>
                <a:buClr>
                  <a:srgbClr val="FFFFFF"/>
                </a:buClr>
                <a:buSzPts val="1600"/>
                <a:buFont typeface="Arial"/>
                <a:buChar char="•"/>
              </a:pPr>
              <a:r>
                <a:rPr lang="en-GB" sz="1600" b="0" i="0" u="none" strike="noStrike" cap="none">
                  <a:solidFill>
                    <a:srgbClr val="FFFFFF"/>
                  </a:solidFill>
                  <a:latin typeface="Arial"/>
                  <a:ea typeface="Arial"/>
                  <a:cs typeface="Arial"/>
                  <a:sym typeface="Arial"/>
                </a:rPr>
                <a:t>transparent communication </a:t>
              </a:r>
              <a:endParaRPr/>
            </a:p>
            <a:p>
              <a:pPr marL="285750" marR="0" lvl="0" indent="-285750" algn="l" rtl="0">
                <a:lnSpc>
                  <a:spcPct val="90000"/>
                </a:lnSpc>
                <a:spcBef>
                  <a:spcPts val="560"/>
                </a:spcBef>
                <a:spcAft>
                  <a:spcPts val="0"/>
                </a:spcAft>
                <a:buClr>
                  <a:srgbClr val="FFFFFF"/>
                </a:buClr>
                <a:buSzPts val="1600"/>
                <a:buFont typeface="Arial"/>
                <a:buChar char="•"/>
              </a:pPr>
              <a:r>
                <a:rPr lang="en-GB" sz="1600" b="0" i="0" u="none" strike="noStrike" cap="none">
                  <a:solidFill>
                    <a:srgbClr val="FFFFFF"/>
                  </a:solidFill>
                  <a:latin typeface="Arial"/>
                  <a:ea typeface="Arial"/>
                  <a:cs typeface="Arial"/>
                  <a:sym typeface="Arial"/>
                </a:rPr>
                <a:t>community handbook </a:t>
              </a:r>
              <a:endParaRPr/>
            </a:p>
            <a:p>
              <a:pPr marL="285750" marR="0" lvl="0" indent="-285750" algn="l" rtl="0">
                <a:lnSpc>
                  <a:spcPct val="90000"/>
                </a:lnSpc>
                <a:spcBef>
                  <a:spcPts val="560"/>
                </a:spcBef>
                <a:spcAft>
                  <a:spcPts val="0"/>
                </a:spcAft>
                <a:buClr>
                  <a:srgbClr val="FFFFFF"/>
                </a:buClr>
                <a:buSzPts val="1600"/>
                <a:buFont typeface="Arial"/>
                <a:buChar char="•"/>
              </a:pPr>
              <a:r>
                <a:rPr lang="en-GB" sz="1600" b="0" i="0" u="none" strike="noStrike" cap="none">
                  <a:solidFill>
                    <a:srgbClr val="FFFFFF"/>
                  </a:solidFill>
                  <a:latin typeface="Arial"/>
                  <a:ea typeface="Arial"/>
                  <a:cs typeface="Arial"/>
                  <a:sym typeface="Arial"/>
                </a:rPr>
                <a:t>shared ownership </a:t>
              </a:r>
              <a:endParaRPr/>
            </a:p>
            <a:p>
              <a:pPr marL="285750" marR="0" lvl="0" indent="-285750" algn="l" rtl="0">
                <a:lnSpc>
                  <a:spcPct val="90000"/>
                </a:lnSpc>
                <a:spcBef>
                  <a:spcPts val="560"/>
                </a:spcBef>
                <a:spcAft>
                  <a:spcPts val="0"/>
                </a:spcAft>
                <a:buClr>
                  <a:srgbClr val="FFFFFF"/>
                </a:buClr>
                <a:buSzPts val="1600"/>
                <a:buFont typeface="Arial"/>
                <a:buChar char="•"/>
              </a:pPr>
              <a:r>
                <a:rPr lang="en-GB" sz="1600" b="0" i="0" u="none" strike="noStrike" cap="none">
                  <a:solidFill>
                    <a:srgbClr val="FFFFFF"/>
                  </a:solidFill>
                  <a:latin typeface="Arial"/>
                  <a:ea typeface="Arial"/>
                  <a:cs typeface="Arial"/>
                  <a:sym typeface="Arial"/>
                </a:rPr>
                <a:t>value exchange</a:t>
              </a:r>
              <a:endParaRPr/>
            </a:p>
            <a:p>
              <a:pPr marL="285750" marR="0" lvl="0" indent="-285750" algn="l" rtl="0">
                <a:lnSpc>
                  <a:spcPct val="90000"/>
                </a:lnSpc>
                <a:spcBef>
                  <a:spcPts val="560"/>
                </a:spcBef>
                <a:spcAft>
                  <a:spcPts val="0"/>
                </a:spcAft>
                <a:buClr>
                  <a:srgbClr val="FFFFFF"/>
                </a:buClr>
                <a:buSzPts val="1600"/>
                <a:buFont typeface="Arial"/>
                <a:buChar char="•"/>
              </a:pPr>
              <a:r>
                <a:rPr lang="en-GB" sz="1600" b="0" i="0" u="none" strike="noStrike" cap="none">
                  <a:solidFill>
                    <a:srgbClr val="FFFFFF"/>
                  </a:solidFill>
                  <a:latin typeface="Arial"/>
                  <a:ea typeface="Arial"/>
                  <a:cs typeface="Arial"/>
                  <a:sym typeface="Arial"/>
                </a:rPr>
                <a:t>meaningful incentive structure</a:t>
              </a:r>
              <a:endParaRPr/>
            </a:p>
          </p:txBody>
        </p:sp>
      </p:grpSp>
      <p:sp>
        <p:nvSpPr>
          <p:cNvPr id="1041" name="Google Shape;1041;p109"/>
          <p:cNvSpPr txBox="1"/>
          <p:nvPr/>
        </p:nvSpPr>
        <p:spPr>
          <a:xfrm>
            <a:off x="441501" y="4501500"/>
            <a:ext cx="1755300" cy="2904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400"/>
              <a:buFont typeface="Arial"/>
              <a:buNone/>
            </a:pPr>
            <a:r>
              <a:rPr lang="en-GB" sz="1400" b="0" i="0" u="none" strike="noStrike" cap="none">
                <a:solidFill>
                  <a:srgbClr val="FFFFFF"/>
                </a:solidFill>
                <a:latin typeface="Arial"/>
                <a:ea typeface="Arial"/>
                <a:cs typeface="Arial"/>
                <a:sym typeface="Arial"/>
              </a:rPr>
              <a:t>Measurable outcome</a:t>
            </a:r>
            <a:endParaRPr/>
          </a:p>
        </p:txBody>
      </p:sp>
      <p:sp>
        <p:nvSpPr>
          <p:cNvPr id="1042" name="Google Shape;1042;p109"/>
          <p:cNvSpPr txBox="1"/>
          <p:nvPr/>
        </p:nvSpPr>
        <p:spPr>
          <a:xfrm>
            <a:off x="2277923" y="4500429"/>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400"/>
              <a:buFont typeface="Arial"/>
              <a:buNone/>
            </a:pPr>
            <a:r>
              <a:rPr lang="en-GB" sz="1400" b="0" i="0" u="none" strike="noStrike" cap="none">
                <a:solidFill>
                  <a:srgbClr val="FFFFFF"/>
                </a:solidFill>
                <a:latin typeface="Arial"/>
                <a:ea typeface="Arial"/>
                <a:cs typeface="Arial"/>
                <a:sym typeface="Arial"/>
              </a:rPr>
              <a:t>Quality Assurance</a:t>
            </a:r>
            <a:endParaRPr/>
          </a:p>
        </p:txBody>
      </p:sp>
      <p:sp>
        <p:nvSpPr>
          <p:cNvPr id="1043" name="Google Shape;1043;p109"/>
          <p:cNvSpPr txBox="1"/>
          <p:nvPr/>
        </p:nvSpPr>
        <p:spPr>
          <a:xfrm>
            <a:off x="3973901" y="4520275"/>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400"/>
              <a:buFont typeface="Arial"/>
              <a:buNone/>
            </a:pPr>
            <a:r>
              <a:rPr lang="en-GB" sz="1400" b="0" i="0" u="none" strike="noStrike" cap="none">
                <a:solidFill>
                  <a:srgbClr val="FFFFFF"/>
                </a:solidFill>
                <a:latin typeface="Arial"/>
                <a:ea typeface="Arial"/>
                <a:cs typeface="Arial"/>
                <a:sym typeface="Arial"/>
              </a:rPr>
              <a:t>Sustainability</a:t>
            </a:r>
            <a:endParaRPr/>
          </a:p>
        </p:txBody>
      </p:sp>
      <p:sp>
        <p:nvSpPr>
          <p:cNvPr id="1044" name="Google Shape;1044;p109"/>
          <p:cNvSpPr txBox="1"/>
          <p:nvPr/>
        </p:nvSpPr>
        <p:spPr>
          <a:xfrm>
            <a:off x="5695632" y="4500429"/>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400"/>
              <a:buFont typeface="Arial"/>
              <a:buNone/>
            </a:pPr>
            <a:r>
              <a:rPr lang="en-GB" sz="1400" b="0" i="0" u="none" strike="noStrike" cap="none">
                <a:solidFill>
                  <a:srgbClr val="FFFFFF"/>
                </a:solidFill>
                <a:latin typeface="Arial"/>
                <a:ea typeface="Arial"/>
                <a:cs typeface="Arial"/>
                <a:sym typeface="Arial"/>
              </a:rPr>
              <a:t>Support system</a:t>
            </a:r>
            <a:endParaRPr/>
          </a:p>
        </p:txBody>
      </p:sp>
      <p:sp>
        <p:nvSpPr>
          <p:cNvPr id="1045" name="Google Shape;1045;p109"/>
          <p:cNvSpPr txBox="1"/>
          <p:nvPr/>
        </p:nvSpPr>
        <p:spPr>
          <a:xfrm>
            <a:off x="7390098" y="4496720"/>
            <a:ext cx="1545996" cy="290285"/>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400"/>
              <a:buFont typeface="Arial"/>
              <a:buNone/>
            </a:pPr>
            <a:r>
              <a:rPr lang="en-GB" sz="1400" b="0" i="0" u="none" strike="noStrike" cap="none">
                <a:solidFill>
                  <a:srgbClr val="FFFFFF"/>
                </a:solidFill>
                <a:latin typeface="Arial"/>
                <a:ea typeface="Arial"/>
                <a:cs typeface="Arial"/>
                <a:sym typeface="Arial"/>
              </a:rPr>
              <a:t>Community </a:t>
            </a:r>
            <a:r>
              <a:rPr lang="en-GB">
                <a:solidFill>
                  <a:srgbClr val="FFFFFF"/>
                </a:solidFill>
              </a:rPr>
              <a:t>Care</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98"/>
        <p:cNvGrpSpPr/>
        <p:nvPr/>
      </p:nvGrpSpPr>
      <p:grpSpPr>
        <a:xfrm>
          <a:off x="0" y="0"/>
          <a:ext cx="0" cy="0"/>
          <a:chOff x="0" y="0"/>
          <a:chExt cx="0" cy="0"/>
        </a:xfrm>
      </p:grpSpPr>
      <p:sp>
        <p:nvSpPr>
          <p:cNvPr id="699" name="Google Shape;699;p92"/>
          <p:cNvSpPr txBox="1">
            <a:spLocks noGrp="1"/>
          </p:cNvSpPr>
          <p:nvPr>
            <p:ph type="body" idx="1"/>
          </p:nvPr>
        </p:nvSpPr>
        <p:spPr>
          <a:xfrm>
            <a:off x="431799" y="156236"/>
            <a:ext cx="392112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3200"/>
              <a:buNone/>
            </a:pPr>
            <a:r>
              <a:rPr lang="en-GB" sz="3200" i="1"/>
              <a:t>The Turing Way</a:t>
            </a:r>
            <a:r>
              <a:rPr lang="en-GB" sz="3200"/>
              <a:t> </a:t>
            </a:r>
            <a:endParaRPr/>
          </a:p>
          <a:p>
            <a:pPr marL="0" lvl="0" indent="0" algn="l" rtl="0">
              <a:lnSpc>
                <a:spcPct val="100000"/>
              </a:lnSpc>
              <a:spcBef>
                <a:spcPts val="800"/>
              </a:spcBef>
              <a:spcAft>
                <a:spcPts val="0"/>
              </a:spcAft>
              <a:buClr>
                <a:schemeClr val="lt1"/>
              </a:buClr>
              <a:buSzPts val="3200"/>
              <a:buNone/>
            </a:pPr>
            <a:endParaRPr sz="3200"/>
          </a:p>
        </p:txBody>
      </p:sp>
      <p:sp>
        <p:nvSpPr>
          <p:cNvPr id="700" name="Google Shape;700;p92"/>
          <p:cNvSpPr txBox="1">
            <a:spLocks noGrp="1"/>
          </p:cNvSpPr>
          <p:nvPr>
            <p:ph type="body" idx="3"/>
          </p:nvPr>
        </p:nvSpPr>
        <p:spPr>
          <a:xfrm>
            <a:off x="414588" y="931627"/>
            <a:ext cx="8649900" cy="2039801"/>
          </a:xfrm>
          <a:prstGeom prst="rect">
            <a:avLst/>
          </a:prstGeom>
          <a:noFill/>
          <a:ln>
            <a:noFill/>
          </a:ln>
        </p:spPr>
        <p:txBody>
          <a:bodyPr spcFirstLastPara="1" wrap="square" lIns="0" tIns="0" rIns="0" bIns="0" anchor="t" anchorCtr="0">
            <a:noAutofit/>
          </a:bodyPr>
          <a:lstStyle/>
          <a:p>
            <a:pPr marL="0" lvl="0" indent="0" algn="l" rtl="0">
              <a:lnSpc>
                <a:spcPct val="130000"/>
              </a:lnSpc>
              <a:spcBef>
                <a:spcPts val="0"/>
              </a:spcBef>
              <a:spcAft>
                <a:spcPts val="0"/>
              </a:spcAft>
              <a:buClr>
                <a:srgbClr val="90CAC4"/>
              </a:buClr>
              <a:buSzPts val="2800"/>
              <a:buNone/>
            </a:pPr>
            <a:r>
              <a:rPr lang="en-GB" sz="2000">
                <a:solidFill>
                  <a:srgbClr val="90CAC4"/>
                </a:solidFill>
              </a:rPr>
              <a:t>An Open Source guide on Data Science.</a:t>
            </a:r>
            <a:endParaRPr sz="2000"/>
          </a:p>
          <a:p>
            <a:pPr marL="0" lvl="0" indent="0" algn="l" rtl="0">
              <a:lnSpc>
                <a:spcPct val="130000"/>
              </a:lnSpc>
              <a:spcBef>
                <a:spcPts val="800"/>
              </a:spcBef>
              <a:spcAft>
                <a:spcPts val="0"/>
              </a:spcAft>
              <a:buClr>
                <a:schemeClr val="lt1"/>
              </a:buClr>
              <a:buSzPts val="2800"/>
              <a:buNone/>
            </a:pPr>
            <a:r>
              <a:rPr lang="en-GB" sz="2000" i="1"/>
              <a:t>We involve and supports a </a:t>
            </a:r>
            <a:r>
              <a:rPr lang="en-GB" sz="2000" b="1" i="1"/>
              <a:t>diverse community</a:t>
            </a:r>
            <a:r>
              <a:rPr lang="en-GB" sz="2000" i="1"/>
              <a:t> to make research </a:t>
            </a:r>
            <a:r>
              <a:rPr lang="en-GB" sz="2000" b="1" i="1"/>
              <a:t>reproducible, ethical, open and inclusive </a:t>
            </a:r>
            <a:r>
              <a:rPr lang="en-GB" sz="2000" i="1"/>
              <a:t>for everyone.</a:t>
            </a:r>
            <a:endParaRPr/>
          </a:p>
          <a:p>
            <a:pPr marL="0" lvl="0" indent="0" algn="l" rtl="0">
              <a:lnSpc>
                <a:spcPct val="130000"/>
              </a:lnSpc>
              <a:spcBef>
                <a:spcPts val="800"/>
              </a:spcBef>
              <a:spcAft>
                <a:spcPts val="0"/>
              </a:spcAft>
              <a:buClr>
                <a:schemeClr val="lt1"/>
              </a:buClr>
              <a:buSzPts val="2800"/>
              <a:buNone/>
            </a:pPr>
            <a:endParaRPr sz="1900"/>
          </a:p>
        </p:txBody>
      </p:sp>
      <p:sp>
        <p:nvSpPr>
          <p:cNvPr id="701" name="Google Shape;701;p92"/>
          <p:cNvSpPr txBox="1">
            <a:spLocks noGrp="1"/>
          </p:cNvSpPr>
          <p:nvPr>
            <p:ph type="body" idx="4"/>
          </p:nvPr>
        </p:nvSpPr>
        <p:spPr>
          <a:xfrm>
            <a:off x="0" y="4279697"/>
            <a:ext cx="91440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200"/>
              <a:buNone/>
            </a:pPr>
            <a:r>
              <a:rPr lang="en-GB" sz="1200">
                <a:latin typeface="Arial"/>
                <a:ea typeface="Arial"/>
                <a:cs typeface="Arial"/>
                <a:sym typeface="Arial"/>
              </a:rPr>
              <a:t>@malvikasharan @turingway, CC-BY 4.0, https://github.com/alan-turing-institute/the-turing-way, DOI: 10.5281/zenodo.</a:t>
            </a:r>
            <a:r>
              <a:rPr lang="en-GB" sz="1100"/>
              <a:t>6475654</a:t>
            </a:r>
            <a:endParaRPr sz="1200">
              <a:latin typeface="Arial"/>
              <a:ea typeface="Arial"/>
              <a:cs typeface="Arial"/>
              <a:sym typeface="Arial"/>
            </a:endParaRPr>
          </a:p>
        </p:txBody>
      </p:sp>
      <p:pic>
        <p:nvPicPr>
          <p:cNvPr id="702" name="Google Shape;702;p92"/>
          <p:cNvPicPr preferRelativeResize="0"/>
          <p:nvPr/>
        </p:nvPicPr>
        <p:blipFill rotWithShape="1">
          <a:blip r:embed="rId3">
            <a:alphaModFix/>
          </a:blip>
          <a:srcRect/>
          <a:stretch/>
        </p:blipFill>
        <p:spPr>
          <a:xfrm>
            <a:off x="414588" y="2739374"/>
            <a:ext cx="1320341" cy="1540323"/>
          </a:xfrm>
          <a:prstGeom prst="rect">
            <a:avLst/>
          </a:prstGeom>
          <a:noFill/>
          <a:ln>
            <a:noFill/>
          </a:ln>
        </p:spPr>
      </p:pic>
      <p:pic>
        <p:nvPicPr>
          <p:cNvPr id="703" name="Google Shape;703;p92"/>
          <p:cNvPicPr preferRelativeResize="0"/>
          <p:nvPr/>
        </p:nvPicPr>
        <p:blipFill rotWithShape="1">
          <a:blip r:embed="rId4">
            <a:alphaModFix/>
          </a:blip>
          <a:srcRect/>
          <a:stretch/>
        </p:blipFill>
        <p:spPr>
          <a:xfrm>
            <a:off x="1963018" y="2459046"/>
            <a:ext cx="6238874" cy="212884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50"/>
        <p:cNvGrpSpPr/>
        <p:nvPr/>
      </p:nvGrpSpPr>
      <p:grpSpPr>
        <a:xfrm>
          <a:off x="0" y="0"/>
          <a:ext cx="0" cy="0"/>
          <a:chOff x="0" y="0"/>
          <a:chExt cx="0" cy="0"/>
        </a:xfrm>
      </p:grpSpPr>
      <p:sp>
        <p:nvSpPr>
          <p:cNvPr id="1051" name="Google Shape;1051;p110"/>
          <p:cNvSpPr txBox="1"/>
          <p:nvPr/>
        </p:nvSpPr>
        <p:spPr>
          <a:xfrm>
            <a:off x="0" y="4279697"/>
            <a:ext cx="9144000" cy="86380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CC-BY  image by The Turing Way and Scriberia, @malvikasharan @turingway, DOI: 10.5281/zenodo.</a:t>
            </a:r>
            <a:r>
              <a:rPr lang="en-GB" sz="1100">
                <a:solidFill>
                  <a:schemeClr val="lt1"/>
                </a:solidFill>
              </a:rPr>
              <a:t>6475654</a:t>
            </a:r>
            <a:endParaRPr sz="1200" b="0">
              <a:solidFill>
                <a:schemeClr val="lt1"/>
              </a:solidFill>
              <a:latin typeface="Arial"/>
              <a:ea typeface="Arial"/>
              <a:cs typeface="Arial"/>
              <a:sym typeface="Arial"/>
            </a:endParaRPr>
          </a:p>
        </p:txBody>
      </p:sp>
      <p:sp>
        <p:nvSpPr>
          <p:cNvPr id="1052" name="Google Shape;1052;p110"/>
          <p:cNvSpPr/>
          <p:nvPr/>
        </p:nvSpPr>
        <p:spPr>
          <a:xfrm>
            <a:off x="350894" y="1234145"/>
            <a:ext cx="3857424" cy="2426305"/>
          </a:xfrm>
          <a:prstGeom prst="rect">
            <a:avLst/>
          </a:prstGeom>
          <a:noFill/>
          <a:ln>
            <a:noFill/>
          </a:ln>
        </p:spPr>
        <p:txBody>
          <a:bodyPr spcFirstLastPara="1" wrap="square" lIns="91425" tIns="45700" rIns="91425" bIns="45700" anchor="t" anchorCtr="0">
            <a:noAutofit/>
          </a:bodyPr>
          <a:lstStyle/>
          <a:p>
            <a:pPr marL="342900" marR="0" lvl="0" indent="-342900" algn="l" rtl="0">
              <a:lnSpc>
                <a:spcPct val="104166"/>
              </a:lnSpc>
              <a:spcBef>
                <a:spcPts val="0"/>
              </a:spcBef>
              <a:spcAft>
                <a:spcPts val="0"/>
              </a:spcAft>
              <a:buClr>
                <a:srgbClr val="ED8100"/>
              </a:buClr>
              <a:buSzPts val="2400"/>
              <a:buFont typeface="Arial"/>
              <a:buAutoNum type="arabicPeriod"/>
            </a:pPr>
            <a:r>
              <a:rPr lang="en-GB" sz="2400">
                <a:solidFill>
                  <a:srgbClr val="ED8100"/>
                </a:solidFill>
                <a:latin typeface="Arial"/>
                <a:ea typeface="Arial"/>
                <a:cs typeface="Arial"/>
                <a:sym typeface="Arial"/>
              </a:rPr>
              <a:t>Core</a:t>
            </a:r>
            <a:r>
              <a:rPr lang="en-GB" sz="2400">
                <a:solidFill>
                  <a:schemeClr val="lt1"/>
                </a:solidFill>
                <a:latin typeface="Arial"/>
                <a:ea typeface="Arial"/>
                <a:cs typeface="Arial"/>
                <a:sym typeface="Arial"/>
              </a:rPr>
              <a:t>: Project leads and core contributors</a:t>
            </a:r>
            <a:endParaRPr/>
          </a:p>
          <a:p>
            <a:pPr marL="342900" marR="0" lvl="0" indent="-342900" algn="l" rtl="0">
              <a:lnSpc>
                <a:spcPct val="104166"/>
              </a:lnSpc>
              <a:spcBef>
                <a:spcPts val="1600"/>
              </a:spcBef>
              <a:spcAft>
                <a:spcPts val="0"/>
              </a:spcAft>
              <a:buClr>
                <a:srgbClr val="ED8100"/>
              </a:buClr>
              <a:buSzPts val="2400"/>
              <a:buFont typeface="Arial"/>
              <a:buAutoNum type="arabicPeriod"/>
            </a:pPr>
            <a:r>
              <a:rPr lang="en-GB" sz="2400">
                <a:solidFill>
                  <a:srgbClr val="ED8100"/>
                </a:solidFill>
                <a:latin typeface="Arial"/>
                <a:ea typeface="Arial"/>
                <a:cs typeface="Arial"/>
                <a:sym typeface="Arial"/>
              </a:rPr>
              <a:t>External</a:t>
            </a:r>
            <a:r>
              <a:rPr lang="en-GB" sz="2400">
                <a:solidFill>
                  <a:schemeClr val="lt1"/>
                </a:solidFill>
                <a:latin typeface="Arial"/>
                <a:ea typeface="Arial"/>
                <a:cs typeface="Arial"/>
                <a:sym typeface="Arial"/>
              </a:rPr>
              <a:t>: Volunteers as community leaders</a:t>
            </a:r>
            <a:endParaRPr/>
          </a:p>
          <a:p>
            <a:pPr marL="342900" marR="0" lvl="0" indent="-342900" algn="l" rtl="0">
              <a:lnSpc>
                <a:spcPct val="104166"/>
              </a:lnSpc>
              <a:spcBef>
                <a:spcPts val="1600"/>
              </a:spcBef>
              <a:spcAft>
                <a:spcPts val="0"/>
              </a:spcAft>
              <a:buClr>
                <a:srgbClr val="ED8100"/>
              </a:buClr>
              <a:buSzPts val="2400"/>
              <a:buFont typeface="Arial"/>
              <a:buAutoNum type="arabicPeriod"/>
            </a:pPr>
            <a:r>
              <a:rPr lang="en-GB" sz="2400">
                <a:solidFill>
                  <a:srgbClr val="ED8100"/>
                </a:solidFill>
                <a:latin typeface="Arial"/>
                <a:ea typeface="Arial"/>
                <a:cs typeface="Arial"/>
                <a:sym typeface="Arial"/>
              </a:rPr>
              <a:t>Peripheral</a:t>
            </a:r>
            <a:r>
              <a:rPr lang="en-GB" sz="2400">
                <a:solidFill>
                  <a:schemeClr val="lt1"/>
                </a:solidFill>
                <a:latin typeface="Arial"/>
                <a:ea typeface="Arial"/>
                <a:cs typeface="Arial"/>
                <a:sym typeface="Arial"/>
              </a:rPr>
              <a:t>: readers, users, participants</a:t>
            </a:r>
            <a:endParaRPr/>
          </a:p>
        </p:txBody>
      </p:sp>
      <p:sp>
        <p:nvSpPr>
          <p:cNvPr id="1053" name="Google Shape;1053;p110"/>
          <p:cNvSpPr/>
          <p:nvPr/>
        </p:nvSpPr>
        <p:spPr>
          <a:xfrm>
            <a:off x="465194" y="4121825"/>
            <a:ext cx="3992506" cy="60016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100" u="sng">
                <a:solidFill>
                  <a:srgbClr val="BFBFBF"/>
                </a:solidFill>
                <a:latin typeface="Arial"/>
                <a:ea typeface="Arial"/>
                <a:cs typeface="Arial"/>
                <a:sym typeface="Arial"/>
                <a:hlinkClick r:id="rId3">
                  <a:extLst>
                    <a:ext uri="{A12FA001-AC4F-418D-AE19-62706E023703}">
                      <ahyp:hlinkClr xmlns:ahyp="http://schemas.microsoft.com/office/drawing/2018/hyperlinkcolor" val="tx"/>
                    </a:ext>
                  </a:extLst>
                </a:hlinkClick>
              </a:rPr>
              <a:t>Lave, Jean</a:t>
            </a:r>
            <a:r>
              <a:rPr lang="en-GB" sz="1100">
                <a:solidFill>
                  <a:srgbClr val="BFBFBF"/>
                </a:solidFill>
                <a:latin typeface="Arial"/>
                <a:ea typeface="Arial"/>
                <a:cs typeface="Arial"/>
                <a:sym typeface="Arial"/>
              </a:rPr>
              <a:t>;</a:t>
            </a:r>
            <a:r>
              <a:rPr lang="en-GB" sz="1100" u="sng">
                <a:solidFill>
                  <a:srgbClr val="BFBFBF"/>
                </a:solidFill>
                <a:latin typeface="Arial"/>
                <a:ea typeface="Arial"/>
                <a:cs typeface="Arial"/>
                <a:sym typeface="Arial"/>
                <a:hlinkClick r:id="rId4">
                  <a:extLst>
                    <a:ext uri="{A12FA001-AC4F-418D-AE19-62706E023703}">
                      <ahyp:hlinkClr xmlns:ahyp="http://schemas.microsoft.com/office/drawing/2018/hyperlinkcolor" val="tx"/>
                    </a:ext>
                  </a:extLst>
                </a:hlinkClick>
              </a:rPr>
              <a:t> Wenger, Etienne</a:t>
            </a:r>
            <a:r>
              <a:rPr lang="en-GB" sz="1100">
                <a:solidFill>
                  <a:srgbClr val="BFBFBF"/>
                </a:solidFill>
                <a:latin typeface="Arial"/>
                <a:ea typeface="Arial"/>
                <a:cs typeface="Arial"/>
                <a:sym typeface="Arial"/>
              </a:rPr>
              <a:t> (1991).</a:t>
            </a:r>
            <a:r>
              <a:rPr lang="en-GB" sz="1100" u="sng">
                <a:solidFill>
                  <a:srgbClr val="BFBFBF"/>
                </a:solidFill>
                <a:latin typeface="Arial"/>
                <a:ea typeface="Arial"/>
                <a:cs typeface="Arial"/>
                <a:sym typeface="Arial"/>
                <a:hlinkClick r:id="rId5">
                  <a:extLst>
                    <a:ext uri="{A12FA001-AC4F-418D-AE19-62706E023703}">
                      <ahyp:hlinkClr xmlns:ahyp="http://schemas.microsoft.com/office/drawing/2018/hyperlinkcolor" val="tx"/>
                    </a:ext>
                  </a:extLst>
                </a:hlinkClick>
              </a:rPr>
              <a:t> </a:t>
            </a:r>
            <a:r>
              <a:rPr lang="en-GB" sz="1100" i="1" u="sng">
                <a:solidFill>
                  <a:srgbClr val="BFBFBF"/>
                </a:solidFill>
                <a:latin typeface="Arial"/>
                <a:ea typeface="Arial"/>
                <a:cs typeface="Arial"/>
                <a:sym typeface="Arial"/>
                <a:hlinkClick r:id="rId5">
                  <a:extLst>
                    <a:ext uri="{A12FA001-AC4F-418D-AE19-62706E023703}">
                      <ahyp:hlinkClr xmlns:ahyp="http://schemas.microsoft.com/office/drawing/2018/hyperlinkcolor" val="tx"/>
                    </a:ext>
                  </a:extLst>
                </a:hlinkClick>
              </a:rPr>
              <a:t>Situated Learning: Legitimate Peripheral Participation</a:t>
            </a:r>
            <a:r>
              <a:rPr lang="en-GB" sz="1100">
                <a:solidFill>
                  <a:srgbClr val="BFBFBF"/>
                </a:solidFill>
                <a:latin typeface="Arial"/>
                <a:ea typeface="Arial"/>
                <a:cs typeface="Arial"/>
                <a:sym typeface="Arial"/>
              </a:rPr>
              <a:t>. Cambridge: Cambridge University Press.</a:t>
            </a:r>
            <a:r>
              <a:rPr lang="en-GB" sz="1100" u="sng">
                <a:solidFill>
                  <a:srgbClr val="BFBFBF"/>
                </a:solidFill>
                <a:latin typeface="Arial"/>
                <a:ea typeface="Arial"/>
                <a:cs typeface="Arial"/>
                <a:sym typeface="Arial"/>
                <a:hlinkClick r:id="rId6">
                  <a:extLst>
                    <a:ext uri="{A12FA001-AC4F-418D-AE19-62706E023703}">
                      <ahyp:hlinkClr xmlns:ahyp="http://schemas.microsoft.com/office/drawing/2018/hyperlinkcolor" val="tx"/>
                    </a:ext>
                  </a:extLst>
                </a:hlinkClick>
              </a:rPr>
              <a:t> ISBN</a:t>
            </a:r>
            <a:r>
              <a:rPr lang="en-GB" sz="1100">
                <a:solidFill>
                  <a:srgbClr val="BFBFBF"/>
                </a:solidFill>
                <a:latin typeface="Arial"/>
                <a:ea typeface="Arial"/>
                <a:cs typeface="Arial"/>
                <a:sym typeface="Arial"/>
              </a:rPr>
              <a:t> </a:t>
            </a:r>
            <a:r>
              <a:rPr lang="en-GB" sz="1100" u="sng">
                <a:solidFill>
                  <a:srgbClr val="BFBFBF"/>
                </a:solidFill>
                <a:latin typeface="Arial"/>
                <a:ea typeface="Arial"/>
                <a:cs typeface="Arial"/>
                <a:sym typeface="Arial"/>
                <a:hlinkClick r:id="rId7">
                  <a:extLst>
                    <a:ext uri="{A12FA001-AC4F-418D-AE19-62706E023703}">
                      <ahyp:hlinkClr xmlns:ahyp="http://schemas.microsoft.com/office/drawing/2018/hyperlinkcolor" val="tx"/>
                    </a:ext>
                  </a:extLst>
                </a:hlinkClick>
              </a:rPr>
              <a:t>978-0-521-42374-8</a:t>
            </a:r>
            <a:r>
              <a:rPr lang="en-GB" sz="1100">
                <a:solidFill>
                  <a:srgbClr val="BFBFBF"/>
                </a:solidFill>
                <a:latin typeface="Arial"/>
                <a:ea typeface="Arial"/>
                <a:cs typeface="Arial"/>
                <a:sym typeface="Arial"/>
              </a:rPr>
              <a:t>.</a:t>
            </a:r>
            <a:endParaRPr sz="1100">
              <a:solidFill>
                <a:srgbClr val="BFBFBF"/>
              </a:solidFill>
              <a:latin typeface="Arial"/>
              <a:ea typeface="Arial"/>
              <a:cs typeface="Arial"/>
              <a:sym typeface="Arial"/>
            </a:endParaRPr>
          </a:p>
        </p:txBody>
      </p:sp>
      <p:sp>
        <p:nvSpPr>
          <p:cNvPr id="1054" name="Google Shape;1054;p110"/>
          <p:cNvSpPr txBox="1">
            <a:spLocks noGrp="1"/>
          </p:cNvSpPr>
          <p:nvPr>
            <p:ph type="body" idx="1"/>
          </p:nvPr>
        </p:nvSpPr>
        <p:spPr>
          <a:xfrm>
            <a:off x="431800" y="432729"/>
            <a:ext cx="8280400" cy="701301"/>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800"/>
              <a:buNone/>
            </a:pPr>
            <a:r>
              <a:rPr lang="en-GB" sz="2800" b="1"/>
              <a:t>Making Hidden Work Visible</a:t>
            </a:r>
            <a:endParaRPr sz="2800" b="1"/>
          </a:p>
        </p:txBody>
      </p:sp>
      <p:sp>
        <p:nvSpPr>
          <p:cNvPr id="1055" name="Google Shape;1055;p110"/>
          <p:cNvSpPr txBox="1"/>
          <p:nvPr/>
        </p:nvSpPr>
        <p:spPr>
          <a:xfrm>
            <a:off x="7294418" y="-540327"/>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pic>
        <p:nvPicPr>
          <p:cNvPr id="1056" name="Google Shape;1056;p110" descr="Diagram&#10;&#10;Description automatically generated"/>
          <p:cNvPicPr preferRelativeResize="0"/>
          <p:nvPr/>
        </p:nvPicPr>
        <p:blipFill rotWithShape="1">
          <a:blip r:embed="rId8">
            <a:alphaModFix/>
          </a:blip>
          <a:srcRect l="9918" r="2600"/>
          <a:stretch/>
        </p:blipFill>
        <p:spPr>
          <a:xfrm>
            <a:off x="4291445" y="1093570"/>
            <a:ext cx="4582391" cy="2949319"/>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61"/>
        <p:cNvGrpSpPr/>
        <p:nvPr/>
      </p:nvGrpSpPr>
      <p:grpSpPr>
        <a:xfrm>
          <a:off x="0" y="0"/>
          <a:ext cx="0" cy="0"/>
          <a:chOff x="0" y="0"/>
          <a:chExt cx="0" cy="0"/>
        </a:xfrm>
      </p:grpSpPr>
      <p:sp>
        <p:nvSpPr>
          <p:cNvPr id="1062" name="Google Shape;1062;p111"/>
          <p:cNvSpPr txBox="1"/>
          <p:nvPr/>
        </p:nvSpPr>
        <p:spPr>
          <a:xfrm>
            <a:off x="6806189" y="3562771"/>
            <a:ext cx="2254829" cy="1157896"/>
          </a:xfrm>
          <a:prstGeom prst="rect">
            <a:avLst/>
          </a:prstGeom>
          <a:noFill/>
          <a:ln>
            <a:noFill/>
          </a:ln>
        </p:spPr>
        <p:txBody>
          <a:bodyPr spcFirstLastPara="1" wrap="square" lIns="0" tIns="0" rIns="108000" bIns="72000" anchor="b" anchorCtr="0">
            <a:noAutofit/>
          </a:bodyPr>
          <a:lstStyle/>
          <a:p>
            <a:pPr marL="0" marR="0" lvl="0" indent="0" algn="r" rtl="0">
              <a:lnSpc>
                <a:spcPct val="114000"/>
              </a:lnSpc>
              <a:spcBef>
                <a:spcPts val="0"/>
              </a:spcBef>
              <a:spcAft>
                <a:spcPts val="0"/>
              </a:spcAft>
              <a:buClr>
                <a:srgbClr val="404040"/>
              </a:buClr>
              <a:buSzPts val="1400"/>
              <a:buFont typeface="Arial"/>
              <a:buNone/>
            </a:pPr>
            <a:r>
              <a:rPr lang="en-GB" sz="1400" b="1" i="0" u="none" strike="noStrike" cap="none">
                <a:solidFill>
                  <a:srgbClr val="404040"/>
                </a:solidFill>
                <a:latin typeface="Arial"/>
                <a:ea typeface="Arial"/>
                <a:cs typeface="Arial"/>
                <a:sym typeface="Arial"/>
              </a:rPr>
              <a:t>GitHub:</a:t>
            </a:r>
            <a:endParaRPr/>
          </a:p>
          <a:p>
            <a:pPr marL="0" marR="0" lvl="0" indent="0" algn="r" rtl="0">
              <a:lnSpc>
                <a:spcPct val="114000"/>
              </a:lnSpc>
              <a:spcBef>
                <a:spcPts val="0"/>
              </a:spcBef>
              <a:spcAft>
                <a:spcPts val="0"/>
              </a:spcAft>
              <a:buClr>
                <a:srgbClr val="404040"/>
              </a:buClr>
              <a:buSzPts val="1400"/>
              <a:buFont typeface="Arial"/>
              <a:buNone/>
            </a:pPr>
            <a:r>
              <a:rPr lang="en-GB" sz="1400" b="0" i="0" u="none" strike="noStrike" cap="none">
                <a:solidFill>
                  <a:srgbClr val="404040"/>
                </a:solidFill>
                <a:latin typeface="Arial"/>
                <a:ea typeface="Arial"/>
                <a:cs typeface="Arial"/>
                <a:sym typeface="Arial"/>
              </a:rPr>
              <a:t>https://github.com/</a:t>
            </a:r>
            <a:endParaRPr/>
          </a:p>
          <a:p>
            <a:pPr marL="0" marR="0" lvl="0" indent="0" algn="r" rtl="0">
              <a:lnSpc>
                <a:spcPct val="114000"/>
              </a:lnSpc>
              <a:spcBef>
                <a:spcPts val="0"/>
              </a:spcBef>
              <a:spcAft>
                <a:spcPts val="0"/>
              </a:spcAft>
              <a:buClr>
                <a:srgbClr val="404040"/>
              </a:buClr>
              <a:buSzPts val="1400"/>
              <a:buFont typeface="Arial"/>
              <a:buNone/>
            </a:pPr>
            <a:r>
              <a:rPr lang="en-GB" sz="1400" b="0" i="0" u="none" strike="noStrike" cap="none">
                <a:solidFill>
                  <a:srgbClr val="404040"/>
                </a:solidFill>
                <a:latin typeface="Arial"/>
                <a:ea typeface="Arial"/>
                <a:cs typeface="Arial"/>
                <a:sym typeface="Arial"/>
              </a:rPr>
              <a:t>alan-turing-institute/</a:t>
            </a:r>
            <a:endParaRPr/>
          </a:p>
          <a:p>
            <a:pPr marL="0" marR="0" lvl="0" indent="0" algn="r" rtl="0">
              <a:lnSpc>
                <a:spcPct val="114000"/>
              </a:lnSpc>
              <a:spcBef>
                <a:spcPts val="0"/>
              </a:spcBef>
              <a:spcAft>
                <a:spcPts val="0"/>
              </a:spcAft>
              <a:buClr>
                <a:srgbClr val="404040"/>
              </a:buClr>
              <a:buSzPts val="1400"/>
              <a:buFont typeface="Arial"/>
              <a:buNone/>
            </a:pPr>
            <a:r>
              <a:rPr lang="en-GB" sz="1400" b="0" i="0" u="none" strike="noStrike" cap="none">
                <a:solidFill>
                  <a:srgbClr val="404040"/>
                </a:solidFill>
                <a:latin typeface="Arial"/>
                <a:ea typeface="Arial"/>
                <a:cs typeface="Arial"/>
                <a:sym typeface="Arial"/>
              </a:rPr>
              <a:t>the-turing-way</a:t>
            </a:r>
            <a:endParaRPr/>
          </a:p>
        </p:txBody>
      </p:sp>
      <p:pic>
        <p:nvPicPr>
          <p:cNvPr id="1063" name="Google Shape;1063;p111"/>
          <p:cNvPicPr preferRelativeResize="0"/>
          <p:nvPr/>
        </p:nvPicPr>
        <p:blipFill rotWithShape="1">
          <a:blip r:embed="rId3">
            <a:alphaModFix/>
          </a:blip>
          <a:srcRect/>
          <a:stretch/>
        </p:blipFill>
        <p:spPr>
          <a:xfrm>
            <a:off x="311582" y="52180"/>
            <a:ext cx="6990756" cy="5039139"/>
          </a:xfrm>
          <a:prstGeom prst="rect">
            <a:avLst/>
          </a:prstGeom>
          <a:noFill/>
          <a:ln>
            <a:noFill/>
          </a:ln>
        </p:spPr>
      </p:pic>
      <p:cxnSp>
        <p:nvCxnSpPr>
          <p:cNvPr id="1064" name="Google Shape;1064;p111"/>
          <p:cNvCxnSpPr/>
          <p:nvPr/>
        </p:nvCxnSpPr>
        <p:spPr>
          <a:xfrm>
            <a:off x="588561" y="3068505"/>
            <a:ext cx="1223319" cy="0"/>
          </a:xfrm>
          <a:prstGeom prst="straightConnector1">
            <a:avLst/>
          </a:prstGeom>
          <a:noFill/>
          <a:ln w="28575" cap="flat" cmpd="sng">
            <a:solidFill>
              <a:srgbClr val="04975C"/>
            </a:solidFill>
            <a:prstDash val="solid"/>
            <a:round/>
            <a:headEnd type="none" w="sm" len="sm"/>
            <a:tailEnd type="none" w="sm" len="sm"/>
          </a:ln>
        </p:spPr>
      </p:cxnSp>
      <p:cxnSp>
        <p:nvCxnSpPr>
          <p:cNvPr id="1065" name="Google Shape;1065;p111"/>
          <p:cNvCxnSpPr/>
          <p:nvPr/>
        </p:nvCxnSpPr>
        <p:spPr>
          <a:xfrm>
            <a:off x="588561" y="3296202"/>
            <a:ext cx="1223319" cy="0"/>
          </a:xfrm>
          <a:prstGeom prst="straightConnector1">
            <a:avLst/>
          </a:prstGeom>
          <a:noFill/>
          <a:ln w="28575" cap="flat" cmpd="sng">
            <a:solidFill>
              <a:srgbClr val="04975C"/>
            </a:solidFill>
            <a:prstDash val="solid"/>
            <a:round/>
            <a:headEnd type="none" w="sm" len="sm"/>
            <a:tailEnd type="none" w="sm" len="sm"/>
          </a:ln>
        </p:spPr>
      </p:cxnSp>
      <p:cxnSp>
        <p:nvCxnSpPr>
          <p:cNvPr id="1066" name="Google Shape;1066;p111"/>
          <p:cNvCxnSpPr/>
          <p:nvPr/>
        </p:nvCxnSpPr>
        <p:spPr>
          <a:xfrm>
            <a:off x="588561" y="519569"/>
            <a:ext cx="1223319" cy="0"/>
          </a:xfrm>
          <a:prstGeom prst="straightConnector1">
            <a:avLst/>
          </a:prstGeom>
          <a:noFill/>
          <a:ln w="28575" cap="flat" cmpd="sng">
            <a:solidFill>
              <a:srgbClr val="04975C"/>
            </a:solidFill>
            <a:prstDash val="solid"/>
            <a:round/>
            <a:headEnd type="none" w="sm" len="sm"/>
            <a:tailEnd type="none" w="sm" len="sm"/>
          </a:ln>
        </p:spPr>
      </p:cxnSp>
      <p:cxnSp>
        <p:nvCxnSpPr>
          <p:cNvPr id="1067" name="Google Shape;1067;p111"/>
          <p:cNvCxnSpPr/>
          <p:nvPr/>
        </p:nvCxnSpPr>
        <p:spPr>
          <a:xfrm>
            <a:off x="588561" y="1318322"/>
            <a:ext cx="1223319" cy="0"/>
          </a:xfrm>
          <a:prstGeom prst="straightConnector1">
            <a:avLst/>
          </a:prstGeom>
          <a:noFill/>
          <a:ln w="28575" cap="flat" cmpd="sng">
            <a:solidFill>
              <a:srgbClr val="04975C"/>
            </a:solidFill>
            <a:prstDash val="solid"/>
            <a:round/>
            <a:headEnd type="none" w="sm" len="sm"/>
            <a:tailEnd type="none" w="sm" len="sm"/>
          </a:ln>
        </p:spPr>
      </p:cxnSp>
      <p:pic>
        <p:nvPicPr>
          <p:cNvPr id="1068" name="Google Shape;1068;p111"/>
          <p:cNvPicPr preferRelativeResize="0"/>
          <p:nvPr/>
        </p:nvPicPr>
        <p:blipFill rotWithShape="1">
          <a:blip r:embed="rId4">
            <a:alphaModFix/>
          </a:blip>
          <a:srcRect/>
          <a:stretch/>
        </p:blipFill>
        <p:spPr>
          <a:xfrm>
            <a:off x="5117572" y="52180"/>
            <a:ext cx="3943446" cy="2094346"/>
          </a:xfrm>
          <a:prstGeom prst="rect">
            <a:avLst/>
          </a:prstGeom>
          <a:noFill/>
          <a:ln>
            <a:noFill/>
          </a:ln>
          <a:effectLst>
            <a:outerShdw blurRad="685800" dist="50800" dir="5400000" algn="ctr" rotWithShape="0">
              <a:srgbClr val="000000">
                <a:alpha val="42745"/>
              </a:srgbClr>
            </a:outerShdw>
          </a:effec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73"/>
        <p:cNvGrpSpPr/>
        <p:nvPr/>
      </p:nvGrpSpPr>
      <p:grpSpPr>
        <a:xfrm>
          <a:off x="0" y="0"/>
          <a:ext cx="0" cy="0"/>
          <a:chOff x="0" y="0"/>
          <a:chExt cx="0" cy="0"/>
        </a:xfrm>
      </p:grpSpPr>
      <p:sp>
        <p:nvSpPr>
          <p:cNvPr id="1074" name="Google Shape;1074;p112"/>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100"/>
              <a:buNone/>
            </a:pPr>
            <a:r>
              <a:rPr lang="en-GB" sz="1100"/>
              <a:t>https://www.turing.ac.uk/research/research-programmes/tools-practices-and-systems,</a:t>
            </a:r>
            <a:br>
              <a:rPr lang="en-GB" sz="1100"/>
            </a:br>
            <a:r>
              <a:rPr lang="en-GB" sz="1100"/>
              <a:t>https://github.com/alan-turing-institute/the-turing-way/blob/main/ways_of_working.md</a:t>
            </a:r>
            <a:endParaRPr sz="1100"/>
          </a:p>
        </p:txBody>
      </p:sp>
      <p:pic>
        <p:nvPicPr>
          <p:cNvPr id="1075" name="Google Shape;1075;p112"/>
          <p:cNvPicPr preferRelativeResize="0"/>
          <p:nvPr/>
        </p:nvPicPr>
        <p:blipFill rotWithShape="1">
          <a:blip r:embed="rId3">
            <a:alphaModFix/>
          </a:blip>
          <a:srcRect t="15758" r="39901"/>
          <a:stretch/>
        </p:blipFill>
        <p:spPr>
          <a:xfrm>
            <a:off x="114301" y="378589"/>
            <a:ext cx="3782290" cy="4333009"/>
          </a:xfrm>
          <a:prstGeom prst="rect">
            <a:avLst/>
          </a:prstGeom>
          <a:noFill/>
          <a:ln>
            <a:noFill/>
          </a:ln>
        </p:spPr>
      </p:pic>
      <p:pic>
        <p:nvPicPr>
          <p:cNvPr id="1076" name="Google Shape;1076;p112"/>
          <p:cNvPicPr preferRelativeResize="0"/>
          <p:nvPr/>
        </p:nvPicPr>
        <p:blipFill rotWithShape="1">
          <a:blip r:embed="rId4">
            <a:alphaModFix/>
          </a:blip>
          <a:srcRect/>
          <a:stretch/>
        </p:blipFill>
        <p:spPr>
          <a:xfrm>
            <a:off x="4095036" y="1460886"/>
            <a:ext cx="5048964" cy="1325520"/>
          </a:xfrm>
          <a:prstGeom prst="rect">
            <a:avLst/>
          </a:prstGeom>
          <a:noFill/>
          <a:ln>
            <a:noFill/>
          </a:ln>
        </p:spPr>
      </p:pic>
      <p:sp>
        <p:nvSpPr>
          <p:cNvPr id="1077" name="Google Shape;1077;p112"/>
          <p:cNvSpPr txBox="1"/>
          <p:nvPr/>
        </p:nvSpPr>
        <p:spPr>
          <a:xfrm>
            <a:off x="4159249" y="2990792"/>
            <a:ext cx="3478068" cy="1325520"/>
          </a:xfrm>
          <a:prstGeom prst="rect">
            <a:avLst/>
          </a:prstGeom>
          <a:noFill/>
          <a:ln>
            <a:noFill/>
          </a:ln>
        </p:spPr>
        <p:txBody>
          <a:bodyPr spcFirstLastPara="1" wrap="square" lIns="91425" tIns="45700" rIns="91425" bIns="45700" anchor="t" anchorCtr="0">
            <a:noAutofit/>
          </a:bodyPr>
          <a:lstStyle/>
          <a:p>
            <a:pPr marL="288000" marR="0" lvl="0" indent="-288000" algn="l" rtl="0">
              <a:lnSpc>
                <a:spcPct val="100000"/>
              </a:lnSpc>
              <a:spcBef>
                <a:spcPts val="0"/>
              </a:spcBef>
              <a:spcAft>
                <a:spcPts val="0"/>
              </a:spcAft>
              <a:buClr>
                <a:schemeClr val="lt1"/>
              </a:buClr>
              <a:buSzPts val="2400"/>
              <a:buFont typeface="Arial"/>
              <a:buChar char="–"/>
            </a:pPr>
            <a:r>
              <a:rPr lang="en-GB" sz="2400" b="0">
                <a:solidFill>
                  <a:schemeClr val="lt1"/>
                </a:solidFill>
                <a:latin typeface="Arial"/>
                <a:ea typeface="Arial"/>
                <a:cs typeface="Arial"/>
                <a:sym typeface="Arial"/>
              </a:rPr>
              <a:t>Leadership</a:t>
            </a:r>
            <a:endParaRPr/>
          </a:p>
          <a:p>
            <a:pPr marL="288000" marR="0" lvl="0" indent="-288000" algn="l" rtl="0">
              <a:lnSpc>
                <a:spcPct val="100000"/>
              </a:lnSpc>
              <a:spcBef>
                <a:spcPts val="800"/>
              </a:spcBef>
              <a:spcAft>
                <a:spcPts val="0"/>
              </a:spcAft>
              <a:buClr>
                <a:schemeClr val="lt1"/>
              </a:buClr>
              <a:buSzPts val="2400"/>
              <a:buFont typeface="Arial"/>
              <a:buChar char="–"/>
            </a:pPr>
            <a:r>
              <a:rPr lang="en-GB" sz="2400" b="0">
                <a:solidFill>
                  <a:schemeClr val="lt1"/>
                </a:solidFill>
                <a:latin typeface="Arial"/>
                <a:ea typeface="Arial"/>
                <a:cs typeface="Arial"/>
                <a:sym typeface="Arial"/>
              </a:rPr>
              <a:t>Core team members in paid positions</a:t>
            </a:r>
            <a:endParaRPr sz="2400" b="0">
              <a:solidFill>
                <a:schemeClr val="lt1"/>
              </a:solidFill>
              <a:latin typeface="Arial"/>
              <a:ea typeface="Arial"/>
              <a:cs typeface="Arial"/>
              <a:sym typeface="Arial"/>
            </a:endParaRPr>
          </a:p>
        </p:txBody>
      </p:sp>
      <p:pic>
        <p:nvPicPr>
          <p:cNvPr id="1078" name="Google Shape;1078;p112" descr="Home | The Alan Turing Institute"/>
          <p:cNvPicPr preferRelativeResize="0"/>
          <p:nvPr/>
        </p:nvPicPr>
        <p:blipFill rotWithShape="1">
          <a:blip r:embed="rId5">
            <a:alphaModFix/>
          </a:blip>
          <a:srcRect l="8061" t="16520" r="6206" b="12023"/>
          <a:stretch/>
        </p:blipFill>
        <p:spPr>
          <a:xfrm>
            <a:off x="4095036" y="378589"/>
            <a:ext cx="1950680" cy="91452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3"/>
        <p:cNvGrpSpPr/>
        <p:nvPr/>
      </p:nvGrpSpPr>
      <p:grpSpPr>
        <a:xfrm>
          <a:off x="0" y="0"/>
          <a:ext cx="0" cy="0"/>
          <a:chOff x="0" y="0"/>
          <a:chExt cx="0" cy="0"/>
        </a:xfrm>
      </p:grpSpPr>
      <p:sp>
        <p:nvSpPr>
          <p:cNvPr id="1084" name="Google Shape;1084;p113"/>
          <p:cNvSpPr txBox="1"/>
          <p:nvPr/>
        </p:nvSpPr>
        <p:spPr>
          <a:xfrm>
            <a:off x="133794" y="4720667"/>
            <a:ext cx="8876412" cy="422833"/>
          </a:xfrm>
          <a:prstGeom prst="rect">
            <a:avLst/>
          </a:prstGeom>
          <a:noFill/>
          <a:ln>
            <a:noFill/>
          </a:ln>
        </p:spPr>
        <p:txBody>
          <a:bodyPr spcFirstLastPara="1" wrap="square" lIns="0" tIns="0" rIns="108000" bIns="72000" anchor="b" anchorCtr="0">
            <a:noAutofit/>
          </a:bodyPr>
          <a:lstStyle/>
          <a:p>
            <a:pPr marL="0" marR="0" lvl="0" indent="0" algn="r" rtl="0">
              <a:lnSpc>
                <a:spcPct val="114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@malvikasharan @turingway, https://allcontributors.org, DOI: 10.5281/zenodo.</a:t>
            </a:r>
            <a:r>
              <a:rPr lang="en-GB" sz="1100">
                <a:solidFill>
                  <a:schemeClr val="lt1"/>
                </a:solidFill>
              </a:rPr>
              <a:t>6475654</a:t>
            </a:r>
            <a:endParaRPr/>
          </a:p>
        </p:txBody>
      </p:sp>
      <p:cxnSp>
        <p:nvCxnSpPr>
          <p:cNvPr id="1085" name="Google Shape;1085;p113"/>
          <p:cNvCxnSpPr/>
          <p:nvPr/>
        </p:nvCxnSpPr>
        <p:spPr>
          <a:xfrm rot="10800000">
            <a:off x="431793" y="698469"/>
            <a:ext cx="8280383" cy="0"/>
          </a:xfrm>
          <a:prstGeom prst="straightConnector1">
            <a:avLst/>
          </a:prstGeom>
          <a:noFill/>
          <a:ln w="28575" cap="flat" cmpd="sng">
            <a:solidFill>
              <a:schemeClr val="lt1"/>
            </a:solidFill>
            <a:prstDash val="solid"/>
            <a:round/>
            <a:headEnd type="none" w="sm" len="sm"/>
            <a:tailEnd type="none" w="sm" len="sm"/>
          </a:ln>
        </p:spPr>
      </p:cxnSp>
      <p:grpSp>
        <p:nvGrpSpPr>
          <p:cNvPr id="1086" name="Google Shape;1086;p113"/>
          <p:cNvGrpSpPr/>
          <p:nvPr/>
        </p:nvGrpSpPr>
        <p:grpSpPr>
          <a:xfrm>
            <a:off x="431793" y="2617326"/>
            <a:ext cx="2767066" cy="1399631"/>
            <a:chOff x="280934" y="2835803"/>
            <a:chExt cx="3439726" cy="1794638"/>
          </a:xfrm>
        </p:grpSpPr>
        <p:pic>
          <p:nvPicPr>
            <p:cNvPr id="1087" name="Google Shape;1087;p113"/>
            <p:cNvPicPr preferRelativeResize="0"/>
            <p:nvPr/>
          </p:nvPicPr>
          <p:blipFill rotWithShape="1">
            <a:blip r:embed="rId3">
              <a:alphaModFix/>
            </a:blip>
            <a:srcRect/>
            <a:stretch/>
          </p:blipFill>
          <p:spPr>
            <a:xfrm>
              <a:off x="280936" y="3308135"/>
              <a:ext cx="3439724" cy="1322306"/>
            </a:xfrm>
            <a:prstGeom prst="rect">
              <a:avLst/>
            </a:prstGeom>
            <a:noFill/>
            <a:ln>
              <a:noFill/>
            </a:ln>
          </p:spPr>
        </p:pic>
        <p:pic>
          <p:nvPicPr>
            <p:cNvPr id="1088" name="Google Shape;1088;p113"/>
            <p:cNvPicPr preferRelativeResize="0"/>
            <p:nvPr/>
          </p:nvPicPr>
          <p:blipFill rotWithShape="1">
            <a:blip r:embed="rId4">
              <a:alphaModFix/>
            </a:blip>
            <a:srcRect/>
            <a:stretch/>
          </p:blipFill>
          <p:spPr>
            <a:xfrm>
              <a:off x="280934" y="2835803"/>
              <a:ext cx="3439723" cy="513221"/>
            </a:xfrm>
            <a:prstGeom prst="rect">
              <a:avLst/>
            </a:prstGeom>
            <a:noFill/>
            <a:ln>
              <a:noFill/>
            </a:ln>
          </p:spPr>
        </p:pic>
      </p:grpSp>
      <p:pic>
        <p:nvPicPr>
          <p:cNvPr id="1089" name="Google Shape;1089;p113"/>
          <p:cNvPicPr preferRelativeResize="0"/>
          <p:nvPr/>
        </p:nvPicPr>
        <p:blipFill rotWithShape="1">
          <a:blip r:embed="rId5">
            <a:alphaModFix/>
          </a:blip>
          <a:srcRect t="20125"/>
          <a:stretch/>
        </p:blipFill>
        <p:spPr>
          <a:xfrm>
            <a:off x="431793" y="498764"/>
            <a:ext cx="6296891" cy="1945487"/>
          </a:xfrm>
          <a:prstGeom prst="rect">
            <a:avLst/>
          </a:prstGeom>
          <a:noFill/>
          <a:ln>
            <a:noFill/>
          </a:ln>
        </p:spPr>
      </p:pic>
      <p:pic>
        <p:nvPicPr>
          <p:cNvPr id="1090" name="Google Shape;1090;p113" descr="Gif showing screen capture of contributors table, smiling faces and emojis representing the types of contributions in a table"/>
          <p:cNvPicPr preferRelativeResize="0"/>
          <p:nvPr/>
        </p:nvPicPr>
        <p:blipFill rotWithShape="1">
          <a:blip r:embed="rId6">
            <a:alphaModFix/>
          </a:blip>
          <a:srcRect/>
          <a:stretch/>
        </p:blipFill>
        <p:spPr>
          <a:xfrm>
            <a:off x="3962242" y="1697842"/>
            <a:ext cx="4749934" cy="3156727"/>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95"/>
        <p:cNvGrpSpPr/>
        <p:nvPr/>
      </p:nvGrpSpPr>
      <p:grpSpPr>
        <a:xfrm>
          <a:off x="0" y="0"/>
          <a:ext cx="0" cy="0"/>
          <a:chOff x="0" y="0"/>
          <a:chExt cx="0" cy="0"/>
        </a:xfrm>
      </p:grpSpPr>
      <p:sp>
        <p:nvSpPr>
          <p:cNvPr id="1096" name="Google Shape;1096;p114"/>
          <p:cNvSpPr txBox="1"/>
          <p:nvPr/>
        </p:nvSpPr>
        <p:spPr>
          <a:xfrm>
            <a:off x="228600" y="57895"/>
            <a:ext cx="8751000" cy="653100"/>
          </a:xfrm>
          <a:prstGeom prst="rect">
            <a:avLst/>
          </a:prstGeom>
          <a:noFill/>
          <a:ln>
            <a:noFill/>
          </a:ln>
        </p:spPr>
        <p:txBody>
          <a:bodyPr spcFirstLastPara="1" wrap="square" lIns="91425" tIns="91425" rIns="91425" bIns="91425" anchor="b" anchorCtr="0">
            <a:noAutofit/>
          </a:bodyPr>
          <a:lstStyle/>
          <a:p>
            <a:pPr marL="0" marR="0" lvl="0" indent="0" algn="ctr" rtl="0">
              <a:lnSpc>
                <a:spcPct val="85000"/>
              </a:lnSpc>
              <a:spcBef>
                <a:spcPts val="0"/>
              </a:spcBef>
              <a:spcAft>
                <a:spcPts val="0"/>
              </a:spcAft>
              <a:buClr>
                <a:schemeClr val="lt1"/>
              </a:buClr>
              <a:buSzPts val="2800"/>
              <a:buFont typeface="Arial"/>
              <a:buNone/>
            </a:pPr>
            <a:r>
              <a:rPr lang="en-GB" sz="2800" b="1" i="0" u="none" strike="noStrike" cap="none">
                <a:solidFill>
                  <a:schemeClr val="lt1"/>
                </a:solidFill>
                <a:latin typeface="Arial"/>
                <a:ea typeface="Arial"/>
                <a:cs typeface="Arial"/>
                <a:sym typeface="Arial"/>
              </a:rPr>
              <a:t>Creating Opportunities for Connections</a:t>
            </a:r>
            <a:endParaRPr sz="3200" b="1" i="0" u="none" strike="noStrike" cap="none">
              <a:solidFill>
                <a:schemeClr val="lt1"/>
              </a:solidFill>
              <a:latin typeface="Arial"/>
              <a:ea typeface="Arial"/>
              <a:cs typeface="Arial"/>
              <a:sym typeface="Arial"/>
            </a:endParaRPr>
          </a:p>
        </p:txBody>
      </p:sp>
      <p:sp>
        <p:nvSpPr>
          <p:cNvPr id="1097" name="Google Shape;1097;p114"/>
          <p:cNvSpPr txBox="1"/>
          <p:nvPr/>
        </p:nvSpPr>
        <p:spPr>
          <a:xfrm>
            <a:off x="133794" y="4720667"/>
            <a:ext cx="8876412" cy="422833"/>
          </a:xfrm>
          <a:prstGeom prst="rect">
            <a:avLst/>
          </a:prstGeom>
          <a:noFill/>
          <a:ln>
            <a:noFill/>
          </a:ln>
        </p:spPr>
        <p:txBody>
          <a:bodyPr spcFirstLastPara="1" wrap="square" lIns="0" tIns="0" rIns="108000" bIns="72000" anchor="b" anchorCtr="0">
            <a:noAutofit/>
          </a:bodyPr>
          <a:lstStyle/>
          <a:p>
            <a:pPr marL="0" marR="0" lvl="0" indent="0" algn="r" rtl="0">
              <a:lnSpc>
                <a:spcPct val="114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@malvikasharan @turingway, bit.ly/TuringWay, DOI: 10.5281/zenodo.</a:t>
            </a:r>
            <a:r>
              <a:rPr lang="en-GB" sz="1100">
                <a:solidFill>
                  <a:schemeClr val="lt1"/>
                </a:solidFill>
              </a:rPr>
              <a:t>6475654</a:t>
            </a:r>
            <a:endParaRPr/>
          </a:p>
        </p:txBody>
      </p:sp>
      <p:cxnSp>
        <p:nvCxnSpPr>
          <p:cNvPr id="1098" name="Google Shape;1098;p114"/>
          <p:cNvCxnSpPr/>
          <p:nvPr/>
        </p:nvCxnSpPr>
        <p:spPr>
          <a:xfrm rot="10800000">
            <a:off x="431793" y="698469"/>
            <a:ext cx="8280383" cy="0"/>
          </a:xfrm>
          <a:prstGeom prst="straightConnector1">
            <a:avLst/>
          </a:prstGeom>
          <a:noFill/>
          <a:ln w="28575" cap="flat" cmpd="sng">
            <a:solidFill>
              <a:schemeClr val="lt1"/>
            </a:solidFill>
            <a:prstDash val="solid"/>
            <a:round/>
            <a:headEnd type="none" w="sm" len="sm"/>
            <a:tailEnd type="none" w="sm" len="sm"/>
          </a:ln>
        </p:spPr>
      </p:cxnSp>
      <p:pic>
        <p:nvPicPr>
          <p:cNvPr id="1099" name="Google Shape;1099;p114" descr="A group of people posing for a photo&#10;&#10;Description automatically generated"/>
          <p:cNvPicPr preferRelativeResize="0"/>
          <p:nvPr/>
        </p:nvPicPr>
        <p:blipFill rotWithShape="1">
          <a:blip r:embed="rId3">
            <a:alphaModFix/>
          </a:blip>
          <a:srcRect/>
          <a:stretch/>
        </p:blipFill>
        <p:spPr>
          <a:xfrm>
            <a:off x="4855238" y="942673"/>
            <a:ext cx="3653698" cy="3329670"/>
          </a:xfrm>
          <a:prstGeom prst="rect">
            <a:avLst/>
          </a:prstGeom>
          <a:noFill/>
          <a:ln>
            <a:noFill/>
          </a:ln>
          <a:effectLst>
            <a:outerShdw blurRad="622300" dist="38100" dir="5400000" algn="t" rotWithShape="0">
              <a:srgbClr val="000000">
                <a:alpha val="40000"/>
              </a:srgbClr>
            </a:outerShdw>
          </a:effectLst>
        </p:spPr>
      </p:pic>
      <p:grpSp>
        <p:nvGrpSpPr>
          <p:cNvPr id="1100" name="Google Shape;1100;p114"/>
          <p:cNvGrpSpPr/>
          <p:nvPr/>
        </p:nvGrpSpPr>
        <p:grpSpPr>
          <a:xfrm>
            <a:off x="511895" y="954248"/>
            <a:ext cx="3284853" cy="3329670"/>
            <a:chOff x="4912343" y="1002192"/>
            <a:chExt cx="2912513" cy="3190439"/>
          </a:xfrm>
        </p:grpSpPr>
        <p:pic>
          <p:nvPicPr>
            <p:cNvPr id="1101" name="Google Shape;1101;p114"/>
            <p:cNvPicPr preferRelativeResize="0"/>
            <p:nvPr/>
          </p:nvPicPr>
          <p:blipFill rotWithShape="1">
            <a:blip r:embed="rId4">
              <a:alphaModFix/>
            </a:blip>
            <a:srcRect/>
            <a:stretch/>
          </p:blipFill>
          <p:spPr>
            <a:xfrm>
              <a:off x="4912343" y="1002192"/>
              <a:ext cx="2912513" cy="1617317"/>
            </a:xfrm>
            <a:prstGeom prst="rect">
              <a:avLst/>
            </a:prstGeom>
            <a:noFill/>
            <a:ln>
              <a:noFill/>
            </a:ln>
          </p:spPr>
        </p:pic>
        <p:pic>
          <p:nvPicPr>
            <p:cNvPr id="1102" name="Google Shape;1102;p114"/>
            <p:cNvPicPr preferRelativeResize="0"/>
            <p:nvPr/>
          </p:nvPicPr>
          <p:blipFill rotWithShape="1">
            <a:blip r:embed="rId5">
              <a:alphaModFix/>
            </a:blip>
            <a:srcRect/>
            <a:stretch/>
          </p:blipFill>
          <p:spPr>
            <a:xfrm>
              <a:off x="4912343" y="2611740"/>
              <a:ext cx="2912513" cy="1580891"/>
            </a:xfrm>
            <a:prstGeom prst="rect">
              <a:avLst/>
            </a:prstGeom>
            <a:noFill/>
            <a:ln>
              <a:noFill/>
            </a:ln>
          </p:spPr>
        </p:pic>
      </p:grpSp>
      <p:sp>
        <p:nvSpPr>
          <p:cNvPr id="1103" name="Google Shape;1103;p114"/>
          <p:cNvSpPr txBox="1"/>
          <p:nvPr/>
        </p:nvSpPr>
        <p:spPr>
          <a:xfrm>
            <a:off x="4855238" y="4342727"/>
            <a:ext cx="3653698" cy="319787"/>
          </a:xfrm>
          <a:prstGeom prst="rect">
            <a:avLst/>
          </a:prstGeom>
          <a:noFill/>
          <a:ln>
            <a:noFill/>
          </a:ln>
        </p:spPr>
        <p:txBody>
          <a:bodyPr spcFirstLastPara="1" wrap="square" lIns="91425" tIns="45700" rIns="91425" bIns="45700" anchor="t" anchorCtr="0">
            <a:noAutofit/>
          </a:bodyPr>
          <a:lstStyle/>
          <a:p>
            <a:pPr marL="0" marR="0" lvl="0" indent="0" algn="ctr" rtl="0">
              <a:lnSpc>
                <a:spcPct val="85000"/>
              </a:lnSpc>
              <a:spcBef>
                <a:spcPts val="0"/>
              </a:spcBef>
              <a:spcAft>
                <a:spcPts val="0"/>
              </a:spcAft>
              <a:buClr>
                <a:schemeClr val="lt1"/>
              </a:buClr>
              <a:buSzPts val="1800"/>
              <a:buFont typeface="Arial"/>
              <a:buNone/>
            </a:pPr>
            <a:r>
              <a:rPr lang="en-GB" sz="1800" b="0" i="1">
                <a:solidFill>
                  <a:schemeClr val="lt1"/>
                </a:solidFill>
                <a:latin typeface="Arial"/>
                <a:ea typeface="Arial"/>
                <a:cs typeface="Arial"/>
                <a:sym typeface="Arial"/>
              </a:rPr>
              <a:t>Book Dash Events</a:t>
            </a:r>
            <a:endParaRPr sz="1800" b="0" i="1">
              <a:solidFill>
                <a:schemeClr val="lt1"/>
              </a:solidFill>
              <a:latin typeface="Arial"/>
              <a:ea typeface="Arial"/>
              <a:cs typeface="Arial"/>
              <a:sym typeface="Arial"/>
            </a:endParaRPr>
          </a:p>
        </p:txBody>
      </p:sp>
      <p:sp>
        <p:nvSpPr>
          <p:cNvPr id="1104" name="Google Shape;1104;p114"/>
          <p:cNvSpPr txBox="1"/>
          <p:nvPr/>
        </p:nvSpPr>
        <p:spPr>
          <a:xfrm>
            <a:off x="511895" y="4342727"/>
            <a:ext cx="3284853" cy="597135"/>
          </a:xfrm>
          <a:prstGeom prst="rect">
            <a:avLst/>
          </a:prstGeom>
          <a:noFill/>
          <a:ln>
            <a:noFill/>
          </a:ln>
        </p:spPr>
        <p:txBody>
          <a:bodyPr spcFirstLastPara="1" wrap="square" lIns="91425" tIns="45700" rIns="91425" bIns="45700" anchor="t" anchorCtr="0">
            <a:noAutofit/>
          </a:bodyPr>
          <a:lstStyle/>
          <a:p>
            <a:pPr marL="0" marR="0" lvl="0" indent="0" algn="ctr" rtl="0">
              <a:lnSpc>
                <a:spcPct val="85000"/>
              </a:lnSpc>
              <a:spcBef>
                <a:spcPts val="0"/>
              </a:spcBef>
              <a:spcAft>
                <a:spcPts val="0"/>
              </a:spcAft>
              <a:buClr>
                <a:schemeClr val="lt1"/>
              </a:buClr>
              <a:buSzPts val="1800"/>
              <a:buFont typeface="Arial"/>
              <a:buNone/>
            </a:pPr>
            <a:r>
              <a:rPr lang="en-GB" sz="1800" b="0" i="1">
                <a:solidFill>
                  <a:schemeClr val="lt1"/>
                </a:solidFill>
                <a:latin typeface="Arial"/>
                <a:ea typeface="Arial"/>
                <a:cs typeface="Arial"/>
                <a:sym typeface="Arial"/>
              </a:rPr>
              <a:t>Co-working Calls &amp; Collaboration Cafés</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Shape 1109"/>
        <p:cNvGrpSpPr/>
        <p:nvPr/>
      </p:nvGrpSpPr>
      <p:grpSpPr>
        <a:xfrm>
          <a:off x="0" y="0"/>
          <a:ext cx="0" cy="0"/>
          <a:chOff x="0" y="0"/>
          <a:chExt cx="0" cy="0"/>
        </a:xfrm>
      </p:grpSpPr>
      <p:sp>
        <p:nvSpPr>
          <p:cNvPr id="1110" name="Google Shape;1110;p115"/>
          <p:cNvSpPr/>
          <p:nvPr/>
        </p:nvSpPr>
        <p:spPr>
          <a:xfrm>
            <a:off x="6227674" y="545624"/>
            <a:ext cx="2659849" cy="4187609"/>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111" name="Google Shape;1111;p115"/>
          <p:cNvPicPr preferRelativeResize="0"/>
          <p:nvPr/>
        </p:nvPicPr>
        <p:blipFill rotWithShape="1">
          <a:blip r:embed="rId3">
            <a:alphaModFix/>
          </a:blip>
          <a:srcRect/>
          <a:stretch/>
        </p:blipFill>
        <p:spPr>
          <a:xfrm>
            <a:off x="7127552" y="1352383"/>
            <a:ext cx="1602441" cy="723094"/>
          </a:xfrm>
          <a:prstGeom prst="rect">
            <a:avLst/>
          </a:prstGeom>
          <a:noFill/>
          <a:ln>
            <a:noFill/>
          </a:ln>
        </p:spPr>
      </p:pic>
      <p:sp>
        <p:nvSpPr>
          <p:cNvPr id="1112" name="Google Shape;1112;p115"/>
          <p:cNvSpPr txBox="1"/>
          <p:nvPr/>
        </p:nvSpPr>
        <p:spPr>
          <a:xfrm>
            <a:off x="133794" y="4720667"/>
            <a:ext cx="8876412" cy="422833"/>
          </a:xfrm>
          <a:prstGeom prst="rect">
            <a:avLst/>
          </a:prstGeom>
          <a:noFill/>
          <a:ln>
            <a:noFill/>
          </a:ln>
        </p:spPr>
        <p:txBody>
          <a:bodyPr spcFirstLastPara="1" wrap="square" lIns="0" tIns="0" rIns="108000" bIns="72000" anchor="b" anchorCtr="0">
            <a:noAutofit/>
          </a:bodyPr>
          <a:lstStyle/>
          <a:p>
            <a:pPr marL="0" marR="0" lvl="0" indent="0" algn="r" rtl="0">
              <a:lnSpc>
                <a:spcPct val="114000"/>
              </a:lnSpc>
              <a:spcBef>
                <a:spcPts val="0"/>
              </a:spcBef>
              <a:spcAft>
                <a:spcPts val="0"/>
              </a:spcAft>
              <a:buClr>
                <a:srgbClr val="FFFFFF"/>
              </a:buClr>
              <a:buSzPts val="1200"/>
              <a:buFont typeface="Arial"/>
              <a:buNone/>
            </a:pPr>
            <a:r>
              <a:rPr lang="en-GB" sz="1200" b="0" i="0" u="none" strike="noStrike" cap="none">
                <a:solidFill>
                  <a:srgbClr val="FFFFFF"/>
                </a:solidFill>
                <a:latin typeface="Arial"/>
                <a:ea typeface="Arial"/>
                <a:cs typeface="Arial"/>
                <a:sym typeface="Arial"/>
              </a:rPr>
              <a:t>CC-BY  image by </a:t>
            </a:r>
            <a:r>
              <a:rPr lang="en-GB" sz="1200" b="0" i="1" u="none" strike="noStrike" cap="none">
                <a:solidFill>
                  <a:srgbClr val="FFFFFF"/>
                </a:solidFill>
                <a:latin typeface="Arial"/>
                <a:ea typeface="Arial"/>
                <a:cs typeface="Arial"/>
                <a:sym typeface="Arial"/>
              </a:rPr>
              <a:t>The Turing Way </a:t>
            </a:r>
            <a:r>
              <a:rPr lang="en-GB" sz="1200" b="0" i="0" u="none" strike="noStrike" cap="none">
                <a:solidFill>
                  <a:srgbClr val="FFFFFF"/>
                </a:solidFill>
                <a:latin typeface="Arial"/>
                <a:ea typeface="Arial"/>
                <a:cs typeface="Arial"/>
                <a:sym typeface="Arial"/>
              </a:rPr>
              <a:t>&amp; Scriberia, @malvikasharan @turingway, DOI: 10.5281/zenodo.6114015</a:t>
            </a:r>
            <a:endParaRPr sz="1200" b="0" i="0" u="none" strike="noStrike" cap="none">
              <a:solidFill>
                <a:srgbClr val="FFFFFF"/>
              </a:solidFill>
              <a:latin typeface="Arial"/>
              <a:ea typeface="Arial"/>
              <a:cs typeface="Arial"/>
              <a:sym typeface="Arial"/>
            </a:endParaRPr>
          </a:p>
        </p:txBody>
      </p:sp>
      <p:sp>
        <p:nvSpPr>
          <p:cNvPr id="1113" name="Google Shape;1113;p115"/>
          <p:cNvSpPr txBox="1"/>
          <p:nvPr/>
        </p:nvSpPr>
        <p:spPr>
          <a:xfrm>
            <a:off x="314837" y="640441"/>
            <a:ext cx="7818823" cy="497272"/>
          </a:xfrm>
          <a:prstGeom prst="rect">
            <a:avLst/>
          </a:prstGeom>
          <a:noFill/>
          <a:ln>
            <a:noFill/>
          </a:ln>
        </p:spPr>
        <p:txBody>
          <a:bodyPr spcFirstLastPara="1" wrap="square" lIns="91425" tIns="91425" rIns="91425" bIns="91425" anchor="b" anchorCtr="0">
            <a:noAutofit/>
          </a:bodyPr>
          <a:lstStyle/>
          <a:p>
            <a:pPr marL="0" marR="0" lvl="0" indent="0" algn="l" rtl="0">
              <a:lnSpc>
                <a:spcPct val="85000"/>
              </a:lnSpc>
              <a:spcBef>
                <a:spcPts val="0"/>
              </a:spcBef>
              <a:spcAft>
                <a:spcPts val="0"/>
              </a:spcAft>
              <a:buClr>
                <a:srgbClr val="FFFFFF"/>
              </a:buClr>
              <a:buSzPts val="2600"/>
              <a:buFont typeface="Arial"/>
              <a:buNone/>
            </a:pPr>
            <a:r>
              <a:rPr lang="en-GB" sz="2600" b="1" i="0" u="none" strike="noStrike" cap="none">
                <a:solidFill>
                  <a:srgbClr val="FFFFFF"/>
                </a:solidFill>
                <a:latin typeface="Arial"/>
                <a:ea typeface="Arial"/>
                <a:cs typeface="Arial"/>
                <a:sym typeface="Arial"/>
              </a:rPr>
              <a:t>Collaborating Projects</a:t>
            </a:r>
            <a:endParaRPr/>
          </a:p>
        </p:txBody>
      </p:sp>
      <p:cxnSp>
        <p:nvCxnSpPr>
          <p:cNvPr id="1114" name="Google Shape;1114;p115"/>
          <p:cNvCxnSpPr/>
          <p:nvPr/>
        </p:nvCxnSpPr>
        <p:spPr>
          <a:xfrm>
            <a:off x="431799" y="702659"/>
            <a:ext cx="3921125" cy="0"/>
          </a:xfrm>
          <a:prstGeom prst="straightConnector1">
            <a:avLst/>
          </a:prstGeom>
          <a:noFill/>
          <a:ln w="44450" cap="flat" cmpd="sng">
            <a:solidFill>
              <a:srgbClr val="404040"/>
            </a:solidFill>
            <a:prstDash val="solid"/>
            <a:round/>
            <a:headEnd type="none" w="sm" len="sm"/>
            <a:tailEnd type="none" w="sm" len="sm"/>
          </a:ln>
        </p:spPr>
      </p:cxnSp>
      <p:pic>
        <p:nvPicPr>
          <p:cNvPr id="1115" name="Google Shape;1115;p115" descr="eScience Center - Dutch Techcentre for Life Sciences"/>
          <p:cNvPicPr preferRelativeResize="0"/>
          <p:nvPr/>
        </p:nvPicPr>
        <p:blipFill rotWithShape="1">
          <a:blip r:embed="rId4">
            <a:alphaModFix/>
          </a:blip>
          <a:srcRect t="12285" b="13997"/>
          <a:stretch/>
        </p:blipFill>
        <p:spPr>
          <a:xfrm>
            <a:off x="6286897" y="545624"/>
            <a:ext cx="2232747" cy="699269"/>
          </a:xfrm>
          <a:prstGeom prst="rect">
            <a:avLst/>
          </a:prstGeom>
          <a:noFill/>
          <a:ln>
            <a:noFill/>
          </a:ln>
        </p:spPr>
      </p:pic>
      <p:pic>
        <p:nvPicPr>
          <p:cNvPr id="1116" name="Google Shape;1116;p115" descr="logo"/>
          <p:cNvPicPr preferRelativeResize="0"/>
          <p:nvPr/>
        </p:nvPicPr>
        <p:blipFill rotWithShape="1">
          <a:blip r:embed="rId5">
            <a:alphaModFix/>
          </a:blip>
          <a:srcRect/>
          <a:stretch/>
        </p:blipFill>
        <p:spPr>
          <a:xfrm>
            <a:off x="6381657" y="4393514"/>
            <a:ext cx="2137987" cy="235179"/>
          </a:xfrm>
          <a:prstGeom prst="rect">
            <a:avLst/>
          </a:prstGeom>
          <a:noFill/>
          <a:ln>
            <a:noFill/>
          </a:ln>
        </p:spPr>
      </p:pic>
      <p:pic>
        <p:nvPicPr>
          <p:cNvPr id="1117" name="Google Shape;1117;p115" descr="Project Jupyter | JupyterHub"/>
          <p:cNvPicPr preferRelativeResize="0"/>
          <p:nvPr/>
        </p:nvPicPr>
        <p:blipFill rotWithShape="1">
          <a:blip r:embed="rId6">
            <a:alphaModFix/>
          </a:blip>
          <a:srcRect/>
          <a:stretch/>
        </p:blipFill>
        <p:spPr>
          <a:xfrm>
            <a:off x="6252424" y="2271084"/>
            <a:ext cx="1797627" cy="772664"/>
          </a:xfrm>
          <a:prstGeom prst="rect">
            <a:avLst/>
          </a:prstGeom>
          <a:noFill/>
          <a:ln>
            <a:noFill/>
          </a:ln>
        </p:spPr>
      </p:pic>
      <p:pic>
        <p:nvPicPr>
          <p:cNvPr id="1118" name="Google Shape;1118;p115" descr="GitHub - jupyterhub/binderhub: Run your code in the cloud, with technology  so advanced, it feels like magic!"/>
          <p:cNvPicPr preferRelativeResize="0"/>
          <p:nvPr/>
        </p:nvPicPr>
        <p:blipFill rotWithShape="1">
          <a:blip r:embed="rId7">
            <a:alphaModFix/>
          </a:blip>
          <a:srcRect/>
          <a:stretch/>
        </p:blipFill>
        <p:spPr>
          <a:xfrm>
            <a:off x="7557598" y="2740121"/>
            <a:ext cx="1237188" cy="723094"/>
          </a:xfrm>
          <a:prstGeom prst="rect">
            <a:avLst/>
          </a:prstGeom>
          <a:noFill/>
          <a:ln>
            <a:noFill/>
          </a:ln>
        </p:spPr>
      </p:pic>
      <p:pic>
        <p:nvPicPr>
          <p:cNvPr id="1119" name="Google Shape;1119;p115" descr="Delft University of Technology | UIC Communications"/>
          <p:cNvPicPr preferRelativeResize="0"/>
          <p:nvPr/>
        </p:nvPicPr>
        <p:blipFill rotWithShape="1">
          <a:blip r:embed="rId8">
            <a:alphaModFix/>
          </a:blip>
          <a:srcRect/>
          <a:stretch/>
        </p:blipFill>
        <p:spPr>
          <a:xfrm>
            <a:off x="6252424" y="3239355"/>
            <a:ext cx="1278701" cy="497272"/>
          </a:xfrm>
          <a:prstGeom prst="rect">
            <a:avLst/>
          </a:prstGeom>
          <a:noFill/>
          <a:ln>
            <a:noFill/>
          </a:ln>
        </p:spPr>
      </p:pic>
      <p:pic>
        <p:nvPicPr>
          <p:cNvPr id="1120" name="Google Shape;1120;p115"/>
          <p:cNvPicPr preferRelativeResize="0"/>
          <p:nvPr/>
        </p:nvPicPr>
        <p:blipFill rotWithShape="1">
          <a:blip r:embed="rId9">
            <a:alphaModFix/>
          </a:blip>
          <a:srcRect/>
          <a:stretch/>
        </p:blipFill>
        <p:spPr>
          <a:xfrm>
            <a:off x="6363502" y="1299459"/>
            <a:ext cx="1127875" cy="881982"/>
          </a:xfrm>
          <a:prstGeom prst="rect">
            <a:avLst/>
          </a:prstGeom>
          <a:noFill/>
          <a:ln>
            <a:noFill/>
          </a:ln>
        </p:spPr>
      </p:pic>
      <p:pic>
        <p:nvPicPr>
          <p:cNvPr id="1121" name="Google Shape;1121;p115" descr="Open Life Science | Open Life Science"/>
          <p:cNvPicPr preferRelativeResize="0"/>
          <p:nvPr/>
        </p:nvPicPr>
        <p:blipFill rotWithShape="1">
          <a:blip r:embed="rId10">
            <a:alphaModFix/>
          </a:blip>
          <a:srcRect/>
          <a:stretch/>
        </p:blipFill>
        <p:spPr>
          <a:xfrm>
            <a:off x="7520402" y="3657491"/>
            <a:ext cx="1226516" cy="667546"/>
          </a:xfrm>
          <a:prstGeom prst="rect">
            <a:avLst/>
          </a:prstGeom>
          <a:noFill/>
          <a:ln>
            <a:noFill/>
          </a:ln>
        </p:spPr>
      </p:pic>
      <p:pic>
        <p:nvPicPr>
          <p:cNvPr id="1122" name="Google Shape;1122;p115"/>
          <p:cNvPicPr preferRelativeResize="0"/>
          <p:nvPr/>
        </p:nvPicPr>
        <p:blipFill rotWithShape="1">
          <a:blip r:embed="rId11">
            <a:alphaModFix/>
          </a:blip>
          <a:srcRect/>
          <a:stretch/>
        </p:blipFill>
        <p:spPr>
          <a:xfrm>
            <a:off x="438425" y="1229687"/>
            <a:ext cx="5133039" cy="2469450"/>
          </a:xfrm>
          <a:prstGeom prst="rect">
            <a:avLst/>
          </a:prstGeom>
          <a:noFill/>
          <a:ln>
            <a:noFill/>
          </a:ln>
        </p:spPr>
      </p:pic>
      <p:sp>
        <p:nvSpPr>
          <p:cNvPr id="1123" name="Google Shape;1123;p115"/>
          <p:cNvSpPr txBox="1"/>
          <p:nvPr/>
        </p:nvSpPr>
        <p:spPr>
          <a:xfrm>
            <a:off x="364208" y="3778081"/>
            <a:ext cx="5207256" cy="132552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lt1"/>
              </a:buClr>
              <a:buSzPts val="2400"/>
              <a:buFont typeface="Arial"/>
              <a:buNone/>
            </a:pPr>
            <a:r>
              <a:rPr lang="en-GB" sz="2400" b="0">
                <a:solidFill>
                  <a:schemeClr val="lt1"/>
                </a:solidFill>
                <a:latin typeface="Arial"/>
                <a:ea typeface="Arial"/>
                <a:cs typeface="Arial"/>
                <a:sym typeface="Arial"/>
              </a:rPr>
              <a:t>Core team members from partner projects (in-kind contributions)</a:t>
            </a:r>
            <a:endParaRPr sz="2400" b="0">
              <a:solidFill>
                <a:schemeClr val="lt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Shape 1128"/>
        <p:cNvGrpSpPr/>
        <p:nvPr/>
      </p:nvGrpSpPr>
      <p:grpSpPr>
        <a:xfrm>
          <a:off x="0" y="0"/>
          <a:ext cx="0" cy="0"/>
          <a:chOff x="0" y="0"/>
          <a:chExt cx="0" cy="0"/>
        </a:xfrm>
      </p:grpSpPr>
      <p:sp>
        <p:nvSpPr>
          <p:cNvPr id="1129" name="Google Shape;1129;p116"/>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200"/>
              <a:buNone/>
            </a:pPr>
            <a:r>
              <a:rPr lang="en-GB" sz="1200">
                <a:latin typeface="Arial"/>
                <a:ea typeface="Arial"/>
                <a:cs typeface="Arial"/>
                <a:sym typeface="Arial"/>
              </a:rPr>
              <a:t>@malvikasharan, @turingway, </a:t>
            </a:r>
            <a:r>
              <a:rPr lang="en-GB" sz="1200"/>
              <a:t>CC-BY  image by </a:t>
            </a:r>
            <a:r>
              <a:rPr lang="en-GB" sz="1200" i="1"/>
              <a:t>The Turing Way </a:t>
            </a:r>
            <a:r>
              <a:rPr lang="en-GB" sz="1200"/>
              <a:t>and Scriberia</a:t>
            </a:r>
            <a:r>
              <a:rPr lang="en-GB" sz="1200">
                <a:latin typeface="Arial"/>
                <a:ea typeface="Arial"/>
                <a:cs typeface="Arial"/>
                <a:sym typeface="Arial"/>
              </a:rPr>
              <a:t>, DOI: 10.5281/zenodo.</a:t>
            </a:r>
            <a:r>
              <a:rPr lang="en-GB" sz="1100"/>
              <a:t>6475654</a:t>
            </a:r>
            <a:endParaRPr sz="1200"/>
          </a:p>
        </p:txBody>
      </p:sp>
      <p:sp>
        <p:nvSpPr>
          <p:cNvPr id="1130" name="Google Shape;1130;p116"/>
          <p:cNvSpPr txBox="1"/>
          <p:nvPr/>
        </p:nvSpPr>
        <p:spPr>
          <a:xfrm>
            <a:off x="431798" y="223253"/>
            <a:ext cx="7340601" cy="54511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Participation in Open Science</a:t>
            </a:r>
            <a:endParaRPr sz="2000" b="1">
              <a:solidFill>
                <a:schemeClr val="lt1"/>
              </a:solidFill>
              <a:latin typeface="Arial"/>
              <a:ea typeface="Arial"/>
              <a:cs typeface="Arial"/>
              <a:sym typeface="Arial"/>
            </a:endParaRPr>
          </a:p>
          <a:p>
            <a:pPr marL="0" marR="0" lvl="0" indent="0" algn="l" rtl="0">
              <a:lnSpc>
                <a:spcPct val="100000"/>
              </a:lnSpc>
              <a:spcBef>
                <a:spcPts val="800"/>
              </a:spcBef>
              <a:spcAft>
                <a:spcPts val="0"/>
              </a:spcAft>
              <a:buClr>
                <a:schemeClr val="lt1"/>
              </a:buClr>
              <a:buSzPts val="2400"/>
              <a:buFont typeface="Arial"/>
              <a:buNone/>
            </a:pPr>
            <a:endParaRPr sz="2400" b="1">
              <a:solidFill>
                <a:schemeClr val="lt1"/>
              </a:solidFill>
              <a:latin typeface="Arial"/>
              <a:ea typeface="Arial"/>
              <a:cs typeface="Arial"/>
              <a:sym typeface="Arial"/>
            </a:endParaRPr>
          </a:p>
        </p:txBody>
      </p:sp>
      <p:sp>
        <p:nvSpPr>
          <p:cNvPr id="1131" name="Google Shape;1131;p116"/>
          <p:cNvSpPr txBox="1"/>
          <p:nvPr/>
        </p:nvSpPr>
        <p:spPr>
          <a:xfrm>
            <a:off x="431800" y="1174326"/>
            <a:ext cx="3363380" cy="3389236"/>
          </a:xfrm>
          <a:prstGeom prst="rect">
            <a:avLst/>
          </a:prstGeom>
          <a:noFill/>
          <a:ln>
            <a:noFill/>
          </a:ln>
        </p:spPr>
        <p:txBody>
          <a:bodyPr spcFirstLastPara="1" wrap="square" lIns="0" tIns="0" rIns="0" bIns="0" anchor="t" anchorCtr="0">
            <a:noAutofit/>
          </a:bodyPr>
          <a:lstStyle/>
          <a:p>
            <a:pPr marL="0" marR="0" lvl="0" indent="0" algn="l" rtl="0">
              <a:lnSpc>
                <a:spcPct val="150000"/>
              </a:lnSpc>
              <a:spcBef>
                <a:spcPts val="0"/>
              </a:spcBef>
              <a:spcAft>
                <a:spcPts val="0"/>
              </a:spcAft>
              <a:buClr>
                <a:schemeClr val="lt1"/>
              </a:buClr>
              <a:buSzPts val="2400"/>
              <a:buFont typeface="Arial"/>
              <a:buNone/>
            </a:pPr>
            <a:r>
              <a:rPr lang="en-GB" sz="2400" b="1">
                <a:solidFill>
                  <a:schemeClr val="lt1"/>
                </a:solidFill>
                <a:latin typeface="Arial"/>
                <a:ea typeface="Arial"/>
                <a:cs typeface="Arial"/>
                <a:sym typeface="Arial"/>
              </a:rPr>
              <a:t>Open is by default not:</a:t>
            </a:r>
            <a:endParaRPr/>
          </a:p>
          <a:p>
            <a:pPr marL="180000" marR="0" lvl="0" indent="-180000" algn="l" rtl="0">
              <a:lnSpc>
                <a:spcPct val="150000"/>
              </a:lnSpc>
              <a:spcBef>
                <a:spcPts val="800"/>
              </a:spcBef>
              <a:spcAft>
                <a:spcPts val="0"/>
              </a:spcAft>
              <a:buClr>
                <a:schemeClr val="lt1"/>
              </a:buClr>
              <a:buSzPts val="2400"/>
              <a:buFont typeface="Courier New"/>
              <a:buChar char="o"/>
            </a:pPr>
            <a:r>
              <a:rPr lang="en-GB" sz="2400" b="0">
                <a:solidFill>
                  <a:schemeClr val="lt1"/>
                </a:solidFill>
                <a:latin typeface="Arial"/>
                <a:ea typeface="Arial"/>
                <a:cs typeface="Arial"/>
                <a:sym typeface="Arial"/>
              </a:rPr>
              <a:t>Inclusive</a:t>
            </a:r>
            <a:endParaRPr/>
          </a:p>
          <a:p>
            <a:pPr marL="180000" marR="0" lvl="0" indent="-180000" algn="l" rtl="0">
              <a:lnSpc>
                <a:spcPct val="150000"/>
              </a:lnSpc>
              <a:spcBef>
                <a:spcPts val="800"/>
              </a:spcBef>
              <a:spcAft>
                <a:spcPts val="0"/>
              </a:spcAft>
              <a:buClr>
                <a:schemeClr val="lt1"/>
              </a:buClr>
              <a:buSzPts val="2400"/>
              <a:buFont typeface="Courier New"/>
              <a:buChar char="o"/>
            </a:pPr>
            <a:r>
              <a:rPr lang="en-GB" sz="2400" b="0">
                <a:solidFill>
                  <a:schemeClr val="lt1"/>
                </a:solidFill>
                <a:latin typeface="Arial"/>
                <a:ea typeface="Arial"/>
                <a:cs typeface="Arial"/>
                <a:sym typeface="Arial"/>
              </a:rPr>
              <a:t>Accessible</a:t>
            </a:r>
            <a:endParaRPr/>
          </a:p>
          <a:p>
            <a:pPr marL="180000" marR="0" lvl="0" indent="-180000" algn="l" rtl="0">
              <a:lnSpc>
                <a:spcPct val="150000"/>
              </a:lnSpc>
              <a:spcBef>
                <a:spcPts val="800"/>
              </a:spcBef>
              <a:spcAft>
                <a:spcPts val="0"/>
              </a:spcAft>
              <a:buClr>
                <a:schemeClr val="lt1"/>
              </a:buClr>
              <a:buSzPts val="2400"/>
              <a:buFont typeface="Courier New"/>
              <a:buChar char="o"/>
            </a:pPr>
            <a:r>
              <a:rPr lang="en-GB" sz="2400" b="0">
                <a:solidFill>
                  <a:schemeClr val="lt1"/>
                </a:solidFill>
                <a:latin typeface="Arial"/>
                <a:ea typeface="Arial"/>
                <a:cs typeface="Arial"/>
                <a:sym typeface="Arial"/>
              </a:rPr>
              <a:t>Community-led</a:t>
            </a:r>
            <a:endParaRPr/>
          </a:p>
          <a:p>
            <a:pPr marL="0" marR="0" lvl="0" indent="0" algn="l" rtl="0">
              <a:lnSpc>
                <a:spcPct val="150000"/>
              </a:lnSpc>
              <a:spcBef>
                <a:spcPts val="800"/>
              </a:spcBef>
              <a:spcAft>
                <a:spcPts val="0"/>
              </a:spcAft>
              <a:buClr>
                <a:srgbClr val="90CAC4"/>
              </a:buClr>
              <a:buSzPts val="2400"/>
              <a:buFont typeface="Arial"/>
              <a:buNone/>
            </a:pPr>
            <a:r>
              <a:rPr lang="en-GB" sz="2400" b="1">
                <a:solidFill>
                  <a:srgbClr val="90CAC4"/>
                </a:solidFill>
                <a:latin typeface="Arial"/>
                <a:ea typeface="Arial"/>
                <a:cs typeface="Arial"/>
                <a:sym typeface="Arial"/>
              </a:rPr>
              <a:t>Intentional designing </a:t>
            </a:r>
            <a:endParaRPr/>
          </a:p>
        </p:txBody>
      </p:sp>
      <p:pic>
        <p:nvPicPr>
          <p:cNvPr id="1132" name="Google Shape;1132;p116" descr="A picture containing logo&#10;&#10;Description automatically generated"/>
          <p:cNvPicPr preferRelativeResize="0"/>
          <p:nvPr/>
        </p:nvPicPr>
        <p:blipFill rotWithShape="1">
          <a:blip r:embed="rId3">
            <a:alphaModFix/>
          </a:blip>
          <a:srcRect l="5714" r="5157"/>
          <a:stretch/>
        </p:blipFill>
        <p:spPr>
          <a:xfrm>
            <a:off x="4831773" y="644235"/>
            <a:ext cx="4052454" cy="3635461"/>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37"/>
        <p:cNvGrpSpPr/>
        <p:nvPr/>
      </p:nvGrpSpPr>
      <p:grpSpPr>
        <a:xfrm>
          <a:off x="0" y="0"/>
          <a:ext cx="0" cy="0"/>
          <a:chOff x="0" y="0"/>
          <a:chExt cx="0" cy="0"/>
        </a:xfrm>
      </p:grpSpPr>
      <p:grpSp>
        <p:nvGrpSpPr>
          <p:cNvPr id="1138" name="Google Shape;1138;p117"/>
          <p:cNvGrpSpPr/>
          <p:nvPr/>
        </p:nvGrpSpPr>
        <p:grpSpPr>
          <a:xfrm>
            <a:off x="2546166" y="303829"/>
            <a:ext cx="6517956" cy="4635348"/>
            <a:chOff x="3075318" y="769528"/>
            <a:chExt cx="5636882" cy="3883638"/>
          </a:xfrm>
        </p:grpSpPr>
        <p:sp>
          <p:nvSpPr>
            <p:cNvPr id="1139" name="Google Shape;1139;p117"/>
            <p:cNvSpPr txBox="1"/>
            <p:nvPr/>
          </p:nvSpPr>
          <p:spPr>
            <a:xfrm>
              <a:off x="8386119" y="972065"/>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pic>
          <p:nvPicPr>
            <p:cNvPr id="1140" name="Google Shape;1140;p117"/>
            <p:cNvPicPr preferRelativeResize="0"/>
            <p:nvPr/>
          </p:nvPicPr>
          <p:blipFill rotWithShape="1">
            <a:blip r:embed="rId3">
              <a:alphaModFix/>
            </a:blip>
            <a:srcRect/>
            <a:stretch/>
          </p:blipFill>
          <p:spPr>
            <a:xfrm>
              <a:off x="3075318" y="769528"/>
              <a:ext cx="5636882" cy="3883638"/>
            </a:xfrm>
            <a:prstGeom prst="rect">
              <a:avLst/>
            </a:prstGeom>
            <a:noFill/>
            <a:ln>
              <a:noFill/>
            </a:ln>
          </p:spPr>
        </p:pic>
      </p:grpSp>
      <p:sp>
        <p:nvSpPr>
          <p:cNvPr id="1141" name="Google Shape;1141;p117"/>
          <p:cNvSpPr txBox="1">
            <a:spLocks noGrp="1"/>
          </p:cNvSpPr>
          <p:nvPr>
            <p:ph type="body" idx="1"/>
          </p:nvPr>
        </p:nvSpPr>
        <p:spPr>
          <a:xfrm>
            <a:off x="431799" y="738510"/>
            <a:ext cx="2515056" cy="863797"/>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545454"/>
              </a:buClr>
              <a:buSzPts val="2400"/>
              <a:buNone/>
            </a:pPr>
            <a:r>
              <a:rPr lang="en-GB" sz="2000" b="1" dirty="0">
                <a:solidFill>
                  <a:srgbClr val="545454"/>
                </a:solidFill>
              </a:rPr>
              <a:t>Every contribution counts</a:t>
            </a:r>
            <a:endParaRPr sz="2000" dirty="0">
              <a:solidFill>
                <a:schemeClr val="accent2"/>
              </a:solidFill>
            </a:endParaRPr>
          </a:p>
        </p:txBody>
      </p:sp>
      <p:sp>
        <p:nvSpPr>
          <p:cNvPr id="1142" name="Google Shape;1142;p117"/>
          <p:cNvSpPr txBox="1">
            <a:spLocks noGrp="1"/>
          </p:cNvSpPr>
          <p:nvPr>
            <p:ph type="body" idx="4"/>
          </p:nvPr>
        </p:nvSpPr>
        <p:spPr>
          <a:xfrm>
            <a:off x="928254" y="4279697"/>
            <a:ext cx="8215745"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545454"/>
              </a:buClr>
              <a:buSzPts val="1200"/>
              <a:buNone/>
            </a:pPr>
            <a:r>
              <a:rPr lang="en-GB" sz="1200">
                <a:solidFill>
                  <a:srgbClr val="545454"/>
                </a:solidFill>
                <a:latin typeface="Arial"/>
                <a:ea typeface="Arial"/>
                <a:cs typeface="Arial"/>
                <a:sym typeface="Arial"/>
              </a:rPr>
              <a:t>@malvikasharan, @turingway, </a:t>
            </a:r>
            <a:r>
              <a:rPr lang="en-GB" sz="1200">
                <a:solidFill>
                  <a:srgbClr val="545454"/>
                </a:solidFill>
              </a:rPr>
              <a:t>CC-BY  image by </a:t>
            </a:r>
            <a:r>
              <a:rPr lang="en-GB" sz="1200" i="1">
                <a:solidFill>
                  <a:srgbClr val="545454"/>
                </a:solidFill>
              </a:rPr>
              <a:t>The Turing Way </a:t>
            </a:r>
            <a:r>
              <a:rPr lang="en-GB" sz="1200">
                <a:solidFill>
                  <a:srgbClr val="545454"/>
                </a:solidFill>
              </a:rPr>
              <a:t>and Scriberia</a:t>
            </a:r>
            <a:r>
              <a:rPr lang="en-GB" sz="1200">
                <a:solidFill>
                  <a:srgbClr val="545454"/>
                </a:solidFill>
                <a:latin typeface="Arial"/>
                <a:ea typeface="Arial"/>
                <a:cs typeface="Arial"/>
                <a:sym typeface="Arial"/>
              </a:rPr>
              <a:t>, DOI: 10.5281/zenodo.</a:t>
            </a:r>
            <a:r>
              <a:rPr lang="en-GB" sz="1100">
                <a:solidFill>
                  <a:srgbClr val="545454"/>
                </a:solidFill>
              </a:rPr>
              <a:t>6475654</a:t>
            </a:r>
            <a:endParaRPr sz="1200">
              <a:solidFill>
                <a:srgbClr val="545454"/>
              </a:solidFill>
            </a:endParaRPr>
          </a:p>
        </p:txBody>
      </p:sp>
      <p:grpSp>
        <p:nvGrpSpPr>
          <p:cNvPr id="1143" name="Google Shape;1143;p117"/>
          <p:cNvGrpSpPr/>
          <p:nvPr/>
        </p:nvGrpSpPr>
        <p:grpSpPr>
          <a:xfrm>
            <a:off x="467575" y="3357610"/>
            <a:ext cx="2368451" cy="687059"/>
            <a:chOff x="457949" y="4033667"/>
            <a:chExt cx="2368451" cy="687059"/>
          </a:xfrm>
        </p:grpSpPr>
        <p:grpSp>
          <p:nvGrpSpPr>
            <p:cNvPr id="1144" name="Google Shape;1144;p117"/>
            <p:cNvGrpSpPr/>
            <p:nvPr/>
          </p:nvGrpSpPr>
          <p:grpSpPr>
            <a:xfrm>
              <a:off x="525881" y="4033667"/>
              <a:ext cx="2300519" cy="687059"/>
              <a:chOff x="270483" y="3925401"/>
              <a:chExt cx="2652045" cy="764909"/>
            </a:xfrm>
          </p:grpSpPr>
          <p:sp>
            <p:nvSpPr>
              <p:cNvPr id="1145" name="Google Shape;1145;p117"/>
              <p:cNvSpPr/>
              <p:nvPr/>
            </p:nvSpPr>
            <p:spPr>
              <a:xfrm>
                <a:off x="270483" y="3925401"/>
                <a:ext cx="762465" cy="764909"/>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grpSp>
            <p:nvGrpSpPr>
              <p:cNvPr id="1146" name="Google Shape;1146;p117"/>
              <p:cNvGrpSpPr/>
              <p:nvPr/>
            </p:nvGrpSpPr>
            <p:grpSpPr>
              <a:xfrm>
                <a:off x="1239143" y="3952278"/>
                <a:ext cx="762465" cy="711154"/>
                <a:chOff x="3672508" y="1051575"/>
                <a:chExt cx="1798983" cy="1798983"/>
              </a:xfrm>
            </p:grpSpPr>
            <p:sp>
              <p:nvSpPr>
                <p:cNvPr id="1147" name="Google Shape;1147;p117"/>
                <p:cNvSpPr/>
                <p:nvPr/>
              </p:nvSpPr>
              <p:spPr>
                <a:xfrm>
                  <a:off x="3672508" y="1051575"/>
                  <a:ext cx="1798983" cy="1798983"/>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148" name="Google Shape;1148;p117" descr="fa-share-alt.png"/>
                <p:cNvPicPr preferRelativeResize="0"/>
                <p:nvPr/>
              </p:nvPicPr>
              <p:blipFill rotWithShape="1">
                <a:blip r:embed="rId4">
                  <a:alphaModFix/>
                </a:blip>
                <a:srcRect/>
                <a:stretch/>
              </p:blipFill>
              <p:spPr>
                <a:xfrm>
                  <a:off x="3783275" y="1206266"/>
                  <a:ext cx="1425052" cy="1425052"/>
                </a:xfrm>
                <a:prstGeom prst="rect">
                  <a:avLst/>
                </a:prstGeom>
                <a:noFill/>
                <a:ln>
                  <a:noFill/>
                </a:ln>
              </p:spPr>
            </p:pic>
          </p:grpSp>
          <p:grpSp>
            <p:nvGrpSpPr>
              <p:cNvPr id="1149" name="Google Shape;1149;p117"/>
              <p:cNvGrpSpPr/>
              <p:nvPr/>
            </p:nvGrpSpPr>
            <p:grpSpPr>
              <a:xfrm>
                <a:off x="2160063" y="3949081"/>
                <a:ext cx="762465" cy="711154"/>
                <a:chOff x="6437560" y="1027598"/>
                <a:chExt cx="1798983" cy="1798983"/>
              </a:xfrm>
            </p:grpSpPr>
            <p:sp>
              <p:nvSpPr>
                <p:cNvPr id="1150" name="Google Shape;1150;p117"/>
                <p:cNvSpPr/>
                <p:nvPr/>
              </p:nvSpPr>
              <p:spPr>
                <a:xfrm>
                  <a:off x="6437560" y="1027598"/>
                  <a:ext cx="1798983" cy="1798983"/>
                </a:xfrm>
                <a:prstGeom prst="ellipse">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Arial"/>
                    <a:buNone/>
                  </a:pPr>
                  <a:endParaRPr sz="1800" b="0" i="0" u="none" strike="noStrike" cap="none">
                    <a:solidFill>
                      <a:srgbClr val="FFFFFF"/>
                    </a:solidFill>
                    <a:latin typeface="Arial"/>
                    <a:ea typeface="Arial"/>
                    <a:cs typeface="Arial"/>
                    <a:sym typeface="Arial"/>
                  </a:endParaRPr>
                </a:p>
              </p:txBody>
            </p:sp>
            <p:pic>
              <p:nvPicPr>
                <p:cNvPr id="1151" name="Google Shape;1151;p117"/>
                <p:cNvPicPr preferRelativeResize="0"/>
                <p:nvPr/>
              </p:nvPicPr>
              <p:blipFill rotWithShape="1">
                <a:blip r:embed="rId5">
                  <a:alphaModFix/>
                </a:blip>
                <a:srcRect/>
                <a:stretch/>
              </p:blipFill>
              <p:spPr>
                <a:xfrm>
                  <a:off x="6538901" y="1128939"/>
                  <a:ext cx="1596300" cy="1596300"/>
                </a:xfrm>
                <a:prstGeom prst="rect">
                  <a:avLst/>
                </a:prstGeom>
                <a:noFill/>
                <a:ln>
                  <a:noFill/>
                </a:ln>
              </p:spPr>
            </p:pic>
          </p:grpSp>
        </p:grpSp>
        <p:pic>
          <p:nvPicPr>
            <p:cNvPr id="1152" name="Google Shape;1152;p117"/>
            <p:cNvPicPr preferRelativeResize="0"/>
            <p:nvPr/>
          </p:nvPicPr>
          <p:blipFill rotWithShape="1">
            <a:blip r:embed="rId6">
              <a:alphaModFix/>
            </a:blip>
            <a:srcRect/>
            <a:stretch/>
          </p:blipFill>
          <p:spPr>
            <a:xfrm>
              <a:off x="457949" y="4071440"/>
              <a:ext cx="804388" cy="638776"/>
            </a:xfrm>
            <a:prstGeom prst="rect">
              <a:avLst/>
            </a:prstGeom>
            <a:noFill/>
            <a:ln>
              <a:noFill/>
            </a:ln>
          </p:spPr>
        </p:pic>
      </p:grpSp>
      <p:sp>
        <p:nvSpPr>
          <p:cNvPr id="1153" name="Google Shape;1153;p117"/>
          <p:cNvSpPr txBox="1">
            <a:spLocks noGrp="1"/>
          </p:cNvSpPr>
          <p:nvPr>
            <p:ph type="body" idx="3"/>
          </p:nvPr>
        </p:nvSpPr>
        <p:spPr>
          <a:xfrm>
            <a:off x="418462" y="1298970"/>
            <a:ext cx="2194109" cy="1651375"/>
          </a:xfrm>
          <a:prstGeom prst="rect">
            <a:avLst/>
          </a:prstGeom>
          <a:noFill/>
          <a:ln>
            <a:noFill/>
          </a:ln>
        </p:spPr>
        <p:txBody>
          <a:bodyPr spcFirstLastPara="1" wrap="square" lIns="0" tIns="0" rIns="0" bIns="0" anchor="ctr" anchorCtr="0">
            <a:noAutofit/>
          </a:bodyPr>
          <a:lstStyle/>
          <a:p>
            <a:pPr marL="0" lvl="0" indent="0" algn="l" rtl="0">
              <a:spcBef>
                <a:spcPts val="0"/>
              </a:spcBef>
              <a:spcAft>
                <a:spcPts val="0"/>
              </a:spcAft>
              <a:buClr>
                <a:schemeClr val="accent2"/>
              </a:buClr>
              <a:buSzPts val="2400"/>
              <a:buNone/>
            </a:pPr>
            <a:r>
              <a:rPr lang="en-GB" sz="2000" b="1" dirty="0">
                <a:solidFill>
                  <a:schemeClr val="accent2"/>
                </a:solidFill>
              </a:rPr>
              <a:t>The Turing Way fosters a culture of collaboration</a:t>
            </a:r>
            <a:endParaRPr sz="2400" dirty="0"/>
          </a:p>
          <a:p>
            <a:pPr marL="0" lvl="0" indent="0" algn="l" rtl="0">
              <a:spcBef>
                <a:spcPts val="1400"/>
              </a:spcBef>
              <a:spcAft>
                <a:spcPts val="0"/>
              </a:spcAft>
              <a:buClr>
                <a:schemeClr val="lt1"/>
              </a:buClr>
              <a:buSzPts val="2400"/>
              <a:buNone/>
            </a:pPr>
            <a:endParaRPr sz="2000" b="1" dirty="0">
              <a:solidFill>
                <a:srgbClr val="545454"/>
              </a:solidFill>
            </a:endParaRPr>
          </a:p>
        </p:txBody>
      </p:sp>
      <p:sp>
        <p:nvSpPr>
          <p:cNvPr id="1154" name="Google Shape;1154;p117"/>
          <p:cNvSpPr txBox="1"/>
          <p:nvPr/>
        </p:nvSpPr>
        <p:spPr>
          <a:xfrm>
            <a:off x="1425868" y="4558802"/>
            <a:ext cx="1934637" cy="403333"/>
          </a:xfrm>
          <a:prstGeom prst="rect">
            <a:avLst/>
          </a:prstGeom>
          <a:noFill/>
          <a:ln>
            <a:noFill/>
          </a:ln>
        </p:spPr>
        <p:txBody>
          <a:bodyPr spcFirstLastPara="1" wrap="square" lIns="91425" tIns="91425" rIns="91425" bIns="91425" anchor="b" anchorCtr="0">
            <a:no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rgbClr val="404040"/>
                </a:solidFill>
                <a:latin typeface="Zilla Slab"/>
                <a:ea typeface="Zilla Slab"/>
                <a:cs typeface="Zilla Slab"/>
                <a:sym typeface="Zilla Slab"/>
              </a:rPr>
              <a:t>Open Leadership</a:t>
            </a:r>
            <a:endParaRPr sz="2000" b="0" i="0" u="none" strike="noStrike" cap="none" dirty="0">
              <a:solidFill>
                <a:srgbClr val="404040"/>
              </a:solidFill>
              <a:latin typeface="Zilla Slab"/>
              <a:ea typeface="Zilla Slab"/>
              <a:cs typeface="Zilla Slab"/>
              <a:sym typeface="Zilla Slab"/>
            </a:endParaRPr>
          </a:p>
        </p:txBody>
      </p:sp>
      <p:pic>
        <p:nvPicPr>
          <p:cNvPr id="1155" name="Google Shape;1155;p117"/>
          <p:cNvPicPr preferRelativeResize="0"/>
          <p:nvPr/>
        </p:nvPicPr>
        <p:blipFill rotWithShape="1">
          <a:blip r:embed="rId7">
            <a:alphaModFix/>
          </a:blip>
          <a:srcRect/>
          <a:stretch/>
        </p:blipFill>
        <p:spPr>
          <a:xfrm>
            <a:off x="228599" y="4441424"/>
            <a:ext cx="1197269" cy="34320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Shape 1160"/>
        <p:cNvGrpSpPr/>
        <p:nvPr/>
      </p:nvGrpSpPr>
      <p:grpSpPr>
        <a:xfrm>
          <a:off x="0" y="0"/>
          <a:ext cx="0" cy="0"/>
          <a:chOff x="0" y="0"/>
          <a:chExt cx="0" cy="0"/>
        </a:xfrm>
      </p:grpSpPr>
      <p:sp>
        <p:nvSpPr>
          <p:cNvPr id="1161" name="Google Shape;1161;p118"/>
          <p:cNvSpPr txBox="1"/>
          <p:nvPr/>
        </p:nvSpPr>
        <p:spPr>
          <a:xfrm>
            <a:off x="431800" y="2451101"/>
            <a:ext cx="2299138" cy="554173"/>
          </a:xfrm>
          <a:prstGeom prst="rect">
            <a:avLst/>
          </a:prstGeom>
          <a:noFill/>
          <a:ln>
            <a:noFill/>
          </a:ln>
        </p:spPr>
        <p:txBody>
          <a:bodyPr spcFirstLastPara="1" wrap="square" lIns="91425" tIns="45700" rIns="91425" bIns="45700" anchor="t" anchorCtr="0">
            <a:noAutofit/>
          </a:bodyPr>
          <a:lstStyle/>
          <a:p>
            <a:pPr marL="0" marR="0" lvl="0" indent="0" algn="ctr" rtl="0">
              <a:lnSpc>
                <a:spcPct val="85000"/>
              </a:lnSpc>
              <a:spcBef>
                <a:spcPts val="0"/>
              </a:spcBef>
              <a:spcAft>
                <a:spcPts val="0"/>
              </a:spcAft>
              <a:buClr>
                <a:srgbClr val="FFFFFF"/>
              </a:buClr>
              <a:buSzPts val="1800"/>
              <a:buFont typeface="Arial"/>
              <a:buNone/>
            </a:pPr>
            <a:r>
              <a:rPr lang="en-GB" sz="1800" b="0" i="1" u="none" strike="noStrike" cap="none">
                <a:solidFill>
                  <a:srgbClr val="FFFFFF"/>
                </a:solidFill>
                <a:latin typeface="Arial"/>
                <a:ea typeface="Arial"/>
                <a:cs typeface="Arial"/>
                <a:sym typeface="Arial"/>
              </a:rPr>
              <a:t>Develop &amp; share</a:t>
            </a:r>
            <a:endParaRPr sz="1800" b="0" i="1" u="none" strike="noStrike" cap="none">
              <a:solidFill>
                <a:srgbClr val="FFFFFF"/>
              </a:solidFill>
              <a:latin typeface="Arial"/>
              <a:ea typeface="Arial"/>
              <a:cs typeface="Arial"/>
              <a:sym typeface="Arial"/>
            </a:endParaRPr>
          </a:p>
        </p:txBody>
      </p:sp>
      <p:pic>
        <p:nvPicPr>
          <p:cNvPr id="1162" name="Google Shape;1162;p118"/>
          <p:cNvPicPr preferRelativeResize="0"/>
          <p:nvPr/>
        </p:nvPicPr>
        <p:blipFill rotWithShape="1">
          <a:blip r:embed="rId3">
            <a:alphaModFix/>
          </a:blip>
          <a:srcRect/>
          <a:stretch/>
        </p:blipFill>
        <p:spPr>
          <a:xfrm>
            <a:off x="3422419" y="848304"/>
            <a:ext cx="2299138" cy="1485084"/>
          </a:xfrm>
          <a:prstGeom prst="rect">
            <a:avLst/>
          </a:prstGeom>
          <a:noFill/>
          <a:ln>
            <a:noFill/>
          </a:ln>
        </p:spPr>
      </p:pic>
      <p:pic>
        <p:nvPicPr>
          <p:cNvPr id="1163" name="Google Shape;1163;p118"/>
          <p:cNvPicPr preferRelativeResize="0"/>
          <p:nvPr/>
        </p:nvPicPr>
        <p:blipFill rotWithShape="1">
          <a:blip r:embed="rId4">
            <a:alphaModFix/>
          </a:blip>
          <a:srcRect/>
          <a:stretch/>
        </p:blipFill>
        <p:spPr>
          <a:xfrm>
            <a:off x="431800" y="3006315"/>
            <a:ext cx="2299138" cy="1485084"/>
          </a:xfrm>
          <a:prstGeom prst="rect">
            <a:avLst/>
          </a:prstGeom>
          <a:noFill/>
          <a:ln>
            <a:noFill/>
          </a:ln>
        </p:spPr>
      </p:pic>
      <p:pic>
        <p:nvPicPr>
          <p:cNvPr id="1164" name="Google Shape;1164;p118"/>
          <p:cNvPicPr preferRelativeResize="0"/>
          <p:nvPr/>
        </p:nvPicPr>
        <p:blipFill rotWithShape="1">
          <a:blip r:embed="rId5">
            <a:alphaModFix/>
          </a:blip>
          <a:srcRect/>
          <a:stretch/>
        </p:blipFill>
        <p:spPr>
          <a:xfrm>
            <a:off x="6413065" y="833194"/>
            <a:ext cx="2299138" cy="1485084"/>
          </a:xfrm>
          <a:prstGeom prst="rect">
            <a:avLst/>
          </a:prstGeom>
          <a:noFill/>
          <a:ln>
            <a:noFill/>
          </a:ln>
        </p:spPr>
      </p:pic>
      <p:sp>
        <p:nvSpPr>
          <p:cNvPr id="1165" name="Google Shape;1165;p118"/>
          <p:cNvSpPr txBox="1"/>
          <p:nvPr/>
        </p:nvSpPr>
        <p:spPr>
          <a:xfrm>
            <a:off x="6413062" y="2451102"/>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Arial"/>
              <a:buNone/>
            </a:pPr>
            <a:r>
              <a:rPr lang="en-GB" sz="1800" b="0" i="1" u="none" strike="noStrike" cap="none">
                <a:solidFill>
                  <a:srgbClr val="FFFFFF"/>
                </a:solidFill>
                <a:latin typeface="Arial"/>
                <a:ea typeface="Arial"/>
                <a:cs typeface="Arial"/>
                <a:sym typeface="Arial"/>
              </a:rPr>
              <a:t>Share resources</a:t>
            </a:r>
            <a:endParaRPr sz="1800" b="0" i="1" u="none" strike="noStrike" cap="none">
              <a:solidFill>
                <a:srgbClr val="FFFFFF"/>
              </a:solidFill>
              <a:latin typeface="Arial"/>
              <a:ea typeface="Arial"/>
              <a:cs typeface="Arial"/>
              <a:sym typeface="Arial"/>
            </a:endParaRPr>
          </a:p>
        </p:txBody>
      </p:sp>
      <p:sp>
        <p:nvSpPr>
          <p:cNvPr id="1166" name="Google Shape;1166;p118"/>
          <p:cNvSpPr txBox="1"/>
          <p:nvPr/>
        </p:nvSpPr>
        <p:spPr>
          <a:xfrm>
            <a:off x="431799" y="4624222"/>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Arial"/>
              <a:buNone/>
            </a:pPr>
            <a:r>
              <a:rPr lang="en-GB" sz="1800" b="0" i="1" u="none" strike="noStrike" cap="none">
                <a:solidFill>
                  <a:srgbClr val="FFFFFF"/>
                </a:solidFill>
                <a:latin typeface="Arial"/>
                <a:ea typeface="Arial"/>
                <a:cs typeface="Arial"/>
                <a:sym typeface="Arial"/>
              </a:rPr>
              <a:t>Review and update</a:t>
            </a:r>
            <a:endParaRPr sz="1800" b="0" i="1" u="none" strike="noStrike" cap="none">
              <a:solidFill>
                <a:srgbClr val="FFFFFF"/>
              </a:solidFill>
              <a:latin typeface="Arial"/>
              <a:ea typeface="Arial"/>
              <a:cs typeface="Arial"/>
              <a:sym typeface="Arial"/>
            </a:endParaRPr>
          </a:p>
        </p:txBody>
      </p:sp>
      <p:pic>
        <p:nvPicPr>
          <p:cNvPr id="1167" name="Google Shape;1167;p118"/>
          <p:cNvPicPr preferRelativeResize="0"/>
          <p:nvPr/>
        </p:nvPicPr>
        <p:blipFill rotWithShape="1">
          <a:blip r:embed="rId6">
            <a:alphaModFix/>
          </a:blip>
          <a:srcRect r="-4"/>
          <a:stretch/>
        </p:blipFill>
        <p:spPr>
          <a:xfrm>
            <a:off x="3422419" y="3016939"/>
            <a:ext cx="2299138" cy="1485084"/>
          </a:xfrm>
          <a:prstGeom prst="rect">
            <a:avLst/>
          </a:prstGeom>
          <a:noFill/>
          <a:ln>
            <a:noFill/>
          </a:ln>
        </p:spPr>
      </p:pic>
      <p:sp>
        <p:nvSpPr>
          <p:cNvPr id="1168" name="Google Shape;1168;p118"/>
          <p:cNvSpPr txBox="1"/>
          <p:nvPr/>
        </p:nvSpPr>
        <p:spPr>
          <a:xfrm>
            <a:off x="3422419" y="2390381"/>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Arial"/>
              <a:buNone/>
            </a:pPr>
            <a:r>
              <a:rPr lang="en-GB" sz="1800" b="0" i="1" u="none" strike="noStrike" cap="none">
                <a:solidFill>
                  <a:srgbClr val="FFFFFF"/>
                </a:solidFill>
                <a:latin typeface="Arial"/>
                <a:ea typeface="Arial"/>
                <a:cs typeface="Arial"/>
                <a:sym typeface="Arial"/>
              </a:rPr>
              <a:t>Maintain &amp; improve</a:t>
            </a:r>
            <a:endParaRPr sz="1800" b="0" i="1" u="none" strike="noStrike" cap="none">
              <a:solidFill>
                <a:srgbClr val="FFFFFF"/>
              </a:solidFill>
              <a:latin typeface="Arial"/>
              <a:ea typeface="Arial"/>
              <a:cs typeface="Arial"/>
              <a:sym typeface="Arial"/>
            </a:endParaRPr>
          </a:p>
        </p:txBody>
      </p:sp>
      <p:sp>
        <p:nvSpPr>
          <p:cNvPr id="1169" name="Google Shape;1169;p118"/>
          <p:cNvSpPr txBox="1"/>
          <p:nvPr/>
        </p:nvSpPr>
        <p:spPr>
          <a:xfrm>
            <a:off x="3425386" y="4624222"/>
            <a:ext cx="2299138" cy="31978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FFFFFF"/>
              </a:buClr>
              <a:buSzPts val="1800"/>
              <a:buFont typeface="Arial"/>
              <a:buNone/>
            </a:pPr>
            <a:r>
              <a:rPr lang="en-GB" sz="1800" b="0" i="1" u="none" strike="noStrike" cap="none">
                <a:solidFill>
                  <a:srgbClr val="FFFFFF"/>
                </a:solidFill>
                <a:latin typeface="Arial"/>
                <a:ea typeface="Arial"/>
                <a:cs typeface="Arial"/>
                <a:sym typeface="Arial"/>
              </a:rPr>
              <a:t>Make it global</a:t>
            </a:r>
            <a:endParaRPr sz="1800" b="0" i="1" u="none" strike="noStrike" cap="none">
              <a:solidFill>
                <a:srgbClr val="FFFFFF"/>
              </a:solidFill>
              <a:latin typeface="Arial"/>
              <a:ea typeface="Arial"/>
              <a:cs typeface="Arial"/>
              <a:sym typeface="Arial"/>
            </a:endParaRPr>
          </a:p>
        </p:txBody>
      </p:sp>
      <p:sp>
        <p:nvSpPr>
          <p:cNvPr id="1170" name="Google Shape;1170;p118"/>
          <p:cNvSpPr txBox="1"/>
          <p:nvPr/>
        </p:nvSpPr>
        <p:spPr>
          <a:xfrm>
            <a:off x="6413062" y="4613043"/>
            <a:ext cx="2299138" cy="319786"/>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FFFFFF"/>
              </a:buClr>
              <a:buSzPts val="1800"/>
              <a:buFont typeface="Arial"/>
              <a:buNone/>
            </a:pPr>
            <a:r>
              <a:rPr lang="en-GB" sz="1800" b="0" i="1" u="none" strike="noStrike" cap="none">
                <a:solidFill>
                  <a:srgbClr val="FFFFFF"/>
                </a:solidFill>
                <a:latin typeface="Arial"/>
                <a:ea typeface="Arial"/>
                <a:cs typeface="Arial"/>
                <a:sym typeface="Arial"/>
              </a:rPr>
              <a:t>Share best practices</a:t>
            </a:r>
            <a:endParaRPr sz="1800" b="0" i="1" u="none" strike="noStrike" cap="none">
              <a:solidFill>
                <a:srgbClr val="FFFFFF"/>
              </a:solidFill>
              <a:latin typeface="Arial"/>
              <a:ea typeface="Arial"/>
              <a:cs typeface="Arial"/>
              <a:sym typeface="Arial"/>
            </a:endParaRPr>
          </a:p>
        </p:txBody>
      </p:sp>
      <p:cxnSp>
        <p:nvCxnSpPr>
          <p:cNvPr id="1171" name="Google Shape;1171;p118"/>
          <p:cNvCxnSpPr/>
          <p:nvPr/>
        </p:nvCxnSpPr>
        <p:spPr>
          <a:xfrm rot="10800000">
            <a:off x="6413062" y="4588329"/>
            <a:ext cx="2299138" cy="0"/>
          </a:xfrm>
          <a:prstGeom prst="straightConnector1">
            <a:avLst/>
          </a:prstGeom>
          <a:noFill/>
          <a:ln w="28575" cap="flat" cmpd="sng">
            <a:solidFill>
              <a:schemeClr val="dk1"/>
            </a:solidFill>
            <a:prstDash val="solid"/>
            <a:round/>
            <a:headEnd type="none" w="sm" len="sm"/>
            <a:tailEnd type="none" w="sm" len="sm"/>
          </a:ln>
        </p:spPr>
      </p:cxnSp>
      <p:sp>
        <p:nvSpPr>
          <p:cNvPr id="1172" name="Google Shape;1172;p118"/>
          <p:cNvSpPr txBox="1"/>
          <p:nvPr/>
        </p:nvSpPr>
        <p:spPr>
          <a:xfrm>
            <a:off x="228600" y="57895"/>
            <a:ext cx="8751000" cy="653100"/>
          </a:xfrm>
          <a:prstGeom prst="rect">
            <a:avLst/>
          </a:prstGeom>
          <a:noFill/>
          <a:ln>
            <a:noFill/>
          </a:ln>
        </p:spPr>
        <p:txBody>
          <a:bodyPr spcFirstLastPara="1" wrap="square" lIns="91425" tIns="91425" rIns="91425" bIns="91425" anchor="b" anchorCtr="0">
            <a:noAutofit/>
          </a:bodyPr>
          <a:lstStyle/>
          <a:p>
            <a:pPr marL="0" marR="0" lvl="0" indent="0" algn="ctr" rtl="0">
              <a:lnSpc>
                <a:spcPct val="85000"/>
              </a:lnSpc>
              <a:spcBef>
                <a:spcPts val="0"/>
              </a:spcBef>
              <a:spcAft>
                <a:spcPts val="0"/>
              </a:spcAft>
              <a:buClr>
                <a:srgbClr val="FFFFFF"/>
              </a:buClr>
              <a:buSzPts val="2800"/>
              <a:buFont typeface="Arial"/>
              <a:buNone/>
            </a:pPr>
            <a:r>
              <a:rPr lang="en-GB" sz="2800" b="1" i="0" u="none" strike="noStrike" cap="none">
                <a:solidFill>
                  <a:srgbClr val="FFFFFF"/>
                </a:solidFill>
                <a:latin typeface="Arial"/>
                <a:ea typeface="Arial"/>
                <a:cs typeface="Arial"/>
                <a:sym typeface="Arial"/>
              </a:rPr>
              <a:t>Pathways for Collaboration</a:t>
            </a:r>
            <a:endParaRPr/>
          </a:p>
        </p:txBody>
      </p:sp>
      <p:cxnSp>
        <p:nvCxnSpPr>
          <p:cNvPr id="1173" name="Google Shape;1173;p118"/>
          <p:cNvCxnSpPr/>
          <p:nvPr/>
        </p:nvCxnSpPr>
        <p:spPr>
          <a:xfrm rot="10800000">
            <a:off x="6413062" y="2426387"/>
            <a:ext cx="2299138" cy="0"/>
          </a:xfrm>
          <a:prstGeom prst="straightConnector1">
            <a:avLst/>
          </a:prstGeom>
          <a:noFill/>
          <a:ln w="28575" cap="flat" cmpd="sng">
            <a:solidFill>
              <a:schemeClr val="dk1"/>
            </a:solidFill>
            <a:prstDash val="solid"/>
            <a:round/>
            <a:headEnd type="none" w="sm" len="sm"/>
            <a:tailEnd type="none" w="sm" len="sm"/>
          </a:ln>
        </p:spPr>
      </p:cxnSp>
      <p:cxnSp>
        <p:nvCxnSpPr>
          <p:cNvPr id="1174" name="Google Shape;1174;p118"/>
          <p:cNvCxnSpPr/>
          <p:nvPr/>
        </p:nvCxnSpPr>
        <p:spPr>
          <a:xfrm rot="10800000">
            <a:off x="3422431" y="4588329"/>
            <a:ext cx="2299138" cy="0"/>
          </a:xfrm>
          <a:prstGeom prst="straightConnector1">
            <a:avLst/>
          </a:prstGeom>
          <a:noFill/>
          <a:ln w="28575" cap="flat" cmpd="sng">
            <a:solidFill>
              <a:schemeClr val="dk1"/>
            </a:solidFill>
            <a:prstDash val="solid"/>
            <a:round/>
            <a:headEnd type="none" w="sm" len="sm"/>
            <a:tailEnd type="none" w="sm" len="sm"/>
          </a:ln>
        </p:spPr>
      </p:cxnSp>
      <p:cxnSp>
        <p:nvCxnSpPr>
          <p:cNvPr id="1175" name="Google Shape;1175;p118"/>
          <p:cNvCxnSpPr/>
          <p:nvPr/>
        </p:nvCxnSpPr>
        <p:spPr>
          <a:xfrm rot="10800000">
            <a:off x="3422431" y="2426387"/>
            <a:ext cx="2299138" cy="0"/>
          </a:xfrm>
          <a:prstGeom prst="straightConnector1">
            <a:avLst/>
          </a:prstGeom>
          <a:noFill/>
          <a:ln w="28575" cap="flat" cmpd="sng">
            <a:solidFill>
              <a:schemeClr val="dk1"/>
            </a:solidFill>
            <a:prstDash val="solid"/>
            <a:round/>
            <a:headEnd type="none" w="sm" len="sm"/>
            <a:tailEnd type="none" w="sm" len="sm"/>
          </a:ln>
        </p:spPr>
      </p:cxnSp>
      <p:cxnSp>
        <p:nvCxnSpPr>
          <p:cNvPr id="1176" name="Google Shape;1176;p118"/>
          <p:cNvCxnSpPr/>
          <p:nvPr/>
        </p:nvCxnSpPr>
        <p:spPr>
          <a:xfrm rot="10800000">
            <a:off x="431793" y="4570529"/>
            <a:ext cx="2299138" cy="0"/>
          </a:xfrm>
          <a:prstGeom prst="straightConnector1">
            <a:avLst/>
          </a:prstGeom>
          <a:noFill/>
          <a:ln w="28575" cap="flat" cmpd="sng">
            <a:solidFill>
              <a:schemeClr val="dk1"/>
            </a:solidFill>
            <a:prstDash val="solid"/>
            <a:round/>
            <a:headEnd type="none" w="sm" len="sm"/>
            <a:tailEnd type="none" w="sm" len="sm"/>
          </a:ln>
        </p:spPr>
      </p:cxnSp>
      <p:cxnSp>
        <p:nvCxnSpPr>
          <p:cNvPr id="1177" name="Google Shape;1177;p118"/>
          <p:cNvCxnSpPr/>
          <p:nvPr/>
        </p:nvCxnSpPr>
        <p:spPr>
          <a:xfrm rot="10800000">
            <a:off x="431793" y="2426387"/>
            <a:ext cx="2299138" cy="0"/>
          </a:xfrm>
          <a:prstGeom prst="straightConnector1">
            <a:avLst/>
          </a:prstGeom>
          <a:noFill/>
          <a:ln w="28575" cap="flat" cmpd="sng">
            <a:solidFill>
              <a:schemeClr val="dk1"/>
            </a:solidFill>
            <a:prstDash val="solid"/>
            <a:round/>
            <a:headEnd type="none" w="sm" len="sm"/>
            <a:tailEnd type="none" w="sm" len="sm"/>
          </a:ln>
        </p:spPr>
      </p:cxnSp>
      <p:pic>
        <p:nvPicPr>
          <p:cNvPr id="1178" name="Google Shape;1178;p118"/>
          <p:cNvPicPr preferRelativeResize="0"/>
          <p:nvPr/>
        </p:nvPicPr>
        <p:blipFill rotWithShape="1">
          <a:blip r:embed="rId7">
            <a:alphaModFix/>
          </a:blip>
          <a:srcRect/>
          <a:stretch/>
        </p:blipFill>
        <p:spPr>
          <a:xfrm>
            <a:off x="6413038" y="3016939"/>
            <a:ext cx="2299138" cy="1474460"/>
          </a:xfrm>
          <a:prstGeom prst="rect">
            <a:avLst/>
          </a:prstGeom>
          <a:noFill/>
          <a:ln>
            <a:noFill/>
          </a:ln>
        </p:spPr>
      </p:pic>
      <p:cxnSp>
        <p:nvCxnSpPr>
          <p:cNvPr id="1179" name="Google Shape;1179;p118"/>
          <p:cNvCxnSpPr/>
          <p:nvPr/>
        </p:nvCxnSpPr>
        <p:spPr>
          <a:xfrm rot="10800000">
            <a:off x="431793" y="698469"/>
            <a:ext cx="8280383" cy="0"/>
          </a:xfrm>
          <a:prstGeom prst="straightConnector1">
            <a:avLst/>
          </a:prstGeom>
          <a:noFill/>
          <a:ln w="28575" cap="flat" cmpd="sng">
            <a:solidFill>
              <a:schemeClr val="lt1"/>
            </a:solidFill>
            <a:prstDash val="solid"/>
            <a:round/>
            <a:headEnd type="none" w="sm" len="sm"/>
            <a:tailEnd type="none" w="sm" len="sm"/>
          </a:ln>
        </p:spPr>
      </p:cxnSp>
      <p:pic>
        <p:nvPicPr>
          <p:cNvPr id="1180" name="Google Shape;1180;p118" descr="Text, whiteboard&#10;&#10;Description automatically generated"/>
          <p:cNvPicPr preferRelativeResize="0"/>
          <p:nvPr/>
        </p:nvPicPr>
        <p:blipFill rotWithShape="1">
          <a:blip r:embed="rId8">
            <a:alphaModFix/>
          </a:blip>
          <a:srcRect/>
          <a:stretch/>
        </p:blipFill>
        <p:spPr>
          <a:xfrm>
            <a:off x="431794" y="828005"/>
            <a:ext cx="2299118" cy="150538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85"/>
        <p:cNvGrpSpPr/>
        <p:nvPr/>
      </p:nvGrpSpPr>
      <p:grpSpPr>
        <a:xfrm>
          <a:off x="0" y="0"/>
          <a:ext cx="0" cy="0"/>
          <a:chOff x="0" y="0"/>
          <a:chExt cx="0" cy="0"/>
        </a:xfrm>
      </p:grpSpPr>
      <p:sp>
        <p:nvSpPr>
          <p:cNvPr id="1186" name="Google Shape;1186;p119"/>
          <p:cNvSpPr txBox="1"/>
          <p:nvPr/>
        </p:nvSpPr>
        <p:spPr>
          <a:xfrm>
            <a:off x="431800" y="101150"/>
            <a:ext cx="8054400" cy="5541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lt1"/>
              </a:buClr>
              <a:buSzPts val="2400"/>
              <a:buFont typeface="Arial"/>
              <a:buNone/>
            </a:pPr>
            <a:r>
              <a:rPr lang="en-GB" sz="2400">
                <a:solidFill>
                  <a:schemeClr val="lt1"/>
                </a:solidFill>
                <a:latin typeface="Arial"/>
                <a:ea typeface="Arial"/>
                <a:cs typeface="Arial"/>
                <a:sym typeface="Arial"/>
              </a:rPr>
              <a:t>Global Collaboration: Translation &amp; Contextualisation</a:t>
            </a:r>
            <a:endParaRPr sz="2400">
              <a:solidFill>
                <a:schemeClr val="lt1"/>
              </a:solidFill>
              <a:latin typeface="Arial"/>
              <a:ea typeface="Arial"/>
              <a:cs typeface="Arial"/>
              <a:sym typeface="Arial"/>
            </a:endParaRPr>
          </a:p>
        </p:txBody>
      </p:sp>
      <p:sp>
        <p:nvSpPr>
          <p:cNvPr id="1187" name="Google Shape;1187;p119"/>
          <p:cNvSpPr txBox="1"/>
          <p:nvPr/>
        </p:nvSpPr>
        <p:spPr>
          <a:xfrm>
            <a:off x="571500" y="1078475"/>
            <a:ext cx="5309400" cy="4002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sp>
        <p:nvSpPr>
          <p:cNvPr id="1188" name="Google Shape;1188;p119"/>
          <p:cNvSpPr txBox="1">
            <a:spLocks noGrp="1"/>
          </p:cNvSpPr>
          <p:nvPr>
            <p:ph type="body" idx="3"/>
          </p:nvPr>
        </p:nvSpPr>
        <p:spPr>
          <a:xfrm>
            <a:off x="431800" y="4792474"/>
            <a:ext cx="8712300" cy="351000"/>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400"/>
              <a:buNone/>
            </a:pPr>
            <a:r>
              <a:rPr lang="en-GB" sz="1200"/>
              <a:t>@turingway, Image by Scriberia and The Turing Way Community, CC-BY 4.0, DOI: 10.5281/zenodo.</a:t>
            </a:r>
            <a:r>
              <a:rPr lang="en-GB" sz="1100"/>
              <a:t>6475654</a:t>
            </a:r>
            <a:endParaRPr sz="1200">
              <a:solidFill>
                <a:srgbClr val="FFFFFF"/>
              </a:solidFill>
            </a:endParaRPr>
          </a:p>
        </p:txBody>
      </p:sp>
      <p:pic>
        <p:nvPicPr>
          <p:cNvPr id="1189" name="Google Shape;1189;p119"/>
          <p:cNvPicPr preferRelativeResize="0"/>
          <p:nvPr/>
        </p:nvPicPr>
        <p:blipFill rotWithShape="1">
          <a:blip r:embed="rId3">
            <a:alphaModFix/>
          </a:blip>
          <a:srcRect l="8250" t="21671" r="7474" b="21670"/>
          <a:stretch/>
        </p:blipFill>
        <p:spPr>
          <a:xfrm>
            <a:off x="484850" y="4378050"/>
            <a:ext cx="2064300" cy="414425"/>
          </a:xfrm>
          <a:prstGeom prst="rect">
            <a:avLst/>
          </a:prstGeom>
          <a:noFill/>
          <a:ln>
            <a:noFill/>
          </a:ln>
        </p:spPr>
      </p:pic>
      <p:pic>
        <p:nvPicPr>
          <p:cNvPr id="1190" name="Google Shape;1190;p119"/>
          <p:cNvPicPr preferRelativeResize="0"/>
          <p:nvPr/>
        </p:nvPicPr>
        <p:blipFill rotWithShape="1">
          <a:blip r:embed="rId4">
            <a:alphaModFix/>
          </a:blip>
          <a:srcRect/>
          <a:stretch/>
        </p:blipFill>
        <p:spPr>
          <a:xfrm>
            <a:off x="484850" y="933000"/>
            <a:ext cx="3375862" cy="3368849"/>
          </a:xfrm>
          <a:prstGeom prst="rect">
            <a:avLst/>
          </a:prstGeom>
          <a:noFill/>
          <a:ln>
            <a:noFill/>
          </a:ln>
        </p:spPr>
      </p:pic>
      <p:pic>
        <p:nvPicPr>
          <p:cNvPr id="1191" name="Google Shape;1191;p119"/>
          <p:cNvPicPr preferRelativeResize="0"/>
          <p:nvPr/>
        </p:nvPicPr>
        <p:blipFill rotWithShape="1">
          <a:blip r:embed="rId5">
            <a:alphaModFix/>
          </a:blip>
          <a:srcRect t="1544"/>
          <a:stretch/>
        </p:blipFill>
        <p:spPr>
          <a:xfrm>
            <a:off x="3987450" y="933000"/>
            <a:ext cx="4219893" cy="2427937"/>
          </a:xfrm>
          <a:prstGeom prst="rect">
            <a:avLst/>
          </a:prstGeom>
          <a:noFill/>
          <a:ln>
            <a:noFill/>
          </a:ln>
        </p:spPr>
      </p:pic>
      <p:pic>
        <p:nvPicPr>
          <p:cNvPr id="1192" name="Google Shape;1192;p119"/>
          <p:cNvPicPr preferRelativeResize="0"/>
          <p:nvPr/>
        </p:nvPicPr>
        <p:blipFill rotWithShape="1">
          <a:blip r:embed="rId6">
            <a:alphaModFix/>
          </a:blip>
          <a:srcRect t="30140"/>
          <a:stretch/>
        </p:blipFill>
        <p:spPr>
          <a:xfrm>
            <a:off x="5780060" y="3461117"/>
            <a:ext cx="1612491" cy="1310231"/>
          </a:xfrm>
          <a:prstGeom prst="rect">
            <a:avLst/>
          </a:prstGeom>
          <a:noFill/>
          <a:ln>
            <a:noFill/>
          </a:ln>
        </p:spPr>
      </p:pic>
      <p:pic>
        <p:nvPicPr>
          <p:cNvPr id="1193" name="Google Shape;1193;p119"/>
          <p:cNvPicPr preferRelativeResize="0"/>
          <p:nvPr/>
        </p:nvPicPr>
        <p:blipFill rotWithShape="1">
          <a:blip r:embed="rId7">
            <a:alphaModFix/>
          </a:blip>
          <a:srcRect b="22582"/>
          <a:stretch/>
        </p:blipFill>
        <p:spPr>
          <a:xfrm>
            <a:off x="3987450" y="3461117"/>
            <a:ext cx="1653553" cy="133135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pic>
        <p:nvPicPr>
          <p:cNvPr id="709" name="Google Shape;709;p93"/>
          <p:cNvPicPr preferRelativeResize="0">
            <a:picLocks noGrp="1"/>
          </p:cNvPicPr>
          <p:nvPr>
            <p:ph type="pic" idx="2"/>
          </p:nvPr>
        </p:nvPicPr>
        <p:blipFill rotWithShape="1">
          <a:blip r:embed="rId3">
            <a:alphaModFix/>
          </a:blip>
          <a:srcRect/>
          <a:stretch/>
        </p:blipFill>
        <p:spPr>
          <a:xfrm>
            <a:off x="5651872" y="0"/>
            <a:ext cx="3493714" cy="4573587"/>
          </a:xfrm>
          <a:prstGeom prst="rect">
            <a:avLst/>
          </a:prstGeom>
          <a:noFill/>
          <a:ln>
            <a:noFill/>
          </a:ln>
        </p:spPr>
      </p:pic>
      <p:sp>
        <p:nvSpPr>
          <p:cNvPr id="710" name="Google Shape;710;p93"/>
          <p:cNvSpPr txBox="1">
            <a:spLocks noGrp="1"/>
          </p:cNvSpPr>
          <p:nvPr>
            <p:ph type="title"/>
          </p:nvPr>
        </p:nvSpPr>
        <p:spPr>
          <a:xfrm>
            <a:off x="431800" y="2184922"/>
            <a:ext cx="4353560" cy="57151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3400"/>
              <a:buNone/>
            </a:pPr>
            <a:r>
              <a:rPr lang="en-GB" b="0"/>
              <a:t>The national institute for data science and artificial intelligence</a:t>
            </a:r>
            <a:br>
              <a:rPr lang="en-GB" b="0"/>
            </a:br>
            <a:endParaRPr b="0"/>
          </a:p>
        </p:txBody>
      </p:sp>
      <p:sp>
        <p:nvSpPr>
          <p:cNvPr id="711" name="Google Shape;711;p93"/>
          <p:cNvSpPr txBox="1"/>
          <p:nvPr/>
        </p:nvSpPr>
        <p:spPr>
          <a:xfrm>
            <a:off x="0" y="4279697"/>
            <a:ext cx="9144000" cy="86380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200"/>
              <a:buFont typeface="Arial"/>
              <a:buNone/>
            </a:pPr>
            <a:r>
              <a:rPr lang="en-GB" sz="1200" b="0" i="0" u="none" strike="noStrike" cap="none">
                <a:solidFill>
                  <a:schemeClr val="lt1"/>
                </a:solidFill>
                <a:latin typeface="Arial"/>
                <a:ea typeface="Arial"/>
                <a:cs typeface="Arial"/>
                <a:sym typeface="Arial"/>
              </a:rPr>
              <a:t>@malvikasharan @turingway, CC-BY 4.0, https://www.turing.ac.uk/, DOI: 10.5281/zenodo.</a:t>
            </a:r>
            <a:r>
              <a:rPr lang="en-GB" sz="1100">
                <a:solidFill>
                  <a:schemeClr val="lt1"/>
                </a:solidFill>
              </a:rPr>
              <a:t>6475654</a:t>
            </a:r>
            <a:endParaRPr sz="1200" b="0" i="0" u="none" strike="noStrike" cap="non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98"/>
        <p:cNvGrpSpPr/>
        <p:nvPr/>
      </p:nvGrpSpPr>
      <p:grpSpPr>
        <a:xfrm>
          <a:off x="0" y="0"/>
          <a:ext cx="0" cy="0"/>
          <a:chOff x="0" y="0"/>
          <a:chExt cx="0" cy="0"/>
        </a:xfrm>
      </p:grpSpPr>
      <p:sp>
        <p:nvSpPr>
          <p:cNvPr id="1199" name="Google Shape;1199;p120"/>
          <p:cNvSpPr txBox="1"/>
          <p:nvPr/>
        </p:nvSpPr>
        <p:spPr>
          <a:xfrm>
            <a:off x="431800" y="101150"/>
            <a:ext cx="8054400" cy="5541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lt1"/>
              </a:buClr>
              <a:buSzPts val="2400"/>
              <a:buFont typeface="Arial"/>
              <a:buNone/>
            </a:pPr>
            <a:r>
              <a:rPr lang="en-GB" sz="2400">
                <a:solidFill>
                  <a:schemeClr val="lt1"/>
                </a:solidFill>
                <a:latin typeface="Arial"/>
                <a:ea typeface="Arial"/>
                <a:cs typeface="Arial"/>
                <a:sym typeface="Arial"/>
              </a:rPr>
              <a:t>Global Collaboration: Translation &amp; Contextualisation</a:t>
            </a:r>
            <a:endParaRPr sz="2400">
              <a:solidFill>
                <a:schemeClr val="lt1"/>
              </a:solidFill>
              <a:latin typeface="Arial"/>
              <a:ea typeface="Arial"/>
              <a:cs typeface="Arial"/>
              <a:sym typeface="Arial"/>
            </a:endParaRPr>
          </a:p>
        </p:txBody>
      </p:sp>
      <p:sp>
        <p:nvSpPr>
          <p:cNvPr id="1200" name="Google Shape;1200;p120"/>
          <p:cNvSpPr txBox="1"/>
          <p:nvPr/>
        </p:nvSpPr>
        <p:spPr>
          <a:xfrm>
            <a:off x="571500" y="1078475"/>
            <a:ext cx="5309400" cy="4002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sp>
        <p:nvSpPr>
          <p:cNvPr id="1201" name="Google Shape;1201;p120"/>
          <p:cNvSpPr txBox="1">
            <a:spLocks noGrp="1"/>
          </p:cNvSpPr>
          <p:nvPr>
            <p:ph type="body" idx="3"/>
          </p:nvPr>
        </p:nvSpPr>
        <p:spPr>
          <a:xfrm>
            <a:off x="431800" y="4792474"/>
            <a:ext cx="8712300" cy="351000"/>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SzPts val="1400"/>
              <a:buNone/>
            </a:pPr>
            <a:r>
              <a:rPr lang="en-GB" sz="1200"/>
              <a:t>https://github.com/Open-Science-Community-Saudi-Arabia/localisation/issues/1#issuecomment-1100303321</a:t>
            </a:r>
            <a:br>
              <a:rPr lang="en-GB" sz="1200"/>
            </a:br>
            <a:r>
              <a:rPr lang="en-GB" sz="1200"/>
              <a:t>Fireside Chat on multilingual data science: https://www.youtube.com/watch?v=Ydogg2tQljA</a:t>
            </a:r>
            <a:endParaRPr sz="1200">
              <a:solidFill>
                <a:srgbClr val="FFFFFF"/>
              </a:solidFill>
            </a:endParaRPr>
          </a:p>
        </p:txBody>
      </p:sp>
      <p:pic>
        <p:nvPicPr>
          <p:cNvPr id="1202" name="Google Shape;1202;p120"/>
          <p:cNvPicPr preferRelativeResize="0"/>
          <p:nvPr/>
        </p:nvPicPr>
        <p:blipFill rotWithShape="1">
          <a:blip r:embed="rId3">
            <a:alphaModFix/>
          </a:blip>
          <a:srcRect r="10569"/>
          <a:stretch/>
        </p:blipFill>
        <p:spPr>
          <a:xfrm>
            <a:off x="4197927" y="849875"/>
            <a:ext cx="4836196" cy="3778204"/>
          </a:xfrm>
          <a:prstGeom prst="rect">
            <a:avLst/>
          </a:prstGeom>
          <a:noFill/>
          <a:ln>
            <a:noFill/>
          </a:ln>
        </p:spPr>
      </p:pic>
      <p:pic>
        <p:nvPicPr>
          <p:cNvPr id="1203" name="Google Shape;1203;p120"/>
          <p:cNvPicPr preferRelativeResize="0"/>
          <p:nvPr/>
        </p:nvPicPr>
        <p:blipFill rotWithShape="1">
          <a:blip r:embed="rId4">
            <a:alphaModFix/>
          </a:blip>
          <a:srcRect/>
          <a:stretch/>
        </p:blipFill>
        <p:spPr>
          <a:xfrm>
            <a:off x="361872" y="844551"/>
            <a:ext cx="3766127" cy="2572554"/>
          </a:xfrm>
          <a:prstGeom prst="rect">
            <a:avLst/>
          </a:prstGeom>
          <a:noFill/>
          <a:ln>
            <a:noFill/>
          </a:ln>
          <a:effectLst>
            <a:outerShdw blurRad="414164" dist="38100" dir="5400000" algn="t" rotWithShape="0">
              <a:srgbClr val="000000">
                <a:alpha val="40000"/>
              </a:srgbClr>
            </a:outerShdw>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08"/>
        <p:cNvGrpSpPr/>
        <p:nvPr/>
      </p:nvGrpSpPr>
      <p:grpSpPr>
        <a:xfrm>
          <a:off x="0" y="0"/>
          <a:ext cx="0" cy="0"/>
          <a:chOff x="0" y="0"/>
          <a:chExt cx="0" cy="0"/>
        </a:xfrm>
      </p:grpSpPr>
      <p:sp>
        <p:nvSpPr>
          <p:cNvPr id="1209" name="Google Shape;1209;p121"/>
          <p:cNvSpPr txBox="1"/>
          <p:nvPr/>
        </p:nvSpPr>
        <p:spPr>
          <a:xfrm>
            <a:off x="431800" y="101150"/>
            <a:ext cx="8054400" cy="5541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lt1"/>
              </a:buClr>
              <a:buSzPts val="2400"/>
              <a:buFont typeface="Arial"/>
              <a:buNone/>
            </a:pPr>
            <a:r>
              <a:rPr lang="en-GB" sz="2400">
                <a:solidFill>
                  <a:schemeClr val="lt1"/>
                </a:solidFill>
                <a:latin typeface="Arial"/>
                <a:ea typeface="Arial"/>
                <a:cs typeface="Arial"/>
                <a:sym typeface="Arial"/>
              </a:rPr>
              <a:t>Recognition for all Contributors</a:t>
            </a:r>
            <a:endParaRPr sz="2400">
              <a:solidFill>
                <a:schemeClr val="lt1"/>
              </a:solidFill>
              <a:latin typeface="Arial"/>
              <a:ea typeface="Arial"/>
              <a:cs typeface="Arial"/>
              <a:sym typeface="Arial"/>
            </a:endParaRPr>
          </a:p>
        </p:txBody>
      </p:sp>
      <p:sp>
        <p:nvSpPr>
          <p:cNvPr id="1210" name="Google Shape;1210;p121"/>
          <p:cNvSpPr txBox="1"/>
          <p:nvPr/>
        </p:nvSpPr>
        <p:spPr>
          <a:xfrm>
            <a:off x="571500" y="1078475"/>
            <a:ext cx="5309400" cy="400200"/>
          </a:xfrm>
          <a:prstGeom prst="rect">
            <a:avLst/>
          </a:prstGeom>
          <a:noFill/>
          <a:ln>
            <a:noFill/>
          </a:ln>
        </p:spPr>
        <p:txBody>
          <a:bodyPr spcFirstLastPara="1" wrap="square" lIns="91425" tIns="91425" rIns="91425" bIns="91425" anchor="t" anchorCtr="0">
            <a:spAutoFit/>
          </a:bodyPr>
          <a:lstStyle/>
          <a:p>
            <a:pPr marL="0" marR="0" lvl="0" indent="0" algn="l" rtl="0">
              <a:spcBef>
                <a:spcPts val="0"/>
              </a:spcBef>
              <a:spcAft>
                <a:spcPts val="0"/>
              </a:spcAft>
              <a:buClr>
                <a:schemeClr val="dk1"/>
              </a:buClr>
              <a:buSzPts val="1800"/>
              <a:buFont typeface="Arial"/>
              <a:buNone/>
            </a:pPr>
            <a:endParaRPr sz="1800">
              <a:solidFill>
                <a:schemeClr val="dk1"/>
              </a:solidFill>
              <a:latin typeface="Arial"/>
              <a:ea typeface="Arial"/>
              <a:cs typeface="Arial"/>
              <a:sym typeface="Arial"/>
            </a:endParaRPr>
          </a:p>
        </p:txBody>
      </p:sp>
      <p:pic>
        <p:nvPicPr>
          <p:cNvPr id="1211" name="Google Shape;1211;p121"/>
          <p:cNvPicPr preferRelativeResize="0"/>
          <p:nvPr/>
        </p:nvPicPr>
        <p:blipFill rotWithShape="1">
          <a:blip r:embed="rId3">
            <a:alphaModFix/>
          </a:blip>
          <a:srcRect/>
          <a:stretch/>
        </p:blipFill>
        <p:spPr>
          <a:xfrm>
            <a:off x="431800" y="891752"/>
            <a:ext cx="5061150" cy="3919899"/>
          </a:xfrm>
          <a:prstGeom prst="rect">
            <a:avLst/>
          </a:prstGeom>
          <a:noFill/>
          <a:ln>
            <a:noFill/>
          </a:ln>
        </p:spPr>
      </p:pic>
      <p:sp>
        <p:nvSpPr>
          <p:cNvPr id="1212" name="Google Shape;1212;p121"/>
          <p:cNvSpPr txBox="1">
            <a:spLocks noGrp="1"/>
          </p:cNvSpPr>
          <p:nvPr>
            <p:ph type="body" idx="3"/>
          </p:nvPr>
        </p:nvSpPr>
        <p:spPr>
          <a:xfrm>
            <a:off x="172025" y="4792474"/>
            <a:ext cx="8712300" cy="351000"/>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400"/>
              <a:buNone/>
            </a:pPr>
            <a:r>
              <a:rPr lang="en-GB" sz="1200"/>
              <a:t>@turingway, Image by Scriberia and The Turing Way Community, CC-BY 4.0, DOI: 10.5281/zenodo.</a:t>
            </a:r>
            <a:r>
              <a:rPr lang="en-GB" sz="1100"/>
              <a:t>6475654</a:t>
            </a:r>
            <a:endParaRPr sz="1200">
              <a:solidFill>
                <a:srgbClr val="FFFFFF"/>
              </a:solidFill>
            </a:endParaRPr>
          </a:p>
        </p:txBody>
      </p:sp>
      <p:pic>
        <p:nvPicPr>
          <p:cNvPr id="1213" name="Google Shape;1213;p121"/>
          <p:cNvPicPr preferRelativeResize="0"/>
          <p:nvPr/>
        </p:nvPicPr>
        <p:blipFill rotWithShape="1">
          <a:blip r:embed="rId4">
            <a:alphaModFix/>
          </a:blip>
          <a:srcRect l="8250" t="21671" r="7474" b="21670"/>
          <a:stretch/>
        </p:blipFill>
        <p:spPr>
          <a:xfrm>
            <a:off x="484850" y="4378050"/>
            <a:ext cx="2064300" cy="414425"/>
          </a:xfrm>
          <a:prstGeom prst="rect">
            <a:avLst/>
          </a:prstGeom>
          <a:noFill/>
          <a:ln>
            <a:noFill/>
          </a:ln>
        </p:spPr>
      </p:pic>
      <p:sp>
        <p:nvSpPr>
          <p:cNvPr id="1214" name="Google Shape;1214;p121"/>
          <p:cNvSpPr txBox="1"/>
          <p:nvPr/>
        </p:nvSpPr>
        <p:spPr>
          <a:xfrm>
            <a:off x="5655575" y="3392049"/>
            <a:ext cx="3234000" cy="13053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1200"/>
              </a:spcBef>
              <a:spcAft>
                <a:spcPts val="200"/>
              </a:spcAft>
              <a:buClr>
                <a:schemeClr val="lt1"/>
              </a:buClr>
              <a:buSzPts val="1300"/>
              <a:buFont typeface="Arial"/>
              <a:buNone/>
            </a:pPr>
            <a:r>
              <a:rPr lang="en-GB" sz="1300" b="1">
                <a:solidFill>
                  <a:schemeClr val="lt1"/>
                </a:solidFill>
                <a:latin typeface="Arial"/>
                <a:ea typeface="Arial"/>
                <a:cs typeface="Arial"/>
                <a:sym typeface="Arial"/>
              </a:rPr>
              <a:t>Cite as: </a:t>
            </a:r>
            <a:r>
              <a:rPr lang="en-GB" sz="1300" i="1">
                <a:solidFill>
                  <a:srgbClr val="FF9900"/>
                </a:solidFill>
                <a:latin typeface="Arial"/>
                <a:ea typeface="Arial"/>
                <a:cs typeface="Arial"/>
                <a:sym typeface="Arial"/>
              </a:rPr>
              <a:t>The Turing Way Community. </a:t>
            </a:r>
            <a:r>
              <a:rPr lang="en-GB" sz="1300" i="1">
                <a:solidFill>
                  <a:schemeClr val="lt1"/>
                </a:solidFill>
                <a:latin typeface="Arial"/>
                <a:ea typeface="Arial"/>
                <a:cs typeface="Arial"/>
                <a:sym typeface="Arial"/>
              </a:rPr>
              <a:t>(2021). The Turing Way: A handbook for reproducible, ethical and collaborative research (1.0.1). Zenodo. https://doi.org/10.5281/zenodo.5671094</a:t>
            </a:r>
            <a:endParaRPr sz="1300" i="1">
              <a:solidFill>
                <a:schemeClr val="lt1"/>
              </a:solidFill>
              <a:latin typeface="Arial"/>
              <a:ea typeface="Arial"/>
              <a:cs typeface="Arial"/>
              <a:sym typeface="Arial"/>
            </a:endParaRPr>
          </a:p>
        </p:txBody>
      </p:sp>
      <p:pic>
        <p:nvPicPr>
          <p:cNvPr id="1215" name="Google Shape;1215;p121"/>
          <p:cNvPicPr preferRelativeResize="0"/>
          <p:nvPr/>
        </p:nvPicPr>
        <p:blipFill rotWithShape="1">
          <a:blip r:embed="rId5">
            <a:alphaModFix/>
          </a:blip>
          <a:srcRect/>
          <a:stretch/>
        </p:blipFill>
        <p:spPr>
          <a:xfrm>
            <a:off x="7412115" y="1044150"/>
            <a:ext cx="1425481" cy="2462200"/>
          </a:xfrm>
          <a:prstGeom prst="rect">
            <a:avLst/>
          </a:prstGeom>
          <a:noFill/>
          <a:ln>
            <a:noFill/>
          </a:ln>
        </p:spPr>
      </p:pic>
      <p:pic>
        <p:nvPicPr>
          <p:cNvPr id="1216" name="Google Shape;1216;p121"/>
          <p:cNvPicPr preferRelativeResize="0"/>
          <p:nvPr/>
        </p:nvPicPr>
        <p:blipFill rotWithShape="1">
          <a:blip r:embed="rId6">
            <a:alphaModFix/>
          </a:blip>
          <a:srcRect b="5589"/>
          <a:stretch/>
        </p:blipFill>
        <p:spPr>
          <a:xfrm>
            <a:off x="5603620" y="1044150"/>
            <a:ext cx="1692250" cy="2462200"/>
          </a:xfrm>
          <a:prstGeom prst="rect">
            <a:avLst/>
          </a:prstGeom>
          <a:noFill/>
          <a:ln>
            <a:noFill/>
          </a:ln>
        </p:spPr>
      </p:pic>
      <p:pic>
        <p:nvPicPr>
          <p:cNvPr id="1217" name="Google Shape;1217;p121"/>
          <p:cNvPicPr preferRelativeResize="0"/>
          <p:nvPr/>
        </p:nvPicPr>
        <p:blipFill rotWithShape="1">
          <a:blip r:embed="rId7">
            <a:alphaModFix/>
          </a:blip>
          <a:srcRect/>
          <a:stretch/>
        </p:blipFill>
        <p:spPr>
          <a:xfrm>
            <a:off x="8877208" y="-606"/>
            <a:ext cx="257175" cy="5143500"/>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22"/>
        <p:cNvGrpSpPr/>
        <p:nvPr/>
      </p:nvGrpSpPr>
      <p:grpSpPr>
        <a:xfrm>
          <a:off x="0" y="0"/>
          <a:ext cx="0" cy="0"/>
          <a:chOff x="0" y="0"/>
          <a:chExt cx="0" cy="0"/>
        </a:xfrm>
      </p:grpSpPr>
      <p:sp>
        <p:nvSpPr>
          <p:cNvPr id="1223" name="Google Shape;1223;p122"/>
          <p:cNvSpPr txBox="1"/>
          <p:nvPr/>
        </p:nvSpPr>
        <p:spPr>
          <a:xfrm>
            <a:off x="133794" y="4720667"/>
            <a:ext cx="8876412" cy="422833"/>
          </a:xfrm>
          <a:prstGeom prst="rect">
            <a:avLst/>
          </a:prstGeom>
          <a:noFill/>
          <a:ln>
            <a:noFill/>
          </a:ln>
        </p:spPr>
        <p:txBody>
          <a:bodyPr spcFirstLastPara="1" wrap="square" lIns="0" tIns="0" rIns="108000" bIns="72000" anchor="b" anchorCtr="0">
            <a:noAutofit/>
          </a:bodyPr>
          <a:lstStyle/>
          <a:p>
            <a:pPr marL="0" marR="0" lvl="0" indent="0" algn="r" rtl="0">
              <a:lnSpc>
                <a:spcPct val="114000"/>
              </a:lnSpc>
              <a:spcBef>
                <a:spcPts val="0"/>
              </a:spcBef>
              <a:spcAft>
                <a:spcPts val="0"/>
              </a:spcAft>
              <a:buClr>
                <a:srgbClr val="545454"/>
              </a:buClr>
              <a:buSzPts val="1200"/>
              <a:buFont typeface="Arial"/>
              <a:buNone/>
            </a:pPr>
            <a:r>
              <a:rPr lang="en-GB" sz="1100" b="0">
                <a:solidFill>
                  <a:srgbClr val="808080"/>
                </a:solidFill>
                <a:latin typeface="Arial"/>
                <a:ea typeface="Arial"/>
                <a:cs typeface="Arial"/>
                <a:sym typeface="Arial"/>
              </a:rPr>
              <a:t>CC-BY  image by </a:t>
            </a:r>
            <a:r>
              <a:rPr lang="en-GB" sz="1100" b="0" i="1">
                <a:solidFill>
                  <a:srgbClr val="808080"/>
                </a:solidFill>
                <a:latin typeface="Arial"/>
                <a:ea typeface="Arial"/>
                <a:cs typeface="Arial"/>
                <a:sym typeface="Arial"/>
              </a:rPr>
              <a:t>The Turing Way </a:t>
            </a:r>
            <a:r>
              <a:rPr lang="en-GB" sz="1100" b="0">
                <a:solidFill>
                  <a:srgbClr val="808080"/>
                </a:solidFill>
                <a:latin typeface="Arial"/>
                <a:ea typeface="Arial"/>
                <a:cs typeface="Arial"/>
                <a:sym typeface="Arial"/>
              </a:rPr>
              <a:t>&amp; Scriberia, @malvikasharan @turingway, DOI: 10.5281/zenodo.</a:t>
            </a:r>
            <a:r>
              <a:rPr lang="en-GB" sz="1100">
                <a:solidFill>
                  <a:srgbClr val="808080"/>
                </a:solidFill>
              </a:rPr>
              <a:t>6475654</a:t>
            </a:r>
            <a:endParaRPr sz="1100" b="0">
              <a:solidFill>
                <a:srgbClr val="808080"/>
              </a:solidFill>
              <a:latin typeface="Arial"/>
              <a:ea typeface="Arial"/>
              <a:cs typeface="Arial"/>
              <a:sym typeface="Arial"/>
            </a:endParaRPr>
          </a:p>
        </p:txBody>
      </p:sp>
      <p:sp>
        <p:nvSpPr>
          <p:cNvPr id="1224" name="Google Shape;1224;p122"/>
          <p:cNvSpPr txBox="1"/>
          <p:nvPr/>
        </p:nvSpPr>
        <p:spPr>
          <a:xfrm>
            <a:off x="400269" y="771501"/>
            <a:ext cx="7818823" cy="497272"/>
          </a:xfrm>
          <a:prstGeom prst="rect">
            <a:avLst/>
          </a:prstGeom>
          <a:noFill/>
          <a:ln>
            <a:noFill/>
          </a:ln>
        </p:spPr>
        <p:txBody>
          <a:bodyPr spcFirstLastPara="1" wrap="square" lIns="91425" tIns="91425" rIns="91425" bIns="91425" anchor="b" anchorCtr="0">
            <a:noAutofit/>
          </a:bodyPr>
          <a:lstStyle/>
          <a:p>
            <a:pPr marL="0" marR="0" lvl="0" indent="0" algn="l" rtl="0">
              <a:lnSpc>
                <a:spcPct val="85000"/>
              </a:lnSpc>
              <a:spcBef>
                <a:spcPts val="0"/>
              </a:spcBef>
              <a:spcAft>
                <a:spcPts val="0"/>
              </a:spcAft>
              <a:buClr>
                <a:srgbClr val="545454"/>
              </a:buClr>
              <a:buSzPts val="2600"/>
              <a:buFont typeface="Arial"/>
              <a:buNone/>
            </a:pPr>
            <a:r>
              <a:rPr lang="en-GB" sz="2600" b="1">
                <a:solidFill>
                  <a:srgbClr val="545454"/>
                </a:solidFill>
                <a:latin typeface="Arial"/>
                <a:ea typeface="Arial"/>
                <a:cs typeface="Arial"/>
                <a:sym typeface="Arial"/>
              </a:rPr>
              <a:t>Ensuring Recognition &amp; Credit</a:t>
            </a:r>
            <a:endParaRPr sz="2600" b="1" i="0" u="none" strike="noStrike" cap="none">
              <a:solidFill>
                <a:srgbClr val="545454"/>
              </a:solidFill>
              <a:latin typeface="Arial"/>
              <a:ea typeface="Arial"/>
              <a:cs typeface="Arial"/>
              <a:sym typeface="Arial"/>
            </a:endParaRPr>
          </a:p>
        </p:txBody>
      </p:sp>
      <p:cxnSp>
        <p:nvCxnSpPr>
          <p:cNvPr id="1225" name="Google Shape;1225;p122"/>
          <p:cNvCxnSpPr/>
          <p:nvPr/>
        </p:nvCxnSpPr>
        <p:spPr>
          <a:xfrm>
            <a:off x="431799" y="702659"/>
            <a:ext cx="3921125" cy="0"/>
          </a:xfrm>
          <a:prstGeom prst="straightConnector1">
            <a:avLst/>
          </a:prstGeom>
          <a:noFill/>
          <a:ln w="44450" cap="flat" cmpd="sng">
            <a:solidFill>
              <a:srgbClr val="404040"/>
            </a:solidFill>
            <a:prstDash val="solid"/>
            <a:round/>
            <a:headEnd type="none" w="sm" len="sm"/>
            <a:tailEnd type="none" w="sm" len="sm"/>
          </a:ln>
        </p:spPr>
      </p:cxnSp>
      <p:sp>
        <p:nvSpPr>
          <p:cNvPr id="1226" name="Google Shape;1226;p122"/>
          <p:cNvSpPr txBox="1"/>
          <p:nvPr/>
        </p:nvSpPr>
        <p:spPr>
          <a:xfrm>
            <a:off x="503342" y="1636055"/>
            <a:ext cx="4026229" cy="2000765"/>
          </a:xfrm>
          <a:prstGeom prst="rect">
            <a:avLst/>
          </a:prstGeom>
          <a:noFill/>
          <a:ln>
            <a:noFill/>
          </a:ln>
        </p:spPr>
        <p:txBody>
          <a:bodyPr spcFirstLastPara="1" wrap="square" lIns="91425" tIns="45700" rIns="91425" bIns="45700" anchor="t" anchorCtr="0">
            <a:noAutofit/>
          </a:bodyPr>
          <a:lstStyle/>
          <a:p>
            <a:pPr marL="0" marR="0" lvl="0" indent="0" algn="l" rtl="0">
              <a:lnSpc>
                <a:spcPct val="125000"/>
              </a:lnSpc>
              <a:spcBef>
                <a:spcPts val="0"/>
              </a:spcBef>
              <a:spcAft>
                <a:spcPts val="0"/>
              </a:spcAft>
              <a:buClr>
                <a:schemeClr val="dk1"/>
              </a:buClr>
              <a:buSzPts val="2400"/>
              <a:buFont typeface="Arial"/>
              <a:buNone/>
            </a:pPr>
            <a:r>
              <a:rPr lang="en-GB" sz="2400" b="0">
                <a:solidFill>
                  <a:schemeClr val="dk1"/>
                </a:solidFill>
                <a:latin typeface="Arial"/>
                <a:ea typeface="Arial"/>
                <a:cs typeface="Arial"/>
                <a:sym typeface="Arial"/>
              </a:rPr>
              <a:t>Creating equitable opportunities for community leadership without trying to fit The Turing Way into a traditional credit system.</a:t>
            </a:r>
            <a:endParaRPr sz="2000" b="0">
              <a:solidFill>
                <a:srgbClr val="323232"/>
              </a:solidFill>
              <a:latin typeface="Arial"/>
              <a:ea typeface="Arial"/>
              <a:cs typeface="Arial"/>
              <a:sym typeface="Arial"/>
            </a:endParaRPr>
          </a:p>
        </p:txBody>
      </p:sp>
      <p:pic>
        <p:nvPicPr>
          <p:cNvPr id="1227" name="Google Shape;1227;p122" descr="A picture containing diagram&#10;&#10;Description automatically generated"/>
          <p:cNvPicPr preferRelativeResize="0"/>
          <p:nvPr/>
        </p:nvPicPr>
        <p:blipFill rotWithShape="1">
          <a:blip r:embed="rId3">
            <a:alphaModFix/>
          </a:blip>
          <a:srcRect/>
          <a:stretch/>
        </p:blipFill>
        <p:spPr>
          <a:xfrm>
            <a:off x="4572000" y="1337614"/>
            <a:ext cx="3879163" cy="3101688"/>
          </a:xfrm>
          <a:prstGeom prst="rect">
            <a:avLst/>
          </a:prstGeom>
          <a:noFill/>
          <a:ln>
            <a:noFill/>
          </a:ln>
        </p:spPr>
      </p:pic>
      <p:sp>
        <p:nvSpPr>
          <p:cNvPr id="1228" name="Google Shape;1228;p122"/>
          <p:cNvSpPr txBox="1"/>
          <p:nvPr/>
        </p:nvSpPr>
        <p:spPr>
          <a:xfrm>
            <a:off x="5600698" y="1718883"/>
            <a:ext cx="904009" cy="317735"/>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600"/>
              <a:buFont typeface="Arial"/>
              <a:buNone/>
            </a:pPr>
            <a:r>
              <a:rPr lang="en-GB" sz="1600">
                <a:solidFill>
                  <a:srgbClr val="000000"/>
                </a:solidFill>
                <a:latin typeface="Radley"/>
                <a:ea typeface="Radley"/>
                <a:cs typeface="Radley"/>
                <a:sym typeface="Radley"/>
              </a:rPr>
              <a:t>Thank you!</a:t>
            </a:r>
            <a:endParaRPr sz="1600" b="0" i="0" u="none" strike="noStrike" cap="none">
              <a:solidFill>
                <a:srgbClr val="000000"/>
              </a:solidFill>
              <a:latin typeface="Radley"/>
              <a:ea typeface="Radley"/>
              <a:cs typeface="Radley"/>
              <a:sym typeface="Radley"/>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233"/>
        <p:cNvGrpSpPr/>
        <p:nvPr/>
      </p:nvGrpSpPr>
      <p:grpSpPr>
        <a:xfrm>
          <a:off x="0" y="0"/>
          <a:ext cx="0" cy="0"/>
          <a:chOff x="0" y="0"/>
          <a:chExt cx="0" cy="0"/>
        </a:xfrm>
      </p:grpSpPr>
      <p:sp>
        <p:nvSpPr>
          <p:cNvPr id="1234" name="Google Shape;1234;p123"/>
          <p:cNvSpPr txBox="1">
            <a:spLocks noGrp="1"/>
          </p:cNvSpPr>
          <p:nvPr>
            <p:ph type="body" idx="1"/>
          </p:nvPr>
        </p:nvSpPr>
        <p:spPr>
          <a:xfrm>
            <a:off x="431799" y="772232"/>
            <a:ext cx="8036792"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a:t>Open Governance for Democratic Decision-Making</a:t>
            </a:r>
            <a:endParaRPr/>
          </a:p>
        </p:txBody>
      </p:sp>
      <p:sp>
        <p:nvSpPr>
          <p:cNvPr id="1235" name="Google Shape;1235;p123"/>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F2F2F2"/>
              </a:buClr>
              <a:buSzPts val="1200"/>
              <a:buNone/>
            </a:pPr>
            <a:r>
              <a:rPr lang="en-GB" sz="1200">
                <a:solidFill>
                  <a:srgbClr val="F2F2F2"/>
                </a:solidFill>
                <a:latin typeface="Arial"/>
                <a:ea typeface="Arial"/>
                <a:cs typeface="Arial"/>
                <a:sym typeface="Arial"/>
              </a:rPr>
              <a:t>CC-BY  image by The Turing Way &amp; Scriberia, @malvikasharan @turingway, DOI: </a:t>
            </a:r>
            <a:r>
              <a:rPr lang="en-GB" sz="1200"/>
              <a:t>10.5281/zenodo.</a:t>
            </a:r>
            <a:r>
              <a:rPr lang="en-GB" sz="1100"/>
              <a:t>6475654</a:t>
            </a:r>
            <a:br>
              <a:rPr lang="en-GB" sz="1200"/>
            </a:br>
            <a:r>
              <a:rPr lang="en-GB" sz="1200"/>
              <a:t>Open Life Science: https://openlifesci.org/, https://github.com/open-life-science/ols-5/issues/31</a:t>
            </a:r>
            <a:endParaRPr sz="1200">
              <a:solidFill>
                <a:srgbClr val="F2F2F2"/>
              </a:solidFill>
              <a:latin typeface="Arial"/>
              <a:ea typeface="Arial"/>
              <a:cs typeface="Arial"/>
              <a:sym typeface="Arial"/>
            </a:endParaRPr>
          </a:p>
        </p:txBody>
      </p:sp>
      <p:pic>
        <p:nvPicPr>
          <p:cNvPr id="1236" name="Google Shape;1236;p123" descr="Diagram&#10;&#10;Description automatically generated"/>
          <p:cNvPicPr preferRelativeResize="0"/>
          <p:nvPr/>
        </p:nvPicPr>
        <p:blipFill rotWithShape="1">
          <a:blip r:embed="rId3">
            <a:alphaModFix/>
          </a:blip>
          <a:srcRect/>
          <a:stretch/>
        </p:blipFill>
        <p:spPr>
          <a:xfrm>
            <a:off x="4884657" y="1502266"/>
            <a:ext cx="3911651" cy="3127664"/>
          </a:xfrm>
          <a:prstGeom prst="rect">
            <a:avLst/>
          </a:prstGeom>
          <a:noFill/>
          <a:ln>
            <a:noFill/>
          </a:ln>
        </p:spPr>
      </p:pic>
      <p:pic>
        <p:nvPicPr>
          <p:cNvPr id="1237" name="Google Shape;1237;p123"/>
          <p:cNvPicPr preferRelativeResize="0"/>
          <p:nvPr/>
        </p:nvPicPr>
        <p:blipFill rotWithShape="1">
          <a:blip r:embed="rId4">
            <a:alphaModFix/>
          </a:blip>
          <a:srcRect/>
          <a:stretch/>
        </p:blipFill>
        <p:spPr>
          <a:xfrm>
            <a:off x="320738" y="1502266"/>
            <a:ext cx="4467162" cy="2323888"/>
          </a:xfrm>
          <a:prstGeom prst="rect">
            <a:avLst/>
          </a:prstGeom>
          <a:noFill/>
          <a:ln>
            <a:noFill/>
          </a:ln>
        </p:spPr>
      </p:pic>
      <p:pic>
        <p:nvPicPr>
          <p:cNvPr id="1238" name="Google Shape;1238;p123" descr="Open Life Science"/>
          <p:cNvPicPr preferRelativeResize="0"/>
          <p:nvPr/>
        </p:nvPicPr>
        <p:blipFill rotWithShape="1">
          <a:blip r:embed="rId5">
            <a:alphaModFix/>
          </a:blip>
          <a:srcRect/>
          <a:stretch/>
        </p:blipFill>
        <p:spPr>
          <a:xfrm>
            <a:off x="7627095" y="424799"/>
            <a:ext cx="1277914" cy="69486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43"/>
        <p:cNvGrpSpPr/>
        <p:nvPr/>
      </p:nvGrpSpPr>
      <p:grpSpPr>
        <a:xfrm>
          <a:off x="0" y="0"/>
          <a:ext cx="0" cy="0"/>
          <a:chOff x="0" y="0"/>
          <a:chExt cx="0" cy="0"/>
        </a:xfrm>
      </p:grpSpPr>
      <p:sp>
        <p:nvSpPr>
          <p:cNvPr id="1244" name="Google Shape;1244;p124"/>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F2F2F2"/>
              </a:buClr>
              <a:buSzPts val="1200"/>
              <a:buNone/>
            </a:pPr>
            <a:r>
              <a:rPr lang="en-GB" sz="1200">
                <a:solidFill>
                  <a:srgbClr val="F2F2F2"/>
                </a:solidFill>
                <a:latin typeface="Arial"/>
                <a:ea typeface="Arial"/>
                <a:cs typeface="Arial"/>
                <a:sym typeface="Arial"/>
              </a:rPr>
              <a:t>CC-BY  image by The Turing Way &amp; Scriberia, @malvikasharan @turingway, DOI: </a:t>
            </a:r>
            <a:r>
              <a:rPr lang="en-GB" sz="1200"/>
              <a:t>10.5281/zenodo.</a:t>
            </a:r>
            <a:r>
              <a:rPr lang="en-GB" sz="1100"/>
              <a:t>6475654</a:t>
            </a:r>
            <a:br>
              <a:rPr lang="en-GB" sz="1200"/>
            </a:br>
            <a:r>
              <a:rPr lang="en-GB" sz="1200"/>
              <a:t>https://github.com/alan-turing-institute/the-turing-way/issues/2318</a:t>
            </a:r>
            <a:endParaRPr sz="1200">
              <a:solidFill>
                <a:srgbClr val="F2F2F2"/>
              </a:solidFill>
              <a:latin typeface="Arial"/>
              <a:ea typeface="Arial"/>
              <a:cs typeface="Arial"/>
              <a:sym typeface="Arial"/>
            </a:endParaRPr>
          </a:p>
        </p:txBody>
      </p:sp>
      <p:pic>
        <p:nvPicPr>
          <p:cNvPr id="1245" name="Google Shape;1245;p124"/>
          <p:cNvPicPr preferRelativeResize="0"/>
          <p:nvPr/>
        </p:nvPicPr>
        <p:blipFill rotWithShape="1">
          <a:blip r:embed="rId3">
            <a:alphaModFix/>
          </a:blip>
          <a:srcRect/>
          <a:stretch/>
        </p:blipFill>
        <p:spPr>
          <a:xfrm>
            <a:off x="320738" y="1502266"/>
            <a:ext cx="4467162" cy="2323888"/>
          </a:xfrm>
          <a:prstGeom prst="rect">
            <a:avLst/>
          </a:prstGeom>
          <a:noFill/>
          <a:ln>
            <a:noFill/>
          </a:ln>
        </p:spPr>
      </p:pic>
      <p:pic>
        <p:nvPicPr>
          <p:cNvPr id="1246" name="Google Shape;1246;p124"/>
          <p:cNvPicPr preferRelativeResize="0"/>
          <p:nvPr/>
        </p:nvPicPr>
        <p:blipFill rotWithShape="1">
          <a:blip r:embed="rId4">
            <a:alphaModFix/>
          </a:blip>
          <a:srcRect l="-1" r="-412"/>
          <a:stretch/>
        </p:blipFill>
        <p:spPr>
          <a:xfrm>
            <a:off x="255911" y="513570"/>
            <a:ext cx="5126580" cy="4112606"/>
          </a:xfrm>
          <a:prstGeom prst="rect">
            <a:avLst/>
          </a:prstGeom>
          <a:noFill/>
          <a:ln>
            <a:noFill/>
          </a:ln>
          <a:effectLst>
            <a:outerShdw blurRad="818779" dist="50800" dir="5400000" algn="ctr" rotWithShape="0">
              <a:srgbClr val="000000">
                <a:alpha val="42745"/>
              </a:srgbClr>
            </a:outerShdw>
          </a:effectLst>
        </p:spPr>
      </p:pic>
      <p:pic>
        <p:nvPicPr>
          <p:cNvPr id="1247" name="Google Shape;1247;p124"/>
          <p:cNvPicPr preferRelativeResize="0"/>
          <p:nvPr/>
        </p:nvPicPr>
        <p:blipFill rotWithShape="1">
          <a:blip r:embed="rId5">
            <a:alphaModFix/>
          </a:blip>
          <a:srcRect/>
          <a:stretch/>
        </p:blipFill>
        <p:spPr>
          <a:xfrm>
            <a:off x="5179433" y="1449128"/>
            <a:ext cx="3708656" cy="2344827"/>
          </a:xfrm>
          <a:prstGeom prst="rect">
            <a:avLst/>
          </a:prstGeom>
          <a:noFill/>
          <a:ln>
            <a:noFill/>
          </a:ln>
          <a:effectLst>
            <a:outerShdw blurRad="695032" dist="50800" dir="5400000" algn="ctr" rotWithShape="0">
              <a:srgbClr val="000000">
                <a:alpha val="42745"/>
              </a:srgbClr>
            </a:out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Shape 1252"/>
        <p:cNvGrpSpPr/>
        <p:nvPr/>
      </p:nvGrpSpPr>
      <p:grpSpPr>
        <a:xfrm>
          <a:off x="0" y="0"/>
          <a:ext cx="0" cy="0"/>
          <a:chOff x="0" y="0"/>
          <a:chExt cx="0" cy="0"/>
        </a:xfrm>
      </p:grpSpPr>
      <p:sp>
        <p:nvSpPr>
          <p:cNvPr id="1253" name="Google Shape;1253;p125"/>
          <p:cNvSpPr txBox="1">
            <a:spLocks noGrp="1"/>
          </p:cNvSpPr>
          <p:nvPr>
            <p:ph type="body" idx="1"/>
          </p:nvPr>
        </p:nvSpPr>
        <p:spPr>
          <a:xfrm>
            <a:off x="431800" y="196385"/>
            <a:ext cx="8712200" cy="545115"/>
          </a:xfrm>
          <a:prstGeom prst="rect">
            <a:avLst/>
          </a:prstGeom>
          <a:noFill/>
          <a:ln>
            <a:noFill/>
          </a:ln>
        </p:spPr>
        <p:txBody>
          <a:bodyPr spcFirstLastPara="1" wrap="square" lIns="0" tIns="0" rIns="0" bIns="0" anchor="t" anchorCtr="0">
            <a:noAutofit/>
          </a:bodyPr>
          <a:lstStyle/>
          <a:p>
            <a:pPr marL="0" lvl="0" indent="0" algn="l" rtl="0">
              <a:lnSpc>
                <a:spcPct val="126923"/>
              </a:lnSpc>
              <a:spcBef>
                <a:spcPts val="0"/>
              </a:spcBef>
              <a:spcAft>
                <a:spcPts val="0"/>
              </a:spcAft>
              <a:buClr>
                <a:schemeClr val="lt1"/>
              </a:buClr>
              <a:buSzPts val="2600"/>
              <a:buNone/>
            </a:pPr>
            <a:r>
              <a:rPr lang="en-GB" sz="2600" b="1">
                <a:latin typeface="Arial"/>
                <a:ea typeface="Arial"/>
                <a:cs typeface="Arial"/>
                <a:sym typeface="Arial"/>
              </a:rPr>
              <a:t>The Turing Way Community Handbook</a:t>
            </a:r>
            <a:endParaRPr/>
          </a:p>
        </p:txBody>
      </p:sp>
      <p:sp>
        <p:nvSpPr>
          <p:cNvPr id="1254" name="Google Shape;1254;p125"/>
          <p:cNvSpPr txBox="1">
            <a:spLocks noGrp="1"/>
          </p:cNvSpPr>
          <p:nvPr>
            <p:ph type="body" idx="4"/>
          </p:nvPr>
        </p:nvSpPr>
        <p:spPr>
          <a:xfrm>
            <a:off x="431800" y="4279697"/>
            <a:ext cx="8712300" cy="863700"/>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100"/>
              <a:buNone/>
            </a:pPr>
            <a:r>
              <a:rPr lang="en-GB" sz="1100">
                <a:latin typeface="Arial"/>
                <a:ea typeface="Arial"/>
                <a:cs typeface="Arial"/>
                <a:sym typeface="Arial"/>
              </a:rPr>
              <a:t>Online book: https://the-turing-way.netlify.app/community-handbook, @malvikasharan @turingway, DOI: 10.5281/zenodo.</a:t>
            </a:r>
            <a:r>
              <a:rPr lang="en-GB" sz="1100"/>
              <a:t>6475654</a:t>
            </a:r>
            <a:endParaRPr sz="1100">
              <a:latin typeface="Arial"/>
              <a:ea typeface="Arial"/>
              <a:cs typeface="Arial"/>
              <a:sym typeface="Arial"/>
            </a:endParaRPr>
          </a:p>
        </p:txBody>
      </p:sp>
      <p:pic>
        <p:nvPicPr>
          <p:cNvPr id="1255" name="Google Shape;1255;p125"/>
          <p:cNvPicPr preferRelativeResize="0"/>
          <p:nvPr/>
        </p:nvPicPr>
        <p:blipFill rotWithShape="1">
          <a:blip r:embed="rId3">
            <a:alphaModFix/>
          </a:blip>
          <a:srcRect/>
          <a:stretch/>
        </p:blipFill>
        <p:spPr>
          <a:xfrm>
            <a:off x="431799" y="809985"/>
            <a:ext cx="2332421" cy="3984553"/>
          </a:xfrm>
          <a:prstGeom prst="rect">
            <a:avLst/>
          </a:prstGeom>
          <a:noFill/>
          <a:ln>
            <a:noFill/>
          </a:ln>
        </p:spPr>
      </p:pic>
      <p:pic>
        <p:nvPicPr>
          <p:cNvPr id="1256" name="Google Shape;1256;p125"/>
          <p:cNvPicPr preferRelativeResize="0"/>
          <p:nvPr/>
        </p:nvPicPr>
        <p:blipFill rotWithShape="1">
          <a:blip r:embed="rId4">
            <a:alphaModFix/>
          </a:blip>
          <a:srcRect l="5906" r="8722"/>
          <a:stretch/>
        </p:blipFill>
        <p:spPr>
          <a:xfrm>
            <a:off x="2961408" y="861305"/>
            <a:ext cx="5891647" cy="388191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261"/>
        <p:cNvGrpSpPr/>
        <p:nvPr/>
      </p:nvGrpSpPr>
      <p:grpSpPr>
        <a:xfrm>
          <a:off x="0" y="0"/>
          <a:ext cx="0" cy="0"/>
          <a:chOff x="0" y="0"/>
          <a:chExt cx="0" cy="0"/>
        </a:xfrm>
      </p:grpSpPr>
      <p:sp>
        <p:nvSpPr>
          <p:cNvPr id="1262" name="Google Shape;1262;p126"/>
          <p:cNvSpPr txBox="1"/>
          <p:nvPr/>
        </p:nvSpPr>
        <p:spPr>
          <a:xfrm>
            <a:off x="9006435" y="5138442"/>
            <a:ext cx="0" cy="0"/>
          </a:xfrm>
          <a:prstGeom prst="rect">
            <a:avLst/>
          </a:prstGeom>
          <a:noFill/>
          <a:ln>
            <a:noFill/>
          </a:ln>
          <a:effectLst>
            <a:outerShdw blurRad="50800" dist="38100" dir="2700000" algn="tl" rotWithShape="0">
              <a:srgbClr val="000000">
                <a:alpha val="40000"/>
              </a:srgbClr>
            </a:outerShdw>
          </a:effectLst>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pic>
        <p:nvPicPr>
          <p:cNvPr id="1263" name="Google Shape;1263;p126" descr="A close up of a logo&#10;&#10;Description automatically generated"/>
          <p:cNvPicPr preferRelativeResize="0"/>
          <p:nvPr/>
        </p:nvPicPr>
        <p:blipFill rotWithShape="1">
          <a:blip r:embed="rId3">
            <a:alphaModFix/>
          </a:blip>
          <a:srcRect/>
          <a:stretch/>
        </p:blipFill>
        <p:spPr>
          <a:xfrm>
            <a:off x="5728900" y="392314"/>
            <a:ext cx="3277420" cy="2136571"/>
          </a:xfrm>
          <a:prstGeom prst="rect">
            <a:avLst/>
          </a:prstGeom>
          <a:noFill/>
          <a:ln>
            <a:noFill/>
          </a:ln>
          <a:effectLst>
            <a:outerShdw blurRad="50800" dist="38100" dir="5400000" algn="t" rotWithShape="0">
              <a:srgbClr val="000000">
                <a:alpha val="40000"/>
              </a:srgbClr>
            </a:outerShdw>
          </a:effectLst>
        </p:spPr>
      </p:pic>
      <p:pic>
        <p:nvPicPr>
          <p:cNvPr id="1264" name="Google Shape;1264;p126"/>
          <p:cNvPicPr preferRelativeResize="0"/>
          <p:nvPr/>
        </p:nvPicPr>
        <p:blipFill rotWithShape="1">
          <a:blip r:embed="rId4">
            <a:alphaModFix/>
          </a:blip>
          <a:srcRect/>
          <a:stretch/>
        </p:blipFill>
        <p:spPr>
          <a:xfrm>
            <a:off x="470833" y="255684"/>
            <a:ext cx="1487238" cy="1735026"/>
          </a:xfrm>
          <a:prstGeom prst="rect">
            <a:avLst/>
          </a:prstGeom>
          <a:noFill/>
          <a:ln>
            <a:noFill/>
          </a:ln>
        </p:spPr>
      </p:pic>
      <p:pic>
        <p:nvPicPr>
          <p:cNvPr id="1265" name="Google Shape;1265;p126"/>
          <p:cNvPicPr preferRelativeResize="0"/>
          <p:nvPr/>
        </p:nvPicPr>
        <p:blipFill rotWithShape="1">
          <a:blip r:embed="rId5">
            <a:alphaModFix/>
          </a:blip>
          <a:srcRect/>
          <a:stretch/>
        </p:blipFill>
        <p:spPr>
          <a:xfrm>
            <a:off x="5728900" y="3029145"/>
            <a:ext cx="3277420" cy="2016326"/>
          </a:xfrm>
          <a:prstGeom prst="rect">
            <a:avLst/>
          </a:prstGeom>
          <a:noFill/>
          <a:ln>
            <a:noFill/>
          </a:ln>
          <a:effectLst>
            <a:outerShdw blurRad="50800" dist="38100" dir="5400000" algn="t" rotWithShape="0">
              <a:srgbClr val="000000">
                <a:alpha val="40000"/>
              </a:srgbClr>
            </a:outerShdw>
          </a:effectLst>
        </p:spPr>
      </p:pic>
      <p:pic>
        <p:nvPicPr>
          <p:cNvPr id="1266" name="Google Shape;1266;p126"/>
          <p:cNvPicPr preferRelativeResize="0"/>
          <p:nvPr/>
        </p:nvPicPr>
        <p:blipFill rotWithShape="1">
          <a:blip r:embed="rId6">
            <a:alphaModFix/>
          </a:blip>
          <a:srcRect/>
          <a:stretch/>
        </p:blipFill>
        <p:spPr>
          <a:xfrm>
            <a:off x="2449756" y="408262"/>
            <a:ext cx="3173697" cy="2120623"/>
          </a:xfrm>
          <a:prstGeom prst="rect">
            <a:avLst/>
          </a:prstGeom>
          <a:noFill/>
          <a:ln>
            <a:noFill/>
          </a:ln>
          <a:effectLst>
            <a:outerShdw blurRad="50800" dist="38100" dir="5400000" algn="t" rotWithShape="0">
              <a:srgbClr val="000000">
                <a:alpha val="40000"/>
              </a:srgbClr>
            </a:outerShdw>
          </a:effectLst>
        </p:spPr>
      </p:pic>
      <p:pic>
        <p:nvPicPr>
          <p:cNvPr id="1267" name="Google Shape;1267;p126"/>
          <p:cNvPicPr preferRelativeResize="0"/>
          <p:nvPr/>
        </p:nvPicPr>
        <p:blipFill rotWithShape="1">
          <a:blip r:embed="rId7">
            <a:alphaModFix/>
          </a:blip>
          <a:srcRect/>
          <a:stretch/>
        </p:blipFill>
        <p:spPr>
          <a:xfrm>
            <a:off x="2449755" y="3029145"/>
            <a:ext cx="3173697" cy="2016326"/>
          </a:xfrm>
          <a:prstGeom prst="rect">
            <a:avLst/>
          </a:prstGeom>
          <a:noFill/>
          <a:ln>
            <a:noFill/>
          </a:ln>
          <a:effectLst>
            <a:outerShdw blurRad="50800" dist="38100" dir="5400000" algn="t" rotWithShape="0">
              <a:srgbClr val="000000">
                <a:alpha val="40000"/>
              </a:srgbClr>
            </a:outerShdw>
          </a:effectLst>
        </p:spPr>
      </p:pic>
      <p:pic>
        <p:nvPicPr>
          <p:cNvPr id="1268" name="Google Shape;1268;p126" descr="Github Logo - Free social media icons"/>
          <p:cNvPicPr preferRelativeResize="0"/>
          <p:nvPr/>
        </p:nvPicPr>
        <p:blipFill rotWithShape="1">
          <a:blip r:embed="rId8">
            <a:alphaModFix/>
          </a:blip>
          <a:srcRect/>
          <a:stretch/>
        </p:blipFill>
        <p:spPr>
          <a:xfrm>
            <a:off x="2921327" y="3161732"/>
            <a:ext cx="430924" cy="430924"/>
          </a:xfrm>
          <a:prstGeom prst="rect">
            <a:avLst/>
          </a:prstGeom>
          <a:noFill/>
          <a:ln>
            <a:noFill/>
          </a:ln>
        </p:spPr>
      </p:pic>
      <p:sp>
        <p:nvSpPr>
          <p:cNvPr id="1269" name="Google Shape;1269;p126"/>
          <p:cNvSpPr txBox="1"/>
          <p:nvPr/>
        </p:nvSpPr>
        <p:spPr>
          <a:xfrm>
            <a:off x="2449753" y="108550"/>
            <a:ext cx="31737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600" u="none" strike="noStrike" cap="none">
                <a:solidFill>
                  <a:schemeClr val="lt1"/>
                </a:solidFill>
                <a:latin typeface="Arial"/>
                <a:ea typeface="Arial"/>
                <a:cs typeface="Arial"/>
                <a:sym typeface="Arial"/>
              </a:rPr>
              <a:t>A Book with Five guides</a:t>
            </a:r>
            <a:endParaRPr sz="1600">
              <a:solidFill>
                <a:schemeClr val="lt1"/>
              </a:solidFill>
              <a:latin typeface="Arial"/>
              <a:ea typeface="Arial"/>
              <a:cs typeface="Arial"/>
              <a:sym typeface="Arial"/>
            </a:endParaRPr>
          </a:p>
        </p:txBody>
      </p:sp>
      <p:sp>
        <p:nvSpPr>
          <p:cNvPr id="1270" name="Google Shape;1270;p126"/>
          <p:cNvSpPr txBox="1"/>
          <p:nvPr/>
        </p:nvSpPr>
        <p:spPr>
          <a:xfrm>
            <a:off x="2449902" y="2734850"/>
            <a:ext cx="31737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600" u="none" strike="noStrike" cap="none">
                <a:solidFill>
                  <a:schemeClr val="lt1"/>
                </a:solidFill>
                <a:latin typeface="Arial"/>
                <a:ea typeface="Arial"/>
                <a:cs typeface="Arial"/>
                <a:sym typeface="Arial"/>
              </a:rPr>
              <a:t>An Open Source Project</a:t>
            </a:r>
            <a:endParaRPr sz="1600">
              <a:solidFill>
                <a:schemeClr val="lt1"/>
              </a:solidFill>
              <a:latin typeface="Arial"/>
              <a:ea typeface="Arial"/>
              <a:cs typeface="Arial"/>
              <a:sym typeface="Arial"/>
            </a:endParaRPr>
          </a:p>
        </p:txBody>
      </p:sp>
      <p:sp>
        <p:nvSpPr>
          <p:cNvPr id="1271" name="Google Shape;1271;p126"/>
          <p:cNvSpPr txBox="1"/>
          <p:nvPr/>
        </p:nvSpPr>
        <p:spPr>
          <a:xfrm>
            <a:off x="5728820" y="98017"/>
            <a:ext cx="32775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600" u="none" strike="noStrike" cap="none">
                <a:solidFill>
                  <a:schemeClr val="lt1"/>
                </a:solidFill>
                <a:latin typeface="Arial"/>
                <a:ea typeface="Arial"/>
                <a:cs typeface="Arial"/>
                <a:sym typeface="Arial"/>
              </a:rPr>
              <a:t>A Community</a:t>
            </a:r>
            <a:endParaRPr sz="1600">
              <a:solidFill>
                <a:schemeClr val="lt1"/>
              </a:solidFill>
              <a:latin typeface="Arial"/>
              <a:ea typeface="Arial"/>
              <a:cs typeface="Arial"/>
              <a:sym typeface="Arial"/>
            </a:endParaRPr>
          </a:p>
        </p:txBody>
      </p:sp>
      <p:sp>
        <p:nvSpPr>
          <p:cNvPr id="1272" name="Google Shape;1272;p126"/>
          <p:cNvSpPr txBox="1"/>
          <p:nvPr/>
        </p:nvSpPr>
        <p:spPr>
          <a:xfrm>
            <a:off x="5728874" y="2734850"/>
            <a:ext cx="3277500" cy="29430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545454"/>
              </a:buClr>
              <a:buSzPts val="1600"/>
              <a:buFont typeface="Arial"/>
              <a:buNone/>
            </a:pPr>
            <a:r>
              <a:rPr lang="en-GB" sz="1600" u="none" strike="noStrike" cap="none">
                <a:solidFill>
                  <a:schemeClr val="lt1"/>
                </a:solidFill>
                <a:latin typeface="Arial"/>
                <a:ea typeface="Arial"/>
                <a:cs typeface="Arial"/>
                <a:sym typeface="Arial"/>
              </a:rPr>
              <a:t>A Culture of Collaboration</a:t>
            </a:r>
            <a:endParaRPr sz="1600">
              <a:solidFill>
                <a:schemeClr val="lt1"/>
              </a:solidFill>
              <a:latin typeface="Arial"/>
              <a:ea typeface="Arial"/>
              <a:cs typeface="Arial"/>
              <a:sym typeface="Arial"/>
            </a:endParaRPr>
          </a:p>
        </p:txBody>
      </p:sp>
      <p:sp>
        <p:nvSpPr>
          <p:cNvPr id="1273" name="Google Shape;1273;p126"/>
          <p:cNvSpPr/>
          <p:nvPr/>
        </p:nvSpPr>
        <p:spPr>
          <a:xfrm>
            <a:off x="137679" y="2061467"/>
            <a:ext cx="2311925" cy="3062336"/>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lt1"/>
              </a:buClr>
              <a:buSzPts val="1400"/>
              <a:buFont typeface="Arial"/>
              <a:buNone/>
            </a:pPr>
            <a:r>
              <a:rPr lang="en-GB" sz="1400" b="1" i="0" u="none" strike="noStrike" cap="none">
                <a:solidFill>
                  <a:schemeClr val="lt1"/>
                </a:solidFill>
                <a:latin typeface="Arial"/>
                <a:ea typeface="Arial"/>
                <a:cs typeface="Arial"/>
                <a:sym typeface="Arial"/>
              </a:rPr>
              <a:t>Book:</a:t>
            </a:r>
            <a:endParaRPr sz="1800">
              <a:solidFill>
                <a:schemeClr val="lt1"/>
              </a:solidFill>
              <a:latin typeface="Arial"/>
              <a:ea typeface="Arial"/>
              <a:cs typeface="Arial"/>
              <a:sym typeface="Arial"/>
            </a:endParaRPr>
          </a:p>
          <a:p>
            <a:pPr marL="0" marR="0" lvl="0" indent="0" algn="l" rtl="0">
              <a:spcBef>
                <a:spcPts val="0"/>
              </a:spcBef>
              <a:spcAft>
                <a:spcPts val="0"/>
              </a:spcAft>
              <a:buClr>
                <a:srgbClr val="90CAC4"/>
              </a:buClr>
              <a:buSzPts val="1400"/>
              <a:buFont typeface="Arial"/>
              <a:buNone/>
            </a:pPr>
            <a:r>
              <a:rPr lang="en-GB" sz="1400">
                <a:solidFill>
                  <a:srgbClr val="90CAC4"/>
                </a:solidFill>
                <a:latin typeface="Arial"/>
                <a:ea typeface="Arial"/>
                <a:cs typeface="Arial"/>
                <a:sym typeface="Arial"/>
              </a:rPr>
              <a:t>the- turing-way.netlify.app/</a:t>
            </a:r>
            <a:endParaRPr sz="1800">
              <a:solidFill>
                <a:srgbClr val="90CAC4"/>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a:solidFill>
                <a:schemeClr val="dk1"/>
              </a:solidFill>
              <a:latin typeface="Arial"/>
              <a:ea typeface="Arial"/>
              <a:cs typeface="Arial"/>
              <a:sym typeface="Arial"/>
            </a:endParaRPr>
          </a:p>
          <a:p>
            <a:pPr marL="0" marR="0" lvl="0" indent="0" algn="l" rtl="0">
              <a:spcBef>
                <a:spcPts val="0"/>
              </a:spcBef>
              <a:spcAft>
                <a:spcPts val="0"/>
              </a:spcAft>
              <a:buClr>
                <a:schemeClr val="lt1"/>
              </a:buClr>
              <a:buSzPts val="1400"/>
              <a:buFont typeface="Arial"/>
              <a:buNone/>
            </a:pPr>
            <a:r>
              <a:rPr lang="en-GB" sz="1400" b="1">
                <a:solidFill>
                  <a:schemeClr val="lt1"/>
                </a:solidFill>
                <a:latin typeface="Arial"/>
                <a:ea typeface="Arial"/>
                <a:cs typeface="Arial"/>
                <a:sym typeface="Arial"/>
              </a:rPr>
              <a:t>GitHub:</a:t>
            </a:r>
            <a:endParaRPr sz="1800">
              <a:solidFill>
                <a:schemeClr val="lt1"/>
              </a:solidFill>
              <a:latin typeface="Arial"/>
              <a:ea typeface="Arial"/>
              <a:cs typeface="Arial"/>
              <a:sym typeface="Arial"/>
            </a:endParaRPr>
          </a:p>
          <a:p>
            <a:pPr marL="0" marR="0" lvl="0" indent="0" algn="l" rtl="0">
              <a:spcBef>
                <a:spcPts val="0"/>
              </a:spcBef>
              <a:spcAft>
                <a:spcPts val="0"/>
              </a:spcAft>
              <a:buClr>
                <a:srgbClr val="90CAC4"/>
              </a:buClr>
              <a:buSzPts val="1400"/>
              <a:buFont typeface="Arial"/>
              <a:buNone/>
            </a:pPr>
            <a:r>
              <a:rPr lang="en-GB" sz="1400">
                <a:solidFill>
                  <a:srgbClr val="90CAC4"/>
                </a:solidFill>
                <a:latin typeface="Arial"/>
                <a:ea typeface="Arial"/>
                <a:cs typeface="Arial"/>
                <a:sym typeface="Arial"/>
              </a:rPr>
              <a:t>github.com/alan-turing-</a:t>
            </a:r>
            <a:endParaRPr sz="1800">
              <a:solidFill>
                <a:srgbClr val="90CAC4"/>
              </a:solidFill>
              <a:latin typeface="Arial"/>
              <a:ea typeface="Arial"/>
              <a:cs typeface="Arial"/>
              <a:sym typeface="Arial"/>
            </a:endParaRPr>
          </a:p>
          <a:p>
            <a:pPr marL="0" marR="0" lvl="0" indent="0" algn="l" rtl="0">
              <a:spcBef>
                <a:spcPts val="0"/>
              </a:spcBef>
              <a:spcAft>
                <a:spcPts val="0"/>
              </a:spcAft>
              <a:buClr>
                <a:srgbClr val="90CAC4"/>
              </a:buClr>
              <a:buSzPts val="1400"/>
              <a:buFont typeface="Arial"/>
              <a:buNone/>
            </a:pPr>
            <a:r>
              <a:rPr lang="en-GB" sz="1400">
                <a:solidFill>
                  <a:srgbClr val="90CAC4"/>
                </a:solidFill>
                <a:latin typeface="Arial"/>
                <a:ea typeface="Arial"/>
                <a:cs typeface="Arial"/>
                <a:sym typeface="Arial"/>
              </a:rPr>
              <a:t>institute/the- turing-way</a:t>
            </a:r>
            <a:endParaRPr sz="1800">
              <a:solidFill>
                <a:srgbClr val="90CAC4"/>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a:solidFill>
                <a:schemeClr val="dk1"/>
              </a:solidFill>
              <a:latin typeface="Arial"/>
              <a:ea typeface="Arial"/>
              <a:cs typeface="Arial"/>
              <a:sym typeface="Arial"/>
            </a:endParaRPr>
          </a:p>
          <a:p>
            <a:pPr marL="0" marR="0" lvl="0" indent="0" algn="l" rtl="0">
              <a:spcBef>
                <a:spcPts val="0"/>
              </a:spcBef>
              <a:spcAft>
                <a:spcPts val="0"/>
              </a:spcAft>
              <a:buClr>
                <a:schemeClr val="lt1"/>
              </a:buClr>
              <a:buSzPts val="1400"/>
              <a:buFont typeface="Arial"/>
              <a:buNone/>
            </a:pPr>
            <a:r>
              <a:rPr lang="en-GB" sz="1400" b="1">
                <a:solidFill>
                  <a:schemeClr val="lt1"/>
                </a:solidFill>
                <a:latin typeface="Arial"/>
                <a:ea typeface="Arial"/>
                <a:cs typeface="Arial"/>
                <a:sym typeface="Arial"/>
              </a:rPr>
              <a:t>Twitter:</a:t>
            </a:r>
            <a:endParaRPr sz="1800">
              <a:solidFill>
                <a:schemeClr val="lt1"/>
              </a:solidFill>
              <a:latin typeface="Arial"/>
              <a:ea typeface="Arial"/>
              <a:cs typeface="Arial"/>
              <a:sym typeface="Arial"/>
            </a:endParaRPr>
          </a:p>
          <a:p>
            <a:pPr marL="0" marR="0" lvl="0" indent="0" algn="l" rtl="0">
              <a:spcBef>
                <a:spcPts val="0"/>
              </a:spcBef>
              <a:spcAft>
                <a:spcPts val="0"/>
              </a:spcAft>
              <a:buClr>
                <a:srgbClr val="90CAC4"/>
              </a:buClr>
              <a:buSzPts val="1400"/>
              <a:buFont typeface="Arial"/>
              <a:buNone/>
            </a:pPr>
            <a:r>
              <a:rPr lang="en-GB" sz="1400">
                <a:solidFill>
                  <a:srgbClr val="90CAC4"/>
                </a:solidFill>
                <a:latin typeface="Arial"/>
                <a:ea typeface="Arial"/>
                <a:cs typeface="Arial"/>
                <a:sym typeface="Arial"/>
              </a:rPr>
              <a:t>twitter.com/turingway</a:t>
            </a:r>
            <a:endParaRPr sz="1400">
              <a:solidFill>
                <a:srgbClr val="90CAC4"/>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a:solidFill>
                <a:srgbClr val="2A9686"/>
              </a:solidFill>
              <a:latin typeface="Arial"/>
              <a:ea typeface="Arial"/>
              <a:cs typeface="Arial"/>
              <a:sym typeface="Arial"/>
            </a:endParaRPr>
          </a:p>
          <a:p>
            <a:pPr marL="0" marR="0" lvl="0" indent="0" algn="l" rtl="0">
              <a:spcBef>
                <a:spcPts val="0"/>
              </a:spcBef>
              <a:spcAft>
                <a:spcPts val="0"/>
              </a:spcAft>
              <a:buClr>
                <a:schemeClr val="lt1"/>
              </a:buClr>
              <a:buSzPts val="1400"/>
              <a:buFont typeface="Arial"/>
              <a:buNone/>
            </a:pPr>
            <a:r>
              <a:rPr lang="en-GB" sz="1400" b="1">
                <a:solidFill>
                  <a:schemeClr val="lt1"/>
                </a:solidFill>
                <a:latin typeface="Arial"/>
                <a:ea typeface="Arial"/>
                <a:cs typeface="Arial"/>
                <a:sym typeface="Arial"/>
              </a:rPr>
              <a:t>Email: </a:t>
            </a:r>
            <a:r>
              <a:rPr lang="en-GB" sz="1400" b="1">
                <a:solidFill>
                  <a:schemeClr val="dk1"/>
                </a:solidFill>
                <a:latin typeface="Arial"/>
                <a:ea typeface="Arial"/>
                <a:cs typeface="Arial"/>
                <a:sym typeface="Arial"/>
              </a:rPr>
              <a:t>		</a:t>
            </a:r>
            <a:endParaRPr sz="1800">
              <a:solidFill>
                <a:schemeClr val="dk1"/>
              </a:solidFill>
              <a:latin typeface="Arial"/>
              <a:ea typeface="Arial"/>
              <a:cs typeface="Arial"/>
              <a:sym typeface="Arial"/>
            </a:endParaRPr>
          </a:p>
          <a:p>
            <a:pPr marL="0" marR="0" lvl="0" indent="0" algn="l" rtl="0">
              <a:spcBef>
                <a:spcPts val="0"/>
              </a:spcBef>
              <a:spcAft>
                <a:spcPts val="0"/>
              </a:spcAft>
              <a:buClr>
                <a:srgbClr val="90CAC4"/>
              </a:buClr>
              <a:buSzPts val="1400"/>
              <a:buFont typeface="Arial"/>
              <a:buNone/>
            </a:pPr>
            <a:r>
              <a:rPr lang="en-GB" sz="1400">
                <a:solidFill>
                  <a:srgbClr val="90CAC4"/>
                </a:solidFill>
                <a:latin typeface="Arial"/>
                <a:ea typeface="Arial"/>
                <a:cs typeface="Arial"/>
                <a:sym typeface="Arial"/>
              </a:rPr>
              <a:t>theturingway@gmail.com</a:t>
            </a:r>
            <a:endParaRPr sz="1400">
              <a:solidFill>
                <a:srgbClr val="90CAC4"/>
              </a:solidFill>
              <a:latin typeface="Arial"/>
              <a:ea typeface="Arial"/>
              <a:cs typeface="Arial"/>
              <a:sym typeface="Arial"/>
            </a:endParaRPr>
          </a:p>
          <a:p>
            <a:pPr marL="0" marR="0" lvl="0" indent="0" algn="l" rtl="0">
              <a:spcBef>
                <a:spcPts val="0"/>
              </a:spcBef>
              <a:spcAft>
                <a:spcPts val="0"/>
              </a:spcAft>
              <a:buClr>
                <a:schemeClr val="dk1"/>
              </a:buClr>
              <a:buSzPts val="1400"/>
              <a:buFont typeface="Arial"/>
              <a:buNone/>
            </a:pPr>
            <a:endParaRPr sz="1400">
              <a:solidFill>
                <a:srgbClr val="2A9686"/>
              </a:solidFill>
              <a:latin typeface="Arial"/>
              <a:ea typeface="Arial"/>
              <a:cs typeface="Arial"/>
              <a:sym typeface="Arial"/>
            </a:endParaRPr>
          </a:p>
          <a:p>
            <a:pPr marL="0" marR="0" lvl="0" indent="0" algn="l" rtl="0">
              <a:spcBef>
                <a:spcPts val="0"/>
              </a:spcBef>
              <a:spcAft>
                <a:spcPts val="0"/>
              </a:spcAft>
              <a:buClr>
                <a:srgbClr val="D8D8D8"/>
              </a:buClr>
              <a:buSzPts val="1100"/>
              <a:buFont typeface="Arial"/>
              <a:buNone/>
            </a:pPr>
            <a:r>
              <a:rPr lang="en-GB" sz="1100">
                <a:solidFill>
                  <a:srgbClr val="D8D8D8"/>
                </a:solidFill>
                <a:latin typeface="Arial"/>
                <a:ea typeface="Arial"/>
                <a:cs typeface="Arial"/>
                <a:sym typeface="Arial"/>
              </a:rPr>
              <a:t>CC-BY 4.0, </a:t>
            </a:r>
            <a:r>
              <a:rPr lang="en-GB" sz="1100" i="1">
                <a:solidFill>
                  <a:srgbClr val="D8D8D8"/>
                </a:solidFill>
                <a:latin typeface="Arial"/>
                <a:ea typeface="Arial"/>
                <a:cs typeface="Arial"/>
                <a:sym typeface="Arial"/>
              </a:rPr>
              <a:t>The Turing Way</a:t>
            </a:r>
            <a:endParaRPr sz="1800">
              <a:solidFill>
                <a:srgbClr val="D8D8D8"/>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78"/>
        <p:cNvGrpSpPr/>
        <p:nvPr/>
      </p:nvGrpSpPr>
      <p:grpSpPr>
        <a:xfrm>
          <a:off x="0" y="0"/>
          <a:ext cx="0" cy="0"/>
          <a:chOff x="0" y="0"/>
          <a:chExt cx="0" cy="0"/>
        </a:xfrm>
      </p:grpSpPr>
      <p:grpSp>
        <p:nvGrpSpPr>
          <p:cNvPr id="1279" name="Google Shape;1279;p127"/>
          <p:cNvGrpSpPr/>
          <p:nvPr/>
        </p:nvGrpSpPr>
        <p:grpSpPr>
          <a:xfrm>
            <a:off x="-86" y="-21679"/>
            <a:ext cx="8795744" cy="5173888"/>
            <a:chOff x="-86" y="-30388"/>
            <a:chExt cx="8586738" cy="5071173"/>
          </a:xfrm>
        </p:grpSpPr>
        <p:grpSp>
          <p:nvGrpSpPr>
            <p:cNvPr id="1280" name="Google Shape;1280;p127"/>
            <p:cNvGrpSpPr/>
            <p:nvPr/>
          </p:nvGrpSpPr>
          <p:grpSpPr>
            <a:xfrm>
              <a:off x="-86" y="-30388"/>
              <a:ext cx="5016223" cy="2782298"/>
              <a:chOff x="0" y="-39098"/>
              <a:chExt cx="6570512" cy="3775075"/>
            </a:xfrm>
          </p:grpSpPr>
          <p:pic>
            <p:nvPicPr>
              <p:cNvPr id="1281" name="Google Shape;1281;p127"/>
              <p:cNvPicPr preferRelativeResize="0"/>
              <p:nvPr/>
            </p:nvPicPr>
            <p:blipFill rotWithShape="1">
              <a:blip r:embed="rId3">
                <a:alphaModFix/>
              </a:blip>
              <a:srcRect/>
              <a:stretch/>
            </p:blipFill>
            <p:spPr>
              <a:xfrm>
                <a:off x="3272048" y="-21315"/>
                <a:ext cx="3298464" cy="3757292"/>
              </a:xfrm>
              <a:prstGeom prst="rect">
                <a:avLst/>
              </a:prstGeom>
              <a:noFill/>
              <a:ln>
                <a:noFill/>
              </a:ln>
            </p:spPr>
          </p:pic>
          <p:pic>
            <p:nvPicPr>
              <p:cNvPr id="1282" name="Google Shape;1282;p127"/>
              <p:cNvPicPr preferRelativeResize="0"/>
              <p:nvPr/>
            </p:nvPicPr>
            <p:blipFill rotWithShape="1">
              <a:blip r:embed="rId4">
                <a:alphaModFix/>
              </a:blip>
              <a:srcRect/>
              <a:stretch/>
            </p:blipFill>
            <p:spPr>
              <a:xfrm>
                <a:off x="0" y="-39098"/>
                <a:ext cx="3295571" cy="3766366"/>
              </a:xfrm>
              <a:prstGeom prst="rect">
                <a:avLst/>
              </a:prstGeom>
              <a:noFill/>
              <a:ln>
                <a:noFill/>
              </a:ln>
            </p:spPr>
          </p:pic>
        </p:grpSp>
        <p:pic>
          <p:nvPicPr>
            <p:cNvPr id="1283" name="Google Shape;1283;p127"/>
            <p:cNvPicPr preferRelativeResize="0"/>
            <p:nvPr/>
          </p:nvPicPr>
          <p:blipFill rotWithShape="1">
            <a:blip r:embed="rId5">
              <a:alphaModFix/>
            </a:blip>
            <a:srcRect/>
            <a:stretch/>
          </p:blipFill>
          <p:spPr>
            <a:xfrm>
              <a:off x="4989136" y="-17282"/>
              <a:ext cx="2571014" cy="2741787"/>
            </a:xfrm>
            <a:prstGeom prst="rect">
              <a:avLst/>
            </a:prstGeom>
            <a:noFill/>
            <a:ln>
              <a:noFill/>
            </a:ln>
          </p:spPr>
        </p:pic>
        <p:pic>
          <p:nvPicPr>
            <p:cNvPr id="1284" name="Google Shape;1284;p127"/>
            <p:cNvPicPr preferRelativeResize="0"/>
            <p:nvPr/>
          </p:nvPicPr>
          <p:blipFill rotWithShape="1">
            <a:blip r:embed="rId6">
              <a:alphaModFix/>
            </a:blip>
            <a:srcRect/>
            <a:stretch/>
          </p:blipFill>
          <p:spPr>
            <a:xfrm>
              <a:off x="1" y="2736783"/>
              <a:ext cx="2497942" cy="2304002"/>
            </a:xfrm>
            <a:prstGeom prst="rect">
              <a:avLst/>
            </a:prstGeom>
            <a:noFill/>
            <a:ln>
              <a:noFill/>
            </a:ln>
          </p:spPr>
        </p:pic>
        <p:pic>
          <p:nvPicPr>
            <p:cNvPr id="1285" name="Google Shape;1285;p127"/>
            <p:cNvPicPr preferRelativeResize="0"/>
            <p:nvPr/>
          </p:nvPicPr>
          <p:blipFill rotWithShape="1">
            <a:blip r:embed="rId7">
              <a:alphaModFix/>
            </a:blip>
            <a:srcRect/>
            <a:stretch/>
          </p:blipFill>
          <p:spPr>
            <a:xfrm>
              <a:off x="2481064" y="2736783"/>
              <a:ext cx="2557363" cy="2304002"/>
            </a:xfrm>
            <a:prstGeom prst="rect">
              <a:avLst/>
            </a:prstGeom>
            <a:noFill/>
            <a:ln>
              <a:noFill/>
            </a:ln>
          </p:spPr>
        </p:pic>
        <p:pic>
          <p:nvPicPr>
            <p:cNvPr id="1286" name="Google Shape;1286;p127"/>
            <p:cNvPicPr preferRelativeResize="0"/>
            <p:nvPr/>
          </p:nvPicPr>
          <p:blipFill rotWithShape="1">
            <a:blip r:embed="rId8">
              <a:alphaModFix/>
            </a:blip>
            <a:srcRect/>
            <a:stretch/>
          </p:blipFill>
          <p:spPr>
            <a:xfrm>
              <a:off x="5013928" y="2719302"/>
              <a:ext cx="2546221" cy="2316280"/>
            </a:xfrm>
            <a:prstGeom prst="rect">
              <a:avLst/>
            </a:prstGeom>
            <a:noFill/>
            <a:ln>
              <a:noFill/>
            </a:ln>
          </p:spPr>
        </p:pic>
        <p:grpSp>
          <p:nvGrpSpPr>
            <p:cNvPr id="1287" name="Google Shape;1287;p127"/>
            <p:cNvGrpSpPr/>
            <p:nvPr/>
          </p:nvGrpSpPr>
          <p:grpSpPr>
            <a:xfrm>
              <a:off x="7560150" y="-30387"/>
              <a:ext cx="1026502" cy="5065970"/>
              <a:chOff x="7560149" y="-30388"/>
              <a:chExt cx="1048233" cy="5312991"/>
            </a:xfrm>
          </p:grpSpPr>
          <p:pic>
            <p:nvPicPr>
              <p:cNvPr id="1288" name="Google Shape;1288;p127"/>
              <p:cNvPicPr preferRelativeResize="0"/>
              <p:nvPr/>
            </p:nvPicPr>
            <p:blipFill rotWithShape="1">
              <a:blip r:embed="rId9">
                <a:alphaModFix/>
              </a:blip>
              <a:srcRect/>
              <a:stretch/>
            </p:blipFill>
            <p:spPr>
              <a:xfrm>
                <a:off x="7560149" y="-30388"/>
                <a:ext cx="1017793" cy="2470781"/>
              </a:xfrm>
              <a:prstGeom prst="rect">
                <a:avLst/>
              </a:prstGeom>
              <a:noFill/>
              <a:ln>
                <a:noFill/>
              </a:ln>
            </p:spPr>
          </p:pic>
          <p:pic>
            <p:nvPicPr>
              <p:cNvPr id="1289" name="Google Shape;1289;p127"/>
              <p:cNvPicPr preferRelativeResize="0"/>
              <p:nvPr/>
            </p:nvPicPr>
            <p:blipFill rotWithShape="1">
              <a:blip r:embed="rId10">
                <a:alphaModFix/>
              </a:blip>
              <a:srcRect/>
              <a:stretch/>
            </p:blipFill>
            <p:spPr>
              <a:xfrm>
                <a:off x="7582438" y="2427803"/>
                <a:ext cx="1025944" cy="2854800"/>
              </a:xfrm>
              <a:prstGeom prst="rect">
                <a:avLst/>
              </a:prstGeom>
              <a:noFill/>
              <a:ln>
                <a:noFill/>
              </a:ln>
            </p:spPr>
          </p:pic>
        </p:grpSp>
      </p:grpSp>
      <p:pic>
        <p:nvPicPr>
          <p:cNvPr id="1290" name="Google Shape;1290;p127"/>
          <p:cNvPicPr preferRelativeResize="0"/>
          <p:nvPr/>
        </p:nvPicPr>
        <p:blipFill rotWithShape="1">
          <a:blip r:embed="rId11">
            <a:alphaModFix/>
          </a:blip>
          <a:srcRect/>
          <a:stretch/>
        </p:blipFill>
        <p:spPr>
          <a:xfrm>
            <a:off x="8795659" y="-21679"/>
            <a:ext cx="318566" cy="2512330"/>
          </a:xfrm>
          <a:prstGeom prst="rect">
            <a:avLst/>
          </a:prstGeom>
          <a:noFill/>
          <a:ln>
            <a:noFill/>
          </a:ln>
        </p:spPr>
      </p:pic>
      <p:pic>
        <p:nvPicPr>
          <p:cNvPr id="1291" name="Google Shape;1291;p127"/>
          <p:cNvPicPr preferRelativeResize="0"/>
          <p:nvPr/>
        </p:nvPicPr>
        <p:blipFill rotWithShape="1">
          <a:blip r:embed="rId12">
            <a:alphaModFix/>
          </a:blip>
          <a:srcRect/>
          <a:stretch/>
        </p:blipFill>
        <p:spPr>
          <a:xfrm>
            <a:off x="8807862" y="2381945"/>
            <a:ext cx="322780" cy="1101484"/>
          </a:xfrm>
          <a:prstGeom prst="rect">
            <a:avLst/>
          </a:prstGeom>
          <a:noFill/>
          <a:ln>
            <a:noFill/>
          </a:ln>
        </p:spPr>
      </p:pic>
      <p:pic>
        <p:nvPicPr>
          <p:cNvPr id="1292" name="Google Shape;1292;p127"/>
          <p:cNvPicPr preferRelativeResize="0"/>
          <p:nvPr/>
        </p:nvPicPr>
        <p:blipFill rotWithShape="1">
          <a:blip r:embed="rId13">
            <a:alphaModFix/>
          </a:blip>
          <a:srcRect/>
          <a:stretch/>
        </p:blipFill>
        <p:spPr>
          <a:xfrm>
            <a:off x="8781714" y="3460206"/>
            <a:ext cx="346456" cy="1010194"/>
          </a:xfrm>
          <a:prstGeom prst="rect">
            <a:avLst/>
          </a:prstGeom>
          <a:noFill/>
          <a:ln>
            <a:noFill/>
          </a:ln>
        </p:spPr>
      </p:pic>
      <p:sp>
        <p:nvSpPr>
          <p:cNvPr id="1293" name="Google Shape;1293;p127"/>
          <p:cNvSpPr/>
          <p:nvPr/>
        </p:nvSpPr>
        <p:spPr>
          <a:xfrm>
            <a:off x="29775" y="1740819"/>
            <a:ext cx="9131642" cy="601141"/>
          </a:xfrm>
          <a:prstGeom prst="rect">
            <a:avLst/>
          </a:prstGeom>
          <a:solidFill>
            <a:schemeClr val="dk1">
              <a:alpha val="64705"/>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a:solidFill>
                  <a:schemeClr val="lt1"/>
                </a:solidFill>
                <a:latin typeface="Arial"/>
                <a:ea typeface="Arial"/>
                <a:cs typeface="Arial"/>
                <a:sym typeface="Arial"/>
              </a:rPr>
              <a:t>Thanks to our community of contributors &amp; users!</a:t>
            </a:r>
            <a:endParaRPr sz="2800" b="1">
              <a:solidFill>
                <a:schemeClr val="lt1"/>
              </a:solidFill>
              <a:latin typeface="Arial"/>
              <a:ea typeface="Arial"/>
              <a:cs typeface="Arial"/>
              <a:sym typeface="Arial"/>
            </a:endParaRPr>
          </a:p>
        </p:txBody>
      </p:sp>
      <p:pic>
        <p:nvPicPr>
          <p:cNvPr id="1294" name="Google Shape;1294;p127"/>
          <p:cNvPicPr preferRelativeResize="0"/>
          <p:nvPr/>
        </p:nvPicPr>
        <p:blipFill rotWithShape="1">
          <a:blip r:embed="rId14">
            <a:alphaModFix/>
          </a:blip>
          <a:srcRect/>
          <a:stretch/>
        </p:blipFill>
        <p:spPr>
          <a:xfrm>
            <a:off x="8795658" y="4422514"/>
            <a:ext cx="331289" cy="398670"/>
          </a:xfrm>
          <a:prstGeom prst="rect">
            <a:avLst/>
          </a:prstGeom>
          <a:noFill/>
          <a:ln>
            <a:noFill/>
          </a:ln>
        </p:spPr>
      </p:pic>
      <p:pic>
        <p:nvPicPr>
          <p:cNvPr id="1295" name="Google Shape;1295;p127"/>
          <p:cNvPicPr preferRelativeResize="0"/>
          <p:nvPr/>
        </p:nvPicPr>
        <p:blipFill rotWithShape="1">
          <a:blip r:embed="rId15">
            <a:alphaModFix/>
          </a:blip>
          <a:srcRect/>
          <a:stretch/>
        </p:blipFill>
        <p:spPr>
          <a:xfrm>
            <a:off x="8794435" y="4803985"/>
            <a:ext cx="296209" cy="299652"/>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404040"/>
        </a:solidFill>
        <a:effectLst/>
      </p:bgPr>
    </p:bg>
    <p:spTree>
      <p:nvGrpSpPr>
        <p:cNvPr id="1" name="Shape 1300"/>
        <p:cNvGrpSpPr/>
        <p:nvPr/>
      </p:nvGrpSpPr>
      <p:grpSpPr>
        <a:xfrm>
          <a:off x="0" y="0"/>
          <a:ext cx="0" cy="0"/>
          <a:chOff x="0" y="0"/>
          <a:chExt cx="0" cy="0"/>
        </a:xfrm>
      </p:grpSpPr>
      <p:sp>
        <p:nvSpPr>
          <p:cNvPr id="1301" name="Google Shape;1301;p128"/>
          <p:cNvSpPr txBox="1">
            <a:spLocks noGrp="1"/>
          </p:cNvSpPr>
          <p:nvPr>
            <p:ph type="body" idx="1"/>
          </p:nvPr>
        </p:nvSpPr>
        <p:spPr>
          <a:xfrm>
            <a:off x="431799" y="772232"/>
            <a:ext cx="392112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a:t>Meeting you where you are!</a:t>
            </a:r>
            <a:endParaRPr/>
          </a:p>
        </p:txBody>
      </p:sp>
      <p:sp>
        <p:nvSpPr>
          <p:cNvPr id="1302" name="Google Shape;1302;p128"/>
          <p:cNvSpPr txBox="1">
            <a:spLocks noGrp="1"/>
          </p:cNvSpPr>
          <p:nvPr>
            <p:ph type="body" idx="3"/>
          </p:nvPr>
        </p:nvSpPr>
        <p:spPr>
          <a:xfrm>
            <a:off x="441531" y="1512836"/>
            <a:ext cx="4517887" cy="3305748"/>
          </a:xfrm>
          <a:prstGeom prst="rect">
            <a:avLst/>
          </a:prstGeom>
          <a:noFill/>
          <a:ln>
            <a:noFill/>
          </a:ln>
        </p:spPr>
        <p:txBody>
          <a:bodyPr spcFirstLastPara="1" wrap="square" lIns="0" tIns="0" rIns="0" bIns="0" anchor="t" anchorCtr="0">
            <a:noAutofit/>
          </a:bodyPr>
          <a:lstStyle/>
          <a:p>
            <a:pPr marL="514350" lvl="0" indent="-514350" algn="l" rtl="0">
              <a:lnSpc>
                <a:spcPct val="100000"/>
              </a:lnSpc>
              <a:spcBef>
                <a:spcPts val="0"/>
              </a:spcBef>
              <a:spcAft>
                <a:spcPts val="0"/>
              </a:spcAft>
              <a:buClr>
                <a:schemeClr val="lt1"/>
              </a:buClr>
              <a:buSzPts val="2000"/>
              <a:buFont typeface="Arial"/>
              <a:buAutoNum type="romanLcPeriod"/>
            </a:pPr>
            <a:r>
              <a:rPr lang="en-GB" sz="2000"/>
              <a:t>Join the community</a:t>
            </a:r>
            <a:endParaRPr/>
          </a:p>
          <a:p>
            <a:pPr marL="514350" lvl="0" indent="-514350" algn="l" rtl="0">
              <a:lnSpc>
                <a:spcPct val="100000"/>
              </a:lnSpc>
              <a:spcBef>
                <a:spcPts val="800"/>
              </a:spcBef>
              <a:spcAft>
                <a:spcPts val="0"/>
              </a:spcAft>
              <a:buClr>
                <a:schemeClr val="lt1"/>
              </a:buClr>
              <a:buSzPts val="2000"/>
              <a:buFont typeface="Arial"/>
              <a:buAutoNum type="romanLcPeriod"/>
            </a:pPr>
            <a:r>
              <a:rPr lang="en-GB" sz="2000"/>
              <a:t>Learn a new skill</a:t>
            </a:r>
            <a:endParaRPr/>
          </a:p>
          <a:p>
            <a:pPr marL="514350" lvl="0" indent="-514350" algn="l" rtl="0">
              <a:lnSpc>
                <a:spcPct val="100000"/>
              </a:lnSpc>
              <a:spcBef>
                <a:spcPts val="800"/>
              </a:spcBef>
              <a:spcAft>
                <a:spcPts val="0"/>
              </a:spcAft>
              <a:buClr>
                <a:schemeClr val="lt1"/>
              </a:buClr>
              <a:buSzPts val="2000"/>
              <a:buFont typeface="Arial"/>
              <a:buAutoNum type="romanLcPeriod"/>
            </a:pPr>
            <a:r>
              <a:rPr lang="en-GB" sz="2000"/>
              <a:t>Share your skills</a:t>
            </a:r>
            <a:endParaRPr/>
          </a:p>
          <a:p>
            <a:pPr marL="514350" lvl="0" indent="-514350" algn="l" rtl="0">
              <a:lnSpc>
                <a:spcPct val="100000"/>
              </a:lnSpc>
              <a:spcBef>
                <a:spcPts val="800"/>
              </a:spcBef>
              <a:spcAft>
                <a:spcPts val="0"/>
              </a:spcAft>
              <a:buClr>
                <a:schemeClr val="lt1"/>
              </a:buClr>
              <a:buSzPts val="2000"/>
              <a:buFont typeface="Arial"/>
              <a:buAutoNum type="romanLcPeriod"/>
            </a:pPr>
            <a:r>
              <a:rPr lang="en-GB" sz="2000"/>
              <a:t>Collaborate with others</a:t>
            </a:r>
            <a:endParaRPr/>
          </a:p>
          <a:p>
            <a:pPr marL="514350" lvl="0" indent="-514350" algn="l" rtl="0">
              <a:lnSpc>
                <a:spcPct val="100000"/>
              </a:lnSpc>
              <a:spcBef>
                <a:spcPts val="800"/>
              </a:spcBef>
              <a:spcAft>
                <a:spcPts val="0"/>
              </a:spcAft>
              <a:buClr>
                <a:schemeClr val="lt1"/>
              </a:buClr>
              <a:buSzPts val="2000"/>
              <a:buFont typeface="Arial"/>
              <a:buAutoNum type="romanLcPeriod"/>
            </a:pPr>
            <a:r>
              <a:rPr lang="en-GB" sz="2000"/>
              <a:t>Mentor others’ contributions </a:t>
            </a:r>
            <a:endParaRPr/>
          </a:p>
          <a:p>
            <a:pPr marL="514350" lvl="0" indent="-514350" algn="l" rtl="0">
              <a:lnSpc>
                <a:spcPct val="100000"/>
              </a:lnSpc>
              <a:spcBef>
                <a:spcPts val="800"/>
              </a:spcBef>
              <a:spcAft>
                <a:spcPts val="0"/>
              </a:spcAft>
              <a:buClr>
                <a:schemeClr val="lt1"/>
              </a:buClr>
              <a:buSzPts val="2000"/>
              <a:buFont typeface="Arial"/>
              <a:buAutoNum type="romanLcPeriod"/>
            </a:pPr>
            <a:r>
              <a:rPr lang="en-GB" sz="2000"/>
              <a:t>Represent this community</a:t>
            </a:r>
            <a:endParaRPr/>
          </a:p>
          <a:p>
            <a:pPr marL="0" lvl="0" indent="0" algn="l" rtl="0">
              <a:lnSpc>
                <a:spcPct val="100000"/>
              </a:lnSpc>
              <a:spcBef>
                <a:spcPts val="800"/>
              </a:spcBef>
              <a:spcAft>
                <a:spcPts val="0"/>
              </a:spcAft>
              <a:buClr>
                <a:schemeClr val="lt1"/>
              </a:buClr>
              <a:buSzPts val="900"/>
              <a:buNone/>
            </a:pPr>
            <a:endParaRPr sz="900"/>
          </a:p>
          <a:p>
            <a:pPr marL="0" lvl="0" indent="0" algn="l" rtl="0">
              <a:lnSpc>
                <a:spcPct val="100000"/>
              </a:lnSpc>
              <a:spcBef>
                <a:spcPts val="800"/>
              </a:spcBef>
              <a:spcAft>
                <a:spcPts val="0"/>
              </a:spcAft>
              <a:buClr>
                <a:schemeClr val="lt1"/>
              </a:buClr>
              <a:buSzPts val="2200"/>
              <a:buNone/>
            </a:pPr>
            <a:r>
              <a:rPr lang="en-GB" sz="2200" i="1"/>
              <a:t>We value your participation!</a:t>
            </a:r>
            <a:endParaRPr/>
          </a:p>
        </p:txBody>
      </p:sp>
      <p:sp>
        <p:nvSpPr>
          <p:cNvPr id="1303" name="Google Shape;1303;p128"/>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F2F2F2"/>
              </a:buClr>
              <a:buSzPts val="1200"/>
              <a:buNone/>
            </a:pPr>
            <a:r>
              <a:rPr lang="en-GB" sz="1200">
                <a:solidFill>
                  <a:srgbClr val="F2F2F2"/>
                </a:solidFill>
                <a:latin typeface="Arial"/>
                <a:ea typeface="Arial"/>
                <a:cs typeface="Arial"/>
                <a:sym typeface="Arial"/>
              </a:rPr>
              <a:t>CC-BY  image by The Turing Way &amp; Scriberia, @malvikasharan @turingway, DOI: </a:t>
            </a:r>
            <a:r>
              <a:rPr lang="en-GB" sz="1200"/>
              <a:t>10.5281/zenodo.</a:t>
            </a:r>
            <a:r>
              <a:rPr lang="en-GB" sz="1100"/>
              <a:t>6475654</a:t>
            </a:r>
            <a:endParaRPr sz="1200">
              <a:solidFill>
                <a:srgbClr val="F2F2F2"/>
              </a:solidFill>
              <a:latin typeface="Arial"/>
              <a:ea typeface="Arial"/>
              <a:cs typeface="Arial"/>
              <a:sym typeface="Arial"/>
            </a:endParaRPr>
          </a:p>
        </p:txBody>
      </p:sp>
      <p:pic>
        <p:nvPicPr>
          <p:cNvPr id="1304" name="Google Shape;1304;p128" descr="Diagram&#10;&#10;Description automatically generated"/>
          <p:cNvPicPr preferRelativeResize="0"/>
          <p:nvPr/>
        </p:nvPicPr>
        <p:blipFill rotWithShape="1">
          <a:blip r:embed="rId3">
            <a:alphaModFix/>
          </a:blip>
          <a:srcRect/>
          <a:stretch/>
        </p:blipFill>
        <p:spPr>
          <a:xfrm>
            <a:off x="4703731" y="1080265"/>
            <a:ext cx="3879162" cy="3101687"/>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309"/>
        <p:cNvGrpSpPr/>
        <p:nvPr/>
      </p:nvGrpSpPr>
      <p:grpSpPr>
        <a:xfrm>
          <a:off x="0" y="0"/>
          <a:ext cx="0" cy="0"/>
          <a:chOff x="0" y="0"/>
          <a:chExt cx="0" cy="0"/>
        </a:xfrm>
      </p:grpSpPr>
      <p:sp>
        <p:nvSpPr>
          <p:cNvPr id="1310" name="Google Shape;1310;p129"/>
          <p:cNvSpPr txBox="1">
            <a:spLocks noGrp="1"/>
          </p:cNvSpPr>
          <p:nvPr>
            <p:ph type="body" idx="1"/>
          </p:nvPr>
        </p:nvSpPr>
        <p:spPr>
          <a:xfrm>
            <a:off x="431799" y="772232"/>
            <a:ext cx="392112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b="1"/>
              <a:t>Fireside Chat: 29 April</a:t>
            </a:r>
            <a:endParaRPr/>
          </a:p>
        </p:txBody>
      </p:sp>
      <p:sp>
        <p:nvSpPr>
          <p:cNvPr id="1311" name="Google Shape;1311;p129"/>
          <p:cNvSpPr txBox="1">
            <a:spLocks noGrp="1"/>
          </p:cNvSpPr>
          <p:nvPr>
            <p:ph type="body" idx="3"/>
          </p:nvPr>
        </p:nvSpPr>
        <p:spPr>
          <a:xfrm>
            <a:off x="441531" y="1512836"/>
            <a:ext cx="4026560" cy="2450766"/>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3DF5A2"/>
              </a:buClr>
              <a:buSzPts val="2000"/>
              <a:buNone/>
            </a:pPr>
            <a:r>
              <a:rPr lang="en-GB" sz="2200" b="1">
                <a:solidFill>
                  <a:srgbClr val="90CAC4"/>
                </a:solidFill>
              </a:rPr>
              <a:t>Making Virtual Participation a Global Default</a:t>
            </a:r>
            <a:endParaRPr sz="3000">
              <a:solidFill>
                <a:srgbClr val="90CAC4"/>
              </a:solidFill>
            </a:endParaRPr>
          </a:p>
          <a:p>
            <a:pPr marL="0" lvl="0" indent="0" algn="l" rtl="0">
              <a:lnSpc>
                <a:spcPct val="100000"/>
              </a:lnSpc>
              <a:spcBef>
                <a:spcPts val="800"/>
              </a:spcBef>
              <a:spcAft>
                <a:spcPts val="0"/>
              </a:spcAft>
              <a:buClr>
                <a:srgbClr val="3DF5A2"/>
              </a:buClr>
              <a:buSzPts val="2000"/>
              <a:buNone/>
            </a:pPr>
            <a:endParaRPr sz="800"/>
          </a:p>
          <a:p>
            <a:pPr marL="0" lvl="0" indent="0" algn="l" rtl="0">
              <a:lnSpc>
                <a:spcPct val="100000"/>
              </a:lnSpc>
              <a:spcBef>
                <a:spcPts val="800"/>
              </a:spcBef>
              <a:spcAft>
                <a:spcPts val="0"/>
              </a:spcAft>
              <a:buClr>
                <a:srgbClr val="3DF5A2"/>
              </a:buClr>
              <a:buSzPts val="2000"/>
              <a:buNone/>
            </a:pPr>
            <a:r>
              <a:rPr lang="en-GB" sz="1800" i="1"/>
              <a:t>Chaired by Dorothea Hug Peter and Anne Lee Steele, this panel will feature insights from Elio Campitelli, Lilly Winfree, Gilbert Beyamba,  Ben Krikler.</a:t>
            </a:r>
            <a:endParaRPr/>
          </a:p>
        </p:txBody>
      </p:sp>
      <p:sp>
        <p:nvSpPr>
          <p:cNvPr id="1312" name="Google Shape;1312;p129"/>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F2F2F2"/>
              </a:buClr>
              <a:buSzPts val="1200"/>
              <a:buNone/>
            </a:pPr>
            <a:r>
              <a:rPr lang="en-GB" sz="1200">
                <a:solidFill>
                  <a:srgbClr val="F2F2F2"/>
                </a:solidFill>
                <a:latin typeface="Arial"/>
                <a:ea typeface="Arial"/>
                <a:cs typeface="Arial"/>
                <a:sym typeface="Arial"/>
              </a:rPr>
              <a:t>CC-BY  image by The Turing Way &amp; Scriberia, </a:t>
            </a:r>
            <a:r>
              <a:rPr lang="en-GB" sz="1200">
                <a:latin typeface="Arial"/>
                <a:ea typeface="Arial"/>
                <a:cs typeface="Arial"/>
                <a:sym typeface="Arial"/>
              </a:rPr>
              <a:t>@turingway, @malvikasharan, CC-BY 4.0, DOI: </a:t>
            </a:r>
            <a:r>
              <a:rPr lang="en-GB" sz="1200"/>
              <a:t>10.5281/zenodo.</a:t>
            </a:r>
            <a:r>
              <a:rPr lang="en-GB" sz="1100"/>
              <a:t>6475654</a:t>
            </a:r>
            <a:endParaRPr/>
          </a:p>
        </p:txBody>
      </p:sp>
      <p:sp>
        <p:nvSpPr>
          <p:cNvPr id="1313" name="Google Shape;1313;p129"/>
          <p:cNvSpPr/>
          <p:nvPr/>
        </p:nvSpPr>
        <p:spPr>
          <a:xfrm>
            <a:off x="303267" y="4143714"/>
            <a:ext cx="2746265" cy="523220"/>
          </a:xfrm>
          <a:prstGeom prst="rect">
            <a:avLst/>
          </a:prstGeom>
          <a:noFill/>
          <a:ln>
            <a:noFill/>
          </a:ln>
        </p:spPr>
        <p:txBody>
          <a:bodyPr spcFirstLastPara="1" wrap="square" lIns="91425" tIns="45700" rIns="91425" bIns="45700" anchor="t" anchorCtr="0">
            <a:noAutofit/>
          </a:bodyPr>
          <a:lstStyle/>
          <a:p>
            <a:pPr marL="180975" marR="0" lvl="2" indent="0" algn="l" rtl="0">
              <a:spcBef>
                <a:spcPts val="0"/>
              </a:spcBef>
              <a:spcAft>
                <a:spcPts val="0"/>
              </a:spcAft>
              <a:buClr>
                <a:schemeClr val="lt1"/>
              </a:buClr>
              <a:buSzPts val="1800"/>
              <a:buFont typeface="Arial"/>
              <a:buNone/>
            </a:pPr>
            <a:r>
              <a:rPr lang="en-GB" sz="2800" b="0" i="0" u="none" strike="noStrike" cap="none">
                <a:solidFill>
                  <a:srgbClr val="D280FE"/>
                </a:solidFill>
                <a:latin typeface="Arial"/>
                <a:ea typeface="Arial"/>
                <a:cs typeface="Arial"/>
                <a:sym typeface="Arial"/>
              </a:rPr>
              <a:t>bit.ly/turingway</a:t>
            </a:r>
            <a:endParaRPr sz="3200" b="0" i="0" u="none" strike="noStrike" cap="none">
              <a:solidFill>
                <a:srgbClr val="D280FE"/>
              </a:solidFill>
              <a:latin typeface="Arial"/>
              <a:ea typeface="Arial"/>
              <a:cs typeface="Arial"/>
              <a:sym typeface="Arial"/>
            </a:endParaRPr>
          </a:p>
        </p:txBody>
      </p:sp>
      <p:pic>
        <p:nvPicPr>
          <p:cNvPr id="1314" name="Google Shape;1314;p129" descr="A picture containing text&#10;&#10;Description automatically generated"/>
          <p:cNvPicPr preferRelativeResize="0"/>
          <p:nvPr/>
        </p:nvPicPr>
        <p:blipFill rotWithShape="1">
          <a:blip r:embed="rId3">
            <a:alphaModFix/>
          </a:blip>
          <a:srcRect/>
          <a:stretch/>
        </p:blipFill>
        <p:spPr>
          <a:xfrm>
            <a:off x="4572000" y="1126056"/>
            <a:ext cx="3944139" cy="3153641"/>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94"/>
          <p:cNvSpPr txBox="1">
            <a:spLocks noGrp="1"/>
          </p:cNvSpPr>
          <p:nvPr>
            <p:ph type="body" idx="1"/>
          </p:nvPr>
        </p:nvSpPr>
        <p:spPr>
          <a:xfrm>
            <a:off x="431799" y="702659"/>
            <a:ext cx="4896946"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b="1"/>
              <a:t>Tools, Practices and Systems</a:t>
            </a:r>
            <a:endParaRPr/>
          </a:p>
        </p:txBody>
      </p:sp>
      <p:sp>
        <p:nvSpPr>
          <p:cNvPr id="718" name="Google Shape;718;p94"/>
          <p:cNvSpPr txBox="1">
            <a:spLocks noGrp="1"/>
          </p:cNvSpPr>
          <p:nvPr>
            <p:ph type="body" idx="4"/>
          </p:nvPr>
        </p:nvSpPr>
        <p:spPr>
          <a:xfrm>
            <a:off x="136634" y="4279697"/>
            <a:ext cx="9007366"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404040"/>
              </a:buClr>
              <a:buSzPts val="1400"/>
              <a:buNone/>
            </a:pPr>
            <a:r>
              <a:rPr lang="en-GB">
                <a:solidFill>
                  <a:srgbClr val="404040"/>
                </a:solidFill>
              </a:rPr>
              <a:t>The Alan Turing Institute, </a:t>
            </a:r>
            <a:r>
              <a:rPr lang="en-GB" b="1">
                <a:solidFill>
                  <a:srgbClr val="404040"/>
                </a:solidFill>
              </a:rPr>
              <a:t>Tools, Practices and Systems</a:t>
            </a:r>
            <a:endParaRPr>
              <a:solidFill>
                <a:srgbClr val="404040"/>
              </a:solidFill>
            </a:endParaRPr>
          </a:p>
        </p:txBody>
      </p:sp>
      <p:cxnSp>
        <p:nvCxnSpPr>
          <p:cNvPr id="719" name="Google Shape;719;p94"/>
          <p:cNvCxnSpPr/>
          <p:nvPr/>
        </p:nvCxnSpPr>
        <p:spPr>
          <a:xfrm>
            <a:off x="431799" y="702659"/>
            <a:ext cx="3921125" cy="0"/>
          </a:xfrm>
          <a:prstGeom prst="straightConnector1">
            <a:avLst/>
          </a:prstGeom>
          <a:noFill/>
          <a:ln w="44450" cap="flat" cmpd="sng">
            <a:solidFill>
              <a:srgbClr val="404040"/>
            </a:solidFill>
            <a:prstDash val="solid"/>
            <a:round/>
            <a:headEnd type="none" w="sm" len="sm"/>
            <a:tailEnd type="none" w="sm" len="sm"/>
          </a:ln>
        </p:spPr>
      </p:cxnSp>
      <p:grpSp>
        <p:nvGrpSpPr>
          <p:cNvPr id="720" name="Google Shape;720;p94"/>
          <p:cNvGrpSpPr/>
          <p:nvPr/>
        </p:nvGrpSpPr>
        <p:grpSpPr>
          <a:xfrm>
            <a:off x="5504272" y="535598"/>
            <a:ext cx="3024000" cy="4176000"/>
            <a:chOff x="6120000" y="0"/>
            <a:chExt cx="3024000" cy="4176000"/>
          </a:xfrm>
        </p:grpSpPr>
        <p:pic>
          <p:nvPicPr>
            <p:cNvPr id="721" name="Google Shape;721;p94"/>
            <p:cNvPicPr preferRelativeResize="0"/>
            <p:nvPr/>
          </p:nvPicPr>
          <p:blipFill rotWithShape="1">
            <a:blip r:embed="rId3">
              <a:alphaModFix/>
            </a:blip>
            <a:srcRect/>
            <a:stretch/>
          </p:blipFill>
          <p:spPr>
            <a:xfrm>
              <a:off x="6120000" y="0"/>
              <a:ext cx="1512000" cy="1404000"/>
            </a:xfrm>
            <a:prstGeom prst="rect">
              <a:avLst/>
            </a:prstGeom>
            <a:noFill/>
            <a:ln>
              <a:noFill/>
            </a:ln>
          </p:spPr>
        </p:pic>
        <p:pic>
          <p:nvPicPr>
            <p:cNvPr id="722" name="Google Shape;722;p94"/>
            <p:cNvPicPr preferRelativeResize="0"/>
            <p:nvPr/>
          </p:nvPicPr>
          <p:blipFill rotWithShape="1">
            <a:blip r:embed="rId4">
              <a:alphaModFix/>
            </a:blip>
            <a:srcRect/>
            <a:stretch/>
          </p:blipFill>
          <p:spPr>
            <a:xfrm>
              <a:off x="7632000" y="1386000"/>
              <a:ext cx="1512000" cy="1404000"/>
            </a:xfrm>
            <a:prstGeom prst="rect">
              <a:avLst/>
            </a:prstGeom>
            <a:noFill/>
            <a:ln>
              <a:noFill/>
            </a:ln>
          </p:spPr>
        </p:pic>
        <p:pic>
          <p:nvPicPr>
            <p:cNvPr id="723" name="Google Shape;723;p94"/>
            <p:cNvPicPr preferRelativeResize="0"/>
            <p:nvPr/>
          </p:nvPicPr>
          <p:blipFill rotWithShape="1">
            <a:blip r:embed="rId5">
              <a:alphaModFix/>
            </a:blip>
            <a:srcRect/>
            <a:stretch/>
          </p:blipFill>
          <p:spPr>
            <a:xfrm>
              <a:off x="6120000" y="1386000"/>
              <a:ext cx="1512000" cy="1404000"/>
            </a:xfrm>
            <a:prstGeom prst="rect">
              <a:avLst/>
            </a:prstGeom>
            <a:noFill/>
            <a:ln>
              <a:noFill/>
            </a:ln>
          </p:spPr>
        </p:pic>
        <p:pic>
          <p:nvPicPr>
            <p:cNvPr id="724" name="Google Shape;724;p94"/>
            <p:cNvPicPr preferRelativeResize="0"/>
            <p:nvPr/>
          </p:nvPicPr>
          <p:blipFill rotWithShape="1">
            <a:blip r:embed="rId6">
              <a:alphaModFix/>
            </a:blip>
            <a:srcRect/>
            <a:stretch/>
          </p:blipFill>
          <p:spPr>
            <a:xfrm>
              <a:off x="7632000" y="2772000"/>
              <a:ext cx="1512000" cy="1404000"/>
            </a:xfrm>
            <a:prstGeom prst="rect">
              <a:avLst/>
            </a:prstGeom>
            <a:noFill/>
            <a:ln>
              <a:noFill/>
            </a:ln>
          </p:spPr>
        </p:pic>
        <p:pic>
          <p:nvPicPr>
            <p:cNvPr id="725" name="Google Shape;725;p94"/>
            <p:cNvPicPr preferRelativeResize="0"/>
            <p:nvPr/>
          </p:nvPicPr>
          <p:blipFill rotWithShape="1">
            <a:blip r:embed="rId7">
              <a:alphaModFix/>
            </a:blip>
            <a:srcRect/>
            <a:stretch/>
          </p:blipFill>
          <p:spPr>
            <a:xfrm>
              <a:off x="6120000" y="2772000"/>
              <a:ext cx="1512000" cy="1404000"/>
            </a:xfrm>
            <a:prstGeom prst="rect">
              <a:avLst/>
            </a:prstGeom>
            <a:noFill/>
            <a:ln>
              <a:noFill/>
            </a:ln>
          </p:spPr>
        </p:pic>
        <p:pic>
          <p:nvPicPr>
            <p:cNvPr id="726" name="Google Shape;726;p94"/>
            <p:cNvPicPr preferRelativeResize="0"/>
            <p:nvPr/>
          </p:nvPicPr>
          <p:blipFill rotWithShape="1">
            <a:blip r:embed="rId8">
              <a:alphaModFix/>
            </a:blip>
            <a:srcRect/>
            <a:stretch/>
          </p:blipFill>
          <p:spPr>
            <a:xfrm>
              <a:off x="7632000" y="0"/>
              <a:ext cx="1512000" cy="1404000"/>
            </a:xfrm>
            <a:prstGeom prst="rect">
              <a:avLst/>
            </a:prstGeom>
            <a:noFill/>
            <a:ln>
              <a:noFill/>
            </a:ln>
          </p:spPr>
        </p:pic>
      </p:grpSp>
      <p:sp>
        <p:nvSpPr>
          <p:cNvPr id="727" name="Google Shape;727;p94"/>
          <p:cNvSpPr txBox="1"/>
          <p:nvPr/>
        </p:nvSpPr>
        <p:spPr>
          <a:xfrm>
            <a:off x="431799" y="1547110"/>
            <a:ext cx="5645149" cy="2880000"/>
          </a:xfrm>
          <a:prstGeom prst="rect">
            <a:avLst/>
          </a:prstGeom>
          <a:noFill/>
          <a:ln>
            <a:noFill/>
          </a:ln>
        </p:spPr>
        <p:txBody>
          <a:bodyPr spcFirstLastPara="1" wrap="square" lIns="91425" tIns="45700" rIns="91425" bIns="45700" anchor="t" anchorCtr="0">
            <a:noAutofit/>
          </a:bodyPr>
          <a:lstStyle/>
          <a:p>
            <a:pPr marL="288000" marR="0" lvl="0" indent="-288000" algn="l" rtl="0">
              <a:lnSpc>
                <a:spcPct val="100000"/>
              </a:lnSpc>
              <a:spcBef>
                <a:spcPts val="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Trustworthy systems</a:t>
            </a:r>
            <a:endParaRPr/>
          </a:p>
          <a:p>
            <a:pPr marL="288000" marR="0" lvl="0" indent="-288000" algn="l" rtl="0">
              <a:lnSpc>
                <a:spcPct val="100000"/>
              </a:lnSpc>
              <a:spcBef>
                <a:spcPts val="14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Transparent reporting</a:t>
            </a:r>
            <a:endParaRPr/>
          </a:p>
          <a:p>
            <a:pPr marL="288000" marR="0" lvl="0" indent="-288000" algn="l" rtl="0">
              <a:lnSpc>
                <a:spcPct val="100000"/>
              </a:lnSpc>
              <a:spcBef>
                <a:spcPts val="14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Inclusive interoperable design</a:t>
            </a:r>
            <a:endParaRPr/>
          </a:p>
          <a:p>
            <a:pPr marL="288000" marR="0" lvl="0" indent="-288000" algn="l" rtl="0">
              <a:lnSpc>
                <a:spcPct val="100000"/>
              </a:lnSpc>
              <a:spcBef>
                <a:spcPts val="14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Ethical integrity</a:t>
            </a:r>
            <a:endParaRPr/>
          </a:p>
          <a:p>
            <a:pPr marL="288000" marR="0" lvl="0" indent="-288000" algn="l" rtl="0">
              <a:lnSpc>
                <a:spcPct val="100000"/>
              </a:lnSpc>
              <a:spcBef>
                <a:spcPts val="14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Respectful co-creation</a:t>
            </a:r>
            <a:endParaRPr/>
          </a:p>
          <a:p>
            <a:pPr marL="288000" marR="0" lvl="0" indent="-288000" algn="l" rtl="0">
              <a:lnSpc>
                <a:spcPct val="100000"/>
              </a:lnSpc>
              <a:spcBef>
                <a:spcPts val="1400"/>
              </a:spcBef>
              <a:spcAft>
                <a:spcPts val="0"/>
              </a:spcAft>
              <a:buClr>
                <a:schemeClr val="lt1"/>
              </a:buClr>
              <a:buSzPts val="2200"/>
              <a:buFont typeface="Arial"/>
              <a:buChar char="–"/>
            </a:pPr>
            <a:r>
              <a:rPr lang="en-GB" sz="2200" b="0" i="0" u="none" strike="noStrike" cap="none">
                <a:solidFill>
                  <a:schemeClr val="lt1"/>
                </a:solidFill>
                <a:latin typeface="Arial"/>
                <a:ea typeface="Arial"/>
                <a:cs typeface="Arial"/>
                <a:sym typeface="Arial"/>
              </a:rPr>
              <a:t>Leadership in open research</a:t>
            </a:r>
            <a:endParaRPr/>
          </a:p>
        </p:txBody>
      </p:sp>
      <p:sp>
        <p:nvSpPr>
          <p:cNvPr id="728" name="Google Shape;728;p94"/>
          <p:cNvSpPr txBox="1"/>
          <p:nvPr/>
        </p:nvSpPr>
        <p:spPr>
          <a:xfrm>
            <a:off x="0" y="4279697"/>
            <a:ext cx="9144000" cy="863802"/>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chemeClr val="lt1"/>
              </a:buClr>
              <a:buSzPts val="1200"/>
              <a:buFont typeface="Arial"/>
              <a:buNone/>
            </a:pPr>
            <a:r>
              <a:rPr lang="en-GB" sz="1200" b="0" i="0" u="none" strike="noStrike" cap="none">
                <a:solidFill>
                  <a:schemeClr val="lt1"/>
                </a:solidFill>
                <a:latin typeface="Arial"/>
                <a:ea typeface="Arial"/>
                <a:cs typeface="Arial"/>
                <a:sym typeface="Arial"/>
              </a:rPr>
              <a:t>@malvikasharan @turingway, CC-BY 4.0, https://www.turing.ac.uk/, DOI: 10.5281/zenodo.</a:t>
            </a:r>
            <a:r>
              <a:rPr lang="en-GB" sz="1100">
                <a:solidFill>
                  <a:schemeClr val="lt1"/>
                </a:solidFill>
              </a:rPr>
              <a:t>6475654</a:t>
            </a:r>
            <a:endParaRPr sz="1200" b="0" i="0" u="none" strike="noStrike" cap="non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19"/>
        <p:cNvGrpSpPr/>
        <p:nvPr/>
      </p:nvGrpSpPr>
      <p:grpSpPr>
        <a:xfrm>
          <a:off x="0" y="0"/>
          <a:ext cx="0" cy="0"/>
          <a:chOff x="0" y="0"/>
          <a:chExt cx="0" cy="0"/>
        </a:xfrm>
      </p:grpSpPr>
      <p:sp>
        <p:nvSpPr>
          <p:cNvPr id="1320" name="Google Shape;1320;p130"/>
          <p:cNvSpPr txBox="1">
            <a:spLocks noGrp="1"/>
          </p:cNvSpPr>
          <p:nvPr>
            <p:ph type="body" idx="1"/>
          </p:nvPr>
        </p:nvSpPr>
        <p:spPr>
          <a:xfrm>
            <a:off x="431799" y="772232"/>
            <a:ext cx="392112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b="1"/>
              <a:t>Book Dash: 16-20 May</a:t>
            </a:r>
            <a:endParaRPr/>
          </a:p>
        </p:txBody>
      </p:sp>
      <p:sp>
        <p:nvSpPr>
          <p:cNvPr id="1321" name="Google Shape;1321;p130"/>
          <p:cNvSpPr txBox="1">
            <a:spLocks noGrp="1"/>
          </p:cNvSpPr>
          <p:nvPr>
            <p:ph type="body" idx="3"/>
          </p:nvPr>
        </p:nvSpPr>
        <p:spPr>
          <a:xfrm>
            <a:off x="441531" y="1512836"/>
            <a:ext cx="4517887" cy="2450766"/>
          </a:xfrm>
          <a:prstGeom prst="rect">
            <a:avLst/>
          </a:prstGeom>
          <a:noFill/>
          <a:ln>
            <a:noFill/>
          </a:ln>
        </p:spPr>
        <p:txBody>
          <a:bodyPr spcFirstLastPara="1" wrap="square" lIns="0" tIns="0" rIns="0" bIns="0" anchor="t" anchorCtr="0">
            <a:noAutofit/>
          </a:bodyPr>
          <a:lstStyle/>
          <a:p>
            <a:pPr marL="457200" lvl="0" indent="-355600" algn="l" rtl="0">
              <a:lnSpc>
                <a:spcPct val="100000"/>
              </a:lnSpc>
              <a:spcBef>
                <a:spcPts val="0"/>
              </a:spcBef>
              <a:spcAft>
                <a:spcPts val="0"/>
              </a:spcAft>
              <a:buSzPts val="2000"/>
              <a:buChar char="–"/>
            </a:pPr>
            <a:r>
              <a:rPr lang="en-GB" sz="2000"/>
              <a:t>Less intense version of Book Sprints</a:t>
            </a:r>
            <a:endParaRPr/>
          </a:p>
          <a:p>
            <a:pPr marL="457200" lvl="0" indent="-355600" algn="l" rtl="0">
              <a:lnSpc>
                <a:spcPct val="100000"/>
              </a:lnSpc>
              <a:spcBef>
                <a:spcPts val="0"/>
              </a:spcBef>
              <a:spcAft>
                <a:spcPts val="0"/>
              </a:spcAft>
              <a:buSzPts val="2000"/>
              <a:buChar char="–"/>
            </a:pPr>
            <a:r>
              <a:rPr lang="en-GB" sz="2000"/>
              <a:t>Flexibly attend 2.5 hours collaborative session</a:t>
            </a:r>
            <a:endParaRPr/>
          </a:p>
          <a:p>
            <a:pPr marL="457200" lvl="0" indent="-355600" algn="l" rtl="0">
              <a:lnSpc>
                <a:spcPct val="100000"/>
              </a:lnSpc>
              <a:spcBef>
                <a:spcPts val="0"/>
              </a:spcBef>
              <a:spcAft>
                <a:spcPts val="0"/>
              </a:spcAft>
              <a:buSzPts val="2000"/>
              <a:buChar char="–"/>
            </a:pPr>
            <a:r>
              <a:rPr lang="en-GB" sz="2000"/>
              <a:t>Community Share outs on 20 May</a:t>
            </a:r>
            <a:endParaRPr/>
          </a:p>
          <a:p>
            <a:pPr marL="457200" lvl="0" indent="-355600" algn="l" rtl="0">
              <a:lnSpc>
                <a:spcPct val="100000"/>
              </a:lnSpc>
              <a:spcBef>
                <a:spcPts val="0"/>
              </a:spcBef>
              <a:spcAft>
                <a:spcPts val="0"/>
              </a:spcAft>
              <a:buSzPts val="2000"/>
              <a:buChar char="–"/>
            </a:pPr>
            <a:r>
              <a:rPr lang="en-GB" sz="2000"/>
              <a:t>Accessibility and participation grants</a:t>
            </a:r>
            <a:endParaRPr/>
          </a:p>
          <a:p>
            <a:pPr marL="457200" lvl="0" indent="-355600" algn="l" rtl="0">
              <a:lnSpc>
                <a:spcPct val="100000"/>
              </a:lnSpc>
              <a:spcBef>
                <a:spcPts val="0"/>
              </a:spcBef>
              <a:spcAft>
                <a:spcPts val="0"/>
              </a:spcAft>
              <a:buSzPts val="2000"/>
              <a:buChar char="–"/>
            </a:pPr>
            <a:r>
              <a:rPr lang="en-GB" sz="2000"/>
              <a:t>Social events and collaborations</a:t>
            </a:r>
            <a:endParaRPr/>
          </a:p>
        </p:txBody>
      </p:sp>
      <p:sp>
        <p:nvSpPr>
          <p:cNvPr id="1322" name="Google Shape;1322;p130"/>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F2F2F2"/>
              </a:buClr>
              <a:buSzPts val="1200"/>
              <a:buNone/>
            </a:pPr>
            <a:br>
              <a:rPr lang="en-GB" sz="1200">
                <a:solidFill>
                  <a:srgbClr val="F2F2F2"/>
                </a:solidFill>
                <a:latin typeface="Arial"/>
                <a:ea typeface="Arial"/>
                <a:cs typeface="Arial"/>
                <a:sym typeface="Arial"/>
              </a:rPr>
            </a:br>
            <a:r>
              <a:rPr lang="en-GB" sz="1200"/>
              <a:t>https://the-turing-way.netlify.app/community-handbook/bookdash.html</a:t>
            </a:r>
            <a:endParaRPr sz="1200">
              <a:solidFill>
                <a:srgbClr val="F2F2F2"/>
              </a:solidFill>
              <a:latin typeface="Arial"/>
              <a:ea typeface="Arial"/>
              <a:cs typeface="Arial"/>
              <a:sym typeface="Arial"/>
            </a:endParaRPr>
          </a:p>
          <a:p>
            <a:pPr marL="0" lvl="0" indent="0" algn="r" rtl="0">
              <a:lnSpc>
                <a:spcPct val="114000"/>
              </a:lnSpc>
              <a:spcBef>
                <a:spcPts val="0"/>
              </a:spcBef>
              <a:spcAft>
                <a:spcPts val="0"/>
              </a:spcAft>
              <a:buClr>
                <a:srgbClr val="F2F2F2"/>
              </a:buClr>
              <a:buSzPts val="1200"/>
              <a:buNone/>
            </a:pPr>
            <a:r>
              <a:rPr lang="en-GB" sz="1200">
                <a:solidFill>
                  <a:srgbClr val="F2F2F2"/>
                </a:solidFill>
                <a:latin typeface="Arial"/>
                <a:ea typeface="Arial"/>
                <a:cs typeface="Arial"/>
                <a:sym typeface="Arial"/>
              </a:rPr>
              <a:t>CC-BY  image by The Turing Way &amp; Scriberia, </a:t>
            </a:r>
            <a:r>
              <a:rPr lang="en-GB" sz="1200">
                <a:latin typeface="Arial"/>
                <a:ea typeface="Arial"/>
                <a:cs typeface="Arial"/>
                <a:sym typeface="Arial"/>
              </a:rPr>
              <a:t>@turingway, @malvikasharan, CC-BY 4.0, DOI: </a:t>
            </a:r>
            <a:r>
              <a:rPr lang="en-GB" sz="1200"/>
              <a:t>10.5281/zenodo.</a:t>
            </a:r>
            <a:r>
              <a:rPr lang="en-GB" sz="1100"/>
              <a:t>6475654</a:t>
            </a:r>
            <a:endParaRPr/>
          </a:p>
        </p:txBody>
      </p:sp>
      <p:sp>
        <p:nvSpPr>
          <p:cNvPr id="1323" name="Google Shape;1323;p130"/>
          <p:cNvSpPr/>
          <p:nvPr/>
        </p:nvSpPr>
        <p:spPr>
          <a:xfrm>
            <a:off x="303267" y="4143714"/>
            <a:ext cx="2746265" cy="523220"/>
          </a:xfrm>
          <a:prstGeom prst="rect">
            <a:avLst/>
          </a:prstGeom>
          <a:noFill/>
          <a:ln>
            <a:noFill/>
          </a:ln>
        </p:spPr>
        <p:txBody>
          <a:bodyPr spcFirstLastPara="1" wrap="square" lIns="91425" tIns="45700" rIns="91425" bIns="45700" anchor="t" anchorCtr="0">
            <a:noAutofit/>
          </a:bodyPr>
          <a:lstStyle/>
          <a:p>
            <a:pPr marL="180975" marR="0" lvl="2" indent="0" algn="l" rtl="0">
              <a:spcBef>
                <a:spcPts val="0"/>
              </a:spcBef>
              <a:spcAft>
                <a:spcPts val="0"/>
              </a:spcAft>
              <a:buClr>
                <a:schemeClr val="lt1"/>
              </a:buClr>
              <a:buSzPts val="1800"/>
              <a:buFont typeface="Arial"/>
              <a:buNone/>
            </a:pPr>
            <a:r>
              <a:rPr lang="en-GB" sz="2800" b="0" i="0" u="none" strike="noStrike" cap="none">
                <a:solidFill>
                  <a:srgbClr val="D280FE"/>
                </a:solidFill>
                <a:latin typeface="Arial"/>
                <a:ea typeface="Arial"/>
                <a:cs typeface="Arial"/>
                <a:sym typeface="Arial"/>
              </a:rPr>
              <a:t>bit.ly/turingway</a:t>
            </a:r>
            <a:endParaRPr sz="3200" b="0" i="0" u="none" strike="noStrike" cap="none">
              <a:solidFill>
                <a:srgbClr val="D280FE"/>
              </a:solidFill>
              <a:latin typeface="Arial"/>
              <a:ea typeface="Arial"/>
              <a:cs typeface="Arial"/>
              <a:sym typeface="Arial"/>
            </a:endParaRPr>
          </a:p>
        </p:txBody>
      </p:sp>
      <p:pic>
        <p:nvPicPr>
          <p:cNvPr id="1324" name="Google Shape;1324;p130" descr="Diagram, engineering drawing&#10;&#10;Description automatically generated"/>
          <p:cNvPicPr preferRelativeResize="0"/>
          <p:nvPr/>
        </p:nvPicPr>
        <p:blipFill rotWithShape="1">
          <a:blip r:embed="rId3">
            <a:alphaModFix/>
          </a:blip>
          <a:srcRect/>
          <a:stretch/>
        </p:blipFill>
        <p:spPr>
          <a:xfrm>
            <a:off x="4997666" y="939149"/>
            <a:ext cx="3843067" cy="34661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329"/>
        <p:cNvGrpSpPr/>
        <p:nvPr/>
      </p:nvGrpSpPr>
      <p:grpSpPr>
        <a:xfrm>
          <a:off x="0" y="0"/>
          <a:ext cx="0" cy="0"/>
          <a:chOff x="0" y="0"/>
          <a:chExt cx="0" cy="0"/>
        </a:xfrm>
      </p:grpSpPr>
      <p:sp>
        <p:nvSpPr>
          <p:cNvPr id="1330" name="Google Shape;1330;p131"/>
          <p:cNvSpPr txBox="1">
            <a:spLocks noGrp="1"/>
          </p:cNvSpPr>
          <p:nvPr>
            <p:ph type="body" idx="1"/>
          </p:nvPr>
        </p:nvSpPr>
        <p:spPr>
          <a:xfrm>
            <a:off x="431799" y="772232"/>
            <a:ext cx="392112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b="1"/>
              <a:t>Join a Community Event</a:t>
            </a:r>
            <a:endParaRPr/>
          </a:p>
        </p:txBody>
      </p:sp>
      <p:sp>
        <p:nvSpPr>
          <p:cNvPr id="1331" name="Google Shape;1331;p131"/>
          <p:cNvSpPr txBox="1">
            <a:spLocks noGrp="1"/>
          </p:cNvSpPr>
          <p:nvPr>
            <p:ph type="body" idx="3"/>
          </p:nvPr>
        </p:nvSpPr>
        <p:spPr>
          <a:xfrm>
            <a:off x="441531" y="1512836"/>
            <a:ext cx="4517887" cy="2450766"/>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3DF5A2"/>
              </a:buClr>
              <a:buSzPts val="2000"/>
              <a:buNone/>
            </a:pPr>
            <a:r>
              <a:rPr lang="en-GB" sz="2000" i="1">
                <a:solidFill>
                  <a:srgbClr val="90CAC4"/>
                </a:solidFill>
              </a:rPr>
              <a:t>- Collaboration Cafes </a:t>
            </a:r>
            <a:endParaRPr sz="2000">
              <a:solidFill>
                <a:srgbClr val="000000"/>
              </a:solidFill>
            </a:endParaRPr>
          </a:p>
          <a:p>
            <a:pPr marL="431800" lvl="2" indent="-250825" algn="l" rtl="0">
              <a:spcBef>
                <a:spcPts val="800"/>
              </a:spcBef>
              <a:spcAft>
                <a:spcPts val="0"/>
              </a:spcAft>
              <a:buClr>
                <a:schemeClr val="lt1"/>
              </a:buClr>
              <a:buSzPts val="1800"/>
              <a:buFont typeface="Arial"/>
              <a:buChar char="–"/>
            </a:pPr>
            <a:r>
              <a:rPr lang="en-GB" sz="1800">
                <a:solidFill>
                  <a:schemeClr val="lt1"/>
                </a:solidFill>
              </a:rPr>
              <a:t>1</a:t>
            </a:r>
            <a:r>
              <a:rPr lang="en-GB" sz="1800" baseline="30000">
                <a:solidFill>
                  <a:schemeClr val="lt1"/>
                </a:solidFill>
              </a:rPr>
              <a:t>st</a:t>
            </a:r>
            <a:r>
              <a:rPr lang="en-GB" sz="1800">
                <a:solidFill>
                  <a:schemeClr val="lt1"/>
                </a:solidFill>
              </a:rPr>
              <a:t> &amp; 3</a:t>
            </a:r>
            <a:r>
              <a:rPr lang="en-GB" sz="1800" baseline="30000">
                <a:solidFill>
                  <a:schemeClr val="lt1"/>
                </a:solidFill>
              </a:rPr>
              <a:t>rd</a:t>
            </a:r>
            <a:r>
              <a:rPr lang="en-GB" sz="1800">
                <a:solidFill>
                  <a:schemeClr val="lt1"/>
                </a:solidFill>
              </a:rPr>
              <a:t> Wednesdays (14:00 UTC)</a:t>
            </a:r>
            <a:endParaRPr sz="1400">
              <a:solidFill>
                <a:srgbClr val="000000"/>
              </a:solidFill>
            </a:endParaRPr>
          </a:p>
          <a:p>
            <a:pPr marL="0" lvl="0" indent="0" algn="l" rtl="0">
              <a:lnSpc>
                <a:spcPct val="100000"/>
              </a:lnSpc>
              <a:spcBef>
                <a:spcPts val="0"/>
              </a:spcBef>
              <a:spcAft>
                <a:spcPts val="0"/>
              </a:spcAft>
              <a:buClr>
                <a:srgbClr val="3DF5A2"/>
              </a:buClr>
              <a:buSzPts val="2000"/>
              <a:buNone/>
            </a:pPr>
            <a:r>
              <a:rPr lang="en-GB" sz="2000" i="1">
                <a:solidFill>
                  <a:srgbClr val="90CAC4"/>
                </a:solidFill>
              </a:rPr>
              <a:t>- Coworking Calls</a:t>
            </a:r>
            <a:endParaRPr sz="2000"/>
          </a:p>
          <a:p>
            <a:pPr marL="431800" lvl="2" indent="-250825" algn="l" rtl="0">
              <a:spcBef>
                <a:spcPts val="800"/>
              </a:spcBef>
              <a:spcAft>
                <a:spcPts val="0"/>
              </a:spcAft>
              <a:buClr>
                <a:schemeClr val="lt1"/>
              </a:buClr>
              <a:buSzPts val="1800"/>
              <a:buFont typeface="Arial"/>
              <a:buChar char="–"/>
            </a:pPr>
            <a:r>
              <a:rPr lang="en-GB" sz="1800">
                <a:solidFill>
                  <a:schemeClr val="lt1"/>
                </a:solidFill>
              </a:rPr>
              <a:t>Mondays (10:00 UTC)</a:t>
            </a:r>
            <a:endParaRPr sz="1400">
              <a:solidFill>
                <a:srgbClr val="000000"/>
              </a:solidFill>
            </a:endParaRPr>
          </a:p>
          <a:p>
            <a:pPr marL="0" lvl="0" indent="0" algn="l" rtl="0">
              <a:lnSpc>
                <a:spcPct val="100000"/>
              </a:lnSpc>
              <a:spcBef>
                <a:spcPts val="0"/>
              </a:spcBef>
              <a:spcAft>
                <a:spcPts val="0"/>
              </a:spcAft>
              <a:buClr>
                <a:srgbClr val="3DF5A2"/>
              </a:buClr>
              <a:buSzPts val="2000"/>
              <a:buNone/>
            </a:pPr>
            <a:r>
              <a:rPr lang="en-GB" sz="2000" i="1">
                <a:solidFill>
                  <a:srgbClr val="90CAC4"/>
                </a:solidFill>
              </a:rPr>
              <a:t>- Onboarding Calls</a:t>
            </a:r>
            <a:endParaRPr sz="2000"/>
          </a:p>
          <a:p>
            <a:pPr marL="431800" lvl="2" indent="-250825" algn="l" rtl="0">
              <a:spcBef>
                <a:spcPts val="800"/>
              </a:spcBef>
              <a:spcAft>
                <a:spcPts val="0"/>
              </a:spcAft>
              <a:buClr>
                <a:schemeClr val="lt1"/>
              </a:buClr>
              <a:buSzPts val="1800"/>
              <a:buFont typeface="Arial"/>
              <a:buChar char="–"/>
            </a:pPr>
            <a:r>
              <a:rPr lang="en-GB" sz="1800">
                <a:solidFill>
                  <a:schemeClr val="lt1"/>
                </a:solidFill>
              </a:rPr>
              <a:t>Fridays (17:00 UTC)</a:t>
            </a:r>
            <a:endParaRPr/>
          </a:p>
          <a:p>
            <a:pPr marL="0" lvl="0" indent="0" algn="l" rtl="0">
              <a:lnSpc>
                <a:spcPct val="100000"/>
              </a:lnSpc>
              <a:spcBef>
                <a:spcPts val="0"/>
              </a:spcBef>
              <a:spcAft>
                <a:spcPts val="0"/>
              </a:spcAft>
              <a:buClr>
                <a:srgbClr val="3DF5A2"/>
              </a:buClr>
              <a:buSzPts val="2000"/>
              <a:buNone/>
            </a:pPr>
            <a:r>
              <a:rPr lang="en-GB" sz="2000" i="1">
                <a:solidFill>
                  <a:srgbClr val="90CAC4"/>
                </a:solidFill>
              </a:rPr>
              <a:t>- More ways to connect</a:t>
            </a:r>
            <a:endParaRPr sz="2000"/>
          </a:p>
        </p:txBody>
      </p:sp>
      <p:sp>
        <p:nvSpPr>
          <p:cNvPr id="1332" name="Google Shape;1332;p131"/>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rgbClr val="F2F2F2"/>
              </a:buClr>
              <a:buSzPts val="1200"/>
              <a:buNone/>
            </a:pPr>
            <a:r>
              <a:rPr lang="en-GB" sz="1200">
                <a:solidFill>
                  <a:srgbClr val="F2F2F2"/>
                </a:solidFill>
                <a:latin typeface="Arial"/>
                <a:ea typeface="Arial"/>
                <a:cs typeface="Arial"/>
                <a:sym typeface="Arial"/>
              </a:rPr>
              <a:t>CC-BY  image by The Turing Way &amp; Scriberia, </a:t>
            </a:r>
            <a:r>
              <a:rPr lang="en-GB" sz="1200">
                <a:latin typeface="Arial"/>
                <a:ea typeface="Arial"/>
                <a:cs typeface="Arial"/>
                <a:sym typeface="Arial"/>
              </a:rPr>
              <a:t>@turingway, @malvikasharan, CC-BY 4.0, DOI: </a:t>
            </a:r>
            <a:r>
              <a:rPr lang="en-GB" sz="1200"/>
              <a:t>10.5281/zenodo.</a:t>
            </a:r>
            <a:r>
              <a:rPr lang="en-GB" sz="1100"/>
              <a:t>6475654</a:t>
            </a:r>
            <a:endParaRPr/>
          </a:p>
        </p:txBody>
      </p:sp>
      <p:sp>
        <p:nvSpPr>
          <p:cNvPr id="1333" name="Google Shape;1333;p131"/>
          <p:cNvSpPr/>
          <p:nvPr/>
        </p:nvSpPr>
        <p:spPr>
          <a:xfrm>
            <a:off x="303267" y="4143714"/>
            <a:ext cx="2746265" cy="523220"/>
          </a:xfrm>
          <a:prstGeom prst="rect">
            <a:avLst/>
          </a:prstGeom>
          <a:noFill/>
          <a:ln>
            <a:noFill/>
          </a:ln>
        </p:spPr>
        <p:txBody>
          <a:bodyPr spcFirstLastPara="1" wrap="square" lIns="91425" tIns="45700" rIns="91425" bIns="45700" anchor="t" anchorCtr="0">
            <a:noAutofit/>
          </a:bodyPr>
          <a:lstStyle/>
          <a:p>
            <a:pPr marL="180975" marR="0" lvl="2" indent="0" algn="l" rtl="0">
              <a:spcBef>
                <a:spcPts val="0"/>
              </a:spcBef>
              <a:spcAft>
                <a:spcPts val="0"/>
              </a:spcAft>
              <a:buClr>
                <a:schemeClr val="lt1"/>
              </a:buClr>
              <a:buSzPts val="1800"/>
              <a:buFont typeface="Arial"/>
              <a:buNone/>
            </a:pPr>
            <a:r>
              <a:rPr lang="en-GB" sz="2800" b="0" i="0" u="none" strike="noStrike" cap="none">
                <a:solidFill>
                  <a:srgbClr val="D280FE"/>
                </a:solidFill>
                <a:latin typeface="Arial"/>
                <a:ea typeface="Arial"/>
                <a:cs typeface="Arial"/>
                <a:sym typeface="Arial"/>
              </a:rPr>
              <a:t>bit.ly/turingway</a:t>
            </a:r>
            <a:endParaRPr sz="3200" b="0" i="0" u="none" strike="noStrike" cap="none">
              <a:solidFill>
                <a:srgbClr val="D280FE"/>
              </a:solidFill>
              <a:latin typeface="Arial"/>
              <a:ea typeface="Arial"/>
              <a:cs typeface="Arial"/>
              <a:sym typeface="Arial"/>
            </a:endParaRPr>
          </a:p>
        </p:txBody>
      </p:sp>
      <p:pic>
        <p:nvPicPr>
          <p:cNvPr id="1334" name="Google Shape;1334;p131" descr="Text&#10;&#10;Description automatically generated with medium confidence"/>
          <p:cNvPicPr preferRelativeResize="0"/>
          <p:nvPr/>
        </p:nvPicPr>
        <p:blipFill rotWithShape="1">
          <a:blip r:embed="rId3">
            <a:alphaModFix/>
          </a:blip>
          <a:srcRect/>
          <a:stretch/>
        </p:blipFill>
        <p:spPr>
          <a:xfrm>
            <a:off x="4995720" y="1179898"/>
            <a:ext cx="3879162" cy="3101687"/>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339"/>
        <p:cNvGrpSpPr/>
        <p:nvPr/>
      </p:nvGrpSpPr>
      <p:grpSpPr>
        <a:xfrm>
          <a:off x="0" y="0"/>
          <a:ext cx="0" cy="0"/>
          <a:chOff x="0" y="0"/>
          <a:chExt cx="0" cy="0"/>
        </a:xfrm>
      </p:grpSpPr>
      <p:sp>
        <p:nvSpPr>
          <p:cNvPr id="1340" name="Google Shape;1340;p132"/>
          <p:cNvSpPr txBox="1">
            <a:spLocks noGrp="1"/>
          </p:cNvSpPr>
          <p:nvPr>
            <p:ph type="body" idx="2"/>
          </p:nvPr>
        </p:nvSpPr>
        <p:spPr>
          <a:xfrm>
            <a:off x="421459" y="1474574"/>
            <a:ext cx="8637802" cy="341064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rgbClr val="90CAC4"/>
              </a:buClr>
              <a:buSzPts val="1600"/>
              <a:buNone/>
            </a:pPr>
            <a:r>
              <a:rPr lang="en-GB" sz="1600" b="1" dirty="0">
                <a:solidFill>
                  <a:srgbClr val="90CAC4"/>
                </a:solidFill>
              </a:rPr>
              <a:t>Acknowledgements: </a:t>
            </a:r>
            <a:endParaRPr dirty="0"/>
          </a:p>
          <a:p>
            <a:pPr marL="288000" lvl="0" indent="-288000" algn="l" rtl="0">
              <a:lnSpc>
                <a:spcPct val="100000"/>
              </a:lnSpc>
              <a:spcBef>
                <a:spcPts val="800"/>
              </a:spcBef>
              <a:spcAft>
                <a:spcPts val="0"/>
              </a:spcAft>
              <a:buClr>
                <a:schemeClr val="lt1"/>
              </a:buClr>
              <a:buSzPts val="1600"/>
              <a:buFont typeface="Arial"/>
              <a:buChar char="–"/>
            </a:pPr>
            <a:r>
              <a:rPr lang="en-GB" sz="1600" dirty="0"/>
              <a:t>Kirstie Whitaker, Whitaker Team Members</a:t>
            </a:r>
            <a:endParaRPr dirty="0"/>
          </a:p>
          <a:p>
            <a:pPr marL="288000" lvl="0" indent="-288000" algn="l" rtl="0">
              <a:lnSpc>
                <a:spcPct val="100000"/>
              </a:lnSpc>
              <a:spcBef>
                <a:spcPts val="800"/>
              </a:spcBef>
              <a:spcAft>
                <a:spcPts val="0"/>
              </a:spcAft>
              <a:buClr>
                <a:schemeClr val="lt1"/>
              </a:buClr>
              <a:buSzPts val="1600"/>
              <a:buFont typeface="Arial"/>
              <a:buChar char="–"/>
            </a:pPr>
            <a:r>
              <a:rPr lang="en-GB" sz="1600" i="1" dirty="0"/>
              <a:t>The Turing Way </a:t>
            </a:r>
            <a:r>
              <a:rPr lang="en-GB" sz="1600" dirty="0"/>
              <a:t>community, friends &amp; collaborators</a:t>
            </a:r>
            <a:endParaRPr sz="1600" u="sng" dirty="0"/>
          </a:p>
          <a:p>
            <a:pPr marL="288000" lvl="0" indent="-186400" algn="l" rtl="0">
              <a:lnSpc>
                <a:spcPct val="100000"/>
              </a:lnSpc>
              <a:spcBef>
                <a:spcPts val="800"/>
              </a:spcBef>
              <a:spcAft>
                <a:spcPts val="0"/>
              </a:spcAft>
              <a:buClr>
                <a:schemeClr val="lt1"/>
              </a:buClr>
              <a:buSzPts val="1600"/>
              <a:buFont typeface="Arial"/>
              <a:buNone/>
            </a:pPr>
            <a:endParaRPr sz="1600" dirty="0"/>
          </a:p>
          <a:p>
            <a:pPr marL="288000" lvl="0" indent="-288000" algn="l" rtl="0">
              <a:lnSpc>
                <a:spcPct val="100000"/>
              </a:lnSpc>
              <a:spcBef>
                <a:spcPts val="800"/>
              </a:spcBef>
              <a:spcAft>
                <a:spcPts val="0"/>
              </a:spcAft>
              <a:buClr>
                <a:srgbClr val="90CAC4"/>
              </a:buClr>
              <a:buSzPts val="1600"/>
              <a:buFont typeface="Arial"/>
              <a:buChar char="–"/>
            </a:pPr>
            <a:r>
              <a:rPr lang="en-GB" sz="1600" dirty="0">
                <a:solidFill>
                  <a:srgbClr val="90CAC4"/>
                </a:solidFill>
              </a:rPr>
              <a:t>Book: </a:t>
            </a:r>
            <a:r>
              <a:rPr lang="en-GB" sz="1600" u="sng" dirty="0"/>
              <a:t>the-</a:t>
            </a:r>
            <a:r>
              <a:rPr lang="en-GB" sz="1600" u="sng" dirty="0" err="1"/>
              <a:t>turing</a:t>
            </a:r>
            <a:r>
              <a:rPr lang="en-GB" sz="1600" u="sng" dirty="0"/>
              <a:t>-</a:t>
            </a:r>
            <a:r>
              <a:rPr lang="en-GB" sz="1600" u="sng" dirty="0" err="1"/>
              <a:t>way.netlify.com</a:t>
            </a:r>
            <a:endParaRPr sz="1600" u="sng" dirty="0"/>
          </a:p>
          <a:p>
            <a:pPr marL="288000" lvl="0" indent="-288000" algn="l" rtl="0">
              <a:lnSpc>
                <a:spcPct val="100000"/>
              </a:lnSpc>
              <a:spcBef>
                <a:spcPts val="800"/>
              </a:spcBef>
              <a:spcAft>
                <a:spcPts val="0"/>
              </a:spcAft>
              <a:buClr>
                <a:srgbClr val="90CAC4"/>
              </a:buClr>
              <a:buSzPts val="1600"/>
              <a:buFont typeface="Arial"/>
              <a:buChar char="–"/>
            </a:pPr>
            <a:r>
              <a:rPr lang="en-GB" sz="1600" dirty="0">
                <a:solidFill>
                  <a:srgbClr val="90CAC4"/>
                </a:solidFill>
              </a:rPr>
              <a:t>Twitter: </a:t>
            </a:r>
            <a:r>
              <a:rPr lang="en-GB" sz="1600" u="sng" dirty="0">
                <a:solidFill>
                  <a:schemeClr val="bg1"/>
                </a:solidFill>
                <a:hlinkClick r:id="rId3">
                  <a:extLst>
                    <a:ext uri="{A12FA001-AC4F-418D-AE19-62706E023703}">
                      <ahyp:hlinkClr xmlns:ahyp="http://schemas.microsoft.com/office/drawing/2018/hyperlinkcolor" val="tx"/>
                    </a:ext>
                  </a:extLst>
                </a:hlinkClick>
              </a:rPr>
              <a:t>twitter.com/turingway</a:t>
            </a:r>
            <a:r>
              <a:rPr lang="en-GB" sz="1600" dirty="0">
                <a:solidFill>
                  <a:schemeClr val="bg1"/>
                </a:solidFill>
              </a:rPr>
              <a:t> </a:t>
            </a:r>
            <a:endParaRPr sz="1600" u="sng" dirty="0">
              <a:solidFill>
                <a:schemeClr val="bg1"/>
              </a:solidFill>
            </a:endParaRPr>
          </a:p>
          <a:p>
            <a:pPr marL="288000" lvl="0" indent="-288000" algn="l" rtl="0">
              <a:lnSpc>
                <a:spcPct val="100000"/>
              </a:lnSpc>
              <a:spcBef>
                <a:spcPts val="800"/>
              </a:spcBef>
              <a:spcAft>
                <a:spcPts val="0"/>
              </a:spcAft>
              <a:buClr>
                <a:srgbClr val="90CAC4"/>
              </a:buClr>
              <a:buSzPts val="1600"/>
              <a:buFont typeface="Arial"/>
              <a:buChar char="–"/>
            </a:pPr>
            <a:r>
              <a:rPr lang="en-GB" sz="1600" dirty="0">
                <a:solidFill>
                  <a:srgbClr val="90CAC4"/>
                </a:solidFill>
              </a:rPr>
              <a:t>Newsletter: </a:t>
            </a:r>
            <a:r>
              <a:rPr lang="en-GB" sz="1600" u="sng" dirty="0" err="1"/>
              <a:t>tinyletter.com</a:t>
            </a:r>
            <a:r>
              <a:rPr lang="en-GB" sz="1600" u="sng" dirty="0"/>
              <a:t>/</a:t>
            </a:r>
            <a:r>
              <a:rPr lang="en-GB" sz="1600" u="sng" dirty="0" err="1"/>
              <a:t>TuringWay</a:t>
            </a:r>
            <a:endParaRPr sz="1600" dirty="0"/>
          </a:p>
          <a:p>
            <a:pPr marL="288000" lvl="0" indent="-288000" algn="l" rtl="0">
              <a:lnSpc>
                <a:spcPct val="100000"/>
              </a:lnSpc>
              <a:spcBef>
                <a:spcPts val="800"/>
              </a:spcBef>
              <a:spcAft>
                <a:spcPts val="0"/>
              </a:spcAft>
              <a:buClr>
                <a:srgbClr val="90CAC4"/>
              </a:buClr>
              <a:buSzPts val="1600"/>
              <a:buFont typeface="Arial"/>
              <a:buChar char="–"/>
            </a:pPr>
            <a:r>
              <a:rPr lang="en-GB" sz="1600" dirty="0">
                <a:solidFill>
                  <a:srgbClr val="90CAC4"/>
                </a:solidFill>
              </a:rPr>
              <a:t>Chat: </a:t>
            </a:r>
            <a:r>
              <a:rPr lang="en-GB" sz="1600" u="sng" dirty="0" err="1"/>
              <a:t>gitter.im</a:t>
            </a:r>
            <a:r>
              <a:rPr lang="en-GB" sz="1600" u="sng" dirty="0"/>
              <a:t>/</a:t>
            </a:r>
            <a:r>
              <a:rPr lang="en-GB" sz="1600" u="sng" dirty="0" err="1"/>
              <a:t>alan</a:t>
            </a:r>
            <a:r>
              <a:rPr lang="en-GB" sz="1600" u="sng" dirty="0"/>
              <a:t>-</a:t>
            </a:r>
            <a:r>
              <a:rPr lang="en-GB" sz="1600" u="sng" dirty="0" err="1"/>
              <a:t>turing</a:t>
            </a:r>
            <a:r>
              <a:rPr lang="en-GB" sz="1600" u="sng" dirty="0"/>
              <a:t>-institute/the-</a:t>
            </a:r>
            <a:r>
              <a:rPr lang="en-GB" sz="1600" u="sng" dirty="0" err="1"/>
              <a:t>turing</a:t>
            </a:r>
            <a:r>
              <a:rPr lang="en-GB" sz="1600" u="sng" dirty="0"/>
              <a:t>-way</a:t>
            </a:r>
            <a:endParaRPr dirty="0"/>
          </a:p>
          <a:p>
            <a:pPr marL="288000" lvl="0" indent="-288000" algn="l" rtl="0">
              <a:lnSpc>
                <a:spcPct val="100000"/>
              </a:lnSpc>
              <a:spcBef>
                <a:spcPts val="800"/>
              </a:spcBef>
              <a:spcAft>
                <a:spcPts val="0"/>
              </a:spcAft>
              <a:buClr>
                <a:srgbClr val="90CAC4"/>
              </a:buClr>
              <a:buSzPts val="1600"/>
              <a:buFont typeface="Arial"/>
              <a:buChar char="–"/>
            </a:pPr>
            <a:r>
              <a:rPr lang="en-GB" sz="1600" dirty="0">
                <a:solidFill>
                  <a:srgbClr val="90CAC4"/>
                </a:solidFill>
              </a:rPr>
              <a:t>GitHub: </a:t>
            </a:r>
            <a:r>
              <a:rPr lang="en-GB" sz="1600" u="sng" dirty="0" err="1"/>
              <a:t>github.com</a:t>
            </a:r>
            <a:r>
              <a:rPr lang="en-GB" sz="1600" u="sng" dirty="0"/>
              <a:t>/</a:t>
            </a:r>
            <a:r>
              <a:rPr lang="en-GB" sz="1600" u="sng" dirty="0" err="1"/>
              <a:t>alan</a:t>
            </a:r>
            <a:r>
              <a:rPr lang="en-GB" sz="1600" u="sng" dirty="0"/>
              <a:t>-</a:t>
            </a:r>
            <a:r>
              <a:rPr lang="en-GB" sz="1600" u="sng" dirty="0" err="1"/>
              <a:t>turing</a:t>
            </a:r>
            <a:r>
              <a:rPr lang="en-GB" sz="1600" u="sng" dirty="0"/>
              <a:t>-institute/the-</a:t>
            </a:r>
            <a:r>
              <a:rPr lang="en-GB" sz="1600" u="sng" dirty="0" err="1"/>
              <a:t>turing</a:t>
            </a:r>
            <a:r>
              <a:rPr lang="en-GB" sz="1600" u="sng" dirty="0"/>
              <a:t>-way</a:t>
            </a:r>
            <a:endParaRPr dirty="0"/>
          </a:p>
          <a:p>
            <a:pPr marL="288000" lvl="0" indent="-288000" algn="l" rtl="0">
              <a:lnSpc>
                <a:spcPct val="100000"/>
              </a:lnSpc>
              <a:spcBef>
                <a:spcPts val="800"/>
              </a:spcBef>
              <a:spcAft>
                <a:spcPts val="0"/>
              </a:spcAft>
              <a:buClr>
                <a:srgbClr val="90CAC4"/>
              </a:buClr>
              <a:buSzPts val="1600"/>
              <a:buFont typeface="Arial"/>
              <a:buChar char="–"/>
            </a:pPr>
            <a:r>
              <a:rPr lang="en-GB" sz="1600" dirty="0">
                <a:solidFill>
                  <a:srgbClr val="90CAC4"/>
                </a:solidFill>
              </a:rPr>
              <a:t>Original artwork by </a:t>
            </a:r>
            <a:r>
              <a:rPr lang="en-GB" sz="1600" dirty="0" err="1">
                <a:solidFill>
                  <a:srgbClr val="90CAC4"/>
                </a:solidFill>
              </a:rPr>
              <a:t>Scriberia</a:t>
            </a:r>
            <a:r>
              <a:rPr lang="en-GB" sz="1600" dirty="0">
                <a:solidFill>
                  <a:srgbClr val="90CAC4"/>
                </a:solidFill>
              </a:rPr>
              <a:t>: </a:t>
            </a:r>
            <a:r>
              <a:rPr lang="en-GB" sz="1600" u="sng" dirty="0">
                <a:solidFill>
                  <a:schemeClr val="bg1"/>
                </a:solidFill>
                <a:hlinkClick r:id="rId4">
                  <a:extLst>
                    <a:ext uri="{A12FA001-AC4F-418D-AE19-62706E023703}">
                      <ahyp:hlinkClr xmlns:ahyp="http://schemas.microsoft.com/office/drawing/2018/hyperlinkcolor" val="tx"/>
                    </a:ext>
                  </a:extLst>
                </a:hlinkClick>
              </a:rPr>
              <a:t>https://doi.org/10.5281/zenodo.3332807</a:t>
            </a:r>
            <a:r>
              <a:rPr lang="en-GB" sz="1600" dirty="0">
                <a:solidFill>
                  <a:schemeClr val="bg1"/>
                </a:solidFill>
              </a:rPr>
              <a:t> </a:t>
            </a:r>
            <a:endParaRPr sz="1600" u="sng" dirty="0">
              <a:solidFill>
                <a:schemeClr val="bg1"/>
              </a:solidFill>
            </a:endParaRPr>
          </a:p>
          <a:p>
            <a:pPr marL="0" lvl="0" indent="0" algn="l" rtl="0">
              <a:lnSpc>
                <a:spcPct val="100000"/>
              </a:lnSpc>
              <a:spcBef>
                <a:spcPts val="800"/>
              </a:spcBef>
              <a:spcAft>
                <a:spcPts val="0"/>
              </a:spcAft>
              <a:buClr>
                <a:schemeClr val="lt1"/>
              </a:buClr>
              <a:buSzPts val="600"/>
              <a:buNone/>
            </a:pPr>
            <a:endParaRPr sz="600" u="sng" dirty="0"/>
          </a:p>
        </p:txBody>
      </p:sp>
      <p:pic>
        <p:nvPicPr>
          <p:cNvPr id="1341" name="Google Shape;1341;p132" descr="ATI_logo_white.ai"/>
          <p:cNvPicPr preferRelativeResize="0"/>
          <p:nvPr/>
        </p:nvPicPr>
        <p:blipFill rotWithShape="1">
          <a:blip r:embed="rId5">
            <a:alphaModFix/>
          </a:blip>
          <a:srcRect/>
          <a:stretch/>
        </p:blipFill>
        <p:spPr>
          <a:xfrm>
            <a:off x="421459" y="552092"/>
            <a:ext cx="1381299" cy="576000"/>
          </a:xfrm>
          <a:prstGeom prst="rect">
            <a:avLst/>
          </a:prstGeom>
          <a:noFill/>
          <a:ln>
            <a:noFill/>
          </a:ln>
        </p:spPr>
      </p:pic>
      <p:pic>
        <p:nvPicPr>
          <p:cNvPr id="1342" name="Google Shape;1342;p132"/>
          <p:cNvPicPr preferRelativeResize="0"/>
          <p:nvPr/>
        </p:nvPicPr>
        <p:blipFill rotWithShape="1">
          <a:blip r:embed="rId6">
            <a:alphaModFix/>
          </a:blip>
          <a:srcRect/>
          <a:stretch/>
        </p:blipFill>
        <p:spPr>
          <a:xfrm>
            <a:off x="7113406" y="2571750"/>
            <a:ext cx="1480932" cy="1727671"/>
          </a:xfrm>
          <a:prstGeom prst="rect">
            <a:avLst/>
          </a:prstGeom>
          <a:noFill/>
          <a:ln>
            <a:noFill/>
          </a:ln>
        </p:spPr>
      </p:pic>
      <p:sp>
        <p:nvSpPr>
          <p:cNvPr id="1343" name="Google Shape;1343;p132"/>
          <p:cNvSpPr txBox="1"/>
          <p:nvPr/>
        </p:nvSpPr>
        <p:spPr>
          <a:xfrm>
            <a:off x="9006435" y="5138442"/>
            <a:ext cx="0" cy="0"/>
          </a:xfrm>
          <a:prstGeom prst="rect">
            <a:avLst/>
          </a:prstGeom>
          <a:no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chemeClr val="dk1"/>
              </a:buClr>
              <a:buSzPts val="1600"/>
              <a:buFont typeface="Arial"/>
              <a:buNone/>
            </a:pP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sp>
        <p:nvSpPr>
          <p:cNvPr id="734" name="Google Shape;734;p95"/>
          <p:cNvSpPr txBox="1">
            <a:spLocks noGrp="1"/>
          </p:cNvSpPr>
          <p:nvPr>
            <p:ph type="body" idx="3"/>
          </p:nvPr>
        </p:nvSpPr>
        <p:spPr>
          <a:xfrm>
            <a:off x="775789" y="2175066"/>
            <a:ext cx="2320702" cy="614488"/>
          </a:xfrm>
          <a:prstGeom prst="rect">
            <a:avLst/>
          </a:prstGeom>
          <a:noFill/>
          <a:ln>
            <a:noFill/>
          </a:ln>
        </p:spPr>
        <p:txBody>
          <a:bodyPr spcFirstLastPara="1" wrap="square" lIns="0" tIns="0" rIns="108000" bIns="72000" anchor="t" anchorCtr="0">
            <a:noAutofit/>
          </a:bodyPr>
          <a:lstStyle/>
          <a:p>
            <a:pPr marL="0" marR="0" lvl="0" indent="0" algn="l" rtl="0">
              <a:lnSpc>
                <a:spcPct val="114000"/>
              </a:lnSpc>
              <a:spcBef>
                <a:spcPts val="0"/>
              </a:spcBef>
              <a:spcAft>
                <a:spcPts val="0"/>
              </a:spcAft>
              <a:buClr>
                <a:schemeClr val="lt1"/>
              </a:buClr>
              <a:buSzPts val="1200"/>
              <a:buFont typeface="Arial"/>
              <a:buNone/>
            </a:pPr>
            <a:r>
              <a:rPr lang="en-GB" sz="1200" b="0" i="0" u="none" strike="noStrike" cap="none">
                <a:solidFill>
                  <a:schemeClr val="lt1"/>
                </a:solidFill>
                <a:latin typeface="Arial"/>
                <a:ea typeface="Arial"/>
                <a:cs typeface="Arial"/>
                <a:sym typeface="Arial"/>
              </a:rPr>
              <a:t>Director: Tools, Practices &amp; Systems Programme (TPS)</a:t>
            </a:r>
            <a:endParaRPr/>
          </a:p>
        </p:txBody>
      </p:sp>
      <p:pic>
        <p:nvPicPr>
          <p:cNvPr id="735" name="Google Shape;735;p95" descr="Image result for kirstie whitaker"/>
          <p:cNvPicPr preferRelativeResize="0"/>
          <p:nvPr/>
        </p:nvPicPr>
        <p:blipFill rotWithShape="1">
          <a:blip r:embed="rId3">
            <a:alphaModFix/>
          </a:blip>
          <a:srcRect/>
          <a:stretch/>
        </p:blipFill>
        <p:spPr>
          <a:xfrm>
            <a:off x="775789" y="742306"/>
            <a:ext cx="1250438" cy="1385997"/>
          </a:xfrm>
          <a:prstGeom prst="rect">
            <a:avLst/>
          </a:prstGeom>
          <a:noFill/>
          <a:ln>
            <a:noFill/>
          </a:ln>
        </p:spPr>
      </p:pic>
      <p:sp>
        <p:nvSpPr>
          <p:cNvPr id="736" name="Google Shape;736;p95"/>
          <p:cNvSpPr/>
          <p:nvPr/>
        </p:nvSpPr>
        <p:spPr>
          <a:xfrm>
            <a:off x="666017" y="1866693"/>
            <a:ext cx="1620957"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b="0" i="0" u="none" strike="noStrike" cap="none">
                <a:solidFill>
                  <a:schemeClr val="lt1"/>
                </a:solidFill>
                <a:highlight>
                  <a:srgbClr val="808080"/>
                </a:highlight>
                <a:latin typeface="Arial"/>
                <a:ea typeface="Arial"/>
                <a:cs typeface="Arial"/>
                <a:sym typeface="Arial"/>
              </a:rPr>
              <a:t>Kirstie Whitaker</a:t>
            </a:r>
            <a:endParaRPr/>
          </a:p>
        </p:txBody>
      </p:sp>
      <p:sp>
        <p:nvSpPr>
          <p:cNvPr id="737" name="Google Shape;737;p95"/>
          <p:cNvSpPr/>
          <p:nvPr/>
        </p:nvSpPr>
        <p:spPr>
          <a:xfrm>
            <a:off x="0" y="87243"/>
            <a:ext cx="9143999"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2400" b="1" i="1">
                <a:solidFill>
                  <a:schemeClr val="lt1"/>
                </a:solidFill>
                <a:latin typeface="Arial"/>
                <a:ea typeface="Arial"/>
                <a:cs typeface="Arial"/>
                <a:sym typeface="Arial"/>
              </a:rPr>
              <a:t>The Turing Way </a:t>
            </a:r>
            <a:r>
              <a:rPr lang="en-GB" sz="2400" b="1">
                <a:solidFill>
                  <a:schemeClr val="lt1"/>
                </a:solidFill>
                <a:latin typeface="Arial"/>
                <a:ea typeface="Arial"/>
                <a:cs typeface="Arial"/>
                <a:sym typeface="Arial"/>
              </a:rPr>
              <a:t>Book on Reproducibility</a:t>
            </a:r>
            <a:endParaRPr sz="2400" b="1">
              <a:solidFill>
                <a:schemeClr val="lt1"/>
              </a:solidFill>
              <a:latin typeface="Arial"/>
              <a:ea typeface="Arial"/>
              <a:cs typeface="Arial"/>
              <a:sym typeface="Arial"/>
            </a:endParaRPr>
          </a:p>
        </p:txBody>
      </p:sp>
      <p:grpSp>
        <p:nvGrpSpPr>
          <p:cNvPr id="738" name="Google Shape;738;p95"/>
          <p:cNvGrpSpPr/>
          <p:nvPr/>
        </p:nvGrpSpPr>
        <p:grpSpPr>
          <a:xfrm>
            <a:off x="3262451" y="695105"/>
            <a:ext cx="5215532" cy="4361152"/>
            <a:chOff x="3615975" y="695105"/>
            <a:chExt cx="4397186" cy="3938319"/>
          </a:xfrm>
        </p:grpSpPr>
        <p:pic>
          <p:nvPicPr>
            <p:cNvPr id="739" name="Google Shape;739;p95"/>
            <p:cNvPicPr preferRelativeResize="0"/>
            <p:nvPr/>
          </p:nvPicPr>
          <p:blipFill rotWithShape="1">
            <a:blip r:embed="rId4">
              <a:alphaModFix/>
            </a:blip>
            <a:srcRect/>
            <a:stretch/>
          </p:blipFill>
          <p:spPr>
            <a:xfrm>
              <a:off x="3615975" y="695105"/>
              <a:ext cx="4397186" cy="3938319"/>
            </a:xfrm>
            <a:prstGeom prst="rect">
              <a:avLst/>
            </a:prstGeom>
            <a:noFill/>
            <a:ln>
              <a:noFill/>
            </a:ln>
          </p:spPr>
        </p:pic>
        <p:cxnSp>
          <p:nvCxnSpPr>
            <p:cNvPr id="740" name="Google Shape;740;p95"/>
            <p:cNvCxnSpPr/>
            <p:nvPr/>
          </p:nvCxnSpPr>
          <p:spPr>
            <a:xfrm>
              <a:off x="4725227" y="910951"/>
              <a:ext cx="1223319" cy="0"/>
            </a:xfrm>
            <a:prstGeom prst="straightConnector1">
              <a:avLst/>
            </a:prstGeom>
            <a:noFill/>
            <a:ln w="28575" cap="flat" cmpd="sng">
              <a:solidFill>
                <a:srgbClr val="04975C"/>
              </a:solidFill>
              <a:prstDash val="solid"/>
              <a:round/>
              <a:headEnd type="none" w="sm" len="sm"/>
              <a:tailEnd type="none" w="sm" len="sm"/>
            </a:ln>
          </p:spPr>
        </p:cxnSp>
        <p:cxnSp>
          <p:nvCxnSpPr>
            <p:cNvPr id="741" name="Google Shape;741;p95"/>
            <p:cNvCxnSpPr/>
            <p:nvPr/>
          </p:nvCxnSpPr>
          <p:spPr>
            <a:xfrm>
              <a:off x="4545941" y="1723607"/>
              <a:ext cx="3095481" cy="0"/>
            </a:xfrm>
            <a:prstGeom prst="straightConnector1">
              <a:avLst/>
            </a:prstGeom>
            <a:noFill/>
            <a:ln w="28575" cap="flat" cmpd="sng">
              <a:solidFill>
                <a:srgbClr val="04975C"/>
              </a:solidFill>
              <a:prstDash val="solid"/>
              <a:round/>
              <a:headEnd type="none" w="sm" len="sm"/>
              <a:tailEnd type="none" w="sm" len="sm"/>
            </a:ln>
          </p:spPr>
        </p:cxnSp>
      </p:grpSp>
      <p:pic>
        <p:nvPicPr>
          <p:cNvPr id="742" name="Google Shape;742;p95"/>
          <p:cNvPicPr preferRelativeResize="0"/>
          <p:nvPr/>
        </p:nvPicPr>
        <p:blipFill rotWithShape="1">
          <a:blip r:embed="rId5">
            <a:alphaModFix/>
          </a:blip>
          <a:srcRect/>
          <a:stretch/>
        </p:blipFill>
        <p:spPr>
          <a:xfrm>
            <a:off x="775789" y="3013386"/>
            <a:ext cx="1250438" cy="1385744"/>
          </a:xfrm>
          <a:prstGeom prst="rect">
            <a:avLst/>
          </a:prstGeom>
          <a:noFill/>
          <a:ln>
            <a:noFill/>
          </a:ln>
        </p:spPr>
      </p:pic>
      <p:sp>
        <p:nvSpPr>
          <p:cNvPr id="743" name="Google Shape;743;p95"/>
          <p:cNvSpPr txBox="1"/>
          <p:nvPr/>
        </p:nvSpPr>
        <p:spPr>
          <a:xfrm>
            <a:off x="775789" y="4425205"/>
            <a:ext cx="2164838" cy="523221"/>
          </a:xfrm>
          <a:prstGeom prst="rect">
            <a:avLst/>
          </a:prstGeom>
          <a:noFill/>
          <a:ln>
            <a:noFill/>
          </a:ln>
        </p:spPr>
        <p:txBody>
          <a:bodyPr spcFirstLastPara="1" wrap="square" lIns="0" tIns="0" rIns="108000" bIns="72000" anchor="b" anchorCtr="0">
            <a:noAutofit/>
          </a:bodyPr>
          <a:lstStyle/>
          <a:p>
            <a:pPr marL="0" marR="0" lvl="0" indent="0" algn="l" rtl="0">
              <a:lnSpc>
                <a:spcPct val="114000"/>
              </a:lnSpc>
              <a:spcBef>
                <a:spcPts val="0"/>
              </a:spcBef>
              <a:spcAft>
                <a:spcPts val="0"/>
              </a:spcAft>
              <a:buClr>
                <a:schemeClr val="lt1"/>
              </a:buClr>
              <a:buSzPts val="1200"/>
              <a:buFont typeface="Arial"/>
              <a:buNone/>
            </a:pPr>
            <a:r>
              <a:rPr lang="en-GB" sz="1200" b="0" u="none">
                <a:solidFill>
                  <a:schemeClr val="lt1"/>
                </a:solidFill>
                <a:latin typeface="Arial"/>
                <a:ea typeface="Arial"/>
                <a:cs typeface="Arial"/>
                <a:sym typeface="Arial"/>
              </a:rPr>
              <a:t>TPS Senior Researcher: Open Research &amp; Community</a:t>
            </a:r>
            <a:endParaRPr/>
          </a:p>
        </p:txBody>
      </p:sp>
      <p:sp>
        <p:nvSpPr>
          <p:cNvPr id="744" name="Google Shape;744;p95"/>
          <p:cNvSpPr/>
          <p:nvPr/>
        </p:nvSpPr>
        <p:spPr>
          <a:xfrm>
            <a:off x="666017" y="4137520"/>
            <a:ext cx="1596912" cy="338554"/>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600">
                <a:solidFill>
                  <a:schemeClr val="lt1"/>
                </a:solidFill>
                <a:highlight>
                  <a:srgbClr val="808080"/>
                </a:highlight>
                <a:latin typeface="Arial"/>
                <a:ea typeface="Arial"/>
                <a:cs typeface="Arial"/>
                <a:sym typeface="Arial"/>
              </a:rPr>
              <a:t>Malvika Sharan</a:t>
            </a:r>
            <a:endParaRPr sz="1200">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49"/>
        <p:cNvGrpSpPr/>
        <p:nvPr/>
      </p:nvGrpSpPr>
      <p:grpSpPr>
        <a:xfrm>
          <a:off x="0" y="0"/>
          <a:ext cx="0" cy="0"/>
          <a:chOff x="0" y="0"/>
          <a:chExt cx="0" cy="0"/>
        </a:xfrm>
      </p:grpSpPr>
      <p:sp>
        <p:nvSpPr>
          <p:cNvPr id="750" name="Google Shape;750;p96"/>
          <p:cNvSpPr txBox="1">
            <a:spLocks noGrp="1"/>
          </p:cNvSpPr>
          <p:nvPr>
            <p:ph type="body" idx="4"/>
          </p:nvPr>
        </p:nvSpPr>
        <p:spPr>
          <a:xfrm>
            <a:off x="73572" y="4279697"/>
            <a:ext cx="9070428"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200"/>
              <a:buNone/>
            </a:pPr>
            <a:r>
              <a:rPr lang="en-GB" sz="1200">
                <a:latin typeface="Arial"/>
                <a:ea typeface="Arial"/>
                <a:cs typeface="Arial"/>
                <a:sym typeface="Arial"/>
              </a:rPr>
              <a:t>@malvikasharan @turingway, CC-BY 4.0, https://github.com/alan-turing-institute/the-turing-way, DOI: 10.5281/zenodo.</a:t>
            </a:r>
            <a:r>
              <a:rPr lang="en-GB" sz="1100"/>
              <a:t>6475654</a:t>
            </a:r>
            <a:endParaRPr sz="1200">
              <a:latin typeface="Arial"/>
              <a:ea typeface="Arial"/>
              <a:cs typeface="Arial"/>
              <a:sym typeface="Arial"/>
            </a:endParaRPr>
          </a:p>
        </p:txBody>
      </p:sp>
      <p:sp>
        <p:nvSpPr>
          <p:cNvPr id="751" name="Google Shape;751;p96"/>
          <p:cNvSpPr txBox="1">
            <a:spLocks noGrp="1"/>
          </p:cNvSpPr>
          <p:nvPr>
            <p:ph type="body" idx="1"/>
          </p:nvPr>
        </p:nvSpPr>
        <p:spPr>
          <a:xfrm>
            <a:off x="441234" y="772991"/>
            <a:ext cx="590936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b="1">
                <a:latin typeface="Arial"/>
                <a:ea typeface="Arial"/>
                <a:cs typeface="Arial"/>
                <a:sym typeface="Arial"/>
              </a:rPr>
              <a:t>Reproducibility</a:t>
            </a:r>
            <a:endParaRPr sz="2400" b="1"/>
          </a:p>
        </p:txBody>
      </p:sp>
      <p:pic>
        <p:nvPicPr>
          <p:cNvPr id="752" name="Google Shape;752;p96" descr="Kirstie's definition of reproducible research."/>
          <p:cNvPicPr preferRelativeResize="0"/>
          <p:nvPr/>
        </p:nvPicPr>
        <p:blipFill rotWithShape="1">
          <a:blip r:embed="rId3">
            <a:alphaModFix/>
          </a:blip>
          <a:srcRect/>
          <a:stretch/>
        </p:blipFill>
        <p:spPr>
          <a:xfrm>
            <a:off x="424633" y="1584154"/>
            <a:ext cx="5626944" cy="289357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57"/>
        <p:cNvGrpSpPr/>
        <p:nvPr/>
      </p:nvGrpSpPr>
      <p:grpSpPr>
        <a:xfrm>
          <a:off x="0" y="0"/>
          <a:ext cx="0" cy="0"/>
          <a:chOff x="0" y="0"/>
          <a:chExt cx="0" cy="0"/>
        </a:xfrm>
      </p:grpSpPr>
      <p:sp>
        <p:nvSpPr>
          <p:cNvPr id="758" name="Google Shape;758;p97"/>
          <p:cNvSpPr txBox="1">
            <a:spLocks noGrp="1"/>
          </p:cNvSpPr>
          <p:nvPr>
            <p:ph type="body" idx="4"/>
          </p:nvPr>
        </p:nvSpPr>
        <p:spPr>
          <a:xfrm>
            <a:off x="431800" y="4279697"/>
            <a:ext cx="8712200"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200"/>
              <a:buNone/>
            </a:pPr>
            <a:r>
              <a:rPr lang="en-GB" sz="1200">
                <a:latin typeface="Arial"/>
                <a:ea typeface="Arial"/>
                <a:cs typeface="Arial"/>
                <a:sym typeface="Arial"/>
              </a:rPr>
              <a:t>@malvikasharan @turingway, CC-BY 4.0, </a:t>
            </a:r>
            <a:r>
              <a:rPr lang="en-GB" sz="1200"/>
              <a:t>CC-BY  image by </a:t>
            </a:r>
            <a:r>
              <a:rPr lang="en-GB" sz="1200" i="1"/>
              <a:t>The Turing Way </a:t>
            </a:r>
            <a:r>
              <a:rPr lang="en-GB" sz="1200"/>
              <a:t>and Scriberia, </a:t>
            </a:r>
            <a:r>
              <a:rPr lang="en-GB" sz="1200">
                <a:latin typeface="Arial"/>
                <a:ea typeface="Arial"/>
                <a:cs typeface="Arial"/>
                <a:sym typeface="Arial"/>
              </a:rPr>
              <a:t>DOI: 10.5281/zenodo.</a:t>
            </a:r>
            <a:r>
              <a:rPr lang="en-GB" sz="1100"/>
              <a:t>6475654</a:t>
            </a:r>
            <a:endParaRPr sz="1200"/>
          </a:p>
        </p:txBody>
      </p:sp>
      <p:pic>
        <p:nvPicPr>
          <p:cNvPr id="759" name="Google Shape;759;p97"/>
          <p:cNvPicPr preferRelativeResize="0"/>
          <p:nvPr/>
        </p:nvPicPr>
        <p:blipFill rotWithShape="1">
          <a:blip r:embed="rId3">
            <a:alphaModFix/>
          </a:blip>
          <a:srcRect/>
          <a:stretch/>
        </p:blipFill>
        <p:spPr>
          <a:xfrm>
            <a:off x="3186260" y="278880"/>
            <a:ext cx="5625927" cy="4585740"/>
          </a:xfrm>
          <a:prstGeom prst="rect">
            <a:avLst/>
          </a:prstGeom>
          <a:noFill/>
          <a:ln>
            <a:noFill/>
          </a:ln>
        </p:spPr>
      </p:pic>
      <p:sp>
        <p:nvSpPr>
          <p:cNvPr id="760" name="Google Shape;760;p97"/>
          <p:cNvSpPr txBox="1">
            <a:spLocks noGrp="1"/>
          </p:cNvSpPr>
          <p:nvPr>
            <p:ph type="body" idx="1"/>
          </p:nvPr>
        </p:nvSpPr>
        <p:spPr>
          <a:xfrm>
            <a:off x="441234" y="772991"/>
            <a:ext cx="5909365" cy="545115"/>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0"/>
              </a:spcAft>
              <a:buClr>
                <a:schemeClr val="lt1"/>
              </a:buClr>
              <a:buSzPts val="2400"/>
              <a:buNone/>
            </a:pPr>
            <a:r>
              <a:rPr lang="en-GB" sz="2400" b="1">
                <a:latin typeface="Arial"/>
                <a:ea typeface="Arial"/>
                <a:cs typeface="Arial"/>
                <a:sym typeface="Arial"/>
              </a:rPr>
              <a:t>Reproducibility</a:t>
            </a:r>
            <a:endParaRPr sz="2400" b="1"/>
          </a:p>
        </p:txBody>
      </p:sp>
      <p:pic>
        <p:nvPicPr>
          <p:cNvPr id="761" name="Google Shape;761;p97" descr="Kirstie's definition of reproducible research."/>
          <p:cNvPicPr preferRelativeResize="0"/>
          <p:nvPr/>
        </p:nvPicPr>
        <p:blipFill rotWithShape="1">
          <a:blip r:embed="rId4">
            <a:alphaModFix/>
          </a:blip>
          <a:srcRect/>
          <a:stretch/>
        </p:blipFill>
        <p:spPr>
          <a:xfrm>
            <a:off x="441234" y="2093201"/>
            <a:ext cx="2645039" cy="13601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98"/>
          <p:cNvSpPr txBox="1">
            <a:spLocks noGrp="1"/>
          </p:cNvSpPr>
          <p:nvPr>
            <p:ph type="body" idx="1"/>
          </p:nvPr>
        </p:nvSpPr>
        <p:spPr>
          <a:xfrm>
            <a:off x="431800" y="196385"/>
            <a:ext cx="8712200" cy="545115"/>
          </a:xfrm>
          <a:prstGeom prst="rect">
            <a:avLst/>
          </a:prstGeom>
          <a:noFill/>
          <a:ln>
            <a:noFill/>
          </a:ln>
        </p:spPr>
        <p:txBody>
          <a:bodyPr spcFirstLastPara="1" wrap="square" lIns="0" tIns="0" rIns="0" bIns="0" anchor="t" anchorCtr="0">
            <a:noAutofit/>
          </a:bodyPr>
          <a:lstStyle/>
          <a:p>
            <a:pPr marL="0" lvl="0" indent="0" algn="l" rtl="0">
              <a:lnSpc>
                <a:spcPct val="126923"/>
              </a:lnSpc>
              <a:spcBef>
                <a:spcPts val="0"/>
              </a:spcBef>
              <a:spcAft>
                <a:spcPts val="0"/>
              </a:spcAft>
              <a:buClr>
                <a:schemeClr val="lt1"/>
              </a:buClr>
              <a:buSzPts val="2600"/>
              <a:buNone/>
            </a:pPr>
            <a:r>
              <a:rPr lang="en-GB" sz="2600" b="1">
                <a:latin typeface="Arial"/>
                <a:ea typeface="Arial"/>
                <a:cs typeface="Arial"/>
                <a:sym typeface="Arial"/>
              </a:rPr>
              <a:t>Guide for Reproducible Research</a:t>
            </a:r>
            <a:endParaRPr/>
          </a:p>
        </p:txBody>
      </p:sp>
      <p:sp>
        <p:nvSpPr>
          <p:cNvPr id="768" name="Google Shape;768;p98"/>
          <p:cNvSpPr txBox="1">
            <a:spLocks noGrp="1"/>
          </p:cNvSpPr>
          <p:nvPr>
            <p:ph type="body" idx="4"/>
          </p:nvPr>
        </p:nvSpPr>
        <p:spPr>
          <a:xfrm>
            <a:off x="-73572" y="4279697"/>
            <a:ext cx="9217572" cy="863802"/>
          </a:xfrm>
          <a:prstGeom prst="rect">
            <a:avLst/>
          </a:prstGeom>
          <a:noFill/>
          <a:ln>
            <a:noFill/>
          </a:ln>
        </p:spPr>
        <p:txBody>
          <a:bodyPr spcFirstLastPara="1" wrap="square" lIns="0" tIns="0" rIns="108000" bIns="72000" anchor="b" anchorCtr="0">
            <a:noAutofit/>
          </a:bodyPr>
          <a:lstStyle/>
          <a:p>
            <a:pPr marL="0" lvl="0" indent="0" algn="r" rtl="0">
              <a:lnSpc>
                <a:spcPct val="114000"/>
              </a:lnSpc>
              <a:spcBef>
                <a:spcPts val="0"/>
              </a:spcBef>
              <a:spcAft>
                <a:spcPts val="0"/>
              </a:spcAft>
              <a:buClr>
                <a:schemeClr val="lt1"/>
              </a:buClr>
              <a:buSzPts val="1200"/>
              <a:buNone/>
            </a:pPr>
            <a:r>
              <a:rPr lang="en-GB" sz="1200">
                <a:latin typeface="Arial"/>
                <a:ea typeface="Arial"/>
                <a:cs typeface="Arial"/>
                <a:sym typeface="Arial"/>
              </a:rPr>
              <a:t>@malvikasharan @turingway, CC-BY 4.0, Book: https://the-turing-way.netlify.app/welcome, DOI: 10.5281/zenodo.</a:t>
            </a:r>
            <a:r>
              <a:rPr lang="en-GB" sz="1100"/>
              <a:t>6475654</a:t>
            </a:r>
            <a:endParaRPr sz="1200">
              <a:latin typeface="Arial"/>
              <a:ea typeface="Arial"/>
              <a:cs typeface="Arial"/>
              <a:sym typeface="Arial"/>
            </a:endParaRPr>
          </a:p>
        </p:txBody>
      </p:sp>
      <p:pic>
        <p:nvPicPr>
          <p:cNvPr id="769" name="Google Shape;769;p98"/>
          <p:cNvPicPr preferRelativeResize="0"/>
          <p:nvPr/>
        </p:nvPicPr>
        <p:blipFill rotWithShape="1">
          <a:blip r:embed="rId3">
            <a:alphaModFix/>
          </a:blip>
          <a:srcRect/>
          <a:stretch/>
        </p:blipFill>
        <p:spPr>
          <a:xfrm>
            <a:off x="387967" y="221848"/>
            <a:ext cx="8294493" cy="459589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74"/>
        <p:cNvGrpSpPr/>
        <p:nvPr/>
      </p:nvGrpSpPr>
      <p:grpSpPr>
        <a:xfrm>
          <a:off x="0" y="0"/>
          <a:ext cx="0" cy="0"/>
          <a:chOff x="0" y="0"/>
          <a:chExt cx="0" cy="0"/>
        </a:xfrm>
      </p:grpSpPr>
      <p:sp>
        <p:nvSpPr>
          <p:cNvPr id="775" name="Google Shape;775;p99"/>
          <p:cNvSpPr txBox="1"/>
          <p:nvPr/>
        </p:nvSpPr>
        <p:spPr>
          <a:xfrm>
            <a:off x="228600" y="57895"/>
            <a:ext cx="8751000" cy="653100"/>
          </a:xfrm>
          <a:prstGeom prst="rect">
            <a:avLst/>
          </a:prstGeom>
          <a:noFill/>
          <a:ln>
            <a:noFill/>
          </a:ln>
        </p:spPr>
        <p:txBody>
          <a:bodyPr spcFirstLastPara="1" wrap="square" lIns="91425" tIns="91425" rIns="91425" bIns="91425" anchor="b" anchorCtr="0">
            <a:noAutofit/>
          </a:bodyPr>
          <a:lstStyle/>
          <a:p>
            <a:pPr marL="0" marR="0" lvl="0" indent="0" algn="ctr" rtl="0">
              <a:lnSpc>
                <a:spcPct val="85000"/>
              </a:lnSpc>
              <a:spcBef>
                <a:spcPts val="0"/>
              </a:spcBef>
              <a:spcAft>
                <a:spcPts val="0"/>
              </a:spcAft>
              <a:buClr>
                <a:schemeClr val="lt1"/>
              </a:buClr>
              <a:buSzPts val="2800"/>
              <a:buFont typeface="Arial"/>
              <a:buNone/>
            </a:pPr>
            <a:r>
              <a:rPr lang="en-GB" sz="2800" b="1" i="1" u="none" strike="noStrike" cap="none">
                <a:solidFill>
                  <a:schemeClr val="lt1"/>
                </a:solidFill>
                <a:latin typeface="Arial"/>
                <a:ea typeface="Arial"/>
                <a:cs typeface="Arial"/>
                <a:sym typeface="Arial"/>
              </a:rPr>
              <a:t>The Turing Way </a:t>
            </a:r>
            <a:r>
              <a:rPr lang="en-GB" sz="2800" b="1" i="0" u="none" strike="noStrike" cap="none">
                <a:solidFill>
                  <a:schemeClr val="lt1"/>
                </a:solidFill>
                <a:latin typeface="Arial"/>
                <a:ea typeface="Arial"/>
                <a:cs typeface="Arial"/>
                <a:sym typeface="Arial"/>
              </a:rPr>
              <a:t>Guides</a:t>
            </a:r>
            <a:endParaRPr/>
          </a:p>
        </p:txBody>
      </p:sp>
      <p:sp>
        <p:nvSpPr>
          <p:cNvPr id="776" name="Google Shape;776;p99"/>
          <p:cNvSpPr txBox="1"/>
          <p:nvPr/>
        </p:nvSpPr>
        <p:spPr>
          <a:xfrm>
            <a:off x="133794" y="4720667"/>
            <a:ext cx="8876412" cy="422833"/>
          </a:xfrm>
          <a:prstGeom prst="rect">
            <a:avLst/>
          </a:prstGeom>
          <a:noFill/>
          <a:ln>
            <a:noFill/>
          </a:ln>
        </p:spPr>
        <p:txBody>
          <a:bodyPr spcFirstLastPara="1" wrap="square" lIns="0" tIns="0" rIns="108000" bIns="72000" anchor="b" anchorCtr="0">
            <a:noAutofit/>
          </a:bodyPr>
          <a:lstStyle/>
          <a:p>
            <a:pPr marL="0" marR="0" lvl="0" indent="0" algn="r" rtl="0">
              <a:lnSpc>
                <a:spcPct val="114000"/>
              </a:lnSpc>
              <a:spcBef>
                <a:spcPts val="0"/>
              </a:spcBef>
              <a:spcAft>
                <a:spcPts val="0"/>
              </a:spcAft>
              <a:buClr>
                <a:schemeClr val="lt1"/>
              </a:buClr>
              <a:buSzPts val="1200"/>
              <a:buFont typeface="Arial"/>
              <a:buNone/>
            </a:pPr>
            <a:r>
              <a:rPr lang="en-GB" sz="1200" b="0">
                <a:solidFill>
                  <a:schemeClr val="lt1"/>
                </a:solidFill>
                <a:latin typeface="Arial"/>
                <a:ea typeface="Arial"/>
                <a:cs typeface="Arial"/>
                <a:sym typeface="Arial"/>
              </a:rPr>
              <a:t>@malvikasharan @turingway, DOI: 10.5281/zenodo.</a:t>
            </a:r>
            <a:r>
              <a:rPr lang="en-GB" sz="1100">
                <a:solidFill>
                  <a:schemeClr val="lt1"/>
                </a:solidFill>
              </a:rPr>
              <a:t>6475654</a:t>
            </a:r>
            <a:endParaRPr/>
          </a:p>
        </p:txBody>
      </p:sp>
      <p:cxnSp>
        <p:nvCxnSpPr>
          <p:cNvPr id="777" name="Google Shape;777;p99"/>
          <p:cNvCxnSpPr/>
          <p:nvPr/>
        </p:nvCxnSpPr>
        <p:spPr>
          <a:xfrm rot="10800000">
            <a:off x="431793" y="698469"/>
            <a:ext cx="8280383" cy="0"/>
          </a:xfrm>
          <a:prstGeom prst="straightConnector1">
            <a:avLst/>
          </a:prstGeom>
          <a:noFill/>
          <a:ln w="28575" cap="flat" cmpd="sng">
            <a:solidFill>
              <a:schemeClr val="lt1"/>
            </a:solidFill>
            <a:prstDash val="solid"/>
            <a:round/>
            <a:headEnd type="none" w="sm" len="sm"/>
            <a:tailEnd type="none" w="sm" len="sm"/>
          </a:ln>
        </p:spPr>
      </p:cxnSp>
      <p:pic>
        <p:nvPicPr>
          <p:cNvPr id="778" name="Google Shape;778;p99"/>
          <p:cNvPicPr preferRelativeResize="0"/>
          <p:nvPr/>
        </p:nvPicPr>
        <p:blipFill rotWithShape="1">
          <a:blip r:embed="rId3">
            <a:alphaModFix/>
          </a:blip>
          <a:srcRect/>
          <a:stretch/>
        </p:blipFill>
        <p:spPr>
          <a:xfrm>
            <a:off x="243547" y="259773"/>
            <a:ext cx="8656906" cy="438496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Turing Presentation Palette">
      <a:dk1>
        <a:srgbClr val="1C1C1C"/>
      </a:dk1>
      <a:lt1>
        <a:srgbClr val="FFFFFF"/>
      </a:lt1>
      <a:dk2>
        <a:srgbClr val="404040"/>
      </a:dk2>
      <a:lt2>
        <a:srgbClr val="DEDEDE"/>
      </a:lt2>
      <a:accent1>
        <a:srgbClr val="00B0F0"/>
      </a:accent1>
      <a:accent2>
        <a:srgbClr val="0070C0"/>
      </a:accent2>
      <a:accent3>
        <a:srgbClr val="06CA7B"/>
      </a:accent3>
      <a:accent4>
        <a:srgbClr val="002060"/>
      </a:accent4>
      <a:accent5>
        <a:srgbClr val="7D02C2"/>
      </a:accent5>
      <a:accent6>
        <a:srgbClr val="FF007D"/>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5342</Words>
  <Application>Microsoft Macintosh PowerPoint</Application>
  <PresentationFormat>On-screen Show (16:9)</PresentationFormat>
  <Paragraphs>448</Paragraphs>
  <Slides>42</Slides>
  <Notes>42</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42</vt:i4>
      </vt:variant>
    </vt:vector>
  </HeadingPairs>
  <TitlesOfParts>
    <vt:vector size="49" baseType="lpstr">
      <vt:lpstr>Calibri</vt:lpstr>
      <vt:lpstr>Arial</vt:lpstr>
      <vt:lpstr>Zilla Slab</vt:lpstr>
      <vt:lpstr>Courier New</vt:lpstr>
      <vt:lpstr>Radley</vt:lpstr>
      <vt:lpstr>Office Theme</vt:lpstr>
      <vt:lpstr>1_Office Theme</vt:lpstr>
      <vt:lpstr>The Turing Way: Creating visible roles and recognitions for maintainers in our community</vt:lpstr>
      <vt:lpstr>PowerPoint Presentation</vt:lpstr>
      <vt:lpstr>The national institute for data science and artificial intelligence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Turing Way: Creating visible roles and recognitions for maintainers in our community</dc:title>
  <cp:lastModifiedBy>Malvika Sharan</cp:lastModifiedBy>
  <cp:revision>1</cp:revision>
  <dcterms:modified xsi:type="dcterms:W3CDTF">2022-04-21T14:03:34Z</dcterms:modified>
</cp:coreProperties>
</file>