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2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73" r:id="rId2"/>
    <p:sldMasterId id="2147483699" r:id="rId3"/>
  </p:sldMasterIdLst>
  <p:notesMasterIdLst>
    <p:notesMasterId r:id="rId28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</p:sldIdLst>
  <p:sldSz cx="16256000" cy="9144000"/>
  <p:notesSz cx="6858000" cy="9144000"/>
  <p:embeddedFontLs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Helvetica Neue" panose="020B0604020202020204" charset="0"/>
      <p:regular r:id="rId33"/>
      <p:bold r:id="rId34"/>
      <p:italic r:id="rId35"/>
      <p:boldItalic r:id="rId36"/>
    </p:embeddedFont>
    <p:embeddedFont>
      <p:font typeface="Helvetica Neue Light" panose="020B0604020202020204" charset="0"/>
      <p:regular r:id="rId37"/>
      <p:bold r:id="rId38"/>
      <p:italic r:id="rId39"/>
      <p:boldItalic r:id="rId40"/>
    </p:embeddedFont>
    <p:embeddedFont>
      <p:font typeface="Lato" panose="020B0604020202020204" charset="0"/>
      <p:regular r:id="rId41"/>
      <p:bold r:id="rId42"/>
      <p:italic r:id="rId43"/>
      <p:boldItalic r:id="rId44"/>
    </p:embeddedFont>
    <p:embeddedFont>
      <p:font typeface="Merriweather" panose="020B0604020202020204" charset="0"/>
      <p:regular r:id="rId45"/>
      <p:bold r:id="rId46"/>
      <p:italic r:id="rId47"/>
      <p:boldItalic r:id="rId48"/>
    </p:embeddedFont>
    <p:embeddedFont>
      <p:font typeface="Open Sans" panose="020B0604020202020204" charset="0"/>
      <p:regular r:id="rId49"/>
      <p:bold r:id="rId50"/>
      <p:italic r:id="rId51"/>
      <p:boldItalic r:id="rId52"/>
    </p:embeddedFont>
    <p:embeddedFont>
      <p:font typeface="Open Sans Light" panose="020B0604020202020204" charset="0"/>
      <p:regular r:id="rId53"/>
      <p:bold r:id="rId54"/>
      <p:italic r:id="rId55"/>
      <p:boldItalic r:id="rId56"/>
    </p:embeddedFont>
    <p:embeddedFont>
      <p:font typeface="Poppins" panose="020B0604020202020204" charset="0"/>
      <p:regular r:id="rId57"/>
      <p:bold r:id="rId58"/>
      <p:italic r:id="rId59"/>
      <p:boldItalic r:id="rId60"/>
    </p:embeddedFont>
    <p:embeddedFont>
      <p:font typeface="Raleway" panose="020B0604020202020204" charset="0"/>
      <p:regular r:id="rId61"/>
      <p:bold r:id="rId62"/>
      <p:italic r:id="rId63"/>
      <p:boldItalic r:id="rId64"/>
    </p:embeddedFont>
    <p:embeddedFont>
      <p:font typeface="Raleway SemiBold" panose="020B0604020202020204" charset="0"/>
      <p:regular r:id="rId65"/>
      <p:bold r:id="rId66"/>
      <p:italic r:id="rId67"/>
      <p:boldItalic r:id="rId68"/>
    </p:embeddedFont>
    <p:embeddedFont>
      <p:font typeface="Roboto" panose="020B0604020202020204" charset="0"/>
      <p:regular r:id="rId69"/>
      <p:bold r:id="rId70"/>
      <p:italic r:id="rId71"/>
      <p:boldItalic r:id="rId72"/>
    </p:embeddedFont>
    <p:embeddedFont>
      <p:font typeface="Verdana" panose="020B0604030504040204" pitchFamily="34" charset="0"/>
      <p:regular r:id="rId73"/>
      <p:bold r:id="rId74"/>
      <p:italic r:id="rId75"/>
      <p:boldItalic r:id="rId7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77" roundtripDataSignature="AMtx7mjipAfg08wMD37clxOYCmAr3e9qb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8" d="100"/>
          <a:sy n="48" d="100"/>
        </p:scale>
        <p:origin x="724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42" Type="http://schemas.openxmlformats.org/officeDocument/2006/relationships/font" Target="fonts/font14.fntdata"/><Relationship Id="rId47" Type="http://schemas.openxmlformats.org/officeDocument/2006/relationships/font" Target="fonts/font19.fntdata"/><Relationship Id="rId63" Type="http://schemas.openxmlformats.org/officeDocument/2006/relationships/font" Target="fonts/font35.fntdata"/><Relationship Id="rId68" Type="http://schemas.openxmlformats.org/officeDocument/2006/relationships/font" Target="fonts/font40.fntdata"/><Relationship Id="rId16" Type="http://schemas.openxmlformats.org/officeDocument/2006/relationships/slide" Target="slides/slide13.xml"/><Relationship Id="rId11" Type="http://schemas.openxmlformats.org/officeDocument/2006/relationships/slide" Target="slides/slide8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53" Type="http://schemas.openxmlformats.org/officeDocument/2006/relationships/font" Target="fonts/font25.fntdata"/><Relationship Id="rId58" Type="http://schemas.openxmlformats.org/officeDocument/2006/relationships/font" Target="fonts/font30.fntdata"/><Relationship Id="rId74" Type="http://schemas.openxmlformats.org/officeDocument/2006/relationships/font" Target="fonts/font46.fntdata"/><Relationship Id="rId79" Type="http://schemas.openxmlformats.org/officeDocument/2006/relationships/viewProps" Target="viewProps.xml"/><Relationship Id="rId5" Type="http://schemas.openxmlformats.org/officeDocument/2006/relationships/slide" Target="slides/slide2.xml"/><Relationship Id="rId61" Type="http://schemas.openxmlformats.org/officeDocument/2006/relationships/font" Target="fonts/font33.fntdata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font" Target="fonts/font15.fntdata"/><Relationship Id="rId48" Type="http://schemas.openxmlformats.org/officeDocument/2006/relationships/font" Target="fonts/font20.fntdata"/><Relationship Id="rId56" Type="http://schemas.openxmlformats.org/officeDocument/2006/relationships/font" Target="fonts/font28.fntdata"/><Relationship Id="rId64" Type="http://schemas.openxmlformats.org/officeDocument/2006/relationships/font" Target="fonts/font36.fntdata"/><Relationship Id="rId69" Type="http://schemas.openxmlformats.org/officeDocument/2006/relationships/font" Target="fonts/font41.fntdata"/><Relationship Id="rId77" Type="http://customschemas.google.com/relationships/presentationmetadata" Target="metadata"/><Relationship Id="rId8" Type="http://schemas.openxmlformats.org/officeDocument/2006/relationships/slide" Target="slides/slide5.xml"/><Relationship Id="rId51" Type="http://schemas.openxmlformats.org/officeDocument/2006/relationships/font" Target="fonts/font23.fntdata"/><Relationship Id="rId72" Type="http://schemas.openxmlformats.org/officeDocument/2006/relationships/font" Target="fonts/font44.fntdata"/><Relationship Id="rId80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46" Type="http://schemas.openxmlformats.org/officeDocument/2006/relationships/font" Target="fonts/font18.fntdata"/><Relationship Id="rId59" Type="http://schemas.openxmlformats.org/officeDocument/2006/relationships/font" Target="fonts/font31.fntdata"/><Relationship Id="rId67" Type="http://schemas.openxmlformats.org/officeDocument/2006/relationships/font" Target="fonts/font39.fntdata"/><Relationship Id="rId20" Type="http://schemas.openxmlformats.org/officeDocument/2006/relationships/slide" Target="slides/slide17.xml"/><Relationship Id="rId41" Type="http://schemas.openxmlformats.org/officeDocument/2006/relationships/font" Target="fonts/font13.fntdata"/><Relationship Id="rId54" Type="http://schemas.openxmlformats.org/officeDocument/2006/relationships/font" Target="fonts/font26.fntdata"/><Relationship Id="rId62" Type="http://schemas.openxmlformats.org/officeDocument/2006/relationships/font" Target="fonts/font34.fntdata"/><Relationship Id="rId70" Type="http://schemas.openxmlformats.org/officeDocument/2006/relationships/font" Target="fonts/font42.fntdata"/><Relationship Id="rId75" Type="http://schemas.openxmlformats.org/officeDocument/2006/relationships/font" Target="fonts/font4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49" Type="http://schemas.openxmlformats.org/officeDocument/2006/relationships/font" Target="fonts/font21.fntdata"/><Relationship Id="rId57" Type="http://schemas.openxmlformats.org/officeDocument/2006/relationships/font" Target="fonts/font29.fntdata"/><Relationship Id="rId10" Type="http://schemas.openxmlformats.org/officeDocument/2006/relationships/slide" Target="slides/slide7.xml"/><Relationship Id="rId31" Type="http://schemas.openxmlformats.org/officeDocument/2006/relationships/font" Target="fonts/font3.fntdata"/><Relationship Id="rId44" Type="http://schemas.openxmlformats.org/officeDocument/2006/relationships/font" Target="fonts/font16.fntdata"/><Relationship Id="rId52" Type="http://schemas.openxmlformats.org/officeDocument/2006/relationships/font" Target="fonts/font24.fntdata"/><Relationship Id="rId60" Type="http://schemas.openxmlformats.org/officeDocument/2006/relationships/font" Target="fonts/font32.fntdata"/><Relationship Id="rId65" Type="http://schemas.openxmlformats.org/officeDocument/2006/relationships/font" Target="fonts/font37.fntdata"/><Relationship Id="rId73" Type="http://schemas.openxmlformats.org/officeDocument/2006/relationships/font" Target="fonts/font45.fntdata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font" Target="fonts/font11.fntdata"/><Relationship Id="rId34" Type="http://schemas.openxmlformats.org/officeDocument/2006/relationships/font" Target="fonts/font6.fntdata"/><Relationship Id="rId50" Type="http://schemas.openxmlformats.org/officeDocument/2006/relationships/font" Target="fonts/font22.fntdata"/><Relationship Id="rId55" Type="http://schemas.openxmlformats.org/officeDocument/2006/relationships/font" Target="fonts/font27.fntdata"/><Relationship Id="rId76" Type="http://schemas.openxmlformats.org/officeDocument/2006/relationships/font" Target="fonts/font48.fntdata"/><Relationship Id="rId7" Type="http://schemas.openxmlformats.org/officeDocument/2006/relationships/slide" Target="slides/slide4.xml"/><Relationship Id="rId71" Type="http://schemas.openxmlformats.org/officeDocument/2006/relationships/font" Target="fonts/font43.fntdata"/><Relationship Id="rId2" Type="http://schemas.openxmlformats.org/officeDocument/2006/relationships/slideMaster" Target="slideMasters/slideMaster2.xml"/><Relationship Id="rId29" Type="http://schemas.openxmlformats.org/officeDocument/2006/relationships/font" Target="fonts/font1.fntdata"/><Relationship Id="rId24" Type="http://schemas.openxmlformats.org/officeDocument/2006/relationships/slide" Target="slides/slide21.xml"/><Relationship Id="rId40" Type="http://schemas.openxmlformats.org/officeDocument/2006/relationships/font" Target="fonts/font12.fntdata"/><Relationship Id="rId45" Type="http://schemas.openxmlformats.org/officeDocument/2006/relationships/font" Target="fonts/font17.fntdata"/><Relationship Id="rId66" Type="http://schemas.openxmlformats.org/officeDocument/2006/relationships/font" Target="fonts/font3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7uk.org/wp-content/uploads/2021/06/G7-2021-Research-Compact-PDF-356KB-2-pages-1.pdf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scholarlyassessmentreports.org/articles/10.29024/sar.15/" TargetMode="Externa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gf9f698f268_0_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46" name="Google Shape;446;gf9f698f268_0_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g11dd5b7cd2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45" name="Google Shape;545;g11dd5b7cd27_0_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g11dd5b7cd27_0_3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50" name="Google Shape;550;g11dd5b7cd27_0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g11a1a381388_0_5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69" name="Google Shape;569;g11a1a381388_0_5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g11a1a381388_0_6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87" name="Google Shape;587;g11a1a381388_0_63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g118b4ab273d_0_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94" name="Google Shape;594;g118b4ab273d_0_5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Google Shape;598;g73e990323504e208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99" name="Google Shape;599;g73e990323504e208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79413" y="685800"/>
            <a:ext cx="6097587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Google Shape;631;gfc988a98bd_0_1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632" name="Google Shape;632;gfc988a98bd_0_12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it-IT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“A European initiative should aim to </a:t>
            </a:r>
            <a:r>
              <a:rPr lang="it-IT" sz="1200" b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facilitate and speeding up changes </a:t>
            </a:r>
            <a:r>
              <a:rPr lang="it-IT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to research assessment. The objective would be to </a:t>
            </a:r>
            <a:r>
              <a:rPr lang="it-IT" sz="1200" b="1">
                <a:solidFill>
                  <a:schemeClr val="lt1"/>
                </a:solidFill>
                <a:highlight>
                  <a:srgbClr val="FF0000"/>
                </a:highlight>
                <a:latin typeface="Lato"/>
                <a:ea typeface="Lato"/>
                <a:cs typeface="Lato"/>
                <a:sym typeface="Lato"/>
              </a:rPr>
              <a:t>have research </a:t>
            </a:r>
            <a:r>
              <a:rPr lang="it-IT" sz="1200" b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proposals, researchers, research units and research institutions </a:t>
            </a:r>
            <a:r>
              <a:rPr lang="it-IT" sz="1200" b="1">
                <a:solidFill>
                  <a:schemeClr val="lt1"/>
                </a:solidFill>
                <a:highlight>
                  <a:srgbClr val="FF0000"/>
                </a:highlight>
                <a:latin typeface="Lato"/>
                <a:ea typeface="Lato"/>
                <a:cs typeface="Lato"/>
                <a:sym typeface="Lato"/>
              </a:rPr>
              <a:t>evaluated on their intrinsic merits and performance</a:t>
            </a:r>
            <a:r>
              <a:rPr lang="it-IT" sz="1200" b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it-IT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rather than on the number of publications and where they are published, promoting qualitative judgement with peer-review, supported by responsible use of quantitative indicators”. </a:t>
            </a:r>
            <a:endParaRPr sz="12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12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it-IT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“The Commission proposes to move towards a common understanding through </a:t>
            </a:r>
            <a:r>
              <a:rPr lang="it-IT" sz="1200" b="1">
                <a:solidFill>
                  <a:schemeClr val="lt1"/>
                </a:solidFill>
                <a:highlight>
                  <a:srgbClr val="FF0000"/>
                </a:highlight>
                <a:latin typeface="Lato"/>
                <a:ea typeface="Lato"/>
                <a:cs typeface="Lato"/>
                <a:sym typeface="Lato"/>
              </a:rPr>
              <a:t>an agreement to be signed by individual research funding organisations, research performing organisations, and national/regional assessment authorities or agencies</a:t>
            </a:r>
            <a:r>
              <a:rPr lang="it-IT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, as well as by their associations, all willing and committed to reform the current research assessment system” </a:t>
            </a:r>
            <a:endParaRPr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" name="Google Shape;640;g11a1a381388_0_13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641" name="Google Shape;641;g11a1a381388_0_131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endParaRPr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Google Shape;646;g11a1a381388_0_1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647" name="Google Shape;647;g11a1a381388_0_132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endParaRPr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Google Shape;677;g120fc88e0ba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678" name="Google Shape;678;g120fc88e0ba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g11a1a381388_0_16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59" name="Google Shape;459;g11a1a381388_0_16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Google Shape;693;g11616bd6b62_0_3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694" name="Google Shape;694;g11616bd6b62_0_3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" name="Google Shape;699;g11616bd6b62_0_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700" name="Google Shape;700;g11616bd6b62_0_4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" name="Google Shape;705;gf3a46f7f19_0_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706" name="Google Shape;706;gf3a46f7f19_0_8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Google Shape;710;g113ed807b21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711" name="Google Shape;711;g113ed807b21_0_1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Google Shape;715;gf3a46f7f19_0_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716" name="Google Shape;716;gf3a46f7f19_0_9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g118b4ab273d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80" name="Google Shape;480;g118b4ab273d_0_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g1029336c3d9_0_7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85" name="Google Shape;485;g1029336c3d9_0_7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lnSpc>
                <a:spcPct val="12083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 sz="1400" b="1">
                <a:solidFill>
                  <a:srgbClr val="1A1A1A"/>
                </a:solidFill>
                <a:latin typeface="Lato"/>
                <a:ea typeface="Lato"/>
                <a:cs typeface="Lato"/>
                <a:sym typeface="Lato"/>
              </a:rPr>
              <a:t>Raccomandazioni:</a:t>
            </a:r>
            <a:endParaRPr sz="1400" b="1">
              <a:solidFill>
                <a:srgbClr val="1A1A1A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317500" algn="just" rtl="0">
              <a:lnSpc>
                <a:spcPct val="120833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400"/>
              <a:buFont typeface="Lato"/>
              <a:buChar char="-"/>
            </a:pPr>
            <a:r>
              <a:rPr lang="it-IT" sz="1400" b="1">
                <a:solidFill>
                  <a:srgbClr val="1A1A1A"/>
                </a:solidFill>
                <a:latin typeface="Lato"/>
                <a:ea typeface="Lato"/>
                <a:cs typeface="Lato"/>
                <a:sym typeface="Lato"/>
              </a:rPr>
              <a:t>non usare gli indici bibliometrici basati sui journal (JIF) come indicatori di qualità.</a:t>
            </a:r>
            <a:endParaRPr sz="1400" b="1">
              <a:solidFill>
                <a:srgbClr val="1A1A1A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317500" algn="just" rtl="0">
              <a:lnSpc>
                <a:spcPct val="120833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400"/>
              <a:buFont typeface="Lato"/>
              <a:buChar char="-"/>
            </a:pPr>
            <a:r>
              <a:rPr lang="it-IT" sz="1400" b="1">
                <a:solidFill>
                  <a:srgbClr val="1A1A1A"/>
                </a:solidFill>
                <a:latin typeface="Lato"/>
                <a:ea typeface="Lato"/>
                <a:cs typeface="Lato"/>
                <a:sym typeface="Lato"/>
              </a:rPr>
              <a:t>valutare tanti output diversi (bibliodiversità)</a:t>
            </a:r>
            <a:endParaRPr sz="1400" b="1">
              <a:solidFill>
                <a:srgbClr val="1A1A1A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317500" algn="just" rtl="0">
              <a:lnSpc>
                <a:spcPct val="120833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400"/>
              <a:buFont typeface="Lato"/>
              <a:buChar char="-"/>
            </a:pPr>
            <a:r>
              <a:rPr lang="it-IT" sz="1400" b="1">
                <a:solidFill>
                  <a:srgbClr val="1A1A1A"/>
                </a:solidFill>
                <a:latin typeface="Lato"/>
                <a:ea typeface="Lato"/>
                <a:cs typeface="Lato"/>
                <a:sym typeface="Lato"/>
              </a:rPr>
              <a:t>valutare impatto in diverse forme (anche socio-eco)</a:t>
            </a:r>
            <a:endParaRPr sz="1400" b="1">
              <a:solidFill>
                <a:srgbClr val="1A1A1A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317500" algn="just" rtl="0">
              <a:lnSpc>
                <a:spcPct val="120833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400"/>
              <a:buFont typeface="Lato"/>
              <a:buChar char="-"/>
            </a:pPr>
            <a:r>
              <a:rPr lang="it-IT" sz="1400" b="1">
                <a:solidFill>
                  <a:srgbClr val="1A1A1A"/>
                </a:solidFill>
                <a:latin typeface="Lato"/>
                <a:ea typeface="Lato"/>
                <a:cs typeface="Lato"/>
                <a:sym typeface="Lato"/>
              </a:rPr>
              <a:t>incoraggiare pratiche di ricerca responsabile</a:t>
            </a:r>
            <a:endParaRPr sz="1400" b="1">
              <a:solidFill>
                <a:srgbClr val="1A1A1A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317500" algn="just" rtl="0">
              <a:lnSpc>
                <a:spcPct val="120833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400"/>
              <a:buFont typeface="Lato"/>
              <a:buChar char="-"/>
            </a:pPr>
            <a:r>
              <a:rPr lang="it-IT" sz="1400" b="1">
                <a:solidFill>
                  <a:srgbClr val="1A1A1A"/>
                </a:solidFill>
                <a:latin typeface="Lato"/>
                <a:ea typeface="Lato"/>
                <a:cs typeface="Lato"/>
                <a:sym typeface="Lato"/>
              </a:rPr>
              <a:t>criteri e processi di valutazione devono essere trasparenti</a:t>
            </a:r>
            <a:endParaRPr sz="1400" b="1">
              <a:solidFill>
                <a:srgbClr val="1A1A1A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g11616bd6b62_0_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95" name="Google Shape;495;g11616bd6b62_0_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g104be95cf5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06" name="Google Shape;506;g104be95cf5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g11a1a381388_0_4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12" name="Google Shape;512;g11a1a381388_0_46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</a:pPr>
            <a:r>
              <a:rPr lang="it-IT" sz="1200" b="1">
                <a:solidFill>
                  <a:srgbClr val="1A1A1A"/>
                </a:solidFill>
                <a:latin typeface="Lato"/>
                <a:ea typeface="Lato"/>
                <a:cs typeface="Lato"/>
                <a:sym typeface="Lato"/>
              </a:rPr>
              <a:t>2018: Commission Recommendation (EU) 2018/790 of 25 April 2018</a:t>
            </a:r>
            <a:endParaRPr sz="1200" b="1">
              <a:solidFill>
                <a:srgbClr val="1A1A1A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</a:pPr>
            <a:r>
              <a:rPr lang="it-IT" sz="1200">
                <a:solidFill>
                  <a:srgbClr val="1A1A1A"/>
                </a:solidFill>
                <a:latin typeface="Lato"/>
                <a:ea typeface="Lato"/>
                <a:cs typeface="Lato"/>
                <a:sym typeface="Lato"/>
              </a:rPr>
              <a:t>La CE raccomanda agli Stati membri di definire e mettere in atto policy per riconoscere la cultura della collaborazione e condivisione della conoscenza e dei dati.</a:t>
            </a:r>
            <a:endParaRPr sz="1200">
              <a:solidFill>
                <a:srgbClr val="1A1A1A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</a:pPr>
            <a:endParaRPr sz="1200">
              <a:solidFill>
                <a:srgbClr val="1A1A1A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</a:pPr>
            <a:r>
              <a:rPr lang="it-IT" sz="1200" b="1">
                <a:solidFill>
                  <a:srgbClr val="1A1A1A"/>
                </a:solidFill>
                <a:latin typeface="Lato"/>
                <a:ea typeface="Lato"/>
                <a:cs typeface="Lato"/>
                <a:sym typeface="Lato"/>
              </a:rPr>
              <a:t>2020: ’ Open Science Policy Platform final Report</a:t>
            </a:r>
            <a:endParaRPr sz="1200" b="1">
              <a:solidFill>
                <a:srgbClr val="1A1A1A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</a:pPr>
            <a:r>
              <a:rPr lang="it-IT" sz="1200">
                <a:solidFill>
                  <a:srgbClr val="1A1A1A"/>
                </a:solidFill>
                <a:latin typeface="Lato"/>
                <a:ea typeface="Lato"/>
                <a:cs typeface="Lato"/>
                <a:sym typeface="Lato"/>
              </a:rPr>
              <a:t>il sistema di gestione delle carriere per i ricercatori, in particolare all'inizio della carriera, deve valorizzare e promuovere una gamma diversificata di risultati, attività e direzioni di carriera, facilitando anche la mobilità tra il mondo accademico e industria e tra paesi.</a:t>
            </a:r>
            <a:endParaRPr sz="1200">
              <a:solidFill>
                <a:srgbClr val="1A1A1A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</a:pPr>
            <a:endParaRPr sz="1200" b="1">
              <a:solidFill>
                <a:srgbClr val="1A1A1A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</a:pPr>
            <a:r>
              <a:rPr lang="it-IT" sz="1200" b="1">
                <a:solidFill>
                  <a:srgbClr val="1A1A1A"/>
                </a:solidFill>
                <a:latin typeface="Lato"/>
                <a:ea typeface="Lato"/>
                <a:cs typeface="Lato"/>
                <a:sym typeface="Lato"/>
              </a:rPr>
              <a:t>2020: Commission Communication COM(2020) 628 on a new European Research Area for Research and Innovation</a:t>
            </a:r>
            <a:endParaRPr sz="1200" b="1">
              <a:solidFill>
                <a:srgbClr val="1A1A1A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</a:pPr>
            <a:r>
              <a:rPr lang="it-IT" sz="1200">
                <a:solidFill>
                  <a:srgbClr val="1A1A1A"/>
                </a:solidFill>
                <a:latin typeface="Lato"/>
                <a:ea typeface="Lato"/>
                <a:cs typeface="Lato"/>
                <a:sym typeface="Lato"/>
              </a:rPr>
              <a:t>Ha come come obiettivo strategico il miglioramento del sistema di valutazione della ricerca</a:t>
            </a:r>
            <a:endParaRPr sz="1200">
              <a:solidFill>
                <a:srgbClr val="1A1A1A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</a:pPr>
            <a:endParaRPr sz="1200">
              <a:solidFill>
                <a:srgbClr val="1A1A1A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</a:pPr>
            <a:endParaRPr sz="12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</a:pPr>
            <a:r>
              <a:rPr lang="it-IT" sz="1200" b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2021: Council conclusions on the European Universities initiative of 17 May 2021</a:t>
            </a:r>
            <a:endParaRPr sz="1200"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</a:pPr>
            <a:r>
              <a:rPr lang="it-IT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E' necessario trovare modi nuovi e attraenti per l'assunzione, la valorizzazione, la valutazione e la professionalizzazione di docenti, ricercatori e altro personale di supporto, adoperandosi per un migliore riconoscimento ed equilibrio tra attività di formazione, di ricerca, e altri risultati legati alle missioni delle istituzioni.</a:t>
            </a:r>
            <a:endParaRPr sz="12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</a:pPr>
            <a:endParaRPr sz="12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</a:pPr>
            <a:endParaRPr sz="12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</a:pPr>
            <a:r>
              <a:rPr lang="it-IT" sz="1200" b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2021: Council conclusions on attractive and sustainable researchers’ careers and working conditions of 28 May 2021</a:t>
            </a:r>
            <a:endParaRPr sz="1200"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</a:pPr>
            <a:r>
              <a:rPr lang="it-IT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Incoraggia gli Stati membri, le organizzazioni di finanziamento della ricerca, le organizzazioni che svolgono attività di ricerca e la Commissione a collaborare per una una revisione del  sistema di valutazione della ricerca.</a:t>
            </a:r>
            <a:endParaRPr sz="12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</a:pPr>
            <a:endParaRPr sz="12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</a:pPr>
            <a:endParaRPr sz="12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</a:pPr>
            <a:r>
              <a:rPr lang="it-IT" sz="1200" b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2021: ERA Policy Agenda 2022-2024, annexed to the Council Conclusions on the future governance of the European Research Area of 26 November 2021</a:t>
            </a:r>
            <a:endParaRPr sz="1200"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</a:pPr>
            <a:r>
              <a:rPr lang="it-IT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Comprende un'azione prioritaria per riformare il sistema di valutazione per la ricerca, i ricercatori e le istituzioni al fine di migliorarne la qualità, le prestazioni e l'impatto.</a:t>
            </a:r>
            <a:endParaRPr sz="1200">
              <a:solidFill>
                <a:srgbClr val="1A1A1A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g118b4ab273d_0_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26" name="Google Shape;526;g118b4ab273d_0_9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</a:pPr>
            <a:r>
              <a:rPr lang="it-IT" sz="1200" b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2021: </a:t>
            </a:r>
            <a:r>
              <a:rPr lang="it-IT" sz="1200" b="1" u="sng">
                <a:solidFill>
                  <a:srgbClr val="1A1A1A"/>
                </a:solidFill>
                <a:latin typeface="Lato"/>
                <a:ea typeface="Lato"/>
                <a:cs typeface="Lato"/>
                <a:sym typeface="La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G7 Research Compact</a:t>
            </a:r>
            <a:endParaRPr sz="1200"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</a:pPr>
            <a:r>
              <a:rPr lang="it-IT" sz="1200" b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2021: Recommendation on Open Science from UNESCO </a:t>
            </a:r>
            <a:endParaRPr sz="1200"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</a:pPr>
            <a:r>
              <a:rPr lang="it-IT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La raccomandazione riconosce la necessità di rivedere i sistemi di valutazione della ricerca per allinearli ai principi della scienza aperta.</a:t>
            </a:r>
            <a:endParaRPr sz="12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</a:pPr>
            <a:endParaRPr sz="12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</a:pPr>
            <a:r>
              <a:rPr lang="it-IT" sz="1200" b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2021: The Global Research Council (GRC)</a:t>
            </a:r>
            <a:endParaRPr sz="1200"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</a:pPr>
            <a:r>
              <a:rPr lang="it-IT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ha organizzato nel 2020 una conferenza sulla valutazione responsabile della ricerca e ha istituito nel 2021 un gruppo di lavoro dedicato all'argomento.</a:t>
            </a:r>
            <a:endParaRPr sz="12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it-IT" sz="1200" b="1">
                <a:solidFill>
                  <a:srgbClr val="1A1A1A"/>
                </a:solidFill>
                <a:latin typeface="Lato"/>
                <a:ea typeface="Lato"/>
                <a:cs typeface="Lato"/>
                <a:sym typeface="Lato"/>
              </a:rPr>
              <a:t>2020: La riforma in Cina</a:t>
            </a:r>
            <a:endParaRPr sz="1200">
              <a:solidFill>
                <a:srgbClr val="1A1A1A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it-IT" sz="1200">
                <a:solidFill>
                  <a:srgbClr val="1A1A1A"/>
                </a:solidFill>
                <a:latin typeface="Lato"/>
                <a:ea typeface="Lato"/>
                <a:cs typeface="Lato"/>
                <a:sym typeface="Lato"/>
              </a:rPr>
              <a:t>Lin Zhang, Gunnar Sivertsen, </a:t>
            </a:r>
            <a:r>
              <a:rPr lang="it-IT" sz="1200" u="sng">
                <a:solidFill>
                  <a:srgbClr val="1C3678"/>
                </a:solidFill>
                <a:latin typeface="Lato"/>
                <a:ea typeface="Lato"/>
                <a:cs typeface="Lato"/>
                <a:sym typeface="Lat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 New Research Assessment Reform in China and Its Implementation</a:t>
            </a:r>
            <a:r>
              <a:rPr lang="it-IT" sz="1200">
                <a:solidFill>
                  <a:srgbClr val="1A1A1A"/>
                </a:solidFill>
                <a:latin typeface="Lato"/>
                <a:ea typeface="Lato"/>
                <a:cs typeface="Lato"/>
                <a:sym typeface="Lato"/>
              </a:rPr>
              <a:t>, Scholarly Assessment Reports, 2020.</a:t>
            </a:r>
            <a:endParaRPr sz="12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g11a1a381388_0_5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38" name="Google Shape;538;g11a1a381388_0_53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2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lt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g10358d212b7_0_469"/>
          <p:cNvSpPr/>
          <p:nvPr/>
        </p:nvSpPr>
        <p:spPr>
          <a:xfrm>
            <a:off x="0" y="0"/>
            <a:ext cx="16256100" cy="867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62525" tIns="162525" rIns="162525" bIns="1625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" name="Google Shape;11;g10358d212b7_0_469"/>
          <p:cNvGrpSpPr/>
          <p:nvPr/>
        </p:nvGrpSpPr>
        <p:grpSpPr>
          <a:xfrm>
            <a:off x="1476201" y="2117816"/>
            <a:ext cx="1325790" cy="81469"/>
            <a:chOff x="4580561" y="2589004"/>
            <a:chExt cx="1064464" cy="25200"/>
          </a:xfrm>
        </p:grpSpPr>
        <p:sp>
          <p:nvSpPr>
            <p:cNvPr id="12" name="Google Shape;12;g10358d212b7_0_469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" name="Google Shape;13;g10358d212b7_0_469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" name="Google Shape;14;g10358d212b7_0_469"/>
          <p:cNvSpPr txBox="1">
            <a:spLocks noGrp="1"/>
          </p:cNvSpPr>
          <p:nvPr>
            <p:ph type="ctrTitle"/>
          </p:nvPr>
        </p:nvSpPr>
        <p:spPr>
          <a:xfrm>
            <a:off x="1296800" y="2351022"/>
            <a:ext cx="13667700" cy="295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9pPr>
          </a:lstStyle>
          <a:p>
            <a:endParaRPr/>
          </a:p>
        </p:txBody>
      </p:sp>
      <p:sp>
        <p:nvSpPr>
          <p:cNvPr id="15" name="Google Shape;15;g10358d212b7_0_469"/>
          <p:cNvSpPr txBox="1">
            <a:spLocks noGrp="1"/>
          </p:cNvSpPr>
          <p:nvPr>
            <p:ph type="subTitle" idx="1"/>
          </p:nvPr>
        </p:nvSpPr>
        <p:spPr>
          <a:xfrm>
            <a:off x="1297115" y="5640711"/>
            <a:ext cx="13667700" cy="96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6" name="Google Shape;16;g10358d212b7_0_469"/>
          <p:cNvSpPr txBox="1">
            <a:spLocks noGrp="1"/>
          </p:cNvSpPr>
          <p:nvPr>
            <p:ph type="sldNum" idx="12"/>
          </p:nvPr>
        </p:nvSpPr>
        <p:spPr>
          <a:xfrm>
            <a:off x="15175649" y="8444179"/>
            <a:ext cx="975600" cy="6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10358d212b7_0_521"/>
          <p:cNvSpPr/>
          <p:nvPr/>
        </p:nvSpPr>
        <p:spPr>
          <a:xfrm>
            <a:off x="0" y="0"/>
            <a:ext cx="8127900" cy="9144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62525" tIns="162525" rIns="162525" bIns="1625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8" name="Google Shape;58;g10358d212b7_0_521"/>
          <p:cNvGrpSpPr/>
          <p:nvPr/>
        </p:nvGrpSpPr>
        <p:grpSpPr>
          <a:xfrm>
            <a:off x="1476201" y="2117816"/>
            <a:ext cx="1325790" cy="81469"/>
            <a:chOff x="4580561" y="2589004"/>
            <a:chExt cx="1064464" cy="25200"/>
          </a:xfrm>
        </p:grpSpPr>
        <p:sp>
          <p:nvSpPr>
            <p:cNvPr id="59" name="Google Shape;59;g10358d212b7_0_521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" name="Google Shape;60;g10358d212b7_0_521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1" name="Google Shape;61;g10358d212b7_0_521"/>
          <p:cNvSpPr txBox="1">
            <a:spLocks noGrp="1"/>
          </p:cNvSpPr>
          <p:nvPr>
            <p:ph type="title"/>
          </p:nvPr>
        </p:nvSpPr>
        <p:spPr>
          <a:xfrm>
            <a:off x="1297778" y="2344267"/>
            <a:ext cx="5868300" cy="299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9pPr>
          </a:lstStyle>
          <a:p>
            <a:endParaRPr/>
          </a:p>
        </p:txBody>
      </p:sp>
      <p:sp>
        <p:nvSpPr>
          <p:cNvPr id="62" name="Google Shape;62;g10358d212b7_0_521"/>
          <p:cNvSpPr txBox="1">
            <a:spLocks noGrp="1"/>
          </p:cNvSpPr>
          <p:nvPr>
            <p:ph type="subTitle" idx="1"/>
          </p:nvPr>
        </p:nvSpPr>
        <p:spPr>
          <a:xfrm>
            <a:off x="1288800" y="5620489"/>
            <a:ext cx="5868300" cy="134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63" name="Google Shape;63;g10358d212b7_0_521"/>
          <p:cNvSpPr txBox="1">
            <a:spLocks noGrp="1"/>
          </p:cNvSpPr>
          <p:nvPr>
            <p:ph type="body" idx="2"/>
          </p:nvPr>
        </p:nvSpPr>
        <p:spPr>
          <a:xfrm>
            <a:off x="9198622" y="2404667"/>
            <a:ext cx="5998800" cy="537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>
            <a:lvl1pPr marL="457200" lvl="0" indent="-3746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●"/>
              <a:defRPr/>
            </a:lvl1pPr>
            <a:lvl2pPr marL="914400" lvl="1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64" name="Google Shape;64;g10358d212b7_0_521"/>
          <p:cNvSpPr txBox="1">
            <a:spLocks noGrp="1"/>
          </p:cNvSpPr>
          <p:nvPr>
            <p:ph type="sldNum" idx="12"/>
          </p:nvPr>
        </p:nvSpPr>
        <p:spPr>
          <a:xfrm>
            <a:off x="15175649" y="8444179"/>
            <a:ext cx="975600" cy="6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_diagrams_with_header">
  <p:cSld name="Blank_diagrams_with_header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10358d212b7_0_547"/>
          <p:cNvSpPr txBox="1">
            <a:spLocks noGrp="1"/>
          </p:cNvSpPr>
          <p:nvPr>
            <p:ph type="body" idx="1"/>
          </p:nvPr>
        </p:nvSpPr>
        <p:spPr>
          <a:xfrm>
            <a:off x="1362793" y="338668"/>
            <a:ext cx="13530600" cy="114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chemeClr val="accent1"/>
              </a:buClr>
              <a:buSzPts val="7200"/>
              <a:buFont typeface="Helvetica Neue"/>
              <a:buNone/>
              <a:defRPr sz="5400" b="1" i="0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228600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Open Sans"/>
              <a:buNone/>
              <a:defRPr sz="2400" b="0" i="0"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28600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Open Sans"/>
              <a:buNone/>
              <a:defRPr sz="2400" b="0" i="0"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28600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Open Sans"/>
              <a:buNone/>
              <a:defRPr sz="2400" b="0" i="0"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28600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Open Sans"/>
              <a:buNone/>
              <a:defRPr sz="2400" b="0" i="0"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81000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  <a:defRPr/>
            </a:lvl6pPr>
            <a:lvl7pPr marL="3200400" lvl="6" indent="-381000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  <a:defRPr/>
            </a:lvl7pPr>
            <a:lvl8pPr marL="3657600" lvl="7" indent="-381000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  <a:defRPr/>
            </a:lvl8pPr>
            <a:lvl9pPr marL="4114800" lvl="8" indent="-381000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  <a:defRPr/>
            </a:lvl9pPr>
          </a:lstStyle>
          <a:p>
            <a:endParaRPr/>
          </a:p>
        </p:txBody>
      </p:sp>
      <p:pic>
        <p:nvPicPr>
          <p:cNvPr id="67" name="Google Shape;67;g10358d212b7_0_54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5400000">
            <a:off x="14404053" y="7292051"/>
            <a:ext cx="1481559" cy="22223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g10358d212b7_0_54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5400000">
            <a:off x="370391" y="-389238"/>
            <a:ext cx="1481559" cy="2222340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g10358d212b7_0_547"/>
          <p:cNvSpPr txBox="1">
            <a:spLocks noGrp="1"/>
          </p:cNvSpPr>
          <p:nvPr>
            <p:ph type="ftr" idx="11"/>
          </p:nvPr>
        </p:nvSpPr>
        <p:spPr>
          <a:xfrm>
            <a:off x="7246917" y="8551495"/>
            <a:ext cx="8290800" cy="37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A6A"/>
              </a:buClr>
              <a:buSzPts val="2500"/>
              <a:buFont typeface="Open Sans Light"/>
              <a:buNone/>
              <a:defRPr sz="1400" b="0" i="0" u="none" strike="noStrike" cap="none">
                <a:solidFill>
                  <a:srgbClr val="6A6A6A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Google Shape;70;g10358d212b7_0_547"/>
          <p:cNvSpPr txBox="1">
            <a:spLocks noGrp="1"/>
          </p:cNvSpPr>
          <p:nvPr>
            <p:ph type="sldNum" idx="12"/>
          </p:nvPr>
        </p:nvSpPr>
        <p:spPr>
          <a:xfrm>
            <a:off x="15571303" y="8551495"/>
            <a:ext cx="508200" cy="37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81250" rIns="162525" bIns="8125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ullets">
  <p:cSld name="2_Bullets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10358d212b7_0_542"/>
          <p:cNvSpPr txBox="1">
            <a:spLocks noGrp="1"/>
          </p:cNvSpPr>
          <p:nvPr>
            <p:ph type="body" idx="1"/>
          </p:nvPr>
        </p:nvSpPr>
        <p:spPr>
          <a:xfrm>
            <a:off x="723899" y="1484025"/>
            <a:ext cx="13517700" cy="611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0" anchor="t" anchorCtr="0">
            <a:normAutofit/>
          </a:bodyPr>
          <a:lstStyle>
            <a:lvl1pPr marL="457200" lvl="0" indent="-46609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3740"/>
              <a:buFont typeface="Arial"/>
              <a:buChar char="•"/>
              <a:defRPr sz="4400" b="1" i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1319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87E6"/>
              </a:buClr>
              <a:buSzPts val="2720"/>
              <a:buFont typeface="Helvetica Neue"/>
              <a:buChar char="•"/>
              <a:defRPr sz="3200" b="0" i="0">
                <a:solidFill>
                  <a:srgbClr val="3F3F3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39052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550"/>
              <a:buFont typeface="Helvetica Neue"/>
              <a:buChar char="•"/>
              <a:defRPr sz="3000" b="0" i="0">
                <a:solidFill>
                  <a:srgbClr val="0070C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314325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"/>
              <a:buChar char="•"/>
              <a:defRPr/>
            </a:lvl4pPr>
            <a:lvl5pPr marL="2286000" lvl="4" indent="-314325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"/>
              <a:buChar char="•"/>
              <a:defRPr/>
            </a:lvl5pPr>
            <a:lvl6pPr marL="2743200" lvl="5" indent="-314325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/>
            </a:lvl6pPr>
            <a:lvl7pPr marL="3200400" lvl="6" indent="-314325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/>
            </a:lvl7pPr>
            <a:lvl8pPr marL="3657600" lvl="7" indent="-314325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/>
            </a:lvl8pPr>
            <a:lvl9pPr marL="4114800" lvl="8" indent="-314325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/>
            </a:lvl9pPr>
          </a:lstStyle>
          <a:p>
            <a:endParaRPr/>
          </a:p>
        </p:txBody>
      </p:sp>
      <p:sp>
        <p:nvSpPr>
          <p:cNvPr id="73" name="Google Shape;73;g10358d212b7_0_542"/>
          <p:cNvSpPr txBox="1">
            <a:spLocks noGrp="1"/>
          </p:cNvSpPr>
          <p:nvPr>
            <p:ph type="body" idx="2"/>
          </p:nvPr>
        </p:nvSpPr>
        <p:spPr>
          <a:xfrm>
            <a:off x="711200" y="338668"/>
            <a:ext cx="13530300" cy="114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chemeClr val="accent1"/>
              </a:buClr>
              <a:buSzPts val="4050"/>
              <a:buFont typeface="Helvetica Neue"/>
              <a:buNone/>
              <a:defRPr sz="5400" b="1" i="0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228600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  <a:defRPr sz="2400" b="0" i="0"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28600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  <a:defRPr sz="2400" b="0" i="0"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28600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  <a:defRPr sz="2400" b="0" i="0"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28600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  <a:defRPr sz="2400" b="0" i="0"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4325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/>
            </a:lvl6pPr>
            <a:lvl7pPr marL="3200400" lvl="6" indent="-314325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/>
            </a:lvl7pPr>
            <a:lvl8pPr marL="3657600" lvl="7" indent="-314325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/>
            </a:lvl8pPr>
            <a:lvl9pPr marL="4114800" lvl="8" indent="-314325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/>
            </a:lvl9pPr>
          </a:lstStyle>
          <a:p>
            <a:endParaRPr/>
          </a:p>
        </p:txBody>
      </p:sp>
      <p:sp>
        <p:nvSpPr>
          <p:cNvPr id="74" name="Google Shape;74;g10358d212b7_0_542"/>
          <p:cNvSpPr txBox="1">
            <a:spLocks noGrp="1"/>
          </p:cNvSpPr>
          <p:nvPr>
            <p:ph type="ftr" idx="11"/>
          </p:nvPr>
        </p:nvSpPr>
        <p:spPr>
          <a:xfrm>
            <a:off x="7246916" y="8551495"/>
            <a:ext cx="8290500" cy="37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A6A"/>
              </a:buClr>
              <a:buSzPts val="1400"/>
              <a:buFont typeface="Open Sans Light"/>
              <a:buNone/>
              <a:defRPr sz="1400" b="0" i="0" u="none" strike="noStrike" cap="none">
                <a:solidFill>
                  <a:srgbClr val="6A6A6A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 Light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 Light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 Light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 Light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 Light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 Light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 Light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 Light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5" name="Google Shape;75;g10358d212b7_0_542"/>
          <p:cNvSpPr txBox="1">
            <a:spLocks noGrp="1"/>
          </p:cNvSpPr>
          <p:nvPr>
            <p:ph type="sldNum" idx="12"/>
          </p:nvPr>
        </p:nvSpPr>
        <p:spPr>
          <a:xfrm>
            <a:off x="15571303" y="8551494"/>
            <a:ext cx="507900" cy="37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Google Shape;77;g10358d212b7_0_57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692470" y="8193617"/>
            <a:ext cx="3987799" cy="7958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hapter Slide (2)">
  <p:cSld name="Chapter Slide (2)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10358d212b7_0_573"/>
          <p:cNvSpPr/>
          <p:nvPr/>
        </p:nvSpPr>
        <p:spPr>
          <a:xfrm>
            <a:off x="0" y="0"/>
            <a:ext cx="16256100" cy="9144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Helvetica Neue Light"/>
              <a:buNone/>
            </a:pPr>
            <a:endParaRPr sz="1867" b="0" i="0" u="none" strike="noStrike" cap="none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80" name="Google Shape;80;g10358d212b7_0_573"/>
          <p:cNvSpPr txBox="1">
            <a:spLocks noGrp="1"/>
          </p:cNvSpPr>
          <p:nvPr>
            <p:ph type="sldNum" idx="12"/>
          </p:nvPr>
        </p:nvSpPr>
        <p:spPr>
          <a:xfrm>
            <a:off x="14630400" y="8386764"/>
            <a:ext cx="507900" cy="37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 sz="14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 sz="14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 sz="14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 sz="14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 sz="14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 sz="14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 sz="14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 sz="14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 sz="14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  <p:pic>
        <p:nvPicPr>
          <p:cNvPr id="81" name="Google Shape;81;g10358d212b7_0_57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3378469" y="8061153"/>
            <a:ext cx="2288267" cy="600728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g10358d212b7_0_573"/>
          <p:cNvSpPr txBox="1">
            <a:spLocks noGrp="1"/>
          </p:cNvSpPr>
          <p:nvPr>
            <p:ph type="ctrTitle"/>
          </p:nvPr>
        </p:nvSpPr>
        <p:spPr>
          <a:xfrm>
            <a:off x="1436018" y="1496484"/>
            <a:ext cx="13541700" cy="318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0"/>
              <a:buFont typeface="Helvetica Neue"/>
              <a:buNone/>
              <a:defRPr sz="80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cxnSp>
        <p:nvCxnSpPr>
          <p:cNvPr id="83" name="Google Shape;83;g10358d212b7_0_573"/>
          <p:cNvCxnSpPr/>
          <p:nvPr/>
        </p:nvCxnSpPr>
        <p:spPr>
          <a:xfrm>
            <a:off x="1117600" y="0"/>
            <a:ext cx="0" cy="43947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84" name="Google Shape;84;g10358d212b7_0_573"/>
          <p:cNvSpPr txBox="1">
            <a:spLocks noGrp="1"/>
          </p:cNvSpPr>
          <p:nvPr>
            <p:ph type="subTitle" idx="1"/>
          </p:nvPr>
        </p:nvSpPr>
        <p:spPr>
          <a:xfrm>
            <a:off x="1426920" y="4802717"/>
            <a:ext cx="13541700" cy="220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elvetica Neue"/>
              <a:buNone/>
              <a:defRPr sz="32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667"/>
            </a:lvl2pPr>
            <a:lvl3pPr lvl="2" algn="ctr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  <a:defRPr sz="2133"/>
            </a:lvl4pPr>
            <a:lvl5pPr lvl="4" algn="ctr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  <a:defRPr sz="2133"/>
            </a:lvl5pPr>
            <a:lvl6pPr lvl="5" algn="ctr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 Light"/>
              <a:buNone/>
              <a:defRPr sz="2133"/>
            </a:lvl6pPr>
            <a:lvl7pPr lvl="6" algn="ctr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 Light"/>
              <a:buNone/>
              <a:defRPr sz="2133"/>
            </a:lvl7pPr>
            <a:lvl8pPr lvl="7" algn="ctr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 Light"/>
              <a:buNone/>
              <a:defRPr sz="2133"/>
            </a:lvl8pPr>
            <a:lvl9pPr lvl="8" algn="ctr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 Light"/>
              <a:buNone/>
              <a:defRPr sz="2133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10358d212b7_0_491"/>
          <p:cNvSpPr/>
          <p:nvPr/>
        </p:nvSpPr>
        <p:spPr>
          <a:xfrm>
            <a:off x="0" y="0"/>
            <a:ext cx="16256100" cy="867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62525" tIns="162525" rIns="162525" bIns="1625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7" name="Google Shape;87;g10358d212b7_0_491"/>
          <p:cNvGrpSpPr/>
          <p:nvPr/>
        </p:nvGrpSpPr>
        <p:grpSpPr>
          <a:xfrm>
            <a:off x="1476201" y="2117816"/>
            <a:ext cx="1325790" cy="81469"/>
            <a:chOff x="4580561" y="2589004"/>
            <a:chExt cx="1064464" cy="25200"/>
          </a:xfrm>
        </p:grpSpPr>
        <p:sp>
          <p:nvSpPr>
            <p:cNvPr id="88" name="Google Shape;88;g10358d212b7_0_491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" name="Google Shape;89;g10358d212b7_0_491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0" name="Google Shape;90;g10358d212b7_0_491"/>
          <p:cNvSpPr txBox="1">
            <a:spLocks noGrp="1"/>
          </p:cNvSpPr>
          <p:nvPr>
            <p:ph type="title"/>
          </p:nvPr>
        </p:nvSpPr>
        <p:spPr>
          <a:xfrm>
            <a:off x="1296800" y="2344267"/>
            <a:ext cx="13668300" cy="95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9pPr>
          </a:lstStyle>
          <a:p>
            <a:endParaRPr/>
          </a:p>
        </p:txBody>
      </p:sp>
      <p:sp>
        <p:nvSpPr>
          <p:cNvPr id="91" name="Google Shape;91;g10358d212b7_0_491"/>
          <p:cNvSpPr txBox="1">
            <a:spLocks noGrp="1"/>
          </p:cNvSpPr>
          <p:nvPr>
            <p:ph type="body" idx="1"/>
          </p:nvPr>
        </p:nvSpPr>
        <p:spPr>
          <a:xfrm>
            <a:off x="1296578" y="3695778"/>
            <a:ext cx="6709800" cy="401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>
            <a:lvl1pPr marL="457200" lvl="0" indent="-3746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●"/>
              <a:defRPr/>
            </a:lvl1pPr>
            <a:lvl2pPr marL="914400" lvl="1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92" name="Google Shape;92;g10358d212b7_0_491"/>
          <p:cNvSpPr txBox="1">
            <a:spLocks noGrp="1"/>
          </p:cNvSpPr>
          <p:nvPr>
            <p:ph type="body" idx="2"/>
          </p:nvPr>
        </p:nvSpPr>
        <p:spPr>
          <a:xfrm>
            <a:off x="8255295" y="3695778"/>
            <a:ext cx="6709800" cy="401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>
            <a:lvl1pPr marL="457200" lvl="0" indent="-3746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●"/>
              <a:defRPr/>
            </a:lvl1pPr>
            <a:lvl2pPr marL="914400" lvl="1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93" name="Google Shape;93;g10358d212b7_0_491"/>
          <p:cNvSpPr txBox="1">
            <a:spLocks noGrp="1"/>
          </p:cNvSpPr>
          <p:nvPr>
            <p:ph type="sldNum" idx="12"/>
          </p:nvPr>
        </p:nvSpPr>
        <p:spPr>
          <a:xfrm>
            <a:off x="15175649" y="8444179"/>
            <a:ext cx="975600" cy="6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10358d212b7_0_507"/>
          <p:cNvSpPr/>
          <p:nvPr/>
        </p:nvSpPr>
        <p:spPr>
          <a:xfrm>
            <a:off x="0" y="0"/>
            <a:ext cx="16256100" cy="867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62525" tIns="162525" rIns="162525" bIns="1625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6" name="Google Shape;96;g10358d212b7_0_507"/>
          <p:cNvGrpSpPr/>
          <p:nvPr/>
        </p:nvGrpSpPr>
        <p:grpSpPr>
          <a:xfrm>
            <a:off x="1476201" y="2117816"/>
            <a:ext cx="1325790" cy="81469"/>
            <a:chOff x="4580561" y="2589004"/>
            <a:chExt cx="1064464" cy="25200"/>
          </a:xfrm>
        </p:grpSpPr>
        <p:sp>
          <p:nvSpPr>
            <p:cNvPr id="97" name="Google Shape;97;g10358d212b7_0_50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" name="Google Shape;98;g10358d212b7_0_50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9" name="Google Shape;99;g10358d212b7_0_507"/>
          <p:cNvSpPr txBox="1">
            <a:spLocks noGrp="1"/>
          </p:cNvSpPr>
          <p:nvPr>
            <p:ph type="title"/>
          </p:nvPr>
        </p:nvSpPr>
        <p:spPr>
          <a:xfrm>
            <a:off x="1297778" y="2344267"/>
            <a:ext cx="5868300" cy="245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9pPr>
          </a:lstStyle>
          <a:p>
            <a:endParaRPr/>
          </a:p>
        </p:txBody>
      </p:sp>
      <p:sp>
        <p:nvSpPr>
          <p:cNvPr id="100" name="Google Shape;100;g10358d212b7_0_507"/>
          <p:cNvSpPr txBox="1">
            <a:spLocks noGrp="1"/>
          </p:cNvSpPr>
          <p:nvPr>
            <p:ph type="body" idx="1"/>
          </p:nvPr>
        </p:nvSpPr>
        <p:spPr>
          <a:xfrm>
            <a:off x="1282178" y="4945289"/>
            <a:ext cx="5868300" cy="28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>
            <a:lvl1pPr marL="457200" lvl="0" indent="-3746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●"/>
              <a:defRPr/>
            </a:lvl1pPr>
            <a:lvl2pPr marL="914400" lvl="1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101" name="Google Shape;101;g10358d212b7_0_507"/>
          <p:cNvSpPr txBox="1">
            <a:spLocks noGrp="1"/>
          </p:cNvSpPr>
          <p:nvPr>
            <p:ph type="sldNum" idx="12"/>
          </p:nvPr>
        </p:nvSpPr>
        <p:spPr>
          <a:xfrm>
            <a:off x="15175649" y="8444179"/>
            <a:ext cx="975600" cy="6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dk1"/>
        </a:solid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" name="Google Shape;103;g10358d212b7_0_533"/>
          <p:cNvGrpSpPr/>
          <p:nvPr/>
        </p:nvGrpSpPr>
        <p:grpSpPr>
          <a:xfrm>
            <a:off x="1476201" y="7411816"/>
            <a:ext cx="1325790" cy="81469"/>
            <a:chOff x="4580561" y="2589004"/>
            <a:chExt cx="1064464" cy="25200"/>
          </a:xfrm>
        </p:grpSpPr>
        <p:sp>
          <p:nvSpPr>
            <p:cNvPr id="104" name="Google Shape;104;g10358d212b7_0_53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" name="Google Shape;105;g10358d212b7_0_53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6" name="Google Shape;106;g10358d212b7_0_533"/>
          <p:cNvSpPr txBox="1">
            <a:spLocks noGrp="1"/>
          </p:cNvSpPr>
          <p:nvPr>
            <p:ph type="title" hasCustomPrompt="1"/>
          </p:nvPr>
        </p:nvSpPr>
        <p:spPr>
          <a:xfrm>
            <a:off x="1296800" y="1304800"/>
            <a:ext cx="13668300" cy="221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200"/>
              <a:buNone/>
              <a:defRPr sz="14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200"/>
              <a:buNone/>
              <a:defRPr sz="142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200"/>
              <a:buNone/>
              <a:defRPr sz="142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200"/>
              <a:buNone/>
              <a:defRPr sz="142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200"/>
              <a:buNone/>
              <a:defRPr sz="142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200"/>
              <a:buNone/>
              <a:defRPr sz="142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200"/>
              <a:buNone/>
              <a:defRPr sz="142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200"/>
              <a:buNone/>
              <a:defRPr sz="142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200"/>
              <a:buNone/>
              <a:defRPr sz="142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7" name="Google Shape;107;g10358d212b7_0_533"/>
          <p:cNvSpPr txBox="1">
            <a:spLocks noGrp="1"/>
          </p:cNvSpPr>
          <p:nvPr>
            <p:ph type="body" idx="1"/>
          </p:nvPr>
        </p:nvSpPr>
        <p:spPr>
          <a:xfrm>
            <a:off x="1296800" y="4040690"/>
            <a:ext cx="13668300" cy="28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>
            <a:lvl1pPr marL="457200" lvl="0" indent="-3746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300"/>
              <a:buChar char="●"/>
              <a:defRPr>
                <a:solidFill>
                  <a:schemeClr val="lt1"/>
                </a:solidFill>
              </a:defRPr>
            </a:lvl1pPr>
            <a:lvl2pPr marL="914400" lvl="1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○"/>
              <a:defRPr>
                <a:solidFill>
                  <a:schemeClr val="lt1"/>
                </a:solidFill>
              </a:defRPr>
            </a:lvl2pPr>
            <a:lvl3pPr marL="1371600" lvl="2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■"/>
              <a:defRPr>
                <a:solidFill>
                  <a:schemeClr val="lt1"/>
                </a:solidFill>
              </a:defRPr>
            </a:lvl3pPr>
            <a:lvl4pPr marL="1828800" lvl="3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●"/>
              <a:defRPr>
                <a:solidFill>
                  <a:schemeClr val="lt1"/>
                </a:solidFill>
              </a:defRPr>
            </a:lvl4pPr>
            <a:lvl5pPr marL="2286000" lvl="4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○"/>
              <a:defRPr>
                <a:solidFill>
                  <a:schemeClr val="lt1"/>
                </a:solidFill>
              </a:defRPr>
            </a:lvl5pPr>
            <a:lvl6pPr marL="2743200" lvl="5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■"/>
              <a:defRPr>
                <a:solidFill>
                  <a:schemeClr val="lt1"/>
                </a:solidFill>
              </a:defRPr>
            </a:lvl6pPr>
            <a:lvl7pPr marL="3200400" lvl="6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●"/>
              <a:defRPr>
                <a:solidFill>
                  <a:schemeClr val="lt1"/>
                </a:solidFill>
              </a:defRPr>
            </a:lvl7pPr>
            <a:lvl8pPr marL="3657600" lvl="7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○"/>
              <a:defRPr>
                <a:solidFill>
                  <a:schemeClr val="lt1"/>
                </a:solidFill>
              </a:defRPr>
            </a:lvl8pPr>
            <a:lvl9pPr marL="4114800" lvl="8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8" name="Google Shape;108;g10358d212b7_0_533"/>
          <p:cNvSpPr txBox="1">
            <a:spLocks noGrp="1"/>
          </p:cNvSpPr>
          <p:nvPr>
            <p:ph type="sldNum" idx="12"/>
          </p:nvPr>
        </p:nvSpPr>
        <p:spPr>
          <a:xfrm>
            <a:off x="15175649" y="8444179"/>
            <a:ext cx="975600" cy="6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8_area science park">
  <p:cSld name="8_area science park"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0" name="Google Shape;110;g10358d212b7_0_553"/>
          <p:cNvCxnSpPr>
            <a:endCxn id="111" idx="2"/>
          </p:cNvCxnSpPr>
          <p:nvPr/>
        </p:nvCxnSpPr>
        <p:spPr>
          <a:xfrm>
            <a:off x="1676973" y="8610987"/>
            <a:ext cx="3506700" cy="0"/>
          </a:xfrm>
          <a:prstGeom prst="straightConnector1">
            <a:avLst/>
          </a:prstGeom>
          <a:noFill/>
          <a:ln w="9525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11" name="Google Shape;111;g10358d212b7_0_553"/>
          <p:cNvSpPr/>
          <p:nvPr/>
        </p:nvSpPr>
        <p:spPr>
          <a:xfrm>
            <a:off x="5183673" y="8556537"/>
            <a:ext cx="108900" cy="108900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txBody>
          <a:bodyPr spcFirstLastPara="1" wrap="square" lIns="162525" tIns="81250" rIns="162525" bIns="812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2" name="Google Shape;112;g10358d212b7_0_553"/>
          <p:cNvPicPr preferRelativeResize="0"/>
          <p:nvPr/>
        </p:nvPicPr>
        <p:blipFill rotWithShape="1">
          <a:blip r:embed="rId2">
            <a:alphaModFix/>
          </a:blip>
          <a:srcRect r="60600" b="-7851"/>
          <a:stretch/>
        </p:blipFill>
        <p:spPr>
          <a:xfrm>
            <a:off x="3597369" y="8412426"/>
            <a:ext cx="1586303" cy="1854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g10358d212b7_0_553" descr="Immagine che contiene orologio, segnale&#10;&#10;Descrizione generata automa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1118" y="8220786"/>
            <a:ext cx="1486039" cy="703698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g10358d212b7_0_553"/>
          <p:cNvSpPr txBox="1">
            <a:spLocks noGrp="1"/>
          </p:cNvSpPr>
          <p:nvPr>
            <p:ph type="body" idx="1"/>
          </p:nvPr>
        </p:nvSpPr>
        <p:spPr>
          <a:xfrm>
            <a:off x="6528507" y="1927367"/>
            <a:ext cx="9282000" cy="62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81250" rIns="162525" bIns="81250" anchor="t" anchorCtr="0">
            <a:normAutofit/>
          </a:bodyPr>
          <a:lstStyle>
            <a:lvl1pPr marL="457200" lvl="0" indent="-228600" algn="just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Calibri"/>
              <a:buNone/>
              <a:defRPr sz="28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○"/>
              <a:defRPr/>
            </a:lvl2pPr>
            <a:lvl3pPr marL="1371600" lvl="2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■"/>
              <a:defRPr/>
            </a:lvl3pPr>
            <a:lvl4pPr marL="1828800" lvl="3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  <a:defRPr/>
            </a:lvl4pPr>
            <a:lvl5pPr marL="2286000" lvl="4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○"/>
              <a:defRPr/>
            </a:lvl5pPr>
            <a:lvl6pPr marL="2743200" lvl="5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■"/>
              <a:defRPr/>
            </a:lvl6pPr>
            <a:lvl7pPr marL="3200400" lvl="6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  <a:defRPr/>
            </a:lvl7pPr>
            <a:lvl8pPr marL="3657600" lvl="7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○"/>
              <a:defRPr/>
            </a:lvl8pPr>
            <a:lvl9pPr marL="4114800" lvl="8" indent="-431800" algn="l">
              <a:lnSpc>
                <a:spcPct val="90000"/>
              </a:lnSpc>
              <a:spcBef>
                <a:spcPts val="2100"/>
              </a:spcBef>
              <a:spcAft>
                <a:spcPts val="2100"/>
              </a:spcAft>
              <a:buClr>
                <a:schemeClr val="dk1"/>
              </a:buClr>
              <a:buSzPts val="3200"/>
              <a:buChar char="■"/>
              <a:defRPr/>
            </a:lvl9pPr>
          </a:lstStyle>
          <a:p>
            <a:endParaRPr/>
          </a:p>
        </p:txBody>
      </p:sp>
      <p:sp>
        <p:nvSpPr>
          <p:cNvPr id="115" name="Google Shape;115;g10358d212b7_0_553"/>
          <p:cNvSpPr txBox="1">
            <a:spLocks noGrp="1"/>
          </p:cNvSpPr>
          <p:nvPr>
            <p:ph type="title"/>
          </p:nvPr>
        </p:nvSpPr>
        <p:spPr>
          <a:xfrm>
            <a:off x="447147" y="859588"/>
            <a:ext cx="15361500" cy="103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81250" rIns="162525" bIns="8125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4300"/>
              <a:buFont typeface="Calibri"/>
              <a:buNone/>
              <a:defRPr sz="4300" b="1">
                <a:solidFill>
                  <a:srgbClr val="3F3F3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g10358d212b7_0_553"/>
          <p:cNvSpPr>
            <a:spLocks noGrp="1"/>
          </p:cNvSpPr>
          <p:nvPr>
            <p:ph type="pic" idx="2"/>
          </p:nvPr>
        </p:nvSpPr>
        <p:spPr>
          <a:xfrm>
            <a:off x="449792" y="1927367"/>
            <a:ext cx="5633100" cy="62388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pic>
        <p:nvPicPr>
          <p:cNvPr id="117" name="Google Shape;117;g10358d212b7_0_553"/>
          <p:cNvPicPr preferRelativeResize="0"/>
          <p:nvPr/>
        </p:nvPicPr>
        <p:blipFill rotWithShape="1">
          <a:blip r:embed="rId4">
            <a:alphaModFix/>
          </a:blip>
          <a:srcRect b="10601"/>
          <a:stretch/>
        </p:blipFill>
        <p:spPr>
          <a:xfrm>
            <a:off x="0" y="11004"/>
            <a:ext cx="16255997" cy="815514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8" name="Google Shape;118;g10358d212b7_0_553"/>
          <p:cNvGrpSpPr/>
          <p:nvPr/>
        </p:nvGrpSpPr>
        <p:grpSpPr>
          <a:xfrm>
            <a:off x="14400728" y="8055722"/>
            <a:ext cx="1495908" cy="959125"/>
            <a:chOff x="1403648" y="4531287"/>
            <a:chExt cx="841438" cy="539501"/>
          </a:xfrm>
        </p:grpSpPr>
        <p:pic>
          <p:nvPicPr>
            <p:cNvPr id="119" name="Google Shape;119;g10358d212b7_0_553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492897" y="4531287"/>
              <a:ext cx="752189" cy="539501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120" name="Google Shape;120;g10358d212b7_0_553"/>
            <p:cNvCxnSpPr/>
            <p:nvPr/>
          </p:nvCxnSpPr>
          <p:spPr>
            <a:xfrm>
              <a:off x="1403648" y="4665197"/>
              <a:ext cx="0" cy="295800"/>
            </a:xfrm>
            <a:prstGeom prst="straightConnector1">
              <a:avLst/>
            </a:prstGeom>
            <a:noFill/>
            <a:ln w="25400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_area science park">
  <p:cSld name="6_area science park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2" name="Google Shape;122;g1029336c3d9_0_2810"/>
          <p:cNvCxnSpPr>
            <a:endCxn id="123" idx="2"/>
          </p:cNvCxnSpPr>
          <p:nvPr/>
        </p:nvCxnSpPr>
        <p:spPr>
          <a:xfrm>
            <a:off x="1676973" y="8610987"/>
            <a:ext cx="3506700" cy="0"/>
          </a:xfrm>
          <a:prstGeom prst="straightConnector1">
            <a:avLst/>
          </a:prstGeom>
          <a:noFill/>
          <a:ln w="9525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3" name="Google Shape;123;g1029336c3d9_0_2810"/>
          <p:cNvSpPr/>
          <p:nvPr/>
        </p:nvSpPr>
        <p:spPr>
          <a:xfrm>
            <a:off x="5183673" y="8556537"/>
            <a:ext cx="108900" cy="108900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txBody>
          <a:bodyPr spcFirstLastPara="1" wrap="square" lIns="162525" tIns="81250" rIns="162525" bIns="812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4" name="Google Shape;124;g1029336c3d9_0_2810"/>
          <p:cNvPicPr preferRelativeResize="0"/>
          <p:nvPr/>
        </p:nvPicPr>
        <p:blipFill rotWithShape="1">
          <a:blip r:embed="rId2">
            <a:alphaModFix/>
          </a:blip>
          <a:srcRect r="60600" b="-7851"/>
          <a:stretch/>
        </p:blipFill>
        <p:spPr>
          <a:xfrm>
            <a:off x="3597369" y="8412426"/>
            <a:ext cx="1586303" cy="1854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g1029336c3d9_0_2810" descr="Immagine che contiene orologio, segnale&#10;&#10;Descrizione generata automa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1118" y="8220786"/>
            <a:ext cx="1486039" cy="703698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g1029336c3d9_0_2810"/>
          <p:cNvSpPr txBox="1">
            <a:spLocks noGrp="1"/>
          </p:cNvSpPr>
          <p:nvPr>
            <p:ph type="body" idx="1"/>
          </p:nvPr>
        </p:nvSpPr>
        <p:spPr>
          <a:xfrm>
            <a:off x="447147" y="1927369"/>
            <a:ext cx="15361500" cy="149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81250" rIns="162525" bIns="81250" anchor="t" anchorCtr="0">
            <a:normAutofit/>
          </a:bodyPr>
          <a:lstStyle>
            <a:lvl1pPr marL="457200" lvl="0" indent="-228600" algn="just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Calibri"/>
              <a:buNone/>
              <a:defRPr sz="28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○"/>
              <a:defRPr/>
            </a:lvl2pPr>
            <a:lvl3pPr marL="1371600" lvl="2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■"/>
              <a:defRPr/>
            </a:lvl3pPr>
            <a:lvl4pPr marL="1828800" lvl="3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  <a:defRPr/>
            </a:lvl4pPr>
            <a:lvl5pPr marL="2286000" lvl="4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○"/>
              <a:defRPr/>
            </a:lvl5pPr>
            <a:lvl6pPr marL="2743200" lvl="5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■"/>
              <a:defRPr/>
            </a:lvl6pPr>
            <a:lvl7pPr marL="3200400" lvl="6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  <a:defRPr/>
            </a:lvl7pPr>
            <a:lvl8pPr marL="3657600" lvl="7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○"/>
              <a:defRPr/>
            </a:lvl8pPr>
            <a:lvl9pPr marL="4114800" lvl="8" indent="-431800" algn="l">
              <a:lnSpc>
                <a:spcPct val="90000"/>
              </a:lnSpc>
              <a:spcBef>
                <a:spcPts val="2100"/>
              </a:spcBef>
              <a:spcAft>
                <a:spcPts val="2100"/>
              </a:spcAft>
              <a:buClr>
                <a:schemeClr val="dk1"/>
              </a:buClr>
              <a:buSzPts val="3200"/>
              <a:buChar char="■"/>
              <a:defRPr/>
            </a:lvl9pPr>
          </a:lstStyle>
          <a:p>
            <a:endParaRPr/>
          </a:p>
        </p:txBody>
      </p:sp>
      <p:sp>
        <p:nvSpPr>
          <p:cNvPr id="127" name="Google Shape;127;g1029336c3d9_0_2810"/>
          <p:cNvSpPr txBox="1">
            <a:spLocks noGrp="1"/>
          </p:cNvSpPr>
          <p:nvPr>
            <p:ph type="title"/>
          </p:nvPr>
        </p:nvSpPr>
        <p:spPr>
          <a:xfrm>
            <a:off x="447147" y="859588"/>
            <a:ext cx="15361500" cy="103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81250" rIns="162525" bIns="8125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4300"/>
              <a:buFont typeface="Calibri"/>
              <a:buNone/>
              <a:defRPr sz="4300" b="1">
                <a:solidFill>
                  <a:srgbClr val="3F3F3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g1029336c3d9_0_2810"/>
          <p:cNvSpPr>
            <a:spLocks noGrp="1"/>
          </p:cNvSpPr>
          <p:nvPr>
            <p:ph type="pic" idx="2"/>
          </p:nvPr>
        </p:nvSpPr>
        <p:spPr>
          <a:xfrm>
            <a:off x="11200342" y="3810108"/>
            <a:ext cx="4602600" cy="39429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129" name="Google Shape;129;g1029336c3d9_0_2810"/>
          <p:cNvSpPr>
            <a:spLocks noGrp="1"/>
          </p:cNvSpPr>
          <p:nvPr>
            <p:ph type="pic" idx="3"/>
          </p:nvPr>
        </p:nvSpPr>
        <p:spPr>
          <a:xfrm>
            <a:off x="5813929" y="3810108"/>
            <a:ext cx="4602600" cy="39429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130" name="Google Shape;130;g1029336c3d9_0_2810"/>
          <p:cNvSpPr>
            <a:spLocks noGrp="1"/>
          </p:cNvSpPr>
          <p:nvPr>
            <p:ph type="pic" idx="4"/>
          </p:nvPr>
        </p:nvSpPr>
        <p:spPr>
          <a:xfrm>
            <a:off x="427516" y="3810108"/>
            <a:ext cx="4602600" cy="39429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pic>
        <p:nvPicPr>
          <p:cNvPr id="131" name="Google Shape;131;g1029336c3d9_0_2810"/>
          <p:cNvPicPr preferRelativeResize="0"/>
          <p:nvPr/>
        </p:nvPicPr>
        <p:blipFill rotWithShape="1">
          <a:blip r:embed="rId4">
            <a:alphaModFix/>
          </a:blip>
          <a:srcRect b="10601"/>
          <a:stretch/>
        </p:blipFill>
        <p:spPr>
          <a:xfrm>
            <a:off x="0" y="11004"/>
            <a:ext cx="16255997" cy="815514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2" name="Google Shape;132;g1029336c3d9_0_2810"/>
          <p:cNvGrpSpPr/>
          <p:nvPr/>
        </p:nvGrpSpPr>
        <p:grpSpPr>
          <a:xfrm>
            <a:off x="14400728" y="8055722"/>
            <a:ext cx="1495908" cy="959125"/>
            <a:chOff x="1403648" y="4531287"/>
            <a:chExt cx="841438" cy="539501"/>
          </a:xfrm>
        </p:grpSpPr>
        <p:pic>
          <p:nvPicPr>
            <p:cNvPr id="133" name="Google Shape;133;g1029336c3d9_0_2810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492897" y="4531287"/>
              <a:ext cx="752189" cy="539501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134" name="Google Shape;134;g1029336c3d9_0_2810"/>
            <p:cNvCxnSpPr/>
            <p:nvPr/>
          </p:nvCxnSpPr>
          <p:spPr>
            <a:xfrm>
              <a:off x="1403648" y="4665197"/>
              <a:ext cx="0" cy="295800"/>
            </a:xfrm>
            <a:prstGeom prst="straightConnector1">
              <a:avLst/>
            </a:prstGeom>
            <a:noFill/>
            <a:ln w="25400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3"/>
        </a:solid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8;g10358d212b7_0_515"/>
          <p:cNvGrpSpPr/>
          <p:nvPr/>
        </p:nvGrpSpPr>
        <p:grpSpPr>
          <a:xfrm>
            <a:off x="1476201" y="7411816"/>
            <a:ext cx="1325790" cy="81469"/>
            <a:chOff x="4580561" y="2589004"/>
            <a:chExt cx="1064464" cy="25200"/>
          </a:xfrm>
        </p:grpSpPr>
        <p:sp>
          <p:nvSpPr>
            <p:cNvPr id="19" name="Google Shape;19;g10358d212b7_0_51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" name="Google Shape;20;g10358d212b7_0_51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1" name="Google Shape;21;g10358d212b7_0_515"/>
          <p:cNvSpPr txBox="1">
            <a:spLocks noGrp="1"/>
          </p:cNvSpPr>
          <p:nvPr>
            <p:ph type="title"/>
          </p:nvPr>
        </p:nvSpPr>
        <p:spPr>
          <a:xfrm>
            <a:off x="1296800" y="1536533"/>
            <a:ext cx="12482100" cy="530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2" name="Google Shape;22;g10358d212b7_0_515"/>
          <p:cNvSpPr txBox="1">
            <a:spLocks noGrp="1"/>
          </p:cNvSpPr>
          <p:nvPr>
            <p:ph type="sldNum" idx="12"/>
          </p:nvPr>
        </p:nvSpPr>
        <p:spPr>
          <a:xfrm>
            <a:off x="15175649" y="8444179"/>
            <a:ext cx="975600" cy="6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area science park">
  <p:cSld name="3_area science park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6" name="Google Shape;136;g118b4ab273d_0_10"/>
          <p:cNvCxnSpPr>
            <a:endCxn id="137" idx="2"/>
          </p:cNvCxnSpPr>
          <p:nvPr/>
        </p:nvCxnSpPr>
        <p:spPr>
          <a:xfrm>
            <a:off x="1676973" y="8610987"/>
            <a:ext cx="3506700" cy="0"/>
          </a:xfrm>
          <a:prstGeom prst="straightConnector1">
            <a:avLst/>
          </a:prstGeom>
          <a:noFill/>
          <a:ln w="9525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7" name="Google Shape;137;g118b4ab273d_0_10"/>
          <p:cNvSpPr/>
          <p:nvPr/>
        </p:nvSpPr>
        <p:spPr>
          <a:xfrm>
            <a:off x="5183673" y="8556537"/>
            <a:ext cx="108900" cy="108900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txBody>
          <a:bodyPr spcFirstLastPara="1" wrap="square" lIns="162525" tIns="81250" rIns="162525" bIns="812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8" name="Google Shape;138;g118b4ab273d_0_10"/>
          <p:cNvPicPr preferRelativeResize="0"/>
          <p:nvPr/>
        </p:nvPicPr>
        <p:blipFill rotWithShape="1">
          <a:blip r:embed="rId2">
            <a:alphaModFix/>
          </a:blip>
          <a:srcRect r="60600" b="-7851"/>
          <a:stretch/>
        </p:blipFill>
        <p:spPr>
          <a:xfrm>
            <a:off x="3597369" y="8412426"/>
            <a:ext cx="1586300" cy="1854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g118b4ab273d_0_10" descr="Immagine che contiene orologio, segnale&#10;&#10;Descrizione generata automa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1118" y="8220786"/>
            <a:ext cx="1486039" cy="703698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g118b4ab273d_0_10"/>
          <p:cNvSpPr txBox="1">
            <a:spLocks noGrp="1"/>
          </p:cNvSpPr>
          <p:nvPr>
            <p:ph type="title"/>
          </p:nvPr>
        </p:nvSpPr>
        <p:spPr>
          <a:xfrm>
            <a:off x="447147" y="859588"/>
            <a:ext cx="15361500" cy="103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81250" rIns="162525" bIns="8125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4300"/>
              <a:buFont typeface="Calibri"/>
              <a:buNone/>
              <a:defRPr sz="4300" b="1">
                <a:solidFill>
                  <a:srgbClr val="3F3F3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g118b4ab273d_0_10"/>
          <p:cNvSpPr txBox="1">
            <a:spLocks noGrp="1"/>
          </p:cNvSpPr>
          <p:nvPr>
            <p:ph type="body" idx="1"/>
          </p:nvPr>
        </p:nvSpPr>
        <p:spPr>
          <a:xfrm>
            <a:off x="445911" y="1890889"/>
            <a:ext cx="15364200" cy="63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81250" rIns="162525" bIns="8125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●"/>
              <a:defRPr sz="2800">
                <a:solidFill>
                  <a:srgbClr val="3F3F3F"/>
                </a:solidFill>
              </a:defRPr>
            </a:lvl1pPr>
            <a:lvl2pPr marL="914400" lvl="1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○"/>
              <a:defRPr/>
            </a:lvl2pPr>
            <a:lvl3pPr marL="1371600" lvl="2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■"/>
              <a:defRPr/>
            </a:lvl3pPr>
            <a:lvl4pPr marL="1828800" lvl="3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  <a:defRPr/>
            </a:lvl4pPr>
            <a:lvl5pPr marL="2286000" lvl="4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○"/>
              <a:defRPr/>
            </a:lvl5pPr>
            <a:lvl6pPr marL="2743200" lvl="5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■"/>
              <a:defRPr/>
            </a:lvl6pPr>
            <a:lvl7pPr marL="3200400" lvl="6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  <a:defRPr/>
            </a:lvl7pPr>
            <a:lvl8pPr marL="3657600" lvl="7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○"/>
              <a:defRPr/>
            </a:lvl8pPr>
            <a:lvl9pPr marL="4114800" lvl="8" indent="-431800" algn="l">
              <a:lnSpc>
                <a:spcPct val="90000"/>
              </a:lnSpc>
              <a:spcBef>
                <a:spcPts val="2100"/>
              </a:spcBef>
              <a:spcAft>
                <a:spcPts val="2100"/>
              </a:spcAft>
              <a:buClr>
                <a:schemeClr val="dk1"/>
              </a:buClr>
              <a:buSzPts val="3200"/>
              <a:buChar char="■"/>
              <a:defRPr/>
            </a:lvl9pPr>
          </a:lstStyle>
          <a:p>
            <a:endParaRPr/>
          </a:p>
        </p:txBody>
      </p:sp>
      <p:pic>
        <p:nvPicPr>
          <p:cNvPr id="142" name="Google Shape;142;g118b4ab273d_0_10"/>
          <p:cNvPicPr preferRelativeResize="0"/>
          <p:nvPr/>
        </p:nvPicPr>
        <p:blipFill rotWithShape="1">
          <a:blip r:embed="rId4">
            <a:alphaModFix/>
          </a:blip>
          <a:srcRect b="10601"/>
          <a:stretch/>
        </p:blipFill>
        <p:spPr>
          <a:xfrm>
            <a:off x="0" y="11004"/>
            <a:ext cx="16255997" cy="815514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3" name="Google Shape;143;g118b4ab273d_0_10"/>
          <p:cNvGrpSpPr/>
          <p:nvPr/>
        </p:nvGrpSpPr>
        <p:grpSpPr>
          <a:xfrm>
            <a:off x="14400729" y="8055721"/>
            <a:ext cx="1495908" cy="959125"/>
            <a:chOff x="1403648" y="4531287"/>
            <a:chExt cx="841438" cy="539501"/>
          </a:xfrm>
        </p:grpSpPr>
        <p:pic>
          <p:nvPicPr>
            <p:cNvPr id="144" name="Google Shape;144;g118b4ab273d_0_10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492897" y="4531287"/>
              <a:ext cx="752189" cy="539501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145" name="Google Shape;145;g118b4ab273d_0_10"/>
            <p:cNvCxnSpPr/>
            <p:nvPr/>
          </p:nvCxnSpPr>
          <p:spPr>
            <a:xfrm>
              <a:off x="1403648" y="4665197"/>
              <a:ext cx="0" cy="295800"/>
            </a:xfrm>
            <a:prstGeom prst="straightConnector1">
              <a:avLst/>
            </a:prstGeom>
            <a:noFill/>
            <a:ln w="25400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area science park">
  <p:cSld name="2_area science park"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Google Shape;147;g118b4ab273d_0_21"/>
          <p:cNvPicPr preferRelativeResize="0"/>
          <p:nvPr/>
        </p:nvPicPr>
        <p:blipFill rotWithShape="1">
          <a:blip r:embed="rId2">
            <a:alphaModFix/>
          </a:blip>
          <a:srcRect b="10601"/>
          <a:stretch/>
        </p:blipFill>
        <p:spPr>
          <a:xfrm>
            <a:off x="0" y="11004"/>
            <a:ext cx="16255997" cy="815514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8" name="Google Shape;148;g118b4ab273d_0_21"/>
          <p:cNvCxnSpPr>
            <a:endCxn id="149" idx="2"/>
          </p:cNvCxnSpPr>
          <p:nvPr/>
        </p:nvCxnSpPr>
        <p:spPr>
          <a:xfrm>
            <a:off x="1676973" y="8610987"/>
            <a:ext cx="3506700" cy="0"/>
          </a:xfrm>
          <a:prstGeom prst="straightConnector1">
            <a:avLst/>
          </a:prstGeom>
          <a:noFill/>
          <a:ln w="9525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9" name="Google Shape;149;g118b4ab273d_0_21"/>
          <p:cNvSpPr/>
          <p:nvPr/>
        </p:nvSpPr>
        <p:spPr>
          <a:xfrm>
            <a:off x="5183673" y="8556537"/>
            <a:ext cx="108900" cy="108900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txBody>
          <a:bodyPr spcFirstLastPara="1" wrap="square" lIns="162525" tIns="81250" rIns="162525" bIns="812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0" name="Google Shape;150;g118b4ab273d_0_21"/>
          <p:cNvPicPr preferRelativeResize="0"/>
          <p:nvPr/>
        </p:nvPicPr>
        <p:blipFill rotWithShape="1">
          <a:blip r:embed="rId3">
            <a:alphaModFix/>
          </a:blip>
          <a:srcRect r="60600" b="-7851"/>
          <a:stretch/>
        </p:blipFill>
        <p:spPr>
          <a:xfrm>
            <a:off x="3597369" y="8412426"/>
            <a:ext cx="1586300" cy="1854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g118b4ab273d_0_21" descr="Immagine che contiene orologio, segnale&#10;&#10;Descrizione generata automaticament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91118" y="8220786"/>
            <a:ext cx="1486039" cy="703698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g118b4ab273d_0_21"/>
          <p:cNvSpPr txBox="1">
            <a:spLocks noGrp="1"/>
          </p:cNvSpPr>
          <p:nvPr>
            <p:ph type="body" idx="1"/>
          </p:nvPr>
        </p:nvSpPr>
        <p:spPr>
          <a:xfrm>
            <a:off x="447147" y="1927367"/>
            <a:ext cx="9282000" cy="62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81250" rIns="162525" bIns="81250" anchor="t" anchorCtr="0">
            <a:normAutofit/>
          </a:bodyPr>
          <a:lstStyle>
            <a:lvl1pPr marL="457200" lvl="0" indent="-228600" algn="just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Calibri"/>
              <a:buNone/>
              <a:defRPr sz="28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○"/>
              <a:defRPr/>
            </a:lvl2pPr>
            <a:lvl3pPr marL="1371600" lvl="2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■"/>
              <a:defRPr/>
            </a:lvl3pPr>
            <a:lvl4pPr marL="1828800" lvl="3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  <a:defRPr/>
            </a:lvl4pPr>
            <a:lvl5pPr marL="2286000" lvl="4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○"/>
              <a:defRPr/>
            </a:lvl5pPr>
            <a:lvl6pPr marL="2743200" lvl="5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■"/>
              <a:defRPr/>
            </a:lvl6pPr>
            <a:lvl7pPr marL="3200400" lvl="6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  <a:defRPr/>
            </a:lvl7pPr>
            <a:lvl8pPr marL="3657600" lvl="7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○"/>
              <a:defRPr/>
            </a:lvl8pPr>
            <a:lvl9pPr marL="4114800" lvl="8" indent="-431800" algn="l">
              <a:lnSpc>
                <a:spcPct val="90000"/>
              </a:lnSpc>
              <a:spcBef>
                <a:spcPts val="2100"/>
              </a:spcBef>
              <a:spcAft>
                <a:spcPts val="2100"/>
              </a:spcAft>
              <a:buClr>
                <a:schemeClr val="dk1"/>
              </a:buClr>
              <a:buSzPts val="3200"/>
              <a:buChar char="■"/>
              <a:defRPr/>
            </a:lvl9pPr>
          </a:lstStyle>
          <a:p>
            <a:endParaRPr/>
          </a:p>
        </p:txBody>
      </p:sp>
      <p:sp>
        <p:nvSpPr>
          <p:cNvPr id="153" name="Google Shape;153;g118b4ab273d_0_21"/>
          <p:cNvSpPr txBox="1">
            <a:spLocks noGrp="1"/>
          </p:cNvSpPr>
          <p:nvPr>
            <p:ph type="title"/>
          </p:nvPr>
        </p:nvSpPr>
        <p:spPr>
          <a:xfrm>
            <a:off x="447147" y="859588"/>
            <a:ext cx="15361500" cy="103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81250" rIns="162525" bIns="8125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4300"/>
              <a:buFont typeface="Calibri"/>
              <a:buNone/>
              <a:defRPr sz="4300" b="1">
                <a:solidFill>
                  <a:srgbClr val="3F3F3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g118b4ab273d_0_21"/>
          <p:cNvSpPr>
            <a:spLocks noGrp="1"/>
          </p:cNvSpPr>
          <p:nvPr>
            <p:ph type="pic" idx="2"/>
          </p:nvPr>
        </p:nvSpPr>
        <p:spPr>
          <a:xfrm>
            <a:off x="10175698" y="1927367"/>
            <a:ext cx="5633100" cy="62388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grpSp>
        <p:nvGrpSpPr>
          <p:cNvPr id="155" name="Google Shape;155;g118b4ab273d_0_21"/>
          <p:cNvGrpSpPr/>
          <p:nvPr/>
        </p:nvGrpSpPr>
        <p:grpSpPr>
          <a:xfrm>
            <a:off x="14400729" y="8055721"/>
            <a:ext cx="1495908" cy="959125"/>
            <a:chOff x="1403648" y="4531287"/>
            <a:chExt cx="841438" cy="539501"/>
          </a:xfrm>
        </p:grpSpPr>
        <p:pic>
          <p:nvPicPr>
            <p:cNvPr id="156" name="Google Shape;156;g118b4ab273d_0_21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492897" y="4531287"/>
              <a:ext cx="752189" cy="539501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157" name="Google Shape;157;g118b4ab273d_0_21"/>
            <p:cNvCxnSpPr/>
            <p:nvPr/>
          </p:nvCxnSpPr>
          <p:spPr>
            <a:xfrm>
              <a:off x="1403648" y="4665197"/>
              <a:ext cx="0" cy="295800"/>
            </a:xfrm>
            <a:prstGeom prst="straightConnector1">
              <a:avLst/>
            </a:prstGeom>
            <a:noFill/>
            <a:ln w="25400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_alt1">
  <p:cSld name="SECTION_HEADER_2">
    <p:bg>
      <p:bgPr>
        <a:solidFill>
          <a:srgbClr val="434343"/>
        </a:solidFill>
        <a:effectLst/>
      </p:bgPr>
    </p:bg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9" name="Google Shape;159;g118b4ab273d_0_33"/>
          <p:cNvGrpSpPr/>
          <p:nvPr/>
        </p:nvGrpSpPr>
        <p:grpSpPr>
          <a:xfrm>
            <a:off x="1476201" y="2117824"/>
            <a:ext cx="1325790" cy="81469"/>
            <a:chOff x="4580561" y="2589004"/>
            <a:chExt cx="1064464" cy="25200"/>
          </a:xfrm>
        </p:grpSpPr>
        <p:sp>
          <p:nvSpPr>
            <p:cNvPr id="160" name="Google Shape;160;g118b4ab273d_0_3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" name="Google Shape;161;g118b4ab273d_0_3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2" name="Google Shape;162;g118b4ab273d_0_33"/>
          <p:cNvSpPr txBox="1">
            <a:spLocks noGrp="1"/>
          </p:cNvSpPr>
          <p:nvPr>
            <p:ph type="title"/>
          </p:nvPr>
        </p:nvSpPr>
        <p:spPr>
          <a:xfrm>
            <a:off x="1296800" y="2351022"/>
            <a:ext cx="13668300" cy="269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63" name="Google Shape;163;g118b4ab273d_0_33"/>
          <p:cNvSpPr txBox="1">
            <a:spLocks noGrp="1"/>
          </p:cNvSpPr>
          <p:nvPr>
            <p:ph type="sldNum" idx="12"/>
          </p:nvPr>
        </p:nvSpPr>
        <p:spPr>
          <a:xfrm>
            <a:off x="15175649" y="8444179"/>
            <a:ext cx="975600" cy="6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  <p:sp>
        <p:nvSpPr>
          <p:cNvPr id="164" name="Google Shape;164;g118b4ab273d_0_33"/>
          <p:cNvSpPr/>
          <p:nvPr/>
        </p:nvSpPr>
        <p:spPr>
          <a:xfrm>
            <a:off x="14720800" y="0"/>
            <a:ext cx="1534800" cy="807600"/>
          </a:xfrm>
          <a:prstGeom prst="rect">
            <a:avLst/>
          </a:prstGeom>
          <a:solidFill>
            <a:srgbClr val="434343"/>
          </a:solidFill>
          <a:ln>
            <a:noFill/>
          </a:ln>
        </p:spPr>
        <p:txBody>
          <a:bodyPr spcFirstLastPara="1" wrap="square" lIns="162525" tIns="162525" rIns="162525" bIns="1625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65" name="Google Shape;165;g118b4ab273d_0_33"/>
          <p:cNvCxnSpPr/>
          <p:nvPr/>
        </p:nvCxnSpPr>
        <p:spPr>
          <a:xfrm>
            <a:off x="15286786" y="384622"/>
            <a:ext cx="3846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6" name="Google Shape;166;g118b4ab273d_0_33"/>
          <p:cNvCxnSpPr/>
          <p:nvPr/>
        </p:nvCxnSpPr>
        <p:spPr>
          <a:xfrm>
            <a:off x="15286786" y="444689"/>
            <a:ext cx="3846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7" name="Google Shape;167;g118b4ab273d_0_33"/>
          <p:cNvCxnSpPr/>
          <p:nvPr/>
        </p:nvCxnSpPr>
        <p:spPr>
          <a:xfrm>
            <a:off x="15286786" y="504756"/>
            <a:ext cx="3846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_alt2">
  <p:cSld name="TITLE_AND_BODY_1_1"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Google Shape;169;g118b4ab273d_0_43" descr="shutterstock_31891705.jpg"/>
          <p:cNvPicPr preferRelativeResize="0"/>
          <p:nvPr/>
        </p:nvPicPr>
        <p:blipFill rotWithShape="1">
          <a:blip r:embed="rId2">
            <a:alphaModFix/>
          </a:blip>
          <a:srcRect t="11971" b="11970"/>
          <a:stretch/>
        </p:blipFill>
        <p:spPr>
          <a:xfrm>
            <a:off x="0" y="867244"/>
            <a:ext cx="16256000" cy="8276750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g118b4ab273d_0_43"/>
          <p:cNvSpPr/>
          <p:nvPr/>
        </p:nvSpPr>
        <p:spPr>
          <a:xfrm>
            <a:off x="0" y="0"/>
            <a:ext cx="16256100" cy="867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62525" tIns="162525" rIns="162525" bIns="1625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g118b4ab273d_0_43"/>
          <p:cNvSpPr txBox="1">
            <a:spLocks noGrp="1"/>
          </p:cNvSpPr>
          <p:nvPr>
            <p:ph type="sldNum" idx="12"/>
          </p:nvPr>
        </p:nvSpPr>
        <p:spPr>
          <a:xfrm>
            <a:off x="15175649" y="8444179"/>
            <a:ext cx="975600" cy="6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  <p:sp>
        <p:nvSpPr>
          <p:cNvPr id="172" name="Google Shape;172;g118b4ab273d_0_43"/>
          <p:cNvSpPr/>
          <p:nvPr/>
        </p:nvSpPr>
        <p:spPr>
          <a:xfrm>
            <a:off x="14720800" y="0"/>
            <a:ext cx="1534800" cy="80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62525" tIns="162525" rIns="162525" bIns="1625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3" name="Google Shape;173;g118b4ab273d_0_43"/>
          <p:cNvCxnSpPr/>
          <p:nvPr/>
        </p:nvCxnSpPr>
        <p:spPr>
          <a:xfrm>
            <a:off x="15286786" y="384622"/>
            <a:ext cx="384600" cy="0"/>
          </a:xfrm>
          <a:prstGeom prst="straightConnector1">
            <a:avLst/>
          </a:prstGeom>
          <a:noFill/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4" name="Google Shape;174;g118b4ab273d_0_43"/>
          <p:cNvCxnSpPr/>
          <p:nvPr/>
        </p:nvCxnSpPr>
        <p:spPr>
          <a:xfrm>
            <a:off x="15286786" y="444689"/>
            <a:ext cx="384600" cy="0"/>
          </a:xfrm>
          <a:prstGeom prst="straightConnector1">
            <a:avLst/>
          </a:prstGeom>
          <a:noFill/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5" name="Google Shape;175;g118b4ab273d_0_43"/>
          <p:cNvCxnSpPr/>
          <p:nvPr/>
        </p:nvCxnSpPr>
        <p:spPr>
          <a:xfrm>
            <a:off x="15286786" y="504756"/>
            <a:ext cx="384600" cy="0"/>
          </a:xfrm>
          <a:prstGeom prst="straightConnector1">
            <a:avLst/>
          </a:prstGeom>
          <a:noFill/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76" name="Google Shape;176;g118b4ab273d_0_43"/>
          <p:cNvSpPr txBox="1">
            <a:spLocks noGrp="1"/>
          </p:cNvSpPr>
          <p:nvPr>
            <p:ph type="title"/>
          </p:nvPr>
        </p:nvSpPr>
        <p:spPr>
          <a:xfrm>
            <a:off x="1296800" y="3655778"/>
            <a:ext cx="10466700" cy="269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500"/>
              <a:buNone/>
              <a:defRPr sz="85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stazione della sezione 1">
  <p:cSld name="SECTION_HEADER_3">
    <p:bg>
      <p:bgPr>
        <a:solidFill>
          <a:schemeClr val="accent4"/>
        </a:solidFill>
        <a:effectLst/>
      </p:bgPr>
    </p:bg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118b4ab273d_0_52"/>
          <p:cNvSpPr txBox="1">
            <a:spLocks noGrp="1"/>
          </p:cNvSpPr>
          <p:nvPr>
            <p:ph type="sldNum" idx="12"/>
          </p:nvPr>
        </p:nvSpPr>
        <p:spPr>
          <a:xfrm>
            <a:off x="15107554" y="8335572"/>
            <a:ext cx="975600" cy="6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" name="Google Shape;184;g11a1a381388_0_1693"/>
          <p:cNvGrpSpPr/>
          <p:nvPr/>
        </p:nvGrpSpPr>
        <p:grpSpPr>
          <a:xfrm>
            <a:off x="1476201" y="2117824"/>
            <a:ext cx="1325790" cy="81469"/>
            <a:chOff x="4580561" y="2589004"/>
            <a:chExt cx="1064464" cy="25200"/>
          </a:xfrm>
        </p:grpSpPr>
        <p:sp>
          <p:nvSpPr>
            <p:cNvPr id="185" name="Google Shape;185;g11a1a381388_0_169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" name="Google Shape;186;g11a1a381388_0_169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87" name="Google Shape;187;g11a1a381388_0_1693"/>
          <p:cNvSpPr txBox="1">
            <a:spLocks noGrp="1"/>
          </p:cNvSpPr>
          <p:nvPr>
            <p:ph type="title"/>
          </p:nvPr>
        </p:nvSpPr>
        <p:spPr>
          <a:xfrm>
            <a:off x="1296800" y="2351022"/>
            <a:ext cx="13668300" cy="269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88" name="Google Shape;188;g11a1a381388_0_1693"/>
          <p:cNvSpPr txBox="1">
            <a:spLocks noGrp="1"/>
          </p:cNvSpPr>
          <p:nvPr>
            <p:ph type="sldNum" idx="12"/>
          </p:nvPr>
        </p:nvSpPr>
        <p:spPr>
          <a:xfrm>
            <a:off x="15175649" y="8444179"/>
            <a:ext cx="975600" cy="6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lt2"/>
        </a:solidFill>
        <a:effectLst/>
      </p:bgPr>
    </p:bg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11a1a381388_0_1676"/>
          <p:cNvSpPr/>
          <p:nvPr/>
        </p:nvSpPr>
        <p:spPr>
          <a:xfrm>
            <a:off x="0" y="0"/>
            <a:ext cx="16256100" cy="867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62525" tIns="162525" rIns="162525" bIns="1625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91" name="Google Shape;191;g11a1a381388_0_1676"/>
          <p:cNvGrpSpPr/>
          <p:nvPr/>
        </p:nvGrpSpPr>
        <p:grpSpPr>
          <a:xfrm>
            <a:off x="1476201" y="2117824"/>
            <a:ext cx="1325790" cy="81469"/>
            <a:chOff x="4580561" y="2589004"/>
            <a:chExt cx="1064464" cy="25200"/>
          </a:xfrm>
        </p:grpSpPr>
        <p:sp>
          <p:nvSpPr>
            <p:cNvPr id="192" name="Google Shape;192;g11a1a381388_0_167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3" name="Google Shape;193;g11a1a381388_0_167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94" name="Google Shape;194;g11a1a381388_0_1676"/>
          <p:cNvSpPr txBox="1">
            <a:spLocks noGrp="1"/>
          </p:cNvSpPr>
          <p:nvPr>
            <p:ph type="ctrTitle"/>
          </p:nvPr>
        </p:nvSpPr>
        <p:spPr>
          <a:xfrm>
            <a:off x="1296800" y="2351022"/>
            <a:ext cx="13667700" cy="295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9pPr>
          </a:lstStyle>
          <a:p>
            <a:endParaRPr/>
          </a:p>
        </p:txBody>
      </p:sp>
      <p:sp>
        <p:nvSpPr>
          <p:cNvPr id="195" name="Google Shape;195;g11a1a381388_0_1676"/>
          <p:cNvSpPr txBox="1">
            <a:spLocks noGrp="1"/>
          </p:cNvSpPr>
          <p:nvPr>
            <p:ph type="subTitle" idx="1"/>
          </p:nvPr>
        </p:nvSpPr>
        <p:spPr>
          <a:xfrm>
            <a:off x="1297115" y="5640711"/>
            <a:ext cx="13667700" cy="96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96" name="Google Shape;196;g11a1a381388_0_1676"/>
          <p:cNvSpPr txBox="1">
            <a:spLocks noGrp="1"/>
          </p:cNvSpPr>
          <p:nvPr>
            <p:ph type="sldNum" idx="12"/>
          </p:nvPr>
        </p:nvSpPr>
        <p:spPr>
          <a:xfrm>
            <a:off x="15175649" y="8444179"/>
            <a:ext cx="975600" cy="6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11a1a381388_0_1684"/>
          <p:cNvSpPr/>
          <p:nvPr/>
        </p:nvSpPr>
        <p:spPr>
          <a:xfrm>
            <a:off x="0" y="0"/>
            <a:ext cx="8127900" cy="9144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62525" tIns="162525" rIns="162525" bIns="1625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99" name="Google Shape;199;g11a1a381388_0_1684"/>
          <p:cNvGrpSpPr/>
          <p:nvPr/>
        </p:nvGrpSpPr>
        <p:grpSpPr>
          <a:xfrm>
            <a:off x="1476201" y="2117824"/>
            <a:ext cx="1325790" cy="81469"/>
            <a:chOff x="4580561" y="2589004"/>
            <a:chExt cx="1064464" cy="25200"/>
          </a:xfrm>
        </p:grpSpPr>
        <p:sp>
          <p:nvSpPr>
            <p:cNvPr id="200" name="Google Shape;200;g11a1a381388_0_168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" name="Google Shape;201;g11a1a381388_0_168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02" name="Google Shape;202;g11a1a381388_0_1684"/>
          <p:cNvSpPr txBox="1">
            <a:spLocks noGrp="1"/>
          </p:cNvSpPr>
          <p:nvPr>
            <p:ph type="title"/>
          </p:nvPr>
        </p:nvSpPr>
        <p:spPr>
          <a:xfrm>
            <a:off x="1297778" y="2344267"/>
            <a:ext cx="5868300" cy="299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9pPr>
          </a:lstStyle>
          <a:p>
            <a:endParaRPr/>
          </a:p>
        </p:txBody>
      </p:sp>
      <p:sp>
        <p:nvSpPr>
          <p:cNvPr id="203" name="Google Shape;203;g11a1a381388_0_1684"/>
          <p:cNvSpPr txBox="1">
            <a:spLocks noGrp="1"/>
          </p:cNvSpPr>
          <p:nvPr>
            <p:ph type="subTitle" idx="1"/>
          </p:nvPr>
        </p:nvSpPr>
        <p:spPr>
          <a:xfrm>
            <a:off x="1288800" y="5620489"/>
            <a:ext cx="5868300" cy="134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204" name="Google Shape;204;g11a1a381388_0_1684"/>
          <p:cNvSpPr txBox="1">
            <a:spLocks noGrp="1"/>
          </p:cNvSpPr>
          <p:nvPr>
            <p:ph type="body" idx="2"/>
          </p:nvPr>
        </p:nvSpPr>
        <p:spPr>
          <a:xfrm>
            <a:off x="9198622" y="2404667"/>
            <a:ext cx="5998800" cy="537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>
            <a:lvl1pPr marL="457200" lvl="0" indent="-3746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●"/>
              <a:defRPr/>
            </a:lvl1pPr>
            <a:lvl2pPr marL="914400" lvl="1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205" name="Google Shape;205;g11a1a381388_0_1684"/>
          <p:cNvSpPr txBox="1">
            <a:spLocks noGrp="1"/>
          </p:cNvSpPr>
          <p:nvPr>
            <p:ph type="sldNum" idx="12"/>
          </p:nvPr>
        </p:nvSpPr>
        <p:spPr>
          <a:xfrm>
            <a:off x="15175649" y="8444179"/>
            <a:ext cx="975600" cy="6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3"/>
        </a:solidFill>
        <a:effectLst/>
      </p:bgPr>
    </p:bg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7" name="Google Shape;207;g11a1a381388_0_1699"/>
          <p:cNvGrpSpPr/>
          <p:nvPr/>
        </p:nvGrpSpPr>
        <p:grpSpPr>
          <a:xfrm>
            <a:off x="1476201" y="7411824"/>
            <a:ext cx="1325790" cy="81469"/>
            <a:chOff x="4580561" y="2589004"/>
            <a:chExt cx="1064464" cy="25200"/>
          </a:xfrm>
        </p:grpSpPr>
        <p:sp>
          <p:nvSpPr>
            <p:cNvPr id="208" name="Google Shape;208;g11a1a381388_0_1699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9" name="Google Shape;209;g11a1a381388_0_1699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10" name="Google Shape;210;g11a1a381388_0_1699"/>
          <p:cNvSpPr txBox="1">
            <a:spLocks noGrp="1"/>
          </p:cNvSpPr>
          <p:nvPr>
            <p:ph type="title"/>
          </p:nvPr>
        </p:nvSpPr>
        <p:spPr>
          <a:xfrm>
            <a:off x="1296800" y="1536533"/>
            <a:ext cx="12482100" cy="530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11" name="Google Shape;211;g11a1a381388_0_1699"/>
          <p:cNvSpPr txBox="1">
            <a:spLocks noGrp="1"/>
          </p:cNvSpPr>
          <p:nvPr>
            <p:ph type="sldNum" idx="12"/>
          </p:nvPr>
        </p:nvSpPr>
        <p:spPr>
          <a:xfrm>
            <a:off x="15175649" y="8444179"/>
            <a:ext cx="975600" cy="6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11a1a381388_0_1705"/>
          <p:cNvSpPr/>
          <p:nvPr/>
        </p:nvSpPr>
        <p:spPr>
          <a:xfrm>
            <a:off x="0" y="0"/>
            <a:ext cx="16256100" cy="867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62525" tIns="162525" rIns="162525" bIns="1625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14" name="Google Shape;214;g11a1a381388_0_1705"/>
          <p:cNvGrpSpPr/>
          <p:nvPr/>
        </p:nvGrpSpPr>
        <p:grpSpPr>
          <a:xfrm>
            <a:off x="1476201" y="2117824"/>
            <a:ext cx="1325790" cy="81469"/>
            <a:chOff x="4580561" y="2589004"/>
            <a:chExt cx="1064464" cy="25200"/>
          </a:xfrm>
        </p:grpSpPr>
        <p:sp>
          <p:nvSpPr>
            <p:cNvPr id="215" name="Google Shape;215;g11a1a381388_0_170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" name="Google Shape;216;g11a1a381388_0_170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17" name="Google Shape;217;g11a1a381388_0_1705"/>
          <p:cNvSpPr txBox="1">
            <a:spLocks noGrp="1"/>
          </p:cNvSpPr>
          <p:nvPr>
            <p:ph type="title"/>
          </p:nvPr>
        </p:nvSpPr>
        <p:spPr>
          <a:xfrm>
            <a:off x="1296800" y="2344267"/>
            <a:ext cx="13668300" cy="95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9pPr>
          </a:lstStyle>
          <a:p>
            <a:endParaRPr/>
          </a:p>
        </p:txBody>
      </p:sp>
      <p:sp>
        <p:nvSpPr>
          <p:cNvPr id="218" name="Google Shape;218;g11a1a381388_0_1705"/>
          <p:cNvSpPr txBox="1">
            <a:spLocks noGrp="1"/>
          </p:cNvSpPr>
          <p:nvPr>
            <p:ph type="sldNum" idx="12"/>
          </p:nvPr>
        </p:nvSpPr>
        <p:spPr>
          <a:xfrm>
            <a:off x="15175649" y="8444179"/>
            <a:ext cx="975600" cy="6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g10358d212b7_0_500"/>
          <p:cNvSpPr/>
          <p:nvPr/>
        </p:nvSpPr>
        <p:spPr>
          <a:xfrm>
            <a:off x="0" y="0"/>
            <a:ext cx="16256100" cy="867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62525" tIns="162525" rIns="162525" bIns="1625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5" name="Google Shape;25;g10358d212b7_0_500"/>
          <p:cNvGrpSpPr/>
          <p:nvPr/>
        </p:nvGrpSpPr>
        <p:grpSpPr>
          <a:xfrm>
            <a:off x="1476201" y="2117816"/>
            <a:ext cx="1325790" cy="81469"/>
            <a:chOff x="4580561" y="2589004"/>
            <a:chExt cx="1064464" cy="25200"/>
          </a:xfrm>
        </p:grpSpPr>
        <p:sp>
          <p:nvSpPr>
            <p:cNvPr id="26" name="Google Shape;26;g10358d212b7_0_500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" name="Google Shape;27;g10358d212b7_0_500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8" name="Google Shape;28;g10358d212b7_0_500"/>
          <p:cNvSpPr txBox="1">
            <a:spLocks noGrp="1"/>
          </p:cNvSpPr>
          <p:nvPr>
            <p:ph type="title"/>
          </p:nvPr>
        </p:nvSpPr>
        <p:spPr>
          <a:xfrm>
            <a:off x="1296800" y="2344267"/>
            <a:ext cx="13668300" cy="95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9pPr>
          </a:lstStyle>
          <a:p>
            <a:endParaRPr/>
          </a:p>
        </p:txBody>
      </p:sp>
      <p:sp>
        <p:nvSpPr>
          <p:cNvPr id="29" name="Google Shape;29;g10358d212b7_0_500"/>
          <p:cNvSpPr txBox="1">
            <a:spLocks noGrp="1"/>
          </p:cNvSpPr>
          <p:nvPr>
            <p:ph type="sldNum" idx="12"/>
          </p:nvPr>
        </p:nvSpPr>
        <p:spPr>
          <a:xfrm>
            <a:off x="15175649" y="8444179"/>
            <a:ext cx="975600" cy="6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11a1a381388_0_1712"/>
          <p:cNvSpPr txBox="1">
            <a:spLocks noGrp="1"/>
          </p:cNvSpPr>
          <p:nvPr>
            <p:ph type="body" idx="1"/>
          </p:nvPr>
        </p:nvSpPr>
        <p:spPr>
          <a:xfrm>
            <a:off x="1288800" y="7773424"/>
            <a:ext cx="13684200" cy="81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1pPr>
          </a:lstStyle>
          <a:p>
            <a:endParaRPr/>
          </a:p>
        </p:txBody>
      </p:sp>
      <p:sp>
        <p:nvSpPr>
          <p:cNvPr id="221" name="Google Shape;221;g11a1a381388_0_1712"/>
          <p:cNvSpPr txBox="1">
            <a:spLocks noGrp="1"/>
          </p:cNvSpPr>
          <p:nvPr>
            <p:ph type="sldNum" idx="12"/>
          </p:nvPr>
        </p:nvSpPr>
        <p:spPr>
          <a:xfrm>
            <a:off x="15175649" y="8444179"/>
            <a:ext cx="975600" cy="6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11a1a381388_0_1715"/>
          <p:cNvSpPr txBox="1">
            <a:spLocks noGrp="1"/>
          </p:cNvSpPr>
          <p:nvPr>
            <p:ph type="sldNum" idx="12"/>
          </p:nvPr>
        </p:nvSpPr>
        <p:spPr>
          <a:xfrm>
            <a:off x="15175649" y="8444179"/>
            <a:ext cx="975600" cy="6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_diagrams_with_header">
  <p:cSld name="Blank_diagrams_with_header"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11a1a381388_0_1717"/>
          <p:cNvSpPr txBox="1">
            <a:spLocks noGrp="1"/>
          </p:cNvSpPr>
          <p:nvPr>
            <p:ph type="body" idx="1"/>
          </p:nvPr>
        </p:nvSpPr>
        <p:spPr>
          <a:xfrm>
            <a:off x="1362793" y="338668"/>
            <a:ext cx="13530600" cy="114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chemeClr val="accent1"/>
              </a:buClr>
              <a:buSzPts val="7200"/>
              <a:buFont typeface="Helvetica Neue"/>
              <a:buNone/>
              <a:defRPr sz="5400" b="1" i="0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228600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Open Sans"/>
              <a:buNone/>
              <a:defRPr sz="2400" b="0" i="0"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28600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Open Sans"/>
              <a:buNone/>
              <a:defRPr sz="2400" b="0" i="0"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28600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Open Sans"/>
              <a:buNone/>
              <a:defRPr sz="2400" b="0" i="0"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28600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Open Sans"/>
              <a:buNone/>
              <a:defRPr sz="2400" b="0" i="0"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81000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  <a:defRPr/>
            </a:lvl6pPr>
            <a:lvl7pPr marL="3200400" lvl="6" indent="-381000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  <a:defRPr/>
            </a:lvl7pPr>
            <a:lvl8pPr marL="3657600" lvl="7" indent="-381000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  <a:defRPr/>
            </a:lvl8pPr>
            <a:lvl9pPr marL="4114800" lvl="8" indent="-381000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  <a:defRPr/>
            </a:lvl9pPr>
          </a:lstStyle>
          <a:p>
            <a:endParaRPr/>
          </a:p>
        </p:txBody>
      </p:sp>
      <p:pic>
        <p:nvPicPr>
          <p:cNvPr id="226" name="Google Shape;226;g11a1a381388_0_17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5400000">
            <a:off x="14404053" y="7292051"/>
            <a:ext cx="1481559" cy="22223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g11a1a381388_0_17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5400000">
            <a:off x="370391" y="-389238"/>
            <a:ext cx="1481559" cy="2222340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g11a1a381388_0_1717"/>
          <p:cNvSpPr txBox="1">
            <a:spLocks noGrp="1"/>
          </p:cNvSpPr>
          <p:nvPr>
            <p:ph type="ftr" idx="11"/>
          </p:nvPr>
        </p:nvSpPr>
        <p:spPr>
          <a:xfrm>
            <a:off x="7246917" y="8551495"/>
            <a:ext cx="8290800" cy="37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A6A"/>
              </a:buClr>
              <a:buSzPts val="2500"/>
              <a:buFont typeface="Open Sans Light"/>
              <a:buNone/>
              <a:defRPr sz="1400" b="0" i="0" u="none" strike="noStrike" cap="none">
                <a:solidFill>
                  <a:srgbClr val="6A6A6A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9" name="Google Shape;229;g11a1a381388_0_1717"/>
          <p:cNvSpPr txBox="1">
            <a:spLocks noGrp="1"/>
          </p:cNvSpPr>
          <p:nvPr>
            <p:ph type="sldNum" idx="12"/>
          </p:nvPr>
        </p:nvSpPr>
        <p:spPr>
          <a:xfrm>
            <a:off x="15571303" y="8551495"/>
            <a:ext cx="508200" cy="37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81250" rIns="162525" bIns="8125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11a1a381388_0_1723"/>
          <p:cNvSpPr/>
          <p:nvPr/>
        </p:nvSpPr>
        <p:spPr>
          <a:xfrm>
            <a:off x="0" y="0"/>
            <a:ext cx="16256100" cy="867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62525" tIns="162525" rIns="162525" bIns="1625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32" name="Google Shape;232;g11a1a381388_0_1723"/>
          <p:cNvGrpSpPr/>
          <p:nvPr/>
        </p:nvGrpSpPr>
        <p:grpSpPr>
          <a:xfrm>
            <a:off x="1476201" y="2117824"/>
            <a:ext cx="1325790" cy="81469"/>
            <a:chOff x="4580561" y="2589004"/>
            <a:chExt cx="1064464" cy="25200"/>
          </a:xfrm>
        </p:grpSpPr>
        <p:sp>
          <p:nvSpPr>
            <p:cNvPr id="233" name="Google Shape;233;g11a1a381388_0_172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4" name="Google Shape;234;g11a1a381388_0_172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35" name="Google Shape;235;g11a1a381388_0_1723"/>
          <p:cNvSpPr txBox="1">
            <a:spLocks noGrp="1"/>
          </p:cNvSpPr>
          <p:nvPr>
            <p:ph type="title"/>
          </p:nvPr>
        </p:nvSpPr>
        <p:spPr>
          <a:xfrm>
            <a:off x="1296800" y="2344267"/>
            <a:ext cx="13668900" cy="95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9pPr>
          </a:lstStyle>
          <a:p>
            <a:endParaRPr/>
          </a:p>
        </p:txBody>
      </p:sp>
      <p:sp>
        <p:nvSpPr>
          <p:cNvPr id="236" name="Google Shape;236;g11a1a381388_0_1723"/>
          <p:cNvSpPr txBox="1">
            <a:spLocks noGrp="1"/>
          </p:cNvSpPr>
          <p:nvPr>
            <p:ph type="body" idx="1"/>
          </p:nvPr>
        </p:nvSpPr>
        <p:spPr>
          <a:xfrm>
            <a:off x="1296800" y="3695778"/>
            <a:ext cx="13668900" cy="401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>
            <a:lvl1pPr marL="457200" lvl="0" indent="-3746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●"/>
              <a:defRPr/>
            </a:lvl1pPr>
            <a:lvl2pPr marL="914400" lvl="1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237" name="Google Shape;237;g11a1a381388_0_1723"/>
          <p:cNvSpPr txBox="1">
            <a:spLocks noGrp="1"/>
          </p:cNvSpPr>
          <p:nvPr>
            <p:ph type="sldNum" idx="12"/>
          </p:nvPr>
        </p:nvSpPr>
        <p:spPr>
          <a:xfrm>
            <a:off x="15175649" y="8444179"/>
            <a:ext cx="975600" cy="6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ullets">
  <p:cSld name="2_Bullets"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11a1a381388_0_1731"/>
          <p:cNvSpPr txBox="1">
            <a:spLocks noGrp="1"/>
          </p:cNvSpPr>
          <p:nvPr>
            <p:ph type="body" idx="1"/>
          </p:nvPr>
        </p:nvSpPr>
        <p:spPr>
          <a:xfrm>
            <a:off x="723899" y="1484025"/>
            <a:ext cx="13517700" cy="611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0" anchor="t" anchorCtr="0">
            <a:normAutofit/>
          </a:bodyPr>
          <a:lstStyle>
            <a:lvl1pPr marL="457200" lvl="0" indent="-46609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3740"/>
              <a:buFont typeface="Arial"/>
              <a:buChar char="•"/>
              <a:defRPr sz="4400" b="1" i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1319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87E6"/>
              </a:buClr>
              <a:buSzPts val="2720"/>
              <a:buFont typeface="Helvetica Neue"/>
              <a:buChar char="•"/>
              <a:defRPr sz="3200" b="0" i="0">
                <a:solidFill>
                  <a:srgbClr val="3F3F3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39052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550"/>
              <a:buFont typeface="Helvetica Neue"/>
              <a:buChar char="•"/>
              <a:defRPr sz="3000" b="0" i="0">
                <a:solidFill>
                  <a:srgbClr val="0070C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314325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"/>
              <a:buChar char="•"/>
              <a:defRPr/>
            </a:lvl4pPr>
            <a:lvl5pPr marL="2286000" lvl="4" indent="-314325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"/>
              <a:buChar char="•"/>
              <a:defRPr/>
            </a:lvl5pPr>
            <a:lvl6pPr marL="2743200" lvl="5" indent="-314325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/>
            </a:lvl6pPr>
            <a:lvl7pPr marL="3200400" lvl="6" indent="-314325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/>
            </a:lvl7pPr>
            <a:lvl8pPr marL="3657600" lvl="7" indent="-314325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/>
            </a:lvl8pPr>
            <a:lvl9pPr marL="4114800" lvl="8" indent="-314325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/>
            </a:lvl9pPr>
          </a:lstStyle>
          <a:p>
            <a:endParaRPr/>
          </a:p>
        </p:txBody>
      </p:sp>
      <p:sp>
        <p:nvSpPr>
          <p:cNvPr id="240" name="Google Shape;240;g11a1a381388_0_1731"/>
          <p:cNvSpPr txBox="1">
            <a:spLocks noGrp="1"/>
          </p:cNvSpPr>
          <p:nvPr>
            <p:ph type="body" idx="2"/>
          </p:nvPr>
        </p:nvSpPr>
        <p:spPr>
          <a:xfrm>
            <a:off x="711200" y="338668"/>
            <a:ext cx="13530300" cy="114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chemeClr val="accent1"/>
              </a:buClr>
              <a:buSzPts val="4050"/>
              <a:buFont typeface="Helvetica Neue"/>
              <a:buNone/>
              <a:defRPr sz="5400" b="1" i="0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228600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  <a:defRPr sz="2400" b="0" i="0"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28600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  <a:defRPr sz="2400" b="0" i="0"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28600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  <a:defRPr sz="2400" b="0" i="0"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28600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  <a:defRPr sz="2400" b="0" i="0"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4325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/>
            </a:lvl6pPr>
            <a:lvl7pPr marL="3200400" lvl="6" indent="-314325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/>
            </a:lvl7pPr>
            <a:lvl8pPr marL="3657600" lvl="7" indent="-314325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/>
            </a:lvl8pPr>
            <a:lvl9pPr marL="4114800" lvl="8" indent="-314325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/>
            </a:lvl9pPr>
          </a:lstStyle>
          <a:p>
            <a:endParaRPr/>
          </a:p>
        </p:txBody>
      </p:sp>
      <p:sp>
        <p:nvSpPr>
          <p:cNvPr id="241" name="Google Shape;241;g11a1a381388_0_1731"/>
          <p:cNvSpPr txBox="1">
            <a:spLocks noGrp="1"/>
          </p:cNvSpPr>
          <p:nvPr>
            <p:ph type="ftr" idx="11"/>
          </p:nvPr>
        </p:nvSpPr>
        <p:spPr>
          <a:xfrm>
            <a:off x="7246916" y="8551495"/>
            <a:ext cx="8290500" cy="37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A6A"/>
              </a:buClr>
              <a:buSzPts val="1400"/>
              <a:buFont typeface="Open Sans Light"/>
              <a:buNone/>
              <a:defRPr sz="1400" b="0" i="0" u="none" strike="noStrike" cap="none">
                <a:solidFill>
                  <a:srgbClr val="6A6A6A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 Light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 Light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 Light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 Light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 Light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 Light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 Light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 Light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2" name="Google Shape;242;g11a1a381388_0_1731"/>
          <p:cNvSpPr txBox="1">
            <a:spLocks noGrp="1"/>
          </p:cNvSpPr>
          <p:nvPr>
            <p:ph type="sldNum" idx="12"/>
          </p:nvPr>
        </p:nvSpPr>
        <p:spPr>
          <a:xfrm>
            <a:off x="15571303" y="8551494"/>
            <a:ext cx="507900" cy="37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ullets 1">
  <p:cSld name="1_Bullets"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11a1a381388_0_1736"/>
          <p:cNvSpPr txBox="1">
            <a:spLocks noGrp="1"/>
          </p:cNvSpPr>
          <p:nvPr>
            <p:ph type="body" idx="1"/>
          </p:nvPr>
        </p:nvSpPr>
        <p:spPr>
          <a:xfrm>
            <a:off x="723899" y="1484025"/>
            <a:ext cx="13517700" cy="611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0" anchor="t" anchorCtr="0">
            <a:normAutofit/>
          </a:bodyPr>
          <a:lstStyle>
            <a:lvl1pPr marL="457200" lvl="0" indent="-46609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3740"/>
              <a:buFont typeface="Arial"/>
              <a:buChar char="•"/>
              <a:defRPr sz="4400" b="1" i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1319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87E6"/>
              </a:buClr>
              <a:buSzPts val="2720"/>
              <a:buFont typeface="Helvetica Neue"/>
              <a:buChar char="•"/>
              <a:defRPr sz="3200" b="0" i="0">
                <a:solidFill>
                  <a:srgbClr val="3F3F3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39052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550"/>
              <a:buFont typeface="Helvetica Neue"/>
              <a:buChar char="•"/>
              <a:defRPr sz="3000" b="0" i="0">
                <a:solidFill>
                  <a:srgbClr val="0070C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314325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4pPr>
            <a:lvl5pPr marL="2286000" lvl="4" indent="-314325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5pPr>
            <a:lvl6pPr marL="2743200" lvl="5" indent="-314325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6pPr>
            <a:lvl7pPr marL="3200400" lvl="6" indent="-314325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7pPr>
            <a:lvl8pPr marL="3657600" lvl="7" indent="-314325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8pPr>
            <a:lvl9pPr marL="4114800" lvl="8" indent="-314325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245" name="Google Shape;245;g11a1a381388_0_1736"/>
          <p:cNvSpPr txBox="1">
            <a:spLocks noGrp="1"/>
          </p:cNvSpPr>
          <p:nvPr>
            <p:ph type="body" idx="2"/>
          </p:nvPr>
        </p:nvSpPr>
        <p:spPr>
          <a:xfrm>
            <a:off x="711200" y="338668"/>
            <a:ext cx="13530300" cy="114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chemeClr val="accent1"/>
              </a:buClr>
              <a:buSzPts val="4050"/>
              <a:buFont typeface="Helvetica Neue"/>
              <a:buNone/>
              <a:defRPr sz="5400" b="1" i="0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228600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  <a:defRPr sz="2400" b="0" i="0"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28600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  <a:defRPr sz="2400" b="0" i="0"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28600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  <a:defRPr sz="2400" b="0" i="0"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28600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  <a:defRPr sz="2400" b="0" i="0"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4325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6pPr>
            <a:lvl7pPr marL="3200400" lvl="6" indent="-314325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7pPr>
            <a:lvl8pPr marL="3657600" lvl="7" indent="-314325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8pPr>
            <a:lvl9pPr marL="4114800" lvl="8" indent="-314325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246" name="Google Shape;246;g11a1a381388_0_1736"/>
          <p:cNvSpPr txBox="1">
            <a:spLocks noGrp="1"/>
          </p:cNvSpPr>
          <p:nvPr>
            <p:ph type="ftr" idx="11"/>
          </p:nvPr>
        </p:nvSpPr>
        <p:spPr>
          <a:xfrm>
            <a:off x="7246916" y="8551495"/>
            <a:ext cx="8290500" cy="37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A6A"/>
              </a:buClr>
              <a:buSzPts val="1400"/>
              <a:buFont typeface="Open Sans Light"/>
              <a:buNone/>
              <a:defRPr sz="1400" b="0" i="0" u="none" strike="noStrike" cap="none">
                <a:solidFill>
                  <a:srgbClr val="6A6A6A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7" name="Google Shape;247;g11a1a381388_0_1736"/>
          <p:cNvSpPr txBox="1">
            <a:spLocks noGrp="1"/>
          </p:cNvSpPr>
          <p:nvPr>
            <p:ph type="sldNum" idx="12"/>
          </p:nvPr>
        </p:nvSpPr>
        <p:spPr>
          <a:xfrm>
            <a:off x="15571303" y="8551494"/>
            <a:ext cx="507900" cy="37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  <p:pic>
        <p:nvPicPr>
          <p:cNvPr id="248" name="Google Shape;248;g11a1a381388_0_173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238757" y="8328801"/>
            <a:ext cx="829563" cy="576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0" name="Google Shape;250;g11a1a381388_0_174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692470" y="8193617"/>
            <a:ext cx="3987799" cy="7958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hapter Slide (2)">
  <p:cSld name="Chapter Slide (2)"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11a1a381388_0_1744"/>
          <p:cNvSpPr/>
          <p:nvPr/>
        </p:nvSpPr>
        <p:spPr>
          <a:xfrm>
            <a:off x="0" y="0"/>
            <a:ext cx="16256100" cy="9144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Helvetica Neue Light"/>
              <a:buNone/>
            </a:pPr>
            <a:endParaRPr sz="1867" b="0" i="0" u="none" strike="noStrike" cap="none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253" name="Google Shape;253;g11a1a381388_0_1744"/>
          <p:cNvSpPr txBox="1">
            <a:spLocks noGrp="1"/>
          </p:cNvSpPr>
          <p:nvPr>
            <p:ph type="sldNum" idx="12"/>
          </p:nvPr>
        </p:nvSpPr>
        <p:spPr>
          <a:xfrm>
            <a:off x="14630400" y="8386764"/>
            <a:ext cx="507900" cy="37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 sz="14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 sz="14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 sz="14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 sz="14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 sz="14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 sz="14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 sz="14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 sz="14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 sz="14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  <p:pic>
        <p:nvPicPr>
          <p:cNvPr id="254" name="Google Shape;254;g11a1a381388_0_174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3378469" y="8061153"/>
            <a:ext cx="2288267" cy="600728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Google Shape;255;g11a1a381388_0_1744"/>
          <p:cNvSpPr txBox="1">
            <a:spLocks noGrp="1"/>
          </p:cNvSpPr>
          <p:nvPr>
            <p:ph type="ctrTitle"/>
          </p:nvPr>
        </p:nvSpPr>
        <p:spPr>
          <a:xfrm>
            <a:off x="1436018" y="1496484"/>
            <a:ext cx="13541700" cy="318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0"/>
              <a:buFont typeface="Helvetica Neue"/>
              <a:buNone/>
              <a:defRPr sz="80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cxnSp>
        <p:nvCxnSpPr>
          <p:cNvPr id="256" name="Google Shape;256;g11a1a381388_0_1744"/>
          <p:cNvCxnSpPr/>
          <p:nvPr/>
        </p:nvCxnSpPr>
        <p:spPr>
          <a:xfrm>
            <a:off x="1117600" y="0"/>
            <a:ext cx="0" cy="43947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57" name="Google Shape;257;g11a1a381388_0_1744"/>
          <p:cNvSpPr txBox="1">
            <a:spLocks noGrp="1"/>
          </p:cNvSpPr>
          <p:nvPr>
            <p:ph type="subTitle" idx="1"/>
          </p:nvPr>
        </p:nvSpPr>
        <p:spPr>
          <a:xfrm>
            <a:off x="1426920" y="4802717"/>
            <a:ext cx="13541700" cy="220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elvetica Neue"/>
              <a:buNone/>
              <a:defRPr sz="32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667"/>
            </a:lvl2pPr>
            <a:lvl3pPr lvl="2" algn="ctr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  <a:defRPr sz="2133"/>
            </a:lvl4pPr>
            <a:lvl5pPr lvl="4" algn="ctr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  <a:defRPr sz="2133"/>
            </a:lvl5pPr>
            <a:lvl6pPr lvl="5" algn="ctr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 Light"/>
              <a:buNone/>
              <a:defRPr sz="2133"/>
            </a:lvl6pPr>
            <a:lvl7pPr lvl="6" algn="ctr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 Light"/>
              <a:buNone/>
              <a:defRPr sz="2133"/>
            </a:lvl7pPr>
            <a:lvl8pPr lvl="7" algn="ctr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 Light"/>
              <a:buNone/>
              <a:defRPr sz="2133"/>
            </a:lvl8pPr>
            <a:lvl9pPr lvl="8" algn="ctr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 Light"/>
              <a:buNone/>
              <a:defRPr sz="2133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11a1a381388_0_1751"/>
          <p:cNvSpPr/>
          <p:nvPr/>
        </p:nvSpPr>
        <p:spPr>
          <a:xfrm>
            <a:off x="0" y="0"/>
            <a:ext cx="16256100" cy="867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62525" tIns="162525" rIns="162525" bIns="1625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60" name="Google Shape;260;g11a1a381388_0_1751"/>
          <p:cNvGrpSpPr/>
          <p:nvPr/>
        </p:nvGrpSpPr>
        <p:grpSpPr>
          <a:xfrm>
            <a:off x="1476201" y="2117824"/>
            <a:ext cx="1325790" cy="81469"/>
            <a:chOff x="4580561" y="2589004"/>
            <a:chExt cx="1064464" cy="25200"/>
          </a:xfrm>
        </p:grpSpPr>
        <p:sp>
          <p:nvSpPr>
            <p:cNvPr id="261" name="Google Shape;261;g11a1a381388_0_1751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2" name="Google Shape;262;g11a1a381388_0_1751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63" name="Google Shape;263;g11a1a381388_0_1751"/>
          <p:cNvSpPr txBox="1">
            <a:spLocks noGrp="1"/>
          </p:cNvSpPr>
          <p:nvPr>
            <p:ph type="title"/>
          </p:nvPr>
        </p:nvSpPr>
        <p:spPr>
          <a:xfrm>
            <a:off x="1296800" y="2344267"/>
            <a:ext cx="13668300" cy="95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9pPr>
          </a:lstStyle>
          <a:p>
            <a:endParaRPr/>
          </a:p>
        </p:txBody>
      </p:sp>
      <p:sp>
        <p:nvSpPr>
          <p:cNvPr id="264" name="Google Shape;264;g11a1a381388_0_1751"/>
          <p:cNvSpPr txBox="1">
            <a:spLocks noGrp="1"/>
          </p:cNvSpPr>
          <p:nvPr>
            <p:ph type="body" idx="1"/>
          </p:nvPr>
        </p:nvSpPr>
        <p:spPr>
          <a:xfrm>
            <a:off x="1296578" y="3695778"/>
            <a:ext cx="6709800" cy="401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>
            <a:lvl1pPr marL="457200" lvl="0" indent="-3746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●"/>
              <a:defRPr/>
            </a:lvl1pPr>
            <a:lvl2pPr marL="914400" lvl="1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265" name="Google Shape;265;g11a1a381388_0_1751"/>
          <p:cNvSpPr txBox="1">
            <a:spLocks noGrp="1"/>
          </p:cNvSpPr>
          <p:nvPr>
            <p:ph type="body" idx="2"/>
          </p:nvPr>
        </p:nvSpPr>
        <p:spPr>
          <a:xfrm>
            <a:off x="8255295" y="3695778"/>
            <a:ext cx="6709800" cy="401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>
            <a:lvl1pPr marL="457200" lvl="0" indent="-3746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●"/>
              <a:defRPr/>
            </a:lvl1pPr>
            <a:lvl2pPr marL="914400" lvl="1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266" name="Google Shape;266;g11a1a381388_0_1751"/>
          <p:cNvSpPr txBox="1">
            <a:spLocks noGrp="1"/>
          </p:cNvSpPr>
          <p:nvPr>
            <p:ph type="sldNum" idx="12"/>
          </p:nvPr>
        </p:nvSpPr>
        <p:spPr>
          <a:xfrm>
            <a:off x="15175649" y="8444179"/>
            <a:ext cx="975600" cy="6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11a1a381388_0_1760"/>
          <p:cNvSpPr/>
          <p:nvPr/>
        </p:nvSpPr>
        <p:spPr>
          <a:xfrm>
            <a:off x="0" y="0"/>
            <a:ext cx="16256100" cy="867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62525" tIns="162525" rIns="162525" bIns="1625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69" name="Google Shape;269;g11a1a381388_0_1760"/>
          <p:cNvGrpSpPr/>
          <p:nvPr/>
        </p:nvGrpSpPr>
        <p:grpSpPr>
          <a:xfrm>
            <a:off x="1476201" y="2117824"/>
            <a:ext cx="1325790" cy="81469"/>
            <a:chOff x="4580561" y="2589004"/>
            <a:chExt cx="1064464" cy="25200"/>
          </a:xfrm>
        </p:grpSpPr>
        <p:sp>
          <p:nvSpPr>
            <p:cNvPr id="270" name="Google Shape;270;g11a1a381388_0_1760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1" name="Google Shape;271;g11a1a381388_0_1760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72" name="Google Shape;272;g11a1a381388_0_1760"/>
          <p:cNvSpPr txBox="1">
            <a:spLocks noGrp="1"/>
          </p:cNvSpPr>
          <p:nvPr>
            <p:ph type="title"/>
          </p:nvPr>
        </p:nvSpPr>
        <p:spPr>
          <a:xfrm>
            <a:off x="1297778" y="2344267"/>
            <a:ext cx="5868300" cy="245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9pPr>
          </a:lstStyle>
          <a:p>
            <a:endParaRPr/>
          </a:p>
        </p:txBody>
      </p:sp>
      <p:sp>
        <p:nvSpPr>
          <p:cNvPr id="273" name="Google Shape;273;g11a1a381388_0_1760"/>
          <p:cNvSpPr txBox="1">
            <a:spLocks noGrp="1"/>
          </p:cNvSpPr>
          <p:nvPr>
            <p:ph type="body" idx="1"/>
          </p:nvPr>
        </p:nvSpPr>
        <p:spPr>
          <a:xfrm>
            <a:off x="1282178" y="4945289"/>
            <a:ext cx="5868300" cy="28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>
            <a:lvl1pPr marL="457200" lvl="0" indent="-3746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●"/>
              <a:defRPr/>
            </a:lvl1pPr>
            <a:lvl2pPr marL="914400" lvl="1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274" name="Google Shape;274;g11a1a381388_0_1760"/>
          <p:cNvSpPr txBox="1">
            <a:spLocks noGrp="1"/>
          </p:cNvSpPr>
          <p:nvPr>
            <p:ph type="sldNum" idx="12"/>
          </p:nvPr>
        </p:nvSpPr>
        <p:spPr>
          <a:xfrm>
            <a:off x="15175649" y="8444179"/>
            <a:ext cx="975600" cy="6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g10358d212b7_0_540"/>
          <p:cNvSpPr txBox="1">
            <a:spLocks noGrp="1"/>
          </p:cNvSpPr>
          <p:nvPr>
            <p:ph type="sldNum" idx="12"/>
          </p:nvPr>
        </p:nvSpPr>
        <p:spPr>
          <a:xfrm>
            <a:off x="15175649" y="8444179"/>
            <a:ext cx="975600" cy="6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dk1"/>
        </a:solidFill>
        <a:effectLst/>
      </p:bgPr>
    </p:bg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" name="Google Shape;276;g11a1a381388_0_1768"/>
          <p:cNvGrpSpPr/>
          <p:nvPr/>
        </p:nvGrpSpPr>
        <p:grpSpPr>
          <a:xfrm>
            <a:off x="1476201" y="7411824"/>
            <a:ext cx="1325790" cy="81469"/>
            <a:chOff x="4580561" y="2589004"/>
            <a:chExt cx="1064464" cy="25200"/>
          </a:xfrm>
        </p:grpSpPr>
        <p:sp>
          <p:nvSpPr>
            <p:cNvPr id="277" name="Google Shape;277;g11a1a381388_0_176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8" name="Google Shape;278;g11a1a381388_0_176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79" name="Google Shape;279;g11a1a381388_0_1768"/>
          <p:cNvSpPr txBox="1">
            <a:spLocks noGrp="1"/>
          </p:cNvSpPr>
          <p:nvPr>
            <p:ph type="title" hasCustomPrompt="1"/>
          </p:nvPr>
        </p:nvSpPr>
        <p:spPr>
          <a:xfrm>
            <a:off x="1296800" y="1304800"/>
            <a:ext cx="13668300" cy="221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200"/>
              <a:buNone/>
              <a:defRPr sz="14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200"/>
              <a:buNone/>
              <a:defRPr sz="142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200"/>
              <a:buNone/>
              <a:defRPr sz="142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200"/>
              <a:buNone/>
              <a:defRPr sz="142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200"/>
              <a:buNone/>
              <a:defRPr sz="142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200"/>
              <a:buNone/>
              <a:defRPr sz="142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200"/>
              <a:buNone/>
              <a:defRPr sz="142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200"/>
              <a:buNone/>
              <a:defRPr sz="142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200"/>
              <a:buNone/>
              <a:defRPr sz="142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80" name="Google Shape;280;g11a1a381388_0_1768"/>
          <p:cNvSpPr txBox="1">
            <a:spLocks noGrp="1"/>
          </p:cNvSpPr>
          <p:nvPr>
            <p:ph type="body" idx="1"/>
          </p:nvPr>
        </p:nvSpPr>
        <p:spPr>
          <a:xfrm>
            <a:off x="1296800" y="4040690"/>
            <a:ext cx="13668300" cy="28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>
            <a:lvl1pPr marL="457200" lvl="0" indent="-3746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300"/>
              <a:buChar char="●"/>
              <a:defRPr>
                <a:solidFill>
                  <a:schemeClr val="lt1"/>
                </a:solidFill>
              </a:defRPr>
            </a:lvl1pPr>
            <a:lvl2pPr marL="914400" lvl="1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○"/>
              <a:defRPr>
                <a:solidFill>
                  <a:schemeClr val="lt1"/>
                </a:solidFill>
              </a:defRPr>
            </a:lvl2pPr>
            <a:lvl3pPr marL="1371600" lvl="2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■"/>
              <a:defRPr>
                <a:solidFill>
                  <a:schemeClr val="lt1"/>
                </a:solidFill>
              </a:defRPr>
            </a:lvl3pPr>
            <a:lvl4pPr marL="1828800" lvl="3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●"/>
              <a:defRPr>
                <a:solidFill>
                  <a:schemeClr val="lt1"/>
                </a:solidFill>
              </a:defRPr>
            </a:lvl4pPr>
            <a:lvl5pPr marL="2286000" lvl="4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○"/>
              <a:defRPr>
                <a:solidFill>
                  <a:schemeClr val="lt1"/>
                </a:solidFill>
              </a:defRPr>
            </a:lvl5pPr>
            <a:lvl6pPr marL="2743200" lvl="5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■"/>
              <a:defRPr>
                <a:solidFill>
                  <a:schemeClr val="lt1"/>
                </a:solidFill>
              </a:defRPr>
            </a:lvl6pPr>
            <a:lvl7pPr marL="3200400" lvl="6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●"/>
              <a:defRPr>
                <a:solidFill>
                  <a:schemeClr val="lt1"/>
                </a:solidFill>
              </a:defRPr>
            </a:lvl7pPr>
            <a:lvl8pPr marL="3657600" lvl="7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○"/>
              <a:defRPr>
                <a:solidFill>
                  <a:schemeClr val="lt1"/>
                </a:solidFill>
              </a:defRPr>
            </a:lvl8pPr>
            <a:lvl9pPr marL="4114800" lvl="8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81" name="Google Shape;281;g11a1a381388_0_1768"/>
          <p:cNvSpPr txBox="1">
            <a:spLocks noGrp="1"/>
          </p:cNvSpPr>
          <p:nvPr>
            <p:ph type="sldNum" idx="12"/>
          </p:nvPr>
        </p:nvSpPr>
        <p:spPr>
          <a:xfrm>
            <a:off x="15175649" y="8444179"/>
            <a:ext cx="975600" cy="6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8_area science park">
  <p:cSld name="8_area science park"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3" name="Google Shape;283;g11a1a381388_0_1775"/>
          <p:cNvCxnSpPr>
            <a:endCxn id="284" idx="2"/>
          </p:cNvCxnSpPr>
          <p:nvPr/>
        </p:nvCxnSpPr>
        <p:spPr>
          <a:xfrm>
            <a:off x="1676973" y="8610987"/>
            <a:ext cx="3506700" cy="0"/>
          </a:xfrm>
          <a:prstGeom prst="straightConnector1">
            <a:avLst/>
          </a:prstGeom>
          <a:noFill/>
          <a:ln w="9525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84" name="Google Shape;284;g11a1a381388_0_1775"/>
          <p:cNvSpPr/>
          <p:nvPr/>
        </p:nvSpPr>
        <p:spPr>
          <a:xfrm>
            <a:off x="5183673" y="8556537"/>
            <a:ext cx="108900" cy="108900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txBody>
          <a:bodyPr spcFirstLastPara="1" wrap="square" lIns="162525" tIns="81250" rIns="162525" bIns="812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5" name="Google Shape;285;g11a1a381388_0_1775"/>
          <p:cNvPicPr preferRelativeResize="0"/>
          <p:nvPr/>
        </p:nvPicPr>
        <p:blipFill rotWithShape="1">
          <a:blip r:embed="rId2">
            <a:alphaModFix/>
          </a:blip>
          <a:srcRect r="60600" b="-7851"/>
          <a:stretch/>
        </p:blipFill>
        <p:spPr>
          <a:xfrm>
            <a:off x="3597369" y="8412426"/>
            <a:ext cx="1586300" cy="1854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" name="Google Shape;286;g11a1a381388_0_1775" descr="Immagine che contiene orologio, segnale&#10;&#10;Descrizione generata automa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1118" y="8220786"/>
            <a:ext cx="1486039" cy="703698"/>
          </a:xfrm>
          <a:prstGeom prst="rect">
            <a:avLst/>
          </a:prstGeom>
          <a:noFill/>
          <a:ln>
            <a:noFill/>
          </a:ln>
        </p:spPr>
      </p:pic>
      <p:sp>
        <p:nvSpPr>
          <p:cNvPr id="287" name="Google Shape;287;g11a1a381388_0_1775"/>
          <p:cNvSpPr txBox="1">
            <a:spLocks noGrp="1"/>
          </p:cNvSpPr>
          <p:nvPr>
            <p:ph type="body" idx="1"/>
          </p:nvPr>
        </p:nvSpPr>
        <p:spPr>
          <a:xfrm>
            <a:off x="6528507" y="1927367"/>
            <a:ext cx="9282000" cy="62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81250" rIns="162525" bIns="81250" anchor="t" anchorCtr="0">
            <a:normAutofit/>
          </a:bodyPr>
          <a:lstStyle>
            <a:lvl1pPr marL="457200" lvl="0" indent="-228600" algn="just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Calibri"/>
              <a:buNone/>
              <a:defRPr sz="28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○"/>
              <a:defRPr/>
            </a:lvl2pPr>
            <a:lvl3pPr marL="1371600" lvl="2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■"/>
              <a:defRPr/>
            </a:lvl3pPr>
            <a:lvl4pPr marL="1828800" lvl="3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  <a:defRPr/>
            </a:lvl4pPr>
            <a:lvl5pPr marL="2286000" lvl="4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○"/>
              <a:defRPr/>
            </a:lvl5pPr>
            <a:lvl6pPr marL="2743200" lvl="5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■"/>
              <a:defRPr/>
            </a:lvl6pPr>
            <a:lvl7pPr marL="3200400" lvl="6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  <a:defRPr/>
            </a:lvl7pPr>
            <a:lvl8pPr marL="3657600" lvl="7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○"/>
              <a:defRPr/>
            </a:lvl8pPr>
            <a:lvl9pPr marL="4114800" lvl="8" indent="-431800" algn="l">
              <a:lnSpc>
                <a:spcPct val="90000"/>
              </a:lnSpc>
              <a:spcBef>
                <a:spcPts val="2100"/>
              </a:spcBef>
              <a:spcAft>
                <a:spcPts val="2100"/>
              </a:spcAft>
              <a:buClr>
                <a:schemeClr val="dk1"/>
              </a:buClr>
              <a:buSzPts val="3200"/>
              <a:buChar char="■"/>
              <a:defRPr/>
            </a:lvl9pPr>
          </a:lstStyle>
          <a:p>
            <a:endParaRPr/>
          </a:p>
        </p:txBody>
      </p:sp>
      <p:sp>
        <p:nvSpPr>
          <p:cNvPr id="288" name="Google Shape;288;g11a1a381388_0_1775"/>
          <p:cNvSpPr txBox="1">
            <a:spLocks noGrp="1"/>
          </p:cNvSpPr>
          <p:nvPr>
            <p:ph type="title"/>
          </p:nvPr>
        </p:nvSpPr>
        <p:spPr>
          <a:xfrm>
            <a:off x="447147" y="859588"/>
            <a:ext cx="15361500" cy="103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81250" rIns="162525" bIns="8125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4300"/>
              <a:buFont typeface="Calibri"/>
              <a:buNone/>
              <a:defRPr sz="4300" b="1">
                <a:solidFill>
                  <a:srgbClr val="3F3F3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9pPr>
          </a:lstStyle>
          <a:p>
            <a:endParaRPr/>
          </a:p>
        </p:txBody>
      </p:sp>
      <p:sp>
        <p:nvSpPr>
          <p:cNvPr id="289" name="Google Shape;289;g11a1a381388_0_1775"/>
          <p:cNvSpPr>
            <a:spLocks noGrp="1"/>
          </p:cNvSpPr>
          <p:nvPr>
            <p:ph type="pic" idx="2"/>
          </p:nvPr>
        </p:nvSpPr>
        <p:spPr>
          <a:xfrm>
            <a:off x="449792" y="1927367"/>
            <a:ext cx="5633100" cy="62388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pic>
        <p:nvPicPr>
          <p:cNvPr id="290" name="Google Shape;290;g11a1a381388_0_1775"/>
          <p:cNvPicPr preferRelativeResize="0"/>
          <p:nvPr/>
        </p:nvPicPr>
        <p:blipFill rotWithShape="1">
          <a:blip r:embed="rId4">
            <a:alphaModFix/>
          </a:blip>
          <a:srcRect b="10601"/>
          <a:stretch/>
        </p:blipFill>
        <p:spPr>
          <a:xfrm>
            <a:off x="0" y="11004"/>
            <a:ext cx="16255997" cy="815514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91" name="Google Shape;291;g11a1a381388_0_1775"/>
          <p:cNvGrpSpPr/>
          <p:nvPr/>
        </p:nvGrpSpPr>
        <p:grpSpPr>
          <a:xfrm>
            <a:off x="14400729" y="8055721"/>
            <a:ext cx="1495908" cy="959125"/>
            <a:chOff x="1403648" y="4531287"/>
            <a:chExt cx="841438" cy="539501"/>
          </a:xfrm>
        </p:grpSpPr>
        <p:pic>
          <p:nvPicPr>
            <p:cNvPr id="292" name="Google Shape;292;g11a1a381388_0_1775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492897" y="4531287"/>
              <a:ext cx="752189" cy="539501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293" name="Google Shape;293;g11a1a381388_0_1775"/>
            <p:cNvCxnSpPr/>
            <p:nvPr/>
          </p:nvCxnSpPr>
          <p:spPr>
            <a:xfrm>
              <a:off x="1403648" y="4665197"/>
              <a:ext cx="0" cy="295800"/>
            </a:xfrm>
            <a:prstGeom prst="straightConnector1">
              <a:avLst/>
            </a:prstGeom>
            <a:noFill/>
            <a:ln w="25400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_area science park">
  <p:cSld name="6_area science park"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5" name="Google Shape;295;g11a1a381388_0_1787"/>
          <p:cNvCxnSpPr>
            <a:endCxn id="296" idx="2"/>
          </p:cNvCxnSpPr>
          <p:nvPr/>
        </p:nvCxnSpPr>
        <p:spPr>
          <a:xfrm>
            <a:off x="1676973" y="8610987"/>
            <a:ext cx="3506700" cy="0"/>
          </a:xfrm>
          <a:prstGeom prst="straightConnector1">
            <a:avLst/>
          </a:prstGeom>
          <a:noFill/>
          <a:ln w="9525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96" name="Google Shape;296;g11a1a381388_0_1787"/>
          <p:cNvSpPr/>
          <p:nvPr/>
        </p:nvSpPr>
        <p:spPr>
          <a:xfrm>
            <a:off x="5183673" y="8556537"/>
            <a:ext cx="108900" cy="108900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txBody>
          <a:bodyPr spcFirstLastPara="1" wrap="square" lIns="162525" tIns="81250" rIns="162525" bIns="812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97" name="Google Shape;297;g11a1a381388_0_1787"/>
          <p:cNvPicPr preferRelativeResize="0"/>
          <p:nvPr/>
        </p:nvPicPr>
        <p:blipFill rotWithShape="1">
          <a:blip r:embed="rId2">
            <a:alphaModFix/>
          </a:blip>
          <a:srcRect r="60600" b="-7851"/>
          <a:stretch/>
        </p:blipFill>
        <p:spPr>
          <a:xfrm>
            <a:off x="3597369" y="8412426"/>
            <a:ext cx="1586300" cy="1854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" name="Google Shape;298;g11a1a381388_0_1787" descr="Immagine che contiene orologio, segnale&#10;&#10;Descrizione generata automa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1118" y="8220786"/>
            <a:ext cx="1486039" cy="703698"/>
          </a:xfrm>
          <a:prstGeom prst="rect">
            <a:avLst/>
          </a:prstGeom>
          <a:noFill/>
          <a:ln>
            <a:noFill/>
          </a:ln>
        </p:spPr>
      </p:pic>
      <p:sp>
        <p:nvSpPr>
          <p:cNvPr id="299" name="Google Shape;299;g11a1a381388_0_1787"/>
          <p:cNvSpPr txBox="1">
            <a:spLocks noGrp="1"/>
          </p:cNvSpPr>
          <p:nvPr>
            <p:ph type="body" idx="1"/>
          </p:nvPr>
        </p:nvSpPr>
        <p:spPr>
          <a:xfrm>
            <a:off x="447147" y="1927369"/>
            <a:ext cx="15361500" cy="149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81250" rIns="162525" bIns="81250" anchor="t" anchorCtr="0">
            <a:normAutofit/>
          </a:bodyPr>
          <a:lstStyle>
            <a:lvl1pPr marL="457200" lvl="0" indent="-228600" algn="just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Calibri"/>
              <a:buNone/>
              <a:defRPr sz="28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○"/>
              <a:defRPr/>
            </a:lvl2pPr>
            <a:lvl3pPr marL="1371600" lvl="2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■"/>
              <a:defRPr/>
            </a:lvl3pPr>
            <a:lvl4pPr marL="1828800" lvl="3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  <a:defRPr/>
            </a:lvl4pPr>
            <a:lvl5pPr marL="2286000" lvl="4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○"/>
              <a:defRPr/>
            </a:lvl5pPr>
            <a:lvl6pPr marL="2743200" lvl="5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■"/>
              <a:defRPr/>
            </a:lvl6pPr>
            <a:lvl7pPr marL="3200400" lvl="6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  <a:defRPr/>
            </a:lvl7pPr>
            <a:lvl8pPr marL="3657600" lvl="7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○"/>
              <a:defRPr/>
            </a:lvl8pPr>
            <a:lvl9pPr marL="4114800" lvl="8" indent="-431800" algn="l">
              <a:lnSpc>
                <a:spcPct val="90000"/>
              </a:lnSpc>
              <a:spcBef>
                <a:spcPts val="2100"/>
              </a:spcBef>
              <a:spcAft>
                <a:spcPts val="2100"/>
              </a:spcAft>
              <a:buClr>
                <a:schemeClr val="dk1"/>
              </a:buClr>
              <a:buSzPts val="3200"/>
              <a:buChar char="■"/>
              <a:defRPr/>
            </a:lvl9pPr>
          </a:lstStyle>
          <a:p>
            <a:endParaRPr/>
          </a:p>
        </p:txBody>
      </p:sp>
      <p:sp>
        <p:nvSpPr>
          <p:cNvPr id="300" name="Google Shape;300;g11a1a381388_0_1787"/>
          <p:cNvSpPr txBox="1">
            <a:spLocks noGrp="1"/>
          </p:cNvSpPr>
          <p:nvPr>
            <p:ph type="title"/>
          </p:nvPr>
        </p:nvSpPr>
        <p:spPr>
          <a:xfrm>
            <a:off x="447147" y="859588"/>
            <a:ext cx="15361500" cy="103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81250" rIns="162525" bIns="8125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4300"/>
              <a:buFont typeface="Calibri"/>
              <a:buNone/>
              <a:defRPr sz="4300" b="1">
                <a:solidFill>
                  <a:srgbClr val="3F3F3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9pPr>
          </a:lstStyle>
          <a:p>
            <a:endParaRPr/>
          </a:p>
        </p:txBody>
      </p:sp>
      <p:sp>
        <p:nvSpPr>
          <p:cNvPr id="301" name="Google Shape;301;g11a1a381388_0_1787"/>
          <p:cNvSpPr>
            <a:spLocks noGrp="1"/>
          </p:cNvSpPr>
          <p:nvPr>
            <p:ph type="pic" idx="2"/>
          </p:nvPr>
        </p:nvSpPr>
        <p:spPr>
          <a:xfrm>
            <a:off x="11200342" y="3810108"/>
            <a:ext cx="4602600" cy="39429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302" name="Google Shape;302;g11a1a381388_0_1787"/>
          <p:cNvSpPr>
            <a:spLocks noGrp="1"/>
          </p:cNvSpPr>
          <p:nvPr>
            <p:ph type="pic" idx="3"/>
          </p:nvPr>
        </p:nvSpPr>
        <p:spPr>
          <a:xfrm>
            <a:off x="5813929" y="3810108"/>
            <a:ext cx="4602600" cy="39429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303" name="Google Shape;303;g11a1a381388_0_1787"/>
          <p:cNvSpPr>
            <a:spLocks noGrp="1"/>
          </p:cNvSpPr>
          <p:nvPr>
            <p:ph type="pic" idx="4"/>
          </p:nvPr>
        </p:nvSpPr>
        <p:spPr>
          <a:xfrm>
            <a:off x="427516" y="3810108"/>
            <a:ext cx="4602600" cy="39429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pic>
        <p:nvPicPr>
          <p:cNvPr id="304" name="Google Shape;304;g11a1a381388_0_1787"/>
          <p:cNvPicPr preferRelativeResize="0"/>
          <p:nvPr/>
        </p:nvPicPr>
        <p:blipFill rotWithShape="1">
          <a:blip r:embed="rId4">
            <a:alphaModFix/>
          </a:blip>
          <a:srcRect b="10601"/>
          <a:stretch/>
        </p:blipFill>
        <p:spPr>
          <a:xfrm>
            <a:off x="0" y="11004"/>
            <a:ext cx="16255997" cy="815514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05" name="Google Shape;305;g11a1a381388_0_1787"/>
          <p:cNvGrpSpPr/>
          <p:nvPr/>
        </p:nvGrpSpPr>
        <p:grpSpPr>
          <a:xfrm>
            <a:off x="14400729" y="8055721"/>
            <a:ext cx="1495908" cy="959125"/>
            <a:chOff x="1403648" y="4531287"/>
            <a:chExt cx="841438" cy="539501"/>
          </a:xfrm>
        </p:grpSpPr>
        <p:pic>
          <p:nvPicPr>
            <p:cNvPr id="306" name="Google Shape;306;g11a1a381388_0_1787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492897" y="4531287"/>
              <a:ext cx="752189" cy="539501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307" name="Google Shape;307;g11a1a381388_0_1787"/>
            <p:cNvCxnSpPr/>
            <p:nvPr/>
          </p:nvCxnSpPr>
          <p:spPr>
            <a:xfrm>
              <a:off x="1403648" y="4665197"/>
              <a:ext cx="0" cy="295800"/>
            </a:xfrm>
            <a:prstGeom prst="straightConnector1">
              <a:avLst/>
            </a:prstGeom>
            <a:noFill/>
            <a:ln w="25400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area science park">
  <p:cSld name="3_area science park"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9" name="Google Shape;309;g11a1a381388_0_1801"/>
          <p:cNvCxnSpPr>
            <a:endCxn id="310" idx="2"/>
          </p:cNvCxnSpPr>
          <p:nvPr/>
        </p:nvCxnSpPr>
        <p:spPr>
          <a:xfrm>
            <a:off x="1676973" y="8610987"/>
            <a:ext cx="3506700" cy="0"/>
          </a:xfrm>
          <a:prstGeom prst="straightConnector1">
            <a:avLst/>
          </a:prstGeom>
          <a:noFill/>
          <a:ln w="9525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10" name="Google Shape;310;g11a1a381388_0_1801"/>
          <p:cNvSpPr/>
          <p:nvPr/>
        </p:nvSpPr>
        <p:spPr>
          <a:xfrm>
            <a:off x="5183673" y="8556537"/>
            <a:ext cx="108900" cy="108900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txBody>
          <a:bodyPr spcFirstLastPara="1" wrap="square" lIns="162525" tIns="81250" rIns="162525" bIns="812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1" name="Google Shape;311;g11a1a381388_0_1801"/>
          <p:cNvPicPr preferRelativeResize="0"/>
          <p:nvPr/>
        </p:nvPicPr>
        <p:blipFill rotWithShape="1">
          <a:blip r:embed="rId2">
            <a:alphaModFix/>
          </a:blip>
          <a:srcRect r="60600" b="-7851"/>
          <a:stretch/>
        </p:blipFill>
        <p:spPr>
          <a:xfrm>
            <a:off x="3597369" y="8412426"/>
            <a:ext cx="1586300" cy="185413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" name="Google Shape;312;g11a1a381388_0_1801" descr="Immagine che contiene orologio, segnale&#10;&#10;Descrizione generata automa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1118" y="8220786"/>
            <a:ext cx="1486039" cy="703698"/>
          </a:xfrm>
          <a:prstGeom prst="rect">
            <a:avLst/>
          </a:prstGeom>
          <a:noFill/>
          <a:ln>
            <a:noFill/>
          </a:ln>
        </p:spPr>
      </p:pic>
      <p:sp>
        <p:nvSpPr>
          <p:cNvPr id="313" name="Google Shape;313;g11a1a381388_0_1801"/>
          <p:cNvSpPr txBox="1">
            <a:spLocks noGrp="1"/>
          </p:cNvSpPr>
          <p:nvPr>
            <p:ph type="title"/>
          </p:nvPr>
        </p:nvSpPr>
        <p:spPr>
          <a:xfrm>
            <a:off x="447147" y="859588"/>
            <a:ext cx="15361500" cy="103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81250" rIns="162525" bIns="8125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4300"/>
              <a:buFont typeface="Calibri"/>
              <a:buNone/>
              <a:defRPr sz="4300" b="1">
                <a:solidFill>
                  <a:srgbClr val="3F3F3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9pPr>
          </a:lstStyle>
          <a:p>
            <a:endParaRPr/>
          </a:p>
        </p:txBody>
      </p:sp>
      <p:sp>
        <p:nvSpPr>
          <p:cNvPr id="314" name="Google Shape;314;g11a1a381388_0_1801"/>
          <p:cNvSpPr txBox="1">
            <a:spLocks noGrp="1"/>
          </p:cNvSpPr>
          <p:nvPr>
            <p:ph type="body" idx="1"/>
          </p:nvPr>
        </p:nvSpPr>
        <p:spPr>
          <a:xfrm>
            <a:off x="445911" y="1890889"/>
            <a:ext cx="15364200" cy="63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81250" rIns="162525" bIns="8125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●"/>
              <a:defRPr sz="2800">
                <a:solidFill>
                  <a:srgbClr val="3F3F3F"/>
                </a:solidFill>
              </a:defRPr>
            </a:lvl1pPr>
            <a:lvl2pPr marL="914400" lvl="1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○"/>
              <a:defRPr/>
            </a:lvl2pPr>
            <a:lvl3pPr marL="1371600" lvl="2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■"/>
              <a:defRPr/>
            </a:lvl3pPr>
            <a:lvl4pPr marL="1828800" lvl="3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  <a:defRPr/>
            </a:lvl4pPr>
            <a:lvl5pPr marL="2286000" lvl="4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○"/>
              <a:defRPr/>
            </a:lvl5pPr>
            <a:lvl6pPr marL="2743200" lvl="5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■"/>
              <a:defRPr/>
            </a:lvl6pPr>
            <a:lvl7pPr marL="3200400" lvl="6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  <a:defRPr/>
            </a:lvl7pPr>
            <a:lvl8pPr marL="3657600" lvl="7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○"/>
              <a:defRPr/>
            </a:lvl8pPr>
            <a:lvl9pPr marL="4114800" lvl="8" indent="-431800" algn="l">
              <a:lnSpc>
                <a:spcPct val="90000"/>
              </a:lnSpc>
              <a:spcBef>
                <a:spcPts val="2100"/>
              </a:spcBef>
              <a:spcAft>
                <a:spcPts val="2100"/>
              </a:spcAft>
              <a:buClr>
                <a:schemeClr val="dk1"/>
              </a:buClr>
              <a:buSzPts val="3200"/>
              <a:buChar char="■"/>
              <a:defRPr/>
            </a:lvl9pPr>
          </a:lstStyle>
          <a:p>
            <a:endParaRPr/>
          </a:p>
        </p:txBody>
      </p:sp>
      <p:pic>
        <p:nvPicPr>
          <p:cNvPr id="315" name="Google Shape;315;g11a1a381388_0_1801"/>
          <p:cNvPicPr preferRelativeResize="0"/>
          <p:nvPr/>
        </p:nvPicPr>
        <p:blipFill rotWithShape="1">
          <a:blip r:embed="rId4">
            <a:alphaModFix/>
          </a:blip>
          <a:srcRect b="10601"/>
          <a:stretch/>
        </p:blipFill>
        <p:spPr>
          <a:xfrm>
            <a:off x="0" y="11004"/>
            <a:ext cx="16255997" cy="815514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16" name="Google Shape;316;g11a1a381388_0_1801"/>
          <p:cNvGrpSpPr/>
          <p:nvPr/>
        </p:nvGrpSpPr>
        <p:grpSpPr>
          <a:xfrm>
            <a:off x="14400729" y="8055721"/>
            <a:ext cx="1495908" cy="959125"/>
            <a:chOff x="1403648" y="4531287"/>
            <a:chExt cx="841438" cy="539501"/>
          </a:xfrm>
        </p:grpSpPr>
        <p:pic>
          <p:nvPicPr>
            <p:cNvPr id="317" name="Google Shape;317;g11a1a381388_0_1801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492897" y="4531287"/>
              <a:ext cx="752189" cy="539501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318" name="Google Shape;318;g11a1a381388_0_1801"/>
            <p:cNvCxnSpPr/>
            <p:nvPr/>
          </p:nvCxnSpPr>
          <p:spPr>
            <a:xfrm>
              <a:off x="1403648" y="4665197"/>
              <a:ext cx="0" cy="295800"/>
            </a:xfrm>
            <a:prstGeom prst="straightConnector1">
              <a:avLst/>
            </a:prstGeom>
            <a:noFill/>
            <a:ln w="25400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area science park">
  <p:cSld name="2_area science park"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0" name="Google Shape;320;g11a1a381388_0_1812"/>
          <p:cNvPicPr preferRelativeResize="0"/>
          <p:nvPr/>
        </p:nvPicPr>
        <p:blipFill rotWithShape="1">
          <a:blip r:embed="rId2">
            <a:alphaModFix/>
          </a:blip>
          <a:srcRect b="10601"/>
          <a:stretch/>
        </p:blipFill>
        <p:spPr>
          <a:xfrm>
            <a:off x="0" y="11004"/>
            <a:ext cx="16255997" cy="815514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21" name="Google Shape;321;g11a1a381388_0_1812"/>
          <p:cNvCxnSpPr>
            <a:endCxn id="322" idx="2"/>
          </p:cNvCxnSpPr>
          <p:nvPr/>
        </p:nvCxnSpPr>
        <p:spPr>
          <a:xfrm>
            <a:off x="1676973" y="8610987"/>
            <a:ext cx="3506700" cy="0"/>
          </a:xfrm>
          <a:prstGeom prst="straightConnector1">
            <a:avLst/>
          </a:prstGeom>
          <a:noFill/>
          <a:ln w="9525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22" name="Google Shape;322;g11a1a381388_0_1812"/>
          <p:cNvSpPr/>
          <p:nvPr/>
        </p:nvSpPr>
        <p:spPr>
          <a:xfrm>
            <a:off x="5183673" y="8556537"/>
            <a:ext cx="108900" cy="108900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txBody>
          <a:bodyPr spcFirstLastPara="1" wrap="square" lIns="162525" tIns="81250" rIns="162525" bIns="812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23" name="Google Shape;323;g11a1a381388_0_1812"/>
          <p:cNvPicPr preferRelativeResize="0"/>
          <p:nvPr/>
        </p:nvPicPr>
        <p:blipFill rotWithShape="1">
          <a:blip r:embed="rId3">
            <a:alphaModFix/>
          </a:blip>
          <a:srcRect r="60600" b="-7851"/>
          <a:stretch/>
        </p:blipFill>
        <p:spPr>
          <a:xfrm>
            <a:off x="3597369" y="8412426"/>
            <a:ext cx="1586300" cy="185413"/>
          </a:xfrm>
          <a:prstGeom prst="rect">
            <a:avLst/>
          </a:prstGeom>
          <a:noFill/>
          <a:ln>
            <a:noFill/>
          </a:ln>
        </p:spPr>
      </p:pic>
      <p:pic>
        <p:nvPicPr>
          <p:cNvPr id="324" name="Google Shape;324;g11a1a381388_0_1812" descr="Immagine che contiene orologio, segnale&#10;&#10;Descrizione generata automaticament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91118" y="8220786"/>
            <a:ext cx="1486039" cy="703698"/>
          </a:xfrm>
          <a:prstGeom prst="rect">
            <a:avLst/>
          </a:prstGeom>
          <a:noFill/>
          <a:ln>
            <a:noFill/>
          </a:ln>
        </p:spPr>
      </p:pic>
      <p:sp>
        <p:nvSpPr>
          <p:cNvPr id="325" name="Google Shape;325;g11a1a381388_0_1812"/>
          <p:cNvSpPr txBox="1">
            <a:spLocks noGrp="1"/>
          </p:cNvSpPr>
          <p:nvPr>
            <p:ph type="body" idx="1"/>
          </p:nvPr>
        </p:nvSpPr>
        <p:spPr>
          <a:xfrm>
            <a:off x="447147" y="1927367"/>
            <a:ext cx="9282000" cy="62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81250" rIns="162525" bIns="81250" anchor="t" anchorCtr="0">
            <a:normAutofit/>
          </a:bodyPr>
          <a:lstStyle>
            <a:lvl1pPr marL="457200" lvl="0" indent="-228600" algn="just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Calibri"/>
              <a:buNone/>
              <a:defRPr sz="28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○"/>
              <a:defRPr/>
            </a:lvl2pPr>
            <a:lvl3pPr marL="1371600" lvl="2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■"/>
              <a:defRPr/>
            </a:lvl3pPr>
            <a:lvl4pPr marL="1828800" lvl="3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  <a:defRPr/>
            </a:lvl4pPr>
            <a:lvl5pPr marL="2286000" lvl="4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○"/>
              <a:defRPr/>
            </a:lvl5pPr>
            <a:lvl6pPr marL="2743200" lvl="5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■"/>
              <a:defRPr/>
            </a:lvl6pPr>
            <a:lvl7pPr marL="3200400" lvl="6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  <a:defRPr/>
            </a:lvl7pPr>
            <a:lvl8pPr marL="3657600" lvl="7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○"/>
              <a:defRPr/>
            </a:lvl8pPr>
            <a:lvl9pPr marL="4114800" lvl="8" indent="-431800" algn="l">
              <a:lnSpc>
                <a:spcPct val="90000"/>
              </a:lnSpc>
              <a:spcBef>
                <a:spcPts val="2100"/>
              </a:spcBef>
              <a:spcAft>
                <a:spcPts val="2100"/>
              </a:spcAft>
              <a:buClr>
                <a:schemeClr val="dk1"/>
              </a:buClr>
              <a:buSzPts val="3200"/>
              <a:buChar char="■"/>
              <a:defRPr/>
            </a:lvl9pPr>
          </a:lstStyle>
          <a:p>
            <a:endParaRPr/>
          </a:p>
        </p:txBody>
      </p:sp>
      <p:sp>
        <p:nvSpPr>
          <p:cNvPr id="326" name="Google Shape;326;g11a1a381388_0_1812"/>
          <p:cNvSpPr txBox="1">
            <a:spLocks noGrp="1"/>
          </p:cNvSpPr>
          <p:nvPr>
            <p:ph type="title"/>
          </p:nvPr>
        </p:nvSpPr>
        <p:spPr>
          <a:xfrm>
            <a:off x="447147" y="859588"/>
            <a:ext cx="15361500" cy="103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81250" rIns="162525" bIns="8125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4300"/>
              <a:buFont typeface="Calibri"/>
              <a:buNone/>
              <a:defRPr sz="4300" b="1">
                <a:solidFill>
                  <a:srgbClr val="3F3F3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9pPr>
          </a:lstStyle>
          <a:p>
            <a:endParaRPr/>
          </a:p>
        </p:txBody>
      </p:sp>
      <p:sp>
        <p:nvSpPr>
          <p:cNvPr id="327" name="Google Shape;327;g11a1a381388_0_1812"/>
          <p:cNvSpPr>
            <a:spLocks noGrp="1"/>
          </p:cNvSpPr>
          <p:nvPr>
            <p:ph type="pic" idx="2"/>
          </p:nvPr>
        </p:nvSpPr>
        <p:spPr>
          <a:xfrm>
            <a:off x="10175698" y="1927367"/>
            <a:ext cx="5633100" cy="62388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grpSp>
        <p:nvGrpSpPr>
          <p:cNvPr id="328" name="Google Shape;328;g11a1a381388_0_1812"/>
          <p:cNvGrpSpPr/>
          <p:nvPr/>
        </p:nvGrpSpPr>
        <p:grpSpPr>
          <a:xfrm>
            <a:off x="14400729" y="8055721"/>
            <a:ext cx="1495908" cy="959125"/>
            <a:chOff x="1403648" y="4531287"/>
            <a:chExt cx="841438" cy="539501"/>
          </a:xfrm>
        </p:grpSpPr>
        <p:pic>
          <p:nvPicPr>
            <p:cNvPr id="329" name="Google Shape;329;g11a1a381388_0_1812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492897" y="4531287"/>
              <a:ext cx="752189" cy="539501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330" name="Google Shape;330;g11a1a381388_0_1812"/>
            <p:cNvCxnSpPr/>
            <p:nvPr/>
          </p:nvCxnSpPr>
          <p:spPr>
            <a:xfrm>
              <a:off x="1403648" y="4665197"/>
              <a:ext cx="0" cy="295800"/>
            </a:xfrm>
            <a:prstGeom prst="straightConnector1">
              <a:avLst/>
            </a:prstGeom>
            <a:noFill/>
            <a:ln w="25400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_alt1">
  <p:cSld name="SECTION_HEADER_2">
    <p:bg>
      <p:bgPr>
        <a:solidFill>
          <a:srgbClr val="434343"/>
        </a:solidFill>
        <a:effectLst/>
      </p:bgPr>
    </p:bg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2" name="Google Shape;332;g11a1a381388_0_1824"/>
          <p:cNvGrpSpPr/>
          <p:nvPr/>
        </p:nvGrpSpPr>
        <p:grpSpPr>
          <a:xfrm>
            <a:off x="1476201" y="2117824"/>
            <a:ext cx="1325790" cy="81469"/>
            <a:chOff x="4580561" y="2589004"/>
            <a:chExt cx="1064464" cy="25200"/>
          </a:xfrm>
        </p:grpSpPr>
        <p:sp>
          <p:nvSpPr>
            <p:cNvPr id="333" name="Google Shape;333;g11a1a381388_0_182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4" name="Google Shape;334;g11a1a381388_0_182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35" name="Google Shape;335;g11a1a381388_0_1824"/>
          <p:cNvSpPr txBox="1">
            <a:spLocks noGrp="1"/>
          </p:cNvSpPr>
          <p:nvPr>
            <p:ph type="title"/>
          </p:nvPr>
        </p:nvSpPr>
        <p:spPr>
          <a:xfrm>
            <a:off x="1296800" y="2351022"/>
            <a:ext cx="13668300" cy="269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36" name="Google Shape;336;g11a1a381388_0_1824"/>
          <p:cNvSpPr txBox="1">
            <a:spLocks noGrp="1"/>
          </p:cNvSpPr>
          <p:nvPr>
            <p:ph type="sldNum" idx="12"/>
          </p:nvPr>
        </p:nvSpPr>
        <p:spPr>
          <a:xfrm>
            <a:off x="15175649" y="8444179"/>
            <a:ext cx="975600" cy="6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  <p:sp>
        <p:nvSpPr>
          <p:cNvPr id="337" name="Google Shape;337;g11a1a381388_0_1824"/>
          <p:cNvSpPr/>
          <p:nvPr/>
        </p:nvSpPr>
        <p:spPr>
          <a:xfrm>
            <a:off x="14720800" y="0"/>
            <a:ext cx="1534800" cy="807600"/>
          </a:xfrm>
          <a:prstGeom prst="rect">
            <a:avLst/>
          </a:prstGeom>
          <a:solidFill>
            <a:srgbClr val="434343"/>
          </a:solidFill>
          <a:ln>
            <a:noFill/>
          </a:ln>
        </p:spPr>
        <p:txBody>
          <a:bodyPr spcFirstLastPara="1" wrap="square" lIns="162525" tIns="162525" rIns="162525" bIns="1625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38" name="Google Shape;338;g11a1a381388_0_1824"/>
          <p:cNvCxnSpPr/>
          <p:nvPr/>
        </p:nvCxnSpPr>
        <p:spPr>
          <a:xfrm>
            <a:off x="15286786" y="384622"/>
            <a:ext cx="3846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39" name="Google Shape;339;g11a1a381388_0_1824"/>
          <p:cNvCxnSpPr/>
          <p:nvPr/>
        </p:nvCxnSpPr>
        <p:spPr>
          <a:xfrm>
            <a:off x="15286786" y="444689"/>
            <a:ext cx="3846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40" name="Google Shape;340;g11a1a381388_0_1824"/>
          <p:cNvCxnSpPr/>
          <p:nvPr/>
        </p:nvCxnSpPr>
        <p:spPr>
          <a:xfrm>
            <a:off x="15286786" y="504756"/>
            <a:ext cx="3846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_alt2">
  <p:cSld name="TITLE_AND_BODY_1_1"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2" name="Google Shape;342;g11a1a381388_0_1834" descr="shutterstock_31891705.jpg"/>
          <p:cNvPicPr preferRelativeResize="0"/>
          <p:nvPr/>
        </p:nvPicPr>
        <p:blipFill rotWithShape="1">
          <a:blip r:embed="rId2">
            <a:alphaModFix/>
          </a:blip>
          <a:srcRect t="11971" b="11970"/>
          <a:stretch/>
        </p:blipFill>
        <p:spPr>
          <a:xfrm>
            <a:off x="0" y="867244"/>
            <a:ext cx="16256000" cy="8276750"/>
          </a:xfrm>
          <a:prstGeom prst="rect">
            <a:avLst/>
          </a:prstGeom>
          <a:noFill/>
          <a:ln>
            <a:noFill/>
          </a:ln>
        </p:spPr>
      </p:pic>
      <p:sp>
        <p:nvSpPr>
          <p:cNvPr id="343" name="Google Shape;343;g11a1a381388_0_1834"/>
          <p:cNvSpPr/>
          <p:nvPr/>
        </p:nvSpPr>
        <p:spPr>
          <a:xfrm>
            <a:off x="0" y="0"/>
            <a:ext cx="16256100" cy="867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62525" tIns="162525" rIns="162525" bIns="1625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4" name="Google Shape;344;g11a1a381388_0_1834"/>
          <p:cNvSpPr txBox="1">
            <a:spLocks noGrp="1"/>
          </p:cNvSpPr>
          <p:nvPr>
            <p:ph type="sldNum" idx="12"/>
          </p:nvPr>
        </p:nvSpPr>
        <p:spPr>
          <a:xfrm>
            <a:off x="15175649" y="8444179"/>
            <a:ext cx="975600" cy="6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  <p:sp>
        <p:nvSpPr>
          <p:cNvPr id="345" name="Google Shape;345;g11a1a381388_0_1834"/>
          <p:cNvSpPr/>
          <p:nvPr/>
        </p:nvSpPr>
        <p:spPr>
          <a:xfrm>
            <a:off x="14720800" y="0"/>
            <a:ext cx="1534800" cy="80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62525" tIns="162525" rIns="162525" bIns="1625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46" name="Google Shape;346;g11a1a381388_0_1834"/>
          <p:cNvCxnSpPr/>
          <p:nvPr/>
        </p:nvCxnSpPr>
        <p:spPr>
          <a:xfrm>
            <a:off x="15286786" y="384622"/>
            <a:ext cx="384600" cy="0"/>
          </a:xfrm>
          <a:prstGeom prst="straightConnector1">
            <a:avLst/>
          </a:prstGeom>
          <a:noFill/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47" name="Google Shape;347;g11a1a381388_0_1834"/>
          <p:cNvCxnSpPr/>
          <p:nvPr/>
        </p:nvCxnSpPr>
        <p:spPr>
          <a:xfrm>
            <a:off x="15286786" y="444689"/>
            <a:ext cx="384600" cy="0"/>
          </a:xfrm>
          <a:prstGeom prst="straightConnector1">
            <a:avLst/>
          </a:prstGeom>
          <a:noFill/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48" name="Google Shape;348;g11a1a381388_0_1834"/>
          <p:cNvCxnSpPr/>
          <p:nvPr/>
        </p:nvCxnSpPr>
        <p:spPr>
          <a:xfrm>
            <a:off x="15286786" y="504756"/>
            <a:ext cx="384600" cy="0"/>
          </a:xfrm>
          <a:prstGeom prst="straightConnector1">
            <a:avLst/>
          </a:prstGeom>
          <a:noFill/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49" name="Google Shape;349;g11a1a381388_0_1834"/>
          <p:cNvSpPr txBox="1">
            <a:spLocks noGrp="1"/>
          </p:cNvSpPr>
          <p:nvPr>
            <p:ph type="title"/>
          </p:nvPr>
        </p:nvSpPr>
        <p:spPr>
          <a:xfrm>
            <a:off x="1296800" y="3655778"/>
            <a:ext cx="10466700" cy="269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500"/>
              <a:buNone/>
              <a:defRPr sz="85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stazione della sezione 1">
  <p:cSld name="SECTION_HEADER_3">
    <p:bg>
      <p:bgPr>
        <a:solidFill>
          <a:schemeClr val="accent4"/>
        </a:solidFill>
        <a:effectLst/>
      </p:bgPr>
    </p:bg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g11a1a381388_0_1843"/>
          <p:cNvSpPr txBox="1">
            <a:spLocks noGrp="1"/>
          </p:cNvSpPr>
          <p:nvPr>
            <p:ph type="sldNum" idx="12"/>
          </p:nvPr>
        </p:nvSpPr>
        <p:spPr>
          <a:xfrm>
            <a:off x="15107554" y="8335572"/>
            <a:ext cx="975600" cy="6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pertina area science park">
  <p:cSld name="copertina area science park"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3" name="Google Shape;353;g11a1a381388_0_184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450722" y="2523772"/>
            <a:ext cx="3483680" cy="34836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4" name="Google Shape;354;g11a1a381388_0_184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708" y="11003"/>
            <a:ext cx="16250581" cy="912199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55" name="Google Shape;355;g11a1a381388_0_1845"/>
          <p:cNvGrpSpPr/>
          <p:nvPr/>
        </p:nvGrpSpPr>
        <p:grpSpPr>
          <a:xfrm>
            <a:off x="14272859" y="91502"/>
            <a:ext cx="1738212" cy="1086864"/>
            <a:chOff x="7956376" y="0"/>
            <a:chExt cx="977732" cy="611353"/>
          </a:xfrm>
        </p:grpSpPr>
        <p:pic>
          <p:nvPicPr>
            <p:cNvPr id="356" name="Google Shape;356;g11a1a381388_0_1845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8081741" y="0"/>
              <a:ext cx="852367" cy="611353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357" name="Google Shape;357;g11a1a381388_0_1845"/>
            <p:cNvCxnSpPr/>
            <p:nvPr/>
          </p:nvCxnSpPr>
          <p:spPr>
            <a:xfrm>
              <a:off x="7956376" y="123478"/>
              <a:ext cx="0" cy="360000"/>
            </a:xfrm>
            <a:prstGeom prst="straightConnector1">
              <a:avLst/>
            </a:prstGeom>
            <a:noFill/>
            <a:ln w="25400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contenuto" type="obj">
  <p:cSld name="OBJECT"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g11a1a381388_0_1851"/>
          <p:cNvSpPr txBox="1">
            <a:spLocks noGrp="1"/>
          </p:cNvSpPr>
          <p:nvPr>
            <p:ph type="title"/>
          </p:nvPr>
        </p:nvSpPr>
        <p:spPr>
          <a:xfrm>
            <a:off x="1117600" y="487363"/>
            <a:ext cx="14020800" cy="176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360" name="Google Shape;360;g11a1a381388_0_1851"/>
          <p:cNvSpPr txBox="1">
            <a:spLocks noGrp="1"/>
          </p:cNvSpPr>
          <p:nvPr>
            <p:ph type="body" idx="1"/>
          </p:nvPr>
        </p:nvSpPr>
        <p:spPr>
          <a:xfrm>
            <a:off x="1117600" y="2433638"/>
            <a:ext cx="14020800" cy="580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17500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  <a:defRPr/>
            </a:lvl1pPr>
            <a:lvl2pPr marL="914400" lvl="1" indent="-317500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/>
            </a:lvl2pPr>
            <a:lvl3pPr marL="1371600" lvl="2" indent="-317500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400"/>
              <a:buChar char="■"/>
              <a:defRPr/>
            </a:lvl3pPr>
            <a:lvl4pPr marL="1828800" lvl="3" indent="-317500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  <a:defRPr/>
            </a:lvl4pPr>
            <a:lvl5pPr marL="2286000" lvl="4" indent="-317500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/>
            </a:lvl5pPr>
            <a:lvl6pPr marL="2743200" lvl="5" indent="-317500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400"/>
              <a:buChar char="■"/>
              <a:defRPr/>
            </a:lvl6pPr>
            <a:lvl7pPr marL="3200400" lvl="6" indent="-317500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  <a:defRPr/>
            </a:lvl7pPr>
            <a:lvl8pPr marL="3657600" lvl="7" indent="-317500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/>
            </a:lvl8pPr>
            <a:lvl9pPr marL="4114800" lvl="8" indent="-317500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61" name="Google Shape;361;g11a1a381388_0_1851"/>
          <p:cNvSpPr txBox="1">
            <a:spLocks noGrp="1"/>
          </p:cNvSpPr>
          <p:nvPr>
            <p:ph type="dt" idx="10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2" name="Google Shape;362;g11a1a381388_0_1851"/>
          <p:cNvSpPr txBox="1">
            <a:spLocks noGrp="1"/>
          </p:cNvSpPr>
          <p:nvPr>
            <p:ph type="ftr" idx="11"/>
          </p:nvPr>
        </p:nvSpPr>
        <p:spPr>
          <a:xfrm>
            <a:off x="4250265" y="8468518"/>
            <a:ext cx="8517300" cy="37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3" name="Google Shape;363;g11a1a381388_0_1851"/>
          <p:cNvSpPr txBox="1">
            <a:spLocks noGrp="1"/>
          </p:cNvSpPr>
          <p:nvPr>
            <p:ph type="sldNum" idx="12"/>
          </p:nvPr>
        </p:nvSpPr>
        <p:spPr>
          <a:xfrm>
            <a:off x="14630400" y="8386764"/>
            <a:ext cx="507600" cy="37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g10358d212b7_0_483"/>
          <p:cNvSpPr/>
          <p:nvPr/>
        </p:nvSpPr>
        <p:spPr>
          <a:xfrm>
            <a:off x="0" y="0"/>
            <a:ext cx="16256100" cy="867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62525" tIns="162525" rIns="162525" bIns="1625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4" name="Google Shape;34;g10358d212b7_0_483"/>
          <p:cNvGrpSpPr/>
          <p:nvPr/>
        </p:nvGrpSpPr>
        <p:grpSpPr>
          <a:xfrm>
            <a:off x="1476201" y="2117816"/>
            <a:ext cx="1325790" cy="81469"/>
            <a:chOff x="4580561" y="2589004"/>
            <a:chExt cx="1064464" cy="25200"/>
          </a:xfrm>
        </p:grpSpPr>
        <p:sp>
          <p:nvSpPr>
            <p:cNvPr id="35" name="Google Shape;35;g10358d212b7_0_48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" name="Google Shape;36;g10358d212b7_0_48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7" name="Google Shape;37;g10358d212b7_0_483"/>
          <p:cNvSpPr txBox="1">
            <a:spLocks noGrp="1"/>
          </p:cNvSpPr>
          <p:nvPr>
            <p:ph type="title"/>
          </p:nvPr>
        </p:nvSpPr>
        <p:spPr>
          <a:xfrm>
            <a:off x="1296800" y="2344267"/>
            <a:ext cx="13668900" cy="95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9pPr>
          </a:lstStyle>
          <a:p>
            <a:endParaRPr/>
          </a:p>
        </p:txBody>
      </p:sp>
      <p:sp>
        <p:nvSpPr>
          <p:cNvPr id="38" name="Google Shape;38;g10358d212b7_0_483"/>
          <p:cNvSpPr txBox="1">
            <a:spLocks noGrp="1"/>
          </p:cNvSpPr>
          <p:nvPr>
            <p:ph type="body" idx="1"/>
          </p:nvPr>
        </p:nvSpPr>
        <p:spPr>
          <a:xfrm>
            <a:off x="1296800" y="3695778"/>
            <a:ext cx="13668900" cy="401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>
            <a:lvl1pPr marL="457200" lvl="0" indent="-3746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●"/>
              <a:defRPr/>
            </a:lvl1pPr>
            <a:lvl2pPr marL="914400" lvl="1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39" name="Google Shape;39;g10358d212b7_0_483"/>
          <p:cNvSpPr txBox="1">
            <a:spLocks noGrp="1"/>
          </p:cNvSpPr>
          <p:nvPr>
            <p:ph type="sldNum" idx="12"/>
          </p:nvPr>
        </p:nvSpPr>
        <p:spPr>
          <a:xfrm>
            <a:off x="15175649" y="8444179"/>
            <a:ext cx="975600" cy="6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g11a1a381388_0_681"/>
          <p:cNvSpPr txBox="1">
            <a:spLocks noGrp="1"/>
          </p:cNvSpPr>
          <p:nvPr>
            <p:ph type="sldNum" idx="12"/>
          </p:nvPr>
        </p:nvSpPr>
        <p:spPr>
          <a:xfrm>
            <a:off x="15062147" y="8290163"/>
            <a:ext cx="975600" cy="6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g11a1a381388_0_642"/>
          <p:cNvSpPr txBox="1">
            <a:spLocks noGrp="1"/>
          </p:cNvSpPr>
          <p:nvPr>
            <p:ph type="ctrTitle"/>
          </p:nvPr>
        </p:nvSpPr>
        <p:spPr>
          <a:xfrm>
            <a:off x="554148" y="1323689"/>
            <a:ext cx="15147600" cy="364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200"/>
              <a:buNone/>
              <a:defRPr sz="9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200"/>
              <a:buNone/>
              <a:defRPr sz="9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200"/>
              <a:buNone/>
              <a:defRPr sz="9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200"/>
              <a:buNone/>
              <a:defRPr sz="9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200"/>
              <a:buNone/>
              <a:defRPr sz="9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200"/>
              <a:buNone/>
              <a:defRPr sz="9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200"/>
              <a:buNone/>
              <a:defRPr sz="9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200"/>
              <a:buNone/>
              <a:defRPr sz="9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200"/>
              <a:buNone/>
              <a:defRPr sz="9200"/>
            </a:lvl9pPr>
          </a:lstStyle>
          <a:p>
            <a:endParaRPr/>
          </a:p>
        </p:txBody>
      </p:sp>
      <p:sp>
        <p:nvSpPr>
          <p:cNvPr id="372" name="Google Shape;372;g11a1a381388_0_642"/>
          <p:cNvSpPr txBox="1">
            <a:spLocks noGrp="1"/>
          </p:cNvSpPr>
          <p:nvPr>
            <p:ph type="subTitle" idx="1"/>
          </p:nvPr>
        </p:nvSpPr>
        <p:spPr>
          <a:xfrm>
            <a:off x="554133" y="5038444"/>
            <a:ext cx="15147600" cy="140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endParaRPr/>
          </a:p>
        </p:txBody>
      </p:sp>
      <p:sp>
        <p:nvSpPr>
          <p:cNvPr id="373" name="Google Shape;373;g11a1a381388_0_642"/>
          <p:cNvSpPr txBox="1">
            <a:spLocks noGrp="1"/>
          </p:cNvSpPr>
          <p:nvPr>
            <p:ph type="sldNum" idx="12"/>
          </p:nvPr>
        </p:nvSpPr>
        <p:spPr>
          <a:xfrm>
            <a:off x="15062147" y="8290163"/>
            <a:ext cx="975600" cy="6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g11a1a381388_0_646"/>
          <p:cNvSpPr txBox="1">
            <a:spLocks noGrp="1"/>
          </p:cNvSpPr>
          <p:nvPr>
            <p:ph type="title"/>
          </p:nvPr>
        </p:nvSpPr>
        <p:spPr>
          <a:xfrm>
            <a:off x="554133" y="3823733"/>
            <a:ext cx="15147600" cy="14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9pPr>
          </a:lstStyle>
          <a:p>
            <a:endParaRPr/>
          </a:p>
        </p:txBody>
      </p:sp>
      <p:sp>
        <p:nvSpPr>
          <p:cNvPr id="376" name="Google Shape;376;g11a1a381388_0_646"/>
          <p:cNvSpPr txBox="1">
            <a:spLocks noGrp="1"/>
          </p:cNvSpPr>
          <p:nvPr>
            <p:ph type="sldNum" idx="12"/>
          </p:nvPr>
        </p:nvSpPr>
        <p:spPr>
          <a:xfrm>
            <a:off x="15062147" y="8290163"/>
            <a:ext cx="975600" cy="6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g11a1a381388_0_649"/>
          <p:cNvSpPr txBox="1">
            <a:spLocks noGrp="1"/>
          </p:cNvSpPr>
          <p:nvPr>
            <p:ph type="title"/>
          </p:nvPr>
        </p:nvSpPr>
        <p:spPr>
          <a:xfrm>
            <a:off x="554133" y="791156"/>
            <a:ext cx="15147600" cy="101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9pPr>
          </a:lstStyle>
          <a:p>
            <a:endParaRPr/>
          </a:p>
        </p:txBody>
      </p:sp>
      <p:sp>
        <p:nvSpPr>
          <p:cNvPr id="379" name="Google Shape;379;g11a1a381388_0_649"/>
          <p:cNvSpPr txBox="1">
            <a:spLocks noGrp="1"/>
          </p:cNvSpPr>
          <p:nvPr>
            <p:ph type="body" idx="1"/>
          </p:nvPr>
        </p:nvSpPr>
        <p:spPr>
          <a:xfrm>
            <a:off x="554133" y="2048844"/>
            <a:ext cx="15147600" cy="60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>
            <a:lvl1pPr marL="457200" lvl="0" indent="-431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  <a:defRPr/>
            </a:lvl1pPr>
            <a:lvl2pPr marL="914400" lvl="1" indent="-3873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500"/>
              <a:buChar char="○"/>
              <a:defRPr/>
            </a:lvl2pPr>
            <a:lvl3pPr marL="1371600" lvl="2" indent="-3873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500"/>
              <a:buChar char="■"/>
              <a:defRPr/>
            </a:lvl3pPr>
            <a:lvl4pPr marL="1828800" lvl="3" indent="-3873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4pPr>
            <a:lvl5pPr marL="2286000" lvl="4" indent="-3873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500"/>
              <a:buChar char="○"/>
              <a:defRPr/>
            </a:lvl5pPr>
            <a:lvl6pPr marL="2743200" lvl="5" indent="-3873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500"/>
              <a:buChar char="■"/>
              <a:defRPr/>
            </a:lvl6pPr>
            <a:lvl7pPr marL="3200400" lvl="6" indent="-3873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7pPr>
            <a:lvl8pPr marL="3657600" lvl="7" indent="-3873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500"/>
              <a:buChar char="○"/>
              <a:defRPr/>
            </a:lvl8pPr>
            <a:lvl9pPr marL="4114800" lvl="8" indent="-3873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500"/>
              <a:buChar char="■"/>
              <a:defRPr/>
            </a:lvl9pPr>
          </a:lstStyle>
          <a:p>
            <a:endParaRPr/>
          </a:p>
        </p:txBody>
      </p:sp>
      <p:sp>
        <p:nvSpPr>
          <p:cNvPr id="380" name="Google Shape;380;g11a1a381388_0_649"/>
          <p:cNvSpPr txBox="1">
            <a:spLocks noGrp="1"/>
          </p:cNvSpPr>
          <p:nvPr>
            <p:ph type="sldNum" idx="12"/>
          </p:nvPr>
        </p:nvSpPr>
        <p:spPr>
          <a:xfrm>
            <a:off x="15062147" y="8290163"/>
            <a:ext cx="975600" cy="6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g11a1a381388_0_653"/>
          <p:cNvSpPr txBox="1">
            <a:spLocks noGrp="1"/>
          </p:cNvSpPr>
          <p:nvPr>
            <p:ph type="title"/>
          </p:nvPr>
        </p:nvSpPr>
        <p:spPr>
          <a:xfrm>
            <a:off x="554133" y="791156"/>
            <a:ext cx="15147600" cy="101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9pPr>
          </a:lstStyle>
          <a:p>
            <a:endParaRPr/>
          </a:p>
        </p:txBody>
      </p:sp>
      <p:sp>
        <p:nvSpPr>
          <p:cNvPr id="383" name="Google Shape;383;g11a1a381388_0_653"/>
          <p:cNvSpPr txBox="1">
            <a:spLocks noGrp="1"/>
          </p:cNvSpPr>
          <p:nvPr>
            <p:ph type="body" idx="1"/>
          </p:nvPr>
        </p:nvSpPr>
        <p:spPr>
          <a:xfrm>
            <a:off x="554133" y="2048844"/>
            <a:ext cx="7110900" cy="60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>
            <a:lvl1pPr marL="457200" lvl="0" indent="-3873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500"/>
              <a:buChar char="●"/>
              <a:defRPr sz="2500"/>
            </a:lvl1pPr>
            <a:lvl2pPr marL="914400" lvl="1" indent="-3619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Char char="○"/>
              <a:defRPr sz="2100"/>
            </a:lvl2pPr>
            <a:lvl3pPr marL="1371600" lvl="2" indent="-3619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Char char="■"/>
              <a:defRPr sz="2100"/>
            </a:lvl3pPr>
            <a:lvl4pPr marL="1828800" lvl="3" indent="-3619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Char char="●"/>
              <a:defRPr sz="2100"/>
            </a:lvl4pPr>
            <a:lvl5pPr marL="2286000" lvl="4" indent="-3619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Char char="○"/>
              <a:defRPr sz="2100"/>
            </a:lvl5pPr>
            <a:lvl6pPr marL="2743200" lvl="5" indent="-3619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Char char="■"/>
              <a:defRPr sz="2100"/>
            </a:lvl6pPr>
            <a:lvl7pPr marL="3200400" lvl="6" indent="-3619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Char char="●"/>
              <a:defRPr sz="2100"/>
            </a:lvl7pPr>
            <a:lvl8pPr marL="3657600" lvl="7" indent="-3619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Char char="○"/>
              <a:defRPr sz="2100"/>
            </a:lvl8pPr>
            <a:lvl9pPr marL="4114800" lvl="8" indent="-3619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Char char="■"/>
              <a:defRPr sz="2100"/>
            </a:lvl9pPr>
          </a:lstStyle>
          <a:p>
            <a:endParaRPr/>
          </a:p>
        </p:txBody>
      </p:sp>
      <p:sp>
        <p:nvSpPr>
          <p:cNvPr id="384" name="Google Shape;384;g11a1a381388_0_653"/>
          <p:cNvSpPr txBox="1">
            <a:spLocks noGrp="1"/>
          </p:cNvSpPr>
          <p:nvPr>
            <p:ph type="body" idx="2"/>
          </p:nvPr>
        </p:nvSpPr>
        <p:spPr>
          <a:xfrm>
            <a:off x="8590933" y="2048844"/>
            <a:ext cx="7110900" cy="60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>
            <a:lvl1pPr marL="457200" lvl="0" indent="-3873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500"/>
              <a:buChar char="●"/>
              <a:defRPr sz="2500"/>
            </a:lvl1pPr>
            <a:lvl2pPr marL="914400" lvl="1" indent="-3619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Char char="○"/>
              <a:defRPr sz="2100"/>
            </a:lvl2pPr>
            <a:lvl3pPr marL="1371600" lvl="2" indent="-3619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Char char="■"/>
              <a:defRPr sz="2100"/>
            </a:lvl3pPr>
            <a:lvl4pPr marL="1828800" lvl="3" indent="-3619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Char char="●"/>
              <a:defRPr sz="2100"/>
            </a:lvl4pPr>
            <a:lvl5pPr marL="2286000" lvl="4" indent="-3619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Char char="○"/>
              <a:defRPr sz="2100"/>
            </a:lvl5pPr>
            <a:lvl6pPr marL="2743200" lvl="5" indent="-3619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Char char="■"/>
              <a:defRPr sz="2100"/>
            </a:lvl6pPr>
            <a:lvl7pPr marL="3200400" lvl="6" indent="-3619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Char char="●"/>
              <a:defRPr sz="2100"/>
            </a:lvl7pPr>
            <a:lvl8pPr marL="3657600" lvl="7" indent="-3619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Char char="○"/>
              <a:defRPr sz="2100"/>
            </a:lvl8pPr>
            <a:lvl9pPr marL="4114800" lvl="8" indent="-3619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Char char="■"/>
              <a:defRPr sz="2100"/>
            </a:lvl9pPr>
          </a:lstStyle>
          <a:p>
            <a:endParaRPr/>
          </a:p>
        </p:txBody>
      </p:sp>
      <p:sp>
        <p:nvSpPr>
          <p:cNvPr id="385" name="Google Shape;385;g11a1a381388_0_653"/>
          <p:cNvSpPr txBox="1">
            <a:spLocks noGrp="1"/>
          </p:cNvSpPr>
          <p:nvPr>
            <p:ph type="sldNum" idx="12"/>
          </p:nvPr>
        </p:nvSpPr>
        <p:spPr>
          <a:xfrm>
            <a:off x="15062147" y="8290163"/>
            <a:ext cx="975600" cy="6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g11a1a381388_0_658"/>
          <p:cNvSpPr txBox="1">
            <a:spLocks noGrp="1"/>
          </p:cNvSpPr>
          <p:nvPr>
            <p:ph type="title"/>
          </p:nvPr>
        </p:nvSpPr>
        <p:spPr>
          <a:xfrm>
            <a:off x="554133" y="791156"/>
            <a:ext cx="15147600" cy="101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9pPr>
          </a:lstStyle>
          <a:p>
            <a:endParaRPr/>
          </a:p>
        </p:txBody>
      </p:sp>
      <p:sp>
        <p:nvSpPr>
          <p:cNvPr id="388" name="Google Shape;388;g11a1a381388_0_658"/>
          <p:cNvSpPr txBox="1">
            <a:spLocks noGrp="1"/>
          </p:cNvSpPr>
          <p:nvPr>
            <p:ph type="sldNum" idx="12"/>
          </p:nvPr>
        </p:nvSpPr>
        <p:spPr>
          <a:xfrm>
            <a:off x="15062147" y="8290163"/>
            <a:ext cx="975600" cy="6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g11a1a381388_0_661"/>
          <p:cNvSpPr txBox="1">
            <a:spLocks noGrp="1"/>
          </p:cNvSpPr>
          <p:nvPr>
            <p:ph type="title"/>
          </p:nvPr>
        </p:nvSpPr>
        <p:spPr>
          <a:xfrm>
            <a:off x="554133" y="987733"/>
            <a:ext cx="4992000" cy="134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9pPr>
          </a:lstStyle>
          <a:p>
            <a:endParaRPr/>
          </a:p>
        </p:txBody>
      </p:sp>
      <p:sp>
        <p:nvSpPr>
          <p:cNvPr id="391" name="Google Shape;391;g11a1a381388_0_661"/>
          <p:cNvSpPr txBox="1">
            <a:spLocks noGrp="1"/>
          </p:cNvSpPr>
          <p:nvPr>
            <p:ph type="body" idx="1"/>
          </p:nvPr>
        </p:nvSpPr>
        <p:spPr>
          <a:xfrm>
            <a:off x="554133" y="2470400"/>
            <a:ext cx="4992000" cy="565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>
            <a:lvl1pPr marL="457200" lvl="0" indent="-3619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Char char="●"/>
              <a:defRPr sz="2100"/>
            </a:lvl1pPr>
            <a:lvl2pPr marL="914400" lvl="1" indent="-3619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Char char="○"/>
              <a:defRPr sz="2100"/>
            </a:lvl2pPr>
            <a:lvl3pPr marL="1371600" lvl="2" indent="-3619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Char char="■"/>
              <a:defRPr sz="2100"/>
            </a:lvl3pPr>
            <a:lvl4pPr marL="1828800" lvl="3" indent="-3619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Char char="●"/>
              <a:defRPr sz="2100"/>
            </a:lvl4pPr>
            <a:lvl5pPr marL="2286000" lvl="4" indent="-3619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Char char="○"/>
              <a:defRPr sz="2100"/>
            </a:lvl5pPr>
            <a:lvl6pPr marL="2743200" lvl="5" indent="-3619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Char char="■"/>
              <a:defRPr sz="2100"/>
            </a:lvl6pPr>
            <a:lvl7pPr marL="3200400" lvl="6" indent="-3619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Char char="●"/>
              <a:defRPr sz="2100"/>
            </a:lvl7pPr>
            <a:lvl8pPr marL="3657600" lvl="7" indent="-3619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Char char="○"/>
              <a:defRPr sz="2100"/>
            </a:lvl8pPr>
            <a:lvl9pPr marL="4114800" lvl="8" indent="-3619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Char char="■"/>
              <a:defRPr sz="2100"/>
            </a:lvl9pPr>
          </a:lstStyle>
          <a:p>
            <a:endParaRPr/>
          </a:p>
        </p:txBody>
      </p:sp>
      <p:sp>
        <p:nvSpPr>
          <p:cNvPr id="392" name="Google Shape;392;g11a1a381388_0_661"/>
          <p:cNvSpPr txBox="1">
            <a:spLocks noGrp="1"/>
          </p:cNvSpPr>
          <p:nvPr>
            <p:ph type="sldNum" idx="12"/>
          </p:nvPr>
        </p:nvSpPr>
        <p:spPr>
          <a:xfrm>
            <a:off x="15062147" y="8290163"/>
            <a:ext cx="975600" cy="6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g11a1a381388_0_665"/>
          <p:cNvSpPr txBox="1">
            <a:spLocks noGrp="1"/>
          </p:cNvSpPr>
          <p:nvPr>
            <p:ph type="title"/>
          </p:nvPr>
        </p:nvSpPr>
        <p:spPr>
          <a:xfrm>
            <a:off x="871556" y="800267"/>
            <a:ext cx="11320500" cy="72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9pPr>
          </a:lstStyle>
          <a:p>
            <a:endParaRPr/>
          </a:p>
        </p:txBody>
      </p:sp>
      <p:sp>
        <p:nvSpPr>
          <p:cNvPr id="395" name="Google Shape;395;g11a1a381388_0_665"/>
          <p:cNvSpPr txBox="1">
            <a:spLocks noGrp="1"/>
          </p:cNvSpPr>
          <p:nvPr>
            <p:ph type="sldNum" idx="12"/>
          </p:nvPr>
        </p:nvSpPr>
        <p:spPr>
          <a:xfrm>
            <a:off x="15062147" y="8290163"/>
            <a:ext cx="975600" cy="6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g11a1a381388_0_668"/>
          <p:cNvSpPr/>
          <p:nvPr/>
        </p:nvSpPr>
        <p:spPr>
          <a:xfrm>
            <a:off x="8128000" y="-222"/>
            <a:ext cx="8127900" cy="9144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62525" tIns="162525" rIns="162525" bIns="1625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8" name="Google Shape;398;g11a1a381388_0_668"/>
          <p:cNvSpPr txBox="1">
            <a:spLocks noGrp="1"/>
          </p:cNvSpPr>
          <p:nvPr>
            <p:ph type="title"/>
          </p:nvPr>
        </p:nvSpPr>
        <p:spPr>
          <a:xfrm>
            <a:off x="472000" y="2192311"/>
            <a:ext cx="7191600" cy="26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9pPr>
          </a:lstStyle>
          <a:p>
            <a:endParaRPr/>
          </a:p>
        </p:txBody>
      </p:sp>
      <p:sp>
        <p:nvSpPr>
          <p:cNvPr id="399" name="Google Shape;399;g11a1a381388_0_668"/>
          <p:cNvSpPr txBox="1">
            <a:spLocks noGrp="1"/>
          </p:cNvSpPr>
          <p:nvPr>
            <p:ph type="subTitle" idx="1"/>
          </p:nvPr>
        </p:nvSpPr>
        <p:spPr>
          <a:xfrm>
            <a:off x="472000" y="4983244"/>
            <a:ext cx="7191600" cy="219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>
            <a:endParaRPr/>
          </a:p>
        </p:txBody>
      </p:sp>
      <p:sp>
        <p:nvSpPr>
          <p:cNvPr id="400" name="Google Shape;400;g11a1a381388_0_668"/>
          <p:cNvSpPr txBox="1">
            <a:spLocks noGrp="1"/>
          </p:cNvSpPr>
          <p:nvPr>
            <p:ph type="body" idx="2"/>
          </p:nvPr>
        </p:nvSpPr>
        <p:spPr>
          <a:xfrm>
            <a:off x="8781333" y="1287244"/>
            <a:ext cx="6821400" cy="656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>
            <a:lvl1pPr marL="457200" lvl="0" indent="-431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  <a:defRPr/>
            </a:lvl1pPr>
            <a:lvl2pPr marL="914400" lvl="1" indent="-3873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500"/>
              <a:buChar char="○"/>
              <a:defRPr/>
            </a:lvl2pPr>
            <a:lvl3pPr marL="1371600" lvl="2" indent="-3873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500"/>
              <a:buChar char="■"/>
              <a:defRPr/>
            </a:lvl3pPr>
            <a:lvl4pPr marL="1828800" lvl="3" indent="-3873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4pPr>
            <a:lvl5pPr marL="2286000" lvl="4" indent="-3873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500"/>
              <a:buChar char="○"/>
              <a:defRPr/>
            </a:lvl5pPr>
            <a:lvl6pPr marL="2743200" lvl="5" indent="-3873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500"/>
              <a:buChar char="■"/>
              <a:defRPr/>
            </a:lvl6pPr>
            <a:lvl7pPr marL="3200400" lvl="6" indent="-3873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7pPr>
            <a:lvl8pPr marL="3657600" lvl="7" indent="-3873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500"/>
              <a:buChar char="○"/>
              <a:defRPr/>
            </a:lvl8pPr>
            <a:lvl9pPr marL="4114800" lvl="8" indent="-3873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500"/>
              <a:buChar char="■"/>
              <a:defRPr/>
            </a:lvl9pPr>
          </a:lstStyle>
          <a:p>
            <a:endParaRPr/>
          </a:p>
        </p:txBody>
      </p:sp>
      <p:sp>
        <p:nvSpPr>
          <p:cNvPr id="401" name="Google Shape;401;g11a1a381388_0_668"/>
          <p:cNvSpPr txBox="1">
            <a:spLocks noGrp="1"/>
          </p:cNvSpPr>
          <p:nvPr>
            <p:ph type="sldNum" idx="12"/>
          </p:nvPr>
        </p:nvSpPr>
        <p:spPr>
          <a:xfrm>
            <a:off x="15062147" y="8290163"/>
            <a:ext cx="975600" cy="6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g11a1a381388_0_674"/>
          <p:cNvSpPr txBox="1">
            <a:spLocks noGrp="1"/>
          </p:cNvSpPr>
          <p:nvPr>
            <p:ph type="body" idx="1"/>
          </p:nvPr>
        </p:nvSpPr>
        <p:spPr>
          <a:xfrm>
            <a:off x="554133" y="7521022"/>
            <a:ext cx="10664400" cy="107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</a:lstStyle>
          <a:p>
            <a:endParaRPr/>
          </a:p>
        </p:txBody>
      </p:sp>
      <p:sp>
        <p:nvSpPr>
          <p:cNvPr id="404" name="Google Shape;404;g11a1a381388_0_674"/>
          <p:cNvSpPr txBox="1">
            <a:spLocks noGrp="1"/>
          </p:cNvSpPr>
          <p:nvPr>
            <p:ph type="sldNum" idx="12"/>
          </p:nvPr>
        </p:nvSpPr>
        <p:spPr>
          <a:xfrm>
            <a:off x="15062147" y="8290163"/>
            <a:ext cx="975600" cy="6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ullets 1">
  <p:cSld name="1_Bullets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g10358d212b7_0_565"/>
          <p:cNvSpPr txBox="1">
            <a:spLocks noGrp="1"/>
          </p:cNvSpPr>
          <p:nvPr>
            <p:ph type="body" idx="1"/>
          </p:nvPr>
        </p:nvSpPr>
        <p:spPr>
          <a:xfrm>
            <a:off x="723899" y="1484025"/>
            <a:ext cx="13517700" cy="611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0" anchor="t" anchorCtr="0">
            <a:normAutofit/>
          </a:bodyPr>
          <a:lstStyle>
            <a:lvl1pPr marL="457200" lvl="0" indent="-46609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3740"/>
              <a:buFont typeface="Arial"/>
              <a:buChar char="•"/>
              <a:defRPr sz="4400" b="1" i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1319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87E6"/>
              </a:buClr>
              <a:buSzPts val="2720"/>
              <a:buFont typeface="Helvetica Neue"/>
              <a:buChar char="•"/>
              <a:defRPr sz="3200" b="0" i="0">
                <a:solidFill>
                  <a:srgbClr val="3F3F3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39052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550"/>
              <a:buFont typeface="Helvetica Neue"/>
              <a:buChar char="•"/>
              <a:defRPr sz="3000" b="0" i="0">
                <a:solidFill>
                  <a:srgbClr val="0070C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314325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4pPr>
            <a:lvl5pPr marL="2286000" lvl="4" indent="-314325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5pPr>
            <a:lvl6pPr marL="2743200" lvl="5" indent="-314325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6pPr>
            <a:lvl7pPr marL="3200400" lvl="6" indent="-314325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7pPr>
            <a:lvl8pPr marL="3657600" lvl="7" indent="-314325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8pPr>
            <a:lvl9pPr marL="4114800" lvl="8" indent="-314325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g10358d212b7_0_565"/>
          <p:cNvSpPr txBox="1">
            <a:spLocks noGrp="1"/>
          </p:cNvSpPr>
          <p:nvPr>
            <p:ph type="body" idx="2"/>
          </p:nvPr>
        </p:nvSpPr>
        <p:spPr>
          <a:xfrm>
            <a:off x="711200" y="338668"/>
            <a:ext cx="13530300" cy="114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chemeClr val="accent1"/>
              </a:buClr>
              <a:buSzPts val="4050"/>
              <a:buFont typeface="Helvetica Neue"/>
              <a:buNone/>
              <a:defRPr sz="5400" b="1" i="0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228600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  <a:defRPr sz="2400" b="0" i="0"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28600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  <a:defRPr sz="2400" b="0" i="0"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28600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  <a:defRPr sz="2400" b="0" i="0"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28600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  <a:defRPr sz="2400" b="0" i="0"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4325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6pPr>
            <a:lvl7pPr marL="3200400" lvl="6" indent="-314325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7pPr>
            <a:lvl8pPr marL="3657600" lvl="7" indent="-314325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8pPr>
            <a:lvl9pPr marL="4114800" lvl="8" indent="-314325" algn="l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g10358d212b7_0_565"/>
          <p:cNvSpPr txBox="1">
            <a:spLocks noGrp="1"/>
          </p:cNvSpPr>
          <p:nvPr>
            <p:ph type="ftr" idx="11"/>
          </p:nvPr>
        </p:nvSpPr>
        <p:spPr>
          <a:xfrm>
            <a:off x="7246916" y="8551495"/>
            <a:ext cx="8290500" cy="37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A6A"/>
              </a:buClr>
              <a:buSzPts val="1400"/>
              <a:buFont typeface="Open Sans Light"/>
              <a:buNone/>
              <a:defRPr sz="1400" b="0" i="0" u="none" strike="noStrike" cap="none">
                <a:solidFill>
                  <a:srgbClr val="6A6A6A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Google Shape;44;g10358d212b7_0_565"/>
          <p:cNvSpPr txBox="1">
            <a:spLocks noGrp="1"/>
          </p:cNvSpPr>
          <p:nvPr>
            <p:ph type="sldNum" idx="12"/>
          </p:nvPr>
        </p:nvSpPr>
        <p:spPr>
          <a:xfrm>
            <a:off x="15571303" y="8551494"/>
            <a:ext cx="507900" cy="37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  <p:pic>
        <p:nvPicPr>
          <p:cNvPr id="45" name="Google Shape;45;g10358d212b7_0_56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238757" y="8328801"/>
            <a:ext cx="829563" cy="576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g11a1a381388_0_677"/>
          <p:cNvSpPr txBox="1">
            <a:spLocks noGrp="1"/>
          </p:cNvSpPr>
          <p:nvPr>
            <p:ph type="title" hasCustomPrompt="1"/>
          </p:nvPr>
        </p:nvSpPr>
        <p:spPr>
          <a:xfrm>
            <a:off x="554133" y="1966444"/>
            <a:ext cx="15147600" cy="34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300"/>
              <a:buNone/>
              <a:defRPr sz="213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300"/>
              <a:buNone/>
              <a:defRPr sz="213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300"/>
              <a:buNone/>
              <a:defRPr sz="213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300"/>
              <a:buNone/>
              <a:defRPr sz="213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300"/>
              <a:buNone/>
              <a:defRPr sz="213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300"/>
              <a:buNone/>
              <a:defRPr sz="213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300"/>
              <a:buNone/>
              <a:defRPr sz="213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300"/>
              <a:buNone/>
              <a:defRPr sz="213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300"/>
              <a:buNone/>
              <a:defRPr sz="21300"/>
            </a:lvl9pPr>
          </a:lstStyle>
          <a:p>
            <a:r>
              <a:t>xx%</a:t>
            </a:r>
          </a:p>
        </p:txBody>
      </p:sp>
      <p:sp>
        <p:nvSpPr>
          <p:cNvPr id="407" name="Google Shape;407;g11a1a381388_0_677"/>
          <p:cNvSpPr txBox="1">
            <a:spLocks noGrp="1"/>
          </p:cNvSpPr>
          <p:nvPr>
            <p:ph type="body" idx="1"/>
          </p:nvPr>
        </p:nvSpPr>
        <p:spPr>
          <a:xfrm>
            <a:off x="554133" y="5603956"/>
            <a:ext cx="15147600" cy="231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>
            <a:lvl1pPr marL="457200" lvl="0" indent="-431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  <a:defRPr/>
            </a:lvl1pPr>
            <a:lvl2pPr marL="914400" lvl="1" indent="-38735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500"/>
              <a:buChar char="○"/>
              <a:defRPr/>
            </a:lvl2pPr>
            <a:lvl3pPr marL="1371600" lvl="2" indent="-38735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500"/>
              <a:buChar char="■"/>
              <a:defRPr/>
            </a:lvl3pPr>
            <a:lvl4pPr marL="1828800" lvl="3" indent="-38735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4pPr>
            <a:lvl5pPr marL="2286000" lvl="4" indent="-38735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500"/>
              <a:buChar char="○"/>
              <a:defRPr/>
            </a:lvl5pPr>
            <a:lvl6pPr marL="2743200" lvl="5" indent="-38735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500"/>
              <a:buChar char="■"/>
              <a:defRPr/>
            </a:lvl6pPr>
            <a:lvl7pPr marL="3200400" lvl="6" indent="-38735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7pPr>
            <a:lvl8pPr marL="3657600" lvl="7" indent="-38735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500"/>
              <a:buChar char="○"/>
              <a:defRPr/>
            </a:lvl8pPr>
            <a:lvl9pPr marL="4114800" lvl="8" indent="-38735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500"/>
              <a:buChar char="■"/>
              <a:defRPr/>
            </a:lvl9pPr>
          </a:lstStyle>
          <a:p>
            <a:endParaRPr/>
          </a:p>
        </p:txBody>
      </p:sp>
      <p:sp>
        <p:nvSpPr>
          <p:cNvPr id="408" name="Google Shape;408;g11a1a381388_0_677"/>
          <p:cNvSpPr txBox="1">
            <a:spLocks noGrp="1"/>
          </p:cNvSpPr>
          <p:nvPr>
            <p:ph type="sldNum" idx="12"/>
          </p:nvPr>
        </p:nvSpPr>
        <p:spPr>
          <a:xfrm>
            <a:off x="15062147" y="8290163"/>
            <a:ext cx="975600" cy="6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8_area science park">
  <p:cSld name="8_area science park">
    <p:spTree>
      <p:nvGrpSpPr>
        <p:cNvPr id="1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0" name="Google Shape;410;g11a1a381388_0_683"/>
          <p:cNvCxnSpPr>
            <a:endCxn id="411" idx="2"/>
          </p:cNvCxnSpPr>
          <p:nvPr/>
        </p:nvCxnSpPr>
        <p:spPr>
          <a:xfrm>
            <a:off x="1676973" y="8610987"/>
            <a:ext cx="3506700" cy="0"/>
          </a:xfrm>
          <a:prstGeom prst="straightConnector1">
            <a:avLst/>
          </a:prstGeom>
          <a:noFill/>
          <a:ln w="9525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411" name="Google Shape;411;g11a1a381388_0_683"/>
          <p:cNvSpPr/>
          <p:nvPr/>
        </p:nvSpPr>
        <p:spPr>
          <a:xfrm>
            <a:off x="5183673" y="8556537"/>
            <a:ext cx="108900" cy="108900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txBody>
          <a:bodyPr spcFirstLastPara="1" wrap="square" lIns="162525" tIns="81250" rIns="162525" bIns="812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12" name="Google Shape;412;g11a1a381388_0_683"/>
          <p:cNvPicPr preferRelativeResize="0"/>
          <p:nvPr/>
        </p:nvPicPr>
        <p:blipFill rotWithShape="1">
          <a:blip r:embed="rId2">
            <a:alphaModFix/>
          </a:blip>
          <a:srcRect r="60600" b="-7851"/>
          <a:stretch/>
        </p:blipFill>
        <p:spPr>
          <a:xfrm>
            <a:off x="3597369" y="8412426"/>
            <a:ext cx="1586303" cy="185413"/>
          </a:xfrm>
          <a:prstGeom prst="rect">
            <a:avLst/>
          </a:prstGeom>
          <a:noFill/>
          <a:ln>
            <a:noFill/>
          </a:ln>
        </p:spPr>
      </p:pic>
      <p:pic>
        <p:nvPicPr>
          <p:cNvPr id="413" name="Google Shape;413;g11a1a381388_0_683" descr="Immagine che contiene orologio, segnale&#10;&#10;Descrizione generata automa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1118" y="8220786"/>
            <a:ext cx="1486039" cy="703698"/>
          </a:xfrm>
          <a:prstGeom prst="rect">
            <a:avLst/>
          </a:prstGeom>
          <a:noFill/>
          <a:ln>
            <a:noFill/>
          </a:ln>
        </p:spPr>
      </p:pic>
      <p:sp>
        <p:nvSpPr>
          <p:cNvPr id="414" name="Google Shape;414;g11a1a381388_0_683"/>
          <p:cNvSpPr txBox="1">
            <a:spLocks noGrp="1"/>
          </p:cNvSpPr>
          <p:nvPr>
            <p:ph type="body" idx="1"/>
          </p:nvPr>
        </p:nvSpPr>
        <p:spPr>
          <a:xfrm>
            <a:off x="6528507" y="1927367"/>
            <a:ext cx="9282000" cy="62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81250" rIns="162525" bIns="81250" anchor="t" anchorCtr="0">
            <a:normAutofit/>
          </a:bodyPr>
          <a:lstStyle>
            <a:lvl1pPr marL="457200" lvl="0" indent="-228600" algn="just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Calibri"/>
              <a:buNone/>
              <a:defRPr sz="28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○"/>
              <a:defRPr/>
            </a:lvl2pPr>
            <a:lvl3pPr marL="1371600" lvl="2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■"/>
              <a:defRPr/>
            </a:lvl3pPr>
            <a:lvl4pPr marL="1828800" lvl="3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  <a:defRPr/>
            </a:lvl4pPr>
            <a:lvl5pPr marL="2286000" lvl="4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○"/>
              <a:defRPr/>
            </a:lvl5pPr>
            <a:lvl6pPr marL="2743200" lvl="5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■"/>
              <a:defRPr/>
            </a:lvl6pPr>
            <a:lvl7pPr marL="3200400" lvl="6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  <a:defRPr/>
            </a:lvl7pPr>
            <a:lvl8pPr marL="3657600" lvl="7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○"/>
              <a:defRPr/>
            </a:lvl8pPr>
            <a:lvl9pPr marL="4114800" lvl="8" indent="-431800" algn="l">
              <a:lnSpc>
                <a:spcPct val="90000"/>
              </a:lnSpc>
              <a:spcBef>
                <a:spcPts val="2100"/>
              </a:spcBef>
              <a:spcAft>
                <a:spcPts val="2100"/>
              </a:spcAft>
              <a:buClr>
                <a:schemeClr val="dk1"/>
              </a:buClr>
              <a:buSzPts val="3200"/>
              <a:buChar char="■"/>
              <a:defRPr/>
            </a:lvl9pPr>
          </a:lstStyle>
          <a:p>
            <a:endParaRPr/>
          </a:p>
        </p:txBody>
      </p:sp>
      <p:sp>
        <p:nvSpPr>
          <p:cNvPr id="415" name="Google Shape;415;g11a1a381388_0_683"/>
          <p:cNvSpPr txBox="1">
            <a:spLocks noGrp="1"/>
          </p:cNvSpPr>
          <p:nvPr>
            <p:ph type="title"/>
          </p:nvPr>
        </p:nvSpPr>
        <p:spPr>
          <a:xfrm>
            <a:off x="447147" y="859588"/>
            <a:ext cx="15361500" cy="103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81250" rIns="162525" bIns="8125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4300"/>
              <a:buFont typeface="Calibri"/>
              <a:buNone/>
              <a:defRPr sz="4300" b="1">
                <a:solidFill>
                  <a:srgbClr val="3F3F3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9pPr>
          </a:lstStyle>
          <a:p>
            <a:endParaRPr/>
          </a:p>
        </p:txBody>
      </p:sp>
      <p:sp>
        <p:nvSpPr>
          <p:cNvPr id="416" name="Google Shape;416;g11a1a381388_0_683"/>
          <p:cNvSpPr>
            <a:spLocks noGrp="1"/>
          </p:cNvSpPr>
          <p:nvPr>
            <p:ph type="pic" idx="2"/>
          </p:nvPr>
        </p:nvSpPr>
        <p:spPr>
          <a:xfrm>
            <a:off x="449792" y="1927367"/>
            <a:ext cx="5633100" cy="62388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pic>
        <p:nvPicPr>
          <p:cNvPr id="417" name="Google Shape;417;g11a1a381388_0_683"/>
          <p:cNvPicPr preferRelativeResize="0"/>
          <p:nvPr/>
        </p:nvPicPr>
        <p:blipFill rotWithShape="1">
          <a:blip r:embed="rId4">
            <a:alphaModFix/>
          </a:blip>
          <a:srcRect b="10601"/>
          <a:stretch/>
        </p:blipFill>
        <p:spPr>
          <a:xfrm>
            <a:off x="0" y="11004"/>
            <a:ext cx="16255997" cy="815514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18" name="Google Shape;418;g11a1a381388_0_683"/>
          <p:cNvGrpSpPr/>
          <p:nvPr/>
        </p:nvGrpSpPr>
        <p:grpSpPr>
          <a:xfrm>
            <a:off x="14400728" y="8055722"/>
            <a:ext cx="1495908" cy="959125"/>
            <a:chOff x="1403648" y="4531287"/>
            <a:chExt cx="841438" cy="539501"/>
          </a:xfrm>
        </p:grpSpPr>
        <p:pic>
          <p:nvPicPr>
            <p:cNvPr id="419" name="Google Shape;419;g11a1a381388_0_683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492897" y="4531287"/>
              <a:ext cx="752189" cy="539501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420" name="Google Shape;420;g11a1a381388_0_683"/>
            <p:cNvCxnSpPr/>
            <p:nvPr/>
          </p:nvCxnSpPr>
          <p:spPr>
            <a:xfrm>
              <a:off x="1403648" y="4665197"/>
              <a:ext cx="0" cy="295800"/>
            </a:xfrm>
            <a:prstGeom prst="straightConnector1">
              <a:avLst/>
            </a:prstGeom>
            <a:noFill/>
            <a:ln w="25400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area science park">
  <p:cSld name="2_area science park"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2" name="Google Shape;422;g11a1a381388_0_695"/>
          <p:cNvPicPr preferRelativeResize="0"/>
          <p:nvPr/>
        </p:nvPicPr>
        <p:blipFill rotWithShape="1">
          <a:blip r:embed="rId2">
            <a:alphaModFix/>
          </a:blip>
          <a:srcRect b="10601"/>
          <a:stretch/>
        </p:blipFill>
        <p:spPr>
          <a:xfrm>
            <a:off x="0" y="11004"/>
            <a:ext cx="16255997" cy="815514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23" name="Google Shape;423;g11a1a381388_0_695"/>
          <p:cNvCxnSpPr>
            <a:endCxn id="424" idx="2"/>
          </p:cNvCxnSpPr>
          <p:nvPr/>
        </p:nvCxnSpPr>
        <p:spPr>
          <a:xfrm>
            <a:off x="1676973" y="8610987"/>
            <a:ext cx="3506700" cy="0"/>
          </a:xfrm>
          <a:prstGeom prst="straightConnector1">
            <a:avLst/>
          </a:prstGeom>
          <a:noFill/>
          <a:ln w="9525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424" name="Google Shape;424;g11a1a381388_0_695"/>
          <p:cNvSpPr/>
          <p:nvPr/>
        </p:nvSpPr>
        <p:spPr>
          <a:xfrm>
            <a:off x="5183673" y="8556537"/>
            <a:ext cx="108900" cy="108900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txBody>
          <a:bodyPr spcFirstLastPara="1" wrap="square" lIns="162525" tIns="81250" rIns="162525" bIns="812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25" name="Google Shape;425;g11a1a381388_0_695"/>
          <p:cNvPicPr preferRelativeResize="0"/>
          <p:nvPr/>
        </p:nvPicPr>
        <p:blipFill rotWithShape="1">
          <a:blip r:embed="rId3">
            <a:alphaModFix/>
          </a:blip>
          <a:srcRect r="60600" b="-7851"/>
          <a:stretch/>
        </p:blipFill>
        <p:spPr>
          <a:xfrm>
            <a:off x="3597369" y="8412426"/>
            <a:ext cx="1586303" cy="185413"/>
          </a:xfrm>
          <a:prstGeom prst="rect">
            <a:avLst/>
          </a:prstGeom>
          <a:noFill/>
          <a:ln>
            <a:noFill/>
          </a:ln>
        </p:spPr>
      </p:pic>
      <p:pic>
        <p:nvPicPr>
          <p:cNvPr id="426" name="Google Shape;426;g11a1a381388_0_695" descr="Immagine che contiene orologio, segnale&#10;&#10;Descrizione generata automaticament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91118" y="8220786"/>
            <a:ext cx="1486039" cy="703698"/>
          </a:xfrm>
          <a:prstGeom prst="rect">
            <a:avLst/>
          </a:prstGeom>
          <a:noFill/>
          <a:ln>
            <a:noFill/>
          </a:ln>
        </p:spPr>
      </p:pic>
      <p:sp>
        <p:nvSpPr>
          <p:cNvPr id="427" name="Google Shape;427;g11a1a381388_0_695"/>
          <p:cNvSpPr txBox="1">
            <a:spLocks noGrp="1"/>
          </p:cNvSpPr>
          <p:nvPr>
            <p:ph type="body" idx="1"/>
          </p:nvPr>
        </p:nvSpPr>
        <p:spPr>
          <a:xfrm>
            <a:off x="447147" y="1927367"/>
            <a:ext cx="9282000" cy="62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81250" rIns="162525" bIns="81250" anchor="t" anchorCtr="0">
            <a:normAutofit/>
          </a:bodyPr>
          <a:lstStyle>
            <a:lvl1pPr marL="457200" lvl="0" indent="-228600" algn="just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Calibri"/>
              <a:buNone/>
              <a:defRPr sz="28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○"/>
              <a:defRPr/>
            </a:lvl2pPr>
            <a:lvl3pPr marL="1371600" lvl="2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■"/>
              <a:defRPr/>
            </a:lvl3pPr>
            <a:lvl4pPr marL="1828800" lvl="3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  <a:defRPr/>
            </a:lvl4pPr>
            <a:lvl5pPr marL="2286000" lvl="4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○"/>
              <a:defRPr/>
            </a:lvl5pPr>
            <a:lvl6pPr marL="2743200" lvl="5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■"/>
              <a:defRPr/>
            </a:lvl6pPr>
            <a:lvl7pPr marL="3200400" lvl="6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  <a:defRPr/>
            </a:lvl7pPr>
            <a:lvl8pPr marL="3657600" lvl="7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○"/>
              <a:defRPr/>
            </a:lvl8pPr>
            <a:lvl9pPr marL="4114800" lvl="8" indent="-431800" algn="l">
              <a:lnSpc>
                <a:spcPct val="90000"/>
              </a:lnSpc>
              <a:spcBef>
                <a:spcPts val="2100"/>
              </a:spcBef>
              <a:spcAft>
                <a:spcPts val="2100"/>
              </a:spcAft>
              <a:buClr>
                <a:schemeClr val="dk1"/>
              </a:buClr>
              <a:buSzPts val="3200"/>
              <a:buChar char="■"/>
              <a:defRPr/>
            </a:lvl9pPr>
          </a:lstStyle>
          <a:p>
            <a:endParaRPr/>
          </a:p>
        </p:txBody>
      </p:sp>
      <p:sp>
        <p:nvSpPr>
          <p:cNvPr id="428" name="Google Shape;428;g11a1a381388_0_695"/>
          <p:cNvSpPr txBox="1">
            <a:spLocks noGrp="1"/>
          </p:cNvSpPr>
          <p:nvPr>
            <p:ph type="title"/>
          </p:nvPr>
        </p:nvSpPr>
        <p:spPr>
          <a:xfrm>
            <a:off x="447147" y="859588"/>
            <a:ext cx="15361500" cy="103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81250" rIns="162525" bIns="8125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4300"/>
              <a:buFont typeface="Calibri"/>
              <a:buNone/>
              <a:defRPr sz="4300" b="1">
                <a:solidFill>
                  <a:srgbClr val="3F3F3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9pPr>
          </a:lstStyle>
          <a:p>
            <a:endParaRPr/>
          </a:p>
        </p:txBody>
      </p:sp>
      <p:sp>
        <p:nvSpPr>
          <p:cNvPr id="429" name="Google Shape;429;g11a1a381388_0_695"/>
          <p:cNvSpPr>
            <a:spLocks noGrp="1"/>
          </p:cNvSpPr>
          <p:nvPr>
            <p:ph type="pic" idx="2"/>
          </p:nvPr>
        </p:nvSpPr>
        <p:spPr>
          <a:xfrm>
            <a:off x="10175698" y="1927367"/>
            <a:ext cx="5633100" cy="62388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grpSp>
        <p:nvGrpSpPr>
          <p:cNvPr id="430" name="Google Shape;430;g11a1a381388_0_695"/>
          <p:cNvGrpSpPr/>
          <p:nvPr/>
        </p:nvGrpSpPr>
        <p:grpSpPr>
          <a:xfrm>
            <a:off x="14400728" y="8055722"/>
            <a:ext cx="1495908" cy="959125"/>
            <a:chOff x="1403648" y="4531287"/>
            <a:chExt cx="841438" cy="539501"/>
          </a:xfrm>
        </p:grpSpPr>
        <p:pic>
          <p:nvPicPr>
            <p:cNvPr id="431" name="Google Shape;431;g11a1a381388_0_695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492897" y="4531287"/>
              <a:ext cx="752189" cy="539501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432" name="Google Shape;432;g11a1a381388_0_695"/>
            <p:cNvCxnSpPr/>
            <p:nvPr/>
          </p:nvCxnSpPr>
          <p:spPr>
            <a:xfrm>
              <a:off x="1403648" y="4665197"/>
              <a:ext cx="0" cy="295800"/>
            </a:xfrm>
            <a:prstGeom prst="straightConnector1">
              <a:avLst/>
            </a:prstGeom>
            <a:noFill/>
            <a:ln w="25400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area science park">
  <p:cSld name="3_area science park"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4" name="Google Shape;434;g11a1a381388_0_707"/>
          <p:cNvCxnSpPr>
            <a:endCxn id="435" idx="2"/>
          </p:cNvCxnSpPr>
          <p:nvPr/>
        </p:nvCxnSpPr>
        <p:spPr>
          <a:xfrm>
            <a:off x="1676973" y="8610987"/>
            <a:ext cx="3506700" cy="0"/>
          </a:xfrm>
          <a:prstGeom prst="straightConnector1">
            <a:avLst/>
          </a:prstGeom>
          <a:noFill/>
          <a:ln w="9525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435" name="Google Shape;435;g11a1a381388_0_707"/>
          <p:cNvSpPr/>
          <p:nvPr/>
        </p:nvSpPr>
        <p:spPr>
          <a:xfrm>
            <a:off x="5183673" y="8556537"/>
            <a:ext cx="108900" cy="108900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txBody>
          <a:bodyPr spcFirstLastPara="1" wrap="square" lIns="162525" tIns="81250" rIns="162525" bIns="812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36" name="Google Shape;436;g11a1a381388_0_707"/>
          <p:cNvPicPr preferRelativeResize="0"/>
          <p:nvPr/>
        </p:nvPicPr>
        <p:blipFill rotWithShape="1">
          <a:blip r:embed="rId2">
            <a:alphaModFix/>
          </a:blip>
          <a:srcRect r="60600" b="-7851"/>
          <a:stretch/>
        </p:blipFill>
        <p:spPr>
          <a:xfrm>
            <a:off x="3597369" y="8412426"/>
            <a:ext cx="1586303" cy="185413"/>
          </a:xfrm>
          <a:prstGeom prst="rect">
            <a:avLst/>
          </a:prstGeom>
          <a:noFill/>
          <a:ln>
            <a:noFill/>
          </a:ln>
        </p:spPr>
      </p:pic>
      <p:pic>
        <p:nvPicPr>
          <p:cNvPr id="437" name="Google Shape;437;g11a1a381388_0_707" descr="Immagine che contiene orologio, segnale&#10;&#10;Descrizione generata automa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1118" y="8220786"/>
            <a:ext cx="1486039" cy="703698"/>
          </a:xfrm>
          <a:prstGeom prst="rect">
            <a:avLst/>
          </a:prstGeom>
          <a:noFill/>
          <a:ln>
            <a:noFill/>
          </a:ln>
        </p:spPr>
      </p:pic>
      <p:sp>
        <p:nvSpPr>
          <p:cNvPr id="438" name="Google Shape;438;g11a1a381388_0_707"/>
          <p:cNvSpPr txBox="1">
            <a:spLocks noGrp="1"/>
          </p:cNvSpPr>
          <p:nvPr>
            <p:ph type="title"/>
          </p:nvPr>
        </p:nvSpPr>
        <p:spPr>
          <a:xfrm>
            <a:off x="447147" y="859588"/>
            <a:ext cx="15361500" cy="103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81250" rIns="162525" bIns="8125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4300"/>
              <a:buFont typeface="Calibri"/>
              <a:buNone/>
              <a:defRPr sz="4300" b="1">
                <a:solidFill>
                  <a:srgbClr val="3F3F3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lvl9pPr>
          </a:lstStyle>
          <a:p>
            <a:endParaRPr/>
          </a:p>
        </p:txBody>
      </p:sp>
      <p:sp>
        <p:nvSpPr>
          <p:cNvPr id="439" name="Google Shape;439;g11a1a381388_0_707"/>
          <p:cNvSpPr txBox="1">
            <a:spLocks noGrp="1"/>
          </p:cNvSpPr>
          <p:nvPr>
            <p:ph type="body" idx="1"/>
          </p:nvPr>
        </p:nvSpPr>
        <p:spPr>
          <a:xfrm>
            <a:off x="445911" y="1890889"/>
            <a:ext cx="15364200" cy="63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81250" rIns="162525" bIns="8125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●"/>
              <a:defRPr sz="2800">
                <a:solidFill>
                  <a:srgbClr val="3F3F3F"/>
                </a:solidFill>
              </a:defRPr>
            </a:lvl1pPr>
            <a:lvl2pPr marL="914400" lvl="1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○"/>
              <a:defRPr/>
            </a:lvl2pPr>
            <a:lvl3pPr marL="1371600" lvl="2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■"/>
              <a:defRPr/>
            </a:lvl3pPr>
            <a:lvl4pPr marL="1828800" lvl="3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  <a:defRPr/>
            </a:lvl4pPr>
            <a:lvl5pPr marL="2286000" lvl="4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○"/>
              <a:defRPr/>
            </a:lvl5pPr>
            <a:lvl6pPr marL="2743200" lvl="5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■"/>
              <a:defRPr/>
            </a:lvl6pPr>
            <a:lvl7pPr marL="3200400" lvl="6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  <a:defRPr/>
            </a:lvl7pPr>
            <a:lvl8pPr marL="3657600" lvl="7" indent="-431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3200"/>
              <a:buChar char="○"/>
              <a:defRPr/>
            </a:lvl8pPr>
            <a:lvl9pPr marL="4114800" lvl="8" indent="-431800" algn="l">
              <a:lnSpc>
                <a:spcPct val="90000"/>
              </a:lnSpc>
              <a:spcBef>
                <a:spcPts val="2100"/>
              </a:spcBef>
              <a:spcAft>
                <a:spcPts val="2100"/>
              </a:spcAft>
              <a:buClr>
                <a:schemeClr val="dk1"/>
              </a:buClr>
              <a:buSzPts val="3200"/>
              <a:buChar char="■"/>
              <a:defRPr/>
            </a:lvl9pPr>
          </a:lstStyle>
          <a:p>
            <a:endParaRPr/>
          </a:p>
        </p:txBody>
      </p:sp>
      <p:pic>
        <p:nvPicPr>
          <p:cNvPr id="440" name="Google Shape;440;g11a1a381388_0_707"/>
          <p:cNvPicPr preferRelativeResize="0"/>
          <p:nvPr/>
        </p:nvPicPr>
        <p:blipFill rotWithShape="1">
          <a:blip r:embed="rId4">
            <a:alphaModFix/>
          </a:blip>
          <a:srcRect b="10601"/>
          <a:stretch/>
        </p:blipFill>
        <p:spPr>
          <a:xfrm>
            <a:off x="0" y="11004"/>
            <a:ext cx="16255997" cy="815514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41" name="Google Shape;441;g11a1a381388_0_707"/>
          <p:cNvGrpSpPr/>
          <p:nvPr/>
        </p:nvGrpSpPr>
        <p:grpSpPr>
          <a:xfrm>
            <a:off x="14400728" y="8055722"/>
            <a:ext cx="1495908" cy="959125"/>
            <a:chOff x="1403648" y="4531287"/>
            <a:chExt cx="841438" cy="539501"/>
          </a:xfrm>
        </p:grpSpPr>
        <p:pic>
          <p:nvPicPr>
            <p:cNvPr id="442" name="Google Shape;442;g11a1a381388_0_707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492897" y="4531287"/>
              <a:ext cx="752189" cy="539501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443" name="Google Shape;443;g11a1a381388_0_707"/>
            <p:cNvCxnSpPr/>
            <p:nvPr/>
          </p:nvCxnSpPr>
          <p:spPr>
            <a:xfrm>
              <a:off x="1403648" y="4665197"/>
              <a:ext cx="0" cy="295800"/>
            </a:xfrm>
            <a:prstGeom prst="straightConnector1">
              <a:avLst/>
            </a:prstGeom>
            <a:noFill/>
            <a:ln w="25400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fault Slide">
  <p:cSld name="Default Slide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g10358d212b7_0_530"/>
          <p:cNvSpPr txBox="1">
            <a:spLocks noGrp="1"/>
          </p:cNvSpPr>
          <p:nvPr>
            <p:ph type="body" idx="1"/>
          </p:nvPr>
        </p:nvSpPr>
        <p:spPr>
          <a:xfrm>
            <a:off x="1288800" y="7773424"/>
            <a:ext cx="13684200" cy="81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1pPr>
          </a:lstStyle>
          <a:p>
            <a:endParaRPr/>
          </a:p>
        </p:txBody>
      </p:sp>
      <p:sp>
        <p:nvSpPr>
          <p:cNvPr id="49" name="Google Shape;49;g10358d212b7_0_530"/>
          <p:cNvSpPr txBox="1">
            <a:spLocks noGrp="1"/>
          </p:cNvSpPr>
          <p:nvPr>
            <p:ph type="sldNum" idx="12"/>
          </p:nvPr>
        </p:nvSpPr>
        <p:spPr>
          <a:xfrm>
            <a:off x="15175649" y="8444179"/>
            <a:ext cx="975600" cy="6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oogle Shape;51;g10358d212b7_0_477"/>
          <p:cNvGrpSpPr/>
          <p:nvPr/>
        </p:nvGrpSpPr>
        <p:grpSpPr>
          <a:xfrm>
            <a:off x="1476201" y="2117816"/>
            <a:ext cx="1325790" cy="81469"/>
            <a:chOff x="4580561" y="2589004"/>
            <a:chExt cx="1064464" cy="25200"/>
          </a:xfrm>
        </p:grpSpPr>
        <p:sp>
          <p:nvSpPr>
            <p:cNvPr id="52" name="Google Shape;52;g10358d212b7_0_47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" name="Google Shape;53;g10358d212b7_0_47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4" name="Google Shape;54;g10358d212b7_0_477"/>
          <p:cNvSpPr txBox="1">
            <a:spLocks noGrp="1"/>
          </p:cNvSpPr>
          <p:nvPr>
            <p:ph type="title"/>
          </p:nvPr>
        </p:nvSpPr>
        <p:spPr>
          <a:xfrm>
            <a:off x="1296800" y="2351022"/>
            <a:ext cx="13668300" cy="269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5" name="Google Shape;55;g10358d212b7_0_477"/>
          <p:cNvSpPr txBox="1">
            <a:spLocks noGrp="1"/>
          </p:cNvSpPr>
          <p:nvPr>
            <p:ph type="sldNum" idx="12"/>
          </p:nvPr>
        </p:nvSpPr>
        <p:spPr>
          <a:xfrm>
            <a:off x="15175649" y="8444179"/>
            <a:ext cx="975600" cy="6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18" Type="http://schemas.openxmlformats.org/officeDocument/2006/relationships/slideLayout" Target="../slideLayouts/slideLayout42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27.xml"/><Relationship Id="rId21" Type="http://schemas.openxmlformats.org/officeDocument/2006/relationships/slideLayout" Target="../slideLayouts/slideLayout45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41.xml"/><Relationship Id="rId25" Type="http://schemas.openxmlformats.org/officeDocument/2006/relationships/slideLayout" Target="../slideLayouts/slideLayout49.xml"/><Relationship Id="rId2" Type="http://schemas.openxmlformats.org/officeDocument/2006/relationships/slideLayout" Target="../slideLayouts/slideLayout26.xml"/><Relationship Id="rId16" Type="http://schemas.openxmlformats.org/officeDocument/2006/relationships/slideLayout" Target="../slideLayouts/slideLayout40.xml"/><Relationship Id="rId2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24" Type="http://schemas.openxmlformats.org/officeDocument/2006/relationships/slideLayout" Target="../slideLayouts/slideLayout48.xml"/><Relationship Id="rId5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39.xml"/><Relationship Id="rId23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34.xml"/><Relationship Id="rId19" Type="http://schemas.openxmlformats.org/officeDocument/2006/relationships/slideLayout" Target="../slideLayouts/slideLayout43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8.xml"/><Relationship Id="rId22" Type="http://schemas.openxmlformats.org/officeDocument/2006/relationships/slideLayout" Target="../slideLayouts/slideLayout4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slideLayout" Target="../slideLayouts/slideLayout62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slideLayout" Target="../slideLayouts/slideLayout6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treamline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g10358d212b7_0_465"/>
          <p:cNvSpPr txBox="1">
            <a:spLocks noGrp="1"/>
          </p:cNvSpPr>
          <p:nvPr>
            <p:ph type="title"/>
          </p:nvPr>
        </p:nvSpPr>
        <p:spPr>
          <a:xfrm>
            <a:off x="554133" y="791156"/>
            <a:ext cx="15147600" cy="101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Font typeface="Raleway"/>
              <a:buNone/>
              <a:defRPr sz="50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Font typeface="Raleway"/>
              <a:buNone/>
              <a:defRPr sz="50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Font typeface="Raleway"/>
              <a:buNone/>
              <a:defRPr sz="50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Font typeface="Raleway"/>
              <a:buNone/>
              <a:defRPr sz="50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Font typeface="Raleway"/>
              <a:buNone/>
              <a:defRPr sz="50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Font typeface="Raleway"/>
              <a:buNone/>
              <a:defRPr sz="50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Font typeface="Raleway"/>
              <a:buNone/>
              <a:defRPr sz="50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Font typeface="Raleway"/>
              <a:buNone/>
              <a:defRPr sz="50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Font typeface="Raleway"/>
              <a:buNone/>
              <a:defRPr sz="50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" name="Google Shape;7;g10358d212b7_0_465"/>
          <p:cNvSpPr txBox="1">
            <a:spLocks noGrp="1"/>
          </p:cNvSpPr>
          <p:nvPr>
            <p:ph type="body" idx="1"/>
          </p:nvPr>
        </p:nvSpPr>
        <p:spPr>
          <a:xfrm>
            <a:off x="554133" y="2048844"/>
            <a:ext cx="15147600" cy="60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>
            <a:lvl1pPr marL="457200" marR="0" lvl="0" indent="-3746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300"/>
              <a:buFont typeface="Lato"/>
              <a:buChar char="●"/>
              <a:defRPr sz="23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Lato"/>
              <a:buChar char="○"/>
              <a:defRPr sz="2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Lato"/>
              <a:buChar char="■"/>
              <a:defRPr sz="2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Lato"/>
              <a:buChar char="●"/>
              <a:defRPr sz="2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Lato"/>
              <a:buChar char="○"/>
              <a:defRPr sz="2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Lato"/>
              <a:buChar char="■"/>
              <a:defRPr sz="2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Lato"/>
              <a:buChar char="●"/>
              <a:defRPr sz="2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Lato"/>
              <a:buChar char="○"/>
              <a:defRPr sz="2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Lato"/>
              <a:buChar char="■"/>
              <a:defRPr sz="2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" name="Google Shape;8;g10358d212b7_0_465"/>
          <p:cNvSpPr txBox="1">
            <a:spLocks noGrp="1"/>
          </p:cNvSpPr>
          <p:nvPr>
            <p:ph type="sldNum" idx="12"/>
          </p:nvPr>
        </p:nvSpPr>
        <p:spPr>
          <a:xfrm>
            <a:off x="15175649" y="8444179"/>
            <a:ext cx="975600" cy="6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treamline">
    <p:bg>
      <p:bgPr>
        <a:solidFill>
          <a:schemeClr val="lt1"/>
        </a:solidFill>
        <a:effectLst/>
      </p:bgPr>
    </p:bg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11a1a381388_0_1672"/>
          <p:cNvSpPr txBox="1">
            <a:spLocks noGrp="1"/>
          </p:cNvSpPr>
          <p:nvPr>
            <p:ph type="title"/>
          </p:nvPr>
        </p:nvSpPr>
        <p:spPr>
          <a:xfrm>
            <a:off x="554133" y="791156"/>
            <a:ext cx="15147600" cy="101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Font typeface="Raleway"/>
              <a:buNone/>
              <a:defRPr sz="50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Font typeface="Raleway"/>
              <a:buNone/>
              <a:defRPr sz="50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Font typeface="Raleway"/>
              <a:buNone/>
              <a:defRPr sz="50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Font typeface="Raleway"/>
              <a:buNone/>
              <a:defRPr sz="50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Font typeface="Raleway"/>
              <a:buNone/>
              <a:defRPr sz="50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Font typeface="Raleway"/>
              <a:buNone/>
              <a:defRPr sz="50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Font typeface="Raleway"/>
              <a:buNone/>
              <a:defRPr sz="50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Font typeface="Raleway"/>
              <a:buNone/>
              <a:defRPr sz="50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Font typeface="Raleway"/>
              <a:buNone/>
              <a:defRPr sz="50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181" name="Google Shape;181;g11a1a381388_0_1672"/>
          <p:cNvSpPr txBox="1">
            <a:spLocks noGrp="1"/>
          </p:cNvSpPr>
          <p:nvPr>
            <p:ph type="body" idx="1"/>
          </p:nvPr>
        </p:nvSpPr>
        <p:spPr>
          <a:xfrm>
            <a:off x="554133" y="2048844"/>
            <a:ext cx="15147600" cy="60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>
            <a:lvl1pPr marL="457200" marR="0" lvl="0" indent="-3746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300"/>
              <a:buFont typeface="Lato"/>
              <a:buChar char="●"/>
              <a:defRPr sz="23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Lato"/>
              <a:buChar char="○"/>
              <a:defRPr sz="2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Lato"/>
              <a:buChar char="■"/>
              <a:defRPr sz="2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Lato"/>
              <a:buChar char="●"/>
              <a:defRPr sz="2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Lato"/>
              <a:buChar char="○"/>
              <a:defRPr sz="2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Lato"/>
              <a:buChar char="■"/>
              <a:defRPr sz="2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Lato"/>
              <a:buChar char="●"/>
              <a:defRPr sz="2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Lato"/>
              <a:buChar char="○"/>
              <a:defRPr sz="2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Lato"/>
              <a:buChar char="■"/>
              <a:defRPr sz="2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182" name="Google Shape;182;g11a1a381388_0_1672"/>
          <p:cNvSpPr txBox="1">
            <a:spLocks noGrp="1"/>
          </p:cNvSpPr>
          <p:nvPr>
            <p:ph type="sldNum" idx="12"/>
          </p:nvPr>
        </p:nvSpPr>
        <p:spPr>
          <a:xfrm>
            <a:off x="15175649" y="8444179"/>
            <a:ext cx="975600" cy="6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88" r:id="rId15"/>
    <p:sldLayoutId id="2147483689" r:id="rId16"/>
    <p:sldLayoutId id="2147483690" r:id="rId17"/>
    <p:sldLayoutId id="2147483691" r:id="rId18"/>
    <p:sldLayoutId id="2147483692" r:id="rId19"/>
    <p:sldLayoutId id="2147483693" r:id="rId20"/>
    <p:sldLayoutId id="2147483694" r:id="rId21"/>
    <p:sldLayoutId id="2147483695" r:id="rId22"/>
    <p:sldLayoutId id="2147483696" r:id="rId23"/>
    <p:sldLayoutId id="2147483697" r:id="rId24"/>
    <p:sldLayoutId id="2147483698" r:id="rId2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g11a1a381388_0_638"/>
          <p:cNvSpPr txBox="1">
            <a:spLocks noGrp="1"/>
          </p:cNvSpPr>
          <p:nvPr>
            <p:ph type="title"/>
          </p:nvPr>
        </p:nvSpPr>
        <p:spPr>
          <a:xfrm>
            <a:off x="554133" y="791156"/>
            <a:ext cx="15147600" cy="101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None/>
              <a:defRPr sz="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None/>
              <a:defRPr sz="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None/>
              <a:defRPr sz="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None/>
              <a:defRPr sz="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None/>
              <a:defRPr sz="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None/>
              <a:defRPr sz="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None/>
              <a:defRPr sz="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None/>
              <a:defRPr sz="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None/>
              <a:defRPr sz="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6" name="Google Shape;366;g11a1a381388_0_638"/>
          <p:cNvSpPr txBox="1">
            <a:spLocks noGrp="1"/>
          </p:cNvSpPr>
          <p:nvPr>
            <p:ph type="body" idx="1"/>
          </p:nvPr>
        </p:nvSpPr>
        <p:spPr>
          <a:xfrm>
            <a:off x="554133" y="2048844"/>
            <a:ext cx="15147600" cy="60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>
            <a:lvl1pPr marL="457200" marR="0" lvl="0" indent="-431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Char char="●"/>
              <a:defRPr sz="3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73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Arial"/>
              <a:buChar char="○"/>
              <a:defRPr sz="2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73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Arial"/>
              <a:buChar char="■"/>
              <a:defRPr sz="2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873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Arial"/>
              <a:buChar char="●"/>
              <a:defRPr sz="2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873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Arial"/>
              <a:buChar char="○"/>
              <a:defRPr sz="2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873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Arial"/>
              <a:buChar char="■"/>
              <a:defRPr sz="2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873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Arial"/>
              <a:buChar char="●"/>
              <a:defRPr sz="2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873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Arial"/>
              <a:buChar char="○"/>
              <a:defRPr sz="2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873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Arial"/>
              <a:buChar char="■"/>
              <a:defRPr sz="2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7" name="Google Shape;367;g11a1a381388_0_638"/>
          <p:cNvSpPr txBox="1">
            <a:spLocks noGrp="1"/>
          </p:cNvSpPr>
          <p:nvPr>
            <p:ph type="sldNum" idx="12"/>
          </p:nvPr>
        </p:nvSpPr>
        <p:spPr>
          <a:xfrm>
            <a:off x="15062147" y="8290163"/>
            <a:ext cx="975600" cy="6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  <p:sldLayoutId id="2147483713" r:id="rId1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hyperlink" Target="http://orcid.org/0000-0003-0144-8934" TargetMode="External"/><Relationship Id="rId7" Type="http://schemas.openxmlformats.org/officeDocument/2006/relationships/image" Target="../media/image1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ec.europa.eu/info/news/reforming-research-assessment-way-forward-2021-nov-30_en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op.europa.eu/en/publication-detail/-/publication/36ebb96c-50c5-11ec-91ac-01aa75ed71a1/language-en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op.europa.eu/en/publication-detail/-/publication/36ebb96c-50c5-11ec-91ac-01aa75ed71a1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ec.europa.eu/info/news/call-interest-towards-agreement-reforming-research-assessment-2021-dec-16_en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Relationship Id="rId4" Type="http://schemas.openxmlformats.org/officeDocument/2006/relationships/hyperlink" Target="https://osec2022.eu/paris-call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ec.europa.eu/info/news/process-towards-agreement-reforming-research-assessment-2022-jan-18_en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ur.gov.it/sites/default/files/2021-01/Pnr2021-27.pdf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mur.gov.it/sites/default/files/2021-10/Decreto%20Ministeriale%20n.1082%20del%2010-09-2021%20-%20PNIR%202021%20-%202027.pdf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mailto:francesca.didonato@ilc.cnr.it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scholarlyassessmentreports.org/articles/10.29024/sar.15/" TargetMode="External"/><Relationship Id="rId3" Type="http://schemas.openxmlformats.org/officeDocument/2006/relationships/hyperlink" Target="https://www.who.int/director-general/speeches/detail/who-director-general-s-opening-remarks-at-the-media-briefing-on-covid-19---6-april-2020" TargetMode="External"/><Relationship Id="rId7" Type="http://schemas.openxmlformats.org/officeDocument/2006/relationships/hyperlink" Target="https://www.nature.com/articles/520429a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zenodo.org/record/5550077#.YaSM5_HMKHu" TargetMode="External"/><Relationship Id="rId5" Type="http://schemas.openxmlformats.org/officeDocument/2006/relationships/hyperlink" Target="https://www.youtube.com/watch?v=TrZrRcCoQSo" TargetMode="External"/><Relationship Id="rId10" Type="http://schemas.openxmlformats.org/officeDocument/2006/relationships/hyperlink" Target="https://op.europa.eu/en/publication-detail/-/publication/36ebb96c-50c5-11ec-91ac-01aa75ed71a1" TargetMode="External"/><Relationship Id="rId4" Type="http://schemas.openxmlformats.org/officeDocument/2006/relationships/hyperlink" Target="https://unesdoc.unesco.org/ark:/48223/pf0000379949.locale=en" TargetMode="External"/><Relationship Id="rId9" Type="http://schemas.openxmlformats.org/officeDocument/2006/relationships/hyperlink" Target="https://data.consilium.europa.eu/doc/document/ST-13567-2020-INIT/en/pdf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sfdora.org/read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hyperlink" Target="https://wellcome.ac.uk/press-release/publishers-make-coronavirus-covid-19-content-freely-available-and-reusable" TargetMode="External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who.int/director-general/speeches/detail/who-director-general-s-opening-remarks-at-the-media-briefing-on-covid-19---6-april-2020" TargetMode="External"/><Relationship Id="rId5" Type="http://schemas.openxmlformats.org/officeDocument/2006/relationships/hyperlink" Target="https://zenodo.org/record/5550077#.YaSM5_HMKHu" TargetMode="External"/><Relationship Id="rId4" Type="http://schemas.openxmlformats.org/officeDocument/2006/relationships/hyperlink" Target="https://www.youtube.com/watch?v=TrZrRcCoQSo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zenodo.org/record/5550077#.YaSM5_HMKHu" TargetMode="External"/><Relationship Id="rId4" Type="http://schemas.openxmlformats.org/officeDocument/2006/relationships/hyperlink" Target="https://www.youtube.com/watch?v=TrZrRcCoQSo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hyperlink" Target="https://en.unesco.org/science-sustainable-future/open-science/recommendation" TargetMode="External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www.g7uk.org/wp-content/uploads/2021/06/G7-2021-Research-Compact-PDF-356KB-2-pages-1.pdf" TargetMode="External"/><Relationship Id="rId5" Type="http://schemas.openxmlformats.org/officeDocument/2006/relationships/hyperlink" Target="https://www.scholarlyassessmentreports.org/articles/10.29024/sar.15/" TargetMode="Externa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gf9f698f268_0_60"/>
          <p:cNvSpPr txBox="1"/>
          <p:nvPr/>
        </p:nvSpPr>
        <p:spPr>
          <a:xfrm>
            <a:off x="1066800" y="-457200"/>
            <a:ext cx="145605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92100" marR="29210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900">
                <a:solidFill>
                  <a:srgbClr val="333333"/>
                </a:solidFill>
                <a:highlight>
                  <a:srgbClr val="FFFFFF"/>
                </a:highlight>
                <a:latin typeface="Merriweather"/>
                <a:ea typeface="Merriweather"/>
                <a:cs typeface="Merriweather"/>
                <a:sym typeface="Merriweather"/>
              </a:rPr>
              <a:t>Chi ha paura dell’Open Science?</a:t>
            </a:r>
            <a:endParaRPr sz="3900">
              <a:solidFill>
                <a:srgbClr val="333333"/>
              </a:solidFill>
              <a:highlight>
                <a:srgbClr val="FFFFFF"/>
              </a:highlight>
              <a:latin typeface="Merriweather"/>
              <a:ea typeface="Merriweather"/>
              <a:cs typeface="Merriweather"/>
              <a:sym typeface="Merriweather"/>
            </a:endParaRPr>
          </a:p>
          <a:p>
            <a:pPr marL="292100" marR="292100" lvl="0" indent="0" algn="l" rtl="0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rPr lang="it-IT" sz="1500">
                <a:solidFill>
                  <a:srgbClr val="333333"/>
                </a:solidFill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“ISA Topic 2021 – Di chi sono le idee?”</a:t>
            </a:r>
            <a:endParaRPr sz="1500">
              <a:solidFill>
                <a:srgbClr val="333333"/>
              </a:solidFill>
              <a:highlight>
                <a:srgbClr val="FFFFFF"/>
              </a:highlight>
              <a:latin typeface="Verdana"/>
              <a:ea typeface="Verdana"/>
              <a:cs typeface="Verdana"/>
              <a:sym typeface="Verdana"/>
            </a:endParaRPr>
          </a:p>
          <a:p>
            <a:pPr marL="749300" marR="2921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200"/>
              <a:buFont typeface="Verdana"/>
              <a:buChar char="●"/>
            </a:pPr>
            <a:r>
              <a:rPr lang="it-IT" sz="1200">
                <a:solidFill>
                  <a:srgbClr val="8D614E"/>
                </a:solidFill>
                <a:highlight>
                  <a:srgbClr val="FFFFFF"/>
                </a:highlight>
                <a:latin typeface="Merriweather"/>
                <a:ea typeface="Merriweather"/>
                <a:cs typeface="Merriweather"/>
                <a:sym typeface="Merriweather"/>
              </a:rPr>
              <a:t>DATE:</a:t>
            </a:r>
            <a:r>
              <a:rPr lang="it-IT" sz="1350">
                <a:solidFill>
                  <a:srgbClr val="333333"/>
                </a:solidFill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 05 APRIL 2022  from 14:30 to 16:30</a:t>
            </a:r>
            <a:endParaRPr sz="1350">
              <a:solidFill>
                <a:srgbClr val="333333"/>
              </a:solidFill>
              <a:highlight>
                <a:srgbClr val="FFFFFF"/>
              </a:highlight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49" name="Google Shape;449;gf9f698f268_0_60"/>
          <p:cNvSpPr txBox="1">
            <a:spLocks noGrp="1"/>
          </p:cNvSpPr>
          <p:nvPr>
            <p:ph type="ctrTitle"/>
          </p:nvPr>
        </p:nvSpPr>
        <p:spPr>
          <a:xfrm>
            <a:off x="554198" y="2171709"/>
            <a:ext cx="15147600" cy="364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b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222"/>
              <a:buNone/>
            </a:pPr>
            <a:r>
              <a:rPr lang="it-IT" sz="6300"/>
              <a:t>Riformare la valutazione della ricerca in ottica Scienza aperta</a:t>
            </a:r>
            <a:endParaRPr sz="6299" i="1">
              <a:solidFill>
                <a:schemeClr val="accent1"/>
              </a:solidFill>
            </a:endParaRPr>
          </a:p>
        </p:txBody>
      </p:sp>
      <p:sp>
        <p:nvSpPr>
          <p:cNvPr id="450" name="Google Shape;450;gf9f698f268_0_60"/>
          <p:cNvSpPr txBox="1"/>
          <p:nvPr/>
        </p:nvSpPr>
        <p:spPr>
          <a:xfrm>
            <a:off x="901188" y="6577485"/>
            <a:ext cx="7725300" cy="16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it-IT" sz="2300" b="0" i="1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Francesca Di Donato</a:t>
            </a:r>
            <a:endParaRPr sz="2300" b="0" i="1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it-IT" sz="16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Istituto di Linguistica Computazionale “A. Zampolli” - CNR</a:t>
            </a:r>
            <a:endParaRPr sz="16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it-IT" sz="16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francesca.didonato@ilc.cnr.it</a:t>
            </a:r>
            <a:endParaRPr sz="16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it-IT" sz="1600" b="0" i="0" u="sng" strike="noStrike" cap="none">
                <a:solidFill>
                  <a:srgbClr val="0000FF"/>
                </a:solidFill>
                <a:latin typeface="Lato"/>
                <a:ea typeface="Lato"/>
                <a:cs typeface="Lato"/>
                <a:sym typeface="La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orcid.org/0000-0003-0144-8934</a:t>
            </a:r>
            <a:endParaRPr sz="16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51" name="Google Shape;451;gf9f698f268_0_6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58937" y="7411294"/>
            <a:ext cx="722307" cy="396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2" name="Google Shape;452;gf9f698f268_0_6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4574152" y="8355940"/>
            <a:ext cx="1328525" cy="464809"/>
          </a:xfrm>
          <a:prstGeom prst="rect">
            <a:avLst/>
          </a:prstGeom>
          <a:noFill/>
          <a:ln>
            <a:noFill/>
          </a:ln>
        </p:spPr>
      </p:pic>
      <p:pic>
        <p:nvPicPr>
          <p:cNvPr id="453" name="Google Shape;453;gf9f698f268_0_6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38376" y="8053651"/>
            <a:ext cx="1328525" cy="988825"/>
          </a:xfrm>
          <a:prstGeom prst="rect">
            <a:avLst/>
          </a:prstGeom>
          <a:noFill/>
          <a:ln>
            <a:noFill/>
          </a:ln>
        </p:spPr>
      </p:pic>
      <p:sp>
        <p:nvSpPr>
          <p:cNvPr id="454" name="Google Shape;454;gf9f698f268_0_60"/>
          <p:cNvSpPr txBox="1"/>
          <p:nvPr/>
        </p:nvSpPr>
        <p:spPr>
          <a:xfrm>
            <a:off x="16811000" y="6987250"/>
            <a:ext cx="31833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it-IT" sz="14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Queste slide possono essere scaricate qui: </a:t>
            </a:r>
            <a:endParaRPr sz="14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455" name="Google Shape;455;gf9f698f268_0_6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4929" y="43479"/>
            <a:ext cx="1188975" cy="791569"/>
          </a:xfrm>
          <a:prstGeom prst="rect">
            <a:avLst/>
          </a:prstGeom>
          <a:noFill/>
          <a:ln>
            <a:noFill/>
          </a:ln>
        </p:spPr>
      </p:pic>
      <p:pic>
        <p:nvPicPr>
          <p:cNvPr id="456" name="Google Shape;456;gf9f698f268_0_6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2323324" y="33986"/>
            <a:ext cx="3851792" cy="791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g11dd5b7cd27_0_0"/>
          <p:cNvSpPr txBox="1">
            <a:spLocks noGrp="1"/>
          </p:cNvSpPr>
          <p:nvPr>
            <p:ph type="title"/>
          </p:nvPr>
        </p:nvSpPr>
        <p:spPr>
          <a:xfrm>
            <a:off x="1296800" y="1536533"/>
            <a:ext cx="12482100" cy="530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</a:pPr>
            <a:r>
              <a:rPr lang="it-IT" sz="6100"/>
              <a:t>Open Science e </a:t>
            </a:r>
            <a:r>
              <a:rPr lang="it-IT"/>
              <a:t>valutazione 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</a:pPr>
            <a:r>
              <a:rPr lang="it-IT"/>
              <a:t>in Horizon Europe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2" name="Google Shape;552;g11dd5b7cd27_0_33"/>
          <p:cNvGrpSpPr/>
          <p:nvPr/>
        </p:nvGrpSpPr>
        <p:grpSpPr>
          <a:xfrm>
            <a:off x="4451690" y="1776126"/>
            <a:ext cx="7238900" cy="2412900"/>
            <a:chOff x="3261783" y="0"/>
            <a:chExt cx="7238900" cy="2412900"/>
          </a:xfrm>
        </p:grpSpPr>
        <p:sp>
          <p:nvSpPr>
            <p:cNvPr id="553" name="Google Shape;553;g11dd5b7cd27_0_33"/>
            <p:cNvSpPr/>
            <p:nvPr/>
          </p:nvSpPr>
          <p:spPr>
            <a:xfrm>
              <a:off x="3261783" y="0"/>
              <a:ext cx="2412900" cy="2412900"/>
            </a:xfrm>
            <a:prstGeom prst="ellipse">
              <a:avLst/>
            </a:prstGeom>
            <a:solidFill>
              <a:srgbClr val="3689DD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4" name="Google Shape;554;g11dd5b7cd27_0_33"/>
            <p:cNvSpPr txBox="1"/>
            <p:nvPr/>
          </p:nvSpPr>
          <p:spPr>
            <a:xfrm>
              <a:off x="3615159" y="353376"/>
              <a:ext cx="1706100" cy="1706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500"/>
                <a:buFont typeface="Helvetica Neue Light"/>
                <a:buNone/>
              </a:pPr>
              <a:r>
                <a:rPr lang="it-IT" sz="2500" b="0" i="0" u="none" strike="noStrike" cap="none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Risultati</a:t>
              </a:r>
              <a:endParaRPr sz="14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55" name="Google Shape;555;g11dd5b7cd27_0_33"/>
            <p:cNvSpPr/>
            <p:nvPr/>
          </p:nvSpPr>
          <p:spPr>
            <a:xfrm>
              <a:off x="5674783" y="0"/>
              <a:ext cx="2412900" cy="2412900"/>
            </a:xfrm>
            <a:prstGeom prst="ellipse">
              <a:avLst/>
            </a:prstGeom>
            <a:solidFill>
              <a:schemeClr val="accent3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6" name="Google Shape;556;g11dd5b7cd27_0_33"/>
            <p:cNvSpPr txBox="1"/>
            <p:nvPr/>
          </p:nvSpPr>
          <p:spPr>
            <a:xfrm>
              <a:off x="6028159" y="353376"/>
              <a:ext cx="1706100" cy="1706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500"/>
                <a:buFont typeface="Helvetica Neue Light"/>
                <a:buNone/>
              </a:pPr>
              <a:r>
                <a:rPr lang="it-IT" sz="2400" b="0" i="0" u="none" strike="noStrike" cap="none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Metodologia</a:t>
              </a:r>
              <a:endParaRPr sz="13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57" name="Google Shape;557;g11dd5b7cd27_0_33"/>
            <p:cNvSpPr/>
            <p:nvPr/>
          </p:nvSpPr>
          <p:spPr>
            <a:xfrm>
              <a:off x="8087783" y="0"/>
              <a:ext cx="2412900" cy="2412900"/>
            </a:xfrm>
            <a:prstGeom prst="ellipse">
              <a:avLst/>
            </a:prstGeom>
            <a:solidFill>
              <a:srgbClr val="797DD3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8" name="Google Shape;558;g11dd5b7cd27_0_33"/>
            <p:cNvSpPr txBox="1"/>
            <p:nvPr/>
          </p:nvSpPr>
          <p:spPr>
            <a:xfrm>
              <a:off x="8441159" y="353376"/>
              <a:ext cx="1706100" cy="1706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500"/>
                <a:buFont typeface="Helvetica Neue Light"/>
                <a:buNone/>
              </a:pPr>
              <a:r>
                <a:rPr lang="it-IT" sz="2300" b="0" i="0" u="none" strike="noStrike" cap="none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Ricercatore e Consorzio</a:t>
              </a:r>
              <a:endParaRPr sz="12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sp>
        <p:nvSpPr>
          <p:cNvPr id="559" name="Google Shape;559;g11dd5b7cd27_0_33"/>
          <p:cNvSpPr/>
          <p:nvPr/>
        </p:nvSpPr>
        <p:spPr>
          <a:xfrm>
            <a:off x="-71101" y="7118600"/>
            <a:ext cx="16327200" cy="3382500"/>
          </a:xfrm>
          <a:prstGeom prst="roundRect">
            <a:avLst>
              <a:gd name="adj" fmla="val 16667"/>
            </a:avLst>
          </a:prstGeom>
          <a:solidFill>
            <a:srgbClr val="004493"/>
          </a:solidFill>
          <a:ln w="25400" cap="flat" cmpd="sng">
            <a:solidFill>
              <a:srgbClr val="20246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FFF"/>
              </a:buClr>
              <a:buSzPts val="4000"/>
              <a:buFont typeface="Arial"/>
              <a:buNone/>
            </a:pPr>
            <a:r>
              <a:rPr lang="it-IT" sz="4000" b="0" i="0" u="none" strike="noStrike" cap="none">
                <a:solidFill>
                  <a:srgbClr val="FEFFFF"/>
                </a:solidFill>
                <a:latin typeface="Raleway SemiBold"/>
                <a:ea typeface="Raleway SemiBold"/>
                <a:cs typeface="Raleway SemiBold"/>
                <a:sym typeface="Raleway SemiBold"/>
              </a:rPr>
              <a:t>In Horizon Europe tutto viene valutato sotto la prospettiva Open Science, fin dalla proposta di progetto</a:t>
            </a:r>
            <a:endParaRPr sz="4000" b="0" i="0" u="none" strike="noStrike" cap="none">
              <a:solidFill>
                <a:srgbClr val="FEFFFF"/>
              </a:solidFill>
              <a:latin typeface="Raleway SemiBold"/>
              <a:ea typeface="Raleway SemiBold"/>
              <a:cs typeface="Raleway SemiBold"/>
              <a:sym typeface="Raleway SemiBold"/>
            </a:endParaRPr>
          </a:p>
        </p:txBody>
      </p:sp>
      <p:grpSp>
        <p:nvGrpSpPr>
          <p:cNvPr id="560" name="Google Shape;560;g11dd5b7cd27_0_33"/>
          <p:cNvGrpSpPr/>
          <p:nvPr/>
        </p:nvGrpSpPr>
        <p:grpSpPr>
          <a:xfrm>
            <a:off x="2714624" y="3186641"/>
            <a:ext cx="10826833" cy="3609000"/>
            <a:chOff x="5291" y="1807986"/>
            <a:chExt cx="10826833" cy="3609000"/>
          </a:xfrm>
        </p:grpSpPr>
        <p:sp>
          <p:nvSpPr>
            <p:cNvPr id="561" name="Google Shape;561;g11dd5b7cd27_0_33"/>
            <p:cNvSpPr/>
            <p:nvPr/>
          </p:nvSpPr>
          <p:spPr>
            <a:xfrm>
              <a:off x="5291" y="1807986"/>
              <a:ext cx="3609000" cy="3609000"/>
            </a:xfrm>
            <a:prstGeom prst="ellipse">
              <a:avLst/>
            </a:prstGeom>
            <a:solidFill>
              <a:srgbClr val="3689DD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2" name="Google Shape;562;g11dd5b7cd27_0_33"/>
            <p:cNvSpPr txBox="1"/>
            <p:nvPr/>
          </p:nvSpPr>
          <p:spPr>
            <a:xfrm>
              <a:off x="533805" y="2336500"/>
              <a:ext cx="2551800" cy="2551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6500"/>
                <a:buFont typeface="Helvetica Neue Light"/>
                <a:buNone/>
              </a:pPr>
              <a:r>
                <a:rPr lang="it-IT" sz="6500" b="0" i="0" u="none" strike="noStrike" cap="none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Cosa</a:t>
              </a:r>
              <a:endParaRPr sz="65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63" name="Google Shape;563;g11dd5b7cd27_0_33"/>
            <p:cNvSpPr/>
            <p:nvPr/>
          </p:nvSpPr>
          <p:spPr>
            <a:xfrm>
              <a:off x="3614208" y="1807986"/>
              <a:ext cx="3609000" cy="3609000"/>
            </a:xfrm>
            <a:prstGeom prst="ellipse">
              <a:avLst/>
            </a:prstGeom>
            <a:solidFill>
              <a:schemeClr val="accent3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4" name="Google Shape;564;g11dd5b7cd27_0_33"/>
            <p:cNvSpPr txBox="1"/>
            <p:nvPr/>
          </p:nvSpPr>
          <p:spPr>
            <a:xfrm>
              <a:off x="4142722" y="2336500"/>
              <a:ext cx="2551800" cy="2551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6500"/>
                <a:buFont typeface="Helvetica Neue Light"/>
                <a:buNone/>
              </a:pPr>
              <a:r>
                <a:rPr lang="it-IT" sz="6500" b="0" i="0" u="none" strike="noStrike" cap="none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Come</a:t>
              </a:r>
              <a:endParaRPr sz="14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65" name="Google Shape;565;g11dd5b7cd27_0_33"/>
            <p:cNvSpPr/>
            <p:nvPr/>
          </p:nvSpPr>
          <p:spPr>
            <a:xfrm>
              <a:off x="7223124" y="1807986"/>
              <a:ext cx="3609000" cy="3609000"/>
            </a:xfrm>
            <a:prstGeom prst="ellipse">
              <a:avLst/>
            </a:prstGeom>
            <a:solidFill>
              <a:srgbClr val="797DD3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6" name="Google Shape;566;g11dd5b7cd27_0_33"/>
            <p:cNvSpPr txBox="1"/>
            <p:nvPr/>
          </p:nvSpPr>
          <p:spPr>
            <a:xfrm>
              <a:off x="7751638" y="2336500"/>
              <a:ext cx="2551800" cy="2551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6500"/>
                <a:buFont typeface="Helvetica Neue Light"/>
                <a:buNone/>
              </a:pPr>
              <a:r>
                <a:rPr lang="it-IT" sz="6500" b="0" i="0" u="none" strike="noStrike" cap="none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Chi</a:t>
              </a:r>
              <a:endParaRPr sz="65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g11a1a381388_0_542"/>
          <p:cNvSpPr txBox="1">
            <a:spLocks noGrp="1"/>
          </p:cNvSpPr>
          <p:nvPr>
            <p:ph type="title"/>
          </p:nvPr>
        </p:nvSpPr>
        <p:spPr>
          <a:xfrm>
            <a:off x="324425" y="910850"/>
            <a:ext cx="15469500" cy="95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</a:pPr>
            <a:r>
              <a:rPr lang="it-IT" sz="5000"/>
              <a:t>I punti principali</a:t>
            </a:r>
            <a:endParaRPr sz="5000"/>
          </a:p>
        </p:txBody>
      </p:sp>
      <p:cxnSp>
        <p:nvCxnSpPr>
          <p:cNvPr id="572" name="Google Shape;572;g11a1a381388_0_542"/>
          <p:cNvCxnSpPr/>
          <p:nvPr/>
        </p:nvCxnSpPr>
        <p:spPr>
          <a:xfrm>
            <a:off x="14636200" y="19196125"/>
            <a:ext cx="1391100" cy="13911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73" name="Google Shape;573;g11a1a381388_0_542"/>
          <p:cNvGrpSpPr/>
          <p:nvPr/>
        </p:nvGrpSpPr>
        <p:grpSpPr>
          <a:xfrm>
            <a:off x="7361025" y="2545655"/>
            <a:ext cx="6065215" cy="6174356"/>
            <a:chOff x="0" y="2295575"/>
            <a:chExt cx="2286000" cy="2847950"/>
          </a:xfrm>
        </p:grpSpPr>
        <p:sp>
          <p:nvSpPr>
            <p:cNvPr id="574" name="Google Shape;574;g11a1a381388_0_542"/>
            <p:cNvSpPr/>
            <p:nvPr/>
          </p:nvSpPr>
          <p:spPr>
            <a:xfrm>
              <a:off x="0" y="2823925"/>
              <a:ext cx="2286000" cy="23196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5" name="Google Shape;575;g11a1a381388_0_542"/>
            <p:cNvSpPr/>
            <p:nvPr/>
          </p:nvSpPr>
          <p:spPr>
            <a:xfrm>
              <a:off x="0" y="2295575"/>
              <a:ext cx="2286000" cy="537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76" name="Google Shape;576;g11a1a381388_0_542"/>
          <p:cNvSpPr txBox="1"/>
          <p:nvPr/>
        </p:nvSpPr>
        <p:spPr>
          <a:xfrm>
            <a:off x="7657595" y="2881726"/>
            <a:ext cx="3734100" cy="17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it-IT" sz="3000" b="1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Ex-post</a:t>
            </a:r>
            <a:endParaRPr sz="3000" b="1" i="0" u="none" strike="noStrike" cap="none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577" name="Google Shape;577;g11a1a381388_0_542"/>
          <p:cNvCxnSpPr/>
          <p:nvPr/>
        </p:nvCxnSpPr>
        <p:spPr>
          <a:xfrm>
            <a:off x="10455875" y="2557075"/>
            <a:ext cx="0" cy="6151500"/>
          </a:xfrm>
          <a:prstGeom prst="straightConnector1">
            <a:avLst/>
          </a:prstGeom>
          <a:noFill/>
          <a:ln w="9525" cap="flat" cmpd="sng">
            <a:solidFill>
              <a:srgbClr val="D9D9D9"/>
            </a:solidFill>
            <a:prstDash val="dot"/>
            <a:round/>
            <a:headEnd type="none" w="sm" len="sm"/>
            <a:tailEnd type="none" w="sm" len="sm"/>
          </a:ln>
        </p:spPr>
      </p:cxnSp>
      <p:grpSp>
        <p:nvGrpSpPr>
          <p:cNvPr id="578" name="Google Shape;578;g11a1a381388_0_542"/>
          <p:cNvGrpSpPr/>
          <p:nvPr/>
        </p:nvGrpSpPr>
        <p:grpSpPr>
          <a:xfrm>
            <a:off x="1244600" y="2557005"/>
            <a:ext cx="6116422" cy="6174356"/>
            <a:chOff x="0" y="2295575"/>
            <a:chExt cx="2286000" cy="2847950"/>
          </a:xfrm>
        </p:grpSpPr>
        <p:sp>
          <p:nvSpPr>
            <p:cNvPr id="579" name="Google Shape;579;g11a1a381388_0_542"/>
            <p:cNvSpPr/>
            <p:nvPr/>
          </p:nvSpPr>
          <p:spPr>
            <a:xfrm>
              <a:off x="0" y="2823925"/>
              <a:ext cx="2286000" cy="23196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0" name="Google Shape;580;g11a1a381388_0_542"/>
            <p:cNvSpPr/>
            <p:nvPr/>
          </p:nvSpPr>
          <p:spPr>
            <a:xfrm>
              <a:off x="0" y="2295575"/>
              <a:ext cx="2286000" cy="537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81" name="Google Shape;581;g11a1a381388_0_542"/>
          <p:cNvSpPr txBox="1"/>
          <p:nvPr/>
        </p:nvSpPr>
        <p:spPr>
          <a:xfrm>
            <a:off x="1680381" y="2817576"/>
            <a:ext cx="3734100" cy="17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it-IT" sz="3000" b="1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Ex-ante</a:t>
            </a:r>
            <a:endParaRPr sz="3000" b="1" i="0" u="none" strike="noStrike" cap="none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82" name="Google Shape;582;g11a1a381388_0_542"/>
          <p:cNvSpPr txBox="1"/>
          <p:nvPr/>
        </p:nvSpPr>
        <p:spPr>
          <a:xfrm>
            <a:off x="1494447" y="4118500"/>
            <a:ext cx="5539500" cy="215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Autofit/>
          </a:bodyPr>
          <a:lstStyle/>
          <a:p>
            <a: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Lato"/>
              <a:buChar char="●"/>
            </a:pPr>
            <a:r>
              <a:rPr lang="it-IT" sz="1800" b="0" i="0" u="none" strike="noStrike" cap="non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Si valutano diverse tipologie di output (bibliodiversità)</a:t>
            </a:r>
            <a:endParaRPr sz="1800" b="0" i="0" u="none" strike="noStrike" cap="none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Lato"/>
              <a:buChar char="●"/>
            </a:pPr>
            <a:r>
              <a:rPr lang="it-IT" sz="1800" b="0" i="0" u="none" strike="noStrike" cap="non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Devono essere Open Access, con DOI</a:t>
            </a:r>
            <a:endParaRPr sz="1800" b="0" i="0" u="none" strike="noStrike" cap="none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Lato"/>
              <a:buChar char="●"/>
            </a:pPr>
            <a:r>
              <a:rPr lang="it-IT" sz="1800" b="0" i="0" u="none" strike="noStrike" cap="non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L’impatto è descritto (no indicatori)</a:t>
            </a:r>
            <a:endParaRPr sz="1800" b="0" i="0" u="none" strike="noStrike" cap="none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Lato"/>
              <a:buChar char="●"/>
            </a:pPr>
            <a:r>
              <a:rPr lang="it-IT" sz="1800" b="0" i="0" u="none" strike="noStrike" cap="non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Le pratiche OA sono embedded nella metodologia </a:t>
            </a:r>
            <a:endParaRPr sz="1800" b="0" i="0" u="none" strike="noStrike" cap="none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Lato"/>
              <a:buChar char="●"/>
            </a:pPr>
            <a:r>
              <a:rPr lang="it-IT" sz="1800" b="0" i="0" u="none" strike="noStrike" cap="non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E’ richiesta la gestione dei dati della ricerca secondo i principi FAIR e “as open as possible, as closed as necessary” (con DMP)</a:t>
            </a:r>
            <a:endParaRPr sz="1800" b="0" i="0" u="none" strike="noStrike" cap="none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583" name="Google Shape;583;g11a1a381388_0_542"/>
          <p:cNvCxnSpPr/>
          <p:nvPr/>
        </p:nvCxnSpPr>
        <p:spPr>
          <a:xfrm>
            <a:off x="7361029" y="2557087"/>
            <a:ext cx="0" cy="6151500"/>
          </a:xfrm>
          <a:prstGeom prst="straightConnector1">
            <a:avLst/>
          </a:prstGeom>
          <a:noFill/>
          <a:ln w="9525" cap="flat" cmpd="sng">
            <a:solidFill>
              <a:srgbClr val="83E3D9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584" name="Google Shape;584;g11a1a381388_0_542"/>
          <p:cNvSpPr txBox="1"/>
          <p:nvPr/>
        </p:nvSpPr>
        <p:spPr>
          <a:xfrm>
            <a:off x="7832725" y="4118500"/>
            <a:ext cx="4803600" cy="215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Autofit/>
          </a:bodyPr>
          <a:lstStyle/>
          <a:p>
            <a: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</a:pPr>
            <a:r>
              <a:rPr lang="it-IT" sz="1800" b="0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L’impatto è descritto (no indicatori)</a:t>
            </a:r>
            <a:endParaRPr sz="1800" b="0" i="0" u="none" strike="noStrike" cap="none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</a:pPr>
            <a:r>
              <a:rPr lang="it-IT" sz="1800" b="0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E’ richiesta la gestione dei dati della ricerca secondo i principi FAIR e “as open as possible, as closed as necessary” (con DMP)</a:t>
            </a:r>
            <a:endParaRPr sz="1800" b="0" i="0" u="none" strike="noStrike" cap="none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</a:pPr>
            <a:r>
              <a:rPr lang="it-IT" sz="1800" b="0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OA obbligatorio se la proposta è finanziata</a:t>
            </a:r>
            <a:endParaRPr sz="1800" b="0" i="0" u="none" strike="noStrike" cap="none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g11a1a381388_0_633"/>
          <p:cNvSpPr txBox="1"/>
          <p:nvPr/>
        </p:nvSpPr>
        <p:spPr>
          <a:xfrm>
            <a:off x="598992" y="8632400"/>
            <a:ext cx="13754700" cy="677100"/>
          </a:xfrm>
          <a:prstGeom prst="rect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25" rIns="121900" bIns="609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Calibri"/>
              <a:buNone/>
            </a:pPr>
            <a:r>
              <a:rPr lang="it-IT" sz="18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Vedi anche: </a:t>
            </a:r>
            <a:r>
              <a:rPr lang="it-IT" sz="18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Giglia, E, Guida all'Open Science in Horizon Europe, Zenodo, 2021, 10.5281/zenodo.4826663</a:t>
            </a:r>
            <a:endParaRPr sz="1800" b="0" i="0" u="none" strike="noStrike" cap="non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90" name="Google Shape;590;g11a1a381388_0_633"/>
          <p:cNvSpPr txBox="1">
            <a:spLocks noGrp="1"/>
          </p:cNvSpPr>
          <p:nvPr>
            <p:ph type="body" idx="4294967295"/>
          </p:nvPr>
        </p:nvSpPr>
        <p:spPr>
          <a:xfrm>
            <a:off x="711200" y="719668"/>
            <a:ext cx="13530300" cy="114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Helvetica Neue"/>
              <a:buNone/>
            </a:pPr>
            <a:r>
              <a:rPr lang="it-IT" sz="50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Per saperne di più</a:t>
            </a:r>
            <a:endParaRPr sz="5000" b="1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591" name="Google Shape;591;g11a1a381388_0_6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94225" y="1991525"/>
            <a:ext cx="11451434" cy="64422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g118b4ab273d_0_58"/>
          <p:cNvSpPr txBox="1">
            <a:spLocks noGrp="1"/>
          </p:cNvSpPr>
          <p:nvPr>
            <p:ph type="title"/>
          </p:nvPr>
        </p:nvSpPr>
        <p:spPr>
          <a:xfrm>
            <a:off x="1296800" y="1536533"/>
            <a:ext cx="12482100" cy="530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</a:pPr>
            <a:r>
              <a:rPr lang="it-IT" sz="5300"/>
              <a:t>Verso uno European agreement per la riforma della valutazione della ricerca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Google Shape;601;g73e990323504e208_24"/>
          <p:cNvSpPr/>
          <p:nvPr/>
        </p:nvSpPr>
        <p:spPr>
          <a:xfrm>
            <a:off x="6355151" y="3367251"/>
            <a:ext cx="3556678" cy="3555843"/>
          </a:xfrm>
          <a:custGeom>
            <a:avLst/>
            <a:gdLst/>
            <a:ahLst/>
            <a:cxnLst/>
            <a:rect l="l" t="t" r="r" b="b"/>
            <a:pathLst>
              <a:path w="4283" h="4283" extrusionOk="0">
                <a:moveTo>
                  <a:pt x="4282" y="2140"/>
                </a:moveTo>
                <a:lnTo>
                  <a:pt x="4282" y="2140"/>
                </a:lnTo>
                <a:cubicBezTo>
                  <a:pt x="4282" y="3323"/>
                  <a:pt x="3323" y="4282"/>
                  <a:pt x="2141" y="4282"/>
                </a:cubicBezTo>
                <a:cubicBezTo>
                  <a:pt x="959" y="4282"/>
                  <a:pt x="0" y="3323"/>
                  <a:pt x="0" y="2140"/>
                </a:cubicBezTo>
                <a:cubicBezTo>
                  <a:pt x="0" y="959"/>
                  <a:pt x="959" y="0"/>
                  <a:pt x="2141" y="0"/>
                </a:cubicBezTo>
                <a:cubicBezTo>
                  <a:pt x="3323" y="0"/>
                  <a:pt x="4282" y="959"/>
                  <a:pt x="4282" y="2140"/>
                </a:cubicBezTo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60975" tIns="30500" rIns="60975" bIns="305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endParaRPr sz="2300" b="0" i="0" u="none" strike="noStrike" cap="non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02" name="Google Shape;602;g73e990323504e208_24"/>
          <p:cNvSpPr/>
          <p:nvPr/>
        </p:nvSpPr>
        <p:spPr>
          <a:xfrm>
            <a:off x="6574924" y="3586973"/>
            <a:ext cx="3120809" cy="3116383"/>
          </a:xfrm>
          <a:custGeom>
            <a:avLst/>
            <a:gdLst/>
            <a:ahLst/>
            <a:cxnLst/>
            <a:rect l="l" t="t" r="r" b="b"/>
            <a:pathLst>
              <a:path w="3755" h="3754" extrusionOk="0">
                <a:moveTo>
                  <a:pt x="3754" y="1876"/>
                </a:moveTo>
                <a:lnTo>
                  <a:pt x="3754" y="1876"/>
                </a:lnTo>
                <a:cubicBezTo>
                  <a:pt x="3754" y="2913"/>
                  <a:pt x="2913" y="3753"/>
                  <a:pt x="1877" y="3753"/>
                </a:cubicBezTo>
                <a:cubicBezTo>
                  <a:pt x="841" y="3753"/>
                  <a:pt x="0" y="2913"/>
                  <a:pt x="0" y="1876"/>
                </a:cubicBezTo>
                <a:cubicBezTo>
                  <a:pt x="0" y="840"/>
                  <a:pt x="841" y="0"/>
                  <a:pt x="1877" y="0"/>
                </a:cubicBezTo>
                <a:cubicBezTo>
                  <a:pt x="2913" y="0"/>
                  <a:pt x="3754" y="840"/>
                  <a:pt x="3754" y="1876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60975" tIns="30500" rIns="60975" bIns="305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endParaRPr sz="2300" b="0" i="0" u="none" strike="noStrike" cap="non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03" name="Google Shape;603;g73e990323504e208_24"/>
          <p:cNvSpPr/>
          <p:nvPr/>
        </p:nvSpPr>
        <p:spPr>
          <a:xfrm>
            <a:off x="1256378" y="2129485"/>
            <a:ext cx="2102506" cy="2102000"/>
          </a:xfrm>
          <a:custGeom>
            <a:avLst/>
            <a:gdLst/>
            <a:ahLst/>
            <a:cxnLst/>
            <a:rect l="l" t="t" r="r" b="b"/>
            <a:pathLst>
              <a:path w="2530" h="2530" extrusionOk="0">
                <a:moveTo>
                  <a:pt x="2529" y="1265"/>
                </a:moveTo>
                <a:lnTo>
                  <a:pt x="2529" y="1265"/>
                </a:lnTo>
                <a:cubicBezTo>
                  <a:pt x="2529" y="1963"/>
                  <a:pt x="1963" y="2529"/>
                  <a:pt x="1265" y="2529"/>
                </a:cubicBezTo>
                <a:cubicBezTo>
                  <a:pt x="566" y="2529"/>
                  <a:pt x="0" y="1963"/>
                  <a:pt x="0" y="1265"/>
                </a:cubicBezTo>
                <a:cubicBezTo>
                  <a:pt x="0" y="567"/>
                  <a:pt x="566" y="0"/>
                  <a:pt x="1265" y="0"/>
                </a:cubicBezTo>
                <a:cubicBezTo>
                  <a:pt x="1963" y="0"/>
                  <a:pt x="2529" y="567"/>
                  <a:pt x="2529" y="1265"/>
                </a:cubicBezTo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60975" tIns="30500" rIns="60975" bIns="305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endParaRPr sz="2300" b="0" i="0" u="none" strike="noStrike" cap="non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04" name="Google Shape;604;g73e990323504e208_24"/>
          <p:cNvSpPr/>
          <p:nvPr/>
        </p:nvSpPr>
        <p:spPr>
          <a:xfrm>
            <a:off x="1417546" y="2290615"/>
            <a:ext cx="1780174" cy="1779745"/>
          </a:xfrm>
          <a:custGeom>
            <a:avLst/>
            <a:gdLst/>
            <a:ahLst/>
            <a:cxnLst/>
            <a:rect l="l" t="t" r="r" b="b"/>
            <a:pathLst>
              <a:path w="2143" h="2142" extrusionOk="0">
                <a:moveTo>
                  <a:pt x="2142" y="1071"/>
                </a:moveTo>
                <a:lnTo>
                  <a:pt x="2142" y="1071"/>
                </a:lnTo>
                <a:cubicBezTo>
                  <a:pt x="2142" y="1662"/>
                  <a:pt x="1662" y="2141"/>
                  <a:pt x="1071" y="2141"/>
                </a:cubicBezTo>
                <a:cubicBezTo>
                  <a:pt x="480" y="2141"/>
                  <a:pt x="0" y="1662"/>
                  <a:pt x="0" y="1071"/>
                </a:cubicBezTo>
                <a:cubicBezTo>
                  <a:pt x="0" y="479"/>
                  <a:pt x="480" y="0"/>
                  <a:pt x="1071" y="0"/>
                </a:cubicBezTo>
                <a:cubicBezTo>
                  <a:pt x="1662" y="0"/>
                  <a:pt x="2142" y="479"/>
                  <a:pt x="2142" y="1071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60975" tIns="30500" rIns="60975" bIns="305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endParaRPr sz="2300" b="0" i="0" u="none" strike="noStrike" cap="non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05" name="Google Shape;605;g73e990323504e208_24"/>
          <p:cNvSpPr/>
          <p:nvPr/>
        </p:nvSpPr>
        <p:spPr>
          <a:xfrm>
            <a:off x="1256378" y="6062506"/>
            <a:ext cx="2102506" cy="2102000"/>
          </a:xfrm>
          <a:custGeom>
            <a:avLst/>
            <a:gdLst/>
            <a:ahLst/>
            <a:cxnLst/>
            <a:rect l="l" t="t" r="r" b="b"/>
            <a:pathLst>
              <a:path w="2530" h="2530" extrusionOk="0">
                <a:moveTo>
                  <a:pt x="2529" y="1264"/>
                </a:moveTo>
                <a:lnTo>
                  <a:pt x="2529" y="1264"/>
                </a:lnTo>
                <a:cubicBezTo>
                  <a:pt x="2529" y="1963"/>
                  <a:pt x="1963" y="2529"/>
                  <a:pt x="1265" y="2529"/>
                </a:cubicBezTo>
                <a:cubicBezTo>
                  <a:pt x="566" y="2529"/>
                  <a:pt x="0" y="1963"/>
                  <a:pt x="0" y="1264"/>
                </a:cubicBezTo>
                <a:cubicBezTo>
                  <a:pt x="0" y="567"/>
                  <a:pt x="566" y="0"/>
                  <a:pt x="1265" y="0"/>
                </a:cubicBezTo>
                <a:cubicBezTo>
                  <a:pt x="1963" y="0"/>
                  <a:pt x="2529" y="567"/>
                  <a:pt x="2529" y="1264"/>
                </a:cubicBezTo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60975" tIns="30500" rIns="60975" bIns="305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endParaRPr sz="2300" b="0" i="0" u="none" strike="noStrike" cap="non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06" name="Google Shape;606;g73e990323504e208_24"/>
          <p:cNvSpPr/>
          <p:nvPr/>
        </p:nvSpPr>
        <p:spPr>
          <a:xfrm>
            <a:off x="1417546" y="6223635"/>
            <a:ext cx="1780174" cy="1779745"/>
          </a:xfrm>
          <a:custGeom>
            <a:avLst/>
            <a:gdLst/>
            <a:ahLst/>
            <a:cxnLst/>
            <a:rect l="l" t="t" r="r" b="b"/>
            <a:pathLst>
              <a:path w="2143" h="2142" extrusionOk="0">
                <a:moveTo>
                  <a:pt x="2142" y="1070"/>
                </a:moveTo>
                <a:lnTo>
                  <a:pt x="2142" y="1070"/>
                </a:lnTo>
                <a:cubicBezTo>
                  <a:pt x="2142" y="1662"/>
                  <a:pt x="1662" y="2141"/>
                  <a:pt x="1071" y="2141"/>
                </a:cubicBezTo>
                <a:cubicBezTo>
                  <a:pt x="480" y="2141"/>
                  <a:pt x="0" y="1662"/>
                  <a:pt x="0" y="1070"/>
                </a:cubicBezTo>
                <a:cubicBezTo>
                  <a:pt x="0" y="480"/>
                  <a:pt x="480" y="0"/>
                  <a:pt x="1071" y="0"/>
                </a:cubicBezTo>
                <a:cubicBezTo>
                  <a:pt x="1662" y="0"/>
                  <a:pt x="2142" y="480"/>
                  <a:pt x="2142" y="1070"/>
                </a:cubicBezTo>
              </a:path>
            </a:pathLst>
          </a:custGeom>
          <a:solidFill>
            <a:srgbClr val="BFBFBF"/>
          </a:solidFill>
          <a:ln>
            <a:noFill/>
          </a:ln>
        </p:spPr>
        <p:txBody>
          <a:bodyPr spcFirstLastPara="1" wrap="square" lIns="60975" tIns="30500" rIns="60975" bIns="305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endParaRPr sz="2300" b="0" i="0" u="none" strike="noStrike" cap="non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07" name="Google Shape;607;g73e990323504e208_24"/>
          <p:cNvSpPr/>
          <p:nvPr/>
        </p:nvSpPr>
        <p:spPr>
          <a:xfrm>
            <a:off x="12900774" y="2129485"/>
            <a:ext cx="2102506" cy="2102000"/>
          </a:xfrm>
          <a:custGeom>
            <a:avLst/>
            <a:gdLst/>
            <a:ahLst/>
            <a:cxnLst/>
            <a:rect l="l" t="t" r="r" b="b"/>
            <a:pathLst>
              <a:path w="2530" h="2530" extrusionOk="0">
                <a:moveTo>
                  <a:pt x="2529" y="1265"/>
                </a:moveTo>
                <a:lnTo>
                  <a:pt x="2529" y="1265"/>
                </a:lnTo>
                <a:cubicBezTo>
                  <a:pt x="2529" y="1963"/>
                  <a:pt x="1963" y="2529"/>
                  <a:pt x="1264" y="2529"/>
                </a:cubicBezTo>
                <a:cubicBezTo>
                  <a:pt x="566" y="2529"/>
                  <a:pt x="0" y="1963"/>
                  <a:pt x="0" y="1265"/>
                </a:cubicBezTo>
                <a:cubicBezTo>
                  <a:pt x="0" y="567"/>
                  <a:pt x="566" y="0"/>
                  <a:pt x="1264" y="0"/>
                </a:cubicBezTo>
                <a:cubicBezTo>
                  <a:pt x="1963" y="0"/>
                  <a:pt x="2529" y="567"/>
                  <a:pt x="2529" y="1265"/>
                </a:cubicBezTo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60975" tIns="30500" rIns="60975" bIns="305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endParaRPr sz="2300" b="0" i="0" u="none" strike="noStrike" cap="non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08" name="Google Shape;608;g73e990323504e208_24"/>
          <p:cNvSpPr/>
          <p:nvPr/>
        </p:nvSpPr>
        <p:spPr>
          <a:xfrm>
            <a:off x="13058278" y="2290615"/>
            <a:ext cx="1780174" cy="1779745"/>
          </a:xfrm>
          <a:custGeom>
            <a:avLst/>
            <a:gdLst/>
            <a:ahLst/>
            <a:cxnLst/>
            <a:rect l="l" t="t" r="r" b="b"/>
            <a:pathLst>
              <a:path w="2143" h="2142" extrusionOk="0">
                <a:moveTo>
                  <a:pt x="2142" y="1071"/>
                </a:moveTo>
                <a:lnTo>
                  <a:pt x="2142" y="1071"/>
                </a:lnTo>
                <a:cubicBezTo>
                  <a:pt x="2142" y="1662"/>
                  <a:pt x="1663" y="2141"/>
                  <a:pt x="1071" y="2141"/>
                </a:cubicBezTo>
                <a:cubicBezTo>
                  <a:pt x="480" y="2141"/>
                  <a:pt x="0" y="1662"/>
                  <a:pt x="0" y="1071"/>
                </a:cubicBezTo>
                <a:cubicBezTo>
                  <a:pt x="0" y="479"/>
                  <a:pt x="480" y="0"/>
                  <a:pt x="1071" y="0"/>
                </a:cubicBezTo>
                <a:cubicBezTo>
                  <a:pt x="1663" y="0"/>
                  <a:pt x="2142" y="479"/>
                  <a:pt x="2142" y="1071"/>
                </a:cubicBezTo>
              </a:path>
            </a:pathLst>
          </a:custGeom>
          <a:solidFill>
            <a:srgbClr val="888888"/>
          </a:solidFill>
          <a:ln>
            <a:noFill/>
          </a:ln>
        </p:spPr>
        <p:txBody>
          <a:bodyPr spcFirstLastPara="1" wrap="square" lIns="60975" tIns="30500" rIns="60975" bIns="305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endParaRPr sz="2300" b="0" i="0" u="none" strike="noStrike" cap="non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09" name="Google Shape;609;g73e990323504e208_24"/>
          <p:cNvSpPr/>
          <p:nvPr/>
        </p:nvSpPr>
        <p:spPr>
          <a:xfrm>
            <a:off x="12900774" y="6062506"/>
            <a:ext cx="2102506" cy="2102000"/>
          </a:xfrm>
          <a:custGeom>
            <a:avLst/>
            <a:gdLst/>
            <a:ahLst/>
            <a:cxnLst/>
            <a:rect l="l" t="t" r="r" b="b"/>
            <a:pathLst>
              <a:path w="2530" h="2530" extrusionOk="0">
                <a:moveTo>
                  <a:pt x="2529" y="1264"/>
                </a:moveTo>
                <a:lnTo>
                  <a:pt x="2529" y="1264"/>
                </a:lnTo>
                <a:cubicBezTo>
                  <a:pt x="2529" y="1963"/>
                  <a:pt x="1963" y="2529"/>
                  <a:pt x="1264" y="2529"/>
                </a:cubicBezTo>
                <a:cubicBezTo>
                  <a:pt x="566" y="2529"/>
                  <a:pt x="0" y="1963"/>
                  <a:pt x="0" y="1264"/>
                </a:cubicBezTo>
                <a:cubicBezTo>
                  <a:pt x="0" y="567"/>
                  <a:pt x="566" y="0"/>
                  <a:pt x="1264" y="0"/>
                </a:cubicBezTo>
                <a:cubicBezTo>
                  <a:pt x="1963" y="0"/>
                  <a:pt x="2529" y="567"/>
                  <a:pt x="2529" y="1264"/>
                </a:cubicBezTo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60975" tIns="30500" rIns="60975" bIns="305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endParaRPr sz="2300" b="0" i="0" u="none" strike="noStrike" cap="non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10" name="Google Shape;610;g73e990323504e208_24"/>
          <p:cNvSpPr/>
          <p:nvPr/>
        </p:nvSpPr>
        <p:spPr>
          <a:xfrm>
            <a:off x="13058278" y="6223635"/>
            <a:ext cx="1780174" cy="1779745"/>
          </a:xfrm>
          <a:custGeom>
            <a:avLst/>
            <a:gdLst/>
            <a:ahLst/>
            <a:cxnLst/>
            <a:rect l="l" t="t" r="r" b="b"/>
            <a:pathLst>
              <a:path w="2143" h="2142" extrusionOk="0">
                <a:moveTo>
                  <a:pt x="2142" y="1070"/>
                </a:moveTo>
                <a:lnTo>
                  <a:pt x="2142" y="1070"/>
                </a:lnTo>
                <a:cubicBezTo>
                  <a:pt x="2142" y="1662"/>
                  <a:pt x="1663" y="2141"/>
                  <a:pt x="1071" y="2141"/>
                </a:cubicBezTo>
                <a:cubicBezTo>
                  <a:pt x="480" y="2141"/>
                  <a:pt x="0" y="1662"/>
                  <a:pt x="0" y="1070"/>
                </a:cubicBezTo>
                <a:cubicBezTo>
                  <a:pt x="0" y="480"/>
                  <a:pt x="480" y="0"/>
                  <a:pt x="1071" y="0"/>
                </a:cubicBezTo>
                <a:cubicBezTo>
                  <a:pt x="1663" y="0"/>
                  <a:pt x="2142" y="480"/>
                  <a:pt x="2142" y="1070"/>
                </a:cubicBezTo>
              </a:path>
            </a:pathLst>
          </a:custGeom>
          <a:solidFill>
            <a:srgbClr val="D8D8D8"/>
          </a:solidFill>
          <a:ln>
            <a:noFill/>
          </a:ln>
        </p:spPr>
        <p:txBody>
          <a:bodyPr spcFirstLastPara="1" wrap="square" lIns="60975" tIns="30500" rIns="60975" bIns="305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endParaRPr sz="2300" b="0" i="0" u="none" strike="noStrike" cap="non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11" name="Google Shape;611;g73e990323504e208_24"/>
          <p:cNvSpPr txBox="1"/>
          <p:nvPr/>
        </p:nvSpPr>
        <p:spPr>
          <a:xfrm>
            <a:off x="1014148" y="500994"/>
            <a:ext cx="14227800" cy="8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75" tIns="30500" rIns="60975" bIns="30500" anchor="b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lang="it-IT" sz="50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Il percorso</a:t>
            </a:r>
            <a:endParaRPr sz="900" b="0" i="0" u="none" strike="noStrike" cap="none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612" name="Google Shape;612;g73e990323504e208_24"/>
          <p:cNvSpPr txBox="1"/>
          <p:nvPr/>
        </p:nvSpPr>
        <p:spPr>
          <a:xfrm>
            <a:off x="3604338" y="2432583"/>
            <a:ext cx="29706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75" tIns="30500" rIns="60975" bIns="30500" anchor="b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it-IT" sz="2300" b="1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Consultazione</a:t>
            </a:r>
            <a:endParaRPr sz="9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13" name="Google Shape;613;g73e990323504e208_24"/>
          <p:cNvSpPr txBox="1"/>
          <p:nvPr/>
        </p:nvSpPr>
        <p:spPr>
          <a:xfrm>
            <a:off x="3604339" y="2867560"/>
            <a:ext cx="29706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75" tIns="30500" rIns="60975" bIns="305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it-IT" sz="1600" b="0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degli </a:t>
            </a:r>
            <a:r>
              <a:rPr lang="it-IT" sz="1600" b="0" i="0" u="sng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stakeholder</a:t>
            </a:r>
            <a:r>
              <a:rPr lang="it-IT" sz="1600" b="0" i="0" u="none" strike="noStrike" cap="none">
                <a:solidFill>
                  <a:schemeClr val="dk2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it-IT" sz="1600" b="0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(marzo - novembre 2021)</a:t>
            </a:r>
            <a:endParaRPr sz="1600" b="0" i="0" u="none" strike="noStrike" cap="none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14" name="Google Shape;614;g73e990323504e208_24"/>
          <p:cNvSpPr txBox="1"/>
          <p:nvPr/>
        </p:nvSpPr>
        <p:spPr>
          <a:xfrm>
            <a:off x="1775598" y="2823566"/>
            <a:ext cx="1040400" cy="8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75" tIns="30500" rIns="60975" bIns="305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lang="it-IT" sz="5000" b="1" i="0" u="none" strike="noStrike" cap="non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01</a:t>
            </a:r>
            <a:endParaRPr sz="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5" name="Google Shape;615;g73e990323504e208_24"/>
          <p:cNvSpPr txBox="1"/>
          <p:nvPr/>
        </p:nvSpPr>
        <p:spPr>
          <a:xfrm>
            <a:off x="3604338" y="6366700"/>
            <a:ext cx="29706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75" tIns="30500" rIns="60975" bIns="30500" anchor="b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it-IT" sz="2300" b="1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Report</a:t>
            </a:r>
            <a:endParaRPr sz="9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16" name="Google Shape;616;g73e990323504e208_24"/>
          <p:cNvSpPr txBox="1"/>
          <p:nvPr/>
        </p:nvSpPr>
        <p:spPr>
          <a:xfrm>
            <a:off x="3604356" y="6801689"/>
            <a:ext cx="36522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75" tIns="30500" rIns="60975" bIns="305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it-IT" sz="1600" b="0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Novembre 2021</a:t>
            </a:r>
            <a:endParaRPr sz="1600" b="0" i="0" u="none" strike="noStrike" cap="none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it-IT" sz="1600" b="0" i="1" u="sng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Towards a reform of the research assessment system”</a:t>
            </a:r>
            <a:endParaRPr sz="1600" b="0" i="1" u="none" strike="noStrike" cap="none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17" name="Google Shape;617;g73e990323504e208_24"/>
          <p:cNvSpPr txBox="1"/>
          <p:nvPr/>
        </p:nvSpPr>
        <p:spPr>
          <a:xfrm>
            <a:off x="1775598" y="6757685"/>
            <a:ext cx="1040400" cy="8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75" tIns="30500" rIns="60975" bIns="305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lang="it-IT" sz="5000" b="1" i="0" u="none" strike="noStrike" cap="non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03</a:t>
            </a:r>
            <a:endParaRPr sz="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8" name="Google Shape;618;g73e990323504e208_24"/>
          <p:cNvSpPr txBox="1"/>
          <p:nvPr/>
        </p:nvSpPr>
        <p:spPr>
          <a:xfrm>
            <a:off x="6939891" y="4692321"/>
            <a:ext cx="2376000" cy="7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75" tIns="30500" rIns="60975" bIns="305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it-IT" sz="2300" b="1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Research</a:t>
            </a:r>
            <a:endParaRPr sz="2300" b="1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it-IT" sz="2300" b="1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assessment</a:t>
            </a:r>
            <a:endParaRPr sz="2300" b="1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19" name="Google Shape;619;g73e990323504e208_24"/>
          <p:cNvSpPr txBox="1"/>
          <p:nvPr/>
        </p:nvSpPr>
        <p:spPr>
          <a:xfrm>
            <a:off x="9681088" y="2432583"/>
            <a:ext cx="29706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75" tIns="30500" rIns="60975" bIns="30500" anchor="b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it-IT" sz="2300" b="1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Incontri bilaterali</a:t>
            </a:r>
            <a:endParaRPr sz="9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20" name="Google Shape;620;g73e990323504e208_24"/>
          <p:cNvSpPr txBox="1"/>
          <p:nvPr/>
        </p:nvSpPr>
        <p:spPr>
          <a:xfrm>
            <a:off x="9681089" y="2867561"/>
            <a:ext cx="2970600" cy="118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75" tIns="30500" rIns="60975" bIns="305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it-IT" sz="1600" b="0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tra la commissione e i rappresentanti degli Stati membri e delle Agenzie di valutazione</a:t>
            </a:r>
            <a:endParaRPr sz="1600" b="0" i="0" u="none" strike="noStrike" cap="none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900" b="0" i="0" u="none" strike="noStrike" cap="none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21" name="Google Shape;621;g73e990323504e208_24"/>
          <p:cNvSpPr txBox="1"/>
          <p:nvPr/>
        </p:nvSpPr>
        <p:spPr>
          <a:xfrm>
            <a:off x="13439794" y="2823566"/>
            <a:ext cx="1040400" cy="8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75" tIns="30500" rIns="60975" bIns="305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lang="it-IT" sz="5000" b="1" i="0" u="none" strike="noStrike" cap="non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02</a:t>
            </a:r>
            <a:endParaRPr sz="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2" name="Google Shape;622;g73e990323504e208_24"/>
          <p:cNvSpPr txBox="1"/>
          <p:nvPr/>
        </p:nvSpPr>
        <p:spPr>
          <a:xfrm>
            <a:off x="9681088" y="6366695"/>
            <a:ext cx="2970600" cy="11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75" tIns="30500" rIns="60975" bIns="30500" anchor="b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it-IT" sz="2300" b="1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Stakeholder</a:t>
            </a:r>
            <a:endParaRPr sz="2300" b="1" i="0" u="none" strike="noStrike" cap="none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it-IT" sz="2300" b="1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Meeting </a:t>
            </a:r>
            <a:endParaRPr sz="2300" b="1" i="0" u="none" strike="noStrike" cap="none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endParaRPr sz="2300" b="1" i="0" u="none" strike="noStrike" cap="none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23" name="Google Shape;623;g73e990323504e208_24"/>
          <p:cNvSpPr txBox="1"/>
          <p:nvPr/>
        </p:nvSpPr>
        <p:spPr>
          <a:xfrm>
            <a:off x="9766844" y="6801689"/>
            <a:ext cx="2970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75" tIns="30500" rIns="60975" bIns="30500" anchor="t" anchorCtr="0">
            <a:spAutoFit/>
          </a:bodyPr>
          <a:lstStyle/>
          <a:p>
            <a:pPr marL="0" marR="0" lvl="0" indent="0" algn="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it-IT" sz="16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  </a:t>
            </a:r>
            <a:endParaRPr sz="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4" name="Google Shape;624;g73e990323504e208_24"/>
          <p:cNvSpPr txBox="1"/>
          <p:nvPr/>
        </p:nvSpPr>
        <p:spPr>
          <a:xfrm>
            <a:off x="13439794" y="6757685"/>
            <a:ext cx="1040400" cy="8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75" tIns="30500" rIns="60975" bIns="305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lang="it-IT" sz="5000" b="1" i="0" u="none" strike="noStrike" cap="non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04</a:t>
            </a:r>
            <a:endParaRPr sz="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5" name="Google Shape;625;g73e990323504e208_24"/>
          <p:cNvSpPr/>
          <p:nvPr/>
        </p:nvSpPr>
        <p:spPr>
          <a:xfrm>
            <a:off x="2345567" y="4418981"/>
            <a:ext cx="3827015" cy="525713"/>
          </a:xfrm>
          <a:custGeom>
            <a:avLst/>
            <a:gdLst/>
            <a:ahLst/>
            <a:cxnLst/>
            <a:rect l="l" t="t" r="r" b="b"/>
            <a:pathLst>
              <a:path w="5733356" h="787585" extrusionOk="0">
                <a:moveTo>
                  <a:pt x="5733356" y="787585"/>
                </a:moveTo>
                <a:lnTo>
                  <a:pt x="461238" y="783198"/>
                </a:lnTo>
                <a:cubicBezTo>
                  <a:pt x="187306" y="781736"/>
                  <a:pt x="-555" y="518862"/>
                  <a:pt x="1" y="340397"/>
                </a:cubicBezTo>
                <a:cubicBezTo>
                  <a:pt x="557" y="161932"/>
                  <a:pt x="45" y="163265"/>
                  <a:pt x="1" y="0"/>
                </a:cubicBezTo>
              </a:path>
            </a:pathLst>
          </a:custGeom>
          <a:noFill/>
          <a:ln w="38100" cap="flat" cmpd="sng">
            <a:solidFill>
              <a:schemeClr val="dk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0975" tIns="30500" rIns="60975" bIns="305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endParaRPr sz="2500" b="0" i="0" u="none" strike="noStrike" cap="non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26" name="Google Shape;626;g73e990323504e208_24"/>
          <p:cNvSpPr/>
          <p:nvPr/>
        </p:nvSpPr>
        <p:spPr>
          <a:xfrm rot="10800000" flipH="1">
            <a:off x="2352436" y="5345228"/>
            <a:ext cx="3827015" cy="525713"/>
          </a:xfrm>
          <a:custGeom>
            <a:avLst/>
            <a:gdLst/>
            <a:ahLst/>
            <a:cxnLst/>
            <a:rect l="l" t="t" r="r" b="b"/>
            <a:pathLst>
              <a:path w="5733356" h="787585" extrusionOk="0">
                <a:moveTo>
                  <a:pt x="5733356" y="787585"/>
                </a:moveTo>
                <a:lnTo>
                  <a:pt x="461238" y="783198"/>
                </a:lnTo>
                <a:cubicBezTo>
                  <a:pt x="187306" y="781736"/>
                  <a:pt x="-555" y="518862"/>
                  <a:pt x="1" y="340397"/>
                </a:cubicBezTo>
                <a:cubicBezTo>
                  <a:pt x="557" y="161932"/>
                  <a:pt x="45" y="163265"/>
                  <a:pt x="1" y="0"/>
                </a:cubicBezTo>
              </a:path>
            </a:pathLst>
          </a:custGeom>
          <a:noFill/>
          <a:ln w="38100" cap="flat" cmpd="sng">
            <a:solidFill>
              <a:schemeClr val="dk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0975" tIns="30500" rIns="60975" bIns="305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endParaRPr sz="2500" b="0" i="0" u="none" strike="noStrike" cap="non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27" name="Google Shape;627;g73e990323504e208_24"/>
          <p:cNvSpPr/>
          <p:nvPr/>
        </p:nvSpPr>
        <p:spPr>
          <a:xfrm flipH="1">
            <a:off x="10083544" y="4418981"/>
            <a:ext cx="3827015" cy="525713"/>
          </a:xfrm>
          <a:custGeom>
            <a:avLst/>
            <a:gdLst/>
            <a:ahLst/>
            <a:cxnLst/>
            <a:rect l="l" t="t" r="r" b="b"/>
            <a:pathLst>
              <a:path w="5733356" h="787585" extrusionOk="0">
                <a:moveTo>
                  <a:pt x="5733356" y="787585"/>
                </a:moveTo>
                <a:lnTo>
                  <a:pt x="461238" y="783198"/>
                </a:lnTo>
                <a:cubicBezTo>
                  <a:pt x="187306" y="781736"/>
                  <a:pt x="-555" y="518862"/>
                  <a:pt x="1" y="340397"/>
                </a:cubicBezTo>
                <a:cubicBezTo>
                  <a:pt x="557" y="161932"/>
                  <a:pt x="45" y="163265"/>
                  <a:pt x="1" y="0"/>
                </a:cubicBezTo>
              </a:path>
            </a:pathLst>
          </a:custGeom>
          <a:noFill/>
          <a:ln w="38100" cap="flat" cmpd="sng">
            <a:solidFill>
              <a:schemeClr val="dk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0975" tIns="30500" rIns="60975" bIns="305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endParaRPr sz="2500" b="0" i="0" u="none" strike="noStrike" cap="non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28" name="Google Shape;628;g73e990323504e208_24"/>
          <p:cNvSpPr/>
          <p:nvPr/>
        </p:nvSpPr>
        <p:spPr>
          <a:xfrm rot="10800000">
            <a:off x="10090412" y="5345228"/>
            <a:ext cx="3827015" cy="525713"/>
          </a:xfrm>
          <a:custGeom>
            <a:avLst/>
            <a:gdLst/>
            <a:ahLst/>
            <a:cxnLst/>
            <a:rect l="l" t="t" r="r" b="b"/>
            <a:pathLst>
              <a:path w="5733356" h="787585" extrusionOk="0">
                <a:moveTo>
                  <a:pt x="5733356" y="787585"/>
                </a:moveTo>
                <a:lnTo>
                  <a:pt x="461238" y="783198"/>
                </a:lnTo>
                <a:cubicBezTo>
                  <a:pt x="187306" y="781736"/>
                  <a:pt x="-555" y="518862"/>
                  <a:pt x="1" y="340397"/>
                </a:cubicBezTo>
                <a:cubicBezTo>
                  <a:pt x="557" y="161932"/>
                  <a:pt x="45" y="163265"/>
                  <a:pt x="1" y="0"/>
                </a:cubicBezTo>
              </a:path>
            </a:pathLst>
          </a:custGeom>
          <a:noFill/>
          <a:ln w="38100" cap="flat" cmpd="sng">
            <a:solidFill>
              <a:schemeClr val="dk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0975" tIns="30500" rIns="60975" bIns="305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endParaRPr sz="2500" b="0" i="0" u="none" strike="noStrike" cap="non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29" name="Google Shape;629;g73e990323504e208_24"/>
          <p:cNvSpPr txBox="1"/>
          <p:nvPr/>
        </p:nvSpPr>
        <p:spPr>
          <a:xfrm>
            <a:off x="8989156" y="7284289"/>
            <a:ext cx="3652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75" tIns="30500" rIns="60975" bIns="305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it-IT" sz="1600" b="0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Dicembre 2021</a:t>
            </a:r>
            <a:endParaRPr sz="1600" b="0" i="1" u="none" strike="noStrike" cap="none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Google Shape;634;gfc988a98bd_0_125"/>
          <p:cNvSpPr txBox="1">
            <a:spLocks noGrp="1"/>
          </p:cNvSpPr>
          <p:nvPr>
            <p:ph type="body" idx="1"/>
          </p:nvPr>
        </p:nvSpPr>
        <p:spPr>
          <a:xfrm>
            <a:off x="10271675" y="8089400"/>
            <a:ext cx="4403700" cy="81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706"/>
              <a:buNone/>
            </a:pPr>
            <a:endParaRPr sz="1800" b="1">
              <a:solidFill>
                <a:srgbClr val="8890A1"/>
              </a:solidFill>
              <a:highlight>
                <a:srgbClr val="FFFFFF"/>
              </a:highlight>
            </a:endParaRPr>
          </a:p>
          <a:p>
            <a:pPr marL="0" lvl="0" indent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706"/>
              <a:buNone/>
            </a:pPr>
            <a:r>
              <a:rPr lang="it-IT" sz="1800"/>
              <a:t>EC, </a:t>
            </a:r>
            <a:r>
              <a:rPr lang="it-IT" sz="1800" u="sng">
                <a:solidFill>
                  <a:schemeClr val="hlink"/>
                </a:solidFill>
                <a:hlinkClick r:id="rId3"/>
              </a:rPr>
              <a:t>Towards a reform of the research assessment system</a:t>
            </a:r>
            <a:r>
              <a:rPr lang="it-IT" sz="1800"/>
              <a:t>, Scoping report, 29 novembre 2021.</a:t>
            </a:r>
            <a:endParaRPr sz="1800"/>
          </a:p>
        </p:txBody>
      </p:sp>
      <p:pic>
        <p:nvPicPr>
          <p:cNvPr id="635" name="Google Shape;635;gfc988a98bd_0_12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166700" y="1220525"/>
            <a:ext cx="4889675" cy="6945076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636" name="Google Shape;636;gfc988a98bd_0_125"/>
          <p:cNvSpPr txBox="1">
            <a:spLocks noGrp="1"/>
          </p:cNvSpPr>
          <p:nvPr>
            <p:ph type="title" idx="4294967295"/>
          </p:nvPr>
        </p:nvSpPr>
        <p:spPr>
          <a:xfrm>
            <a:off x="324950" y="198092"/>
            <a:ext cx="13668900" cy="95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11"/>
              <a:buNone/>
            </a:pPr>
            <a:r>
              <a:rPr lang="it-IT">
                <a:solidFill>
                  <a:srgbClr val="222222"/>
                </a:solidFill>
              </a:rPr>
              <a:t>Lo scoping report di novembre 2021</a:t>
            </a:r>
            <a:endParaRPr>
              <a:solidFill>
                <a:srgbClr val="222222"/>
              </a:solidFill>
            </a:endParaRPr>
          </a:p>
        </p:txBody>
      </p:sp>
      <p:sp>
        <p:nvSpPr>
          <p:cNvPr id="637" name="Google Shape;637;gfc988a98bd_0_125"/>
          <p:cNvSpPr txBox="1"/>
          <p:nvPr/>
        </p:nvSpPr>
        <p:spPr>
          <a:xfrm>
            <a:off x="5281950" y="1446375"/>
            <a:ext cx="9872400" cy="97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38" name="Google Shape;638;gfc988a98bd_0_125"/>
          <p:cNvSpPr txBox="1"/>
          <p:nvPr/>
        </p:nvSpPr>
        <p:spPr>
          <a:xfrm>
            <a:off x="587575" y="1762700"/>
            <a:ext cx="8593200" cy="72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marR="0" lvl="0" indent="-406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ato"/>
              <a:buChar char="➔"/>
            </a:pPr>
            <a:r>
              <a:rPr lang="it-IT" sz="2800" b="1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Obiettivo</a:t>
            </a:r>
            <a:r>
              <a:rPr lang="it-IT" sz="2800" b="0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: facilitare e accelerare il processo di riforma di valutazione della ricerca</a:t>
            </a:r>
            <a:endParaRPr sz="2800" b="0" i="0" u="none" strike="noStrike" cap="none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-406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ato"/>
              <a:buChar char="➔"/>
            </a:pPr>
            <a:r>
              <a:rPr lang="it-IT" sz="2800" b="0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Verso una riforma del sistema di valutazione della ricerca che:</a:t>
            </a:r>
            <a:endParaRPr sz="2800" b="0" i="0" u="none" strike="noStrike" cap="none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marR="0" lvl="1" indent="-3873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Lato"/>
              <a:buChar char="◆"/>
            </a:pPr>
            <a:r>
              <a:rPr lang="it-IT" sz="2500" b="0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Promuova la </a:t>
            </a:r>
            <a:r>
              <a:rPr lang="it-IT" sz="2500" b="1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valutazione qualitativa basata sul peer review</a:t>
            </a:r>
            <a:r>
              <a:rPr lang="it-IT" sz="2500" b="0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, supportata da un uso più responsabile degli indicatori qualitativi</a:t>
            </a:r>
            <a:endParaRPr sz="2500" b="0" i="0" u="none" strike="noStrike" cap="none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marR="0" lvl="1" indent="-3873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Lato"/>
              <a:buChar char="◆"/>
            </a:pPr>
            <a:r>
              <a:rPr lang="it-IT" sz="2500" b="0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Consideri il valore e l’impatto di una pluralità di output di ricerca (</a:t>
            </a:r>
            <a:r>
              <a:rPr lang="it-IT" sz="2500" b="1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bibliodiversità</a:t>
            </a:r>
            <a:r>
              <a:rPr lang="it-IT" sz="2500" b="0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) e il </a:t>
            </a:r>
            <a:r>
              <a:rPr lang="it-IT" sz="2500" b="1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multilinguismo</a:t>
            </a:r>
            <a:endParaRPr sz="2500" b="1" i="0" u="none" strike="noStrike" cap="none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marR="0" lvl="1" indent="-3873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Lato"/>
              <a:buChar char="◆"/>
            </a:pPr>
            <a:r>
              <a:rPr lang="it-IT" sz="2500" b="0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Riconosca la </a:t>
            </a:r>
            <a:r>
              <a:rPr lang="it-IT" sz="2500" b="1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diversità delle attività s</a:t>
            </a:r>
            <a:r>
              <a:rPr lang="it-IT" sz="2500" b="0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volte da un ricercatore, e supporti la scienza collaborativa (</a:t>
            </a:r>
            <a:r>
              <a:rPr lang="it-IT" sz="2500" b="1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team science</a:t>
            </a:r>
            <a:r>
              <a:rPr lang="it-IT" sz="2500" b="0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)</a:t>
            </a:r>
            <a:endParaRPr sz="2500" b="0" i="0" u="none" strike="noStrike" cap="none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marR="0" lvl="1" indent="-3873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Lato"/>
              <a:buChar char="◆"/>
            </a:pPr>
            <a:r>
              <a:rPr lang="it-IT" sz="2500" b="0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Incentivi la </a:t>
            </a:r>
            <a:r>
              <a:rPr lang="it-IT" sz="2500" b="1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collaborazione aperta e </a:t>
            </a:r>
            <a:r>
              <a:rPr lang="it-IT" sz="2500" b="0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la</a:t>
            </a:r>
            <a:r>
              <a:rPr lang="it-IT" sz="2500" b="1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 condivisione</a:t>
            </a:r>
            <a:r>
              <a:rPr lang="it-IT" sz="2500" b="0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 di risultati e dati preliminari</a:t>
            </a:r>
            <a:endParaRPr sz="2500" b="0" i="0" u="none" strike="noStrike" cap="none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" name="Google Shape;643;g11a1a381388_0_1311"/>
          <p:cNvSpPr txBox="1">
            <a:spLocks noGrp="1"/>
          </p:cNvSpPr>
          <p:nvPr>
            <p:ph type="title" idx="4294967295"/>
          </p:nvPr>
        </p:nvSpPr>
        <p:spPr>
          <a:xfrm>
            <a:off x="1294296" y="643813"/>
            <a:ext cx="14020800" cy="10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Arial"/>
              <a:buNone/>
            </a:pPr>
            <a:r>
              <a:rPr lang="it-IT"/>
              <a:t>Le tappe: </a:t>
            </a:r>
            <a:r>
              <a:rPr lang="it-IT" sz="5000" b="1">
                <a:latin typeface="Raleway"/>
                <a:ea typeface="Raleway"/>
                <a:cs typeface="Raleway"/>
                <a:sym typeface="Raleway"/>
              </a:rPr>
              <a:t>Verso un</a:t>
            </a:r>
            <a:r>
              <a:rPr lang="it-IT"/>
              <a:t> </a:t>
            </a:r>
            <a:r>
              <a:rPr lang="it-IT" sz="5000" b="1">
                <a:latin typeface="Raleway"/>
                <a:ea typeface="Raleway"/>
                <a:cs typeface="Raleway"/>
                <a:sym typeface="Raleway"/>
              </a:rPr>
              <a:t>accordo europeo</a:t>
            </a:r>
            <a:endParaRPr sz="5000" b="1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644" name="Google Shape;644;g11a1a381388_0_1311"/>
          <p:cNvSpPr txBox="1">
            <a:spLocks noGrp="1"/>
          </p:cNvSpPr>
          <p:nvPr>
            <p:ph type="body" idx="1"/>
          </p:nvPr>
        </p:nvSpPr>
        <p:spPr>
          <a:xfrm>
            <a:off x="1167493" y="2256903"/>
            <a:ext cx="14147700" cy="635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t" anchorCtr="0">
            <a:noAutofit/>
          </a:bodyPr>
          <a:lstStyle/>
          <a:p>
            <a:pPr marL="457200" lvl="0" indent="-4191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Lato"/>
              <a:buChar char="➔"/>
            </a:pPr>
            <a:r>
              <a:rPr lang="it-IT" sz="3000" b="1">
                <a:solidFill>
                  <a:schemeClr val="dk2"/>
                </a:solidFill>
              </a:rPr>
              <a:t>16 dicembre:</a:t>
            </a:r>
            <a:r>
              <a:rPr lang="it-IT" sz="3000">
                <a:solidFill>
                  <a:schemeClr val="dk2"/>
                </a:solidFill>
              </a:rPr>
              <a:t> pubblicazione di un </a:t>
            </a:r>
            <a:r>
              <a:rPr lang="it-IT" sz="3000" u="sng">
                <a:solidFill>
                  <a:schemeClr val="dk2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invito a manifestare interesse</a:t>
            </a:r>
            <a:r>
              <a:rPr lang="it-IT" sz="3000">
                <a:solidFill>
                  <a:schemeClr val="dk2"/>
                </a:solidFill>
              </a:rPr>
              <a:t> a far parte di una coalizione del processo di redazione dell'accordo</a:t>
            </a:r>
            <a:endParaRPr sz="3000" b="1">
              <a:solidFill>
                <a:schemeClr val="dk2"/>
              </a:solidFill>
            </a:endParaRPr>
          </a:p>
          <a:p>
            <a:pPr marL="457200" lvl="0" indent="-4191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Lato"/>
              <a:buChar char="➔"/>
            </a:pPr>
            <a:r>
              <a:rPr lang="it-IT" sz="3000" b="1">
                <a:solidFill>
                  <a:schemeClr val="dk2"/>
                </a:solidFill>
              </a:rPr>
              <a:t>Fine dicembre-gennaio</a:t>
            </a:r>
            <a:r>
              <a:rPr lang="it-IT" sz="3000">
                <a:solidFill>
                  <a:schemeClr val="dk2"/>
                </a:solidFill>
              </a:rPr>
              <a:t>: inizio del processo di redazione da parte del drafting team. </a:t>
            </a:r>
            <a:endParaRPr sz="3000">
              <a:solidFill>
                <a:schemeClr val="dk2"/>
              </a:solidFill>
            </a:endParaRPr>
          </a:p>
          <a:p>
            <a:pPr marL="457200" lvl="0" indent="-4191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Lato"/>
              <a:buChar char="➔"/>
            </a:pPr>
            <a:r>
              <a:rPr lang="it-IT" sz="3000" b="1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1 Feb</a:t>
            </a:r>
            <a:r>
              <a:rPr lang="it-IT" sz="3000" b="1">
                <a:solidFill>
                  <a:schemeClr val="dk2"/>
                </a:solidFill>
              </a:rPr>
              <a:t>braio</a:t>
            </a:r>
            <a:r>
              <a:rPr lang="it-IT" sz="3000" b="1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: </a:t>
            </a:r>
            <a:r>
              <a:rPr lang="it-IT" sz="3000" u="sng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Paris Call on Research Assessment</a:t>
            </a:r>
            <a:endParaRPr sz="3000">
              <a:solidFill>
                <a:schemeClr val="dk2"/>
              </a:solidFill>
            </a:endParaRPr>
          </a:p>
          <a:p>
            <a:pPr marL="457200" lvl="0" indent="-4191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Lato"/>
              <a:buChar char="➔"/>
            </a:pPr>
            <a:r>
              <a:rPr lang="it-IT" sz="3000" b="1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4-5 Feb</a:t>
            </a:r>
            <a:r>
              <a:rPr lang="it-IT" sz="3000" b="1">
                <a:solidFill>
                  <a:schemeClr val="dk2"/>
                </a:solidFill>
              </a:rPr>
              <a:t>braio</a:t>
            </a:r>
            <a:r>
              <a:rPr lang="it-IT" sz="3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: Paris Open Science European Conference (OSEC) </a:t>
            </a:r>
            <a:endParaRPr sz="30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4191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Lato"/>
              <a:buChar char="➔"/>
            </a:pPr>
            <a:r>
              <a:rPr lang="it-IT" sz="3000" b="1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7 &amp; 18 Feb</a:t>
            </a:r>
            <a:r>
              <a:rPr lang="it-IT" sz="3000" b="1">
                <a:solidFill>
                  <a:schemeClr val="dk2"/>
                </a:solidFill>
              </a:rPr>
              <a:t>braio</a:t>
            </a:r>
            <a:r>
              <a:rPr lang="it-IT" sz="3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: </a:t>
            </a:r>
            <a:r>
              <a:rPr lang="it-IT" sz="3000">
                <a:solidFill>
                  <a:schemeClr val="dk2"/>
                </a:solidFill>
              </a:rPr>
              <a:t>incontri con il Core Group per discutere gli elementi dell'accordo</a:t>
            </a:r>
            <a:endParaRPr sz="3000">
              <a:solidFill>
                <a:schemeClr val="dk2"/>
              </a:solidFill>
            </a:endParaRPr>
          </a:p>
          <a:p>
            <a:pPr marL="457200" lvl="0" indent="-4191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3000"/>
              <a:buChar char="➔"/>
            </a:pPr>
            <a:r>
              <a:rPr lang="it-IT" sz="3000" b="1">
                <a:solidFill>
                  <a:schemeClr val="dk2"/>
                </a:solidFill>
              </a:rPr>
              <a:t>Marzo-maggio</a:t>
            </a:r>
            <a:r>
              <a:rPr lang="it-IT" sz="3000">
                <a:solidFill>
                  <a:schemeClr val="dk2"/>
                </a:solidFill>
              </a:rPr>
              <a:t>: processo di consultazione degli stakeholder, ERAC e ERA Forum</a:t>
            </a:r>
            <a:endParaRPr sz="3000">
              <a:solidFill>
                <a:schemeClr val="dk2"/>
              </a:solidFill>
            </a:endParaRPr>
          </a:p>
          <a:p>
            <a:pPr marL="457200" lvl="0" indent="-4191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3000"/>
              <a:buChar char="➔"/>
            </a:pPr>
            <a:r>
              <a:rPr lang="it-IT" sz="3000" b="1">
                <a:solidFill>
                  <a:schemeClr val="accent3"/>
                </a:solidFill>
              </a:rPr>
              <a:t>Giugno (tbc): Pubblicazione dell'agreement</a:t>
            </a:r>
            <a:endParaRPr sz="3000" b="1">
              <a:solidFill>
                <a:schemeClr val="accent3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300"/>
              <a:buNone/>
            </a:pPr>
            <a:endParaRPr b="1">
              <a:solidFill>
                <a:schemeClr val="accent3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Google Shape;649;g11a1a381388_0_1324"/>
          <p:cNvSpPr txBox="1">
            <a:spLocks noGrp="1"/>
          </p:cNvSpPr>
          <p:nvPr>
            <p:ph type="title" idx="4294967295"/>
          </p:nvPr>
        </p:nvSpPr>
        <p:spPr>
          <a:xfrm>
            <a:off x="379896" y="415213"/>
            <a:ext cx="14020800" cy="10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Arial"/>
              <a:buNone/>
            </a:pPr>
            <a:r>
              <a:rPr lang="it-IT"/>
              <a:t>“Drafting process”</a:t>
            </a:r>
            <a:endParaRPr sz="5000" b="1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650" name="Google Shape;650;g11a1a381388_0_1324"/>
          <p:cNvSpPr/>
          <p:nvPr/>
        </p:nvSpPr>
        <p:spPr>
          <a:xfrm>
            <a:off x="6602244" y="4269481"/>
            <a:ext cx="3097200" cy="1733700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endParaRPr sz="23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1" name="Google Shape;651;g11a1a381388_0_1324"/>
          <p:cNvSpPr/>
          <p:nvPr/>
        </p:nvSpPr>
        <p:spPr>
          <a:xfrm>
            <a:off x="1171007" y="4330065"/>
            <a:ext cx="3545700" cy="1303200"/>
          </a:xfrm>
          <a:prstGeom prst="rect">
            <a:avLst/>
          </a:prstGeom>
          <a:solidFill>
            <a:srgbClr val="024B9C"/>
          </a:soli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endParaRPr sz="23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2" name="Google Shape;652;g11a1a381388_0_1324"/>
          <p:cNvSpPr/>
          <p:nvPr/>
        </p:nvSpPr>
        <p:spPr>
          <a:xfrm>
            <a:off x="11828433" y="4356197"/>
            <a:ext cx="3545700" cy="1303200"/>
          </a:xfrm>
          <a:prstGeom prst="rect">
            <a:avLst/>
          </a:prstGeom>
          <a:solidFill>
            <a:srgbClr val="024B9C"/>
          </a:soli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endParaRPr sz="23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3" name="Google Shape;653;g11a1a381388_0_1324"/>
          <p:cNvSpPr/>
          <p:nvPr/>
        </p:nvSpPr>
        <p:spPr>
          <a:xfrm>
            <a:off x="6398869" y="1867771"/>
            <a:ext cx="3545700" cy="1303200"/>
          </a:xfrm>
          <a:prstGeom prst="rect">
            <a:avLst/>
          </a:prstGeom>
          <a:solidFill>
            <a:srgbClr val="024B9C"/>
          </a:soli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endParaRPr sz="23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4" name="Google Shape;654;g11a1a381388_0_1324"/>
          <p:cNvSpPr txBox="1"/>
          <p:nvPr/>
        </p:nvSpPr>
        <p:spPr>
          <a:xfrm>
            <a:off x="6458573" y="2212601"/>
            <a:ext cx="33672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it-IT" sz="23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Drafting team</a:t>
            </a:r>
            <a:endParaRPr sz="23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55" name="Google Shape;655;g11a1a381388_0_1324"/>
          <p:cNvGrpSpPr/>
          <p:nvPr/>
        </p:nvGrpSpPr>
        <p:grpSpPr>
          <a:xfrm rot="5400000">
            <a:off x="7590253" y="3445092"/>
            <a:ext cx="1050737" cy="632710"/>
            <a:chOff x="6123397" y="1792215"/>
            <a:chExt cx="669047" cy="456599"/>
          </a:xfrm>
        </p:grpSpPr>
        <p:sp>
          <p:nvSpPr>
            <p:cNvPr id="656" name="Google Shape;656;g11a1a381388_0_1324"/>
            <p:cNvSpPr/>
            <p:nvPr/>
          </p:nvSpPr>
          <p:spPr>
            <a:xfrm rot="-18566">
              <a:off x="6124615" y="1794012"/>
              <a:ext cx="666610" cy="453006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A5A5A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endPara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7" name="Google Shape;657;g11a1a381388_0_1324"/>
            <p:cNvSpPr txBox="1"/>
            <p:nvPr/>
          </p:nvSpPr>
          <p:spPr>
            <a:xfrm rot="-17490">
              <a:off x="6124643" y="1885079"/>
              <a:ext cx="530707" cy="271804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58" name="Google Shape;658;g11a1a381388_0_1324"/>
          <p:cNvSpPr txBox="1"/>
          <p:nvPr/>
        </p:nvSpPr>
        <p:spPr>
          <a:xfrm>
            <a:off x="11960896" y="4460176"/>
            <a:ext cx="3413100" cy="11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it-IT" sz="23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« Core group » 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it-IT" sz="23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&amp; Potential coalition members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9" name="Google Shape;659;g11a1a381388_0_1324"/>
          <p:cNvSpPr txBox="1"/>
          <p:nvPr/>
        </p:nvSpPr>
        <p:spPr>
          <a:xfrm>
            <a:off x="1406340" y="4735485"/>
            <a:ext cx="33492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it-IT" sz="23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MS representatives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0" name="Google Shape;660;g11a1a381388_0_1324"/>
          <p:cNvSpPr txBox="1"/>
          <p:nvPr/>
        </p:nvSpPr>
        <p:spPr>
          <a:xfrm>
            <a:off x="6965231" y="4847356"/>
            <a:ext cx="33492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it-IT" sz="23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Draft agreement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61" name="Google Shape;661;g11a1a381388_0_1324"/>
          <p:cNvGrpSpPr/>
          <p:nvPr/>
        </p:nvGrpSpPr>
        <p:grpSpPr>
          <a:xfrm>
            <a:off x="4793871" y="4696520"/>
            <a:ext cx="1799669" cy="682342"/>
            <a:chOff x="6123397" y="1792215"/>
            <a:chExt cx="669047" cy="456599"/>
          </a:xfrm>
        </p:grpSpPr>
        <p:sp>
          <p:nvSpPr>
            <p:cNvPr id="662" name="Google Shape;662;g11a1a381388_0_1324"/>
            <p:cNvSpPr/>
            <p:nvPr/>
          </p:nvSpPr>
          <p:spPr>
            <a:xfrm rot="-18566">
              <a:off x="6124615" y="1794012"/>
              <a:ext cx="666610" cy="453006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A5A5A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endPara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3" name="Google Shape;663;g11a1a381388_0_1324"/>
            <p:cNvSpPr txBox="1"/>
            <p:nvPr/>
          </p:nvSpPr>
          <p:spPr>
            <a:xfrm rot="-17490">
              <a:off x="6124643" y="1885079"/>
              <a:ext cx="530707" cy="271804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64" name="Google Shape;664;g11a1a381388_0_1324"/>
          <p:cNvSpPr txBox="1"/>
          <p:nvPr/>
        </p:nvSpPr>
        <p:spPr>
          <a:xfrm>
            <a:off x="10000581" y="3795308"/>
            <a:ext cx="1468500" cy="19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it-IT"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Closely contribute to the iterative review process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5" name="Google Shape;665;g11a1a381388_0_1324"/>
          <p:cNvSpPr txBox="1"/>
          <p:nvPr/>
        </p:nvSpPr>
        <p:spPr>
          <a:xfrm>
            <a:off x="4795032" y="5339799"/>
            <a:ext cx="21063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it-IT"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Input &amp; comments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66" name="Google Shape;666;g11a1a381388_0_1324"/>
          <p:cNvGrpSpPr/>
          <p:nvPr/>
        </p:nvGrpSpPr>
        <p:grpSpPr>
          <a:xfrm rot="5400000">
            <a:off x="7646511" y="6373924"/>
            <a:ext cx="1050737" cy="632710"/>
            <a:chOff x="6123397" y="1792215"/>
            <a:chExt cx="669047" cy="456599"/>
          </a:xfrm>
        </p:grpSpPr>
        <p:sp>
          <p:nvSpPr>
            <p:cNvPr id="667" name="Google Shape;667;g11a1a381388_0_1324"/>
            <p:cNvSpPr/>
            <p:nvPr/>
          </p:nvSpPr>
          <p:spPr>
            <a:xfrm rot="-18566">
              <a:off x="6124615" y="1794012"/>
              <a:ext cx="666610" cy="453006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A5A5A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endPara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8" name="Google Shape;668;g11a1a381388_0_1324"/>
            <p:cNvSpPr txBox="1"/>
            <p:nvPr/>
          </p:nvSpPr>
          <p:spPr>
            <a:xfrm rot="-17490">
              <a:off x="6124643" y="1885079"/>
              <a:ext cx="530707" cy="271804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69" name="Google Shape;669;g11a1a381388_0_1324"/>
          <p:cNvSpPr/>
          <p:nvPr/>
        </p:nvSpPr>
        <p:spPr>
          <a:xfrm>
            <a:off x="6622592" y="7235445"/>
            <a:ext cx="3097200" cy="1733700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endParaRPr sz="23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0" name="Google Shape;670;g11a1a381388_0_1324"/>
          <p:cNvSpPr txBox="1"/>
          <p:nvPr/>
        </p:nvSpPr>
        <p:spPr>
          <a:xfrm>
            <a:off x="6916692" y="7902769"/>
            <a:ext cx="33492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it-IT" sz="23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Final agreement</a:t>
            </a:r>
            <a:endParaRPr sz="23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1" name="Google Shape;671;g11a1a381388_0_1324"/>
          <p:cNvSpPr/>
          <p:nvPr/>
        </p:nvSpPr>
        <p:spPr>
          <a:xfrm>
            <a:off x="9471572" y="3050032"/>
            <a:ext cx="2208900" cy="2025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6878" y="60000"/>
                </a:moveTo>
                <a:lnTo>
                  <a:pt x="6878" y="60000"/>
                </a:lnTo>
                <a:cubicBezTo>
                  <a:pt x="6878" y="34177"/>
                  <a:pt x="25879" y="12188"/>
                  <a:pt x="51686" y="8147"/>
                </a:cubicBezTo>
                <a:cubicBezTo>
                  <a:pt x="77493" y="4105"/>
                  <a:pt x="102442" y="19211"/>
                  <a:pt x="110520" y="43769"/>
                </a:cubicBezTo>
                <a:lnTo>
                  <a:pt x="116887" y="43769"/>
                </a:lnTo>
                <a:lnTo>
                  <a:pt x="106245" y="60000"/>
                </a:lnTo>
                <a:lnTo>
                  <a:pt x="89377" y="43769"/>
                </a:lnTo>
                <a:lnTo>
                  <a:pt x="95489" y="43769"/>
                </a:lnTo>
                <a:cubicBezTo>
                  <a:pt x="87535" y="27990"/>
                  <a:pt x="69180" y="19550"/>
                  <a:pt x="51263" y="23435"/>
                </a:cubicBezTo>
                <a:cubicBezTo>
                  <a:pt x="33345" y="27320"/>
                  <a:pt x="20633" y="42496"/>
                  <a:pt x="20633" y="60000"/>
                </a:cubicBezTo>
                <a:close/>
              </a:path>
            </a:pathLst>
          </a:custGeom>
          <a:solidFill>
            <a:srgbClr val="A5A5A5"/>
          </a:soli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endParaRPr sz="23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2" name="Google Shape;672;g11a1a381388_0_1324"/>
          <p:cNvSpPr/>
          <p:nvPr/>
        </p:nvSpPr>
        <p:spPr>
          <a:xfrm rot="-10573740">
            <a:off x="9628311" y="4602853"/>
            <a:ext cx="2043524" cy="2048334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7500" y="60000"/>
                </a:moveTo>
                <a:lnTo>
                  <a:pt x="7500" y="60000"/>
                </a:lnTo>
                <a:cubicBezTo>
                  <a:pt x="7500" y="33854"/>
                  <a:pt x="26727" y="11690"/>
                  <a:pt x="52604" y="8006"/>
                </a:cubicBezTo>
                <a:cubicBezTo>
                  <a:pt x="78481" y="4323"/>
                  <a:pt x="103125" y="20242"/>
                  <a:pt x="110416" y="45350"/>
                </a:cubicBezTo>
                <a:lnTo>
                  <a:pt x="117553" y="45350"/>
                </a:lnTo>
                <a:lnTo>
                  <a:pt x="105000" y="60000"/>
                </a:lnTo>
                <a:lnTo>
                  <a:pt x="87553" y="45350"/>
                </a:lnTo>
                <a:lnTo>
                  <a:pt x="94529" y="45350"/>
                </a:lnTo>
                <a:cubicBezTo>
                  <a:pt x="87572" y="28907"/>
                  <a:pt x="70013" y="19644"/>
                  <a:pt x="52536" y="23199"/>
                </a:cubicBezTo>
                <a:cubicBezTo>
                  <a:pt x="35059" y="26753"/>
                  <a:pt x="22500" y="42141"/>
                  <a:pt x="22500" y="60000"/>
                </a:cubicBezTo>
                <a:close/>
              </a:path>
            </a:pathLst>
          </a:custGeom>
          <a:solidFill>
            <a:srgbClr val="A5A5A5"/>
          </a:soli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endParaRPr sz="23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3" name="Google Shape;673;g11a1a381388_0_1324"/>
          <p:cNvSpPr txBox="1"/>
          <p:nvPr/>
        </p:nvSpPr>
        <p:spPr>
          <a:xfrm>
            <a:off x="10037300" y="1754650"/>
            <a:ext cx="5990100" cy="150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t" anchorCtr="0">
            <a:spAutoFit/>
          </a:bodyPr>
          <a:lstStyle/>
          <a:p>
            <a:pPr marL="3810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•"/>
            </a:pPr>
            <a:r>
              <a:rPr lang="it-IT"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European University Association (EUA)</a:t>
            </a:r>
            <a:endParaRPr sz="13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810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•"/>
            </a:pPr>
            <a:r>
              <a:rPr lang="it-IT"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Science Europe</a:t>
            </a:r>
            <a:endParaRPr sz="13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810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•"/>
            </a:pPr>
            <a:r>
              <a:rPr lang="it-IT"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Dr. Karen Stroobants, in her individual capacity as researcher with expertise in research on research</a:t>
            </a:r>
            <a:endParaRPr sz="13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810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•"/>
            </a:pPr>
            <a:r>
              <a:rPr lang="it-IT"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European Commission, also acting as </a:t>
            </a:r>
            <a:r>
              <a:rPr lang="it-IT" sz="18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facilitator</a:t>
            </a:r>
            <a:endParaRPr sz="1800" b="1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4" name="Google Shape;674;g11a1a381388_0_1324"/>
          <p:cNvSpPr txBox="1"/>
          <p:nvPr/>
        </p:nvSpPr>
        <p:spPr>
          <a:xfrm>
            <a:off x="11602400" y="5874650"/>
            <a:ext cx="3975300" cy="289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t" anchorCtr="0">
            <a:spAutoFit/>
          </a:bodyPr>
          <a:lstStyle/>
          <a:p>
            <a:pPr marL="3810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•"/>
            </a:pPr>
            <a:r>
              <a:rPr lang="it-IT"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20 members, representing the diversity of the research community across Europe. List </a:t>
            </a:r>
            <a:r>
              <a:rPr lang="it-IT" sz="1800" b="0" i="0" u="sng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here</a:t>
            </a:r>
            <a:endParaRPr sz="1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810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•"/>
            </a:pPr>
            <a:r>
              <a:rPr lang="it-IT"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More than 250 organisations from 33 countries (+ international organisations) already expressed interest in joining the drafting process. List </a:t>
            </a:r>
            <a:r>
              <a:rPr lang="it-IT" sz="1800" b="0" i="0" u="sng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here</a:t>
            </a:r>
            <a:endParaRPr sz="1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5" name="Google Shape;675;g11a1a381388_0_1324"/>
          <p:cNvSpPr txBox="1"/>
          <p:nvPr/>
        </p:nvSpPr>
        <p:spPr>
          <a:xfrm>
            <a:off x="1093300" y="5765400"/>
            <a:ext cx="3975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t" anchorCtr="0">
            <a:spAutoFit/>
          </a:bodyPr>
          <a:lstStyle/>
          <a:p>
            <a:pPr marL="3810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•"/>
            </a:pPr>
            <a:r>
              <a:rPr lang="it-IT"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ERAC and ERA Forum</a:t>
            </a:r>
            <a:endParaRPr sz="1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80" name="Google Shape;680;g120fc88e0ba_0_6"/>
          <p:cNvCxnSpPr/>
          <p:nvPr/>
        </p:nvCxnSpPr>
        <p:spPr>
          <a:xfrm>
            <a:off x="14636200" y="19196125"/>
            <a:ext cx="1391100" cy="13911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681" name="Google Shape;681;g120fc88e0ba_0_6"/>
          <p:cNvGrpSpPr/>
          <p:nvPr/>
        </p:nvGrpSpPr>
        <p:grpSpPr>
          <a:xfrm>
            <a:off x="7361025" y="2545655"/>
            <a:ext cx="6065215" cy="6174356"/>
            <a:chOff x="0" y="2295575"/>
            <a:chExt cx="2286000" cy="2847950"/>
          </a:xfrm>
        </p:grpSpPr>
        <p:sp>
          <p:nvSpPr>
            <p:cNvPr id="682" name="Google Shape;682;g120fc88e0ba_0_6"/>
            <p:cNvSpPr/>
            <p:nvPr/>
          </p:nvSpPr>
          <p:spPr>
            <a:xfrm>
              <a:off x="0" y="2823925"/>
              <a:ext cx="2286000" cy="23196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3" name="Google Shape;683;g120fc88e0ba_0_6"/>
            <p:cNvSpPr/>
            <p:nvPr/>
          </p:nvSpPr>
          <p:spPr>
            <a:xfrm>
              <a:off x="0" y="2295575"/>
              <a:ext cx="2286000" cy="537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684" name="Google Shape;684;g120fc88e0ba_0_6"/>
          <p:cNvCxnSpPr/>
          <p:nvPr/>
        </p:nvCxnSpPr>
        <p:spPr>
          <a:xfrm>
            <a:off x="10455875" y="2557075"/>
            <a:ext cx="0" cy="6151500"/>
          </a:xfrm>
          <a:prstGeom prst="straightConnector1">
            <a:avLst/>
          </a:prstGeom>
          <a:noFill/>
          <a:ln w="9525" cap="flat" cmpd="sng">
            <a:solidFill>
              <a:srgbClr val="D9D9D9"/>
            </a:solidFill>
            <a:prstDash val="dot"/>
            <a:round/>
            <a:headEnd type="none" w="sm" len="sm"/>
            <a:tailEnd type="none" w="sm" len="sm"/>
          </a:ln>
        </p:spPr>
      </p:cxnSp>
      <p:grpSp>
        <p:nvGrpSpPr>
          <p:cNvPr id="685" name="Google Shape;685;g120fc88e0ba_0_6"/>
          <p:cNvGrpSpPr/>
          <p:nvPr/>
        </p:nvGrpSpPr>
        <p:grpSpPr>
          <a:xfrm>
            <a:off x="1244600" y="2557005"/>
            <a:ext cx="6116422" cy="6174356"/>
            <a:chOff x="0" y="2295575"/>
            <a:chExt cx="2286000" cy="2847950"/>
          </a:xfrm>
        </p:grpSpPr>
        <p:sp>
          <p:nvSpPr>
            <p:cNvPr id="686" name="Google Shape;686;g120fc88e0ba_0_6"/>
            <p:cNvSpPr/>
            <p:nvPr/>
          </p:nvSpPr>
          <p:spPr>
            <a:xfrm>
              <a:off x="0" y="2823925"/>
              <a:ext cx="2286000" cy="23196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7" name="Google Shape;687;g120fc88e0ba_0_6"/>
            <p:cNvSpPr/>
            <p:nvPr/>
          </p:nvSpPr>
          <p:spPr>
            <a:xfrm>
              <a:off x="0" y="2295575"/>
              <a:ext cx="2286000" cy="537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688" name="Google Shape;688;g120fc88e0ba_0_6"/>
          <p:cNvCxnSpPr/>
          <p:nvPr/>
        </p:nvCxnSpPr>
        <p:spPr>
          <a:xfrm>
            <a:off x="7361029" y="2557087"/>
            <a:ext cx="0" cy="6151500"/>
          </a:xfrm>
          <a:prstGeom prst="straightConnector1">
            <a:avLst/>
          </a:prstGeom>
          <a:noFill/>
          <a:ln w="9525" cap="flat" cmpd="sng">
            <a:solidFill>
              <a:srgbClr val="83E3D9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689" name="Google Shape;689;g120fc88e0ba_0_6"/>
          <p:cNvSpPr txBox="1">
            <a:spLocks noGrp="1"/>
          </p:cNvSpPr>
          <p:nvPr>
            <p:ph type="title" idx="4294967295"/>
          </p:nvPr>
        </p:nvSpPr>
        <p:spPr>
          <a:xfrm>
            <a:off x="379896" y="872413"/>
            <a:ext cx="14020800" cy="10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Arial"/>
              <a:buNone/>
            </a:pPr>
            <a:r>
              <a:rPr lang="it-IT"/>
              <a:t>E l’Italia?</a:t>
            </a:r>
            <a:endParaRPr sz="5000" b="1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690" name="Google Shape;690;g120fc88e0ba_0_6"/>
          <p:cNvSpPr txBox="1"/>
          <p:nvPr/>
        </p:nvSpPr>
        <p:spPr>
          <a:xfrm>
            <a:off x="1446722" y="2877667"/>
            <a:ext cx="5998800" cy="537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200" b="1">
                <a:latin typeface="Lato"/>
                <a:ea typeface="Lato"/>
                <a:cs typeface="Lato"/>
                <a:sym typeface="Lato"/>
              </a:rPr>
              <a:t>Nel processo europeo</a:t>
            </a:r>
            <a:endParaRPr sz="3200" b="1"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latin typeface="Lato"/>
              <a:ea typeface="Lato"/>
              <a:cs typeface="Lato"/>
              <a:sym typeface="Lato"/>
            </a:endParaRPr>
          </a:p>
          <a:p>
            <a:pPr marL="457200" marR="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Lato"/>
              <a:buChar char="●"/>
            </a:pPr>
            <a:r>
              <a:rPr lang="it-IT" sz="22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13 istituzioni italiane (tra cui Unibo, CNR, MUR e ANVUR) hanno sottoscritto l’interesse e partecipano al processo di stesura dell’accordo</a:t>
            </a:r>
            <a:endParaRPr sz="22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Lato"/>
              <a:buChar char="●"/>
            </a:pPr>
            <a:r>
              <a:rPr lang="it-IT" sz="22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Il CNR è parte del core-group</a:t>
            </a:r>
            <a:endParaRPr sz="22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91" name="Google Shape;691;g120fc88e0ba_0_6"/>
          <p:cNvSpPr txBox="1"/>
          <p:nvPr/>
        </p:nvSpPr>
        <p:spPr>
          <a:xfrm>
            <a:off x="7446022" y="2967066"/>
            <a:ext cx="5998800" cy="537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 fontScale="92500"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200" b="1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Inoltre</a:t>
            </a:r>
            <a:endParaRPr sz="3200" b="1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200"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200">
              <a:latin typeface="Lato"/>
              <a:ea typeface="Lato"/>
              <a:cs typeface="Lato"/>
              <a:sym typeface="Lato"/>
            </a:endParaRPr>
          </a:p>
          <a:p>
            <a:pPr marL="914400" marR="0" lvl="1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Lato"/>
              <a:buChar char="○"/>
            </a:pPr>
            <a:r>
              <a:rPr lang="it-IT" sz="2500" b="0" i="0" u="sng" strike="noStrike" cap="none">
                <a:solidFill>
                  <a:schemeClr val="accent5"/>
                </a:solidFill>
                <a:latin typeface="Lato"/>
                <a:ea typeface="Lato"/>
                <a:cs typeface="Lato"/>
                <a:sym typeface="La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Programma Nazionale per la Ricerca 2021-2027</a:t>
            </a:r>
            <a:endParaRPr/>
          </a:p>
          <a:p>
            <a:pPr marL="9144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500">
              <a:latin typeface="Lato"/>
              <a:ea typeface="Lato"/>
              <a:cs typeface="Lato"/>
              <a:sym typeface="Lato"/>
            </a:endParaRPr>
          </a:p>
          <a:p>
            <a:pPr marL="914400" marR="0" lvl="1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Lato"/>
              <a:buChar char="○"/>
            </a:pPr>
            <a:r>
              <a:rPr lang="it-IT" sz="2500" b="0" i="0" u="sng" strike="noStrike" cap="none">
                <a:solidFill>
                  <a:srgbClr val="1C3678"/>
                </a:solidFill>
                <a:latin typeface="Lato"/>
                <a:ea typeface="Lato"/>
                <a:cs typeface="Lato"/>
                <a:sym typeface="Lat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Piano nazionale per le infrastrutture di ricerca</a:t>
            </a:r>
            <a:r>
              <a:rPr lang="it-IT" sz="2500" b="0" i="0" u="none" strike="noStrike" cap="none">
                <a:solidFill>
                  <a:srgbClr val="595959"/>
                </a:solidFill>
                <a:latin typeface="Lato"/>
                <a:ea typeface="Lato"/>
                <a:cs typeface="Lato"/>
                <a:sym typeface="Lato"/>
              </a:rPr>
              <a:t>: </a:t>
            </a:r>
            <a:r>
              <a:rPr lang="it-IT" sz="1800" b="0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potenziamento e al consolidamento del complesso delle infrastrutture di ricerca di livello nazionale ed europeo. Le RIs sono intese come promotrici dell’Open Science: danno accesso a dati FAIR e open e contribuiscono allo  European Open Science Cloud</a:t>
            </a:r>
            <a:endParaRPr sz="1800" b="0" i="0" u="none" strike="noStrike" cap="none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marR="0" lvl="1" indent="-3873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Lato"/>
              <a:buChar char="○"/>
            </a:pPr>
            <a:r>
              <a:rPr lang="it-IT" sz="2500" b="0" i="0" u="sng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Piano nazionale per la scienza aperta</a:t>
            </a:r>
            <a:r>
              <a:rPr lang="it-IT" sz="2500" b="0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 (in corso di pubblicazione).</a:t>
            </a:r>
            <a:endParaRPr sz="2500" b="0" i="0" u="none" strike="noStrike" cap="none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g11a1a381388_0_1624"/>
          <p:cNvSpPr txBox="1">
            <a:spLocks noGrp="1"/>
          </p:cNvSpPr>
          <p:nvPr>
            <p:ph type="title"/>
          </p:nvPr>
        </p:nvSpPr>
        <p:spPr>
          <a:xfrm>
            <a:off x="1068700" y="584114"/>
            <a:ext cx="12453300" cy="269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</a:pPr>
            <a:r>
              <a:rPr lang="it-IT"/>
              <a:t>Di che cosa parleremo</a:t>
            </a:r>
            <a:endParaRPr/>
          </a:p>
        </p:txBody>
      </p:sp>
      <p:sp>
        <p:nvSpPr>
          <p:cNvPr id="462" name="Google Shape;462;g11a1a381388_0_1624"/>
          <p:cNvSpPr/>
          <p:nvPr/>
        </p:nvSpPr>
        <p:spPr>
          <a:xfrm rot="6412" flipH="1">
            <a:off x="4107218" y="4263506"/>
            <a:ext cx="8041814" cy="3726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3" name="Google Shape;463;g11a1a381388_0_1624"/>
          <p:cNvSpPr/>
          <p:nvPr/>
        </p:nvSpPr>
        <p:spPr>
          <a:xfrm rot="-1787987">
            <a:off x="8127967" y="4265462"/>
            <a:ext cx="349518" cy="349518"/>
          </a:xfrm>
          <a:prstGeom prst="ellipse">
            <a:avLst/>
          </a:prstGeom>
          <a:solidFill>
            <a:schemeClr val="accent3"/>
          </a:solidFill>
          <a:ln w="38100" cap="flat" cmpd="sng">
            <a:solidFill>
              <a:srgbClr val="FFC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4" name="Google Shape;464;g11a1a381388_0_1624"/>
          <p:cNvSpPr/>
          <p:nvPr/>
        </p:nvSpPr>
        <p:spPr>
          <a:xfrm>
            <a:off x="8260058" y="4668631"/>
            <a:ext cx="138000" cy="103500"/>
          </a:xfrm>
          <a:prstGeom prst="triangle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5" name="Google Shape;465;g11a1a381388_0_1624"/>
          <p:cNvSpPr/>
          <p:nvPr/>
        </p:nvSpPr>
        <p:spPr>
          <a:xfrm rot="10800000">
            <a:off x="3629787" y="4076217"/>
            <a:ext cx="138000" cy="103500"/>
          </a:xfrm>
          <a:prstGeom prst="triangle">
            <a:avLst>
              <a:gd name="adj" fmla="val 50000"/>
            </a:avLst>
          </a:prstGeom>
          <a:solidFill>
            <a:srgbClr val="88888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6" name="Google Shape;466;g11a1a381388_0_1624"/>
          <p:cNvSpPr/>
          <p:nvPr/>
        </p:nvSpPr>
        <p:spPr>
          <a:xfrm rot="-1787987">
            <a:off x="3581061" y="4263033"/>
            <a:ext cx="349518" cy="349518"/>
          </a:xfrm>
          <a:prstGeom prst="ellipse">
            <a:avLst/>
          </a:prstGeom>
          <a:solidFill>
            <a:schemeClr val="accent3"/>
          </a:solidFill>
          <a:ln w="38100" cap="flat" cmpd="sng">
            <a:solidFill>
              <a:srgbClr val="FFC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7" name="Google Shape;467;g11a1a381388_0_1624"/>
          <p:cNvSpPr/>
          <p:nvPr/>
        </p:nvSpPr>
        <p:spPr>
          <a:xfrm rot="-1787987">
            <a:off x="12249227" y="4320533"/>
            <a:ext cx="349518" cy="349518"/>
          </a:xfrm>
          <a:prstGeom prst="ellipse">
            <a:avLst/>
          </a:prstGeom>
          <a:solidFill>
            <a:schemeClr val="accent3"/>
          </a:solidFill>
          <a:ln w="38100" cap="flat" cmpd="sng">
            <a:solidFill>
              <a:srgbClr val="FFC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8" name="Google Shape;468;g11a1a381388_0_1624"/>
          <p:cNvSpPr/>
          <p:nvPr/>
        </p:nvSpPr>
        <p:spPr>
          <a:xfrm>
            <a:off x="10790578" y="2785318"/>
            <a:ext cx="3539400" cy="1072500"/>
          </a:xfrm>
          <a:prstGeom prst="roundRect">
            <a:avLst>
              <a:gd name="adj" fmla="val 4485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9" name="Google Shape;469;g11a1a381388_0_1624"/>
          <p:cNvSpPr/>
          <p:nvPr/>
        </p:nvSpPr>
        <p:spPr>
          <a:xfrm rot="10800000">
            <a:off x="3715501" y="3890749"/>
            <a:ext cx="138000" cy="103500"/>
          </a:xfrm>
          <a:prstGeom prst="triangle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0" name="Google Shape;470;g11a1a381388_0_1624"/>
          <p:cNvSpPr txBox="1"/>
          <p:nvPr/>
        </p:nvSpPr>
        <p:spPr>
          <a:xfrm>
            <a:off x="10799306" y="2848323"/>
            <a:ext cx="3539400" cy="808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it-IT" sz="1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Prossimi passi: </a:t>
            </a:r>
            <a:r>
              <a:rPr lang="it-IT" sz="1800" b="0" i="0" u="none" strike="noStrike" cap="non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L’accordo e la coalizione per la riforma del sistema di valutazione</a:t>
            </a:r>
            <a:endParaRPr sz="1800" b="0" i="0" u="none" strike="noStrike" cap="none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71" name="Google Shape;471;g11a1a381388_0_1624"/>
          <p:cNvSpPr/>
          <p:nvPr/>
        </p:nvSpPr>
        <p:spPr>
          <a:xfrm>
            <a:off x="1818743" y="5192605"/>
            <a:ext cx="138000" cy="103500"/>
          </a:xfrm>
          <a:prstGeom prst="triangle">
            <a:avLst>
              <a:gd name="adj" fmla="val 50000"/>
            </a:avLst>
          </a:prstGeom>
          <a:solidFill>
            <a:srgbClr val="88888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2" name="Google Shape;472;g11a1a381388_0_1624"/>
          <p:cNvSpPr/>
          <p:nvPr/>
        </p:nvSpPr>
        <p:spPr>
          <a:xfrm>
            <a:off x="15277388" y="5198356"/>
            <a:ext cx="138000" cy="103500"/>
          </a:xfrm>
          <a:prstGeom prst="triangle">
            <a:avLst>
              <a:gd name="adj" fmla="val 50000"/>
            </a:avLst>
          </a:prstGeom>
          <a:solidFill>
            <a:srgbClr val="88888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3" name="Google Shape;473;g11a1a381388_0_1624"/>
          <p:cNvSpPr/>
          <p:nvPr/>
        </p:nvSpPr>
        <p:spPr>
          <a:xfrm>
            <a:off x="2009228" y="2809463"/>
            <a:ext cx="3539400" cy="1072500"/>
          </a:xfrm>
          <a:prstGeom prst="roundRect">
            <a:avLst>
              <a:gd name="adj" fmla="val 4485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4" name="Google Shape;474;g11a1a381388_0_1624"/>
          <p:cNvSpPr txBox="1"/>
          <p:nvPr/>
        </p:nvSpPr>
        <p:spPr>
          <a:xfrm>
            <a:off x="2037231" y="2955085"/>
            <a:ext cx="3539400" cy="808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it-IT" sz="1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Il contesto politico internazionale</a:t>
            </a:r>
            <a:endParaRPr sz="1800" b="0" i="0" u="none" strike="noStrike" cap="none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75" name="Google Shape;475;g11a1a381388_0_1624"/>
          <p:cNvSpPr/>
          <p:nvPr/>
        </p:nvSpPr>
        <p:spPr>
          <a:xfrm rot="10800000">
            <a:off x="12554701" y="3890749"/>
            <a:ext cx="138000" cy="103500"/>
          </a:xfrm>
          <a:prstGeom prst="triangle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6" name="Google Shape;476;g11a1a381388_0_1624"/>
          <p:cNvSpPr/>
          <p:nvPr/>
        </p:nvSpPr>
        <p:spPr>
          <a:xfrm>
            <a:off x="6581228" y="4811778"/>
            <a:ext cx="3539400" cy="1072500"/>
          </a:xfrm>
          <a:prstGeom prst="roundRect">
            <a:avLst>
              <a:gd name="adj" fmla="val 4485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7" name="Google Shape;477;g11a1a381388_0_1624"/>
          <p:cNvSpPr txBox="1"/>
          <p:nvPr/>
        </p:nvSpPr>
        <p:spPr>
          <a:xfrm>
            <a:off x="6533031" y="4975762"/>
            <a:ext cx="3539400" cy="808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it-IT" sz="1800" b="0" i="0" u="none" strike="noStrike" cap="non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Open Science e valutazione in Horizon Europe</a:t>
            </a:r>
            <a:endParaRPr sz="1800" b="0" i="0" u="none" strike="noStrike" cap="none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Google Shape;696;g11616bd6b62_0_379"/>
          <p:cNvSpPr txBox="1"/>
          <p:nvPr/>
        </p:nvSpPr>
        <p:spPr>
          <a:xfrm>
            <a:off x="2012825" y="2889850"/>
            <a:ext cx="108261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97" name="Google Shape;697;g11616bd6b62_0_379"/>
          <p:cNvSpPr txBox="1"/>
          <p:nvPr/>
        </p:nvSpPr>
        <p:spPr>
          <a:xfrm>
            <a:off x="1521650" y="3800700"/>
            <a:ext cx="12666600" cy="15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0"/>
              <a:buFont typeface="Arial"/>
              <a:buNone/>
            </a:pPr>
            <a:r>
              <a:rPr lang="it-IT" sz="7000" b="1" i="0" u="none" strike="noStrike" cap="non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Grazie!</a:t>
            </a:r>
            <a:endParaRPr sz="7000" b="1" i="0" u="none" strike="noStrike" cap="none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it-IT" sz="1800" b="1" i="0" u="none" strike="noStrike" cap="non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lang="it-IT" sz="1800" b="0" i="0" u="sng" strike="noStrike" cap="none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3"/>
              </a:rPr>
              <a:t>francesca.didonato@ilc.cnr.it</a:t>
            </a:r>
            <a:r>
              <a:rPr lang="it-IT" sz="18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endParaRPr sz="7200" b="1" i="0" u="none" strike="noStrike" cap="none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483F542F-54A8-4A54-93DE-D27F178214D3}"/>
              </a:ext>
            </a:extLst>
          </p:cNvPr>
          <p:cNvSpPr/>
          <p:nvPr/>
        </p:nvSpPr>
        <p:spPr>
          <a:xfrm>
            <a:off x="1286041" y="6112674"/>
            <a:ext cx="1371542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dirty="0">
                <a:solidFill>
                  <a:schemeClr val="accent1"/>
                </a:solidFill>
                <a:latin typeface="Lato" panose="020B0604020202020204" charset="0"/>
              </a:rPr>
              <a:t>This presentation is released under a CC-BY 4.0 license. To cite this presentation, please copy and paste:</a:t>
            </a:r>
            <a:endParaRPr lang="en-US" dirty="0">
              <a:solidFill>
                <a:schemeClr val="accent1"/>
              </a:solidFill>
            </a:endParaRPr>
          </a:p>
          <a:p>
            <a:pPr>
              <a:spcAft>
                <a:spcPts val="1200"/>
              </a:spcAft>
            </a:pPr>
            <a:r>
              <a:rPr lang="en-US" dirty="0">
                <a:solidFill>
                  <a:schemeClr val="accent1"/>
                </a:solidFill>
                <a:latin typeface="Lato" panose="020B0604020202020204" charset="0"/>
              </a:rPr>
              <a:t>Lazzeri, Emma &amp; Di Donato, Francesca. (2022, April 05). </a:t>
            </a:r>
            <a:r>
              <a:rPr lang="it-IT" dirty="0">
                <a:solidFill>
                  <a:schemeClr val="accent1"/>
                </a:solidFill>
                <a:latin typeface="Lato" panose="020B0604020202020204" charset="0"/>
              </a:rPr>
              <a:t>Chi ha paura dell’Open Science?</a:t>
            </a:r>
            <a:r>
              <a:rPr lang="en-US" dirty="0">
                <a:solidFill>
                  <a:schemeClr val="accent1"/>
                </a:solidFill>
                <a:latin typeface="Lato" panose="020B0604020202020204" charset="0"/>
              </a:rPr>
              <a:t>. </a:t>
            </a:r>
            <a:r>
              <a:rPr lang="it-IT" dirty="0">
                <a:solidFill>
                  <a:schemeClr val="accent1"/>
                </a:solidFill>
                <a:latin typeface="Lato" panose="020B0604020202020204" charset="0"/>
              </a:rPr>
              <a:t>ISA </a:t>
            </a:r>
            <a:r>
              <a:rPr lang="it-IT" dirty="0" err="1">
                <a:solidFill>
                  <a:schemeClr val="accent1"/>
                </a:solidFill>
                <a:latin typeface="Lato" panose="020B0604020202020204" charset="0"/>
              </a:rPr>
              <a:t>Topic</a:t>
            </a:r>
            <a:r>
              <a:rPr lang="it-IT" dirty="0">
                <a:solidFill>
                  <a:schemeClr val="accent1"/>
                </a:solidFill>
                <a:latin typeface="Lato" panose="020B0604020202020204" charset="0"/>
              </a:rPr>
              <a:t> 2021 – Di chi sono le idee?, Bologna. </a:t>
            </a:r>
            <a:r>
              <a:rPr lang="en-US" dirty="0" err="1">
                <a:solidFill>
                  <a:schemeClr val="accent1"/>
                </a:solidFill>
                <a:latin typeface="Lato" panose="020B0604020202020204" charset="0"/>
              </a:rPr>
              <a:t>Zenodo</a:t>
            </a:r>
            <a:r>
              <a:rPr lang="en-US" dirty="0">
                <a:solidFill>
                  <a:schemeClr val="accent1"/>
                </a:solidFill>
                <a:latin typeface="Lato" panose="020B0604020202020204" charset="0"/>
              </a:rPr>
              <a:t>. https://doi.org/10.5281/zenodo.6473494.</a:t>
            </a:r>
            <a:endParaRPr lang="en-US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" name="Google Shape;702;g11616bd6b62_0_48"/>
          <p:cNvSpPr txBox="1">
            <a:spLocks noGrp="1"/>
          </p:cNvSpPr>
          <p:nvPr>
            <p:ph type="title"/>
          </p:nvPr>
        </p:nvSpPr>
        <p:spPr>
          <a:xfrm>
            <a:off x="1151875" y="481647"/>
            <a:ext cx="13668300" cy="269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</a:pPr>
            <a:r>
              <a:rPr lang="it-IT"/>
              <a:t>Riferimenti bibliografici</a:t>
            </a:r>
            <a:endParaRPr/>
          </a:p>
        </p:txBody>
      </p:sp>
      <p:sp>
        <p:nvSpPr>
          <p:cNvPr id="703" name="Google Shape;703;g11616bd6b62_0_48"/>
          <p:cNvSpPr txBox="1"/>
          <p:nvPr/>
        </p:nvSpPr>
        <p:spPr>
          <a:xfrm>
            <a:off x="603650" y="2311125"/>
            <a:ext cx="15148500" cy="728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Ghebreyesus TA, ‘</a:t>
            </a:r>
            <a:r>
              <a:rPr lang="it-IT" sz="1400" b="0" i="0" u="sng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WHO Director-General’s Opening Remarks at the Media Briefing on COVID-19 - 6 April 2020</a:t>
            </a: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’</a:t>
            </a:r>
            <a:endParaRPr sz="14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it-IT" sz="1400" b="0" i="0" u="sng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UNESCO recommendation on open science</a:t>
            </a: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, November 2021</a:t>
            </a:r>
            <a:endParaRPr sz="14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R. Terry,  </a:t>
            </a:r>
            <a:r>
              <a:rPr lang="it-IT" sz="1400" b="0" i="0" u="sng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Time to unlock the potential of the digital age</a:t>
            </a: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, OpenScienceFair2021, settembre 2021, </a:t>
            </a:r>
            <a:r>
              <a:rPr lang="it-IT" sz="1400" b="0" i="0" u="sng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</a:t>
            </a:r>
            <a:endParaRPr sz="14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Diana Hicks, Paul Wouters, Ludo Waltman, Sarah de Rijcke &amp; Ismael Rafols, Bibliometrics: The Leiden Manifesto for research metrics</a:t>
            </a:r>
            <a:endParaRPr sz="14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22 April 2015, </a:t>
            </a:r>
            <a:r>
              <a:rPr lang="it-IT" sz="1400" b="0" i="0" u="sng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https://www.nature.com/articles/520429a</a:t>
            </a:r>
            <a:endParaRPr sz="14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Lin Zhang, Gunnar Sivertsen, The New Research Assessment Reform in China and Its Implementation, Scholarly Assessment Reports, 2020 </a:t>
            </a:r>
            <a:r>
              <a:rPr lang="it-IT" sz="1400" b="0" i="0" u="sng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https://www.scholarlyassessmentreports.org/articles/10.29024/sar.15/</a:t>
            </a:r>
            <a:endParaRPr sz="14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it-IT" sz="1400" b="0" i="0" u="sng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Council Conclusions on the new ERA of December 1st 2020</a:t>
            </a:r>
            <a:endParaRPr sz="14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706"/>
              <a:buFont typeface="Arial"/>
              <a:buNone/>
            </a:pP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EC, </a:t>
            </a:r>
            <a:r>
              <a:rPr lang="it-IT" sz="1400" b="0" i="0" u="sng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Towards a reform of the research assessment system</a:t>
            </a: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, Scoping report, 29 novembre 2021.</a:t>
            </a:r>
            <a:endParaRPr sz="14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European Commission Recommendation 2005/251 of 11 March 2005 on “</a:t>
            </a:r>
            <a:r>
              <a:rPr lang="it-IT" sz="1400" b="0" i="1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The European Charter for Researchers</a:t>
            </a: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” and on “</a:t>
            </a:r>
            <a:r>
              <a:rPr lang="it-IT" sz="1400" b="0" i="1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A Code of Conduct for the Recruitment of Researchers</a:t>
            </a: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” https://euraxess.ec.europa.eu/sites/default/files/am509774cee_en_e4.pdf </a:t>
            </a:r>
            <a:endParaRPr sz="14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“</a:t>
            </a:r>
            <a:r>
              <a:rPr lang="it-IT" sz="1400" b="0" i="1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San Francisco Declaration on Research Assessment</a:t>
            </a: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” – DORA (2013) https://sfdora.org/ </a:t>
            </a:r>
            <a:endParaRPr sz="14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UNESCO Recommendation on Open Science (2021) https://unesdoc.unesco.org/ark:/48223/pf0000379949.locale=en </a:t>
            </a:r>
            <a:endParaRPr sz="14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G7 Research Compact (2021) https://www.g7uk.org/wp-content/uploads/2021/07/G7-2021-Research-Compact-PDF-356KB-2-pages.pdf </a:t>
            </a:r>
            <a:endParaRPr sz="14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European Commission proposal COM(2021) 407 of 16 July 2021 for a Council Recommendation on a “</a:t>
            </a:r>
            <a:r>
              <a:rPr lang="it-IT" sz="1400" b="0" i="1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Pact for Research and Innovation in Europe</a:t>
            </a: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” https://ec.europa.eu/info/sites/default/files/research_and_innovation/strategy_on_research_and_innovation/documents/ec_rtd_pact-for-research-and-innovation.pdf </a:t>
            </a:r>
            <a:endParaRPr sz="14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Council conclusions (adopted on 17/05/2021) on “</a:t>
            </a:r>
            <a:r>
              <a:rPr lang="it-IT" sz="1400" b="0" i="1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the European Universities initiative - Bridging higher education, research, innovation and society: Paving the way for a new dimension in European higher education</a:t>
            </a: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” https://eur-lex.europa.eu/legal-content/EN/TXT/PDF/?uri=CELEX:52021XG0610(02)&amp;from=EN </a:t>
            </a:r>
            <a:endParaRPr sz="14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Council conclusions (adopted on 28/05/2021) on “</a:t>
            </a:r>
            <a:r>
              <a:rPr lang="it-IT" sz="1400" b="0" i="1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Deepening the European Research Area: Providing researchers with attractive and sustainable careers and working conditions and making brain circulation a reality</a:t>
            </a: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” https://data.consilium.europa.eu/doc/document/ST-9138-2021-INIT/en/pdf </a:t>
            </a:r>
            <a:endParaRPr sz="14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it-IT" sz="1400" b="0" i="1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ERA)</a:t>
            </a: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” </a:t>
            </a:r>
            <a:endParaRPr sz="14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Google Shape;708;gf3a46f7f19_0_88"/>
          <p:cNvSpPr txBox="1"/>
          <p:nvPr/>
        </p:nvSpPr>
        <p:spPr>
          <a:xfrm>
            <a:off x="603650" y="2311125"/>
            <a:ext cx="15148500" cy="72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Hicks D, Wouters P, Waltman L, de Rijcke S, Rafols I (2015) “</a:t>
            </a:r>
            <a:r>
              <a:rPr lang="it-IT" sz="1400" b="0" i="1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Bibliometrics: The Leiden Manifesto for research metrics.</a:t>
            </a: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” Nature 520, 429 https://doi.org/10.1038/520429a </a:t>
            </a:r>
            <a:endParaRPr sz="14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Wilsdon J et al. (2015) “</a:t>
            </a:r>
            <a:r>
              <a:rPr lang="it-IT" sz="1400" b="0" i="1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The Metric Tide: Report of the Independent Review of the Role of Metrics in Research Assessment and Management</a:t>
            </a: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” https://doi.org/10.13140/RG.2.1.4929.1363 </a:t>
            </a:r>
            <a:endParaRPr sz="14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Council conclusions (adopted on 27/05/2016) on “</a:t>
            </a:r>
            <a:r>
              <a:rPr lang="it-IT" sz="1400" b="0" i="1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The transition towards an Open Science system</a:t>
            </a: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” https://data.consilium.europa.eu/doc/document/ST-9526-2016-INIT/en/pdf </a:t>
            </a:r>
            <a:endParaRPr sz="14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Revised edition by All European Academies – ALLEA (2017) of the “</a:t>
            </a:r>
            <a:r>
              <a:rPr lang="it-IT" sz="1400" b="0" i="1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European Code of Conduct for Research Integrity</a:t>
            </a: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” https://www.allea.org/wp-content/uploads/2017/05/ALLEA-European-Code-of-Conduct-for-Research-Integrity-2017.pdf </a:t>
            </a:r>
            <a:endParaRPr sz="14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European Commission working group report (2017) “</a:t>
            </a:r>
            <a:r>
              <a:rPr lang="it-IT" sz="1400" b="0" i="1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Evaluation of research careers fully acknowledging Open Science practices. Rewards, incentives and/or recognition for researchers practicing Open Science</a:t>
            </a: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” https://doi.org/10.2777/75255 </a:t>
            </a:r>
            <a:endParaRPr sz="14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European Commission working group report (2017) “</a:t>
            </a:r>
            <a:r>
              <a:rPr lang="it-IT" sz="1400" b="0" i="1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Providing researchers with the skills and competencies they need to practice Open Science</a:t>
            </a: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” https://doi.org/10.2777/121253 </a:t>
            </a:r>
            <a:endParaRPr sz="14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Advice paper of the League of European Research Universities - LERU (2018) “</a:t>
            </a:r>
            <a:r>
              <a:rPr lang="it-IT" sz="1400" b="0" i="1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Open Science and its role in Universities: A roadmap for cultural change</a:t>
            </a: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” https://www.leru.org/files/LERU-AP24-Open-Science-full-paper.pdf </a:t>
            </a:r>
            <a:endParaRPr sz="14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European Commission high-level advisory group report (2018) “</a:t>
            </a:r>
            <a:r>
              <a:rPr lang="it-IT" sz="1400" b="0" i="1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Open Science Policy Platform recommendations</a:t>
            </a: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” https://doi.org/10.2777/958647 </a:t>
            </a:r>
            <a:endParaRPr sz="14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European Commission Recommendation (EU) 2018/790 of 25 April 2018 on “</a:t>
            </a:r>
            <a:r>
              <a:rPr lang="it-IT" sz="1400" b="0" i="1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Access to and preservation of scientific information</a:t>
            </a: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” https://eur-lex.europa.eu/legal-content/EN/TXT/?uri=CELEX%3A32018H0790 </a:t>
            </a:r>
            <a:endParaRPr sz="14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Opinion of ERAC Standing Working Group on Open Science and Innovation (SWG OSI) (2018) “</a:t>
            </a:r>
            <a:r>
              <a:rPr lang="it-IT" sz="1400" b="0" i="1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Recommendations on open science and innovation</a:t>
            </a: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” http://data.consilium.europa.eu/doc/document/ST-1216-2018-INIT/en/pdf </a:t>
            </a:r>
            <a:endParaRPr sz="14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Policy Support Facility – Mutual Learning Exercise (2018) on “</a:t>
            </a:r>
            <a:r>
              <a:rPr lang="it-IT" sz="1400" b="0" i="1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Open Science - Altmetrics and Rewards</a:t>
            </a: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” https://rio.jrc.ec.europa.eu/en/policy-support-facility/mle-open-science-altmetrics-and-rewards </a:t>
            </a:r>
            <a:endParaRPr sz="14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Moher D, et al (2019) “</a:t>
            </a:r>
            <a:r>
              <a:rPr lang="it-IT" sz="1400" b="0" i="1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Hong Kong principles for assessing researchers: Fostering research integrity</a:t>
            </a: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”. OSF Preprints. https://doi.org/10.31219/osf.io/m9abx </a:t>
            </a:r>
            <a:endParaRPr sz="14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Report of the European University Association – EUA (2019) “</a:t>
            </a:r>
            <a:r>
              <a:rPr lang="it-IT" sz="1400" b="0" i="1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Research assessment in the transition to Open Science – 2019 EUA Open Science and Access Survey results</a:t>
            </a: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” https://eua.eu/downloads/publications/research%20assessment%20in%20the%20transition%20to%20open%20science.pdf </a:t>
            </a:r>
            <a:endParaRPr sz="14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Google Shape;713;g113ed807b21_0_15"/>
          <p:cNvSpPr txBox="1"/>
          <p:nvPr/>
        </p:nvSpPr>
        <p:spPr>
          <a:xfrm>
            <a:off x="614275" y="2311125"/>
            <a:ext cx="15138000" cy="68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Briefing of the European University Association – EUA (2019) “</a:t>
            </a:r>
            <a:r>
              <a:rPr lang="it-IT" sz="1400" b="0" i="1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Reflections on University Research Assessment: Key concepts, issues and actors</a:t>
            </a: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” https://eua.eu/resources/publications/825:reflections-on-university-research-assessment-key-concepts,-issues-and-actors.html </a:t>
            </a:r>
            <a:endParaRPr sz="14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Agreement of the Dutch public knowledge institutions and funders of research (2019) “</a:t>
            </a:r>
            <a:r>
              <a:rPr lang="it-IT" sz="1400" b="0" i="1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Room for everyone’s talent – towards a new balance in recognising and rewarding academics</a:t>
            </a: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” https://www.scienceguide.nl/wp-content/uploads/2019/11/283.002-Erkennen-en-Waarderen-Position-Paper_EN_web.pdf </a:t>
            </a:r>
            <a:endParaRPr sz="14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European Commission expert group report (2019) “</a:t>
            </a:r>
            <a:r>
              <a:rPr lang="it-IT" sz="1400" b="0" i="1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Indicator frameworks for fostering open knowledge practices in science and scholarship</a:t>
            </a: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” https://doi.org/10.2777/445286 </a:t>
            </a:r>
            <a:endParaRPr sz="14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European Commission high-level advisory group report (2020) “</a:t>
            </a:r>
            <a:r>
              <a:rPr lang="it-IT" sz="1400" b="0" i="1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Progress on open science: Towards a shared research knowledge system. Final report of the Open Science Policy Platform</a:t>
            </a: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”. https://doi.org/10.2777/00139 </a:t>
            </a:r>
            <a:endParaRPr sz="14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Curry S, de Rijcke S, Hatch A, Pillay D, van der Weijden I and Wilsdon J (2020) “</a:t>
            </a:r>
            <a:r>
              <a:rPr lang="it-IT" sz="1400" b="0" i="1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The changing role of funders in responsible research assessment: progress, obstacles &amp; the way ahead</a:t>
            </a: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”. RoRI Working Paper No. 3. https://doi.org/10.6084/m9.figshare.13227914 </a:t>
            </a:r>
            <a:endParaRPr sz="14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Revised version by the Magna Charta Observatory (2020) of the “</a:t>
            </a:r>
            <a:r>
              <a:rPr lang="it-IT" sz="1400" b="0" i="1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Magna Charta Universitatum</a:t>
            </a: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”. http://www.magna-charta.org/magna-charta-universitatum/mcu-2020 </a:t>
            </a:r>
            <a:endParaRPr sz="14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Position statement of Science Europe (2020) “</a:t>
            </a:r>
            <a:r>
              <a:rPr lang="it-IT" sz="1400" b="0" i="1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Recommendations on research assessment processes</a:t>
            </a: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” https://www.scienceeurope.org/media/3twjxim0/se-position-statement-research-assessment-processes.pdf </a:t>
            </a:r>
            <a:endParaRPr sz="14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Position paper of the Initiative for Science in Europe - ISE (2020) “</a:t>
            </a:r>
            <a:r>
              <a:rPr lang="it-IT" sz="1400" b="0" i="1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Position on precarity of academic careers</a:t>
            </a: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” https://initiative-se.eu/wp-content/uploads/2021/02/Research-Precarity-ISE-position.pdf </a:t>
            </a:r>
            <a:endParaRPr sz="14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European Commission Communication COM(2020) 628 of 30 September 2020 on “</a:t>
            </a:r>
            <a:r>
              <a:rPr lang="it-IT" sz="1400" b="0" i="1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A new European Research Area for Research and Innovation</a:t>
            </a: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” https://eur-lex.europa.eu/legal-content/EN/TXT/?uri=CELEX%3A52020DC0628&amp;qid=1614808291158 </a:t>
            </a:r>
            <a:endParaRPr sz="14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Council conclusions (adopted on 01/12/2020) on “</a:t>
            </a:r>
            <a:r>
              <a:rPr lang="it-IT" sz="1400" b="0" i="1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The New European Research Area</a:t>
            </a: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” https://data.consilium.europa.eu/doc/document/ST-13567-2020-INIT/en/pdf </a:t>
            </a:r>
            <a:endParaRPr sz="14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De Herde V, Björnmalm M, Susi T (2021) “</a:t>
            </a:r>
            <a:r>
              <a:rPr lang="it-IT" sz="1400" b="0" i="1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Game over: empower early career researchers to improve research quality</a:t>
            </a: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”. Insights 34 (1): 15. http://doi.org/10.1629/uksg.548 </a:t>
            </a:r>
            <a:endParaRPr sz="14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Saenen B, Hatch A, Curry S, Proudman V, Lakoduk A (2021) “</a:t>
            </a:r>
            <a:r>
              <a:rPr lang="it-IT" sz="1400" b="0" i="1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Reimagining Academic Career Assessment: Stories of innovation and change</a:t>
            </a: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”. Case study report by DORA, </a:t>
            </a:r>
            <a:endParaRPr sz="14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20 </a:t>
            </a:r>
            <a:endParaRPr sz="14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9F9F9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Google Shape;718;gf3a46f7f19_0_93"/>
          <p:cNvSpPr txBox="1"/>
          <p:nvPr/>
        </p:nvSpPr>
        <p:spPr>
          <a:xfrm>
            <a:off x="614275" y="2311125"/>
            <a:ext cx="15138000" cy="516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EUA, and SPARC Europe https://eua.eu/resources/publications/952:reimagining-academic-career-assessment-stories-of-innovation-and-change.html </a:t>
            </a:r>
            <a:endParaRPr sz="14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Guidance document by the International Network of Research Management Societies - INORMS (2021) “</a:t>
            </a:r>
            <a:r>
              <a:rPr lang="it-IT" sz="1400" b="0" i="1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The SCOPE Framework: A five-stage process for evaluating research responsibly</a:t>
            </a: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” https://inorms.net/wp-content/uploads/2021/08/scope-overview-2021.pdf </a:t>
            </a:r>
            <a:endParaRPr sz="14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Conference Report 2021 from the Global Research Council (GRC) Conference held in November 2020 on “</a:t>
            </a:r>
            <a:r>
              <a:rPr lang="it-IT" sz="1400" b="0" i="1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Responsible Research Assessment</a:t>
            </a: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” https://www.globalresearchcouncil.org/fileadmin/documents/GRC_Publications/GRC_RRA_Conference_Summary_Report.pdf </a:t>
            </a:r>
            <a:endParaRPr sz="14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Guideline Paper from the joint ERAC Standing Working Groups Task Force on researchers’ training, incentives and evaluation in Open Science and Open Innovation - Triangle Task Force (2021) “</a:t>
            </a:r>
            <a:r>
              <a:rPr lang="it-IT" sz="1400" b="0" i="1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Research evaluation in a context of Open Science and gender equality</a:t>
            </a: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” https://data.consilium.europa.eu/doc/document/ST-1201-2021-INIT/en/pdf </a:t>
            </a:r>
            <a:endParaRPr sz="14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Council Recommendation of 26/11/2021 on a “</a:t>
            </a:r>
            <a:r>
              <a:rPr lang="it-IT" sz="1400" b="0" i="1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Pact for Research and Innovation in Europe</a:t>
            </a: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” </a:t>
            </a:r>
            <a:endParaRPr sz="14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it-IT" sz="14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Council conclusions (adopted on 26/11/2021) on ”</a:t>
            </a:r>
            <a:r>
              <a:rPr lang="it-IT" sz="1400" b="0" i="1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the future governance of the European Research Area (</a:t>
            </a:r>
            <a:endParaRPr sz="14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1" i="0" u="none" strike="noStrike" cap="none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9F9F9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</a:pPr>
            <a:r>
              <a:rPr lang="it-IT" sz="1800" b="0" i="0" u="none" strike="noStrike" cap="none">
                <a:solidFill>
                  <a:srgbClr val="F9F9F9"/>
                </a:solidFill>
                <a:latin typeface="Lato"/>
                <a:ea typeface="Lato"/>
                <a:cs typeface="Lato"/>
                <a:sym typeface="Lato"/>
              </a:rPr>
              <a:t>    </a:t>
            </a:r>
            <a:endParaRPr sz="18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2286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9F9F9"/>
              </a:solidFill>
              <a:latin typeface="Lato"/>
              <a:ea typeface="Lato"/>
              <a:cs typeface="Lato"/>
              <a:sym typeface="Lato"/>
            </a:endParaRPr>
          </a:p>
          <a:p>
            <a:pPr marL="2286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9F9F9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9F9F9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g118b4ab273d_0_2"/>
          <p:cNvSpPr txBox="1">
            <a:spLocks noGrp="1"/>
          </p:cNvSpPr>
          <p:nvPr>
            <p:ph type="title"/>
          </p:nvPr>
        </p:nvSpPr>
        <p:spPr>
          <a:xfrm>
            <a:off x="1296800" y="1536533"/>
            <a:ext cx="12482100" cy="530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</a:pPr>
            <a:r>
              <a:rPr lang="it-IT"/>
              <a:t>OS e processo di riforma della valutazione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</a:pPr>
            <a:r>
              <a:rPr lang="it-IT" sz="5000" i="1"/>
              <a:t>in Europa (e oltre)</a:t>
            </a:r>
            <a:endParaRPr sz="5000" i="1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g1029336c3d9_0_779"/>
          <p:cNvSpPr txBox="1"/>
          <p:nvPr/>
        </p:nvSpPr>
        <p:spPr>
          <a:xfrm>
            <a:off x="1117817" y="6457792"/>
            <a:ext cx="13062900" cy="6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it-IT" sz="1800" b="0" i="0" u="sng" strike="noStrike" cap="none">
                <a:solidFill>
                  <a:srgbClr val="222222"/>
                </a:solidFill>
                <a:latin typeface="Lato"/>
                <a:ea typeface="Lato"/>
                <a:cs typeface="Lato"/>
                <a:sym typeface="La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https://sfdora.org/read/</a:t>
            </a:r>
            <a:r>
              <a:rPr lang="it-IT" sz="1800" b="0" i="0" u="none" strike="noStrike" cap="none">
                <a:solidFill>
                  <a:srgbClr val="222222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endParaRPr sz="1800" b="0" i="0" u="none" strike="noStrike" cap="none">
              <a:solidFill>
                <a:srgbClr val="22222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88" name="Google Shape;488;g1029336c3d9_0_779"/>
          <p:cNvSpPr txBox="1"/>
          <p:nvPr/>
        </p:nvSpPr>
        <p:spPr>
          <a:xfrm>
            <a:off x="255200" y="926044"/>
            <a:ext cx="17481000" cy="109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2700"/>
              </a:spcAft>
              <a:buClr>
                <a:srgbClr val="000000"/>
              </a:buClr>
              <a:buSzPts val="6400"/>
              <a:buFont typeface="Arial"/>
              <a:buNone/>
            </a:pPr>
            <a:r>
              <a:rPr lang="it-IT" sz="5000" b="1" i="0" u="none" strike="noStrike" cap="none">
                <a:solidFill>
                  <a:srgbClr val="000000"/>
                </a:solidFill>
                <a:highlight>
                  <a:schemeClr val="lt1"/>
                </a:highlight>
                <a:latin typeface="Raleway"/>
                <a:ea typeface="Raleway"/>
                <a:cs typeface="Raleway"/>
                <a:sym typeface="Raleway"/>
              </a:rPr>
              <a:t>The Declaration on Research Assessment (DORA) </a:t>
            </a:r>
            <a:endParaRPr sz="5000" b="1" i="0" u="none" strike="noStrike" cap="none">
              <a:solidFill>
                <a:srgbClr val="000000"/>
              </a:solidFill>
              <a:highlight>
                <a:schemeClr val="lt1"/>
              </a:highlight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489" name="Google Shape;489;g1029336c3d9_0_77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17747" y="3382499"/>
            <a:ext cx="8116204" cy="3075300"/>
          </a:xfrm>
          <a:prstGeom prst="rect">
            <a:avLst/>
          </a:prstGeom>
          <a:noFill/>
          <a:ln>
            <a:noFill/>
          </a:ln>
        </p:spPr>
      </p:pic>
      <p:sp>
        <p:nvSpPr>
          <p:cNvPr id="490" name="Google Shape;490;g1029336c3d9_0_779"/>
          <p:cNvSpPr txBox="1"/>
          <p:nvPr/>
        </p:nvSpPr>
        <p:spPr>
          <a:xfrm>
            <a:off x="9603025" y="3306300"/>
            <a:ext cx="6013200" cy="332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it-IT" sz="34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“There is a </a:t>
            </a:r>
            <a:r>
              <a:rPr lang="it-IT" sz="3400" b="0" i="0" u="none" strike="noStrike" cap="none">
                <a:solidFill>
                  <a:schemeClr val="lt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pressing need to improve the ways in which the output of scientific research is evaluated by funding agencies, academic institutions, and other parties</a:t>
            </a:r>
            <a:r>
              <a:rPr lang="it-IT" sz="34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”.</a:t>
            </a:r>
            <a:endParaRPr sz="34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91" name="Google Shape;491;g1029336c3d9_0_779"/>
          <p:cNvSpPr txBox="1"/>
          <p:nvPr/>
        </p:nvSpPr>
        <p:spPr>
          <a:xfrm>
            <a:off x="1101675" y="7411600"/>
            <a:ext cx="13991400" cy="123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lang="it-IT" sz="34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2022</a:t>
            </a:r>
            <a:r>
              <a:rPr lang="it-IT" sz="34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: </a:t>
            </a:r>
            <a:endParaRPr sz="34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lang="it-IT" sz="34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sottoscritta da </a:t>
            </a:r>
            <a:r>
              <a:rPr lang="it-IT" sz="3400" b="0" i="0" u="none" strike="noStrike" cap="none">
                <a:solidFill>
                  <a:schemeClr val="lt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21.343 individui e organizzazioni in 156 paesi</a:t>
            </a:r>
            <a:endParaRPr sz="3400" b="0" i="0" u="none" strike="noStrike" cap="none">
              <a:solidFill>
                <a:schemeClr val="lt1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92" name="Google Shape;492;g1029336c3d9_0_779"/>
          <p:cNvSpPr txBox="1"/>
          <p:nvPr/>
        </p:nvSpPr>
        <p:spPr>
          <a:xfrm>
            <a:off x="1120050" y="2552250"/>
            <a:ext cx="30297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lang="it-IT" sz="34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2012</a:t>
            </a:r>
            <a:r>
              <a:rPr lang="it-IT" sz="34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: </a:t>
            </a:r>
            <a:endParaRPr sz="14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g11616bd6b62_0_57"/>
          <p:cNvSpPr txBox="1">
            <a:spLocks noGrp="1"/>
          </p:cNvSpPr>
          <p:nvPr>
            <p:ph type="title"/>
          </p:nvPr>
        </p:nvSpPr>
        <p:spPr>
          <a:xfrm>
            <a:off x="400625" y="910850"/>
            <a:ext cx="16638900" cy="95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</a:pPr>
            <a:r>
              <a:rPr lang="it-IT" sz="5000"/>
              <a:t>Perché una riforma della valutazione è necessaria?</a:t>
            </a:r>
            <a:endParaRPr sz="5000"/>
          </a:p>
        </p:txBody>
      </p:sp>
      <p:sp>
        <p:nvSpPr>
          <p:cNvPr id="498" name="Google Shape;498;g11616bd6b62_0_57"/>
          <p:cNvSpPr txBox="1"/>
          <p:nvPr/>
        </p:nvSpPr>
        <p:spPr>
          <a:xfrm>
            <a:off x="-1463378" y="18876178"/>
            <a:ext cx="16256100" cy="6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sp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it-IT" sz="2000" b="0" i="0" u="sng" strike="noStrike" cap="none">
                <a:solidFill>
                  <a:srgbClr val="0F9D58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https://wellcome.ac.uk/press-release/publishers-make-coronavirus-covid-19-content-freely-available-and-reusable</a:t>
            </a:r>
            <a:endParaRPr sz="2000" b="0" i="0" u="sng" strike="noStrike" cap="none">
              <a:solidFill>
                <a:srgbClr val="0F9D5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9" name="Google Shape;499;g11616bd6b62_0_57"/>
          <p:cNvSpPr txBox="1"/>
          <p:nvPr/>
        </p:nvSpPr>
        <p:spPr>
          <a:xfrm>
            <a:off x="2543025" y="6431425"/>
            <a:ext cx="13689000" cy="1708500"/>
          </a:xfrm>
          <a:prstGeom prst="rect">
            <a:avLst/>
          </a:prstGeom>
          <a:solidFill>
            <a:srgbClr val="FEFFFF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it-IT" sz="3000" b="0" i="0" u="none" strike="noStrike" cap="none">
                <a:solidFill>
                  <a:srgbClr val="222222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Meno del 25% del materiale scientifico incluso nelle Linee guida dell'OMS sul COVID proviene da pubblicazioni tradizionali.</a:t>
            </a:r>
            <a:r>
              <a:rPr lang="it-IT" sz="3000" b="0" i="0" u="none" strike="noStrike" cap="none">
                <a:solidFill>
                  <a:srgbClr val="222222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it-IT" sz="3000" b="0" i="0" u="none" strike="noStrike" cap="none">
                <a:solidFill>
                  <a:srgbClr val="F9F9F9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"They proved useless, just when we needed them most"</a:t>
            </a:r>
            <a:endParaRPr sz="3000" b="0" i="0" u="none" strike="noStrike" cap="none">
              <a:solidFill>
                <a:srgbClr val="000000"/>
              </a:solidFill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00" name="Google Shape;500;g11616bd6b62_0_57"/>
          <p:cNvSpPr txBox="1"/>
          <p:nvPr/>
        </p:nvSpPr>
        <p:spPr>
          <a:xfrm>
            <a:off x="2511875" y="8063875"/>
            <a:ext cx="12310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it-IT" sz="1800" b="0" i="0" u="none" strike="noStrike" cap="none">
                <a:solidFill>
                  <a:srgbClr val="222222"/>
                </a:solidFill>
                <a:highlight>
                  <a:schemeClr val="lt1"/>
                </a:highlight>
                <a:latin typeface="Lato"/>
                <a:ea typeface="Lato"/>
                <a:cs typeface="Lato"/>
                <a:sym typeface="Lato"/>
              </a:rPr>
              <a:t>R. Terry,  </a:t>
            </a:r>
            <a:r>
              <a:rPr lang="it-IT" sz="1800" b="0" i="0" u="sng" strike="noStrike" cap="none">
                <a:solidFill>
                  <a:schemeClr val="accent5"/>
                </a:solidFill>
                <a:highlight>
                  <a:schemeClr val="lt1"/>
                </a:highlight>
                <a:latin typeface="Lato"/>
                <a:ea typeface="Lato"/>
                <a:cs typeface="Lato"/>
                <a:sym typeface="Lat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Time to unlock the potential of the digital age</a:t>
            </a:r>
            <a:r>
              <a:rPr lang="it-IT" sz="1800" b="0" i="0" u="none" strike="noStrike" cap="none">
                <a:solidFill>
                  <a:srgbClr val="222222"/>
                </a:solidFill>
                <a:highlight>
                  <a:schemeClr val="lt1"/>
                </a:highlight>
                <a:latin typeface="Lato"/>
                <a:ea typeface="Lato"/>
                <a:cs typeface="Lato"/>
                <a:sym typeface="Lato"/>
              </a:rPr>
              <a:t>, OpenScienceFair2021, settembre 2021, </a:t>
            </a:r>
            <a:r>
              <a:rPr lang="it-IT" sz="1800" b="0" i="0" u="sng" strike="noStrike" cap="none">
                <a:solidFill>
                  <a:schemeClr val="accent5"/>
                </a:solidFill>
                <a:highlight>
                  <a:schemeClr val="lt1"/>
                </a:highlight>
                <a:latin typeface="Lato"/>
                <a:ea typeface="Lato"/>
                <a:cs typeface="Lato"/>
                <a:sym typeface="Lato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</a:t>
            </a:r>
            <a:endParaRPr sz="14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01" name="Google Shape;501;g11616bd6b62_0_57"/>
          <p:cNvSpPr txBox="1"/>
          <p:nvPr/>
        </p:nvSpPr>
        <p:spPr>
          <a:xfrm>
            <a:off x="2065875" y="2954125"/>
            <a:ext cx="13641300" cy="2055000"/>
          </a:xfrm>
          <a:prstGeom prst="rect">
            <a:avLst/>
          </a:prstGeom>
          <a:solidFill>
            <a:srgbClr val="FEFFFF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it-IT" sz="30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“I call on all countries, companies and research institutions to </a:t>
            </a:r>
            <a:r>
              <a:rPr lang="it-IT" sz="3000" b="0" i="0" u="none" strike="noStrike" cap="none">
                <a:solidFill>
                  <a:schemeClr val="lt1"/>
                </a:solidFill>
                <a:highlight>
                  <a:schemeClr val="accent3"/>
                </a:highlight>
                <a:latin typeface="Lato"/>
                <a:ea typeface="Lato"/>
                <a:cs typeface="Lato"/>
                <a:sym typeface="Lato"/>
              </a:rPr>
              <a:t>support open data, open science, and open collaboration</a:t>
            </a:r>
            <a:r>
              <a:rPr lang="it-IT" sz="30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so that all people can enjoy the benefits of science and research” </a:t>
            </a:r>
            <a:endParaRPr sz="30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it-IT" sz="18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T.A. Ghebreyesus, ‘</a:t>
            </a:r>
            <a:r>
              <a:rPr lang="it-IT" sz="1800" b="0" i="0" u="sng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WHO Director-General’s Opening Remarks at the Media Briefing on COVID-19 - 6 April 2020</a:t>
            </a:r>
            <a:endParaRPr sz="18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502" name="Google Shape;502;g11616bd6b62_0_57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78275" y="6507625"/>
            <a:ext cx="2061846" cy="119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3" name="Google Shape;503;g11616bd6b62_0_57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409425" y="2954124"/>
            <a:ext cx="1555342" cy="205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8" name="Google Shape;508;g104be95cf51_0_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6275005" cy="9144000"/>
          </a:xfrm>
          <a:prstGeom prst="rect">
            <a:avLst/>
          </a:prstGeom>
          <a:noFill/>
          <a:ln>
            <a:noFill/>
          </a:ln>
        </p:spPr>
      </p:pic>
      <p:sp>
        <p:nvSpPr>
          <p:cNvPr id="509" name="Google Shape;509;g104be95cf51_0_0"/>
          <p:cNvSpPr txBox="1"/>
          <p:nvPr/>
        </p:nvSpPr>
        <p:spPr>
          <a:xfrm>
            <a:off x="3351475" y="8645575"/>
            <a:ext cx="12310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it-IT" sz="1800" b="0" i="0" u="none" strike="noStrike" cap="none">
                <a:solidFill>
                  <a:srgbClr val="222222"/>
                </a:solidFill>
                <a:highlight>
                  <a:schemeClr val="lt1"/>
                </a:highlight>
                <a:latin typeface="Lato"/>
                <a:ea typeface="Lato"/>
                <a:cs typeface="Lato"/>
                <a:sym typeface="Lato"/>
              </a:rPr>
              <a:t>R. Terry,  </a:t>
            </a:r>
            <a:r>
              <a:rPr lang="it-IT" sz="1800" b="0" i="0" u="sng" strike="noStrike" cap="none">
                <a:solidFill>
                  <a:schemeClr val="accent5"/>
                </a:solidFill>
                <a:highlight>
                  <a:schemeClr val="lt1"/>
                </a:highlight>
                <a:latin typeface="Lato"/>
                <a:ea typeface="Lato"/>
                <a:cs typeface="Lato"/>
                <a:sym typeface="Lat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Time to unlock the potential of the digital age</a:t>
            </a:r>
            <a:r>
              <a:rPr lang="it-IT" sz="1800" b="0" i="0" u="none" strike="noStrike" cap="none">
                <a:solidFill>
                  <a:srgbClr val="222222"/>
                </a:solidFill>
                <a:highlight>
                  <a:schemeClr val="lt1"/>
                </a:highlight>
                <a:latin typeface="Lato"/>
                <a:ea typeface="Lato"/>
                <a:cs typeface="Lato"/>
                <a:sym typeface="Lato"/>
              </a:rPr>
              <a:t>, OpenScienceFair2021, settembre 2021, </a:t>
            </a:r>
            <a:r>
              <a:rPr lang="it-IT" sz="1800" b="0" i="0" u="sng" strike="noStrike" cap="none">
                <a:solidFill>
                  <a:schemeClr val="accent5"/>
                </a:solidFill>
                <a:highlight>
                  <a:schemeClr val="lt1"/>
                </a:highlight>
                <a:latin typeface="Lato"/>
                <a:ea typeface="Lato"/>
                <a:cs typeface="Lato"/>
                <a:sym typeface="Lato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</a:t>
            </a:r>
            <a:endParaRPr sz="1800" b="0" i="0" u="none" strike="noStrike" cap="non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4" name="Google Shape;514;g11a1a381388_0_46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14483" y="4112962"/>
            <a:ext cx="8555929" cy="3857500"/>
          </a:xfrm>
          <a:prstGeom prst="rect">
            <a:avLst/>
          </a:prstGeom>
          <a:noFill/>
          <a:ln w="28575" cap="flat" cmpd="sng">
            <a:solidFill>
              <a:srgbClr val="D51E00"/>
            </a:solidFill>
            <a:prstDash val="solid"/>
            <a:round/>
            <a:headEnd type="none" w="sm" len="sm"/>
            <a:tailEnd type="none" w="sm" len="sm"/>
          </a:ln>
        </p:spPr>
      </p:pic>
      <p:cxnSp>
        <p:nvCxnSpPr>
          <p:cNvPr id="515" name="Google Shape;515;g11a1a381388_0_469"/>
          <p:cNvCxnSpPr/>
          <p:nvPr/>
        </p:nvCxnSpPr>
        <p:spPr>
          <a:xfrm rot="10800000" flipH="1">
            <a:off x="4497461" y="5837034"/>
            <a:ext cx="6897300" cy="24900"/>
          </a:xfrm>
          <a:prstGeom prst="straightConnector1">
            <a:avLst/>
          </a:prstGeom>
          <a:noFill/>
          <a:ln w="28575" cap="flat" cmpd="sng">
            <a:solidFill>
              <a:srgbClr val="D51E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6" name="Google Shape;516;g11a1a381388_0_469"/>
          <p:cNvCxnSpPr/>
          <p:nvPr/>
        </p:nvCxnSpPr>
        <p:spPr>
          <a:xfrm rot="10800000" flipH="1">
            <a:off x="4497461" y="6189458"/>
            <a:ext cx="7160100" cy="29100"/>
          </a:xfrm>
          <a:prstGeom prst="straightConnector1">
            <a:avLst/>
          </a:prstGeom>
          <a:noFill/>
          <a:ln w="28575" cap="flat" cmpd="sng">
            <a:solidFill>
              <a:srgbClr val="D51E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7" name="Google Shape;517;g11a1a381388_0_469"/>
          <p:cNvCxnSpPr/>
          <p:nvPr/>
        </p:nvCxnSpPr>
        <p:spPr>
          <a:xfrm rot="10800000" flipH="1">
            <a:off x="4512343" y="6546083"/>
            <a:ext cx="7160100" cy="29100"/>
          </a:xfrm>
          <a:prstGeom prst="straightConnector1">
            <a:avLst/>
          </a:prstGeom>
          <a:noFill/>
          <a:ln w="28575" cap="flat" cmpd="sng">
            <a:solidFill>
              <a:srgbClr val="D51E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18" name="Google Shape;518;g11a1a381388_0_469"/>
          <p:cNvSpPr txBox="1"/>
          <p:nvPr/>
        </p:nvSpPr>
        <p:spPr>
          <a:xfrm>
            <a:off x="304800" y="304800"/>
            <a:ext cx="16256100" cy="9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77"/>
              <a:buFont typeface="Arial"/>
              <a:buNone/>
            </a:pPr>
            <a:r>
              <a:rPr lang="it-IT" sz="50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Il processo di riforma in Europa</a:t>
            </a:r>
            <a:endParaRPr sz="5000" b="1" i="0" u="none" strike="noStrike" cap="none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19" name="Google Shape;519;g11a1a381388_0_469"/>
          <p:cNvSpPr/>
          <p:nvPr/>
        </p:nvSpPr>
        <p:spPr>
          <a:xfrm>
            <a:off x="3585776" y="1734175"/>
            <a:ext cx="4204500" cy="1717200"/>
          </a:xfrm>
          <a:prstGeom prst="chevron">
            <a:avLst>
              <a:gd name="adj" fmla="val 50000"/>
            </a:avLst>
          </a:prstGeom>
          <a:solidFill>
            <a:srgbClr val="A72A1E"/>
          </a:solidFill>
          <a:ln>
            <a:noFill/>
          </a:ln>
        </p:spPr>
        <p:txBody>
          <a:bodyPr spcFirstLastPara="1" wrap="square" lIns="162525" tIns="162525" rIns="162525" bIns="1625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it-IT"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Commission Communication COM(2020) 628 </a:t>
            </a:r>
            <a:endParaRPr sz="2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20" name="Google Shape;520;g11a1a381388_0_469"/>
          <p:cNvSpPr/>
          <p:nvPr/>
        </p:nvSpPr>
        <p:spPr>
          <a:xfrm>
            <a:off x="6396100" y="1734175"/>
            <a:ext cx="4204500" cy="1717200"/>
          </a:xfrm>
          <a:prstGeom prst="chevron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162525" tIns="162525" rIns="162525" bIns="162525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it-IT" sz="1800" b="1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Council Conclusions on the new European Research Area of 1 December 2020 </a:t>
            </a:r>
            <a:endParaRPr sz="1800" b="1" i="0" u="none" strike="noStrike" cap="none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21" name="Google Shape;521;g11a1a381388_0_469"/>
          <p:cNvSpPr/>
          <p:nvPr/>
        </p:nvSpPr>
        <p:spPr>
          <a:xfrm>
            <a:off x="0" y="1734722"/>
            <a:ext cx="4508700" cy="1717200"/>
          </a:xfrm>
          <a:prstGeom prst="homePlate">
            <a:avLst>
              <a:gd name="adj" fmla="val 50000"/>
            </a:avLst>
          </a:prstGeom>
          <a:solidFill>
            <a:srgbClr val="802017"/>
          </a:solidFill>
          <a:ln>
            <a:noFill/>
          </a:ln>
        </p:spPr>
        <p:txBody>
          <a:bodyPr spcFirstLastPara="1" wrap="square" lIns="162525" tIns="162525" rIns="162525" bIns="162525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1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it-IT"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Commission Recommendation (EU) 2018/790 of 25 April 2018</a:t>
            </a:r>
            <a:endParaRPr sz="18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1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22" name="Google Shape;522;g11a1a381388_0_469"/>
          <p:cNvSpPr/>
          <p:nvPr/>
        </p:nvSpPr>
        <p:spPr>
          <a:xfrm>
            <a:off x="12502174" y="1734175"/>
            <a:ext cx="3753900" cy="1717200"/>
          </a:xfrm>
          <a:prstGeom prst="chevron">
            <a:avLst>
              <a:gd name="adj" fmla="val 50000"/>
            </a:avLst>
          </a:prstGeom>
          <a:solidFill>
            <a:srgbClr val="D83829"/>
          </a:solidFill>
          <a:ln>
            <a:noFill/>
          </a:ln>
        </p:spPr>
        <p:txBody>
          <a:bodyPr spcFirstLastPara="1" wrap="square" lIns="162525" tIns="162525" rIns="162525" bIns="162525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it-IT"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ERA Policy Agenda 2022-2024</a:t>
            </a:r>
            <a:endParaRPr sz="18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endParaRPr sz="25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23" name="Google Shape;523;g11a1a381388_0_469"/>
          <p:cNvSpPr/>
          <p:nvPr/>
        </p:nvSpPr>
        <p:spPr>
          <a:xfrm>
            <a:off x="9412350" y="1734175"/>
            <a:ext cx="4204500" cy="1717200"/>
          </a:xfrm>
          <a:prstGeom prst="chevron">
            <a:avLst>
              <a:gd name="adj" fmla="val 50000"/>
            </a:avLst>
          </a:prstGeom>
          <a:solidFill>
            <a:srgbClr val="BE2F22"/>
          </a:solidFill>
          <a:ln>
            <a:noFill/>
          </a:ln>
        </p:spPr>
        <p:txBody>
          <a:bodyPr spcFirstLastPara="1" wrap="square" lIns="162525" tIns="162525" rIns="162525" bIns="162525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it-IT"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Council conclusions on attractive and sustainable researchers’ careers …</a:t>
            </a:r>
            <a:endParaRPr sz="28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g118b4ab273d_0_96"/>
          <p:cNvSpPr txBox="1">
            <a:spLocks noGrp="1"/>
          </p:cNvSpPr>
          <p:nvPr>
            <p:ph type="body" idx="1"/>
          </p:nvPr>
        </p:nvSpPr>
        <p:spPr>
          <a:xfrm>
            <a:off x="3985075" y="4623925"/>
            <a:ext cx="10110000" cy="238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</a:pPr>
            <a:r>
              <a:rPr lang="it-IT" sz="3500" b="1">
                <a:solidFill>
                  <a:srgbClr val="000000"/>
                </a:solidFill>
              </a:rPr>
              <a:t>2021</a:t>
            </a:r>
            <a:r>
              <a:rPr lang="it-IT" sz="3500">
                <a:solidFill>
                  <a:srgbClr val="000000"/>
                </a:solidFill>
              </a:rPr>
              <a:t>: </a:t>
            </a:r>
            <a:r>
              <a:rPr lang="it-IT" sz="3500" u="sng">
                <a:solidFill>
                  <a:schemeClr val="hlink"/>
                </a:solidFill>
                <a:hlinkClick r:id="rId3"/>
              </a:rPr>
              <a:t>UNESCO Recommendation on Open Science</a:t>
            </a:r>
            <a:r>
              <a:rPr lang="it-IT" sz="3500">
                <a:solidFill>
                  <a:srgbClr val="000000"/>
                </a:solidFill>
              </a:rPr>
              <a:t> </a:t>
            </a:r>
            <a:endParaRPr sz="225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</a:pPr>
            <a:endParaRPr sz="225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</a:pPr>
            <a:endParaRPr sz="1850">
              <a:solidFill>
                <a:srgbClr val="000000"/>
              </a:solidFill>
            </a:endParaRPr>
          </a:p>
        </p:txBody>
      </p:sp>
      <p:sp>
        <p:nvSpPr>
          <p:cNvPr id="529" name="Google Shape;529;g118b4ab273d_0_96"/>
          <p:cNvSpPr txBox="1">
            <a:spLocks noGrp="1"/>
          </p:cNvSpPr>
          <p:nvPr>
            <p:ph type="sldNum" idx="12"/>
          </p:nvPr>
        </p:nvSpPr>
        <p:spPr>
          <a:xfrm>
            <a:off x="26978931" y="15011874"/>
            <a:ext cx="1734300" cy="124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it-IT"/>
              <a:t>8</a:t>
            </a:fld>
            <a:endParaRPr/>
          </a:p>
        </p:txBody>
      </p:sp>
      <p:sp>
        <p:nvSpPr>
          <p:cNvPr id="530" name="Google Shape;530;g118b4ab273d_0_96"/>
          <p:cNvSpPr txBox="1">
            <a:spLocks noGrp="1"/>
          </p:cNvSpPr>
          <p:nvPr>
            <p:ph type="title"/>
          </p:nvPr>
        </p:nvSpPr>
        <p:spPr>
          <a:xfrm>
            <a:off x="317175" y="862525"/>
            <a:ext cx="8628900" cy="123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</a:pPr>
            <a:r>
              <a:rPr lang="it-IT" sz="5000"/>
              <a:t>Oltre l’Europa</a:t>
            </a:r>
            <a:endParaRPr sz="5000"/>
          </a:p>
        </p:txBody>
      </p:sp>
      <p:pic>
        <p:nvPicPr>
          <p:cNvPr id="531" name="Google Shape;531;g118b4ab273d_0_9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46425" y="2540325"/>
            <a:ext cx="2942925" cy="1464275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532" name="Google Shape;532;g118b4ab273d_0_96"/>
          <p:cNvSpPr txBox="1"/>
          <p:nvPr/>
        </p:nvSpPr>
        <p:spPr>
          <a:xfrm>
            <a:off x="4067125" y="2540325"/>
            <a:ext cx="9971700" cy="15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it-IT" sz="3500" b="1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2020: </a:t>
            </a:r>
            <a:r>
              <a:rPr lang="it-IT" sz="3500" b="0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La riforma in Cina</a:t>
            </a:r>
            <a:endParaRPr sz="3500" b="0" i="0" u="none" strike="noStrike" cap="none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it-IT" sz="1800" b="0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Lin Zhang, Gunnar Sivertsen, </a:t>
            </a:r>
            <a:r>
              <a:rPr lang="it-IT" sz="1800" b="0" i="0" u="sng" strike="noStrike" cap="none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5"/>
              </a:rPr>
              <a:t>The New Research Assessment Reform in China and Its Implementation</a:t>
            </a:r>
            <a:r>
              <a:rPr lang="it-IT" sz="1800" b="0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, Scholarly Assessment Reports, 2020.</a:t>
            </a:r>
            <a:endParaRPr sz="1800" b="0" i="0" u="none" strike="noStrike" cap="none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900" b="0" i="0" u="none" strike="noStrike" cap="none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33" name="Google Shape;533;g118b4ab273d_0_96"/>
          <p:cNvSpPr txBox="1"/>
          <p:nvPr/>
        </p:nvSpPr>
        <p:spPr>
          <a:xfrm>
            <a:off x="4088050" y="6995125"/>
            <a:ext cx="6576000" cy="72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2100"/>
              </a:spcBef>
              <a:spcAft>
                <a:spcPts val="210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it-IT" sz="35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2021:</a:t>
            </a:r>
            <a:r>
              <a:rPr lang="it-IT" sz="3500" b="1" i="0" u="none" strike="noStrike" cap="none">
                <a:solidFill>
                  <a:srgbClr val="2D2D8A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it-IT" sz="3500" b="0" i="0" u="sng" strike="noStrike" cap="none">
                <a:solidFill>
                  <a:schemeClr val="accent5"/>
                </a:solidFill>
                <a:latin typeface="Lato"/>
                <a:ea typeface="Lato"/>
                <a:cs typeface="Lato"/>
                <a:sym typeface="Lato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G7 Research Compact</a:t>
            </a:r>
            <a:endParaRPr sz="3500" b="0" i="0" u="none" strike="noStrike" cap="none">
              <a:solidFill>
                <a:schemeClr val="accent5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534" name="Google Shape;534;g118b4ab273d_0_96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946325" y="4765875"/>
            <a:ext cx="1643024" cy="1601300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535" name="Google Shape;535;g118b4ab273d_0_96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610259" y="7128454"/>
            <a:ext cx="1978116" cy="961575"/>
          </a:xfrm>
          <a:prstGeom prst="rect">
            <a:avLst/>
          </a:prstGeom>
          <a:noFill/>
          <a:ln w="28575" cap="flat" cmpd="sng">
            <a:solidFill>
              <a:srgbClr val="D51E00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g11a1a381388_0_531"/>
          <p:cNvSpPr txBox="1">
            <a:spLocks noGrp="1"/>
          </p:cNvSpPr>
          <p:nvPr>
            <p:ph type="sldNum" idx="12"/>
          </p:nvPr>
        </p:nvSpPr>
        <p:spPr>
          <a:xfrm>
            <a:off x="26978931" y="15011874"/>
            <a:ext cx="1734300" cy="124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ctr" anchorCtr="0">
            <a:norm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it-IT"/>
              <a:t>9</a:t>
            </a:fld>
            <a:endParaRPr/>
          </a:p>
        </p:txBody>
      </p:sp>
      <p:sp>
        <p:nvSpPr>
          <p:cNvPr id="541" name="Google Shape;541;g11a1a381388_0_531"/>
          <p:cNvSpPr txBox="1">
            <a:spLocks noGrp="1"/>
          </p:cNvSpPr>
          <p:nvPr>
            <p:ph type="title"/>
          </p:nvPr>
        </p:nvSpPr>
        <p:spPr>
          <a:xfrm>
            <a:off x="317175" y="899248"/>
            <a:ext cx="8628900" cy="123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25" tIns="162525" rIns="162525" bIns="162525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</a:pPr>
            <a:r>
              <a:rPr lang="it-IT" sz="5000"/>
              <a:t>Due strategie</a:t>
            </a:r>
            <a:endParaRPr sz="5000"/>
          </a:p>
        </p:txBody>
      </p:sp>
      <p:sp>
        <p:nvSpPr>
          <p:cNvPr id="542" name="Google Shape;542;g11a1a381388_0_531"/>
          <p:cNvSpPr txBox="1"/>
          <p:nvPr/>
        </p:nvSpPr>
        <p:spPr>
          <a:xfrm>
            <a:off x="1877249" y="3149925"/>
            <a:ext cx="12393000" cy="336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Lato"/>
              <a:buAutoNum type="arabicPeriod"/>
            </a:pPr>
            <a:r>
              <a:rPr lang="it-IT" sz="4800" b="0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Open Science in Horizon Europe</a:t>
            </a:r>
            <a:endParaRPr sz="4800" b="0" i="0" u="none" strike="noStrike" cap="none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-457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Lato"/>
              <a:buAutoNum type="arabicPeriod"/>
            </a:pPr>
            <a:r>
              <a:rPr lang="it-IT" sz="48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Verso un agreement per una riforma della valutazione della ricerca</a:t>
            </a:r>
            <a:endParaRPr sz="4800" b="0" i="0" u="none" strike="noStrike" cap="none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endParaRPr sz="4800" b="0" i="0" u="none" strike="noStrike" cap="none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treamline">
  <a:themeElements>
    <a:clrScheme name="Streamline">
      <a:dk1>
        <a:srgbClr val="1A9988"/>
      </a:dk1>
      <a:lt1>
        <a:srgbClr val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treamline">
  <a:themeElements>
    <a:clrScheme name="Streamline">
      <a:dk1>
        <a:srgbClr val="1A9988"/>
      </a:dk1>
      <a:lt1>
        <a:srgbClr val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3356</Words>
  <Application>Microsoft Office PowerPoint</Application>
  <PresentationFormat>Personalizzato</PresentationFormat>
  <Paragraphs>245</Paragraphs>
  <Slides>24</Slides>
  <Notes>24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13</vt:i4>
      </vt:variant>
      <vt:variant>
        <vt:lpstr>Tema</vt:lpstr>
      </vt:variant>
      <vt:variant>
        <vt:i4>3</vt:i4>
      </vt:variant>
      <vt:variant>
        <vt:lpstr>Titoli diapositive</vt:lpstr>
      </vt:variant>
      <vt:variant>
        <vt:i4>24</vt:i4>
      </vt:variant>
    </vt:vector>
  </HeadingPairs>
  <TitlesOfParts>
    <vt:vector size="40" baseType="lpstr">
      <vt:lpstr>Lato</vt:lpstr>
      <vt:lpstr>Merriweather</vt:lpstr>
      <vt:lpstr>Calibri</vt:lpstr>
      <vt:lpstr>Open Sans</vt:lpstr>
      <vt:lpstr>Roboto</vt:lpstr>
      <vt:lpstr>Verdana</vt:lpstr>
      <vt:lpstr>Poppins</vt:lpstr>
      <vt:lpstr>Raleway SemiBold</vt:lpstr>
      <vt:lpstr>Helvetica Neue Light</vt:lpstr>
      <vt:lpstr>Raleway</vt:lpstr>
      <vt:lpstr>Helvetica Neue</vt:lpstr>
      <vt:lpstr>Arial</vt:lpstr>
      <vt:lpstr>Open Sans Light</vt:lpstr>
      <vt:lpstr>Streamline</vt:lpstr>
      <vt:lpstr>Streamline</vt:lpstr>
      <vt:lpstr>Simple Light</vt:lpstr>
      <vt:lpstr>Riformare la valutazione della ricerca in ottica Scienza aperta</vt:lpstr>
      <vt:lpstr>Di che cosa parleremo</vt:lpstr>
      <vt:lpstr>OS e processo di riforma della valutazione in Europa (e oltre)</vt:lpstr>
      <vt:lpstr>Presentazione standard di PowerPoint</vt:lpstr>
      <vt:lpstr>Perché una riforma della valutazione è necessaria?</vt:lpstr>
      <vt:lpstr>Presentazione standard di PowerPoint</vt:lpstr>
      <vt:lpstr>Presentazione standard di PowerPoint</vt:lpstr>
      <vt:lpstr>Oltre l’Europa</vt:lpstr>
      <vt:lpstr>Due strategie</vt:lpstr>
      <vt:lpstr>Open Science e valutazione  in Horizon Europe</vt:lpstr>
      <vt:lpstr>Presentazione standard di PowerPoint</vt:lpstr>
      <vt:lpstr>I punti principali</vt:lpstr>
      <vt:lpstr>Presentazione standard di PowerPoint</vt:lpstr>
      <vt:lpstr>Verso uno European agreement per la riforma della valutazione della ricerca</vt:lpstr>
      <vt:lpstr>Presentazione standard di PowerPoint</vt:lpstr>
      <vt:lpstr>Lo scoping report di novembre 2021</vt:lpstr>
      <vt:lpstr>Le tappe: Verso un accordo europeo</vt:lpstr>
      <vt:lpstr>“Drafting process”</vt:lpstr>
      <vt:lpstr>E l’Italia?</vt:lpstr>
      <vt:lpstr>Presentazione standard di PowerPoint</vt:lpstr>
      <vt:lpstr>Riferimenti bibliografici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Riformare la valutazione della ricerca in ottica Scienza aperta</dc:title>
  <dc:creator>Natalia Manola</dc:creator>
  <cp:lastModifiedBy>emma.lazzeri</cp:lastModifiedBy>
  <cp:revision>1</cp:revision>
  <dcterms:created xsi:type="dcterms:W3CDTF">2017-08-30T15:59:35Z</dcterms:created>
  <dcterms:modified xsi:type="dcterms:W3CDTF">2022-04-20T17:03:27Z</dcterms:modified>
</cp:coreProperties>
</file>