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sldIdLst>
    <p:sldId id="2030" r:id="rId5"/>
    <p:sldId id="2036" r:id="rId6"/>
    <p:sldId id="2039" r:id="rId7"/>
    <p:sldId id="2032" r:id="rId8"/>
    <p:sldId id="2033" r:id="rId9"/>
    <p:sldId id="2034" r:id="rId10"/>
    <p:sldId id="2061" r:id="rId11"/>
    <p:sldId id="2059" r:id="rId12"/>
    <p:sldId id="2060" r:id="rId13"/>
    <p:sldId id="2040" r:id="rId14"/>
    <p:sldId id="2047" r:id="rId15"/>
    <p:sldId id="2043" r:id="rId16"/>
    <p:sldId id="262" r:id="rId17"/>
    <p:sldId id="2046" r:id="rId18"/>
    <p:sldId id="2044" r:id="rId19"/>
    <p:sldId id="2048" r:id="rId20"/>
    <p:sldId id="2049" r:id="rId21"/>
    <p:sldId id="2052" r:id="rId22"/>
    <p:sldId id="2041" r:id="rId23"/>
    <p:sldId id="2053" r:id="rId24"/>
    <p:sldId id="2054" r:id="rId25"/>
    <p:sldId id="2055" r:id="rId26"/>
    <p:sldId id="2050" r:id="rId27"/>
    <p:sldId id="2057" r:id="rId28"/>
    <p:sldId id="2062" r:id="rId29"/>
    <p:sldId id="2063" r:id="rId30"/>
    <p:sldId id="2064" r:id="rId31"/>
    <p:sldId id="281" r:id="rId32"/>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0CC22AB-8DBB-EAED-40FC-F2132C80829E}" name="Suga, Sueli Mitiko Yano (BIR)" initials="S(" userId="S::sugasuel@paho.org::62410cef-1c84-44dc-a395-c655d83b916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E65E"/>
    <a:srgbClr val="14A1A3"/>
    <a:srgbClr val="E66510"/>
    <a:srgbClr val="2016F0"/>
    <a:srgbClr val="F07D30"/>
    <a:srgbClr val="6600FF"/>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CDF1AA-0AAF-31F5-44F8-5CE703BBAE14}" v="148" dt="2022-04-13T13:32:33"/>
    <p1510:client id="{0EA3B881-1E78-7846-52CD-BF87B14C3550}" v="1609" dt="2022-04-12T21:53:10.535"/>
    <p1510:client id="{1AC82163-36C5-F841-7ADA-7432D0467305}" v="1354" dt="2022-04-12T18:46:50.615"/>
    <p1510:client id="{536AAB6D-04E7-9175-F376-001AD74B89FD}" v="209" dt="2022-04-13T13:24:06.255"/>
    <p1510:client id="{77759791-BDCB-6C53-D5D9-65B7907CB373}" v="4" dt="2022-04-12T19:09:34.866"/>
    <p1510:client id="{7B7333FE-7144-80AC-7A4F-448E98A57BF4}" v="279" dt="2022-04-13T12:29:41.230"/>
    <p1510:client id="{85E0669E-C68B-760E-CB4A-4565052FAC6C}" v="1" dt="2022-04-08T18:15:57.446"/>
    <p1510:client id="{98A2032C-AAE2-F20A-0C9E-7C2D342FBE88}" v="154" dt="2022-04-12T16:13:00.563"/>
    <p1510:client id="{BDCB42EF-5F84-0388-6748-563308F64B0B}" v="5" dt="2022-04-12T18:53:48.385"/>
    <p1510:client id="{E6FC5347-5B2E-6E6B-1E4E-BF79EBF2FC15}" v="1447" dt="2022-04-13T14:48:44.673"/>
    <p1510:client id="{F0F79498-E8F3-DC11-B5C7-895840FBB5B5}" v="1619" dt="2022-04-13T14:16:58.805"/>
  </p1510:revLst>
</p1510:revInfo>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7" d="100"/>
          <a:sy n="57" d="100"/>
        </p:scale>
        <p:origin x="924"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40"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bdala, Carmen Veronica Mendes (BIR)" userId="S::abdalave@paho.org::ffe908f8-823b-484a-84b3-0d1f99bedc6c" providerId="AD" clId="Web-{7B7333FE-7144-80AC-7A4F-448E98A57BF4}"/>
    <pc:docChg chg="modSld">
      <pc:chgData name="Abdala, Carmen Veronica Mendes (BIR)" userId="S::abdalave@paho.org::ffe908f8-823b-484a-84b3-0d1f99bedc6c" providerId="AD" clId="Web-{7B7333FE-7144-80AC-7A4F-448E98A57BF4}" dt="2022-04-13T12:29:39.277" v="167"/>
      <pc:docMkLst>
        <pc:docMk/>
      </pc:docMkLst>
      <pc:sldChg chg="modSp">
        <pc:chgData name="Abdala, Carmen Veronica Mendes (BIR)" userId="S::abdalave@paho.org::ffe908f8-823b-484a-84b3-0d1f99bedc6c" providerId="AD" clId="Web-{7B7333FE-7144-80AC-7A4F-448E98A57BF4}" dt="2022-04-13T12:25:52.044" v="134" actId="1076"/>
        <pc:sldMkLst>
          <pc:docMk/>
          <pc:sldMk cId="3040294977" sldId="262"/>
        </pc:sldMkLst>
        <pc:spChg chg="mod">
          <ac:chgData name="Abdala, Carmen Veronica Mendes (BIR)" userId="S::abdalave@paho.org::ffe908f8-823b-484a-84b3-0d1f99bedc6c" providerId="AD" clId="Web-{7B7333FE-7144-80AC-7A4F-448E98A57BF4}" dt="2022-04-13T12:25:34.262" v="126" actId="1076"/>
          <ac:spMkLst>
            <pc:docMk/>
            <pc:sldMk cId="3040294977" sldId="262"/>
            <ac:spMk id="4" creationId="{FD2C96A9-9CA3-1505-BA17-0A46AB9FB927}"/>
          </ac:spMkLst>
        </pc:spChg>
        <pc:spChg chg="mod">
          <ac:chgData name="Abdala, Carmen Veronica Mendes (BIR)" userId="S::abdalave@paho.org::ffe908f8-823b-484a-84b3-0d1f99bedc6c" providerId="AD" clId="Web-{7B7333FE-7144-80AC-7A4F-448E98A57BF4}" dt="2022-04-13T12:25:34.277" v="127" actId="1076"/>
          <ac:spMkLst>
            <pc:docMk/>
            <pc:sldMk cId="3040294977" sldId="262"/>
            <ac:spMk id="5" creationId="{218CA523-D9F3-5FE9-D3E9-D61197D58E4F}"/>
          </ac:spMkLst>
        </pc:spChg>
        <pc:spChg chg="mod">
          <ac:chgData name="Abdala, Carmen Veronica Mendes (BIR)" userId="S::abdalave@paho.org::ffe908f8-823b-484a-84b3-0d1f99bedc6c" providerId="AD" clId="Web-{7B7333FE-7144-80AC-7A4F-448E98A57BF4}" dt="2022-04-13T12:25:34.277" v="128" actId="1076"/>
          <ac:spMkLst>
            <pc:docMk/>
            <pc:sldMk cId="3040294977" sldId="262"/>
            <ac:spMk id="6" creationId="{BD9CA4CC-3B80-E888-3746-F561BB94FB72}"/>
          </ac:spMkLst>
        </pc:spChg>
        <pc:spChg chg="mod">
          <ac:chgData name="Abdala, Carmen Veronica Mendes (BIR)" userId="S::abdalave@paho.org::ffe908f8-823b-484a-84b3-0d1f99bedc6c" providerId="AD" clId="Web-{7B7333FE-7144-80AC-7A4F-448E98A57BF4}" dt="2022-04-13T12:25:45.216" v="132" actId="1076"/>
          <ac:spMkLst>
            <pc:docMk/>
            <pc:sldMk cId="3040294977" sldId="262"/>
            <ac:spMk id="10" creationId="{34F6CE62-FB44-5DC8-75E2-6A5A74F72C39}"/>
          </ac:spMkLst>
        </pc:spChg>
        <pc:spChg chg="mod">
          <ac:chgData name="Abdala, Carmen Veronica Mendes (BIR)" userId="S::abdalave@paho.org::ffe908f8-823b-484a-84b3-0d1f99bedc6c" providerId="AD" clId="Web-{7B7333FE-7144-80AC-7A4F-448E98A57BF4}" dt="2022-04-13T12:25:34.293" v="129" actId="1076"/>
          <ac:spMkLst>
            <pc:docMk/>
            <pc:sldMk cId="3040294977" sldId="262"/>
            <ac:spMk id="30" creationId="{3A65CBAA-9BAB-A8FE-B340-7EDF3C01998E}"/>
          </ac:spMkLst>
        </pc:spChg>
        <pc:spChg chg="mod">
          <ac:chgData name="Abdala, Carmen Veronica Mendes (BIR)" userId="S::abdalave@paho.org::ffe908f8-823b-484a-84b3-0d1f99bedc6c" providerId="AD" clId="Web-{7B7333FE-7144-80AC-7A4F-448E98A57BF4}" dt="2022-04-13T12:25:49.106" v="133" actId="1076"/>
          <ac:spMkLst>
            <pc:docMk/>
            <pc:sldMk cId="3040294977" sldId="262"/>
            <ac:spMk id="36" creationId="{0BDC977E-B862-0F29-31E0-85431F1D407D}"/>
          </ac:spMkLst>
        </pc:spChg>
        <pc:picChg chg="mod">
          <ac:chgData name="Abdala, Carmen Veronica Mendes (BIR)" userId="S::abdalave@paho.org::ffe908f8-823b-484a-84b3-0d1f99bedc6c" providerId="AD" clId="Web-{7B7333FE-7144-80AC-7A4F-448E98A57BF4}" dt="2022-04-13T12:25:52.044" v="134" actId="1076"/>
          <ac:picMkLst>
            <pc:docMk/>
            <pc:sldMk cId="3040294977" sldId="262"/>
            <ac:picMk id="29" creationId="{7E06B990-8644-D7CB-1A93-8B90BD9FBE9F}"/>
          </ac:picMkLst>
        </pc:picChg>
      </pc:sldChg>
      <pc:sldChg chg="modSp">
        <pc:chgData name="Abdala, Carmen Veronica Mendes (BIR)" userId="S::abdalave@paho.org::ffe908f8-823b-484a-84b3-0d1f99bedc6c" providerId="AD" clId="Web-{7B7333FE-7144-80AC-7A4F-448E98A57BF4}" dt="2022-04-13T12:24:26.289" v="118"/>
        <pc:sldMkLst>
          <pc:docMk/>
          <pc:sldMk cId="1311676466" sldId="2040"/>
        </pc:sldMkLst>
        <pc:spChg chg="mod">
          <ac:chgData name="Abdala, Carmen Veronica Mendes (BIR)" userId="S::abdalave@paho.org::ffe908f8-823b-484a-84b3-0d1f99bedc6c" providerId="AD" clId="Web-{7B7333FE-7144-80AC-7A4F-448E98A57BF4}" dt="2022-04-13T12:24:26.289" v="118"/>
          <ac:spMkLst>
            <pc:docMk/>
            <pc:sldMk cId="1311676466" sldId="2040"/>
            <ac:spMk id="2" creationId="{68A019E4-3B57-E1A3-C21A-60282BE9B9D3}"/>
          </ac:spMkLst>
        </pc:spChg>
        <pc:spChg chg="mod">
          <ac:chgData name="Abdala, Carmen Veronica Mendes (BIR)" userId="S::abdalave@paho.org::ffe908f8-823b-484a-84b3-0d1f99bedc6c" providerId="AD" clId="Web-{7B7333FE-7144-80AC-7A4F-448E98A57BF4}" dt="2022-04-13T12:20:41.494" v="4" actId="20577"/>
          <ac:spMkLst>
            <pc:docMk/>
            <pc:sldMk cId="1311676466" sldId="2040"/>
            <ac:spMk id="3" creationId="{19EF9903-6DA2-4F96-BB0C-FDF26FAD66C9}"/>
          </ac:spMkLst>
        </pc:spChg>
        <pc:spChg chg="mod">
          <ac:chgData name="Abdala, Carmen Veronica Mendes (BIR)" userId="S::abdalave@paho.org::ffe908f8-823b-484a-84b3-0d1f99bedc6c" providerId="AD" clId="Web-{7B7333FE-7144-80AC-7A4F-448E98A57BF4}" dt="2022-04-13T12:21:30.685" v="20" actId="20577"/>
          <ac:spMkLst>
            <pc:docMk/>
            <pc:sldMk cId="1311676466" sldId="2040"/>
            <ac:spMk id="5" creationId="{65D31984-644D-445F-85B5-36D4258214A7}"/>
          </ac:spMkLst>
        </pc:spChg>
      </pc:sldChg>
      <pc:sldChg chg="modSp">
        <pc:chgData name="Abdala, Carmen Veronica Mendes (BIR)" userId="S::abdalave@paho.org::ffe908f8-823b-484a-84b3-0d1f99bedc6c" providerId="AD" clId="Web-{7B7333FE-7144-80AC-7A4F-448E98A57BF4}" dt="2022-04-13T12:25:10.792" v="125" actId="1076"/>
        <pc:sldMkLst>
          <pc:docMk/>
          <pc:sldMk cId="3721714455" sldId="2043"/>
        </pc:sldMkLst>
        <pc:spChg chg="mod">
          <ac:chgData name="Abdala, Carmen Veronica Mendes (BIR)" userId="S::abdalave@paho.org::ffe908f8-823b-484a-84b3-0d1f99bedc6c" providerId="AD" clId="Web-{7B7333FE-7144-80AC-7A4F-448E98A57BF4}" dt="2022-04-13T12:25:10.792" v="125" actId="1076"/>
          <ac:spMkLst>
            <pc:docMk/>
            <pc:sldMk cId="3721714455" sldId="2043"/>
            <ac:spMk id="2" creationId="{CCAD31E7-3C98-4F3C-8AC2-3AA3EED28E94}"/>
          </ac:spMkLst>
        </pc:spChg>
        <pc:spChg chg="mod">
          <ac:chgData name="Abdala, Carmen Veronica Mendes (BIR)" userId="S::abdalave@paho.org::ffe908f8-823b-484a-84b3-0d1f99bedc6c" providerId="AD" clId="Web-{7B7333FE-7144-80AC-7A4F-448E98A57BF4}" dt="2022-04-13T12:25:07.995" v="120" actId="1076"/>
          <ac:spMkLst>
            <pc:docMk/>
            <pc:sldMk cId="3721714455" sldId="2043"/>
            <ac:spMk id="144" creationId="{0DAF13BA-EF61-7AA8-CE60-B32361B61653}"/>
          </ac:spMkLst>
        </pc:spChg>
        <pc:spChg chg="mod">
          <ac:chgData name="Abdala, Carmen Veronica Mendes (BIR)" userId="S::abdalave@paho.org::ffe908f8-823b-484a-84b3-0d1f99bedc6c" providerId="AD" clId="Web-{7B7333FE-7144-80AC-7A4F-448E98A57BF4}" dt="2022-04-13T12:25:08.010" v="121" actId="1076"/>
          <ac:spMkLst>
            <pc:docMk/>
            <pc:sldMk cId="3721714455" sldId="2043"/>
            <ac:spMk id="145" creationId="{624F981B-8AF7-7BEC-1D1E-0F9650905813}"/>
          </ac:spMkLst>
        </pc:spChg>
        <pc:spChg chg="mod">
          <ac:chgData name="Abdala, Carmen Veronica Mendes (BIR)" userId="S::abdalave@paho.org::ffe908f8-823b-484a-84b3-0d1f99bedc6c" providerId="AD" clId="Web-{7B7333FE-7144-80AC-7A4F-448E98A57BF4}" dt="2022-04-13T12:25:08.010" v="122" actId="1076"/>
          <ac:spMkLst>
            <pc:docMk/>
            <pc:sldMk cId="3721714455" sldId="2043"/>
            <ac:spMk id="146" creationId="{755DEF5B-960F-A003-9DAE-519B7A5B9381}"/>
          </ac:spMkLst>
        </pc:spChg>
        <pc:spChg chg="mod">
          <ac:chgData name="Abdala, Carmen Veronica Mendes (BIR)" userId="S::abdalave@paho.org::ffe908f8-823b-484a-84b3-0d1f99bedc6c" providerId="AD" clId="Web-{7B7333FE-7144-80AC-7A4F-448E98A57BF4}" dt="2022-04-13T12:25:08.026" v="123" actId="1076"/>
          <ac:spMkLst>
            <pc:docMk/>
            <pc:sldMk cId="3721714455" sldId="2043"/>
            <ac:spMk id="147" creationId="{B9DA6E3C-BA1C-6FC7-896B-24691E27966B}"/>
          </ac:spMkLst>
        </pc:spChg>
        <pc:spChg chg="mod">
          <ac:chgData name="Abdala, Carmen Veronica Mendes (BIR)" userId="S::abdalave@paho.org::ffe908f8-823b-484a-84b3-0d1f99bedc6c" providerId="AD" clId="Web-{7B7333FE-7144-80AC-7A4F-448E98A57BF4}" dt="2022-04-13T12:25:08.042" v="124" actId="1076"/>
          <ac:spMkLst>
            <pc:docMk/>
            <pc:sldMk cId="3721714455" sldId="2043"/>
            <ac:spMk id="148" creationId="{7ADB4B29-CC57-DAB1-73EE-19EB195D9074}"/>
          </ac:spMkLst>
        </pc:spChg>
        <pc:graphicFrameChg chg="mod">
          <ac:chgData name="Abdala, Carmen Veronica Mendes (BIR)" userId="S::abdalave@paho.org::ffe908f8-823b-484a-84b3-0d1f99bedc6c" providerId="AD" clId="Web-{7B7333FE-7144-80AC-7A4F-448E98A57BF4}" dt="2022-04-13T12:25:07.979" v="119" actId="1076"/>
          <ac:graphicFrameMkLst>
            <pc:docMk/>
            <pc:sldMk cId="3721714455" sldId="2043"/>
            <ac:graphicFrameMk id="11" creationId="{F1F9B247-0E3A-DA96-FD3F-F87B62083952}"/>
          </ac:graphicFrameMkLst>
        </pc:graphicFrameChg>
      </pc:sldChg>
      <pc:sldChg chg="modSp">
        <pc:chgData name="Abdala, Carmen Veronica Mendes (BIR)" userId="S::abdalave@paho.org::ffe908f8-823b-484a-84b3-0d1f99bedc6c" providerId="AD" clId="Web-{7B7333FE-7144-80AC-7A4F-448E98A57BF4}" dt="2022-04-13T12:27:48.332" v="154" actId="20577"/>
        <pc:sldMkLst>
          <pc:docMk/>
          <pc:sldMk cId="4282320180" sldId="2044"/>
        </pc:sldMkLst>
        <pc:spChg chg="mod">
          <ac:chgData name="Abdala, Carmen Veronica Mendes (BIR)" userId="S::abdalave@paho.org::ffe908f8-823b-484a-84b3-0d1f99bedc6c" providerId="AD" clId="Web-{7B7333FE-7144-80AC-7A4F-448E98A57BF4}" dt="2022-04-13T12:27:48.332" v="154" actId="20577"/>
          <ac:spMkLst>
            <pc:docMk/>
            <pc:sldMk cId="4282320180" sldId="2044"/>
            <ac:spMk id="3" creationId="{5563342D-B8FF-47A7-A753-DE7377C72627}"/>
          </ac:spMkLst>
        </pc:spChg>
      </pc:sldChg>
      <pc:sldChg chg="modSp">
        <pc:chgData name="Abdala, Carmen Veronica Mendes (BIR)" userId="S::abdalave@paho.org::ffe908f8-823b-484a-84b3-0d1f99bedc6c" providerId="AD" clId="Web-{7B7333FE-7144-80AC-7A4F-448E98A57BF4}" dt="2022-04-13T12:26:33.953" v="138" actId="1076"/>
        <pc:sldMkLst>
          <pc:docMk/>
          <pc:sldMk cId="2402993844" sldId="2046"/>
        </pc:sldMkLst>
        <pc:spChg chg="mod">
          <ac:chgData name="Abdala, Carmen Veronica Mendes (BIR)" userId="S::abdalave@paho.org::ffe908f8-823b-484a-84b3-0d1f99bedc6c" providerId="AD" clId="Web-{7B7333FE-7144-80AC-7A4F-448E98A57BF4}" dt="2022-04-13T12:26:33.953" v="138" actId="1076"/>
          <ac:spMkLst>
            <pc:docMk/>
            <pc:sldMk cId="2402993844" sldId="2046"/>
            <ac:spMk id="18" creationId="{F8DCAD07-7BC9-F435-68BA-A695BD8A0AC1}"/>
          </ac:spMkLst>
        </pc:spChg>
        <pc:spChg chg="mod">
          <ac:chgData name="Abdala, Carmen Veronica Mendes (BIR)" userId="S::abdalave@paho.org::ffe908f8-823b-484a-84b3-0d1f99bedc6c" providerId="AD" clId="Web-{7B7333FE-7144-80AC-7A4F-448E98A57BF4}" dt="2022-04-13T12:26:30.922" v="137" actId="1076"/>
          <ac:spMkLst>
            <pc:docMk/>
            <pc:sldMk cId="2402993844" sldId="2046"/>
            <ac:spMk id="20" creationId="{69C676EC-60E6-31A3-F5FF-5AA0227E9A1E}"/>
          </ac:spMkLst>
        </pc:spChg>
        <pc:grpChg chg="mod">
          <ac:chgData name="Abdala, Carmen Veronica Mendes (BIR)" userId="S::abdalave@paho.org::ffe908f8-823b-484a-84b3-0d1f99bedc6c" providerId="AD" clId="Web-{7B7333FE-7144-80AC-7A4F-448E98A57BF4}" dt="2022-04-13T12:26:25.749" v="135" actId="1076"/>
          <ac:grpSpMkLst>
            <pc:docMk/>
            <pc:sldMk cId="2402993844" sldId="2046"/>
            <ac:grpSpMk id="24" creationId="{0759AE66-998A-9AA0-4F16-5A428A58356A}"/>
          </ac:grpSpMkLst>
        </pc:grpChg>
        <pc:picChg chg="mod">
          <ac:chgData name="Abdala, Carmen Veronica Mendes (BIR)" userId="S::abdalave@paho.org::ffe908f8-823b-484a-84b3-0d1f99bedc6c" providerId="AD" clId="Web-{7B7333FE-7144-80AC-7A4F-448E98A57BF4}" dt="2022-04-13T12:26:27.937" v="136" actId="1076"/>
          <ac:picMkLst>
            <pc:docMk/>
            <pc:sldMk cId="2402993844" sldId="2046"/>
            <ac:picMk id="12" creationId="{3914C457-13F7-62B8-0006-4D5BB93A8E38}"/>
          </ac:picMkLst>
        </pc:picChg>
      </pc:sldChg>
      <pc:sldChg chg="modSp">
        <pc:chgData name="Abdala, Carmen Veronica Mendes (BIR)" userId="S::abdalave@paho.org::ffe908f8-823b-484a-84b3-0d1f99bedc6c" providerId="AD" clId="Web-{7B7333FE-7144-80AC-7A4F-448E98A57BF4}" dt="2022-04-13T12:28:01.411" v="157" actId="1076"/>
        <pc:sldMkLst>
          <pc:docMk/>
          <pc:sldMk cId="812721467" sldId="2048"/>
        </pc:sldMkLst>
        <pc:spChg chg="mod">
          <ac:chgData name="Abdala, Carmen Veronica Mendes (BIR)" userId="S::abdalave@paho.org::ffe908f8-823b-484a-84b3-0d1f99bedc6c" providerId="AD" clId="Web-{7B7333FE-7144-80AC-7A4F-448E98A57BF4}" dt="2022-04-13T12:28:01.411" v="157" actId="1076"/>
          <ac:spMkLst>
            <pc:docMk/>
            <pc:sldMk cId="812721467" sldId="2048"/>
            <ac:spMk id="5" creationId="{9B8C1B51-DB1D-3589-3ECC-A6B18D44D802}"/>
          </ac:spMkLst>
        </pc:spChg>
        <pc:picChg chg="mod">
          <ac:chgData name="Abdala, Carmen Veronica Mendes (BIR)" userId="S::abdalave@paho.org::ffe908f8-823b-484a-84b3-0d1f99bedc6c" providerId="AD" clId="Web-{7B7333FE-7144-80AC-7A4F-448E98A57BF4}" dt="2022-04-13T12:27:58.192" v="156" actId="1076"/>
          <ac:picMkLst>
            <pc:docMk/>
            <pc:sldMk cId="812721467" sldId="2048"/>
            <ac:picMk id="4" creationId="{BF8BA6D1-4A7F-D0F6-3DF8-7708612744B3}"/>
          </ac:picMkLst>
        </pc:picChg>
      </pc:sldChg>
      <pc:sldChg chg="modSp">
        <pc:chgData name="Abdala, Carmen Veronica Mendes (BIR)" userId="S::abdalave@paho.org::ffe908f8-823b-484a-84b3-0d1f99bedc6c" providerId="AD" clId="Web-{7B7333FE-7144-80AC-7A4F-448E98A57BF4}" dt="2022-04-13T12:28:42.851" v="164"/>
        <pc:sldMkLst>
          <pc:docMk/>
          <pc:sldMk cId="2122056077" sldId="2049"/>
        </pc:sldMkLst>
        <pc:spChg chg="mod">
          <ac:chgData name="Abdala, Carmen Veronica Mendes (BIR)" userId="S::abdalave@paho.org::ffe908f8-823b-484a-84b3-0d1f99bedc6c" providerId="AD" clId="Web-{7B7333FE-7144-80AC-7A4F-448E98A57BF4}" dt="2022-04-13T12:28:10.881" v="158"/>
          <ac:spMkLst>
            <pc:docMk/>
            <pc:sldMk cId="2122056077" sldId="2049"/>
            <ac:spMk id="3" creationId="{F78D1557-9F4F-AE4F-6B3F-D741ACC725AF}"/>
          </ac:spMkLst>
        </pc:spChg>
        <pc:spChg chg="mod">
          <ac:chgData name="Abdala, Carmen Veronica Mendes (BIR)" userId="S::abdalave@paho.org::ffe908f8-823b-484a-84b3-0d1f99bedc6c" providerId="AD" clId="Web-{7B7333FE-7144-80AC-7A4F-448E98A57BF4}" dt="2022-04-13T12:28:42.851" v="164"/>
          <ac:spMkLst>
            <pc:docMk/>
            <pc:sldMk cId="2122056077" sldId="2049"/>
            <ac:spMk id="23" creationId="{199DC7A2-C522-7895-4BD5-E32F27D7EEE1}"/>
          </ac:spMkLst>
        </pc:spChg>
        <pc:grpChg chg="mod">
          <ac:chgData name="Abdala, Carmen Veronica Mendes (BIR)" userId="S::abdalave@paho.org::ffe908f8-823b-484a-84b3-0d1f99bedc6c" providerId="AD" clId="Web-{7B7333FE-7144-80AC-7A4F-448E98A57BF4}" dt="2022-04-13T12:28:24.350" v="159" actId="1076"/>
          <ac:grpSpMkLst>
            <pc:docMk/>
            <pc:sldMk cId="2122056077" sldId="2049"/>
            <ac:grpSpMk id="10" creationId="{D4FF5BEC-2CEC-3F4C-8F6F-C3FCD5EF9DFA}"/>
          </ac:grpSpMkLst>
        </pc:grpChg>
        <pc:picChg chg="mod">
          <ac:chgData name="Abdala, Carmen Veronica Mendes (BIR)" userId="S::abdalave@paho.org::ffe908f8-823b-484a-84b3-0d1f99bedc6c" providerId="AD" clId="Web-{7B7333FE-7144-80AC-7A4F-448E98A57BF4}" dt="2022-04-13T12:28:31.210" v="161" actId="1076"/>
          <ac:picMkLst>
            <pc:docMk/>
            <pc:sldMk cId="2122056077" sldId="2049"/>
            <ac:picMk id="2" creationId="{5CF0B1D0-1687-52D7-87FA-87AA97CEF0EC}"/>
          </ac:picMkLst>
        </pc:picChg>
        <pc:picChg chg="mod">
          <ac:chgData name="Abdala, Carmen Veronica Mendes (BIR)" userId="S::abdalave@paho.org::ffe908f8-823b-484a-84b3-0d1f99bedc6c" providerId="AD" clId="Web-{7B7333FE-7144-80AC-7A4F-448E98A57BF4}" dt="2022-04-13T12:28:37.132" v="163" actId="1076"/>
          <ac:picMkLst>
            <pc:docMk/>
            <pc:sldMk cId="2122056077" sldId="2049"/>
            <ac:picMk id="20" creationId="{0DFF57EB-09B3-F28D-4CF1-F3B6C202F9E4}"/>
          </ac:picMkLst>
        </pc:picChg>
      </pc:sldChg>
      <pc:sldChg chg="modSp">
        <pc:chgData name="Abdala, Carmen Veronica Mendes (BIR)" userId="S::abdalave@paho.org::ffe908f8-823b-484a-84b3-0d1f99bedc6c" providerId="AD" clId="Web-{7B7333FE-7144-80AC-7A4F-448E98A57BF4}" dt="2022-04-13T12:29:39.277" v="167"/>
        <pc:sldMkLst>
          <pc:docMk/>
          <pc:sldMk cId="193956835" sldId="2054"/>
        </pc:sldMkLst>
        <pc:spChg chg="mod">
          <ac:chgData name="Abdala, Carmen Veronica Mendes (BIR)" userId="S::abdalave@paho.org::ffe908f8-823b-484a-84b3-0d1f99bedc6c" providerId="AD" clId="Web-{7B7333FE-7144-80AC-7A4F-448E98A57BF4}" dt="2022-04-13T12:29:39.277" v="167"/>
          <ac:spMkLst>
            <pc:docMk/>
            <pc:sldMk cId="193956835" sldId="2054"/>
            <ac:spMk id="44" creationId="{16AD2E5E-4961-9C20-838A-B493D45F054E}"/>
          </ac:spMkLst>
        </pc:spChg>
      </pc:sldChg>
    </pc:docChg>
  </pc:docChgLst>
  <pc:docChgLst>
    <pc:chgData name="Suga, Sueli Mitiko Yano (BIR)" userId="S::sugasuel@paho.org::62410cef-1c84-44dc-a395-c655d83b9167" providerId="AD" clId="Web-{F0F79498-E8F3-DC11-B5C7-895840FBB5B5}"/>
    <pc:docChg chg="addSld delSld modSld">
      <pc:chgData name="Suga, Sueli Mitiko Yano (BIR)" userId="S::sugasuel@paho.org::62410cef-1c84-44dc-a395-c655d83b9167" providerId="AD" clId="Web-{F0F79498-E8F3-DC11-B5C7-895840FBB5B5}" dt="2022-04-13T14:16:58.805" v="1129"/>
      <pc:docMkLst>
        <pc:docMk/>
      </pc:docMkLst>
      <pc:sldChg chg="addSp delSp modSp">
        <pc:chgData name="Suga, Sueli Mitiko Yano (BIR)" userId="S::sugasuel@paho.org::62410cef-1c84-44dc-a395-c655d83b9167" providerId="AD" clId="Web-{F0F79498-E8F3-DC11-B5C7-895840FBB5B5}" dt="2022-04-13T12:49:36.577" v="292"/>
        <pc:sldMkLst>
          <pc:docMk/>
          <pc:sldMk cId="3298686656" sldId="2050"/>
        </pc:sldMkLst>
        <pc:picChg chg="add mod">
          <ac:chgData name="Suga, Sueli Mitiko Yano (BIR)" userId="S::sugasuel@paho.org::62410cef-1c84-44dc-a395-c655d83b9167" providerId="AD" clId="Web-{F0F79498-E8F3-DC11-B5C7-895840FBB5B5}" dt="2022-04-13T12:49:36.577" v="292"/>
          <ac:picMkLst>
            <pc:docMk/>
            <pc:sldMk cId="3298686656" sldId="2050"/>
            <ac:picMk id="10" creationId="{1DCBF553-9A47-2020-D70F-8E26657E26B5}"/>
          </ac:picMkLst>
        </pc:picChg>
        <pc:picChg chg="del">
          <ac:chgData name="Suga, Sueli Mitiko Yano (BIR)" userId="S::sugasuel@paho.org::62410cef-1c84-44dc-a395-c655d83b9167" providerId="AD" clId="Web-{F0F79498-E8F3-DC11-B5C7-895840FBB5B5}" dt="2022-04-13T12:48:16.028" v="286"/>
          <ac:picMkLst>
            <pc:docMk/>
            <pc:sldMk cId="3298686656" sldId="2050"/>
            <ac:picMk id="19" creationId="{D8B608D2-7A2F-F978-B42E-3E9548B8D629}"/>
          </ac:picMkLst>
        </pc:picChg>
      </pc:sldChg>
      <pc:sldChg chg="modSp">
        <pc:chgData name="Suga, Sueli Mitiko Yano (BIR)" userId="S::sugasuel@paho.org::62410cef-1c84-44dc-a395-c655d83b9167" providerId="AD" clId="Web-{F0F79498-E8F3-DC11-B5C7-895840FBB5B5}" dt="2022-04-13T12:23:54.312" v="75" actId="20577"/>
        <pc:sldMkLst>
          <pc:docMk/>
          <pc:sldMk cId="193956835" sldId="2054"/>
        </pc:sldMkLst>
        <pc:spChg chg="mod">
          <ac:chgData name="Suga, Sueli Mitiko Yano (BIR)" userId="S::sugasuel@paho.org::62410cef-1c84-44dc-a395-c655d83b9167" providerId="AD" clId="Web-{F0F79498-E8F3-DC11-B5C7-895840FBB5B5}" dt="2022-04-13T12:23:54.312" v="75" actId="20577"/>
          <ac:spMkLst>
            <pc:docMk/>
            <pc:sldMk cId="193956835" sldId="2054"/>
            <ac:spMk id="44" creationId="{16AD2E5E-4961-9C20-838A-B493D45F054E}"/>
          </ac:spMkLst>
        </pc:spChg>
      </pc:sldChg>
      <pc:sldChg chg="addSp delSp modSp add replId addAnim delAnim modAnim">
        <pc:chgData name="Suga, Sueli Mitiko Yano (BIR)" userId="S::sugasuel@paho.org::62410cef-1c84-44dc-a395-c655d83b9167" providerId="AD" clId="Web-{F0F79498-E8F3-DC11-B5C7-895840FBB5B5}" dt="2022-04-13T12:37:15.405" v="171"/>
        <pc:sldMkLst>
          <pc:docMk/>
          <pc:sldMk cId="1906559275" sldId="2055"/>
        </pc:sldMkLst>
        <pc:spChg chg="add mod">
          <ac:chgData name="Suga, Sueli Mitiko Yano (BIR)" userId="S::sugasuel@paho.org::62410cef-1c84-44dc-a395-c655d83b9167" providerId="AD" clId="Web-{F0F79498-E8F3-DC11-B5C7-895840FBB5B5}" dt="2022-04-13T12:33:46.323" v="138" actId="1076"/>
          <ac:spMkLst>
            <pc:docMk/>
            <pc:sldMk cId="1906559275" sldId="2055"/>
            <ac:spMk id="4" creationId="{FD89DE86-E628-D9D6-8033-B200AA48B7BA}"/>
          </ac:spMkLst>
        </pc:spChg>
        <pc:spChg chg="add mod">
          <ac:chgData name="Suga, Sueli Mitiko Yano (BIR)" userId="S::sugasuel@paho.org::62410cef-1c84-44dc-a395-c655d83b9167" providerId="AD" clId="Web-{F0F79498-E8F3-DC11-B5C7-895840FBB5B5}" dt="2022-04-13T12:36:20.186" v="160" actId="1076"/>
          <ac:spMkLst>
            <pc:docMk/>
            <pc:sldMk cId="1906559275" sldId="2055"/>
            <ac:spMk id="16" creationId="{7A3A81A5-F3EC-6B0E-8C2D-94C39324CE99}"/>
          </ac:spMkLst>
        </pc:spChg>
        <pc:spChg chg="mod">
          <ac:chgData name="Suga, Sueli Mitiko Yano (BIR)" userId="S::sugasuel@paho.org::62410cef-1c84-44dc-a395-c655d83b9167" providerId="AD" clId="Web-{F0F79498-E8F3-DC11-B5C7-895840FBB5B5}" dt="2022-04-13T12:31:36.571" v="110" actId="14100"/>
          <ac:spMkLst>
            <pc:docMk/>
            <pc:sldMk cId="1906559275" sldId="2055"/>
            <ac:spMk id="44" creationId="{16AD2E5E-4961-9C20-838A-B493D45F054E}"/>
          </ac:spMkLst>
        </pc:spChg>
        <pc:grpChg chg="add">
          <ac:chgData name="Suga, Sueli Mitiko Yano (BIR)" userId="S::sugasuel@paho.org::62410cef-1c84-44dc-a395-c655d83b9167" providerId="AD" clId="Web-{F0F79498-E8F3-DC11-B5C7-895840FBB5B5}" dt="2022-04-13T12:37:13.343" v="169"/>
          <ac:grpSpMkLst>
            <pc:docMk/>
            <pc:sldMk cId="1906559275" sldId="2055"/>
            <ac:grpSpMk id="6" creationId="{D4E76B45-8F32-EC77-78E7-B7E2E4397B5A}"/>
          </ac:grpSpMkLst>
        </pc:grpChg>
        <pc:grpChg chg="mod">
          <ac:chgData name="Suga, Sueli Mitiko Yano (BIR)" userId="S::sugasuel@paho.org::62410cef-1c84-44dc-a395-c655d83b9167" providerId="AD" clId="Web-{F0F79498-E8F3-DC11-B5C7-895840FBB5B5}" dt="2022-04-13T12:33:41.792" v="136" actId="1076"/>
          <ac:grpSpMkLst>
            <pc:docMk/>
            <pc:sldMk cId="1906559275" sldId="2055"/>
            <ac:grpSpMk id="41" creationId="{C96C807F-DBFE-2275-9290-92F56FFD925E}"/>
          </ac:grpSpMkLst>
        </pc:grpChg>
        <pc:picChg chg="add mod">
          <ac:chgData name="Suga, Sueli Mitiko Yano (BIR)" userId="S::sugasuel@paho.org::62410cef-1c84-44dc-a395-c655d83b9167" providerId="AD" clId="Web-{F0F79498-E8F3-DC11-B5C7-895840FBB5B5}" dt="2022-04-13T12:32:42.963" v="120" actId="14100"/>
          <ac:picMkLst>
            <pc:docMk/>
            <pc:sldMk cId="1906559275" sldId="2055"/>
            <ac:picMk id="2" creationId="{2A0AB466-948E-B7FF-E4C3-3A55DD20D681}"/>
          </ac:picMkLst>
        </pc:picChg>
        <pc:picChg chg="add mod">
          <ac:chgData name="Suga, Sueli Mitiko Yano (BIR)" userId="S::sugasuel@paho.org::62410cef-1c84-44dc-a395-c655d83b9167" providerId="AD" clId="Web-{F0F79498-E8F3-DC11-B5C7-895840FBB5B5}" dt="2022-04-13T12:35:46.482" v="143" actId="1076"/>
          <ac:picMkLst>
            <pc:docMk/>
            <pc:sldMk cId="1906559275" sldId="2055"/>
            <ac:picMk id="5" creationId="{F492A0E4-5C9B-ED21-D246-FD27EA33AF6E}"/>
          </ac:picMkLst>
        </pc:picChg>
        <pc:picChg chg="del">
          <ac:chgData name="Suga, Sueli Mitiko Yano (BIR)" userId="S::sugasuel@paho.org::62410cef-1c84-44dc-a395-c655d83b9167" providerId="AD" clId="Web-{F0F79498-E8F3-DC11-B5C7-895840FBB5B5}" dt="2022-04-13T12:31:22.273" v="106"/>
          <ac:picMkLst>
            <pc:docMk/>
            <pc:sldMk cId="1906559275" sldId="2055"/>
            <ac:picMk id="43" creationId="{7D8C6B28-53C3-4052-ADE9-DDFED0831586}"/>
          </ac:picMkLst>
        </pc:picChg>
        <pc:picChg chg="del">
          <ac:chgData name="Suga, Sueli Mitiko Yano (BIR)" userId="S::sugasuel@paho.org::62410cef-1c84-44dc-a395-c655d83b9167" providerId="AD" clId="Web-{F0F79498-E8F3-DC11-B5C7-895840FBB5B5}" dt="2022-04-13T12:31:26.180" v="108"/>
          <ac:picMkLst>
            <pc:docMk/>
            <pc:sldMk cId="1906559275" sldId="2055"/>
            <ac:picMk id="45" creationId="{E8B06194-0BC4-8B40-AF06-9FBCCB738E43}"/>
          </ac:picMkLst>
        </pc:picChg>
        <pc:picChg chg="del">
          <ac:chgData name="Suga, Sueli Mitiko Yano (BIR)" userId="S::sugasuel@paho.org::62410cef-1c84-44dc-a395-c655d83b9167" providerId="AD" clId="Web-{F0F79498-E8F3-DC11-B5C7-895840FBB5B5}" dt="2022-04-13T12:31:28.258" v="109"/>
          <ac:picMkLst>
            <pc:docMk/>
            <pc:sldMk cId="1906559275" sldId="2055"/>
            <ac:picMk id="47" creationId="{2F0B311C-9B17-E845-8861-CDF6A08B9AD9}"/>
          </ac:picMkLst>
        </pc:picChg>
        <pc:picChg chg="del">
          <ac:chgData name="Suga, Sueli Mitiko Yano (BIR)" userId="S::sugasuel@paho.org::62410cef-1c84-44dc-a395-c655d83b9167" providerId="AD" clId="Web-{F0F79498-E8F3-DC11-B5C7-895840FBB5B5}" dt="2022-04-13T12:31:25.070" v="107"/>
          <ac:picMkLst>
            <pc:docMk/>
            <pc:sldMk cId="1906559275" sldId="2055"/>
            <ac:picMk id="48" creationId="{75897B9E-6FC7-E68E-36CD-CB5B22EE4BCC}"/>
          </ac:picMkLst>
        </pc:picChg>
      </pc:sldChg>
      <pc:sldChg chg="add del replId">
        <pc:chgData name="Suga, Sueli Mitiko Yano (BIR)" userId="S::sugasuel@paho.org::62410cef-1c84-44dc-a395-c655d83b9167" providerId="AD" clId="Web-{F0F79498-E8F3-DC11-B5C7-895840FBB5B5}" dt="2022-04-13T12:51:14.657" v="343"/>
        <pc:sldMkLst>
          <pc:docMk/>
          <pc:sldMk cId="1774078438" sldId="2056"/>
        </pc:sldMkLst>
      </pc:sldChg>
      <pc:sldChg chg="addSp delSp modSp add replId addAnim delAnim modAnim">
        <pc:chgData name="Suga, Sueli Mitiko Yano (BIR)" userId="S::sugasuel@paho.org::62410cef-1c84-44dc-a395-c655d83b9167" providerId="AD" clId="Web-{F0F79498-E8F3-DC11-B5C7-895840FBB5B5}" dt="2022-04-13T13:24:02.321" v="957" actId="1076"/>
        <pc:sldMkLst>
          <pc:docMk/>
          <pc:sldMk cId="3738360398" sldId="2057"/>
        </pc:sldMkLst>
        <pc:spChg chg="mod">
          <ac:chgData name="Suga, Sueli Mitiko Yano (BIR)" userId="S::sugasuel@paho.org::62410cef-1c84-44dc-a395-c655d83b9167" providerId="AD" clId="Web-{F0F79498-E8F3-DC11-B5C7-895840FBB5B5}" dt="2022-04-13T12:51:31.720" v="349" actId="1076"/>
          <ac:spMkLst>
            <pc:docMk/>
            <pc:sldMk cId="3738360398" sldId="2057"/>
            <ac:spMk id="4" creationId="{03367549-55AD-39A0-C4D5-4926EB5DDB1F}"/>
          </ac:spMkLst>
        </pc:spChg>
        <pc:spChg chg="mod">
          <ac:chgData name="Suga, Sueli Mitiko Yano (BIR)" userId="S::sugasuel@paho.org::62410cef-1c84-44dc-a395-c655d83b9167" providerId="AD" clId="Web-{F0F79498-E8F3-DC11-B5C7-895840FBB5B5}" dt="2022-04-13T12:51:31.735" v="350" actId="1076"/>
          <ac:spMkLst>
            <pc:docMk/>
            <pc:sldMk cId="3738360398" sldId="2057"/>
            <ac:spMk id="5" creationId="{E1FA47A9-02B7-C6C8-421A-14FA549DD413}"/>
          </ac:spMkLst>
        </pc:spChg>
        <pc:spChg chg="mod">
          <ac:chgData name="Suga, Sueli Mitiko Yano (BIR)" userId="S::sugasuel@paho.org::62410cef-1c84-44dc-a395-c655d83b9167" providerId="AD" clId="Web-{F0F79498-E8F3-DC11-B5C7-895840FBB5B5}" dt="2022-04-13T12:51:31.735" v="351" actId="1076"/>
          <ac:spMkLst>
            <pc:docMk/>
            <pc:sldMk cId="3738360398" sldId="2057"/>
            <ac:spMk id="6" creationId="{8E0E5445-AD73-499F-EF61-671916975220}"/>
          </ac:spMkLst>
        </pc:spChg>
        <pc:spChg chg="mod">
          <ac:chgData name="Suga, Sueli Mitiko Yano (BIR)" userId="S::sugasuel@paho.org::62410cef-1c84-44dc-a395-c655d83b9167" providerId="AD" clId="Web-{F0F79498-E8F3-DC11-B5C7-895840FBB5B5}" dt="2022-04-13T12:51:31.751" v="352" actId="1076"/>
          <ac:spMkLst>
            <pc:docMk/>
            <pc:sldMk cId="3738360398" sldId="2057"/>
            <ac:spMk id="7" creationId="{9C99B682-A2CD-0E41-722B-248FDCDBC1CB}"/>
          </ac:spMkLst>
        </pc:spChg>
        <pc:spChg chg="mod">
          <ac:chgData name="Suga, Sueli Mitiko Yano (BIR)" userId="S::sugasuel@paho.org::62410cef-1c84-44dc-a395-c655d83b9167" providerId="AD" clId="Web-{F0F79498-E8F3-DC11-B5C7-895840FBB5B5}" dt="2022-04-13T12:51:31.767" v="353" actId="1076"/>
          <ac:spMkLst>
            <pc:docMk/>
            <pc:sldMk cId="3738360398" sldId="2057"/>
            <ac:spMk id="8" creationId="{E587A4AE-8664-ACBF-90EB-D29692B136D8}"/>
          </ac:spMkLst>
        </pc:spChg>
        <pc:spChg chg="mod">
          <ac:chgData name="Suga, Sueli Mitiko Yano (BIR)" userId="S::sugasuel@paho.org::62410cef-1c84-44dc-a395-c655d83b9167" providerId="AD" clId="Web-{F0F79498-E8F3-DC11-B5C7-895840FBB5B5}" dt="2022-04-13T12:51:31.782" v="354" actId="1076"/>
          <ac:spMkLst>
            <pc:docMk/>
            <pc:sldMk cId="3738360398" sldId="2057"/>
            <ac:spMk id="9" creationId="{F164CE2D-88BE-3190-11D4-C26E88A89C70}"/>
          </ac:spMkLst>
        </pc:spChg>
        <pc:spChg chg="add mod">
          <ac:chgData name="Suga, Sueli Mitiko Yano (BIR)" userId="S::sugasuel@paho.org::62410cef-1c84-44dc-a395-c655d83b9167" providerId="AD" clId="Web-{F0F79498-E8F3-DC11-B5C7-895840FBB5B5}" dt="2022-04-13T12:51:31.829" v="360" actId="1076"/>
          <ac:spMkLst>
            <pc:docMk/>
            <pc:sldMk cId="3738360398" sldId="2057"/>
            <ac:spMk id="18" creationId="{4ECAE649-6E1B-9DA6-6566-713E1447F5F1}"/>
          </ac:spMkLst>
        </pc:spChg>
        <pc:spChg chg="add mod">
          <ac:chgData name="Suga, Sueli Mitiko Yano (BIR)" userId="S::sugasuel@paho.org::62410cef-1c84-44dc-a395-c655d83b9167" providerId="AD" clId="Web-{F0F79498-E8F3-DC11-B5C7-895840FBB5B5}" dt="2022-04-13T13:03:43" v="710" actId="1076"/>
          <ac:spMkLst>
            <pc:docMk/>
            <pc:sldMk cId="3738360398" sldId="2057"/>
            <ac:spMk id="38" creationId="{97FFD08D-0A4A-BA6B-CFA8-6F8A25763886}"/>
          </ac:spMkLst>
        </pc:spChg>
        <pc:spChg chg="add mod">
          <ac:chgData name="Suga, Sueli Mitiko Yano (BIR)" userId="S::sugasuel@paho.org::62410cef-1c84-44dc-a395-c655d83b9167" providerId="AD" clId="Web-{F0F79498-E8F3-DC11-B5C7-895840FBB5B5}" dt="2022-04-13T13:06:09.441" v="739" actId="1076"/>
          <ac:spMkLst>
            <pc:docMk/>
            <pc:sldMk cId="3738360398" sldId="2057"/>
            <ac:spMk id="39" creationId="{1778256D-3C1F-D417-BFA9-D84C9A553BB7}"/>
          </ac:spMkLst>
        </pc:spChg>
        <pc:spChg chg="add mod">
          <ac:chgData name="Suga, Sueli Mitiko Yano (BIR)" userId="S::sugasuel@paho.org::62410cef-1c84-44dc-a395-c655d83b9167" providerId="AD" clId="Web-{F0F79498-E8F3-DC11-B5C7-895840FBB5B5}" dt="2022-04-13T13:06:54.332" v="750" actId="1076"/>
          <ac:spMkLst>
            <pc:docMk/>
            <pc:sldMk cId="3738360398" sldId="2057"/>
            <ac:spMk id="40" creationId="{D9EB55C0-3D3C-F891-94C5-6FE983365822}"/>
          </ac:spMkLst>
        </pc:spChg>
        <pc:spChg chg="add mod">
          <ac:chgData name="Suga, Sueli Mitiko Yano (BIR)" userId="S::sugasuel@paho.org::62410cef-1c84-44dc-a395-c655d83b9167" providerId="AD" clId="Web-{F0F79498-E8F3-DC11-B5C7-895840FBB5B5}" dt="2022-04-13T13:06:49.910" v="749" actId="1076"/>
          <ac:spMkLst>
            <pc:docMk/>
            <pc:sldMk cId="3738360398" sldId="2057"/>
            <ac:spMk id="41" creationId="{97E18700-12C3-4F5C-D09E-B8D3BC5717FE}"/>
          </ac:spMkLst>
        </pc:spChg>
        <pc:spChg chg="add mod">
          <ac:chgData name="Suga, Sueli Mitiko Yano (BIR)" userId="S::sugasuel@paho.org::62410cef-1c84-44dc-a395-c655d83b9167" providerId="AD" clId="Web-{F0F79498-E8F3-DC11-B5C7-895840FBB5B5}" dt="2022-04-13T13:18:22.236" v="880" actId="688"/>
          <ac:spMkLst>
            <pc:docMk/>
            <pc:sldMk cId="3738360398" sldId="2057"/>
            <ac:spMk id="42" creationId="{E5B52DB6-F1FD-E164-922E-D00B07E2EB95}"/>
          </ac:spMkLst>
        </pc:spChg>
        <pc:spChg chg="add mod">
          <ac:chgData name="Suga, Sueli Mitiko Yano (BIR)" userId="S::sugasuel@paho.org::62410cef-1c84-44dc-a395-c655d83b9167" providerId="AD" clId="Web-{F0F79498-E8F3-DC11-B5C7-895840FBB5B5}" dt="2022-04-13T13:03:29.422" v="707" actId="688"/>
          <ac:spMkLst>
            <pc:docMk/>
            <pc:sldMk cId="3738360398" sldId="2057"/>
            <ac:spMk id="43" creationId="{8FB5B5CF-6D97-DDF7-CB5C-3ABFCB3B5B90}"/>
          </ac:spMkLst>
        </pc:spChg>
        <pc:spChg chg="add mod">
          <ac:chgData name="Suga, Sueli Mitiko Yano (BIR)" userId="S::sugasuel@paho.org::62410cef-1c84-44dc-a395-c655d83b9167" providerId="AD" clId="Web-{F0F79498-E8F3-DC11-B5C7-895840FBB5B5}" dt="2022-04-13T13:06:39.004" v="746" actId="1076"/>
          <ac:spMkLst>
            <pc:docMk/>
            <pc:sldMk cId="3738360398" sldId="2057"/>
            <ac:spMk id="44" creationId="{09A24669-E607-08C7-D941-6B1DDBC81436}"/>
          </ac:spMkLst>
        </pc:spChg>
        <pc:spChg chg="add mod">
          <ac:chgData name="Suga, Sueli Mitiko Yano (BIR)" userId="S::sugasuel@paho.org::62410cef-1c84-44dc-a395-c655d83b9167" providerId="AD" clId="Web-{F0F79498-E8F3-DC11-B5C7-895840FBB5B5}" dt="2022-04-13T13:06:44.629" v="748" actId="1076"/>
          <ac:spMkLst>
            <pc:docMk/>
            <pc:sldMk cId="3738360398" sldId="2057"/>
            <ac:spMk id="45" creationId="{F7570D71-CD00-3055-A690-C02755F7C156}"/>
          </ac:spMkLst>
        </pc:spChg>
        <pc:spChg chg="add mod">
          <ac:chgData name="Suga, Sueli Mitiko Yano (BIR)" userId="S::sugasuel@paho.org::62410cef-1c84-44dc-a395-c655d83b9167" providerId="AD" clId="Web-{F0F79498-E8F3-DC11-B5C7-895840FBB5B5}" dt="2022-04-13T13:06:41.441" v="747" actId="1076"/>
          <ac:spMkLst>
            <pc:docMk/>
            <pc:sldMk cId="3738360398" sldId="2057"/>
            <ac:spMk id="46" creationId="{7954CCAB-FB62-B6F3-E0F7-E065584F1285}"/>
          </ac:spMkLst>
        </pc:spChg>
        <pc:spChg chg="add mod">
          <ac:chgData name="Suga, Sueli Mitiko Yano (BIR)" userId="S::sugasuel@paho.org::62410cef-1c84-44dc-a395-c655d83b9167" providerId="AD" clId="Web-{F0F79498-E8F3-DC11-B5C7-895840FBB5B5}" dt="2022-04-13T13:06:59.879" v="751" actId="688"/>
          <ac:spMkLst>
            <pc:docMk/>
            <pc:sldMk cId="3738360398" sldId="2057"/>
            <ac:spMk id="47" creationId="{4626FFF4-2328-B750-1D10-8C57DBB30E94}"/>
          </ac:spMkLst>
        </pc:spChg>
        <pc:spChg chg="add mod">
          <ac:chgData name="Suga, Sueli Mitiko Yano (BIR)" userId="S::sugasuel@paho.org::62410cef-1c84-44dc-a395-c655d83b9167" providerId="AD" clId="Web-{F0F79498-E8F3-DC11-B5C7-895840FBB5B5}" dt="2022-04-13T13:07:46.255" v="765" actId="688"/>
          <ac:spMkLst>
            <pc:docMk/>
            <pc:sldMk cId="3738360398" sldId="2057"/>
            <ac:spMk id="48" creationId="{5C64ECBA-0A53-6180-B38F-4B31E939FCC0}"/>
          </ac:spMkLst>
        </pc:spChg>
        <pc:spChg chg="add mod">
          <ac:chgData name="Suga, Sueli Mitiko Yano (BIR)" userId="S::sugasuel@paho.org::62410cef-1c84-44dc-a395-c655d83b9167" providerId="AD" clId="Web-{F0F79498-E8F3-DC11-B5C7-895840FBB5B5}" dt="2022-04-13T13:07:52.068" v="767" actId="1076"/>
          <ac:spMkLst>
            <pc:docMk/>
            <pc:sldMk cId="3738360398" sldId="2057"/>
            <ac:spMk id="49" creationId="{04584721-2843-FE33-B80D-7603D5168036}"/>
          </ac:spMkLst>
        </pc:spChg>
        <pc:spChg chg="add mod">
          <ac:chgData name="Suga, Sueli Mitiko Yano (BIR)" userId="S::sugasuel@paho.org::62410cef-1c84-44dc-a395-c655d83b9167" providerId="AD" clId="Web-{F0F79498-E8F3-DC11-B5C7-895840FBB5B5}" dt="2022-04-13T13:07:13.004" v="755" actId="1076"/>
          <ac:spMkLst>
            <pc:docMk/>
            <pc:sldMk cId="3738360398" sldId="2057"/>
            <ac:spMk id="50" creationId="{351C2396-480F-0962-F781-CEE492A3E15C}"/>
          </ac:spMkLst>
        </pc:spChg>
        <pc:spChg chg="add mod">
          <ac:chgData name="Suga, Sueli Mitiko Yano (BIR)" userId="S::sugasuel@paho.org::62410cef-1c84-44dc-a395-c655d83b9167" providerId="AD" clId="Web-{F0F79498-E8F3-DC11-B5C7-895840FBB5B5}" dt="2022-04-13T13:07:06.770" v="753" actId="688"/>
          <ac:spMkLst>
            <pc:docMk/>
            <pc:sldMk cId="3738360398" sldId="2057"/>
            <ac:spMk id="51" creationId="{A1EE8A59-9ACC-1470-BF94-A7E5C6D496ED}"/>
          </ac:spMkLst>
        </pc:spChg>
        <pc:spChg chg="add mod">
          <ac:chgData name="Suga, Sueli Mitiko Yano (BIR)" userId="S::sugasuel@paho.org::62410cef-1c84-44dc-a395-c655d83b9167" providerId="AD" clId="Web-{F0F79498-E8F3-DC11-B5C7-895840FBB5B5}" dt="2022-04-13T13:07:19.551" v="756" actId="1076"/>
          <ac:spMkLst>
            <pc:docMk/>
            <pc:sldMk cId="3738360398" sldId="2057"/>
            <ac:spMk id="52" creationId="{A36BFC86-0F81-BA29-3E68-3E560C826BA2}"/>
          </ac:spMkLst>
        </pc:spChg>
        <pc:spChg chg="add mod">
          <ac:chgData name="Suga, Sueli Mitiko Yano (BIR)" userId="S::sugasuel@paho.org::62410cef-1c84-44dc-a395-c655d83b9167" providerId="AD" clId="Web-{F0F79498-E8F3-DC11-B5C7-895840FBB5B5}" dt="2022-04-13T13:07:39.411" v="763" actId="1076"/>
          <ac:spMkLst>
            <pc:docMk/>
            <pc:sldMk cId="3738360398" sldId="2057"/>
            <ac:spMk id="53" creationId="{E39FCEEC-1DE8-6657-5349-1535208717CA}"/>
          </ac:spMkLst>
        </pc:spChg>
        <pc:spChg chg="add mod">
          <ac:chgData name="Suga, Sueli Mitiko Yano (BIR)" userId="S::sugasuel@paho.org::62410cef-1c84-44dc-a395-c655d83b9167" providerId="AD" clId="Web-{F0F79498-E8F3-DC11-B5C7-895840FBB5B5}" dt="2022-04-13T13:06:00.972" v="736" actId="1076"/>
          <ac:spMkLst>
            <pc:docMk/>
            <pc:sldMk cId="3738360398" sldId="2057"/>
            <ac:spMk id="54" creationId="{F0B8E0C2-B0B6-B46B-BCB9-D15DE2F8D3ED}"/>
          </ac:spMkLst>
        </pc:spChg>
        <pc:spChg chg="add mod">
          <ac:chgData name="Suga, Sueli Mitiko Yano (BIR)" userId="S::sugasuel@paho.org::62410cef-1c84-44dc-a395-c655d83b9167" providerId="AD" clId="Web-{F0F79498-E8F3-DC11-B5C7-895840FBB5B5}" dt="2022-04-13T13:06:03.409" v="737" actId="1076"/>
          <ac:spMkLst>
            <pc:docMk/>
            <pc:sldMk cId="3738360398" sldId="2057"/>
            <ac:spMk id="55" creationId="{3C52D63C-2DB6-CEB1-0AC7-9769478FD3D0}"/>
          </ac:spMkLst>
        </pc:spChg>
        <pc:spChg chg="add mod">
          <ac:chgData name="Suga, Sueli Mitiko Yano (BIR)" userId="S::sugasuel@paho.org::62410cef-1c84-44dc-a395-c655d83b9167" providerId="AD" clId="Web-{F0F79498-E8F3-DC11-B5C7-895840FBB5B5}" dt="2022-04-13T13:18:11.533" v="878" actId="688"/>
          <ac:spMkLst>
            <pc:docMk/>
            <pc:sldMk cId="3738360398" sldId="2057"/>
            <ac:spMk id="56" creationId="{ED7A7A69-E9A8-AEC1-7174-E02E8278510C}"/>
          </ac:spMkLst>
        </pc:spChg>
        <pc:spChg chg="add mod">
          <ac:chgData name="Suga, Sueli Mitiko Yano (BIR)" userId="S::sugasuel@paho.org::62410cef-1c84-44dc-a395-c655d83b9167" providerId="AD" clId="Web-{F0F79498-E8F3-DC11-B5C7-895840FBB5B5}" dt="2022-04-13T13:14:56.967" v="838" actId="1076"/>
          <ac:spMkLst>
            <pc:docMk/>
            <pc:sldMk cId="3738360398" sldId="2057"/>
            <ac:spMk id="57" creationId="{CDBB3CEB-D010-ED72-CFCD-3D30A1D67EE9}"/>
          </ac:spMkLst>
        </pc:spChg>
        <pc:spChg chg="mod">
          <ac:chgData name="Suga, Sueli Mitiko Yano (BIR)" userId="S::sugasuel@paho.org::62410cef-1c84-44dc-a395-c655d83b9167" providerId="AD" clId="Web-{F0F79498-E8F3-DC11-B5C7-895840FBB5B5}" dt="2022-04-13T13:07:43.193" v="764" actId="688"/>
          <ac:spMkLst>
            <pc:docMk/>
            <pc:sldMk cId="3738360398" sldId="2057"/>
            <ac:spMk id="58" creationId="{714CF336-27F6-7D33-A9BC-967693646EA8}"/>
          </ac:spMkLst>
        </pc:spChg>
        <pc:spChg chg="add mod">
          <ac:chgData name="Suga, Sueli Mitiko Yano (BIR)" userId="S::sugasuel@paho.org::62410cef-1c84-44dc-a395-c655d83b9167" providerId="AD" clId="Web-{F0F79498-E8F3-DC11-B5C7-895840FBB5B5}" dt="2022-04-13T13:03:34.610" v="708" actId="1076"/>
          <ac:spMkLst>
            <pc:docMk/>
            <pc:sldMk cId="3738360398" sldId="2057"/>
            <ac:spMk id="59" creationId="{CDA848A8-1DF0-A395-2D70-1F807F1D9F3F}"/>
          </ac:spMkLst>
        </pc:spChg>
        <pc:spChg chg="add mod">
          <ac:chgData name="Suga, Sueli Mitiko Yano (BIR)" userId="S::sugasuel@paho.org::62410cef-1c84-44dc-a395-c655d83b9167" providerId="AD" clId="Web-{F0F79498-E8F3-DC11-B5C7-895840FBB5B5}" dt="2022-04-13T13:14:49.091" v="837" actId="1076"/>
          <ac:spMkLst>
            <pc:docMk/>
            <pc:sldMk cId="3738360398" sldId="2057"/>
            <ac:spMk id="60" creationId="{FACB0398-5D0D-B4B1-2372-4FB15F110E03}"/>
          </ac:spMkLst>
        </pc:spChg>
        <pc:spChg chg="add mod">
          <ac:chgData name="Suga, Sueli Mitiko Yano (BIR)" userId="S::sugasuel@paho.org::62410cef-1c84-44dc-a395-c655d83b9167" providerId="AD" clId="Web-{F0F79498-E8F3-DC11-B5C7-895840FBB5B5}" dt="2022-04-13T13:17:21.922" v="867" actId="1076"/>
          <ac:spMkLst>
            <pc:docMk/>
            <pc:sldMk cId="3738360398" sldId="2057"/>
            <ac:spMk id="61" creationId="{4D194DD2-D39E-8282-A024-02E20152C2A4}"/>
          </ac:spMkLst>
        </pc:spChg>
        <pc:spChg chg="add del mod">
          <ac:chgData name="Suga, Sueli Mitiko Yano (BIR)" userId="S::sugasuel@paho.org::62410cef-1c84-44dc-a395-c655d83b9167" providerId="AD" clId="Web-{F0F79498-E8F3-DC11-B5C7-895840FBB5B5}" dt="2022-04-13T13:07:35.036" v="761"/>
          <ac:spMkLst>
            <pc:docMk/>
            <pc:sldMk cId="3738360398" sldId="2057"/>
            <ac:spMk id="62" creationId="{E3213AD4-7889-D211-C1D7-E0DF6F23CF14}"/>
          </ac:spMkLst>
        </pc:spChg>
        <pc:spChg chg="add mod">
          <ac:chgData name="Suga, Sueli Mitiko Yano (BIR)" userId="S::sugasuel@paho.org::62410cef-1c84-44dc-a395-c655d83b9167" providerId="AD" clId="Web-{F0F79498-E8F3-DC11-B5C7-895840FBB5B5}" dt="2022-04-13T13:08:58.491" v="782" actId="20577"/>
          <ac:spMkLst>
            <pc:docMk/>
            <pc:sldMk cId="3738360398" sldId="2057"/>
            <ac:spMk id="63" creationId="{B45EA367-FBBF-72FF-545A-71AD0C4F97F3}"/>
          </ac:spMkLst>
        </pc:spChg>
        <pc:spChg chg="add mod">
          <ac:chgData name="Suga, Sueli Mitiko Yano (BIR)" userId="S::sugasuel@paho.org::62410cef-1c84-44dc-a395-c655d83b9167" providerId="AD" clId="Web-{F0F79498-E8F3-DC11-B5C7-895840FBB5B5}" dt="2022-04-13T13:15:02.545" v="839" actId="1076"/>
          <ac:spMkLst>
            <pc:docMk/>
            <pc:sldMk cId="3738360398" sldId="2057"/>
            <ac:spMk id="67" creationId="{A4F092A0-7070-8881-C673-811320E05CE7}"/>
          </ac:spMkLst>
        </pc:spChg>
        <pc:spChg chg="add mod">
          <ac:chgData name="Suga, Sueli Mitiko Yano (BIR)" userId="S::sugasuel@paho.org::62410cef-1c84-44dc-a395-c655d83b9167" providerId="AD" clId="Web-{F0F79498-E8F3-DC11-B5C7-895840FBB5B5}" dt="2022-04-13T13:18:16.705" v="879" actId="1076"/>
          <ac:spMkLst>
            <pc:docMk/>
            <pc:sldMk cId="3738360398" sldId="2057"/>
            <ac:spMk id="70" creationId="{FBC8BB43-2809-276C-06FB-EEE73C71D0D8}"/>
          </ac:spMkLst>
        </pc:spChg>
        <pc:grpChg chg="add">
          <ac:chgData name="Suga, Sueli Mitiko Yano (BIR)" userId="S::sugasuel@paho.org::62410cef-1c84-44dc-a395-c655d83b9167" providerId="AD" clId="Web-{F0F79498-E8F3-DC11-B5C7-895840FBB5B5}" dt="2022-04-13T13:09:59.758" v="783"/>
          <ac:grpSpMkLst>
            <pc:docMk/>
            <pc:sldMk cId="3738360398" sldId="2057"/>
            <ac:grpSpMk id="64" creationId="{8E20AF0C-4673-B5D0-64B3-6EF808FB665B}"/>
          </ac:grpSpMkLst>
        </pc:grpChg>
        <pc:grpChg chg="add">
          <ac:chgData name="Suga, Sueli Mitiko Yano (BIR)" userId="S::sugasuel@paho.org::62410cef-1c84-44dc-a395-c655d83b9167" providerId="AD" clId="Web-{F0F79498-E8F3-DC11-B5C7-895840FBB5B5}" dt="2022-04-13T13:13:26.699" v="793"/>
          <ac:grpSpMkLst>
            <pc:docMk/>
            <pc:sldMk cId="3738360398" sldId="2057"/>
            <ac:grpSpMk id="65" creationId="{0B101A51-4CD2-F9EB-F492-B0A1A3335EE8}"/>
          </ac:grpSpMkLst>
        </pc:grpChg>
        <pc:grpChg chg="add mod">
          <ac:chgData name="Suga, Sueli Mitiko Yano (BIR)" userId="S::sugasuel@paho.org::62410cef-1c84-44dc-a395-c655d83b9167" providerId="AD" clId="Web-{F0F79498-E8F3-DC11-B5C7-895840FBB5B5}" dt="2022-04-13T13:23:02.023" v="942" actId="1076"/>
          <ac:grpSpMkLst>
            <pc:docMk/>
            <pc:sldMk cId="3738360398" sldId="2057"/>
            <ac:grpSpMk id="68" creationId="{741921C3-28DD-FD67-4FA7-78ABF752C572}"/>
          </ac:grpSpMkLst>
        </pc:grpChg>
        <pc:grpChg chg="add mod">
          <ac:chgData name="Suga, Sueli Mitiko Yano (BIR)" userId="S::sugasuel@paho.org::62410cef-1c84-44dc-a395-c655d83b9167" providerId="AD" clId="Web-{F0F79498-E8F3-DC11-B5C7-895840FBB5B5}" dt="2022-04-13T13:23:01.960" v="940" actId="1076"/>
          <ac:grpSpMkLst>
            <pc:docMk/>
            <pc:sldMk cId="3738360398" sldId="2057"/>
            <ac:grpSpMk id="69" creationId="{1B3640E0-F810-DD8A-7B86-F1815873A3B1}"/>
          </ac:grpSpMkLst>
        </pc:grpChg>
        <pc:grpChg chg="add mod">
          <ac:chgData name="Suga, Sueli Mitiko Yano (BIR)" userId="S::sugasuel@paho.org::62410cef-1c84-44dc-a395-c655d83b9167" providerId="AD" clId="Web-{F0F79498-E8F3-DC11-B5C7-895840FBB5B5}" dt="2022-04-13T13:23:02.054" v="943" actId="1076"/>
          <ac:grpSpMkLst>
            <pc:docMk/>
            <pc:sldMk cId="3738360398" sldId="2057"/>
            <ac:grpSpMk id="71" creationId="{D730AAAF-727D-DA89-7B4E-B27BF9ABCFB1}"/>
          </ac:grpSpMkLst>
        </pc:grpChg>
        <pc:grpChg chg="add mod">
          <ac:chgData name="Suga, Sueli Mitiko Yano (BIR)" userId="S::sugasuel@paho.org::62410cef-1c84-44dc-a395-c655d83b9167" providerId="AD" clId="Web-{F0F79498-E8F3-DC11-B5C7-895840FBB5B5}" dt="2022-04-13T13:23:01.929" v="939" actId="1076"/>
          <ac:grpSpMkLst>
            <pc:docMk/>
            <pc:sldMk cId="3738360398" sldId="2057"/>
            <ac:grpSpMk id="72" creationId="{09024BCA-8B57-5827-9A59-776F38F438EB}"/>
          </ac:grpSpMkLst>
        </pc:grpChg>
        <pc:grpChg chg="add">
          <ac:chgData name="Suga, Sueli Mitiko Yano (BIR)" userId="S::sugasuel@paho.org::62410cef-1c84-44dc-a395-c655d83b9167" providerId="AD" clId="Web-{F0F79498-E8F3-DC11-B5C7-895840FBB5B5}" dt="2022-04-13T13:18:54.799" v="888"/>
          <ac:grpSpMkLst>
            <pc:docMk/>
            <pc:sldMk cId="3738360398" sldId="2057"/>
            <ac:grpSpMk id="73" creationId="{E51BCF25-43A8-8C76-6406-F2B5D31AB090}"/>
          </ac:grpSpMkLst>
        </pc:grpChg>
        <pc:grpChg chg="add mod">
          <ac:chgData name="Suga, Sueli Mitiko Yano (BIR)" userId="S::sugasuel@paho.org::62410cef-1c84-44dc-a395-c655d83b9167" providerId="AD" clId="Web-{F0F79498-E8F3-DC11-B5C7-895840FBB5B5}" dt="2022-04-13T13:23:43.633" v="952" actId="1076"/>
          <ac:grpSpMkLst>
            <pc:docMk/>
            <pc:sldMk cId="3738360398" sldId="2057"/>
            <ac:grpSpMk id="74" creationId="{E4D21A33-CE7E-7875-7AA9-0A5A47C79307}"/>
          </ac:grpSpMkLst>
        </pc:grpChg>
        <pc:grpChg chg="add mod">
          <ac:chgData name="Suga, Sueli Mitiko Yano (BIR)" userId="S::sugasuel@paho.org::62410cef-1c84-44dc-a395-c655d83b9167" providerId="AD" clId="Web-{F0F79498-E8F3-DC11-B5C7-895840FBB5B5}" dt="2022-04-13T13:22:56.788" v="935" actId="1076"/>
          <ac:grpSpMkLst>
            <pc:docMk/>
            <pc:sldMk cId="3738360398" sldId="2057"/>
            <ac:grpSpMk id="75" creationId="{EF68EF98-4EFB-9F6C-C02E-A7A6FF8BA6A7}"/>
          </ac:grpSpMkLst>
        </pc:grpChg>
        <pc:grpChg chg="add mod">
          <ac:chgData name="Suga, Sueli Mitiko Yano (BIR)" userId="S::sugasuel@paho.org::62410cef-1c84-44dc-a395-c655d83b9167" providerId="AD" clId="Web-{F0F79498-E8F3-DC11-B5C7-895840FBB5B5}" dt="2022-04-13T13:23:48.883" v="953" actId="1076"/>
          <ac:grpSpMkLst>
            <pc:docMk/>
            <pc:sldMk cId="3738360398" sldId="2057"/>
            <ac:grpSpMk id="76" creationId="{21344C86-8B57-B301-BDBF-269A478A1385}"/>
          </ac:grpSpMkLst>
        </pc:grpChg>
        <pc:grpChg chg="add mod">
          <ac:chgData name="Suga, Sueli Mitiko Yano (BIR)" userId="S::sugasuel@paho.org::62410cef-1c84-44dc-a395-c655d83b9167" providerId="AD" clId="Web-{F0F79498-E8F3-DC11-B5C7-895840FBB5B5}" dt="2022-04-13T13:22:56.820" v="936" actId="1076"/>
          <ac:grpSpMkLst>
            <pc:docMk/>
            <pc:sldMk cId="3738360398" sldId="2057"/>
            <ac:grpSpMk id="77" creationId="{17712715-1998-D614-BB50-BC47C70E9A69}"/>
          </ac:grpSpMkLst>
        </pc:grpChg>
        <pc:grpChg chg="add mod">
          <ac:chgData name="Suga, Sueli Mitiko Yano (BIR)" userId="S::sugasuel@paho.org::62410cef-1c84-44dc-a395-c655d83b9167" providerId="AD" clId="Web-{F0F79498-E8F3-DC11-B5C7-895840FBB5B5}" dt="2022-04-13T13:23:37.039" v="951" actId="1076"/>
          <ac:grpSpMkLst>
            <pc:docMk/>
            <pc:sldMk cId="3738360398" sldId="2057"/>
            <ac:grpSpMk id="78" creationId="{422513B0-508B-3807-F8E7-66944E07A8C8}"/>
          </ac:grpSpMkLst>
        </pc:grpChg>
        <pc:grpChg chg="add mod">
          <ac:chgData name="Suga, Sueli Mitiko Yano (BIR)" userId="S::sugasuel@paho.org::62410cef-1c84-44dc-a395-c655d83b9167" providerId="AD" clId="Web-{F0F79498-E8F3-DC11-B5C7-895840FBB5B5}" dt="2022-04-13T13:22:56.851" v="937" actId="1076"/>
          <ac:grpSpMkLst>
            <pc:docMk/>
            <pc:sldMk cId="3738360398" sldId="2057"/>
            <ac:grpSpMk id="79" creationId="{BAB3A928-4B39-01C3-BD81-5119052A5C69}"/>
          </ac:grpSpMkLst>
        </pc:grpChg>
        <pc:grpChg chg="add mod">
          <ac:chgData name="Suga, Sueli Mitiko Yano (BIR)" userId="S::sugasuel@paho.org::62410cef-1c84-44dc-a395-c655d83b9167" providerId="AD" clId="Web-{F0F79498-E8F3-DC11-B5C7-895840FBB5B5}" dt="2022-04-13T13:22:56.585" v="929" actId="1076"/>
          <ac:grpSpMkLst>
            <pc:docMk/>
            <pc:sldMk cId="3738360398" sldId="2057"/>
            <ac:grpSpMk id="80" creationId="{207C652B-D24C-8A86-3942-661567598801}"/>
          </ac:grpSpMkLst>
        </pc:grpChg>
        <pc:picChg chg="mod">
          <ac:chgData name="Suga, Sueli Mitiko Yano (BIR)" userId="S::sugasuel@paho.org::62410cef-1c84-44dc-a395-c655d83b9167" providerId="AD" clId="Web-{F0F79498-E8F3-DC11-B5C7-895840FBB5B5}" dt="2022-04-13T12:52:19.158" v="379" actId="1076"/>
          <ac:picMkLst>
            <pc:docMk/>
            <pc:sldMk cId="3738360398" sldId="2057"/>
            <ac:picMk id="2" creationId="{9A587DD3-B6AC-0CF5-CC41-2718B0F77EB5}"/>
          </ac:picMkLst>
        </pc:picChg>
        <pc:picChg chg="add mod">
          <ac:chgData name="Suga, Sueli Mitiko Yano (BIR)" userId="S::sugasuel@paho.org::62410cef-1c84-44dc-a395-c655d83b9167" providerId="AD" clId="Web-{F0F79498-E8F3-DC11-B5C7-895840FBB5B5}" dt="2022-04-13T13:20:02.035" v="905" actId="1076"/>
          <ac:picMkLst>
            <pc:docMk/>
            <pc:sldMk cId="3738360398" sldId="2057"/>
            <ac:picMk id="10" creationId="{D86BBBDF-2EC2-2736-37B3-FD510A4F02A2}"/>
          </ac:picMkLst>
        </pc:picChg>
        <pc:picChg chg="mod">
          <ac:chgData name="Suga, Sueli Mitiko Yano (BIR)" userId="S::sugasuel@paho.org::62410cef-1c84-44dc-a395-c655d83b9167" providerId="AD" clId="Web-{F0F79498-E8F3-DC11-B5C7-895840FBB5B5}" dt="2022-04-13T13:19:04.096" v="893" actId="1076"/>
          <ac:picMkLst>
            <pc:docMk/>
            <pc:sldMk cId="3738360398" sldId="2057"/>
            <ac:picMk id="11" creationId="{3C3713D3-4FEA-6182-0E92-FB03409EE242}"/>
          </ac:picMkLst>
        </pc:picChg>
        <pc:picChg chg="mod">
          <ac:chgData name="Suga, Sueli Mitiko Yano (BIR)" userId="S::sugasuel@paho.org::62410cef-1c84-44dc-a395-c655d83b9167" providerId="AD" clId="Web-{F0F79498-E8F3-DC11-B5C7-895840FBB5B5}" dt="2022-04-13T13:15:45.311" v="846" actId="1076"/>
          <ac:picMkLst>
            <pc:docMk/>
            <pc:sldMk cId="3738360398" sldId="2057"/>
            <ac:picMk id="12" creationId="{EE5A2061-3120-1CEC-0A73-8D8CC504D65C}"/>
          </ac:picMkLst>
        </pc:picChg>
        <pc:picChg chg="mod">
          <ac:chgData name="Suga, Sueli Mitiko Yano (BIR)" userId="S::sugasuel@paho.org::62410cef-1c84-44dc-a395-c655d83b9167" providerId="AD" clId="Web-{F0F79498-E8F3-DC11-B5C7-895840FBB5B5}" dt="2022-04-13T12:51:31.798" v="357" actId="1076"/>
          <ac:picMkLst>
            <pc:docMk/>
            <pc:sldMk cId="3738360398" sldId="2057"/>
            <ac:picMk id="13" creationId="{8467D1B8-3954-690E-5FF8-FCC9E433E14D}"/>
          </ac:picMkLst>
        </pc:picChg>
        <pc:picChg chg="add del">
          <ac:chgData name="Suga, Sueli Mitiko Yano (BIR)" userId="S::sugasuel@paho.org::62410cef-1c84-44dc-a395-c655d83b9167" providerId="AD" clId="Web-{F0F79498-E8F3-DC11-B5C7-895840FBB5B5}" dt="2022-04-13T12:51:46.095" v="365"/>
          <ac:picMkLst>
            <pc:docMk/>
            <pc:sldMk cId="3738360398" sldId="2057"/>
            <ac:picMk id="14" creationId="{B57AD122-EDF9-91C7-092D-8CE37506E610}"/>
          </ac:picMkLst>
        </pc:picChg>
        <pc:picChg chg="add mod">
          <ac:chgData name="Suga, Sueli Mitiko Yano (BIR)" userId="S::sugasuel@paho.org::62410cef-1c84-44dc-a395-c655d83b9167" providerId="AD" clId="Web-{F0F79498-E8F3-DC11-B5C7-895840FBB5B5}" dt="2022-04-13T13:02:30.374" v="689" actId="1076"/>
          <ac:picMkLst>
            <pc:docMk/>
            <pc:sldMk cId="3738360398" sldId="2057"/>
            <ac:picMk id="15" creationId="{55AFEC69-F9BC-05BC-CA48-7CCF4C503F34}"/>
          </ac:picMkLst>
        </pc:picChg>
        <pc:picChg chg="mod">
          <ac:chgData name="Suga, Sueli Mitiko Yano (BIR)" userId="S::sugasuel@paho.org::62410cef-1c84-44dc-a395-c655d83b9167" providerId="AD" clId="Web-{F0F79498-E8F3-DC11-B5C7-895840FBB5B5}" dt="2022-04-13T13:20:39.098" v="910" actId="1076"/>
          <ac:picMkLst>
            <pc:docMk/>
            <pc:sldMk cId="3738360398" sldId="2057"/>
            <ac:picMk id="16" creationId="{B9FDC692-B066-0764-2AAE-17497AC00E8B}"/>
          </ac:picMkLst>
        </pc:picChg>
        <pc:picChg chg="mod">
          <ac:chgData name="Suga, Sueli Mitiko Yano (BIR)" userId="S::sugasuel@paho.org::62410cef-1c84-44dc-a395-c655d83b9167" providerId="AD" clId="Web-{F0F79498-E8F3-DC11-B5C7-895840FBB5B5}" dt="2022-04-13T13:15:40.499" v="845" actId="1076"/>
          <ac:picMkLst>
            <pc:docMk/>
            <pc:sldMk cId="3738360398" sldId="2057"/>
            <ac:picMk id="17" creationId="{81B15484-B7C6-0FDD-F579-EBE396420990}"/>
          </ac:picMkLst>
        </pc:picChg>
        <pc:picChg chg="del mod">
          <ac:chgData name="Suga, Sueli Mitiko Yano (BIR)" userId="S::sugasuel@paho.org::62410cef-1c84-44dc-a395-c655d83b9167" providerId="AD" clId="Web-{F0F79498-E8F3-DC11-B5C7-895840FBB5B5}" dt="2022-04-13T12:49:53.999" v="295"/>
          <ac:picMkLst>
            <pc:docMk/>
            <pc:sldMk cId="3738360398" sldId="2057"/>
            <ac:picMk id="19" creationId="{D8B608D2-7A2F-F978-B42E-3E9548B8D629}"/>
          </ac:picMkLst>
        </pc:picChg>
        <pc:picChg chg="add del">
          <ac:chgData name="Suga, Sueli Mitiko Yano (BIR)" userId="S::sugasuel@paho.org::62410cef-1c84-44dc-a395-c655d83b9167" providerId="AD" clId="Web-{F0F79498-E8F3-DC11-B5C7-895840FBB5B5}" dt="2022-04-13T12:51:24.485" v="347"/>
          <ac:picMkLst>
            <pc:docMk/>
            <pc:sldMk cId="3738360398" sldId="2057"/>
            <ac:picMk id="24" creationId="{84C4CFF6-CAF8-85DC-77D5-7AEB8E3F5CEC}"/>
          </ac:picMkLst>
        </pc:picChg>
        <pc:picChg chg="add mod">
          <ac:chgData name="Suga, Sueli Mitiko Yano (BIR)" userId="S::sugasuel@paho.org::62410cef-1c84-44dc-a395-c655d83b9167" providerId="AD" clId="Web-{F0F79498-E8F3-DC11-B5C7-895840FBB5B5}" dt="2022-04-13T13:23:50.336" v="954" actId="1076"/>
          <ac:picMkLst>
            <pc:docMk/>
            <pc:sldMk cId="3738360398" sldId="2057"/>
            <ac:picMk id="26" creationId="{4BBD05BE-3731-3858-DFD0-BFA877AEEC42}"/>
          </ac:picMkLst>
        </pc:picChg>
        <pc:picChg chg="add mod">
          <ac:chgData name="Suga, Sueli Mitiko Yano (BIR)" userId="S::sugasuel@paho.org::62410cef-1c84-44dc-a395-c655d83b9167" providerId="AD" clId="Web-{F0F79498-E8F3-DC11-B5C7-895840FBB5B5}" dt="2022-04-13T13:23:59.883" v="956" actId="1076"/>
          <ac:picMkLst>
            <pc:docMk/>
            <pc:sldMk cId="3738360398" sldId="2057"/>
            <ac:picMk id="28" creationId="{1653F9C5-0C55-6D19-C10F-602EE12AE7BB}"/>
          </ac:picMkLst>
        </pc:picChg>
        <pc:picChg chg="add mod">
          <ac:chgData name="Suga, Sueli Mitiko Yano (BIR)" userId="S::sugasuel@paho.org::62410cef-1c84-44dc-a395-c655d83b9167" providerId="AD" clId="Web-{F0F79498-E8F3-DC11-B5C7-895840FBB5B5}" dt="2022-04-13T13:23:31.133" v="949" actId="1076"/>
          <ac:picMkLst>
            <pc:docMk/>
            <pc:sldMk cId="3738360398" sldId="2057"/>
            <ac:picMk id="30" creationId="{44FFD56C-A344-B704-9552-2A8D9B1C04AB}"/>
          </ac:picMkLst>
        </pc:picChg>
        <pc:picChg chg="add mod">
          <ac:chgData name="Suga, Sueli Mitiko Yano (BIR)" userId="S::sugasuel@paho.org::62410cef-1c84-44dc-a395-c655d83b9167" providerId="AD" clId="Web-{F0F79498-E8F3-DC11-B5C7-895840FBB5B5}" dt="2022-04-13T13:23:13.711" v="946" actId="1076"/>
          <ac:picMkLst>
            <pc:docMk/>
            <pc:sldMk cId="3738360398" sldId="2057"/>
            <ac:picMk id="32" creationId="{556A382D-D141-B623-0A85-A46274288DE0}"/>
          </ac:picMkLst>
        </pc:picChg>
        <pc:picChg chg="add mod">
          <ac:chgData name="Suga, Sueli Mitiko Yano (BIR)" userId="S::sugasuel@paho.org::62410cef-1c84-44dc-a395-c655d83b9167" providerId="AD" clId="Web-{F0F79498-E8F3-DC11-B5C7-895840FBB5B5}" dt="2022-04-13T13:24:02.321" v="957" actId="1076"/>
          <ac:picMkLst>
            <pc:docMk/>
            <pc:sldMk cId="3738360398" sldId="2057"/>
            <ac:picMk id="34" creationId="{012A77F5-6232-9F64-3352-7ADD6BDE2A67}"/>
          </ac:picMkLst>
        </pc:picChg>
        <pc:picChg chg="add mod">
          <ac:chgData name="Suga, Sueli Mitiko Yano (BIR)" userId="S::sugasuel@paho.org::62410cef-1c84-44dc-a395-c655d83b9167" providerId="AD" clId="Web-{F0F79498-E8F3-DC11-B5C7-895840FBB5B5}" dt="2022-04-13T13:23:09.148" v="945" actId="1076"/>
          <ac:picMkLst>
            <pc:docMk/>
            <pc:sldMk cId="3738360398" sldId="2057"/>
            <ac:picMk id="36" creationId="{669D6F0D-A972-27F2-DD5A-35C8D59D5C55}"/>
          </ac:picMkLst>
        </pc:picChg>
        <pc:picChg chg="add mod">
          <ac:chgData name="Suga, Sueli Mitiko Yano (BIR)" userId="S::sugasuel@paho.org::62410cef-1c84-44dc-a395-c655d83b9167" providerId="AD" clId="Web-{F0F79498-E8F3-DC11-B5C7-895840FBB5B5}" dt="2022-04-13T12:53:10.003" v="387" actId="1076"/>
          <ac:picMkLst>
            <pc:docMk/>
            <pc:sldMk cId="3738360398" sldId="2057"/>
            <ac:picMk id="37" creationId="{7DE3D2F4-87E9-F461-D0BA-1FF3510527A1}"/>
          </ac:picMkLst>
        </pc:picChg>
      </pc:sldChg>
      <pc:sldChg chg="addSp delSp modSp add replId addAnim delAnim modAnim">
        <pc:chgData name="Suga, Sueli Mitiko Yano (BIR)" userId="S::sugasuel@paho.org::62410cef-1c84-44dc-a395-c655d83b9167" providerId="AD" clId="Web-{F0F79498-E8F3-DC11-B5C7-895840FBB5B5}" dt="2022-04-13T14:14:00.989" v="1084"/>
        <pc:sldMkLst>
          <pc:docMk/>
          <pc:sldMk cId="2964162042" sldId="2062"/>
        </pc:sldMkLst>
        <pc:spChg chg="mod">
          <ac:chgData name="Suga, Sueli Mitiko Yano (BIR)" userId="S::sugasuel@paho.org::62410cef-1c84-44dc-a395-c655d83b9167" providerId="AD" clId="Web-{F0F79498-E8F3-DC11-B5C7-895840FBB5B5}" dt="2022-04-13T14:09:50.390" v="1031" actId="14100"/>
          <ac:spMkLst>
            <pc:docMk/>
            <pc:sldMk cId="2964162042" sldId="2062"/>
            <ac:spMk id="3" creationId="{A6124BF9-897F-4AD6-A8E8-BA925BAE6854}"/>
          </ac:spMkLst>
        </pc:spChg>
        <pc:spChg chg="add mod">
          <ac:chgData name="Suga, Sueli Mitiko Yano (BIR)" userId="S::sugasuel@paho.org::62410cef-1c84-44dc-a395-c655d83b9167" providerId="AD" clId="Web-{F0F79498-E8F3-DC11-B5C7-895840FBB5B5}" dt="2022-04-13T14:12:37.347" v="1074"/>
          <ac:spMkLst>
            <pc:docMk/>
            <pc:sldMk cId="2964162042" sldId="2062"/>
            <ac:spMk id="31" creationId="{4DCE3EE1-8A04-0E74-4D85-6BC1019CECCE}"/>
          </ac:spMkLst>
        </pc:spChg>
        <pc:spChg chg="add mod">
          <ac:chgData name="Suga, Sueli Mitiko Yano (BIR)" userId="S::sugasuel@paho.org::62410cef-1c84-44dc-a395-c655d83b9167" providerId="AD" clId="Web-{F0F79498-E8F3-DC11-B5C7-895840FBB5B5}" dt="2022-04-13T14:13:40.332" v="1080"/>
          <ac:spMkLst>
            <pc:docMk/>
            <pc:sldMk cId="2964162042" sldId="2062"/>
            <ac:spMk id="33" creationId="{74019CB9-DD17-F9CF-1B19-38B8710CF0D7}"/>
          </ac:spMkLst>
        </pc:spChg>
        <pc:spChg chg="add mod">
          <ac:chgData name="Suga, Sueli Mitiko Yano (BIR)" userId="S::sugasuel@paho.org::62410cef-1c84-44dc-a395-c655d83b9167" providerId="AD" clId="Web-{F0F79498-E8F3-DC11-B5C7-895840FBB5B5}" dt="2022-04-13T14:12:24.472" v="1070"/>
          <ac:spMkLst>
            <pc:docMk/>
            <pc:sldMk cId="2964162042" sldId="2062"/>
            <ac:spMk id="81" creationId="{226BD0D4-072D-DE2C-88D1-C120F60A1DF9}"/>
          </ac:spMkLst>
        </pc:spChg>
        <pc:grpChg chg="del">
          <ac:chgData name="Suga, Sueli Mitiko Yano (BIR)" userId="S::sugasuel@paho.org::62410cef-1c84-44dc-a395-c655d83b9167" providerId="AD" clId="Web-{F0F79498-E8F3-DC11-B5C7-895840FBB5B5}" dt="2022-04-13T13:24:41.572" v="966"/>
          <ac:grpSpMkLst>
            <pc:docMk/>
            <pc:sldMk cId="2964162042" sldId="2062"/>
            <ac:grpSpMk id="64" creationId="{8E20AF0C-4673-B5D0-64B3-6EF808FB665B}"/>
          </ac:grpSpMkLst>
        </pc:grpChg>
        <pc:grpChg chg="del">
          <ac:chgData name="Suga, Sueli Mitiko Yano (BIR)" userId="S::sugasuel@paho.org::62410cef-1c84-44dc-a395-c655d83b9167" providerId="AD" clId="Web-{F0F79498-E8F3-DC11-B5C7-895840FBB5B5}" dt="2022-04-13T13:24:41.556" v="962"/>
          <ac:grpSpMkLst>
            <pc:docMk/>
            <pc:sldMk cId="2964162042" sldId="2062"/>
            <ac:grpSpMk id="65" creationId="{0B101A51-4CD2-F9EB-F492-B0A1A3335EE8}"/>
          </ac:grpSpMkLst>
        </pc:grpChg>
        <pc:grpChg chg="del">
          <ac:chgData name="Suga, Sueli Mitiko Yano (BIR)" userId="S::sugasuel@paho.org::62410cef-1c84-44dc-a395-c655d83b9167" providerId="AD" clId="Web-{F0F79498-E8F3-DC11-B5C7-895840FBB5B5}" dt="2022-04-13T13:24:41.556" v="960"/>
          <ac:grpSpMkLst>
            <pc:docMk/>
            <pc:sldMk cId="2964162042" sldId="2062"/>
            <ac:grpSpMk id="68" creationId="{741921C3-28DD-FD67-4FA7-78ABF752C572}"/>
          </ac:grpSpMkLst>
        </pc:grpChg>
        <pc:grpChg chg="del">
          <ac:chgData name="Suga, Sueli Mitiko Yano (BIR)" userId="S::sugasuel@paho.org::62410cef-1c84-44dc-a395-c655d83b9167" providerId="AD" clId="Web-{F0F79498-E8F3-DC11-B5C7-895840FBB5B5}" dt="2022-04-13T13:24:41.572" v="975"/>
          <ac:grpSpMkLst>
            <pc:docMk/>
            <pc:sldMk cId="2964162042" sldId="2062"/>
            <ac:grpSpMk id="69" creationId="{1B3640E0-F810-DD8A-7B86-F1815873A3B1}"/>
          </ac:grpSpMkLst>
        </pc:grpChg>
        <pc:grpChg chg="del">
          <ac:chgData name="Suga, Sueli Mitiko Yano (BIR)" userId="S::sugasuel@paho.org::62410cef-1c84-44dc-a395-c655d83b9167" providerId="AD" clId="Web-{F0F79498-E8F3-DC11-B5C7-895840FBB5B5}" dt="2022-04-13T13:24:41.556" v="959"/>
          <ac:grpSpMkLst>
            <pc:docMk/>
            <pc:sldMk cId="2964162042" sldId="2062"/>
            <ac:grpSpMk id="71" creationId="{D730AAAF-727D-DA89-7B4E-B27BF9ABCFB1}"/>
          </ac:grpSpMkLst>
        </pc:grpChg>
        <pc:grpChg chg="del">
          <ac:chgData name="Suga, Sueli Mitiko Yano (BIR)" userId="S::sugasuel@paho.org::62410cef-1c84-44dc-a395-c655d83b9167" providerId="AD" clId="Web-{F0F79498-E8F3-DC11-B5C7-895840FBB5B5}" dt="2022-04-13T13:24:41.587" v="978"/>
          <ac:grpSpMkLst>
            <pc:docMk/>
            <pc:sldMk cId="2964162042" sldId="2062"/>
            <ac:grpSpMk id="72" creationId="{09024BCA-8B57-5827-9A59-776F38F438EB}"/>
          </ac:grpSpMkLst>
        </pc:grpChg>
        <pc:grpChg chg="del">
          <ac:chgData name="Suga, Sueli Mitiko Yano (BIR)" userId="S::sugasuel@paho.org::62410cef-1c84-44dc-a395-c655d83b9167" providerId="AD" clId="Web-{F0F79498-E8F3-DC11-B5C7-895840FBB5B5}" dt="2022-04-13T13:24:41.556" v="961"/>
          <ac:grpSpMkLst>
            <pc:docMk/>
            <pc:sldMk cId="2964162042" sldId="2062"/>
            <ac:grpSpMk id="73" creationId="{E51BCF25-43A8-8C76-6406-F2B5D31AB090}"/>
          </ac:grpSpMkLst>
        </pc:grpChg>
        <pc:grpChg chg="del">
          <ac:chgData name="Suga, Sueli Mitiko Yano (BIR)" userId="S::sugasuel@paho.org::62410cef-1c84-44dc-a395-c655d83b9167" providerId="AD" clId="Web-{F0F79498-E8F3-DC11-B5C7-895840FBB5B5}" dt="2022-04-13T13:24:41.587" v="979"/>
          <ac:grpSpMkLst>
            <pc:docMk/>
            <pc:sldMk cId="2964162042" sldId="2062"/>
            <ac:grpSpMk id="74" creationId="{E4D21A33-CE7E-7875-7AA9-0A5A47C79307}"/>
          </ac:grpSpMkLst>
        </pc:grpChg>
        <pc:grpChg chg="del">
          <ac:chgData name="Suga, Sueli Mitiko Yano (BIR)" userId="S::sugasuel@paho.org::62410cef-1c84-44dc-a395-c655d83b9167" providerId="AD" clId="Web-{F0F79498-E8F3-DC11-B5C7-895840FBB5B5}" dt="2022-04-13T13:24:41.556" v="965"/>
          <ac:grpSpMkLst>
            <pc:docMk/>
            <pc:sldMk cId="2964162042" sldId="2062"/>
            <ac:grpSpMk id="75" creationId="{EF68EF98-4EFB-9F6C-C02E-A7A6FF8BA6A7}"/>
          </ac:grpSpMkLst>
        </pc:grpChg>
        <pc:grpChg chg="del">
          <ac:chgData name="Suga, Sueli Mitiko Yano (BIR)" userId="S::sugasuel@paho.org::62410cef-1c84-44dc-a395-c655d83b9167" providerId="AD" clId="Web-{F0F79498-E8F3-DC11-B5C7-895840FBB5B5}" dt="2022-04-13T13:24:41.572" v="974"/>
          <ac:grpSpMkLst>
            <pc:docMk/>
            <pc:sldMk cId="2964162042" sldId="2062"/>
            <ac:grpSpMk id="76" creationId="{21344C86-8B57-B301-BDBF-269A478A1385}"/>
          </ac:grpSpMkLst>
        </pc:grpChg>
        <pc:grpChg chg="del">
          <ac:chgData name="Suga, Sueli Mitiko Yano (BIR)" userId="S::sugasuel@paho.org::62410cef-1c84-44dc-a395-c655d83b9167" providerId="AD" clId="Web-{F0F79498-E8F3-DC11-B5C7-895840FBB5B5}" dt="2022-04-13T13:24:41.556" v="964"/>
          <ac:grpSpMkLst>
            <pc:docMk/>
            <pc:sldMk cId="2964162042" sldId="2062"/>
            <ac:grpSpMk id="77" creationId="{17712715-1998-D614-BB50-BC47C70E9A69}"/>
          </ac:grpSpMkLst>
        </pc:grpChg>
        <pc:grpChg chg="del">
          <ac:chgData name="Suga, Sueli Mitiko Yano (BIR)" userId="S::sugasuel@paho.org::62410cef-1c84-44dc-a395-c655d83b9167" providerId="AD" clId="Web-{F0F79498-E8F3-DC11-B5C7-895840FBB5B5}" dt="2022-04-13T13:24:41.572" v="976"/>
          <ac:grpSpMkLst>
            <pc:docMk/>
            <pc:sldMk cId="2964162042" sldId="2062"/>
            <ac:grpSpMk id="78" creationId="{422513B0-508B-3807-F8E7-66944E07A8C8}"/>
          </ac:grpSpMkLst>
        </pc:grpChg>
        <pc:grpChg chg="del">
          <ac:chgData name="Suga, Sueli Mitiko Yano (BIR)" userId="S::sugasuel@paho.org::62410cef-1c84-44dc-a395-c655d83b9167" providerId="AD" clId="Web-{F0F79498-E8F3-DC11-B5C7-895840FBB5B5}" dt="2022-04-13T13:24:41.556" v="963"/>
          <ac:grpSpMkLst>
            <pc:docMk/>
            <pc:sldMk cId="2964162042" sldId="2062"/>
            <ac:grpSpMk id="79" creationId="{BAB3A928-4B39-01C3-BD81-5119052A5C69}"/>
          </ac:grpSpMkLst>
        </pc:grpChg>
        <pc:grpChg chg="del">
          <ac:chgData name="Suga, Sueli Mitiko Yano (BIR)" userId="S::sugasuel@paho.org::62410cef-1c84-44dc-a395-c655d83b9167" providerId="AD" clId="Web-{F0F79498-E8F3-DC11-B5C7-895840FBB5B5}" dt="2022-04-13T13:24:41.587" v="977"/>
          <ac:grpSpMkLst>
            <pc:docMk/>
            <pc:sldMk cId="2964162042" sldId="2062"/>
            <ac:grpSpMk id="80" creationId="{207C652B-D24C-8A86-3942-661567598801}"/>
          </ac:grpSpMkLst>
        </pc:grpChg>
        <pc:picChg chg="add del mod">
          <ac:chgData name="Suga, Sueli Mitiko Yano (BIR)" userId="S::sugasuel@paho.org::62410cef-1c84-44dc-a395-c655d83b9167" providerId="AD" clId="Web-{F0F79498-E8F3-DC11-B5C7-895840FBB5B5}" dt="2022-04-13T13:56:20.375" v="1002"/>
          <ac:picMkLst>
            <pc:docMk/>
            <pc:sldMk cId="2964162042" sldId="2062"/>
            <ac:picMk id="14" creationId="{63FA1571-8C1C-71FE-E18A-2AE86C8C5E46}"/>
          </ac:picMkLst>
        </pc:picChg>
        <pc:picChg chg="del">
          <ac:chgData name="Suga, Sueli Mitiko Yano (BIR)" userId="S::sugasuel@paho.org::62410cef-1c84-44dc-a395-c655d83b9167" providerId="AD" clId="Web-{F0F79498-E8F3-DC11-B5C7-895840FBB5B5}" dt="2022-04-13T13:24:41.572" v="973"/>
          <ac:picMkLst>
            <pc:docMk/>
            <pc:sldMk cId="2964162042" sldId="2062"/>
            <ac:picMk id="15" creationId="{55AFEC69-F9BC-05BC-CA48-7CCF4C503F34}"/>
          </ac:picMkLst>
        </pc:picChg>
        <pc:picChg chg="add del mod">
          <ac:chgData name="Suga, Sueli Mitiko Yano (BIR)" userId="S::sugasuel@paho.org::62410cef-1c84-44dc-a395-c655d83b9167" providerId="AD" clId="Web-{F0F79498-E8F3-DC11-B5C7-895840FBB5B5}" dt="2022-04-13T14:10:38.063" v="1039" actId="1076"/>
          <ac:picMkLst>
            <pc:docMk/>
            <pc:sldMk cId="2964162042" sldId="2062"/>
            <ac:picMk id="19" creationId="{A03E5D61-3747-DCBE-C57E-30F902073277}"/>
          </ac:picMkLst>
        </pc:picChg>
        <pc:picChg chg="add del mod">
          <ac:chgData name="Suga, Sueli Mitiko Yano (BIR)" userId="S::sugasuel@paho.org::62410cef-1c84-44dc-a395-c655d83b9167" providerId="AD" clId="Web-{F0F79498-E8F3-DC11-B5C7-895840FBB5B5}" dt="2022-04-13T14:06:24.480" v="1007"/>
          <ac:picMkLst>
            <pc:docMk/>
            <pc:sldMk cId="2964162042" sldId="2062"/>
            <ac:picMk id="20" creationId="{74F75F66-7CC0-9B1B-F72B-FBBAFEF29349}"/>
          </ac:picMkLst>
        </pc:picChg>
        <pc:picChg chg="add del mod">
          <ac:chgData name="Suga, Sueli Mitiko Yano (BIR)" userId="S::sugasuel@paho.org::62410cef-1c84-44dc-a395-c655d83b9167" providerId="AD" clId="Web-{F0F79498-E8F3-DC11-B5C7-895840FBB5B5}" dt="2022-04-13T14:07:06.840" v="1011"/>
          <ac:picMkLst>
            <pc:docMk/>
            <pc:sldMk cId="2964162042" sldId="2062"/>
            <ac:picMk id="21" creationId="{86745DD1-B002-02AD-0C72-C59465B69C91}"/>
          </ac:picMkLst>
        </pc:picChg>
        <pc:picChg chg="add mod">
          <ac:chgData name="Suga, Sueli Mitiko Yano (BIR)" userId="S::sugasuel@paho.org::62410cef-1c84-44dc-a395-c655d83b9167" providerId="AD" clId="Web-{F0F79498-E8F3-DC11-B5C7-895840FBB5B5}" dt="2022-04-13T14:08:58.139" v="1027" actId="14100"/>
          <ac:picMkLst>
            <pc:docMk/>
            <pc:sldMk cId="2964162042" sldId="2062"/>
            <ac:picMk id="22" creationId="{01288474-A2D3-7157-3209-9EBA173B3ABA}"/>
          </ac:picMkLst>
        </pc:picChg>
        <pc:picChg chg="add mod">
          <ac:chgData name="Suga, Sueli Mitiko Yano (BIR)" userId="S::sugasuel@paho.org::62410cef-1c84-44dc-a395-c655d83b9167" providerId="AD" clId="Web-{F0F79498-E8F3-DC11-B5C7-895840FBB5B5}" dt="2022-04-13T14:09:34.046" v="1028" actId="1076"/>
          <ac:picMkLst>
            <pc:docMk/>
            <pc:sldMk cId="2964162042" sldId="2062"/>
            <ac:picMk id="23" creationId="{39F9F318-0C58-E8E7-1964-EA0A67665A42}"/>
          </ac:picMkLst>
        </pc:picChg>
        <pc:picChg chg="add del mod">
          <ac:chgData name="Suga, Sueli Mitiko Yano (BIR)" userId="S::sugasuel@paho.org::62410cef-1c84-44dc-a395-c655d83b9167" providerId="AD" clId="Web-{F0F79498-E8F3-DC11-B5C7-895840FBB5B5}" dt="2022-04-13T14:08:44.374" v="1023"/>
          <ac:picMkLst>
            <pc:docMk/>
            <pc:sldMk cId="2964162042" sldId="2062"/>
            <ac:picMk id="24" creationId="{FBEE5AE8-70FD-D768-62F8-531FF93C94F9}"/>
          </ac:picMkLst>
        </pc:picChg>
        <pc:picChg chg="add mod">
          <ac:chgData name="Suga, Sueli Mitiko Yano (BIR)" userId="S::sugasuel@paho.org::62410cef-1c84-44dc-a395-c655d83b9167" providerId="AD" clId="Web-{F0F79498-E8F3-DC11-B5C7-895840FBB5B5}" dt="2022-04-13T14:09:43" v="1030" actId="1076"/>
          <ac:picMkLst>
            <pc:docMk/>
            <pc:sldMk cId="2964162042" sldId="2062"/>
            <ac:picMk id="25" creationId="{5EE1CEEB-75FB-023D-8668-F40C369C86B1}"/>
          </ac:picMkLst>
        </pc:picChg>
        <pc:picChg chg="del">
          <ac:chgData name="Suga, Sueli Mitiko Yano (BIR)" userId="S::sugasuel@paho.org::62410cef-1c84-44dc-a395-c655d83b9167" providerId="AD" clId="Web-{F0F79498-E8F3-DC11-B5C7-895840FBB5B5}" dt="2022-04-13T13:24:41.572" v="972"/>
          <ac:picMkLst>
            <pc:docMk/>
            <pc:sldMk cId="2964162042" sldId="2062"/>
            <ac:picMk id="26" creationId="{4BBD05BE-3731-3858-DFD0-BFA877AEEC42}"/>
          </ac:picMkLst>
        </pc:picChg>
        <pc:picChg chg="add mod">
          <ac:chgData name="Suga, Sueli Mitiko Yano (BIR)" userId="S::sugasuel@paho.org::62410cef-1c84-44dc-a395-c655d83b9167" providerId="AD" clId="Web-{F0F79498-E8F3-DC11-B5C7-895840FBB5B5}" dt="2022-04-13T14:10:28.876" v="1037"/>
          <ac:picMkLst>
            <pc:docMk/>
            <pc:sldMk cId="2964162042" sldId="2062"/>
            <ac:picMk id="27" creationId="{37FDD1A3-A0E3-53FA-B441-DF85220C769B}"/>
          </ac:picMkLst>
        </pc:picChg>
        <pc:picChg chg="del">
          <ac:chgData name="Suga, Sueli Mitiko Yano (BIR)" userId="S::sugasuel@paho.org::62410cef-1c84-44dc-a395-c655d83b9167" providerId="AD" clId="Web-{F0F79498-E8F3-DC11-B5C7-895840FBB5B5}" dt="2022-04-13T13:24:41.572" v="971"/>
          <ac:picMkLst>
            <pc:docMk/>
            <pc:sldMk cId="2964162042" sldId="2062"/>
            <ac:picMk id="28" creationId="{1653F9C5-0C55-6D19-C10F-602EE12AE7BB}"/>
          </ac:picMkLst>
        </pc:picChg>
        <pc:picChg chg="del">
          <ac:chgData name="Suga, Sueli Mitiko Yano (BIR)" userId="S::sugasuel@paho.org::62410cef-1c84-44dc-a395-c655d83b9167" providerId="AD" clId="Web-{F0F79498-E8F3-DC11-B5C7-895840FBB5B5}" dt="2022-04-13T13:24:41.572" v="970"/>
          <ac:picMkLst>
            <pc:docMk/>
            <pc:sldMk cId="2964162042" sldId="2062"/>
            <ac:picMk id="30" creationId="{44FFD56C-A344-B704-9552-2A8D9B1C04AB}"/>
          </ac:picMkLst>
        </pc:picChg>
        <pc:picChg chg="del">
          <ac:chgData name="Suga, Sueli Mitiko Yano (BIR)" userId="S::sugasuel@paho.org::62410cef-1c84-44dc-a395-c655d83b9167" providerId="AD" clId="Web-{F0F79498-E8F3-DC11-B5C7-895840FBB5B5}" dt="2022-04-13T13:24:41.572" v="969"/>
          <ac:picMkLst>
            <pc:docMk/>
            <pc:sldMk cId="2964162042" sldId="2062"/>
            <ac:picMk id="32" creationId="{556A382D-D141-B623-0A85-A46274288DE0}"/>
          </ac:picMkLst>
        </pc:picChg>
        <pc:picChg chg="del">
          <ac:chgData name="Suga, Sueli Mitiko Yano (BIR)" userId="S::sugasuel@paho.org::62410cef-1c84-44dc-a395-c655d83b9167" providerId="AD" clId="Web-{F0F79498-E8F3-DC11-B5C7-895840FBB5B5}" dt="2022-04-13T13:24:41.572" v="968"/>
          <ac:picMkLst>
            <pc:docMk/>
            <pc:sldMk cId="2964162042" sldId="2062"/>
            <ac:picMk id="34" creationId="{012A77F5-6232-9F64-3352-7ADD6BDE2A67}"/>
          </ac:picMkLst>
        </pc:picChg>
        <pc:picChg chg="del">
          <ac:chgData name="Suga, Sueli Mitiko Yano (BIR)" userId="S::sugasuel@paho.org::62410cef-1c84-44dc-a395-c655d83b9167" providerId="AD" clId="Web-{F0F79498-E8F3-DC11-B5C7-895840FBB5B5}" dt="2022-04-13T13:24:41.572" v="967"/>
          <ac:picMkLst>
            <pc:docMk/>
            <pc:sldMk cId="2964162042" sldId="2062"/>
            <ac:picMk id="36" creationId="{669D6F0D-A972-27F2-DD5A-35C8D59D5C55}"/>
          </ac:picMkLst>
        </pc:picChg>
        <pc:cxnChg chg="add del mod">
          <ac:chgData name="Suga, Sueli Mitiko Yano (BIR)" userId="S::sugasuel@paho.org::62410cef-1c84-44dc-a395-c655d83b9167" providerId="AD" clId="Web-{F0F79498-E8F3-DC11-B5C7-895840FBB5B5}" dt="2022-04-13T14:11:09.361" v="1042"/>
          <ac:cxnSpMkLst>
            <pc:docMk/>
            <pc:sldMk cId="2964162042" sldId="2062"/>
            <ac:cxnSpMk id="29" creationId="{05E497B0-F848-DA97-9BCF-D96FC40F1051}"/>
          </ac:cxnSpMkLst>
        </pc:cxnChg>
      </pc:sldChg>
      <pc:sldChg chg="addSp delSp modSp add replId addAnim delAnim modAnim">
        <pc:chgData name="Suga, Sueli Mitiko Yano (BIR)" userId="S::sugasuel@paho.org::62410cef-1c84-44dc-a395-c655d83b9167" providerId="AD" clId="Web-{F0F79498-E8F3-DC11-B5C7-895840FBB5B5}" dt="2022-04-13T14:16:01.695" v="1112"/>
        <pc:sldMkLst>
          <pc:docMk/>
          <pc:sldMk cId="612480672" sldId="2063"/>
        </pc:sldMkLst>
        <pc:spChg chg="del">
          <ac:chgData name="Suga, Sueli Mitiko Yano (BIR)" userId="S::sugasuel@paho.org::62410cef-1c84-44dc-a395-c655d83b9167" providerId="AD" clId="Web-{F0F79498-E8F3-DC11-B5C7-895840FBB5B5}" dt="2022-04-13T14:16:01.695" v="1112"/>
          <ac:spMkLst>
            <pc:docMk/>
            <pc:sldMk cId="612480672" sldId="2063"/>
            <ac:spMk id="31" creationId="{4DCE3EE1-8A04-0E74-4D85-6BC1019CECCE}"/>
          </ac:spMkLst>
        </pc:spChg>
        <pc:spChg chg="del">
          <ac:chgData name="Suga, Sueli Mitiko Yano (BIR)" userId="S::sugasuel@paho.org::62410cef-1c84-44dc-a395-c655d83b9167" providerId="AD" clId="Web-{F0F79498-E8F3-DC11-B5C7-895840FBB5B5}" dt="2022-04-13T14:15:59.773" v="1111"/>
          <ac:spMkLst>
            <pc:docMk/>
            <pc:sldMk cId="612480672" sldId="2063"/>
            <ac:spMk id="33" creationId="{74019CB9-DD17-F9CF-1B19-38B8710CF0D7}"/>
          </ac:spMkLst>
        </pc:spChg>
        <pc:spChg chg="mod ord">
          <ac:chgData name="Suga, Sueli Mitiko Yano (BIR)" userId="S::sugasuel@paho.org::62410cef-1c84-44dc-a395-c655d83b9167" providerId="AD" clId="Web-{F0F79498-E8F3-DC11-B5C7-895840FBB5B5}" dt="2022-04-13T14:15:40.444" v="1110" actId="1076"/>
          <ac:spMkLst>
            <pc:docMk/>
            <pc:sldMk cId="612480672" sldId="2063"/>
            <ac:spMk id="81" creationId="{226BD0D4-072D-DE2C-88D1-C120F60A1DF9}"/>
          </ac:spMkLst>
        </pc:spChg>
        <pc:picChg chg="add mod">
          <ac:chgData name="Suga, Sueli Mitiko Yano (BIR)" userId="S::sugasuel@paho.org::62410cef-1c84-44dc-a395-c655d83b9167" providerId="AD" clId="Web-{F0F79498-E8F3-DC11-B5C7-895840FBB5B5}" dt="2022-04-13T14:14:57.568" v="1091" actId="14100"/>
          <ac:picMkLst>
            <pc:docMk/>
            <pc:sldMk cId="612480672" sldId="2063"/>
            <ac:picMk id="11" creationId="{4A1B84DC-932A-6257-26E7-F5A77FC3AA0E}"/>
          </ac:picMkLst>
        </pc:picChg>
        <pc:picChg chg="del">
          <ac:chgData name="Suga, Sueli Mitiko Yano (BIR)" userId="S::sugasuel@paho.org::62410cef-1c84-44dc-a395-c655d83b9167" providerId="AD" clId="Web-{F0F79498-E8F3-DC11-B5C7-895840FBB5B5}" dt="2022-04-13T14:14:41.068" v="1086"/>
          <ac:picMkLst>
            <pc:docMk/>
            <pc:sldMk cId="612480672" sldId="2063"/>
            <ac:picMk id="19" creationId="{A03E5D61-3747-DCBE-C57E-30F902073277}"/>
          </ac:picMkLst>
        </pc:picChg>
        <pc:picChg chg="mod">
          <ac:chgData name="Suga, Sueli Mitiko Yano (BIR)" userId="S::sugasuel@paho.org::62410cef-1c84-44dc-a395-c655d83b9167" providerId="AD" clId="Web-{F0F79498-E8F3-DC11-B5C7-895840FBB5B5}" dt="2022-04-13T14:14:47.521" v="1088" actId="1076"/>
          <ac:picMkLst>
            <pc:docMk/>
            <pc:sldMk cId="612480672" sldId="2063"/>
            <ac:picMk id="23" creationId="{39F9F318-0C58-E8E7-1964-EA0A67665A42}"/>
          </ac:picMkLst>
        </pc:picChg>
        <pc:picChg chg="mod">
          <ac:chgData name="Suga, Sueli Mitiko Yano (BIR)" userId="S::sugasuel@paho.org::62410cef-1c84-44dc-a395-c655d83b9167" providerId="AD" clId="Web-{F0F79498-E8F3-DC11-B5C7-895840FBB5B5}" dt="2022-04-13T14:14:59.771" v="1092" actId="1076"/>
          <ac:picMkLst>
            <pc:docMk/>
            <pc:sldMk cId="612480672" sldId="2063"/>
            <ac:picMk id="27" creationId="{37FDD1A3-A0E3-53FA-B441-DF85220C769B}"/>
          </ac:picMkLst>
        </pc:picChg>
      </pc:sldChg>
      <pc:sldChg chg="addSp delSp modSp add replId addAnim delAnim modAnim">
        <pc:chgData name="Suga, Sueli Mitiko Yano (BIR)" userId="S::sugasuel@paho.org::62410cef-1c84-44dc-a395-c655d83b9167" providerId="AD" clId="Web-{F0F79498-E8F3-DC11-B5C7-895840FBB5B5}" dt="2022-04-13T14:16:58.805" v="1129"/>
        <pc:sldMkLst>
          <pc:docMk/>
          <pc:sldMk cId="2058906297" sldId="2064"/>
        </pc:sldMkLst>
        <pc:spChg chg="mod">
          <ac:chgData name="Suga, Sueli Mitiko Yano (BIR)" userId="S::sugasuel@paho.org::62410cef-1c84-44dc-a395-c655d83b9167" providerId="AD" clId="Web-{F0F79498-E8F3-DC11-B5C7-895840FBB5B5}" dt="2022-04-13T14:16:31.726" v="1124" actId="14100"/>
          <ac:spMkLst>
            <pc:docMk/>
            <pc:sldMk cId="2058906297" sldId="2064"/>
            <ac:spMk id="81" creationId="{226BD0D4-072D-DE2C-88D1-C120F60A1DF9}"/>
          </ac:spMkLst>
        </pc:spChg>
        <pc:picChg chg="add mod">
          <ac:chgData name="Suga, Sueli Mitiko Yano (BIR)" userId="S::sugasuel@paho.org::62410cef-1c84-44dc-a395-c655d83b9167" providerId="AD" clId="Web-{F0F79498-E8F3-DC11-B5C7-895840FBB5B5}" dt="2022-04-13T14:16:18.007" v="1118" actId="14100"/>
          <ac:picMkLst>
            <pc:docMk/>
            <pc:sldMk cId="2058906297" sldId="2064"/>
            <ac:picMk id="9" creationId="{251D338C-4FFB-05DF-921F-E52A5CEBED47}"/>
          </ac:picMkLst>
        </pc:picChg>
        <pc:picChg chg="del">
          <ac:chgData name="Suga, Sueli Mitiko Yano (BIR)" userId="S::sugasuel@paho.org::62410cef-1c84-44dc-a395-c655d83b9167" providerId="AD" clId="Web-{F0F79498-E8F3-DC11-B5C7-895840FBB5B5}" dt="2022-04-13T14:16:12.351" v="1116"/>
          <ac:picMkLst>
            <pc:docMk/>
            <pc:sldMk cId="2058906297" sldId="2064"/>
            <ac:picMk id="11" creationId="{4A1B84DC-932A-6257-26E7-F5A77FC3AA0E}"/>
          </ac:picMkLst>
        </pc:picChg>
        <pc:picChg chg="mod ord">
          <ac:chgData name="Suga, Sueli Mitiko Yano (BIR)" userId="S::sugasuel@paho.org::62410cef-1c84-44dc-a395-c655d83b9167" providerId="AD" clId="Web-{F0F79498-E8F3-DC11-B5C7-895840FBB5B5}" dt="2022-04-13T14:16:58.805" v="1129"/>
          <ac:picMkLst>
            <pc:docMk/>
            <pc:sldMk cId="2058906297" sldId="2064"/>
            <ac:picMk id="27" creationId="{37FDD1A3-A0E3-53FA-B441-DF85220C769B}"/>
          </ac:picMkLst>
        </pc:picChg>
      </pc:sldChg>
    </pc:docChg>
  </pc:docChgLst>
  <pc:docChgLst>
    <pc:chgData name="Sousa, Juliana (BIR)" userId="S::sousajul@paho.org::6ec38469-b5fd-41b0-81a5-ef7a40146efe" providerId="AD" clId="Web-{77759791-BDCB-6C53-D5D9-65B7907CB373}"/>
    <pc:docChg chg="modSld sldOrd">
      <pc:chgData name="Sousa, Juliana (BIR)" userId="S::sousajul@paho.org::6ec38469-b5fd-41b0-81a5-ef7a40146efe" providerId="AD" clId="Web-{77759791-BDCB-6C53-D5D9-65B7907CB373}" dt="2022-04-12T19:09:34.866" v="3"/>
      <pc:docMkLst>
        <pc:docMk/>
      </pc:docMkLst>
      <pc:sldChg chg="addSp modSp ord">
        <pc:chgData name="Sousa, Juliana (BIR)" userId="S::sousajul@paho.org::6ec38469-b5fd-41b0-81a5-ef7a40146efe" providerId="AD" clId="Web-{77759791-BDCB-6C53-D5D9-65B7907CB373}" dt="2022-04-12T19:09:34.866" v="3"/>
        <pc:sldMkLst>
          <pc:docMk/>
          <pc:sldMk cId="2122056077" sldId="2049"/>
        </pc:sldMkLst>
        <pc:picChg chg="add mod">
          <ac:chgData name="Sousa, Juliana (BIR)" userId="S::sousajul@paho.org::6ec38469-b5fd-41b0-81a5-ef7a40146efe" providerId="AD" clId="Web-{77759791-BDCB-6C53-D5D9-65B7907CB373}" dt="2022-04-12T19:09:23.272" v="2" actId="1076"/>
          <ac:picMkLst>
            <pc:docMk/>
            <pc:sldMk cId="2122056077" sldId="2049"/>
            <ac:picMk id="2" creationId="{5CF0B1D0-1687-52D7-87FA-87AA97CEF0EC}"/>
          </ac:picMkLst>
        </pc:picChg>
      </pc:sldChg>
    </pc:docChg>
  </pc:docChgLst>
  <pc:docChgLst>
    <pc:chgData name="Sousa, Juliana (BIR)" userId="S::sousajul@paho.org::6ec38469-b5fd-41b0-81a5-ef7a40146efe" providerId="AD" clId="Web-{BDCB42EF-5F84-0388-6748-563308F64B0B}"/>
    <pc:docChg chg="modSld">
      <pc:chgData name="Sousa, Juliana (BIR)" userId="S::sousajul@paho.org::6ec38469-b5fd-41b0-81a5-ef7a40146efe" providerId="AD" clId="Web-{BDCB42EF-5F84-0388-6748-563308F64B0B}" dt="2022-04-12T18:53:48.385" v="3" actId="1076"/>
      <pc:docMkLst>
        <pc:docMk/>
      </pc:docMkLst>
      <pc:sldChg chg="modSp">
        <pc:chgData name="Sousa, Juliana (BIR)" userId="S::sousajul@paho.org::6ec38469-b5fd-41b0-81a5-ef7a40146efe" providerId="AD" clId="Web-{BDCB42EF-5F84-0388-6748-563308F64B0B}" dt="2022-04-12T18:53:48.385" v="3" actId="1076"/>
        <pc:sldMkLst>
          <pc:docMk/>
          <pc:sldMk cId="812721467" sldId="2048"/>
        </pc:sldMkLst>
        <pc:spChg chg="mod">
          <ac:chgData name="Sousa, Juliana (BIR)" userId="S::sousajul@paho.org::6ec38469-b5fd-41b0-81a5-ef7a40146efe" providerId="AD" clId="Web-{BDCB42EF-5F84-0388-6748-563308F64B0B}" dt="2022-04-12T18:53:48.385" v="3" actId="1076"/>
          <ac:spMkLst>
            <pc:docMk/>
            <pc:sldMk cId="812721467" sldId="2048"/>
            <ac:spMk id="5" creationId="{9B8C1B51-DB1D-3589-3ECC-A6B18D44D802}"/>
          </ac:spMkLst>
        </pc:spChg>
      </pc:sldChg>
    </pc:docChg>
  </pc:docChgLst>
  <pc:docChgLst>
    <pc:chgData name="Sousa, Juliana (BIR)" userId="S::sousajul@paho.org::6ec38469-b5fd-41b0-81a5-ef7a40146efe" providerId="AD" clId="Web-{85E0669E-C68B-760E-CB4A-4565052FAC6C}"/>
    <pc:docChg chg="modSld">
      <pc:chgData name="Sousa, Juliana (BIR)" userId="S::sousajul@paho.org::6ec38469-b5fd-41b0-81a5-ef7a40146efe" providerId="AD" clId="Web-{85E0669E-C68B-760E-CB4A-4565052FAC6C}" dt="2022-04-08T18:15:57.446" v="0" actId="14100"/>
      <pc:docMkLst>
        <pc:docMk/>
      </pc:docMkLst>
      <pc:sldChg chg="modSp">
        <pc:chgData name="Sousa, Juliana (BIR)" userId="S::sousajul@paho.org::6ec38469-b5fd-41b0-81a5-ef7a40146efe" providerId="AD" clId="Web-{85E0669E-C68B-760E-CB4A-4565052FAC6C}" dt="2022-04-08T18:15:57.446" v="0" actId="14100"/>
        <pc:sldMkLst>
          <pc:docMk/>
          <pc:sldMk cId="1128211921" sldId="2032"/>
        </pc:sldMkLst>
        <pc:spChg chg="mod">
          <ac:chgData name="Sousa, Juliana (BIR)" userId="S::sousajul@paho.org::6ec38469-b5fd-41b0-81a5-ef7a40146efe" providerId="AD" clId="Web-{85E0669E-C68B-760E-CB4A-4565052FAC6C}" dt="2022-04-08T18:15:57.446" v="0" actId="14100"/>
          <ac:spMkLst>
            <pc:docMk/>
            <pc:sldMk cId="1128211921" sldId="2032"/>
            <ac:spMk id="23" creationId="{FCF022A1-F910-4B01-8BE5-11E3B51145C0}"/>
          </ac:spMkLst>
        </pc:spChg>
      </pc:sldChg>
    </pc:docChg>
  </pc:docChgLst>
  <pc:docChgLst>
    <pc:chgData name="Sousa, Juliana (BIR)" userId="S::sousajul@paho.org::6ec38469-b5fd-41b0-81a5-ef7a40146efe" providerId="AD" clId="Web-{98A2032C-AAE2-F20A-0C9E-7C2D342FBE88}"/>
    <pc:docChg chg="addSld delSld modSld sldOrd">
      <pc:chgData name="Sousa, Juliana (BIR)" userId="S::sousajul@paho.org::6ec38469-b5fd-41b0-81a5-ef7a40146efe" providerId="AD" clId="Web-{98A2032C-AAE2-F20A-0C9E-7C2D342FBE88}" dt="2022-04-12T16:13:00.563" v="126"/>
      <pc:docMkLst>
        <pc:docMk/>
      </pc:docMkLst>
      <pc:sldChg chg="addSp modSp">
        <pc:chgData name="Sousa, Juliana (BIR)" userId="S::sousajul@paho.org::6ec38469-b5fd-41b0-81a5-ef7a40146efe" providerId="AD" clId="Web-{98A2032C-AAE2-F20A-0C9E-7C2D342FBE88}" dt="2022-04-12T15:57:10.075" v="54" actId="1076"/>
        <pc:sldMkLst>
          <pc:docMk/>
          <pc:sldMk cId="2055981025" sldId="2033"/>
        </pc:sldMkLst>
        <pc:spChg chg="add mod">
          <ac:chgData name="Sousa, Juliana (BIR)" userId="S::sousajul@paho.org::6ec38469-b5fd-41b0-81a5-ef7a40146efe" providerId="AD" clId="Web-{98A2032C-AAE2-F20A-0C9E-7C2D342FBE88}" dt="2022-04-12T15:53:24.383" v="18" actId="14100"/>
          <ac:spMkLst>
            <pc:docMk/>
            <pc:sldMk cId="2055981025" sldId="2033"/>
            <ac:spMk id="2" creationId="{E25C342F-F4DB-1F68-E4E9-C00CE5D03D2E}"/>
          </ac:spMkLst>
        </pc:spChg>
        <pc:spChg chg="mod">
          <ac:chgData name="Sousa, Juliana (BIR)" userId="S::sousajul@paho.org::6ec38469-b5fd-41b0-81a5-ef7a40146efe" providerId="AD" clId="Web-{98A2032C-AAE2-F20A-0C9E-7C2D342FBE88}" dt="2022-04-12T15:56:01.605" v="52" actId="1076"/>
          <ac:spMkLst>
            <pc:docMk/>
            <pc:sldMk cId="2055981025" sldId="2033"/>
            <ac:spMk id="5" creationId="{4B09039B-0036-497F-9CF3-0705D5D854AB}"/>
          </ac:spMkLst>
        </pc:spChg>
        <pc:spChg chg="mod">
          <ac:chgData name="Sousa, Juliana (BIR)" userId="S::sousajul@paho.org::6ec38469-b5fd-41b0-81a5-ef7a40146efe" providerId="AD" clId="Web-{98A2032C-AAE2-F20A-0C9E-7C2D342FBE88}" dt="2022-04-12T15:55:01.260" v="36" actId="1076"/>
          <ac:spMkLst>
            <pc:docMk/>
            <pc:sldMk cId="2055981025" sldId="2033"/>
            <ac:spMk id="11" creationId="{2B3C11CA-715F-45D8-BCDC-A8395CA9B98C}"/>
          </ac:spMkLst>
        </pc:spChg>
        <pc:spChg chg="mod">
          <ac:chgData name="Sousa, Juliana (BIR)" userId="S::sousajul@paho.org::6ec38469-b5fd-41b0-81a5-ef7a40146efe" providerId="AD" clId="Web-{98A2032C-AAE2-F20A-0C9E-7C2D342FBE88}" dt="2022-04-12T15:55:05.354" v="37" actId="1076"/>
          <ac:spMkLst>
            <pc:docMk/>
            <pc:sldMk cId="2055981025" sldId="2033"/>
            <ac:spMk id="12" creationId="{5F7F030E-BC16-4675-B426-8A7E740EB3D8}"/>
          </ac:spMkLst>
        </pc:spChg>
        <pc:spChg chg="mod">
          <ac:chgData name="Sousa, Juliana (BIR)" userId="S::sousajul@paho.org::6ec38469-b5fd-41b0-81a5-ef7a40146efe" providerId="AD" clId="Web-{98A2032C-AAE2-F20A-0C9E-7C2D342FBE88}" dt="2022-04-12T15:55:16.073" v="39" actId="1076"/>
          <ac:spMkLst>
            <pc:docMk/>
            <pc:sldMk cId="2055981025" sldId="2033"/>
            <ac:spMk id="13" creationId="{C4975054-4EBB-43D0-81D7-9AF147D40AEB}"/>
          </ac:spMkLst>
        </pc:spChg>
        <pc:spChg chg="mod">
          <ac:chgData name="Sousa, Juliana (BIR)" userId="S::sousajul@paho.org::6ec38469-b5fd-41b0-81a5-ef7a40146efe" providerId="AD" clId="Web-{98A2032C-AAE2-F20A-0C9E-7C2D342FBE88}" dt="2022-04-12T15:55:10.948" v="38" actId="1076"/>
          <ac:spMkLst>
            <pc:docMk/>
            <pc:sldMk cId="2055981025" sldId="2033"/>
            <ac:spMk id="14" creationId="{D87C1E0D-F98F-491A-97C6-69E2368490F3}"/>
          </ac:spMkLst>
        </pc:spChg>
        <pc:spChg chg="mod">
          <ac:chgData name="Sousa, Juliana (BIR)" userId="S::sousajul@paho.org::6ec38469-b5fd-41b0-81a5-ef7a40146efe" providerId="AD" clId="Web-{98A2032C-AAE2-F20A-0C9E-7C2D342FBE88}" dt="2022-04-12T15:55:28.948" v="45" actId="1076"/>
          <ac:spMkLst>
            <pc:docMk/>
            <pc:sldMk cId="2055981025" sldId="2033"/>
            <ac:spMk id="15" creationId="{613F34A5-AE1C-481A-A134-9F0B73F3D437}"/>
          </ac:spMkLst>
        </pc:spChg>
        <pc:spChg chg="mod">
          <ac:chgData name="Sousa, Juliana (BIR)" userId="S::sousajul@paho.org::6ec38469-b5fd-41b0-81a5-ef7a40146efe" providerId="AD" clId="Web-{98A2032C-AAE2-F20A-0C9E-7C2D342FBE88}" dt="2022-04-12T15:55:53.167" v="51" actId="1076"/>
          <ac:spMkLst>
            <pc:docMk/>
            <pc:sldMk cId="2055981025" sldId="2033"/>
            <ac:spMk id="16" creationId="{0F82A338-E255-4ED4-BA91-D50EE0167996}"/>
          </ac:spMkLst>
        </pc:spChg>
        <pc:spChg chg="mod">
          <ac:chgData name="Sousa, Juliana (BIR)" userId="S::sousajul@paho.org::6ec38469-b5fd-41b0-81a5-ef7a40146efe" providerId="AD" clId="Web-{98A2032C-AAE2-F20A-0C9E-7C2D342FBE88}" dt="2022-04-12T15:54:39.025" v="33"/>
          <ac:spMkLst>
            <pc:docMk/>
            <pc:sldMk cId="2055981025" sldId="2033"/>
            <ac:spMk id="17" creationId="{8D2E2AA4-A893-4293-8660-3EACFF13AD6E}"/>
          </ac:spMkLst>
        </pc:spChg>
        <pc:spChg chg="mod">
          <ac:chgData name="Sousa, Juliana (BIR)" userId="S::sousajul@paho.org::6ec38469-b5fd-41b0-81a5-ef7a40146efe" providerId="AD" clId="Web-{98A2032C-AAE2-F20A-0C9E-7C2D342FBE88}" dt="2022-04-12T15:54:34.416" v="31" actId="14100"/>
          <ac:spMkLst>
            <pc:docMk/>
            <pc:sldMk cId="2055981025" sldId="2033"/>
            <ac:spMk id="18" creationId="{BE63A112-D4D9-4698-812F-4BFF7F41C727}"/>
          </ac:spMkLst>
        </pc:spChg>
        <pc:spChg chg="mod">
          <ac:chgData name="Sousa, Juliana (BIR)" userId="S::sousajul@paho.org::6ec38469-b5fd-41b0-81a5-ef7a40146efe" providerId="AD" clId="Web-{98A2032C-AAE2-F20A-0C9E-7C2D342FBE88}" dt="2022-04-12T15:56:07.933" v="53" actId="1076"/>
          <ac:spMkLst>
            <pc:docMk/>
            <pc:sldMk cId="2055981025" sldId="2033"/>
            <ac:spMk id="21" creationId="{C06D3157-7BBB-43EA-ADE1-2B18E607CF6D}"/>
          </ac:spMkLst>
        </pc:spChg>
        <pc:spChg chg="mod">
          <ac:chgData name="Sousa, Juliana (BIR)" userId="S::sousajul@paho.org::6ec38469-b5fd-41b0-81a5-ef7a40146efe" providerId="AD" clId="Web-{98A2032C-AAE2-F20A-0C9E-7C2D342FBE88}" dt="2022-04-12T15:57:10.075" v="54" actId="1076"/>
          <ac:spMkLst>
            <pc:docMk/>
            <pc:sldMk cId="2055981025" sldId="2033"/>
            <ac:spMk id="23" creationId="{BA7B5BA2-7242-45EF-B429-40C634B20E7F}"/>
          </ac:spMkLst>
        </pc:spChg>
        <pc:picChg chg="mod">
          <ac:chgData name="Sousa, Juliana (BIR)" userId="S::sousajul@paho.org::6ec38469-b5fd-41b0-81a5-ef7a40146efe" providerId="AD" clId="Web-{98A2032C-AAE2-F20A-0C9E-7C2D342FBE88}" dt="2022-04-12T15:55:37.355" v="48" actId="1076"/>
          <ac:picMkLst>
            <pc:docMk/>
            <pc:sldMk cId="2055981025" sldId="2033"/>
            <ac:picMk id="4" creationId="{0B56D4D7-C717-4655-9707-EBF6E06E344E}"/>
          </ac:picMkLst>
        </pc:picChg>
      </pc:sldChg>
      <pc:sldChg chg="modSp">
        <pc:chgData name="Sousa, Juliana (BIR)" userId="S::sousajul@paho.org::6ec38469-b5fd-41b0-81a5-ef7a40146efe" providerId="AD" clId="Web-{98A2032C-AAE2-F20A-0C9E-7C2D342FBE88}" dt="2022-04-12T15:37:23.567" v="1" actId="20577"/>
        <pc:sldMkLst>
          <pc:docMk/>
          <pc:sldMk cId="358303273" sldId="2036"/>
        </pc:sldMkLst>
        <pc:spChg chg="mod">
          <ac:chgData name="Sousa, Juliana (BIR)" userId="S::sousajul@paho.org::6ec38469-b5fd-41b0-81a5-ef7a40146efe" providerId="AD" clId="Web-{98A2032C-AAE2-F20A-0C9E-7C2D342FBE88}" dt="2022-04-12T15:37:23.567" v="1" actId="20577"/>
          <ac:spMkLst>
            <pc:docMk/>
            <pc:sldMk cId="358303273" sldId="2036"/>
            <ac:spMk id="3" creationId="{DD383F28-00F9-4124-A427-6EFA7429CDD0}"/>
          </ac:spMkLst>
        </pc:spChg>
      </pc:sldChg>
      <pc:sldChg chg="modSp">
        <pc:chgData name="Sousa, Juliana (BIR)" userId="S::sousajul@paho.org::6ec38469-b5fd-41b0-81a5-ef7a40146efe" providerId="AD" clId="Web-{98A2032C-AAE2-F20A-0C9E-7C2D342FBE88}" dt="2022-04-12T16:11:16.264" v="100" actId="20577"/>
        <pc:sldMkLst>
          <pc:docMk/>
          <pc:sldMk cId="3721714455" sldId="2043"/>
        </pc:sldMkLst>
        <pc:spChg chg="mod">
          <ac:chgData name="Sousa, Juliana (BIR)" userId="S::sousajul@paho.org::6ec38469-b5fd-41b0-81a5-ef7a40146efe" providerId="AD" clId="Web-{98A2032C-AAE2-F20A-0C9E-7C2D342FBE88}" dt="2022-04-12T16:11:16.264" v="100" actId="20577"/>
          <ac:spMkLst>
            <pc:docMk/>
            <pc:sldMk cId="3721714455" sldId="2043"/>
            <ac:spMk id="2" creationId="{CCAD31E7-3C98-4F3C-8AC2-3AA3EED28E94}"/>
          </ac:spMkLst>
        </pc:spChg>
        <pc:spChg chg="mod">
          <ac:chgData name="Sousa, Juliana (BIR)" userId="S::sousajul@paho.org::6ec38469-b5fd-41b0-81a5-ef7a40146efe" providerId="AD" clId="Web-{98A2032C-AAE2-F20A-0C9E-7C2D342FBE88}" dt="2022-04-12T16:10:54.701" v="95" actId="20577"/>
          <ac:spMkLst>
            <pc:docMk/>
            <pc:sldMk cId="3721714455" sldId="2043"/>
            <ac:spMk id="3" creationId="{644E5F0C-F5F6-4FFE-B555-4BDEE292DC8B}"/>
          </ac:spMkLst>
        </pc:spChg>
      </pc:sldChg>
      <pc:sldChg chg="del">
        <pc:chgData name="Sousa, Juliana (BIR)" userId="S::sousajul@paho.org::6ec38469-b5fd-41b0-81a5-ef7a40146efe" providerId="AD" clId="Web-{98A2032C-AAE2-F20A-0C9E-7C2D342FBE88}" dt="2022-04-12T16:08:52.746" v="79"/>
        <pc:sldMkLst>
          <pc:docMk/>
          <pc:sldMk cId="4223411670" sldId="2045"/>
        </pc:sldMkLst>
      </pc:sldChg>
      <pc:sldChg chg="new ord">
        <pc:chgData name="Sousa, Juliana (BIR)" userId="S::sousajul@paho.org::6ec38469-b5fd-41b0-81a5-ef7a40146efe" providerId="AD" clId="Web-{98A2032C-AAE2-F20A-0C9E-7C2D342FBE88}" dt="2022-04-12T16:07:44.854" v="56"/>
        <pc:sldMkLst>
          <pc:docMk/>
          <pc:sldMk cId="2402993844" sldId="2046"/>
        </pc:sldMkLst>
      </pc:sldChg>
      <pc:sldChg chg="addSp delSp modSp new ord">
        <pc:chgData name="Sousa, Juliana (BIR)" userId="S::sousajul@paho.org::6ec38469-b5fd-41b0-81a5-ef7a40146efe" providerId="AD" clId="Web-{98A2032C-AAE2-F20A-0C9E-7C2D342FBE88}" dt="2022-04-12T16:13:00.563" v="126"/>
        <pc:sldMkLst>
          <pc:docMk/>
          <pc:sldMk cId="3864135771" sldId="2047"/>
        </pc:sldMkLst>
        <pc:spChg chg="mod">
          <ac:chgData name="Sousa, Juliana (BIR)" userId="S::sousajul@paho.org::6ec38469-b5fd-41b0-81a5-ef7a40146efe" providerId="AD" clId="Web-{98A2032C-AAE2-F20A-0C9E-7C2D342FBE88}" dt="2022-04-12T16:08:05.651" v="61" actId="20577"/>
          <ac:spMkLst>
            <pc:docMk/>
            <pc:sldMk cId="3864135771" sldId="2047"/>
            <ac:spMk id="2" creationId="{98277308-B3D5-D4BA-FB03-057298CFE598}"/>
          </ac:spMkLst>
        </pc:spChg>
        <pc:spChg chg="mod">
          <ac:chgData name="Sousa, Juliana (BIR)" userId="S::sousajul@paho.org::6ec38469-b5fd-41b0-81a5-ef7a40146efe" providerId="AD" clId="Web-{98A2032C-AAE2-F20A-0C9E-7C2D342FBE88}" dt="2022-04-12T16:08:52.011" v="78" actId="20577"/>
          <ac:spMkLst>
            <pc:docMk/>
            <pc:sldMk cId="3864135771" sldId="2047"/>
            <ac:spMk id="3" creationId="{B698119A-ADE9-D720-0BD0-112DB013D335}"/>
          </ac:spMkLst>
        </pc:spChg>
        <pc:spChg chg="add del mod">
          <ac:chgData name="Sousa, Juliana (BIR)" userId="S::sousajul@paho.org::6ec38469-b5fd-41b0-81a5-ef7a40146efe" providerId="AD" clId="Web-{98A2032C-AAE2-F20A-0C9E-7C2D342FBE88}" dt="2022-04-12T16:11:52.202" v="109"/>
          <ac:spMkLst>
            <pc:docMk/>
            <pc:sldMk cId="3864135771" sldId="2047"/>
            <ac:spMk id="5" creationId="{71809724-F2F8-94C1-E04C-C89BA78F95DB}"/>
          </ac:spMkLst>
        </pc:spChg>
        <pc:spChg chg="add del mod">
          <ac:chgData name="Sousa, Juliana (BIR)" userId="S::sousajul@paho.org::6ec38469-b5fd-41b0-81a5-ef7a40146efe" providerId="AD" clId="Web-{98A2032C-AAE2-F20A-0C9E-7C2D342FBE88}" dt="2022-04-12T16:12:41.860" v="117"/>
          <ac:spMkLst>
            <pc:docMk/>
            <pc:sldMk cId="3864135771" sldId="2047"/>
            <ac:spMk id="8" creationId="{F8D93B27-AB84-D906-F1CF-5AAF10841263}"/>
          </ac:spMkLst>
        </pc:spChg>
        <pc:spChg chg="add del mod">
          <ac:chgData name="Sousa, Juliana (BIR)" userId="S::sousajul@paho.org::6ec38469-b5fd-41b0-81a5-ef7a40146efe" providerId="AD" clId="Web-{98A2032C-AAE2-F20A-0C9E-7C2D342FBE88}" dt="2022-04-12T16:13:00.563" v="125"/>
          <ac:spMkLst>
            <pc:docMk/>
            <pc:sldMk cId="3864135771" sldId="2047"/>
            <ac:spMk id="11" creationId="{B49125D8-A95C-4B33-8F45-2FE533267C7B}"/>
          </ac:spMkLst>
        </pc:spChg>
        <pc:picChg chg="add del mod">
          <ac:chgData name="Sousa, Juliana (BIR)" userId="S::sousajul@paho.org::6ec38469-b5fd-41b0-81a5-ef7a40146efe" providerId="AD" clId="Web-{98A2032C-AAE2-F20A-0C9E-7C2D342FBE88}" dt="2022-04-12T16:11:52.202" v="110"/>
          <ac:picMkLst>
            <pc:docMk/>
            <pc:sldMk cId="3864135771" sldId="2047"/>
            <ac:picMk id="4" creationId="{0EFF2EAB-1F3C-526A-203E-6E7B94D3B5AD}"/>
          </ac:picMkLst>
        </pc:picChg>
        <pc:picChg chg="add del mod">
          <ac:chgData name="Sousa, Juliana (BIR)" userId="S::sousajul@paho.org::6ec38469-b5fd-41b0-81a5-ef7a40146efe" providerId="AD" clId="Web-{98A2032C-AAE2-F20A-0C9E-7C2D342FBE88}" dt="2022-04-12T16:12:41.860" v="118"/>
          <ac:picMkLst>
            <pc:docMk/>
            <pc:sldMk cId="3864135771" sldId="2047"/>
            <ac:picMk id="7" creationId="{7D997AE8-E899-45B1-A042-D0085CB5097F}"/>
          </ac:picMkLst>
        </pc:picChg>
        <pc:picChg chg="add del mod">
          <ac:chgData name="Sousa, Juliana (BIR)" userId="S::sousajul@paho.org::6ec38469-b5fd-41b0-81a5-ef7a40146efe" providerId="AD" clId="Web-{98A2032C-AAE2-F20A-0C9E-7C2D342FBE88}" dt="2022-04-12T16:13:00.563" v="126"/>
          <ac:picMkLst>
            <pc:docMk/>
            <pc:sldMk cId="3864135771" sldId="2047"/>
            <ac:picMk id="10" creationId="{473665BD-0D37-D90D-FCED-FAEF96E5A2BA}"/>
          </ac:picMkLst>
        </pc:picChg>
      </pc:sldChg>
    </pc:docChg>
  </pc:docChgLst>
  <pc:docChgLst>
    <pc:chgData name="Sousa, Juliana (BIR)" userId="S::sousajul@paho.org::6ec38469-b5fd-41b0-81a5-ef7a40146efe" providerId="AD" clId="Web-{1AC82163-36C5-F841-7ADA-7432D0467305}"/>
    <pc:docChg chg="addSld delSld modSld sldOrd">
      <pc:chgData name="Sousa, Juliana (BIR)" userId="S::sousajul@paho.org::6ec38469-b5fd-41b0-81a5-ef7a40146efe" providerId="AD" clId="Web-{1AC82163-36C5-F841-7ADA-7432D0467305}" dt="2022-04-12T18:46:50.615" v="1219" actId="1076"/>
      <pc:docMkLst>
        <pc:docMk/>
      </pc:docMkLst>
      <pc:sldChg chg="addSp delSp modSp">
        <pc:chgData name="Sousa, Juliana (BIR)" userId="S::sousajul@paho.org::6ec38469-b5fd-41b0-81a5-ef7a40146efe" providerId="AD" clId="Web-{1AC82163-36C5-F841-7ADA-7432D0467305}" dt="2022-04-12T18:35:13.946" v="1070"/>
        <pc:sldMkLst>
          <pc:docMk/>
          <pc:sldMk cId="3040294977" sldId="262"/>
        </pc:sldMkLst>
        <pc:spChg chg="mod">
          <ac:chgData name="Sousa, Juliana (BIR)" userId="S::sousajul@paho.org::6ec38469-b5fd-41b0-81a5-ef7a40146efe" providerId="AD" clId="Web-{1AC82163-36C5-F841-7ADA-7432D0467305}" dt="2022-04-12T17:24:15.766" v="506" actId="20577"/>
          <ac:spMkLst>
            <pc:docMk/>
            <pc:sldMk cId="3040294977" sldId="262"/>
            <ac:spMk id="2" creationId="{4E76D3B0-EF9B-41B0-AE78-8FE31F249435}"/>
          </ac:spMkLst>
        </pc:spChg>
        <pc:spChg chg="mod">
          <ac:chgData name="Sousa, Juliana (BIR)" userId="S::sousajul@paho.org::6ec38469-b5fd-41b0-81a5-ef7a40146efe" providerId="AD" clId="Web-{1AC82163-36C5-F841-7ADA-7432D0467305}" dt="2022-04-12T18:31:27.207" v="1026"/>
          <ac:spMkLst>
            <pc:docMk/>
            <pc:sldMk cId="3040294977" sldId="262"/>
            <ac:spMk id="4" creationId="{FD2C96A9-9CA3-1505-BA17-0A46AB9FB927}"/>
          </ac:spMkLst>
        </pc:spChg>
        <pc:spChg chg="mod">
          <ac:chgData name="Sousa, Juliana (BIR)" userId="S::sousajul@paho.org::6ec38469-b5fd-41b0-81a5-ef7a40146efe" providerId="AD" clId="Web-{1AC82163-36C5-F841-7ADA-7432D0467305}" dt="2022-04-12T18:31:23.144" v="1025"/>
          <ac:spMkLst>
            <pc:docMk/>
            <pc:sldMk cId="3040294977" sldId="262"/>
            <ac:spMk id="5" creationId="{218CA523-D9F3-5FE9-D3E9-D61197D58E4F}"/>
          </ac:spMkLst>
        </pc:spChg>
        <pc:spChg chg="mod">
          <ac:chgData name="Sousa, Juliana (BIR)" userId="S::sousajul@paho.org::6ec38469-b5fd-41b0-81a5-ef7a40146efe" providerId="AD" clId="Web-{1AC82163-36C5-F841-7ADA-7432D0467305}" dt="2022-04-12T18:31:31.254" v="1027"/>
          <ac:spMkLst>
            <pc:docMk/>
            <pc:sldMk cId="3040294977" sldId="262"/>
            <ac:spMk id="6" creationId="{BD9CA4CC-3B80-E888-3746-F561BB94FB72}"/>
          </ac:spMkLst>
        </pc:spChg>
        <pc:spChg chg="mod">
          <ac:chgData name="Sousa, Juliana (BIR)" userId="S::sousajul@paho.org::6ec38469-b5fd-41b0-81a5-ef7a40146efe" providerId="AD" clId="Web-{1AC82163-36C5-F841-7ADA-7432D0467305}" dt="2022-04-12T17:24:27.094" v="510" actId="20577"/>
          <ac:spMkLst>
            <pc:docMk/>
            <pc:sldMk cId="3040294977" sldId="262"/>
            <ac:spMk id="11" creationId="{3ABF4977-FD40-1745-C97C-B471436E4E30}"/>
          </ac:spMkLst>
        </pc:spChg>
        <pc:spChg chg="del">
          <ac:chgData name="Sousa, Juliana (BIR)" userId="S::sousajul@paho.org::6ec38469-b5fd-41b0-81a5-ef7a40146efe" providerId="AD" clId="Web-{1AC82163-36C5-F841-7ADA-7432D0467305}" dt="2022-04-12T18:32:04.629" v="1042"/>
          <ac:spMkLst>
            <pc:docMk/>
            <pc:sldMk cId="3040294977" sldId="262"/>
            <ac:spMk id="24" creationId="{6291BC20-B4CB-89F3-FCAE-32904AB61A9B}"/>
          </ac:spMkLst>
        </pc:spChg>
        <pc:spChg chg="del">
          <ac:chgData name="Sousa, Juliana (BIR)" userId="S::sousajul@paho.org::6ec38469-b5fd-41b0-81a5-ef7a40146efe" providerId="AD" clId="Web-{1AC82163-36C5-F841-7ADA-7432D0467305}" dt="2022-04-12T18:32:04.629" v="1041"/>
          <ac:spMkLst>
            <pc:docMk/>
            <pc:sldMk cId="3040294977" sldId="262"/>
            <ac:spMk id="25" creationId="{8EE1F1C1-7391-A2EB-BA3C-3EB6B7DCA597}"/>
          </ac:spMkLst>
        </pc:spChg>
        <pc:spChg chg="del">
          <ac:chgData name="Sousa, Juliana (BIR)" userId="S::sousajul@paho.org::6ec38469-b5fd-41b0-81a5-ef7a40146efe" providerId="AD" clId="Web-{1AC82163-36C5-F841-7ADA-7432D0467305}" dt="2022-04-12T18:32:04.629" v="1040"/>
          <ac:spMkLst>
            <pc:docMk/>
            <pc:sldMk cId="3040294977" sldId="262"/>
            <ac:spMk id="26" creationId="{B04A95EA-393D-6EFE-E2E3-B5B6E0C365F1}"/>
          </ac:spMkLst>
        </pc:spChg>
        <pc:spChg chg="del">
          <ac:chgData name="Sousa, Juliana (BIR)" userId="S::sousajul@paho.org::6ec38469-b5fd-41b0-81a5-ef7a40146efe" providerId="AD" clId="Web-{1AC82163-36C5-F841-7ADA-7432D0467305}" dt="2022-04-12T18:32:04.629" v="1039"/>
          <ac:spMkLst>
            <pc:docMk/>
            <pc:sldMk cId="3040294977" sldId="262"/>
            <ac:spMk id="27" creationId="{800863EE-EAF9-4451-918E-97080EFD8497}"/>
          </ac:spMkLst>
        </pc:spChg>
        <pc:spChg chg="del">
          <ac:chgData name="Sousa, Juliana (BIR)" userId="S::sousajul@paho.org::6ec38469-b5fd-41b0-81a5-ef7a40146efe" providerId="AD" clId="Web-{1AC82163-36C5-F841-7ADA-7432D0467305}" dt="2022-04-12T18:32:04.629" v="1038"/>
          <ac:spMkLst>
            <pc:docMk/>
            <pc:sldMk cId="3040294977" sldId="262"/>
            <ac:spMk id="28" creationId="{800863EE-EAF9-4451-918E-97080EFD8497}"/>
          </ac:spMkLst>
        </pc:spChg>
        <pc:spChg chg="mod">
          <ac:chgData name="Sousa, Juliana (BIR)" userId="S::sousajul@paho.org::6ec38469-b5fd-41b0-81a5-ef7a40146efe" providerId="AD" clId="Web-{1AC82163-36C5-F841-7ADA-7432D0467305}" dt="2022-04-12T18:30:12.612" v="1009" actId="20577"/>
          <ac:spMkLst>
            <pc:docMk/>
            <pc:sldMk cId="3040294977" sldId="262"/>
            <ac:spMk id="30" creationId="{3A65CBAA-9BAB-A8FE-B340-7EDF3C01998E}"/>
          </ac:spMkLst>
        </pc:spChg>
        <pc:spChg chg="del">
          <ac:chgData name="Sousa, Juliana (BIR)" userId="S::sousajul@paho.org::6ec38469-b5fd-41b0-81a5-ef7a40146efe" providerId="AD" clId="Web-{1AC82163-36C5-F841-7ADA-7432D0467305}" dt="2022-04-12T18:32:04.629" v="1034"/>
          <ac:spMkLst>
            <pc:docMk/>
            <pc:sldMk cId="3040294977" sldId="262"/>
            <ac:spMk id="34" creationId="{0189662E-1A40-926D-908D-C17A82DF273A}"/>
          </ac:spMkLst>
        </pc:spChg>
        <pc:spChg chg="mod">
          <ac:chgData name="Sousa, Juliana (BIR)" userId="S::sousajul@paho.org::6ec38469-b5fd-41b0-81a5-ef7a40146efe" providerId="AD" clId="Web-{1AC82163-36C5-F841-7ADA-7432D0467305}" dt="2022-04-12T18:31:59.567" v="1033" actId="1076"/>
          <ac:spMkLst>
            <pc:docMk/>
            <pc:sldMk cId="3040294977" sldId="262"/>
            <ac:spMk id="36" creationId="{0BDC977E-B862-0F29-31E0-85431F1D407D}"/>
          </ac:spMkLst>
        </pc:spChg>
        <pc:spChg chg="add del mod">
          <ac:chgData name="Sousa, Juliana (BIR)" userId="S::sousajul@paho.org::6ec38469-b5fd-41b0-81a5-ef7a40146efe" providerId="AD" clId="Web-{1AC82163-36C5-F841-7ADA-7432D0467305}" dt="2022-04-12T18:35:13.946" v="1070"/>
          <ac:spMkLst>
            <pc:docMk/>
            <pc:sldMk cId="3040294977" sldId="262"/>
            <ac:spMk id="40" creationId="{8B987869-373C-864A-B7FD-9F244C6A817C}"/>
          </ac:spMkLst>
        </pc:spChg>
        <pc:grpChg chg="del mod">
          <ac:chgData name="Sousa, Juliana (BIR)" userId="S::sousajul@paho.org::6ec38469-b5fd-41b0-81a5-ef7a40146efe" providerId="AD" clId="Web-{1AC82163-36C5-F841-7ADA-7432D0467305}" dt="2022-04-12T18:32:09.817" v="1043"/>
          <ac:grpSpMkLst>
            <pc:docMk/>
            <pc:sldMk cId="3040294977" sldId="262"/>
            <ac:grpSpMk id="3" creationId="{7BB3940D-F5CD-3400-DBF0-71244DDC9045}"/>
          </ac:grpSpMkLst>
        </pc:grpChg>
        <pc:picChg chg="del">
          <ac:chgData name="Sousa, Juliana (BIR)" userId="S::sousajul@paho.org::6ec38469-b5fd-41b0-81a5-ef7a40146efe" providerId="AD" clId="Web-{1AC82163-36C5-F841-7ADA-7432D0467305}" dt="2022-04-12T18:31:49.629" v="1029"/>
          <ac:picMkLst>
            <pc:docMk/>
            <pc:sldMk cId="3040294977" sldId="262"/>
            <ac:picMk id="7" creationId="{C94549AD-4A27-6C81-F46C-A630C6A6CC13}"/>
          </ac:picMkLst>
        </pc:picChg>
        <pc:picChg chg="add mod">
          <ac:chgData name="Sousa, Juliana (BIR)" userId="S::sousajul@paho.org::6ec38469-b5fd-41b0-81a5-ef7a40146efe" providerId="AD" clId="Web-{1AC82163-36C5-F841-7ADA-7432D0467305}" dt="2022-04-12T18:31:53.926" v="1031" actId="1076"/>
          <ac:picMkLst>
            <pc:docMk/>
            <pc:sldMk cId="3040294977" sldId="262"/>
            <ac:picMk id="29" creationId="{7E06B990-8644-D7CB-1A93-8B90BD9FBE9F}"/>
          </ac:picMkLst>
        </pc:picChg>
        <pc:picChg chg="add del mod modCrop">
          <ac:chgData name="Sousa, Juliana (BIR)" userId="S::sousajul@paho.org::6ec38469-b5fd-41b0-81a5-ef7a40146efe" providerId="AD" clId="Web-{1AC82163-36C5-F841-7ADA-7432D0467305}" dt="2022-04-12T18:35:12.133" v="1069"/>
          <ac:picMkLst>
            <pc:docMk/>
            <pc:sldMk cId="3040294977" sldId="262"/>
            <ac:picMk id="38" creationId="{B8DA27BB-7594-686D-4DE5-BDE5CDDB663C}"/>
          </ac:picMkLst>
        </pc:picChg>
        <pc:cxnChg chg="mod">
          <ac:chgData name="Sousa, Juliana (BIR)" userId="S::sousajul@paho.org::6ec38469-b5fd-41b0-81a5-ef7a40146efe" providerId="AD" clId="Web-{1AC82163-36C5-F841-7ADA-7432D0467305}" dt="2022-04-12T18:32:09.817" v="1043"/>
          <ac:cxnSpMkLst>
            <pc:docMk/>
            <pc:sldMk cId="3040294977" sldId="262"/>
            <ac:cxnSpMk id="9" creationId="{4AD429D1-E389-8AB0-CEF5-E0C1F769F23C}"/>
          </ac:cxnSpMkLst>
        </pc:cxnChg>
        <pc:cxnChg chg="mod">
          <ac:chgData name="Sousa, Juliana (BIR)" userId="S::sousajul@paho.org::6ec38469-b5fd-41b0-81a5-ef7a40146efe" providerId="AD" clId="Web-{1AC82163-36C5-F841-7ADA-7432D0467305}" dt="2022-04-12T18:32:09.817" v="1043"/>
          <ac:cxnSpMkLst>
            <pc:docMk/>
            <pc:sldMk cId="3040294977" sldId="262"/>
            <ac:cxnSpMk id="17" creationId="{E86870C6-C13B-C209-1187-891D328194B8}"/>
          </ac:cxnSpMkLst>
        </pc:cxnChg>
        <pc:cxnChg chg="mod">
          <ac:chgData name="Sousa, Juliana (BIR)" userId="S::sousajul@paho.org::6ec38469-b5fd-41b0-81a5-ef7a40146efe" providerId="AD" clId="Web-{1AC82163-36C5-F841-7ADA-7432D0467305}" dt="2022-04-12T18:32:09.817" v="1043"/>
          <ac:cxnSpMkLst>
            <pc:docMk/>
            <pc:sldMk cId="3040294977" sldId="262"/>
            <ac:cxnSpMk id="18" creationId="{23C82EC0-C507-3652-2648-173A41AEC670}"/>
          </ac:cxnSpMkLst>
        </pc:cxnChg>
        <pc:cxnChg chg="mod">
          <ac:chgData name="Sousa, Juliana (BIR)" userId="S::sousajul@paho.org::6ec38469-b5fd-41b0-81a5-ef7a40146efe" providerId="AD" clId="Web-{1AC82163-36C5-F841-7ADA-7432D0467305}" dt="2022-04-12T18:32:09.817" v="1043"/>
          <ac:cxnSpMkLst>
            <pc:docMk/>
            <pc:sldMk cId="3040294977" sldId="262"/>
            <ac:cxnSpMk id="19" creationId="{630B360C-FD88-890C-A63E-0A0F476F47D4}"/>
          </ac:cxnSpMkLst>
        </pc:cxnChg>
        <pc:cxnChg chg="mod">
          <ac:chgData name="Sousa, Juliana (BIR)" userId="S::sousajul@paho.org::6ec38469-b5fd-41b0-81a5-ef7a40146efe" providerId="AD" clId="Web-{1AC82163-36C5-F841-7ADA-7432D0467305}" dt="2022-04-12T18:32:09.817" v="1043"/>
          <ac:cxnSpMkLst>
            <pc:docMk/>
            <pc:sldMk cId="3040294977" sldId="262"/>
            <ac:cxnSpMk id="20" creationId="{ABDFCBF5-0E9D-5C40-2116-27C40FF16525}"/>
          </ac:cxnSpMkLst>
        </pc:cxnChg>
        <pc:cxnChg chg="mod">
          <ac:chgData name="Sousa, Juliana (BIR)" userId="S::sousajul@paho.org::6ec38469-b5fd-41b0-81a5-ef7a40146efe" providerId="AD" clId="Web-{1AC82163-36C5-F841-7ADA-7432D0467305}" dt="2022-04-12T18:32:09.817" v="1043"/>
          <ac:cxnSpMkLst>
            <pc:docMk/>
            <pc:sldMk cId="3040294977" sldId="262"/>
            <ac:cxnSpMk id="21" creationId="{8FCFC01F-D8D2-C2A5-550C-B920F4B0773F}"/>
          </ac:cxnSpMkLst>
        </pc:cxnChg>
        <pc:cxnChg chg="mod">
          <ac:chgData name="Sousa, Juliana (BIR)" userId="S::sousajul@paho.org::6ec38469-b5fd-41b0-81a5-ef7a40146efe" providerId="AD" clId="Web-{1AC82163-36C5-F841-7ADA-7432D0467305}" dt="2022-04-12T18:32:09.817" v="1043"/>
          <ac:cxnSpMkLst>
            <pc:docMk/>
            <pc:sldMk cId="3040294977" sldId="262"/>
            <ac:cxnSpMk id="22" creationId="{C01CEB0D-18B2-5706-6270-94B485C517A3}"/>
          </ac:cxnSpMkLst>
        </pc:cxnChg>
        <pc:cxnChg chg="del">
          <ac:chgData name="Sousa, Juliana (BIR)" userId="S::sousajul@paho.org::6ec38469-b5fd-41b0-81a5-ef7a40146efe" providerId="AD" clId="Web-{1AC82163-36C5-F841-7ADA-7432D0467305}" dt="2022-04-12T18:32:04.629" v="1037"/>
          <ac:cxnSpMkLst>
            <pc:docMk/>
            <pc:sldMk cId="3040294977" sldId="262"/>
            <ac:cxnSpMk id="31" creationId="{931BB78C-B1EC-B3C1-BC09-084CE7D9FBF5}"/>
          </ac:cxnSpMkLst>
        </pc:cxnChg>
        <pc:cxnChg chg="del">
          <ac:chgData name="Sousa, Juliana (BIR)" userId="S::sousajul@paho.org::6ec38469-b5fd-41b0-81a5-ef7a40146efe" providerId="AD" clId="Web-{1AC82163-36C5-F841-7ADA-7432D0467305}" dt="2022-04-12T18:32:04.629" v="1036"/>
          <ac:cxnSpMkLst>
            <pc:docMk/>
            <pc:sldMk cId="3040294977" sldId="262"/>
            <ac:cxnSpMk id="32" creationId="{0E06C836-1436-9501-65F1-2D2470C932F0}"/>
          </ac:cxnSpMkLst>
        </pc:cxnChg>
        <pc:cxnChg chg="del">
          <ac:chgData name="Sousa, Juliana (BIR)" userId="S::sousajul@paho.org::6ec38469-b5fd-41b0-81a5-ef7a40146efe" providerId="AD" clId="Web-{1AC82163-36C5-F841-7ADA-7432D0467305}" dt="2022-04-12T18:32:04.629" v="1035"/>
          <ac:cxnSpMkLst>
            <pc:docMk/>
            <pc:sldMk cId="3040294977" sldId="262"/>
            <ac:cxnSpMk id="33" creationId="{7B43F4F6-A0DC-9373-B1C4-9F53381B6495}"/>
          </ac:cxnSpMkLst>
        </pc:cxnChg>
      </pc:sldChg>
      <pc:sldChg chg="addSp delSp modSp ord modNotes">
        <pc:chgData name="Sousa, Juliana (BIR)" userId="S::sousajul@paho.org::6ec38469-b5fd-41b0-81a5-ef7a40146efe" providerId="AD" clId="Web-{1AC82163-36C5-F841-7ADA-7432D0467305}" dt="2022-04-12T18:43:16.846" v="1191" actId="1076"/>
        <pc:sldMkLst>
          <pc:docMk/>
          <pc:sldMk cId="1128211921" sldId="2032"/>
        </pc:sldMkLst>
        <pc:spChg chg="add del mod">
          <ac:chgData name="Sousa, Juliana (BIR)" userId="S::sousajul@paho.org::6ec38469-b5fd-41b0-81a5-ef7a40146efe" providerId="AD" clId="Web-{1AC82163-36C5-F841-7ADA-7432D0467305}" dt="2022-04-12T17:46:46.542" v="731"/>
          <ac:spMkLst>
            <pc:docMk/>
            <pc:sldMk cId="1128211921" sldId="2032"/>
            <ac:spMk id="2" creationId="{A22BBD25-1110-6FB0-F5F5-596BB9E356CF}"/>
          </ac:spMkLst>
        </pc:spChg>
        <pc:spChg chg="mod">
          <ac:chgData name="Sousa, Juliana (BIR)" userId="S::sousajul@paho.org::6ec38469-b5fd-41b0-81a5-ef7a40146efe" providerId="AD" clId="Web-{1AC82163-36C5-F841-7ADA-7432D0467305}" dt="2022-04-12T17:29:13.709" v="537" actId="20577"/>
          <ac:spMkLst>
            <pc:docMk/>
            <pc:sldMk cId="1128211921" sldId="2032"/>
            <ac:spMk id="8" creationId="{28D201D3-CEC0-42EF-B0A4-47CA247BEBA2}"/>
          </ac:spMkLst>
        </pc:spChg>
        <pc:spChg chg="mod">
          <ac:chgData name="Sousa, Juliana (BIR)" userId="S::sousajul@paho.org::6ec38469-b5fd-41b0-81a5-ef7a40146efe" providerId="AD" clId="Web-{1AC82163-36C5-F841-7ADA-7432D0467305}" dt="2022-04-12T17:32:12.884" v="583" actId="20577"/>
          <ac:spMkLst>
            <pc:docMk/>
            <pc:sldMk cId="1128211921" sldId="2032"/>
            <ac:spMk id="11" creationId="{1A1AA298-1591-41F4-BB25-CDEC36A2A6C6}"/>
          </ac:spMkLst>
        </pc:spChg>
        <pc:spChg chg="mod">
          <ac:chgData name="Sousa, Juliana (BIR)" userId="S::sousajul@paho.org::6ec38469-b5fd-41b0-81a5-ef7a40146efe" providerId="AD" clId="Web-{1AC82163-36C5-F841-7ADA-7432D0467305}" dt="2022-04-12T17:46:55.964" v="734" actId="1076"/>
          <ac:spMkLst>
            <pc:docMk/>
            <pc:sldMk cId="1128211921" sldId="2032"/>
            <ac:spMk id="12" creationId="{6D43F06B-D887-46E1-B499-648D62D95B79}"/>
          </ac:spMkLst>
        </pc:spChg>
        <pc:spChg chg="mod">
          <ac:chgData name="Sousa, Juliana (BIR)" userId="S::sousajul@paho.org::6ec38469-b5fd-41b0-81a5-ef7a40146efe" providerId="AD" clId="Web-{1AC82163-36C5-F841-7ADA-7432D0467305}" dt="2022-04-12T17:32:44.572" v="590" actId="20577"/>
          <ac:spMkLst>
            <pc:docMk/>
            <pc:sldMk cId="1128211921" sldId="2032"/>
            <ac:spMk id="13" creationId="{6C483014-345B-47F8-A46D-BD859CB7BA34}"/>
          </ac:spMkLst>
        </pc:spChg>
        <pc:spChg chg="mod">
          <ac:chgData name="Sousa, Juliana (BIR)" userId="S::sousajul@paho.org::6ec38469-b5fd-41b0-81a5-ef7a40146efe" providerId="AD" clId="Web-{1AC82163-36C5-F841-7ADA-7432D0467305}" dt="2022-04-12T17:31:52.509" v="576" actId="20577"/>
          <ac:spMkLst>
            <pc:docMk/>
            <pc:sldMk cId="1128211921" sldId="2032"/>
            <ac:spMk id="15" creationId="{1E458AA5-2901-4B20-BAB6-6C2BDB23CC61}"/>
          </ac:spMkLst>
        </pc:spChg>
        <pc:spChg chg="mod">
          <ac:chgData name="Sousa, Juliana (BIR)" userId="S::sousajul@paho.org::6ec38469-b5fd-41b0-81a5-ef7a40146efe" providerId="AD" clId="Web-{1AC82163-36C5-F841-7ADA-7432D0467305}" dt="2022-04-12T17:32:20.931" v="585" actId="20577"/>
          <ac:spMkLst>
            <pc:docMk/>
            <pc:sldMk cId="1128211921" sldId="2032"/>
            <ac:spMk id="16" creationId="{FA11FEC5-0819-4BE5-A717-63E033B0492E}"/>
          </ac:spMkLst>
        </pc:spChg>
        <pc:spChg chg="mod">
          <ac:chgData name="Sousa, Juliana (BIR)" userId="S::sousajul@paho.org::6ec38469-b5fd-41b0-81a5-ef7a40146efe" providerId="AD" clId="Web-{1AC82163-36C5-F841-7ADA-7432D0467305}" dt="2022-04-12T17:30:22.960" v="553" actId="20577"/>
          <ac:spMkLst>
            <pc:docMk/>
            <pc:sldMk cId="1128211921" sldId="2032"/>
            <ac:spMk id="21" creationId="{E256F86C-6F46-4751-BE04-00413950399B}"/>
          </ac:spMkLst>
        </pc:spChg>
        <pc:spChg chg="mod">
          <ac:chgData name="Sousa, Juliana (BIR)" userId="S::sousajul@paho.org::6ec38469-b5fd-41b0-81a5-ef7a40146efe" providerId="AD" clId="Web-{1AC82163-36C5-F841-7ADA-7432D0467305}" dt="2022-04-12T17:30:17.538" v="551" actId="20577"/>
          <ac:spMkLst>
            <pc:docMk/>
            <pc:sldMk cId="1128211921" sldId="2032"/>
            <ac:spMk id="22" creationId="{37835C1D-5A10-4C86-B60F-097BB878F9FF}"/>
          </ac:spMkLst>
        </pc:spChg>
        <pc:spChg chg="mod">
          <ac:chgData name="Sousa, Juliana (BIR)" userId="S::sousajul@paho.org::6ec38469-b5fd-41b0-81a5-ef7a40146efe" providerId="AD" clId="Web-{1AC82163-36C5-F841-7ADA-7432D0467305}" dt="2022-04-12T17:31:16.289" v="572" actId="14100"/>
          <ac:spMkLst>
            <pc:docMk/>
            <pc:sldMk cId="1128211921" sldId="2032"/>
            <ac:spMk id="23" creationId="{FCF022A1-F910-4B01-8BE5-11E3B51145C0}"/>
          </ac:spMkLst>
        </pc:spChg>
        <pc:spChg chg="mod">
          <ac:chgData name="Sousa, Juliana (BIR)" userId="S::sousajul@paho.org::6ec38469-b5fd-41b0-81a5-ef7a40146efe" providerId="AD" clId="Web-{1AC82163-36C5-F841-7ADA-7432D0467305}" dt="2022-04-12T17:31:04.664" v="567" actId="20577"/>
          <ac:spMkLst>
            <pc:docMk/>
            <pc:sldMk cId="1128211921" sldId="2032"/>
            <ac:spMk id="24" creationId="{E0F5CEAF-8D06-4F3B-A108-7FE4F9B35C4E}"/>
          </ac:spMkLst>
        </pc:spChg>
        <pc:spChg chg="mod">
          <ac:chgData name="Sousa, Juliana (BIR)" userId="S::sousajul@paho.org::6ec38469-b5fd-41b0-81a5-ef7a40146efe" providerId="AD" clId="Web-{1AC82163-36C5-F841-7ADA-7432D0467305}" dt="2022-04-12T17:53:57.863" v="773" actId="1076"/>
          <ac:spMkLst>
            <pc:docMk/>
            <pc:sldMk cId="1128211921" sldId="2032"/>
            <ac:spMk id="25" creationId="{3CF98FC8-F99F-4E21-8C0B-231B4A757C42}"/>
          </ac:spMkLst>
        </pc:spChg>
        <pc:spChg chg="mod">
          <ac:chgData name="Sousa, Juliana (BIR)" userId="S::sousajul@paho.org::6ec38469-b5fd-41b0-81a5-ef7a40146efe" providerId="AD" clId="Web-{1AC82163-36C5-F841-7ADA-7432D0467305}" dt="2022-04-12T17:34:44.325" v="626" actId="14100"/>
          <ac:spMkLst>
            <pc:docMk/>
            <pc:sldMk cId="1128211921" sldId="2032"/>
            <ac:spMk id="26" creationId="{0D802CE7-00F5-4495-8894-015AE09C6920}"/>
          </ac:spMkLst>
        </pc:spChg>
        <pc:spChg chg="mod">
          <ac:chgData name="Sousa, Juliana (BIR)" userId="S::sousajul@paho.org::6ec38469-b5fd-41b0-81a5-ef7a40146efe" providerId="AD" clId="Web-{1AC82163-36C5-F841-7ADA-7432D0467305}" dt="2022-04-12T18:43:16.846" v="1191" actId="1076"/>
          <ac:spMkLst>
            <pc:docMk/>
            <pc:sldMk cId="1128211921" sldId="2032"/>
            <ac:spMk id="27" creationId="{117F1774-4A43-4A99-B517-B6F17ECE48D9}"/>
          </ac:spMkLst>
        </pc:spChg>
        <pc:spChg chg="mod">
          <ac:chgData name="Sousa, Juliana (BIR)" userId="S::sousajul@paho.org::6ec38469-b5fd-41b0-81a5-ef7a40146efe" providerId="AD" clId="Web-{1AC82163-36C5-F841-7ADA-7432D0467305}" dt="2022-04-12T17:34:39.075" v="625" actId="20577"/>
          <ac:spMkLst>
            <pc:docMk/>
            <pc:sldMk cId="1128211921" sldId="2032"/>
            <ac:spMk id="28" creationId="{412AC679-755C-4677-BDCE-DE98B79A8277}"/>
          </ac:spMkLst>
        </pc:spChg>
        <pc:spChg chg="mod">
          <ac:chgData name="Sousa, Juliana (BIR)" userId="S::sousajul@paho.org::6ec38469-b5fd-41b0-81a5-ef7a40146efe" providerId="AD" clId="Web-{1AC82163-36C5-F841-7ADA-7432D0467305}" dt="2022-04-12T17:32:59.041" v="594" actId="20577"/>
          <ac:spMkLst>
            <pc:docMk/>
            <pc:sldMk cId="1128211921" sldId="2032"/>
            <ac:spMk id="29" creationId="{C18771F6-42AB-4745-98B1-44CE45AA8D7B}"/>
          </ac:spMkLst>
        </pc:spChg>
        <pc:spChg chg="mod">
          <ac:chgData name="Sousa, Juliana (BIR)" userId="S::sousajul@paho.org::6ec38469-b5fd-41b0-81a5-ef7a40146efe" providerId="AD" clId="Web-{1AC82163-36C5-F841-7ADA-7432D0467305}" dt="2022-04-12T17:33:05.557" v="595" actId="20577"/>
          <ac:spMkLst>
            <pc:docMk/>
            <pc:sldMk cId="1128211921" sldId="2032"/>
            <ac:spMk id="30" creationId="{1D9BE7DF-BB7F-4A95-9951-E8AA5069E6D6}"/>
          </ac:spMkLst>
        </pc:spChg>
        <pc:spChg chg="mod">
          <ac:chgData name="Sousa, Juliana (BIR)" userId="S::sousajul@paho.org::6ec38469-b5fd-41b0-81a5-ef7a40146efe" providerId="AD" clId="Web-{1AC82163-36C5-F841-7ADA-7432D0467305}" dt="2022-04-12T17:35:09.435" v="627" actId="1076"/>
          <ac:spMkLst>
            <pc:docMk/>
            <pc:sldMk cId="1128211921" sldId="2032"/>
            <ac:spMk id="31" creationId="{6A7CDBA9-DEE3-40FA-99CD-7C6911099234}"/>
          </ac:spMkLst>
        </pc:spChg>
        <pc:spChg chg="mod">
          <ac:chgData name="Sousa, Juliana (BIR)" userId="S::sousajul@paho.org::6ec38469-b5fd-41b0-81a5-ef7a40146efe" providerId="AD" clId="Web-{1AC82163-36C5-F841-7ADA-7432D0467305}" dt="2022-04-12T17:33:24.245" v="599" actId="20577"/>
          <ac:spMkLst>
            <pc:docMk/>
            <pc:sldMk cId="1128211921" sldId="2032"/>
            <ac:spMk id="32" creationId="{3063949C-5CD1-4D12-BED2-0CAFD7053EE6}"/>
          </ac:spMkLst>
        </pc:spChg>
        <pc:spChg chg="mod">
          <ac:chgData name="Sousa, Juliana (BIR)" userId="S::sousajul@paho.org::6ec38469-b5fd-41b0-81a5-ef7a40146efe" providerId="AD" clId="Web-{1AC82163-36C5-F841-7ADA-7432D0467305}" dt="2022-04-12T17:33:33.198" v="602" actId="20577"/>
          <ac:spMkLst>
            <pc:docMk/>
            <pc:sldMk cId="1128211921" sldId="2032"/>
            <ac:spMk id="33" creationId="{3CD38DF9-01F3-4F32-82CB-ACAE6E40F5AC}"/>
          </ac:spMkLst>
        </pc:spChg>
        <pc:spChg chg="mod">
          <ac:chgData name="Sousa, Juliana (BIR)" userId="S::sousajul@paho.org::6ec38469-b5fd-41b0-81a5-ef7a40146efe" providerId="AD" clId="Web-{1AC82163-36C5-F841-7ADA-7432D0467305}" dt="2022-04-12T17:33:38.605" v="603" actId="20577"/>
          <ac:spMkLst>
            <pc:docMk/>
            <pc:sldMk cId="1128211921" sldId="2032"/>
            <ac:spMk id="34" creationId="{26F26973-1702-426D-9C23-5F91E01DC714}"/>
          </ac:spMkLst>
        </pc:spChg>
        <pc:spChg chg="mod">
          <ac:chgData name="Sousa, Juliana (BIR)" userId="S::sousajul@paho.org::6ec38469-b5fd-41b0-81a5-ef7a40146efe" providerId="AD" clId="Web-{1AC82163-36C5-F841-7ADA-7432D0467305}" dt="2022-04-12T17:33:57.964" v="609" actId="14100"/>
          <ac:spMkLst>
            <pc:docMk/>
            <pc:sldMk cId="1128211921" sldId="2032"/>
            <ac:spMk id="35" creationId="{D54FAC05-2E21-4FF0-8915-67CC1B22C141}"/>
          </ac:spMkLst>
        </pc:spChg>
        <pc:spChg chg="mod">
          <ac:chgData name="Sousa, Juliana (BIR)" userId="S::sousajul@paho.org::6ec38469-b5fd-41b0-81a5-ef7a40146efe" providerId="AD" clId="Web-{1AC82163-36C5-F841-7ADA-7432D0467305}" dt="2022-04-12T17:34:04.605" v="612" actId="20577"/>
          <ac:spMkLst>
            <pc:docMk/>
            <pc:sldMk cId="1128211921" sldId="2032"/>
            <ac:spMk id="36" creationId="{A7C16692-8A11-45B4-8BA7-589D54479A9B}"/>
          </ac:spMkLst>
        </pc:spChg>
        <pc:spChg chg="mod">
          <ac:chgData name="Sousa, Juliana (BIR)" userId="S::sousajul@paho.org::6ec38469-b5fd-41b0-81a5-ef7a40146efe" providerId="AD" clId="Web-{1AC82163-36C5-F841-7ADA-7432D0467305}" dt="2022-04-12T17:30:44.179" v="559" actId="20577"/>
          <ac:spMkLst>
            <pc:docMk/>
            <pc:sldMk cId="1128211921" sldId="2032"/>
            <ac:spMk id="37" creationId="{9E1E9FFE-932B-4ED5-89C7-A0935DC336DC}"/>
          </ac:spMkLst>
        </pc:spChg>
        <pc:spChg chg="mod">
          <ac:chgData name="Sousa, Juliana (BIR)" userId="S::sousajul@paho.org::6ec38469-b5fd-41b0-81a5-ef7a40146efe" providerId="AD" clId="Web-{1AC82163-36C5-F841-7ADA-7432D0467305}" dt="2022-04-12T17:30:30.507" v="555" actId="20577"/>
          <ac:spMkLst>
            <pc:docMk/>
            <pc:sldMk cId="1128211921" sldId="2032"/>
            <ac:spMk id="38" creationId="{5769615D-EB07-49CF-BCF0-2D44DD1328F7}"/>
          </ac:spMkLst>
        </pc:spChg>
        <pc:spChg chg="mod">
          <ac:chgData name="Sousa, Juliana (BIR)" userId="S::sousajul@paho.org::6ec38469-b5fd-41b0-81a5-ef7a40146efe" providerId="AD" clId="Web-{1AC82163-36C5-F841-7ADA-7432D0467305}" dt="2022-04-12T17:30:52.242" v="561" actId="20577"/>
          <ac:spMkLst>
            <pc:docMk/>
            <pc:sldMk cId="1128211921" sldId="2032"/>
            <ac:spMk id="39" creationId="{6F47BE71-EE79-45E1-82F1-EB22CD9F4AC0}"/>
          </ac:spMkLst>
        </pc:spChg>
        <pc:spChg chg="mod">
          <ac:chgData name="Sousa, Juliana (BIR)" userId="S::sousajul@paho.org::6ec38469-b5fd-41b0-81a5-ef7a40146efe" providerId="AD" clId="Web-{1AC82163-36C5-F841-7ADA-7432D0467305}" dt="2022-04-12T18:03:22.217" v="894" actId="1076"/>
          <ac:spMkLst>
            <pc:docMk/>
            <pc:sldMk cId="1128211921" sldId="2032"/>
            <ac:spMk id="40" creationId="{DE52C4BC-4BFC-4B7B-BAD5-E113B4FC793D}"/>
          </ac:spMkLst>
        </pc:spChg>
        <pc:picChg chg="mod">
          <ac:chgData name="Sousa, Juliana (BIR)" userId="S::sousajul@paho.org::6ec38469-b5fd-41b0-81a5-ef7a40146efe" providerId="AD" clId="Web-{1AC82163-36C5-F841-7ADA-7432D0467305}" dt="2022-04-12T17:29:19.318" v="538" actId="1076"/>
          <ac:picMkLst>
            <pc:docMk/>
            <pc:sldMk cId="1128211921" sldId="2032"/>
            <ac:picMk id="10" creationId="{A7D6CF46-91EB-4015-B7D3-5B063D4DA24F}"/>
          </ac:picMkLst>
        </pc:picChg>
      </pc:sldChg>
      <pc:sldChg chg="addSp delSp modSp ord">
        <pc:chgData name="Sousa, Juliana (BIR)" userId="S::sousajul@paho.org::6ec38469-b5fd-41b0-81a5-ef7a40146efe" providerId="AD" clId="Web-{1AC82163-36C5-F841-7ADA-7432D0467305}" dt="2022-04-12T18:22:25.711" v="973" actId="1076"/>
        <pc:sldMkLst>
          <pc:docMk/>
          <pc:sldMk cId="2055981025" sldId="2033"/>
        </pc:sldMkLst>
        <pc:spChg chg="mod">
          <ac:chgData name="Sousa, Juliana (BIR)" userId="S::sousajul@paho.org::6ec38469-b5fd-41b0-81a5-ef7a40146efe" providerId="AD" clId="Web-{1AC82163-36C5-F841-7ADA-7432D0467305}" dt="2022-04-12T17:35:37.201" v="629" actId="20577"/>
          <ac:spMkLst>
            <pc:docMk/>
            <pc:sldMk cId="2055981025" sldId="2033"/>
            <ac:spMk id="2" creationId="{E25C342F-F4DB-1F68-E4E9-C00CE5D03D2E}"/>
          </ac:spMkLst>
        </pc:spChg>
        <pc:spChg chg="mod">
          <ac:chgData name="Sousa, Juliana (BIR)" userId="S::sousajul@paho.org::6ec38469-b5fd-41b0-81a5-ef7a40146efe" providerId="AD" clId="Web-{1AC82163-36C5-F841-7ADA-7432D0467305}" dt="2022-04-12T18:22:23.367" v="972" actId="20577"/>
          <ac:spMkLst>
            <pc:docMk/>
            <pc:sldMk cId="2055981025" sldId="2033"/>
            <ac:spMk id="5" creationId="{4B09039B-0036-497F-9CF3-0705D5D854AB}"/>
          </ac:spMkLst>
        </pc:spChg>
        <pc:spChg chg="mod">
          <ac:chgData name="Sousa, Juliana (BIR)" userId="S::sousajul@paho.org::6ec38469-b5fd-41b0-81a5-ef7a40146efe" providerId="AD" clId="Web-{1AC82163-36C5-F841-7ADA-7432D0467305}" dt="2022-04-12T18:00:37.277" v="863" actId="1076"/>
          <ac:spMkLst>
            <pc:docMk/>
            <pc:sldMk cId="2055981025" sldId="2033"/>
            <ac:spMk id="13" creationId="{C4975054-4EBB-43D0-81D7-9AF147D40AEB}"/>
          </ac:spMkLst>
        </pc:spChg>
        <pc:spChg chg="mod">
          <ac:chgData name="Sousa, Juliana (BIR)" userId="S::sousajul@paho.org::6ec38469-b5fd-41b0-81a5-ef7a40146efe" providerId="AD" clId="Web-{1AC82163-36C5-F841-7ADA-7432D0467305}" dt="2022-04-12T18:06:18.971" v="919" actId="1076"/>
          <ac:spMkLst>
            <pc:docMk/>
            <pc:sldMk cId="2055981025" sldId="2033"/>
            <ac:spMk id="15" creationId="{613F34A5-AE1C-481A-A134-9F0B73F3D437}"/>
          </ac:spMkLst>
        </pc:spChg>
        <pc:spChg chg="mod">
          <ac:chgData name="Sousa, Juliana (BIR)" userId="S::sousajul@paho.org::6ec38469-b5fd-41b0-81a5-ef7a40146efe" providerId="AD" clId="Web-{1AC82163-36C5-F841-7ADA-7432D0467305}" dt="2022-04-12T18:21:30.960" v="965" actId="14100"/>
          <ac:spMkLst>
            <pc:docMk/>
            <pc:sldMk cId="2055981025" sldId="2033"/>
            <ac:spMk id="21" creationId="{C06D3157-7BBB-43EA-ADE1-2B18E607CF6D}"/>
          </ac:spMkLst>
        </pc:spChg>
        <pc:spChg chg="mod">
          <ac:chgData name="Sousa, Juliana (BIR)" userId="S::sousajul@paho.org::6ec38469-b5fd-41b0-81a5-ef7a40146efe" providerId="AD" clId="Web-{1AC82163-36C5-F841-7ADA-7432D0467305}" dt="2022-04-12T18:22:25.711" v="973" actId="1076"/>
          <ac:spMkLst>
            <pc:docMk/>
            <pc:sldMk cId="2055981025" sldId="2033"/>
            <ac:spMk id="23" creationId="{BA7B5BA2-7242-45EF-B429-40C634B20E7F}"/>
          </ac:spMkLst>
        </pc:spChg>
        <pc:picChg chg="add del mod">
          <ac:chgData name="Sousa, Juliana (BIR)" userId="S::sousajul@paho.org::6ec38469-b5fd-41b0-81a5-ef7a40146efe" providerId="AD" clId="Web-{1AC82163-36C5-F841-7ADA-7432D0467305}" dt="2022-04-12T16:14:08.339" v="4"/>
          <ac:picMkLst>
            <pc:docMk/>
            <pc:sldMk cId="2055981025" sldId="2033"/>
            <ac:picMk id="3" creationId="{108E215C-84A9-EB99-A338-1642F720F986}"/>
          </ac:picMkLst>
        </pc:picChg>
      </pc:sldChg>
      <pc:sldChg chg="addSp modSp modNotes">
        <pc:chgData name="Sousa, Juliana (BIR)" userId="S::sousajul@paho.org::6ec38469-b5fd-41b0-81a5-ef7a40146efe" providerId="AD" clId="Web-{1AC82163-36C5-F841-7ADA-7432D0467305}" dt="2022-04-12T18:38:16.746" v="1117"/>
        <pc:sldMkLst>
          <pc:docMk/>
          <pc:sldMk cId="696761333" sldId="2034"/>
        </pc:sldMkLst>
        <pc:spChg chg="mod">
          <ac:chgData name="Sousa, Juliana (BIR)" userId="S::sousajul@paho.org::6ec38469-b5fd-41b0-81a5-ef7a40146efe" providerId="AD" clId="Web-{1AC82163-36C5-F841-7ADA-7432D0467305}" dt="2022-04-12T17:20:38.371" v="472" actId="20577"/>
          <ac:spMkLst>
            <pc:docMk/>
            <pc:sldMk cId="696761333" sldId="2034"/>
            <ac:spMk id="7" creationId="{EC0205B8-8044-4A63-A9A0-E47E64FE0D5A}"/>
          </ac:spMkLst>
        </pc:spChg>
        <pc:spChg chg="mod">
          <ac:chgData name="Sousa, Juliana (BIR)" userId="S::sousajul@paho.org::6ec38469-b5fd-41b0-81a5-ef7a40146efe" providerId="AD" clId="Web-{1AC82163-36C5-F841-7ADA-7432D0467305}" dt="2022-04-12T17:20:34.980" v="470" actId="1076"/>
          <ac:spMkLst>
            <pc:docMk/>
            <pc:sldMk cId="696761333" sldId="2034"/>
            <ac:spMk id="9" creationId="{3E6A24B3-AED9-4420-B5B2-96C516C42881}"/>
          </ac:spMkLst>
        </pc:spChg>
        <pc:spChg chg="mod">
          <ac:chgData name="Sousa, Juliana (BIR)" userId="S::sousajul@paho.org::6ec38469-b5fd-41b0-81a5-ef7a40146efe" providerId="AD" clId="Web-{1AC82163-36C5-F841-7ADA-7432D0467305}" dt="2022-04-12T17:21:05.309" v="474" actId="1076"/>
          <ac:spMkLst>
            <pc:docMk/>
            <pc:sldMk cId="696761333" sldId="2034"/>
            <ac:spMk id="11" creationId="{E9C2D4BE-4FD0-47C7-9525-CED247F9B2C8}"/>
          </ac:spMkLst>
        </pc:spChg>
        <pc:spChg chg="mod">
          <ac:chgData name="Sousa, Juliana (BIR)" userId="S::sousajul@paho.org::6ec38469-b5fd-41b0-81a5-ef7a40146efe" providerId="AD" clId="Web-{1AC82163-36C5-F841-7ADA-7432D0467305}" dt="2022-04-12T17:58:17.008" v="827" actId="20577"/>
          <ac:spMkLst>
            <pc:docMk/>
            <pc:sldMk cId="696761333" sldId="2034"/>
            <ac:spMk id="13" creationId="{66803DCF-158F-41BC-AE6E-8A7319A83F92}"/>
          </ac:spMkLst>
        </pc:spChg>
        <pc:spChg chg="mod">
          <ac:chgData name="Sousa, Juliana (BIR)" userId="S::sousajul@paho.org::6ec38469-b5fd-41b0-81a5-ef7a40146efe" providerId="AD" clId="Web-{1AC82163-36C5-F841-7ADA-7432D0467305}" dt="2022-04-12T17:21:55.247" v="480" actId="1076"/>
          <ac:spMkLst>
            <pc:docMk/>
            <pc:sldMk cId="696761333" sldId="2034"/>
            <ac:spMk id="14" creationId="{02E3500A-5B04-4012-8735-FD0781C28DBE}"/>
          </ac:spMkLst>
        </pc:spChg>
        <pc:spChg chg="mod">
          <ac:chgData name="Sousa, Juliana (BIR)" userId="S::sousajul@paho.org::6ec38469-b5fd-41b0-81a5-ef7a40146efe" providerId="AD" clId="Web-{1AC82163-36C5-F841-7ADA-7432D0467305}" dt="2022-04-12T17:21:21.465" v="478" actId="20577"/>
          <ac:spMkLst>
            <pc:docMk/>
            <pc:sldMk cId="696761333" sldId="2034"/>
            <ac:spMk id="16" creationId="{3E6834FE-B807-4727-8A71-C1C9C144D613}"/>
          </ac:spMkLst>
        </pc:spChg>
        <pc:spChg chg="mod">
          <ac:chgData name="Sousa, Juliana (BIR)" userId="S::sousajul@paho.org::6ec38469-b5fd-41b0-81a5-ef7a40146efe" providerId="AD" clId="Web-{1AC82163-36C5-F841-7ADA-7432D0467305}" dt="2022-04-12T17:22:46.686" v="485" actId="20577"/>
          <ac:spMkLst>
            <pc:docMk/>
            <pc:sldMk cId="696761333" sldId="2034"/>
            <ac:spMk id="22" creationId="{0C3908D9-536E-4F26-A06E-78829FDDD431}"/>
          </ac:spMkLst>
        </pc:spChg>
        <pc:spChg chg="mod">
          <ac:chgData name="Sousa, Juliana (BIR)" userId="S::sousajul@paho.org::6ec38469-b5fd-41b0-81a5-ef7a40146efe" providerId="AD" clId="Web-{1AC82163-36C5-F841-7ADA-7432D0467305}" dt="2022-04-12T17:20:07.761" v="467"/>
          <ac:spMkLst>
            <pc:docMk/>
            <pc:sldMk cId="696761333" sldId="2034"/>
            <ac:spMk id="25" creationId="{05838E1D-35FD-4F4A-B739-76C8844AAD49}"/>
          </ac:spMkLst>
        </pc:spChg>
        <pc:spChg chg="mod">
          <ac:chgData name="Sousa, Juliana (BIR)" userId="S::sousajul@paho.org::6ec38469-b5fd-41b0-81a5-ef7a40146efe" providerId="AD" clId="Web-{1AC82163-36C5-F841-7ADA-7432D0467305}" dt="2022-04-12T17:22:39.514" v="484" actId="20577"/>
          <ac:spMkLst>
            <pc:docMk/>
            <pc:sldMk cId="696761333" sldId="2034"/>
            <ac:spMk id="26" creationId="{71C5F586-A2F9-4B6E-84B0-BC8C10FF8AEF}"/>
          </ac:spMkLst>
        </pc:spChg>
        <pc:spChg chg="mod">
          <ac:chgData name="Sousa, Juliana (BIR)" userId="S::sousajul@paho.org::6ec38469-b5fd-41b0-81a5-ef7a40146efe" providerId="AD" clId="Web-{1AC82163-36C5-F841-7ADA-7432D0467305}" dt="2022-04-12T17:20:07.776" v="468"/>
          <ac:spMkLst>
            <pc:docMk/>
            <pc:sldMk cId="696761333" sldId="2034"/>
            <ac:spMk id="27" creationId="{FA651C5C-7296-4644-9717-12568875E2F2}"/>
          </ac:spMkLst>
        </pc:spChg>
        <pc:grpChg chg="add">
          <ac:chgData name="Sousa, Juliana (BIR)" userId="S::sousajul@paho.org::6ec38469-b5fd-41b0-81a5-ef7a40146efe" providerId="AD" clId="Web-{1AC82163-36C5-F841-7ADA-7432D0467305}" dt="2022-04-12T18:38:16.746" v="1117"/>
          <ac:grpSpMkLst>
            <pc:docMk/>
            <pc:sldMk cId="696761333" sldId="2034"/>
            <ac:grpSpMk id="3" creationId="{0E4758F4-EB82-D95B-E3DC-17531BCB6999}"/>
          </ac:grpSpMkLst>
        </pc:grpChg>
        <pc:grpChg chg="mod">
          <ac:chgData name="Sousa, Juliana (BIR)" userId="S::sousajul@paho.org::6ec38469-b5fd-41b0-81a5-ef7a40146efe" providerId="AD" clId="Web-{1AC82163-36C5-F841-7ADA-7432D0467305}" dt="2022-04-12T17:19:54.870" v="466" actId="1076"/>
          <ac:grpSpMkLst>
            <pc:docMk/>
            <pc:sldMk cId="696761333" sldId="2034"/>
            <ac:grpSpMk id="28" creationId="{E8972908-F9E8-44CD-9991-0074806DF4EF}"/>
          </ac:grpSpMkLst>
        </pc:grpChg>
        <pc:grpChg chg="mod">
          <ac:chgData name="Sousa, Juliana (BIR)" userId="S::sousajul@paho.org::6ec38469-b5fd-41b0-81a5-ef7a40146efe" providerId="AD" clId="Web-{1AC82163-36C5-F841-7ADA-7432D0467305}" dt="2022-04-12T17:19:52.182" v="465" actId="1076"/>
          <ac:grpSpMkLst>
            <pc:docMk/>
            <pc:sldMk cId="696761333" sldId="2034"/>
            <ac:grpSpMk id="29" creationId="{495DA543-D753-4456-9AF0-84131FEF75D0}"/>
          </ac:grpSpMkLst>
        </pc:grpChg>
        <pc:picChg chg="mod">
          <ac:chgData name="Sousa, Juliana (BIR)" userId="S::sousajul@paho.org::6ec38469-b5fd-41b0-81a5-ef7a40146efe" providerId="AD" clId="Web-{1AC82163-36C5-F841-7ADA-7432D0467305}" dt="2022-04-12T17:20:28.511" v="469" actId="1076"/>
          <ac:picMkLst>
            <pc:docMk/>
            <pc:sldMk cId="696761333" sldId="2034"/>
            <ac:picMk id="19458" creationId="{4350165D-37FC-4EEB-BC97-72AE16FA0EDE}"/>
          </ac:picMkLst>
        </pc:picChg>
      </pc:sldChg>
      <pc:sldChg chg="addSp delSp modSp">
        <pc:chgData name="Sousa, Juliana (BIR)" userId="S::sousajul@paho.org::6ec38469-b5fd-41b0-81a5-ef7a40146efe" providerId="AD" clId="Web-{1AC82163-36C5-F841-7ADA-7432D0467305}" dt="2022-04-12T17:19:22.416" v="464" actId="20577"/>
        <pc:sldMkLst>
          <pc:docMk/>
          <pc:sldMk cId="358303273" sldId="2036"/>
        </pc:sldMkLst>
        <pc:spChg chg="mod">
          <ac:chgData name="Sousa, Juliana (BIR)" userId="S::sousajul@paho.org::6ec38469-b5fd-41b0-81a5-ef7a40146efe" providerId="AD" clId="Web-{1AC82163-36C5-F841-7ADA-7432D0467305}" dt="2022-04-12T17:19:22.416" v="464" actId="20577"/>
          <ac:spMkLst>
            <pc:docMk/>
            <pc:sldMk cId="358303273" sldId="2036"/>
            <ac:spMk id="3" creationId="{DD383F28-00F9-4124-A427-6EFA7429CDD0}"/>
          </ac:spMkLst>
        </pc:spChg>
        <pc:spChg chg="add del mod">
          <ac:chgData name="Sousa, Juliana (BIR)" userId="S::sousajul@paho.org::6ec38469-b5fd-41b0-81a5-ef7a40146efe" providerId="AD" clId="Web-{1AC82163-36C5-F841-7ADA-7432D0467305}" dt="2022-04-12T17:19:00.228" v="457"/>
          <ac:spMkLst>
            <pc:docMk/>
            <pc:sldMk cId="358303273" sldId="2036"/>
            <ac:spMk id="4" creationId="{E30D1D40-0AFE-D5C6-D892-77B1DC1A846C}"/>
          </ac:spMkLst>
        </pc:spChg>
        <pc:picChg chg="add del mod">
          <ac:chgData name="Sousa, Juliana (BIR)" userId="S::sousajul@paho.org::6ec38469-b5fd-41b0-81a5-ef7a40146efe" providerId="AD" clId="Web-{1AC82163-36C5-F841-7ADA-7432D0467305}" dt="2022-04-12T17:19:11.010" v="461"/>
          <ac:picMkLst>
            <pc:docMk/>
            <pc:sldMk cId="358303273" sldId="2036"/>
            <ac:picMk id="2" creationId="{7FFF13B5-890A-F748-0A56-E641F71D5FFD}"/>
          </ac:picMkLst>
        </pc:picChg>
      </pc:sldChg>
      <pc:sldChg chg="addSp delSp modSp">
        <pc:chgData name="Sousa, Juliana (BIR)" userId="S::sousajul@paho.org::6ec38469-b5fd-41b0-81a5-ef7a40146efe" providerId="AD" clId="Web-{1AC82163-36C5-F841-7ADA-7432D0467305}" dt="2022-04-12T17:55:23.661" v="805" actId="20577"/>
        <pc:sldMkLst>
          <pc:docMk/>
          <pc:sldMk cId="311933118" sldId="2039"/>
        </pc:sldMkLst>
        <pc:spChg chg="mod">
          <ac:chgData name="Sousa, Juliana (BIR)" userId="S::sousajul@paho.org::6ec38469-b5fd-41b0-81a5-ef7a40146efe" providerId="AD" clId="Web-{1AC82163-36C5-F841-7ADA-7432D0467305}" dt="2022-04-12T17:55:23.661" v="805" actId="20577"/>
          <ac:spMkLst>
            <pc:docMk/>
            <pc:sldMk cId="311933118" sldId="2039"/>
            <ac:spMk id="3" creationId="{861FE556-D7B2-41D1-9E30-4652788D787A}"/>
          </ac:spMkLst>
        </pc:spChg>
        <pc:picChg chg="add del mod">
          <ac:chgData name="Sousa, Juliana (BIR)" userId="S::sousajul@paho.org::6ec38469-b5fd-41b0-81a5-ef7a40146efe" providerId="AD" clId="Web-{1AC82163-36C5-F841-7ADA-7432D0467305}" dt="2022-04-12T17:26:44.644" v="515"/>
          <ac:picMkLst>
            <pc:docMk/>
            <pc:sldMk cId="311933118" sldId="2039"/>
            <ac:picMk id="2" creationId="{BEC26EC6-9988-CA70-FE53-B923DEAA9875}"/>
          </ac:picMkLst>
        </pc:picChg>
        <pc:picChg chg="add mod">
          <ac:chgData name="Sousa, Juliana (BIR)" userId="S::sousajul@paho.org::6ec38469-b5fd-41b0-81a5-ef7a40146efe" providerId="AD" clId="Web-{1AC82163-36C5-F841-7ADA-7432D0467305}" dt="2022-04-12T17:27:23.504" v="523" actId="1076"/>
          <ac:picMkLst>
            <pc:docMk/>
            <pc:sldMk cId="311933118" sldId="2039"/>
            <ac:picMk id="4" creationId="{0A152E46-A074-DA15-8D35-3EFAA1E53A1A}"/>
          </ac:picMkLst>
        </pc:picChg>
        <pc:picChg chg="del mod">
          <ac:chgData name="Sousa, Juliana (BIR)" userId="S::sousajul@paho.org::6ec38469-b5fd-41b0-81a5-ef7a40146efe" providerId="AD" clId="Web-{1AC82163-36C5-F841-7ADA-7432D0467305}" dt="2022-04-12T17:27:06.988" v="520"/>
          <ac:picMkLst>
            <pc:docMk/>
            <pc:sldMk cId="311933118" sldId="2039"/>
            <ac:picMk id="5" creationId="{11274CFE-6372-4496-904A-D482044D68D1}"/>
          </ac:picMkLst>
        </pc:picChg>
        <pc:picChg chg="mod">
          <ac:chgData name="Sousa, Juliana (BIR)" userId="S::sousajul@paho.org::6ec38469-b5fd-41b0-81a5-ef7a40146efe" providerId="AD" clId="Web-{1AC82163-36C5-F841-7ADA-7432D0467305}" dt="2022-04-12T17:09:03.248" v="359" actId="1076"/>
          <ac:picMkLst>
            <pc:docMk/>
            <pc:sldMk cId="311933118" sldId="2039"/>
            <ac:picMk id="7" creationId="{7CBEAC8A-B1CA-4BDB-8C07-EA3D1AC5D565}"/>
          </ac:picMkLst>
        </pc:picChg>
      </pc:sldChg>
      <pc:sldChg chg="addSp delSp modSp ord modNotes">
        <pc:chgData name="Sousa, Juliana (BIR)" userId="S::sousajul@paho.org::6ec38469-b5fd-41b0-81a5-ef7a40146efe" providerId="AD" clId="Web-{1AC82163-36C5-F841-7ADA-7432D0467305}" dt="2022-04-12T18:20:33.927" v="947"/>
        <pc:sldMkLst>
          <pc:docMk/>
          <pc:sldMk cId="1311676466" sldId="2040"/>
        </pc:sldMkLst>
        <pc:spChg chg="add mod">
          <ac:chgData name="Sousa, Juliana (BIR)" userId="S::sousajul@paho.org::6ec38469-b5fd-41b0-81a5-ef7a40146efe" providerId="AD" clId="Web-{1AC82163-36C5-F841-7ADA-7432D0467305}" dt="2022-04-12T18:07:10.662" v="921" actId="20577"/>
          <ac:spMkLst>
            <pc:docMk/>
            <pc:sldMk cId="1311676466" sldId="2040"/>
            <ac:spMk id="2" creationId="{68A019E4-3B57-E1A3-C21A-60282BE9B9D3}"/>
          </ac:spMkLst>
        </pc:spChg>
        <pc:spChg chg="mod">
          <ac:chgData name="Sousa, Juliana (BIR)" userId="S::sousajul@paho.org::6ec38469-b5fd-41b0-81a5-ef7a40146efe" providerId="AD" clId="Web-{1AC82163-36C5-F841-7ADA-7432D0467305}" dt="2022-04-12T18:04:58.235" v="911" actId="1076"/>
          <ac:spMkLst>
            <pc:docMk/>
            <pc:sldMk cId="1311676466" sldId="2040"/>
            <ac:spMk id="3" creationId="{19EF9903-6DA2-4F96-BB0C-FDF26FAD66C9}"/>
          </ac:spMkLst>
        </pc:spChg>
        <pc:spChg chg="mod">
          <ac:chgData name="Sousa, Juliana (BIR)" userId="S::sousajul@paho.org::6ec38469-b5fd-41b0-81a5-ef7a40146efe" providerId="AD" clId="Web-{1AC82163-36C5-F841-7ADA-7432D0467305}" dt="2022-04-12T18:05:49.955" v="917" actId="20577"/>
          <ac:spMkLst>
            <pc:docMk/>
            <pc:sldMk cId="1311676466" sldId="2040"/>
            <ac:spMk id="5" creationId="{65D31984-644D-445F-85B5-36D4258214A7}"/>
          </ac:spMkLst>
        </pc:spChg>
        <pc:spChg chg="del">
          <ac:chgData name="Sousa, Juliana (BIR)" userId="S::sousajul@paho.org::6ec38469-b5fd-41b0-81a5-ef7a40146efe" providerId="AD" clId="Web-{1AC82163-36C5-F841-7ADA-7432D0467305}" dt="2022-04-12T17:37:56.922" v="635"/>
          <ac:spMkLst>
            <pc:docMk/>
            <pc:sldMk cId="1311676466" sldId="2040"/>
            <ac:spMk id="7" creationId="{57EDC156-22C9-4F60-A333-2497C1EEA81D}"/>
          </ac:spMkLst>
        </pc:spChg>
        <pc:picChg chg="del">
          <ac:chgData name="Sousa, Juliana (BIR)" userId="S::sousajul@paho.org::6ec38469-b5fd-41b0-81a5-ef7a40146efe" providerId="AD" clId="Web-{1AC82163-36C5-F841-7ADA-7432D0467305}" dt="2022-04-12T17:38:07.813" v="637"/>
          <ac:picMkLst>
            <pc:docMk/>
            <pc:sldMk cId="1311676466" sldId="2040"/>
            <ac:picMk id="12" creationId="{087738DB-9009-48C3-B60B-DBA304145C87}"/>
          </ac:picMkLst>
        </pc:picChg>
        <pc:picChg chg="del">
          <ac:chgData name="Sousa, Juliana (BIR)" userId="S::sousajul@paho.org::6ec38469-b5fd-41b0-81a5-ef7a40146efe" providerId="AD" clId="Web-{1AC82163-36C5-F841-7ADA-7432D0467305}" dt="2022-04-12T17:37:56.922" v="634"/>
          <ac:picMkLst>
            <pc:docMk/>
            <pc:sldMk cId="1311676466" sldId="2040"/>
            <ac:picMk id="1030" creationId="{F0496C30-44FD-45FE-B4CE-E7DAD21B8E40}"/>
          </ac:picMkLst>
        </pc:picChg>
        <pc:picChg chg="del mod">
          <ac:chgData name="Sousa, Juliana (BIR)" userId="S::sousajul@paho.org::6ec38469-b5fd-41b0-81a5-ef7a40146efe" providerId="AD" clId="Web-{1AC82163-36C5-F841-7ADA-7432D0467305}" dt="2022-04-12T18:20:33.927" v="947"/>
          <ac:picMkLst>
            <pc:docMk/>
            <pc:sldMk cId="1311676466" sldId="2040"/>
            <ac:picMk id="1038" creationId="{4C290568-A97D-42DD-B9EF-201A9CA89532}"/>
          </ac:picMkLst>
        </pc:picChg>
      </pc:sldChg>
      <pc:sldChg chg="delSp del">
        <pc:chgData name="Sousa, Juliana (BIR)" userId="S::sousajul@paho.org::6ec38469-b5fd-41b0-81a5-ef7a40146efe" providerId="AD" clId="Web-{1AC82163-36C5-F841-7ADA-7432D0467305}" dt="2022-04-12T16:14:02.636" v="3"/>
        <pc:sldMkLst>
          <pc:docMk/>
          <pc:sldMk cId="605322142" sldId="2042"/>
        </pc:sldMkLst>
        <pc:picChg chg="del">
          <ac:chgData name="Sousa, Juliana (BIR)" userId="S::sousajul@paho.org::6ec38469-b5fd-41b0-81a5-ef7a40146efe" providerId="AD" clId="Web-{1AC82163-36C5-F841-7ADA-7432D0467305}" dt="2022-04-12T16:13:56.198" v="0"/>
          <ac:picMkLst>
            <pc:docMk/>
            <pc:sldMk cId="605322142" sldId="2042"/>
            <ac:picMk id="2056" creationId="{674A460F-D45E-4046-8DBC-FEC374315E11}"/>
          </ac:picMkLst>
        </pc:picChg>
      </pc:sldChg>
      <pc:sldChg chg="addSp delSp modSp mod setBg">
        <pc:chgData name="Sousa, Juliana (BIR)" userId="S::sousajul@paho.org::6ec38469-b5fd-41b0-81a5-ef7a40146efe" providerId="AD" clId="Web-{1AC82163-36C5-F841-7ADA-7432D0467305}" dt="2022-04-12T18:35:09.867" v="1068"/>
        <pc:sldMkLst>
          <pc:docMk/>
          <pc:sldMk cId="3721714455" sldId="2043"/>
        </pc:sldMkLst>
        <pc:spChg chg="mod">
          <ac:chgData name="Sousa, Juliana (BIR)" userId="S::sousajul@paho.org::6ec38469-b5fd-41b0-81a5-ef7a40146efe" providerId="AD" clId="Web-{1AC82163-36C5-F841-7ADA-7432D0467305}" dt="2022-04-12T18:34:42.914" v="1066" actId="20577"/>
          <ac:spMkLst>
            <pc:docMk/>
            <pc:sldMk cId="3721714455" sldId="2043"/>
            <ac:spMk id="2" creationId="{CCAD31E7-3C98-4F3C-8AC2-3AA3EED28E94}"/>
          </ac:spMkLst>
        </pc:spChg>
        <pc:spChg chg="add del">
          <ac:chgData name="Sousa, Juliana (BIR)" userId="S::sousajul@paho.org::6ec38469-b5fd-41b0-81a5-ef7a40146efe" providerId="AD" clId="Web-{1AC82163-36C5-F841-7ADA-7432D0467305}" dt="2022-04-12T16:16:48.608" v="15"/>
          <ac:spMkLst>
            <pc:docMk/>
            <pc:sldMk cId="3721714455" sldId="2043"/>
            <ac:spMk id="3" creationId="{644E5F0C-F5F6-4FFE-B555-4BDEE292DC8B}"/>
          </ac:spMkLst>
        </pc:spChg>
        <pc:spChg chg="add del">
          <ac:chgData name="Sousa, Juliana (BIR)" userId="S::sousajul@paho.org::6ec38469-b5fd-41b0-81a5-ef7a40146efe" providerId="AD" clId="Web-{1AC82163-36C5-F841-7ADA-7432D0467305}" dt="2022-04-12T16:18:37.797" v="30"/>
          <ac:spMkLst>
            <pc:docMk/>
            <pc:sldMk cId="3721714455" sldId="2043"/>
            <ac:spMk id="13" creationId="{50F6D742-5E27-4770-815C-34A8054FD85E}"/>
          </ac:spMkLst>
        </pc:spChg>
        <pc:spChg chg="add del">
          <ac:chgData name="Sousa, Juliana (BIR)" userId="S::sousajul@paho.org::6ec38469-b5fd-41b0-81a5-ef7a40146efe" providerId="AD" clId="Web-{1AC82163-36C5-F841-7ADA-7432D0467305}" dt="2022-04-12T16:17:41.249" v="26"/>
          <ac:spMkLst>
            <pc:docMk/>
            <pc:sldMk cId="3721714455" sldId="2043"/>
            <ac:spMk id="16" creationId="{DCC231C8-C761-4B31-9B1C-C6D19248C6B3}"/>
          </ac:spMkLst>
        </pc:spChg>
        <pc:spChg chg="add del">
          <ac:chgData name="Sousa, Juliana (BIR)" userId="S::sousajul@paho.org::6ec38469-b5fd-41b0-81a5-ef7a40146efe" providerId="AD" clId="Web-{1AC82163-36C5-F841-7ADA-7432D0467305}" dt="2022-04-12T16:18:37.797" v="30"/>
          <ac:spMkLst>
            <pc:docMk/>
            <pc:sldMk cId="3721714455" sldId="2043"/>
            <ac:spMk id="18" creationId="{1F8A981E-6C01-464B-9B2A-810AFEC27C6B}"/>
          </ac:spMkLst>
        </pc:spChg>
        <pc:spChg chg="add mod">
          <ac:chgData name="Sousa, Juliana (BIR)" userId="S::sousajul@paho.org::6ec38469-b5fd-41b0-81a5-ef7a40146efe" providerId="AD" clId="Web-{1AC82163-36C5-F841-7ADA-7432D0467305}" dt="2022-04-12T16:27:03.010" v="101" actId="14100"/>
          <ac:spMkLst>
            <pc:docMk/>
            <pc:sldMk cId="3721714455" sldId="2043"/>
            <ac:spMk id="144" creationId="{0DAF13BA-EF61-7AA8-CE60-B32361B61653}"/>
          </ac:spMkLst>
        </pc:spChg>
        <pc:spChg chg="add mod">
          <ac:chgData name="Sousa, Juliana (BIR)" userId="S::sousajul@paho.org::6ec38469-b5fd-41b0-81a5-ef7a40146efe" providerId="AD" clId="Web-{1AC82163-36C5-F841-7ADA-7432D0467305}" dt="2022-04-12T16:27:09.010" v="102" actId="14100"/>
          <ac:spMkLst>
            <pc:docMk/>
            <pc:sldMk cId="3721714455" sldId="2043"/>
            <ac:spMk id="145" creationId="{624F981B-8AF7-7BEC-1D1E-0F9650905813}"/>
          </ac:spMkLst>
        </pc:spChg>
        <pc:spChg chg="add mod">
          <ac:chgData name="Sousa, Juliana (BIR)" userId="S::sousajul@paho.org::6ec38469-b5fd-41b0-81a5-ef7a40146efe" providerId="AD" clId="Web-{1AC82163-36C5-F841-7ADA-7432D0467305}" dt="2022-04-12T16:27:19.823" v="104" actId="1076"/>
          <ac:spMkLst>
            <pc:docMk/>
            <pc:sldMk cId="3721714455" sldId="2043"/>
            <ac:spMk id="146" creationId="{755DEF5B-960F-A003-9DAE-519B7A5B9381}"/>
          </ac:spMkLst>
        </pc:spChg>
        <pc:spChg chg="add mod">
          <ac:chgData name="Sousa, Juliana (BIR)" userId="S::sousajul@paho.org::6ec38469-b5fd-41b0-81a5-ef7a40146efe" providerId="AD" clId="Web-{1AC82163-36C5-F841-7ADA-7432D0467305}" dt="2022-04-12T16:27:25.839" v="106" actId="1076"/>
          <ac:spMkLst>
            <pc:docMk/>
            <pc:sldMk cId="3721714455" sldId="2043"/>
            <ac:spMk id="147" creationId="{B9DA6E3C-BA1C-6FC7-896B-24691E27966B}"/>
          </ac:spMkLst>
        </pc:spChg>
        <pc:spChg chg="add mod">
          <ac:chgData name="Sousa, Juliana (BIR)" userId="S::sousajul@paho.org::6ec38469-b5fd-41b0-81a5-ef7a40146efe" providerId="AD" clId="Web-{1AC82163-36C5-F841-7ADA-7432D0467305}" dt="2022-04-12T16:21:03.785" v="52"/>
          <ac:spMkLst>
            <pc:docMk/>
            <pc:sldMk cId="3721714455" sldId="2043"/>
            <ac:spMk id="148" creationId="{7ADB4B29-CC57-DAB1-73EE-19EB195D9074}"/>
          </ac:spMkLst>
        </pc:spChg>
        <pc:spChg chg="add del mod">
          <ac:chgData name="Sousa, Juliana (BIR)" userId="S::sousajul@paho.org::6ec38469-b5fd-41b0-81a5-ef7a40146efe" providerId="AD" clId="Web-{1AC82163-36C5-F841-7ADA-7432D0467305}" dt="2022-04-12T18:35:09.867" v="1068"/>
          <ac:spMkLst>
            <pc:docMk/>
            <pc:sldMk cId="3721714455" sldId="2043"/>
            <ac:spMk id="432" creationId="{8F9245AF-9A1E-3D1B-E93E-65D7AD621AEB}"/>
          </ac:spMkLst>
        </pc:spChg>
        <pc:grpChg chg="add del">
          <ac:chgData name="Sousa, Juliana (BIR)" userId="S::sousajul@paho.org::6ec38469-b5fd-41b0-81a5-ef7a40146efe" providerId="AD" clId="Web-{1AC82163-36C5-F841-7ADA-7432D0467305}" dt="2022-04-12T16:18:37.797" v="30"/>
          <ac:grpSpMkLst>
            <pc:docMk/>
            <pc:sldMk cId="3721714455" sldId="2043"/>
            <ac:grpSpMk id="24" creationId="{DA7CA12E-1C57-4ACE-A7E7-D354C3A86F99}"/>
          </ac:grpSpMkLst>
        </pc:grpChg>
        <pc:graphicFrameChg chg="add del">
          <ac:chgData name="Sousa, Juliana (BIR)" userId="S::sousajul@paho.org::6ec38469-b5fd-41b0-81a5-ef7a40146efe" providerId="AD" clId="Web-{1AC82163-36C5-F841-7ADA-7432D0467305}" dt="2022-04-12T16:16:07.060" v="10"/>
          <ac:graphicFrameMkLst>
            <pc:docMk/>
            <pc:sldMk cId="3721714455" sldId="2043"/>
            <ac:graphicFrameMk id="5" creationId="{0A6380A9-64FD-510D-0331-5AB121BC115F}"/>
          </ac:graphicFrameMkLst>
        </pc:graphicFrameChg>
        <pc:graphicFrameChg chg="add del">
          <ac:chgData name="Sousa, Juliana (BIR)" userId="S::sousajul@paho.org::6ec38469-b5fd-41b0-81a5-ef7a40146efe" providerId="AD" clId="Web-{1AC82163-36C5-F841-7ADA-7432D0467305}" dt="2022-04-12T16:16:41.983" v="12"/>
          <ac:graphicFrameMkLst>
            <pc:docMk/>
            <pc:sldMk cId="3721714455" sldId="2043"/>
            <ac:graphicFrameMk id="7" creationId="{F1F9B247-0E3A-DA96-FD3F-F87B62083952}"/>
          </ac:graphicFrameMkLst>
        </pc:graphicFrameChg>
        <pc:graphicFrameChg chg="add del">
          <ac:chgData name="Sousa, Juliana (BIR)" userId="S::sousajul@paho.org::6ec38469-b5fd-41b0-81a5-ef7a40146efe" providerId="AD" clId="Web-{1AC82163-36C5-F841-7ADA-7432D0467305}" dt="2022-04-12T16:16:48.592" v="14"/>
          <ac:graphicFrameMkLst>
            <pc:docMk/>
            <pc:sldMk cId="3721714455" sldId="2043"/>
            <ac:graphicFrameMk id="9" creationId="{0A6380A9-64FD-510D-0331-5AB121BC115F}"/>
          </ac:graphicFrameMkLst>
        </pc:graphicFrameChg>
        <pc:graphicFrameChg chg="add mod modGraphic">
          <ac:chgData name="Sousa, Juliana (BIR)" userId="S::sousajul@paho.org::6ec38469-b5fd-41b0-81a5-ef7a40146efe" providerId="AD" clId="Web-{1AC82163-36C5-F841-7ADA-7432D0467305}" dt="2022-04-12T16:26:44.057" v="100" actId="20577"/>
          <ac:graphicFrameMkLst>
            <pc:docMk/>
            <pc:sldMk cId="3721714455" sldId="2043"/>
            <ac:graphicFrameMk id="11" creationId="{F1F9B247-0E3A-DA96-FD3F-F87B62083952}"/>
          </ac:graphicFrameMkLst>
        </pc:graphicFrameChg>
        <pc:picChg chg="add del mod modCrop">
          <ac:chgData name="Sousa, Juliana (BIR)" userId="S::sousajul@paho.org::6ec38469-b5fd-41b0-81a5-ef7a40146efe" providerId="AD" clId="Web-{1AC82163-36C5-F841-7ADA-7432D0467305}" dt="2022-04-12T18:35:08.539" v="1067"/>
          <ac:picMkLst>
            <pc:docMk/>
            <pc:sldMk cId="3721714455" sldId="2043"/>
            <ac:picMk id="430" creationId="{3B6C0156-748B-EB47-68B6-DE999A6689DC}"/>
          </ac:picMkLst>
        </pc:picChg>
        <pc:cxnChg chg="add del">
          <ac:chgData name="Sousa, Juliana (BIR)" userId="S::sousajul@paho.org::6ec38469-b5fd-41b0-81a5-ef7a40146efe" providerId="AD" clId="Web-{1AC82163-36C5-F841-7ADA-7432D0467305}" dt="2022-04-12T16:18:37.797" v="30"/>
          <ac:cxnSpMkLst>
            <pc:docMk/>
            <pc:sldMk cId="3721714455" sldId="2043"/>
            <ac:cxnSpMk id="20" creationId="{2A9A8322-122E-4010-9D4B-392D0496DB34}"/>
          </ac:cxnSpMkLst>
        </pc:cxnChg>
        <pc:cxnChg chg="add del">
          <ac:chgData name="Sousa, Juliana (BIR)" userId="S::sousajul@paho.org::6ec38469-b5fd-41b0-81a5-ef7a40146efe" providerId="AD" clId="Web-{1AC82163-36C5-F841-7ADA-7432D0467305}" dt="2022-04-12T16:18:37.797" v="30"/>
          <ac:cxnSpMkLst>
            <pc:docMk/>
            <pc:sldMk cId="3721714455" sldId="2043"/>
            <ac:cxnSpMk id="22" creationId="{6B105340-22AC-40E0-8167-915C9267AF3A}"/>
          </ac:cxnSpMkLst>
        </pc:cxnChg>
      </pc:sldChg>
      <pc:sldChg chg="addSp modSp">
        <pc:chgData name="Sousa, Juliana (BIR)" userId="S::sousajul@paho.org::6ec38469-b5fd-41b0-81a5-ef7a40146efe" providerId="AD" clId="Web-{1AC82163-36C5-F841-7ADA-7432D0467305}" dt="2022-04-12T18:37:26.729" v="1081" actId="20577"/>
        <pc:sldMkLst>
          <pc:docMk/>
          <pc:sldMk cId="4282320180" sldId="2044"/>
        </pc:sldMkLst>
        <pc:spChg chg="mod">
          <ac:chgData name="Sousa, Juliana (BIR)" userId="S::sousajul@paho.org::6ec38469-b5fd-41b0-81a5-ef7a40146efe" providerId="AD" clId="Web-{1AC82163-36C5-F841-7ADA-7432D0467305}" dt="2022-04-12T18:08:56.711" v="932" actId="20577"/>
          <ac:spMkLst>
            <pc:docMk/>
            <pc:sldMk cId="4282320180" sldId="2044"/>
            <ac:spMk id="2" creationId="{60F124F9-9B35-4D15-9CA4-BF630B8D993D}"/>
          </ac:spMkLst>
        </pc:spChg>
        <pc:spChg chg="mod">
          <ac:chgData name="Sousa, Juliana (BIR)" userId="S::sousajul@paho.org::6ec38469-b5fd-41b0-81a5-ef7a40146efe" providerId="AD" clId="Web-{1AC82163-36C5-F841-7ADA-7432D0467305}" dt="2022-04-12T18:37:26.729" v="1081" actId="20577"/>
          <ac:spMkLst>
            <pc:docMk/>
            <pc:sldMk cId="4282320180" sldId="2044"/>
            <ac:spMk id="3" creationId="{5563342D-B8FF-47A7-A753-DE7377C72627}"/>
          </ac:spMkLst>
        </pc:spChg>
        <pc:spChg chg="add mod">
          <ac:chgData name="Sousa, Juliana (BIR)" userId="S::sousajul@paho.org::6ec38469-b5fd-41b0-81a5-ef7a40146efe" providerId="AD" clId="Web-{1AC82163-36C5-F841-7ADA-7432D0467305}" dt="2022-04-12T18:09:10.258" v="934" actId="20577"/>
          <ac:spMkLst>
            <pc:docMk/>
            <pc:sldMk cId="4282320180" sldId="2044"/>
            <ac:spMk id="4" creationId="{AC2CDF0F-67B5-C187-C004-3D35F64158C0}"/>
          </ac:spMkLst>
        </pc:spChg>
        <pc:picChg chg="add mod">
          <ac:chgData name="Sousa, Juliana (BIR)" userId="S::sousajul@paho.org::6ec38469-b5fd-41b0-81a5-ef7a40146efe" providerId="AD" clId="Web-{1AC82163-36C5-F841-7ADA-7432D0467305}" dt="2022-04-12T18:23:54.916" v="976" actId="14100"/>
          <ac:picMkLst>
            <pc:docMk/>
            <pc:sldMk cId="4282320180" sldId="2044"/>
            <ac:picMk id="5" creationId="{0619977A-5948-6689-233C-7EA7F2F80B5C}"/>
          </ac:picMkLst>
        </pc:picChg>
        <pc:picChg chg="add mod">
          <ac:chgData name="Sousa, Juliana (BIR)" userId="S::sousajul@paho.org::6ec38469-b5fd-41b0-81a5-ef7a40146efe" providerId="AD" clId="Web-{1AC82163-36C5-F841-7ADA-7432D0467305}" dt="2022-04-12T18:23:57.181" v="977" actId="1076"/>
          <ac:picMkLst>
            <pc:docMk/>
            <pc:sldMk cId="4282320180" sldId="2044"/>
            <ac:picMk id="6" creationId="{D9ED1EF7-0337-D04C-4382-0DAC8FBC29E8}"/>
          </ac:picMkLst>
        </pc:picChg>
      </pc:sldChg>
      <pc:sldChg chg="addSp delSp modSp">
        <pc:chgData name="Sousa, Juliana (BIR)" userId="S::sousajul@paho.org::6ec38469-b5fd-41b0-81a5-ef7a40146efe" providerId="AD" clId="Web-{1AC82163-36C5-F841-7ADA-7432D0467305}" dt="2022-04-12T18:39:30.326" v="1127"/>
        <pc:sldMkLst>
          <pc:docMk/>
          <pc:sldMk cId="2402993844" sldId="2046"/>
        </pc:sldMkLst>
        <pc:spChg chg="mod">
          <ac:chgData name="Sousa, Juliana (BIR)" userId="S::sousajul@paho.org::6ec38469-b5fd-41b0-81a5-ef7a40146efe" providerId="AD" clId="Web-{1AC82163-36C5-F841-7ADA-7432D0467305}" dt="2022-04-12T18:08:28.023" v="924" actId="1076"/>
          <ac:spMkLst>
            <pc:docMk/>
            <pc:sldMk cId="2402993844" sldId="2046"/>
            <ac:spMk id="2" creationId="{9FC272A9-9F69-F12E-4DDB-B3A13CBAC8C3}"/>
          </ac:spMkLst>
        </pc:spChg>
        <pc:spChg chg="del">
          <ac:chgData name="Sousa, Juliana (BIR)" userId="S::sousajul@paho.org::6ec38469-b5fd-41b0-81a5-ef7a40146efe" providerId="AD" clId="Web-{1AC82163-36C5-F841-7ADA-7432D0467305}" dt="2022-04-12T16:29:23.888" v="107"/>
          <ac:spMkLst>
            <pc:docMk/>
            <pc:sldMk cId="2402993844" sldId="2046"/>
            <ac:spMk id="3" creationId="{BD5FC74B-671E-E74F-A76F-DA056A7BF1F0}"/>
          </ac:spMkLst>
        </pc:spChg>
        <pc:spChg chg="add del mod">
          <ac:chgData name="Sousa, Juliana (BIR)" userId="S::sousajul@paho.org::6ec38469-b5fd-41b0-81a5-ef7a40146efe" providerId="AD" clId="Web-{1AC82163-36C5-F841-7ADA-7432D0467305}" dt="2022-04-12T16:29:52.498" v="109"/>
          <ac:spMkLst>
            <pc:docMk/>
            <pc:sldMk cId="2402993844" sldId="2046"/>
            <ac:spMk id="6" creationId="{BFD80410-071F-DFAF-476C-018998462CB4}"/>
          </ac:spMkLst>
        </pc:spChg>
        <pc:spChg chg="add del mod">
          <ac:chgData name="Sousa, Juliana (BIR)" userId="S::sousajul@paho.org::6ec38469-b5fd-41b0-81a5-ef7a40146efe" providerId="AD" clId="Web-{1AC82163-36C5-F841-7ADA-7432D0467305}" dt="2022-04-12T16:34:17.050" v="123"/>
          <ac:spMkLst>
            <pc:docMk/>
            <pc:sldMk cId="2402993844" sldId="2046"/>
            <ac:spMk id="11" creationId="{D325CB4E-5DDC-1CD2-ABAC-F50F25B4F328}"/>
          </ac:spMkLst>
        </pc:spChg>
        <pc:spChg chg="add mod topLvl">
          <ac:chgData name="Sousa, Juliana (BIR)" userId="S::sousajul@paho.org::6ec38469-b5fd-41b0-81a5-ef7a40146efe" providerId="AD" clId="Web-{1AC82163-36C5-F841-7ADA-7432D0467305}" dt="2022-04-12T18:39:24.372" v="1126"/>
          <ac:spMkLst>
            <pc:docMk/>
            <pc:sldMk cId="2402993844" sldId="2046"/>
            <ac:spMk id="17" creationId="{93D3539D-A660-8F24-1181-C6E25D04C66E}"/>
          </ac:spMkLst>
        </pc:spChg>
        <pc:spChg chg="add mod">
          <ac:chgData name="Sousa, Juliana (BIR)" userId="S::sousajul@paho.org::6ec38469-b5fd-41b0-81a5-ef7a40146efe" providerId="AD" clId="Web-{1AC82163-36C5-F841-7ADA-7432D0467305}" dt="2022-04-12T16:52:28.619" v="284" actId="1076"/>
          <ac:spMkLst>
            <pc:docMk/>
            <pc:sldMk cId="2402993844" sldId="2046"/>
            <ac:spMk id="18" creationId="{F8DCAD07-7BC9-F435-68BA-A695BD8A0AC1}"/>
          </ac:spMkLst>
        </pc:spChg>
        <pc:spChg chg="add mod">
          <ac:chgData name="Sousa, Juliana (BIR)" userId="S::sousajul@paho.org::6ec38469-b5fd-41b0-81a5-ef7a40146efe" providerId="AD" clId="Web-{1AC82163-36C5-F841-7ADA-7432D0467305}" dt="2022-04-12T16:52:37.963" v="287" actId="1076"/>
          <ac:spMkLst>
            <pc:docMk/>
            <pc:sldMk cId="2402993844" sldId="2046"/>
            <ac:spMk id="20" creationId="{69C676EC-60E6-31A3-F5FF-5AA0227E9A1E}"/>
          </ac:spMkLst>
        </pc:spChg>
        <pc:spChg chg="add mod">
          <ac:chgData name="Sousa, Juliana (BIR)" userId="S::sousajul@paho.org::6ec38469-b5fd-41b0-81a5-ef7a40146efe" providerId="AD" clId="Web-{1AC82163-36C5-F841-7ADA-7432D0467305}" dt="2022-04-12T17:05:01.618" v="324"/>
          <ac:spMkLst>
            <pc:docMk/>
            <pc:sldMk cId="2402993844" sldId="2046"/>
            <ac:spMk id="22" creationId="{93485177-B4E2-559F-654B-22309EBF8300}"/>
          </ac:spMkLst>
        </pc:spChg>
        <pc:spChg chg="add del">
          <ac:chgData name="Sousa, Juliana (BIR)" userId="S::sousajul@paho.org::6ec38469-b5fd-41b0-81a5-ef7a40146efe" providerId="AD" clId="Web-{1AC82163-36C5-F841-7ADA-7432D0467305}" dt="2022-04-12T17:04:48.462" v="323"/>
          <ac:spMkLst>
            <pc:docMk/>
            <pc:sldMk cId="2402993844" sldId="2046"/>
            <ac:spMk id="23" creationId="{9B589EF8-3012-615C-E867-31D95E22CB48}"/>
          </ac:spMkLst>
        </pc:spChg>
        <pc:grpChg chg="add del mod">
          <ac:chgData name="Sousa, Juliana (BIR)" userId="S::sousajul@paho.org::6ec38469-b5fd-41b0-81a5-ef7a40146efe" providerId="AD" clId="Web-{1AC82163-36C5-F841-7ADA-7432D0467305}" dt="2022-04-12T18:39:24.372" v="1126"/>
          <ac:grpSpMkLst>
            <pc:docMk/>
            <pc:sldMk cId="2402993844" sldId="2046"/>
            <ac:grpSpMk id="19" creationId="{03814100-1689-9B09-FD18-6728353BDA80}"/>
          </ac:grpSpMkLst>
        </pc:grpChg>
        <pc:grpChg chg="add">
          <ac:chgData name="Sousa, Juliana (BIR)" userId="S::sousajul@paho.org::6ec38469-b5fd-41b0-81a5-ef7a40146efe" providerId="AD" clId="Web-{1AC82163-36C5-F841-7ADA-7432D0467305}" dt="2022-04-12T18:39:30.326" v="1127"/>
          <ac:grpSpMkLst>
            <pc:docMk/>
            <pc:sldMk cId="2402993844" sldId="2046"/>
            <ac:grpSpMk id="24" creationId="{0759AE66-998A-9AA0-4F16-5A428A58356A}"/>
          </ac:grpSpMkLst>
        </pc:grpChg>
        <pc:picChg chg="add del mod ord modCrop">
          <ac:chgData name="Sousa, Juliana (BIR)" userId="S::sousajul@paho.org::6ec38469-b5fd-41b0-81a5-ef7a40146efe" providerId="AD" clId="Web-{1AC82163-36C5-F841-7ADA-7432D0467305}" dt="2022-04-12T16:34:12.816" v="122"/>
          <ac:picMkLst>
            <pc:docMk/>
            <pc:sldMk cId="2402993844" sldId="2046"/>
            <ac:picMk id="4" creationId="{E0DB26E1-5448-AE15-232C-54498A2A3758}"/>
          </ac:picMkLst>
        </pc:picChg>
        <pc:picChg chg="add del mod">
          <ac:chgData name="Sousa, Juliana (BIR)" userId="S::sousajul@paho.org::6ec38469-b5fd-41b0-81a5-ef7a40146efe" providerId="AD" clId="Web-{1AC82163-36C5-F841-7ADA-7432D0467305}" dt="2022-04-12T16:32:00.922" v="117"/>
          <ac:picMkLst>
            <pc:docMk/>
            <pc:sldMk cId="2402993844" sldId="2046"/>
            <ac:picMk id="7" creationId="{9C09D9BA-1F01-4454-97B0-ED89FBE9B354}"/>
          </ac:picMkLst>
        </pc:picChg>
        <pc:picChg chg="add mod topLvl">
          <ac:chgData name="Sousa, Juliana (BIR)" userId="S::sousajul@paho.org::6ec38469-b5fd-41b0-81a5-ef7a40146efe" providerId="AD" clId="Web-{1AC82163-36C5-F841-7ADA-7432D0467305}" dt="2022-04-12T18:39:24.372" v="1126"/>
          <ac:picMkLst>
            <pc:docMk/>
            <pc:sldMk cId="2402993844" sldId="2046"/>
            <ac:picMk id="8" creationId="{6871F7C5-19AB-3746-6F7C-3147777CBB74}"/>
          </ac:picMkLst>
        </pc:picChg>
        <pc:picChg chg="add del mod">
          <ac:chgData name="Sousa, Juliana (BIR)" userId="S::sousajul@paho.org::6ec38469-b5fd-41b0-81a5-ef7a40146efe" providerId="AD" clId="Web-{1AC82163-36C5-F841-7ADA-7432D0467305}" dt="2022-04-12T16:32:42.986" v="121"/>
          <ac:picMkLst>
            <pc:docMk/>
            <pc:sldMk cId="2402993844" sldId="2046"/>
            <ac:picMk id="9" creationId="{EB8B49B3-65A7-4B81-83E5-7251D1E8BD5D}"/>
          </ac:picMkLst>
        </pc:picChg>
        <pc:picChg chg="add mod">
          <ac:chgData name="Sousa, Juliana (BIR)" userId="S::sousajul@paho.org::6ec38469-b5fd-41b0-81a5-ef7a40146efe" providerId="AD" clId="Web-{1AC82163-36C5-F841-7ADA-7432D0467305}" dt="2022-04-12T16:52:33.401" v="286" actId="1076"/>
          <ac:picMkLst>
            <pc:docMk/>
            <pc:sldMk cId="2402993844" sldId="2046"/>
            <ac:picMk id="12" creationId="{3914C457-13F7-62B8-0006-4D5BB93A8E38}"/>
          </ac:picMkLst>
        </pc:picChg>
        <pc:picChg chg="add del mod">
          <ac:chgData name="Sousa, Juliana (BIR)" userId="S::sousajul@paho.org::6ec38469-b5fd-41b0-81a5-ef7a40146efe" providerId="AD" clId="Web-{1AC82163-36C5-F841-7ADA-7432D0467305}" dt="2022-04-12T16:37:48.835" v="130"/>
          <ac:picMkLst>
            <pc:docMk/>
            <pc:sldMk cId="2402993844" sldId="2046"/>
            <ac:picMk id="13" creationId="{5089F579-A91A-9904-155C-0A8AC0CAA6F5}"/>
          </ac:picMkLst>
        </pc:picChg>
        <pc:picChg chg="add del mod">
          <ac:chgData name="Sousa, Juliana (BIR)" userId="S::sousajul@paho.org::6ec38469-b5fd-41b0-81a5-ef7a40146efe" providerId="AD" clId="Web-{1AC82163-36C5-F841-7ADA-7432D0467305}" dt="2022-04-12T16:48:32.911" v="214"/>
          <ac:picMkLst>
            <pc:docMk/>
            <pc:sldMk cId="2402993844" sldId="2046"/>
            <ac:picMk id="14" creationId="{9FB73A3B-4460-408A-DABC-5A32144656ED}"/>
          </ac:picMkLst>
        </pc:picChg>
        <pc:picChg chg="add del mod">
          <ac:chgData name="Sousa, Juliana (BIR)" userId="S::sousajul@paho.org::6ec38469-b5fd-41b0-81a5-ef7a40146efe" providerId="AD" clId="Web-{1AC82163-36C5-F841-7ADA-7432D0467305}" dt="2022-04-12T16:40:29.479" v="135"/>
          <ac:picMkLst>
            <pc:docMk/>
            <pc:sldMk cId="2402993844" sldId="2046"/>
            <ac:picMk id="15" creationId="{5F6A6422-7A09-08A3-BFFF-91F1FE98DA63}"/>
          </ac:picMkLst>
        </pc:picChg>
        <pc:picChg chg="add del mod">
          <ac:chgData name="Sousa, Juliana (BIR)" userId="S::sousajul@paho.org::6ec38469-b5fd-41b0-81a5-ef7a40146efe" providerId="AD" clId="Web-{1AC82163-36C5-F841-7ADA-7432D0467305}" dt="2022-04-12T16:40:45.354" v="140"/>
          <ac:picMkLst>
            <pc:docMk/>
            <pc:sldMk cId="2402993844" sldId="2046"/>
            <ac:picMk id="16" creationId="{7EB2CD15-0CD7-B2D4-D092-0D8CBAD55208}"/>
          </ac:picMkLst>
        </pc:picChg>
        <pc:cxnChg chg="add del">
          <ac:chgData name="Sousa, Juliana (BIR)" userId="S::sousajul@paho.org::6ec38469-b5fd-41b0-81a5-ef7a40146efe" providerId="AD" clId="Web-{1AC82163-36C5-F841-7ADA-7432D0467305}" dt="2022-04-12T17:03:43.867" v="312"/>
          <ac:cxnSpMkLst>
            <pc:docMk/>
            <pc:sldMk cId="2402993844" sldId="2046"/>
            <ac:cxnSpMk id="21" creationId="{C49B1B9D-B5C9-CF41-1C2A-3412D680563A}"/>
          </ac:cxnSpMkLst>
        </pc:cxnChg>
      </pc:sldChg>
      <pc:sldChg chg="addSp delSp modSp mod setBg">
        <pc:chgData name="Sousa, Juliana (BIR)" userId="S::sousajul@paho.org::6ec38469-b5fd-41b0-81a5-ef7a40146efe" providerId="AD" clId="Web-{1AC82163-36C5-F841-7ADA-7432D0467305}" dt="2022-04-12T17:08:13.684" v="357" actId="20577"/>
        <pc:sldMkLst>
          <pc:docMk/>
          <pc:sldMk cId="3864135771" sldId="2047"/>
        </pc:sldMkLst>
        <pc:spChg chg="mod">
          <ac:chgData name="Sousa, Juliana (BIR)" userId="S::sousajul@paho.org::6ec38469-b5fd-41b0-81a5-ef7a40146efe" providerId="AD" clId="Web-{1AC82163-36C5-F841-7ADA-7432D0467305}" dt="2022-04-12T16:15:01.277" v="6"/>
          <ac:spMkLst>
            <pc:docMk/>
            <pc:sldMk cId="3864135771" sldId="2047"/>
            <ac:spMk id="2" creationId="{98277308-B3D5-D4BA-FB03-057298CFE598}"/>
          </ac:spMkLst>
        </pc:spChg>
        <pc:spChg chg="del mod">
          <ac:chgData name="Sousa, Juliana (BIR)" userId="S::sousajul@paho.org::6ec38469-b5fd-41b0-81a5-ef7a40146efe" providerId="AD" clId="Web-{1AC82163-36C5-F841-7ADA-7432D0467305}" dt="2022-04-12T17:05:51.135" v="330"/>
          <ac:spMkLst>
            <pc:docMk/>
            <pc:sldMk cId="3864135771" sldId="2047"/>
            <ac:spMk id="3" creationId="{B698119A-ADE9-D720-0BD0-112DB013D335}"/>
          </ac:spMkLst>
        </pc:spChg>
        <pc:spChg chg="add del">
          <ac:chgData name="Sousa, Juliana (BIR)" userId="S::sousajul@paho.org::6ec38469-b5fd-41b0-81a5-ef7a40146efe" providerId="AD" clId="Web-{1AC82163-36C5-F841-7ADA-7432D0467305}" dt="2022-04-12T16:15:01.277" v="6"/>
          <ac:spMkLst>
            <pc:docMk/>
            <pc:sldMk cId="3864135771" sldId="2047"/>
            <ac:spMk id="6" creationId="{884769FE-1656-422F-86E1-8C1B16C27BE1}"/>
          </ac:spMkLst>
        </pc:spChg>
        <pc:spChg chg="add del">
          <ac:chgData name="Sousa, Juliana (BIR)" userId="S::sousajul@paho.org::6ec38469-b5fd-41b0-81a5-ef7a40146efe" providerId="AD" clId="Web-{1AC82163-36C5-F841-7ADA-7432D0467305}" dt="2022-04-12T16:15:01.277" v="6"/>
          <ac:spMkLst>
            <pc:docMk/>
            <pc:sldMk cId="3864135771" sldId="2047"/>
            <ac:spMk id="9" creationId="{CB249F6D-244F-494A-98B9-5CC7413C4FB9}"/>
          </ac:spMkLst>
        </pc:spChg>
        <pc:spChg chg="add del">
          <ac:chgData name="Sousa, Juliana (BIR)" userId="S::sousajul@paho.org::6ec38469-b5fd-41b0-81a5-ef7a40146efe" providerId="AD" clId="Web-{1AC82163-36C5-F841-7ADA-7432D0467305}" dt="2022-04-12T16:15:01.277" v="6"/>
          <ac:spMkLst>
            <pc:docMk/>
            <pc:sldMk cId="3864135771" sldId="2047"/>
            <ac:spMk id="12" creationId="{506C536E-6ECA-4211-AF8C-A2671C484DA7}"/>
          </ac:spMkLst>
        </pc:spChg>
        <pc:spChg chg="add del">
          <ac:chgData name="Sousa, Juliana (BIR)" userId="S::sousajul@paho.org::6ec38469-b5fd-41b0-81a5-ef7a40146efe" providerId="AD" clId="Web-{1AC82163-36C5-F841-7ADA-7432D0467305}" dt="2022-04-12T16:15:01.277" v="6"/>
          <ac:spMkLst>
            <pc:docMk/>
            <pc:sldMk cId="3864135771" sldId="2047"/>
            <ac:spMk id="14" creationId="{AEAA70EA-2201-4F5D-AF08-58CFF851CCCD}"/>
          </ac:spMkLst>
        </pc:spChg>
        <pc:graphicFrameChg chg="add modGraphic">
          <ac:chgData name="Sousa, Juliana (BIR)" userId="S::sousajul@paho.org::6ec38469-b5fd-41b0-81a5-ef7a40146efe" providerId="AD" clId="Web-{1AC82163-36C5-F841-7ADA-7432D0467305}" dt="2022-04-12T17:08:13.684" v="357" actId="20577"/>
          <ac:graphicFrameMkLst>
            <pc:docMk/>
            <pc:sldMk cId="3864135771" sldId="2047"/>
            <ac:graphicFrameMk id="13" creationId="{D881DEF3-B824-839E-B5B9-52CC2D34215E}"/>
          </ac:graphicFrameMkLst>
        </pc:graphicFrameChg>
      </pc:sldChg>
      <pc:sldChg chg="addSp delSp modSp new mod ord modClrScheme chgLayout">
        <pc:chgData name="Sousa, Juliana (BIR)" userId="S::sousajul@paho.org::6ec38469-b5fd-41b0-81a5-ef7a40146efe" providerId="AD" clId="Web-{1AC82163-36C5-F841-7ADA-7432D0467305}" dt="2022-04-12T18:36:46.869" v="1078" actId="1076"/>
        <pc:sldMkLst>
          <pc:docMk/>
          <pc:sldMk cId="812721467" sldId="2048"/>
        </pc:sldMkLst>
        <pc:spChg chg="add mod">
          <ac:chgData name="Sousa, Juliana (BIR)" userId="S::sousajul@paho.org::6ec38469-b5fd-41b0-81a5-ef7a40146efe" providerId="AD" clId="Web-{1AC82163-36C5-F841-7ADA-7432D0467305}" dt="2022-04-12T18:34:04.429" v="1060" actId="20577"/>
          <ac:spMkLst>
            <pc:docMk/>
            <pc:sldMk cId="812721467" sldId="2048"/>
            <ac:spMk id="2" creationId="{4EF975DD-5BF9-C509-580B-C9A40737B590}"/>
          </ac:spMkLst>
        </pc:spChg>
        <pc:spChg chg="add del mod">
          <ac:chgData name="Sousa, Juliana (BIR)" userId="S::sousajul@paho.org::6ec38469-b5fd-41b0-81a5-ef7a40146efe" providerId="AD" clId="Web-{1AC82163-36C5-F841-7ADA-7432D0467305}" dt="2022-04-12T18:36:10.478" v="1071"/>
          <ac:spMkLst>
            <pc:docMk/>
            <pc:sldMk cId="812721467" sldId="2048"/>
            <ac:spMk id="3" creationId="{FFFB3C1F-DC14-A165-6AC6-8D5D62C6AAE0}"/>
          </ac:spMkLst>
        </pc:spChg>
        <pc:spChg chg="add mod">
          <ac:chgData name="Sousa, Juliana (BIR)" userId="S::sousajul@paho.org::6ec38469-b5fd-41b0-81a5-ef7a40146efe" providerId="AD" clId="Web-{1AC82163-36C5-F841-7ADA-7432D0467305}" dt="2022-04-12T18:36:46.869" v="1078" actId="1076"/>
          <ac:spMkLst>
            <pc:docMk/>
            <pc:sldMk cId="812721467" sldId="2048"/>
            <ac:spMk id="5" creationId="{9B8C1B51-DB1D-3589-3ECC-A6B18D44D802}"/>
          </ac:spMkLst>
        </pc:spChg>
        <pc:picChg chg="add mod ord">
          <ac:chgData name="Sousa, Juliana (BIR)" userId="S::sousajul@paho.org::6ec38469-b5fd-41b0-81a5-ef7a40146efe" providerId="AD" clId="Web-{1AC82163-36C5-F841-7ADA-7432D0467305}" dt="2022-04-12T18:36:14.853" v="1073" actId="1076"/>
          <ac:picMkLst>
            <pc:docMk/>
            <pc:sldMk cId="812721467" sldId="2048"/>
            <ac:picMk id="4" creationId="{BF8BA6D1-4A7F-D0F6-3DF8-7708612744B3}"/>
          </ac:picMkLst>
        </pc:picChg>
      </pc:sldChg>
      <pc:sldChg chg="addSp delSp modSp new del ord">
        <pc:chgData name="Sousa, Juliana (BIR)" userId="S::sousajul@paho.org::6ec38469-b5fd-41b0-81a5-ef7a40146efe" providerId="AD" clId="Web-{1AC82163-36C5-F841-7ADA-7432D0467305}" dt="2022-04-12T16:41:16.043" v="148"/>
        <pc:sldMkLst>
          <pc:docMk/>
          <pc:sldMk cId="1369128996" sldId="2048"/>
        </pc:sldMkLst>
        <pc:spChg chg="del">
          <ac:chgData name="Sousa, Juliana (BIR)" userId="S::sousajul@paho.org::6ec38469-b5fd-41b0-81a5-ef7a40146efe" providerId="AD" clId="Web-{1AC82163-36C5-F841-7ADA-7432D0467305}" dt="2022-04-12T16:40:47.683" v="141"/>
          <ac:spMkLst>
            <pc:docMk/>
            <pc:sldMk cId="1369128996" sldId="2048"/>
            <ac:spMk id="3" creationId="{C46B0A62-2583-7D20-6A88-16180E473C6F}"/>
          </ac:spMkLst>
        </pc:spChg>
        <pc:picChg chg="add mod">
          <ac:chgData name="Sousa, Juliana (BIR)" userId="S::sousajul@paho.org::6ec38469-b5fd-41b0-81a5-ef7a40146efe" providerId="AD" clId="Web-{1AC82163-36C5-F841-7ADA-7432D0467305}" dt="2022-04-12T16:41:10.808" v="147" actId="14100"/>
          <ac:picMkLst>
            <pc:docMk/>
            <pc:sldMk cId="1369128996" sldId="2048"/>
            <ac:picMk id="4" creationId="{18486AD6-67FF-B028-9F27-B3ECF593091C}"/>
          </ac:picMkLst>
        </pc:picChg>
        <pc:picChg chg="add">
          <ac:chgData name="Sousa, Juliana (BIR)" userId="S::sousajul@paho.org::6ec38469-b5fd-41b0-81a5-ef7a40146efe" providerId="AD" clId="Web-{1AC82163-36C5-F841-7ADA-7432D0467305}" dt="2022-04-12T16:40:53.105" v="144"/>
          <ac:picMkLst>
            <pc:docMk/>
            <pc:sldMk cId="1369128996" sldId="2048"/>
            <ac:picMk id="6" creationId="{89CCC72B-E2B3-048F-2F77-E98555C0D367}"/>
          </ac:picMkLst>
        </pc:picChg>
      </pc:sldChg>
      <pc:sldChg chg="addSp delSp modSp new ord">
        <pc:chgData name="Sousa, Juliana (BIR)" userId="S::sousajul@paho.org::6ec38469-b5fd-41b0-81a5-ef7a40146efe" providerId="AD" clId="Web-{1AC82163-36C5-F841-7ADA-7432D0467305}" dt="2022-04-12T18:46:50.615" v="1219" actId="1076"/>
        <pc:sldMkLst>
          <pc:docMk/>
          <pc:sldMk cId="2122056077" sldId="2049"/>
        </pc:sldMkLst>
        <pc:spChg chg="del mod">
          <ac:chgData name="Sousa, Juliana (BIR)" userId="S::sousajul@paho.org::6ec38469-b5fd-41b0-81a5-ef7a40146efe" providerId="AD" clId="Web-{1AC82163-36C5-F841-7ADA-7432D0467305}" dt="2022-04-12T18:37:58.933" v="1114"/>
          <ac:spMkLst>
            <pc:docMk/>
            <pc:sldMk cId="2122056077" sldId="2049"/>
            <ac:spMk id="2" creationId="{8951FBED-C57B-B02A-681D-2278A3614060}"/>
          </ac:spMkLst>
        </pc:spChg>
        <pc:spChg chg="mod">
          <ac:chgData name="Sousa, Juliana (BIR)" userId="S::sousajul@paho.org::6ec38469-b5fd-41b0-81a5-ef7a40146efe" providerId="AD" clId="Web-{1AC82163-36C5-F841-7ADA-7432D0467305}" dt="2022-04-12T18:42:40.704" v="1183" actId="14100"/>
          <ac:spMkLst>
            <pc:docMk/>
            <pc:sldMk cId="2122056077" sldId="2049"/>
            <ac:spMk id="3" creationId="{F78D1557-9F4F-AE4F-6B3F-D741ACC725AF}"/>
          </ac:spMkLst>
        </pc:spChg>
        <pc:spChg chg="add del mod">
          <ac:chgData name="Sousa, Juliana (BIR)" userId="S::sousajul@paho.org::6ec38469-b5fd-41b0-81a5-ef7a40146efe" providerId="AD" clId="Web-{1AC82163-36C5-F841-7ADA-7432D0467305}" dt="2022-04-12T18:37:31.292" v="1085"/>
          <ac:spMkLst>
            <pc:docMk/>
            <pc:sldMk cId="2122056077" sldId="2049"/>
            <ac:spMk id="4" creationId="{89EABB16-9E83-D0E6-49E5-6AD05C745DDC}"/>
          </ac:spMkLst>
        </pc:spChg>
        <pc:spChg chg="mod">
          <ac:chgData name="Sousa, Juliana (BIR)" userId="S::sousajul@paho.org::6ec38469-b5fd-41b0-81a5-ef7a40146efe" providerId="AD" clId="Web-{1AC82163-36C5-F841-7ADA-7432D0467305}" dt="2022-04-12T18:40:02.232" v="1138" actId="20577"/>
          <ac:spMkLst>
            <pc:docMk/>
            <pc:sldMk cId="2122056077" sldId="2049"/>
            <ac:spMk id="15" creationId="{8128365F-9BD9-E4FA-73CE-B07EDA36035D}"/>
          </ac:spMkLst>
        </pc:spChg>
        <pc:spChg chg="add mod">
          <ac:chgData name="Sousa, Juliana (BIR)" userId="S::sousajul@paho.org::6ec38469-b5fd-41b0-81a5-ef7a40146efe" providerId="AD" clId="Web-{1AC82163-36C5-F841-7ADA-7432D0467305}" dt="2022-04-12T18:43:02.642" v="1190" actId="20577"/>
          <ac:spMkLst>
            <pc:docMk/>
            <pc:sldMk cId="2122056077" sldId="2049"/>
            <ac:spMk id="23" creationId="{199DC7A2-C522-7895-4BD5-E32F27D7EEE1}"/>
          </ac:spMkLst>
        </pc:spChg>
        <pc:spChg chg="add mod">
          <ac:chgData name="Sousa, Juliana (BIR)" userId="S::sousajul@paho.org::6ec38469-b5fd-41b0-81a5-ef7a40146efe" providerId="AD" clId="Web-{1AC82163-36C5-F841-7ADA-7432D0467305}" dt="2022-04-12T18:42:53.892" v="1188" actId="1076"/>
          <ac:spMkLst>
            <pc:docMk/>
            <pc:sldMk cId="2122056077" sldId="2049"/>
            <ac:spMk id="24" creationId="{9312B8A5-D42D-67CC-1149-535481F1DCEB}"/>
          </ac:spMkLst>
        </pc:spChg>
        <pc:grpChg chg="add mod">
          <ac:chgData name="Sousa, Juliana (BIR)" userId="S::sousajul@paho.org::6ec38469-b5fd-41b0-81a5-ef7a40146efe" providerId="AD" clId="Web-{1AC82163-36C5-F841-7ADA-7432D0467305}" dt="2022-04-12T18:42:48.564" v="1186" actId="1076"/>
          <ac:grpSpMkLst>
            <pc:docMk/>
            <pc:sldMk cId="2122056077" sldId="2049"/>
            <ac:grpSpMk id="10" creationId="{D4FF5BEC-2CEC-3F4C-8F6F-C3FCD5EF9DFA}"/>
          </ac:grpSpMkLst>
        </pc:grpChg>
        <pc:grpChg chg="add mod">
          <ac:chgData name="Sousa, Juliana (BIR)" userId="S::sousajul@paho.org::6ec38469-b5fd-41b0-81a5-ef7a40146efe" providerId="AD" clId="Web-{1AC82163-36C5-F841-7ADA-7432D0467305}" dt="2022-04-12T18:42:45.501" v="1185" actId="1076"/>
          <ac:grpSpMkLst>
            <pc:docMk/>
            <pc:sldMk cId="2122056077" sldId="2049"/>
            <ac:grpSpMk id="16" creationId="{676B772E-312F-039B-2D16-1646D7DA5953}"/>
          </ac:grpSpMkLst>
        </pc:grpChg>
        <pc:grpChg chg="add mod">
          <ac:chgData name="Sousa, Juliana (BIR)" userId="S::sousajul@paho.org::6ec38469-b5fd-41b0-81a5-ef7a40146efe" providerId="AD" clId="Web-{1AC82163-36C5-F841-7ADA-7432D0467305}" dt="2022-04-12T18:46:50.615" v="1219" actId="1076"/>
          <ac:grpSpMkLst>
            <pc:docMk/>
            <pc:sldMk cId="2122056077" sldId="2049"/>
            <ac:grpSpMk id="33" creationId="{FA4D8847-6E0D-6396-A98A-CDC8536FB8CB}"/>
          </ac:grpSpMkLst>
        </pc:grpChg>
        <pc:picChg chg="add del">
          <ac:chgData name="Sousa, Juliana (BIR)" userId="S::sousajul@paho.org::6ec38469-b5fd-41b0-81a5-ef7a40146efe" providerId="AD" clId="Web-{1AC82163-36C5-F841-7ADA-7432D0467305}" dt="2022-04-12T18:38:58.919" v="1125"/>
          <ac:picMkLst>
            <pc:docMk/>
            <pc:sldMk cId="2122056077" sldId="2049"/>
            <ac:picMk id="12" creationId="{0B539D8D-C7B9-1BE3-45A4-F234F1A252A9}"/>
          </ac:picMkLst>
        </pc:picChg>
        <pc:picChg chg="add mod">
          <ac:chgData name="Sousa, Juliana (BIR)" userId="S::sousajul@paho.org::6ec38469-b5fd-41b0-81a5-ef7a40146efe" providerId="AD" clId="Web-{1AC82163-36C5-F841-7ADA-7432D0467305}" dt="2022-04-12T18:42:53.892" v="1187" actId="1076"/>
          <ac:picMkLst>
            <pc:docMk/>
            <pc:sldMk cId="2122056077" sldId="2049"/>
            <ac:picMk id="18" creationId="{071D1517-DE6E-EB90-7592-4BF0249C6D2F}"/>
          </ac:picMkLst>
        </pc:picChg>
        <pc:picChg chg="add mod modCrop">
          <ac:chgData name="Sousa, Juliana (BIR)" userId="S::sousajul@paho.org::6ec38469-b5fd-41b0-81a5-ef7a40146efe" providerId="AD" clId="Web-{1AC82163-36C5-F841-7ADA-7432D0467305}" dt="2022-04-12T18:42:59.392" v="1189" actId="1076"/>
          <ac:picMkLst>
            <pc:docMk/>
            <pc:sldMk cId="2122056077" sldId="2049"/>
            <ac:picMk id="20" creationId="{0DFF57EB-09B3-F28D-4CF1-F3B6C202F9E4}"/>
          </ac:picMkLst>
        </pc:picChg>
        <pc:picChg chg="add del">
          <ac:chgData name="Sousa, Juliana (BIR)" userId="S::sousajul@paho.org::6ec38469-b5fd-41b0-81a5-ef7a40146efe" providerId="AD" clId="Web-{1AC82163-36C5-F841-7ADA-7432D0467305}" dt="2022-04-12T18:41:08.687" v="1149"/>
          <ac:picMkLst>
            <pc:docMk/>
            <pc:sldMk cId="2122056077" sldId="2049"/>
            <ac:picMk id="22" creationId="{8B34F3EA-8FEB-6C2A-BD2A-81BD5F5D1398}"/>
          </ac:picMkLst>
        </pc:picChg>
        <pc:picChg chg="add mod">
          <ac:chgData name="Sousa, Juliana (BIR)" userId="S::sousajul@paho.org::6ec38469-b5fd-41b0-81a5-ef7a40146efe" providerId="AD" clId="Web-{1AC82163-36C5-F841-7ADA-7432D0467305}" dt="2022-04-12T18:45:55.052" v="1204" actId="1076"/>
          <ac:picMkLst>
            <pc:docMk/>
            <pc:sldMk cId="2122056077" sldId="2049"/>
            <ac:picMk id="26" creationId="{1C171CE8-9322-1856-584A-F8294A443428}"/>
          </ac:picMkLst>
        </pc:picChg>
        <pc:picChg chg="add mod">
          <ac:chgData name="Sousa, Juliana (BIR)" userId="S::sousajul@paho.org::6ec38469-b5fd-41b0-81a5-ef7a40146efe" providerId="AD" clId="Web-{1AC82163-36C5-F841-7ADA-7432D0467305}" dt="2022-04-12T18:46:35.787" v="1216" actId="1076"/>
          <ac:picMkLst>
            <pc:docMk/>
            <pc:sldMk cId="2122056077" sldId="2049"/>
            <ac:picMk id="28" creationId="{40720AF0-24BE-0E22-0299-9D858B467F46}"/>
          </ac:picMkLst>
        </pc:picChg>
        <pc:picChg chg="add del mod">
          <ac:chgData name="Sousa, Juliana (BIR)" userId="S::sousajul@paho.org::6ec38469-b5fd-41b0-81a5-ef7a40146efe" providerId="AD" clId="Web-{1AC82163-36C5-F841-7ADA-7432D0467305}" dt="2022-04-12T18:44:54.035" v="1193"/>
          <ac:picMkLst>
            <pc:docMk/>
            <pc:sldMk cId="2122056077" sldId="2049"/>
            <ac:picMk id="29" creationId="{0C19FE90-99FF-1738-E35B-696481DEB624}"/>
          </ac:picMkLst>
        </pc:picChg>
        <pc:picChg chg="add mod">
          <ac:chgData name="Sousa, Juliana (BIR)" userId="S::sousajul@paho.org::6ec38469-b5fd-41b0-81a5-ef7a40146efe" providerId="AD" clId="Web-{1AC82163-36C5-F841-7ADA-7432D0467305}" dt="2022-04-12T18:46:46.943" v="1218" actId="14100"/>
          <ac:picMkLst>
            <pc:docMk/>
            <pc:sldMk cId="2122056077" sldId="2049"/>
            <ac:picMk id="30" creationId="{456DFFFE-9C98-749F-91AD-6D51FBB2AD1F}"/>
          </ac:picMkLst>
        </pc:picChg>
        <pc:picChg chg="add mod ord modCrop">
          <ac:chgData name="Sousa, Juliana (BIR)" userId="S::sousajul@paho.org::6ec38469-b5fd-41b0-81a5-ef7a40146efe" providerId="AD" clId="Web-{1AC82163-36C5-F841-7ADA-7432D0467305}" dt="2022-04-12T18:46:24.584" v="1213"/>
          <ac:picMkLst>
            <pc:docMk/>
            <pc:sldMk cId="2122056077" sldId="2049"/>
            <ac:picMk id="32" creationId="{A02A90BE-CD4C-B876-6812-75984DE2F3CE}"/>
          </ac:picMkLst>
        </pc:picChg>
      </pc:sldChg>
    </pc:docChg>
  </pc:docChgLst>
  <pc:docChgLst>
    <pc:chgData name="Sousa, Juliana (BIR)" userId="S::sousajul@paho.org::6ec38469-b5fd-41b0-81a5-ef7a40146efe" providerId="AD" clId="Web-{0BCDF1AA-0AAF-31F5-44F8-5CE703BBAE14}"/>
    <pc:docChg chg="modSld">
      <pc:chgData name="Sousa, Juliana (BIR)" userId="S::sousajul@paho.org::6ec38469-b5fd-41b0-81a5-ef7a40146efe" providerId="AD" clId="Web-{0BCDF1AA-0AAF-31F5-44F8-5CE703BBAE14}" dt="2022-04-13T13:32:33" v="102"/>
      <pc:docMkLst>
        <pc:docMk/>
      </pc:docMkLst>
      <pc:sldChg chg="delSp delAnim">
        <pc:chgData name="Sousa, Juliana (BIR)" userId="S::sousajul@paho.org::6ec38469-b5fd-41b0-81a5-ef7a40146efe" providerId="AD" clId="Web-{0BCDF1AA-0AAF-31F5-44F8-5CE703BBAE14}" dt="2022-04-13T13:25:42.930" v="7"/>
        <pc:sldMkLst>
          <pc:docMk/>
          <pc:sldMk cId="696761333" sldId="2034"/>
        </pc:sldMkLst>
        <pc:spChg chg="del">
          <ac:chgData name="Sousa, Juliana (BIR)" userId="S::sousajul@paho.org::6ec38469-b5fd-41b0-81a5-ef7a40146efe" providerId="AD" clId="Web-{0BCDF1AA-0AAF-31F5-44F8-5CE703BBAE14}" dt="2022-04-13T13:25:35.070" v="6"/>
          <ac:spMkLst>
            <pc:docMk/>
            <pc:sldMk cId="696761333" sldId="2034"/>
            <ac:spMk id="14" creationId="{02E3500A-5B04-4012-8735-FD0781C28DBE}"/>
          </ac:spMkLst>
        </pc:spChg>
        <pc:spChg chg="del">
          <ac:chgData name="Sousa, Juliana (BIR)" userId="S::sousajul@paho.org::6ec38469-b5fd-41b0-81a5-ef7a40146efe" providerId="AD" clId="Web-{0BCDF1AA-0AAF-31F5-44F8-5CE703BBAE14}" dt="2022-04-13T13:25:42.930" v="7"/>
          <ac:spMkLst>
            <pc:docMk/>
            <pc:sldMk cId="696761333" sldId="2034"/>
            <ac:spMk id="16" creationId="{3E6834FE-B807-4727-8A71-C1C9C144D613}"/>
          </ac:spMkLst>
        </pc:spChg>
      </pc:sldChg>
      <pc:sldChg chg="addSp delSp modSp">
        <pc:chgData name="Sousa, Juliana (BIR)" userId="S::sousajul@paho.org::6ec38469-b5fd-41b0-81a5-ef7a40146efe" providerId="AD" clId="Web-{0BCDF1AA-0AAF-31F5-44F8-5CE703BBAE14}" dt="2022-04-13T13:32:33" v="102"/>
        <pc:sldMkLst>
          <pc:docMk/>
          <pc:sldMk cId="2122056077" sldId="2049"/>
        </pc:sldMkLst>
        <pc:spChg chg="mod">
          <ac:chgData name="Sousa, Juliana (BIR)" userId="S::sousajul@paho.org::6ec38469-b5fd-41b0-81a5-ef7a40146efe" providerId="AD" clId="Web-{0BCDF1AA-0AAF-31F5-44F8-5CE703BBAE14}" dt="2022-04-13T13:31:29.280" v="78" actId="20577"/>
          <ac:spMkLst>
            <pc:docMk/>
            <pc:sldMk cId="2122056077" sldId="2049"/>
            <ac:spMk id="3" creationId="{F78D1557-9F4F-AE4F-6B3F-D741ACC725AF}"/>
          </ac:spMkLst>
        </pc:spChg>
        <pc:spChg chg="add mod">
          <ac:chgData name="Sousa, Juliana (BIR)" userId="S::sousajul@paho.org::6ec38469-b5fd-41b0-81a5-ef7a40146efe" providerId="AD" clId="Web-{0BCDF1AA-0AAF-31F5-44F8-5CE703BBAE14}" dt="2022-04-13T13:30:46.186" v="71" actId="1076"/>
          <ac:spMkLst>
            <pc:docMk/>
            <pc:sldMk cId="2122056077" sldId="2049"/>
            <ac:spMk id="21" creationId="{1349471B-7B6D-975F-E352-05F541FE58FD}"/>
          </ac:spMkLst>
        </pc:spChg>
        <pc:spChg chg="add mod">
          <ac:chgData name="Sousa, Juliana (BIR)" userId="S::sousajul@paho.org::6ec38469-b5fd-41b0-81a5-ef7a40146efe" providerId="AD" clId="Web-{0BCDF1AA-0AAF-31F5-44F8-5CE703BBAE14}" dt="2022-04-13T13:31:59.312" v="97" actId="1076"/>
          <ac:spMkLst>
            <pc:docMk/>
            <pc:sldMk cId="2122056077" sldId="2049"/>
            <ac:spMk id="22" creationId="{F08EC369-EFB4-3C6B-3E7C-C8D17CC6EE28}"/>
          </ac:spMkLst>
        </pc:spChg>
        <pc:spChg chg="mod">
          <ac:chgData name="Sousa, Juliana (BIR)" userId="S::sousajul@paho.org::6ec38469-b5fd-41b0-81a5-ef7a40146efe" providerId="AD" clId="Web-{0BCDF1AA-0AAF-31F5-44F8-5CE703BBAE14}" dt="2022-04-13T13:30:39.983" v="68" actId="1076"/>
          <ac:spMkLst>
            <pc:docMk/>
            <pc:sldMk cId="2122056077" sldId="2049"/>
            <ac:spMk id="23" creationId="{199DC7A2-C522-7895-4BD5-E32F27D7EEE1}"/>
          </ac:spMkLst>
        </pc:spChg>
        <pc:spChg chg="mod">
          <ac:chgData name="Sousa, Juliana (BIR)" userId="S::sousajul@paho.org::6ec38469-b5fd-41b0-81a5-ef7a40146efe" providerId="AD" clId="Web-{0BCDF1AA-0AAF-31F5-44F8-5CE703BBAE14}" dt="2022-04-13T13:30:04.232" v="54" actId="1076"/>
          <ac:spMkLst>
            <pc:docMk/>
            <pc:sldMk cId="2122056077" sldId="2049"/>
            <ac:spMk id="24" creationId="{9312B8A5-D42D-67CC-1149-535481F1DCEB}"/>
          </ac:spMkLst>
        </pc:spChg>
        <pc:grpChg chg="add mod">
          <ac:chgData name="Sousa, Juliana (BIR)" userId="S::sousajul@paho.org::6ec38469-b5fd-41b0-81a5-ef7a40146efe" providerId="AD" clId="Web-{0BCDF1AA-0AAF-31F5-44F8-5CE703BBAE14}" dt="2022-04-13T13:30:40.014" v="69" actId="1076"/>
          <ac:grpSpMkLst>
            <pc:docMk/>
            <pc:sldMk cId="2122056077" sldId="2049"/>
            <ac:grpSpMk id="2" creationId="{B79C1234-CF45-0601-1102-1FBAE4842C68}"/>
          </ac:grpSpMkLst>
        </pc:grpChg>
        <pc:grpChg chg="del mod">
          <ac:chgData name="Sousa, Juliana (BIR)" userId="S::sousajul@paho.org::6ec38469-b5fd-41b0-81a5-ef7a40146efe" providerId="AD" clId="Web-{0BCDF1AA-0AAF-31F5-44F8-5CE703BBAE14}" dt="2022-04-13T13:29:04.152" v="35"/>
          <ac:grpSpMkLst>
            <pc:docMk/>
            <pc:sldMk cId="2122056077" sldId="2049"/>
            <ac:grpSpMk id="5" creationId="{DE54DEE8-14F8-727E-0261-38B4453A01AD}"/>
          </ac:grpSpMkLst>
        </pc:grpChg>
        <pc:grpChg chg="mod">
          <ac:chgData name="Sousa, Juliana (BIR)" userId="S::sousajul@paho.org::6ec38469-b5fd-41b0-81a5-ef7a40146efe" providerId="AD" clId="Web-{0BCDF1AA-0AAF-31F5-44F8-5CE703BBAE14}" dt="2022-04-13T13:28:48.793" v="32" actId="1076"/>
          <ac:grpSpMkLst>
            <pc:docMk/>
            <pc:sldMk cId="2122056077" sldId="2049"/>
            <ac:grpSpMk id="10" creationId="{D4FF5BEC-2CEC-3F4C-8F6F-C3FCD5EF9DFA}"/>
          </ac:grpSpMkLst>
        </pc:grpChg>
        <pc:grpChg chg="mod">
          <ac:chgData name="Sousa, Juliana (BIR)" userId="S::sousajul@paho.org::6ec38469-b5fd-41b0-81a5-ef7a40146efe" providerId="AD" clId="Web-{0BCDF1AA-0AAF-31F5-44F8-5CE703BBAE14}" dt="2022-04-13T13:31:33.202" v="79" actId="1076"/>
          <ac:grpSpMkLst>
            <pc:docMk/>
            <pc:sldMk cId="2122056077" sldId="2049"/>
            <ac:grpSpMk id="33" creationId="{FA4D8847-6E0D-6396-A98A-CDC8536FB8CB}"/>
          </ac:grpSpMkLst>
        </pc:grpChg>
        <pc:picChg chg="mod">
          <ac:chgData name="Sousa, Juliana (BIR)" userId="S::sousajul@paho.org::6ec38469-b5fd-41b0-81a5-ef7a40146efe" providerId="AD" clId="Web-{0BCDF1AA-0AAF-31F5-44F8-5CE703BBAE14}" dt="2022-04-13T13:30:46.186" v="70" actId="1076"/>
          <ac:picMkLst>
            <pc:docMk/>
            <pc:sldMk cId="2122056077" sldId="2049"/>
            <ac:picMk id="4" creationId="{9BBC4223-C4AB-A95C-860D-81EBAE5792F2}"/>
          </ac:picMkLst>
        </pc:picChg>
        <pc:picChg chg="topLvl">
          <ac:chgData name="Sousa, Juliana (BIR)" userId="S::sousajul@paho.org::6ec38469-b5fd-41b0-81a5-ef7a40146efe" providerId="AD" clId="Web-{0BCDF1AA-0AAF-31F5-44F8-5CE703BBAE14}" dt="2022-04-13T13:29:04.152" v="35"/>
          <ac:picMkLst>
            <pc:docMk/>
            <pc:sldMk cId="2122056077" sldId="2049"/>
            <ac:picMk id="20" creationId="{0DFF57EB-09B3-F28D-4CF1-F3B6C202F9E4}"/>
          </ac:picMkLst>
        </pc:picChg>
        <pc:picChg chg="topLvl">
          <ac:chgData name="Sousa, Juliana (BIR)" userId="S::sousajul@paho.org::6ec38469-b5fd-41b0-81a5-ef7a40146efe" providerId="AD" clId="Web-{0BCDF1AA-0AAF-31F5-44F8-5CE703BBAE14}" dt="2022-04-13T13:29:04.152" v="35"/>
          <ac:picMkLst>
            <pc:docMk/>
            <pc:sldMk cId="2122056077" sldId="2049"/>
            <ac:picMk id="30" creationId="{456DFFFE-9C98-749F-91AD-6D51FBB2AD1F}"/>
          </ac:picMkLst>
        </pc:picChg>
        <pc:picChg chg="mod">
          <ac:chgData name="Sousa, Juliana (BIR)" userId="S::sousajul@paho.org::6ec38469-b5fd-41b0-81a5-ef7a40146efe" providerId="AD" clId="Web-{0BCDF1AA-0AAF-31F5-44F8-5CE703BBAE14}" dt="2022-04-13T13:29:12.715" v="36" actId="1076"/>
          <ac:picMkLst>
            <pc:docMk/>
            <pc:sldMk cId="2122056077" sldId="2049"/>
            <ac:picMk id="32" creationId="{A02A90BE-CD4C-B876-6812-75984DE2F3CE}"/>
          </ac:picMkLst>
        </pc:picChg>
        <pc:inkChg chg="add del">
          <ac:chgData name="Sousa, Juliana (BIR)" userId="S::sousajul@paho.org::6ec38469-b5fd-41b0-81a5-ef7a40146efe" providerId="AD" clId="Web-{0BCDF1AA-0AAF-31F5-44F8-5CE703BBAE14}" dt="2022-04-13T13:32:26.891" v="101"/>
          <ac:inkMkLst>
            <pc:docMk/>
            <pc:sldMk cId="2122056077" sldId="2049"/>
            <ac:inkMk id="11" creationId="{4ADBCA9E-CDF6-66A5-F151-2CD6202C28C5}"/>
          </ac:inkMkLst>
        </pc:inkChg>
        <pc:inkChg chg="add del">
          <ac:chgData name="Sousa, Juliana (BIR)" userId="S::sousajul@paho.org::6ec38469-b5fd-41b0-81a5-ef7a40146efe" providerId="AD" clId="Web-{0BCDF1AA-0AAF-31F5-44F8-5CE703BBAE14}" dt="2022-04-13T13:32:26.891" v="100"/>
          <ac:inkMkLst>
            <pc:docMk/>
            <pc:sldMk cId="2122056077" sldId="2049"/>
            <ac:inkMk id="12" creationId="{65E80283-4B63-470B-F92F-6723D056477A}"/>
          </ac:inkMkLst>
        </pc:inkChg>
        <pc:cxnChg chg="add">
          <ac:chgData name="Sousa, Juliana (BIR)" userId="S::sousajul@paho.org::6ec38469-b5fd-41b0-81a5-ef7a40146efe" providerId="AD" clId="Web-{0BCDF1AA-0AAF-31F5-44F8-5CE703BBAE14}" dt="2022-04-13T13:32:33" v="102"/>
          <ac:cxnSpMkLst>
            <pc:docMk/>
            <pc:sldMk cId="2122056077" sldId="2049"/>
            <ac:cxnSpMk id="13" creationId="{DA4B1A9B-3355-29EB-F844-944C5477AAE8}"/>
          </ac:cxnSpMkLst>
        </pc:cxnChg>
      </pc:sldChg>
      <pc:sldChg chg="modSp">
        <pc:chgData name="Sousa, Juliana (BIR)" userId="S::sousajul@paho.org::6ec38469-b5fd-41b0-81a5-ef7a40146efe" providerId="AD" clId="Web-{0BCDF1AA-0AAF-31F5-44F8-5CE703BBAE14}" dt="2022-04-13T13:28:25.620" v="31" actId="20577"/>
        <pc:sldMkLst>
          <pc:docMk/>
          <pc:sldMk cId="3298686656" sldId="2050"/>
        </pc:sldMkLst>
        <pc:spChg chg="mod">
          <ac:chgData name="Sousa, Juliana (BIR)" userId="S::sousajul@paho.org::6ec38469-b5fd-41b0-81a5-ef7a40146efe" providerId="AD" clId="Web-{0BCDF1AA-0AAF-31F5-44F8-5CE703BBAE14}" dt="2022-04-13T13:28:25.620" v="31" actId="20577"/>
          <ac:spMkLst>
            <pc:docMk/>
            <pc:sldMk cId="3298686656" sldId="2050"/>
            <ac:spMk id="5" creationId="{E1FA47A9-02B7-C6C8-421A-14FA549DD413}"/>
          </ac:spMkLst>
        </pc:spChg>
      </pc:sldChg>
      <pc:sldChg chg="addSp delSp modSp delAnim">
        <pc:chgData name="Sousa, Juliana (BIR)" userId="S::sousajul@paho.org::6ec38469-b5fd-41b0-81a5-ef7a40146efe" providerId="AD" clId="Web-{0BCDF1AA-0AAF-31F5-44F8-5CE703BBAE14}" dt="2022-04-13T13:26:50.822" v="22" actId="1076"/>
        <pc:sldMkLst>
          <pc:docMk/>
          <pc:sldMk cId="373874872" sldId="2061"/>
        </pc:sldMkLst>
        <pc:spChg chg="mod">
          <ac:chgData name="Sousa, Juliana (BIR)" userId="S::sousajul@paho.org::6ec38469-b5fd-41b0-81a5-ef7a40146efe" providerId="AD" clId="Web-{0BCDF1AA-0AAF-31F5-44F8-5CE703BBAE14}" dt="2022-04-13T13:25:26.460" v="5" actId="20577"/>
          <ac:spMkLst>
            <pc:docMk/>
            <pc:sldMk cId="373874872" sldId="2061"/>
            <ac:spMk id="7" creationId="{EC0205B8-8044-4A63-A9A0-E47E64FE0D5A}"/>
          </ac:spMkLst>
        </pc:spChg>
        <pc:spChg chg="add mod">
          <ac:chgData name="Sousa, Juliana (BIR)" userId="S::sousajul@paho.org::6ec38469-b5fd-41b0-81a5-ef7a40146efe" providerId="AD" clId="Web-{0BCDF1AA-0AAF-31F5-44F8-5CE703BBAE14}" dt="2022-04-13T13:26:50.822" v="22" actId="1076"/>
          <ac:spMkLst>
            <pc:docMk/>
            <pc:sldMk cId="373874872" sldId="2061"/>
            <ac:spMk id="8" creationId="{76EBE62D-FC5B-6F6E-42C3-C432E4A6D4B3}"/>
          </ac:spMkLst>
        </pc:spChg>
        <pc:spChg chg="del">
          <ac:chgData name="Sousa, Juliana (BIR)" userId="S::sousajul@paho.org::6ec38469-b5fd-41b0-81a5-ef7a40146efe" providerId="AD" clId="Web-{0BCDF1AA-0AAF-31F5-44F8-5CE703BBAE14}" dt="2022-04-13T13:25:48.039" v="9"/>
          <ac:spMkLst>
            <pc:docMk/>
            <pc:sldMk cId="373874872" sldId="2061"/>
            <ac:spMk id="9" creationId="{6BD5F859-7637-7165-31C3-DABAD0A644AD}"/>
          </ac:spMkLst>
        </pc:spChg>
        <pc:picChg chg="del">
          <ac:chgData name="Sousa, Juliana (BIR)" userId="S::sousajul@paho.org::6ec38469-b5fd-41b0-81a5-ef7a40146efe" providerId="AD" clId="Web-{0BCDF1AA-0AAF-31F5-44F8-5CE703BBAE14}" dt="2022-04-13T13:26:24.743" v="20"/>
          <ac:picMkLst>
            <pc:docMk/>
            <pc:sldMk cId="373874872" sldId="2061"/>
            <ac:picMk id="3" creationId="{76212375-1A1D-07F5-CEB0-73FCE9FFBF86}"/>
          </ac:picMkLst>
        </pc:picChg>
        <pc:picChg chg="mod modCrop">
          <ac:chgData name="Sousa, Juliana (BIR)" userId="S::sousajul@paho.org::6ec38469-b5fd-41b0-81a5-ef7a40146efe" providerId="AD" clId="Web-{0BCDF1AA-0AAF-31F5-44F8-5CE703BBAE14}" dt="2022-04-13T13:26:27.665" v="21" actId="1076"/>
          <ac:picMkLst>
            <pc:docMk/>
            <pc:sldMk cId="373874872" sldId="2061"/>
            <ac:picMk id="4" creationId="{070BF21E-0069-C568-F4D1-CBB8A0C3AB93}"/>
          </ac:picMkLst>
        </pc:picChg>
      </pc:sldChg>
    </pc:docChg>
  </pc:docChgLst>
  <pc:docChgLst>
    <pc:chgData name="Sousa, Juliana (BIR)" userId="S::sousajul@paho.org::6ec38469-b5fd-41b0-81a5-ef7a40146efe" providerId="AD" clId="Web-{E6FC5347-5B2E-6E6B-1E4E-BF79EBF2FC15}"/>
    <pc:docChg chg="modSld sldOrd">
      <pc:chgData name="Sousa, Juliana (BIR)" userId="S::sousajul@paho.org::6ec38469-b5fd-41b0-81a5-ef7a40146efe" providerId="AD" clId="Web-{E6FC5347-5B2E-6E6B-1E4E-BF79EBF2FC15}" dt="2022-04-13T14:48:44.673" v="929"/>
      <pc:docMkLst>
        <pc:docMk/>
      </pc:docMkLst>
      <pc:sldChg chg="modSp">
        <pc:chgData name="Sousa, Juliana (BIR)" userId="S::sousajul@paho.org::6ec38469-b5fd-41b0-81a5-ef7a40146efe" providerId="AD" clId="Web-{E6FC5347-5B2E-6E6B-1E4E-BF79EBF2FC15}" dt="2022-04-13T13:37:36.055" v="5" actId="20577"/>
        <pc:sldMkLst>
          <pc:docMk/>
          <pc:sldMk cId="812721467" sldId="2048"/>
        </pc:sldMkLst>
        <pc:spChg chg="mod">
          <ac:chgData name="Sousa, Juliana (BIR)" userId="S::sousajul@paho.org::6ec38469-b5fd-41b0-81a5-ef7a40146efe" providerId="AD" clId="Web-{E6FC5347-5B2E-6E6B-1E4E-BF79EBF2FC15}" dt="2022-04-13T13:37:36.055" v="5" actId="20577"/>
          <ac:spMkLst>
            <pc:docMk/>
            <pc:sldMk cId="812721467" sldId="2048"/>
            <ac:spMk id="2" creationId="{4EF975DD-5BF9-C509-580B-C9A40737B590}"/>
          </ac:spMkLst>
        </pc:spChg>
        <pc:spChg chg="mod">
          <ac:chgData name="Sousa, Juliana (BIR)" userId="S::sousajul@paho.org::6ec38469-b5fd-41b0-81a5-ef7a40146efe" providerId="AD" clId="Web-{E6FC5347-5B2E-6E6B-1E4E-BF79EBF2FC15}" dt="2022-04-13T13:37:25.258" v="4" actId="14100"/>
          <ac:spMkLst>
            <pc:docMk/>
            <pc:sldMk cId="812721467" sldId="2048"/>
            <ac:spMk id="5" creationId="{9B8C1B51-DB1D-3589-3ECC-A6B18D44D802}"/>
          </ac:spMkLst>
        </pc:spChg>
        <pc:picChg chg="mod">
          <ac:chgData name="Sousa, Juliana (BIR)" userId="S::sousajul@paho.org::6ec38469-b5fd-41b0-81a5-ef7a40146efe" providerId="AD" clId="Web-{E6FC5347-5B2E-6E6B-1E4E-BF79EBF2FC15}" dt="2022-04-13T13:37:21.024" v="3" actId="14100"/>
          <ac:picMkLst>
            <pc:docMk/>
            <pc:sldMk cId="812721467" sldId="2048"/>
            <ac:picMk id="6" creationId="{21C7059F-9F36-E649-E278-A1F0C5237413}"/>
          </ac:picMkLst>
        </pc:picChg>
      </pc:sldChg>
      <pc:sldChg chg="addSp delSp modSp addAnim delAnim modAnim">
        <pc:chgData name="Sousa, Juliana (BIR)" userId="S::sousajul@paho.org::6ec38469-b5fd-41b0-81a5-ef7a40146efe" providerId="AD" clId="Web-{E6FC5347-5B2E-6E6B-1E4E-BF79EBF2FC15}" dt="2022-04-13T13:58:07.522" v="177"/>
        <pc:sldMkLst>
          <pc:docMk/>
          <pc:sldMk cId="2122056077" sldId="2049"/>
        </pc:sldMkLst>
        <pc:spChg chg="mod">
          <ac:chgData name="Sousa, Juliana (BIR)" userId="S::sousajul@paho.org::6ec38469-b5fd-41b0-81a5-ef7a40146efe" providerId="AD" clId="Web-{E6FC5347-5B2E-6E6B-1E4E-BF79EBF2FC15}" dt="2022-04-13T13:56:34.973" v="157" actId="20577"/>
          <ac:spMkLst>
            <pc:docMk/>
            <pc:sldMk cId="2122056077" sldId="2049"/>
            <ac:spMk id="3" creationId="{F78D1557-9F4F-AE4F-6B3F-D741ACC725AF}"/>
          </ac:spMkLst>
        </pc:spChg>
        <pc:spChg chg="add mod">
          <ac:chgData name="Sousa, Juliana (BIR)" userId="S::sousajul@paho.org::6ec38469-b5fd-41b0-81a5-ef7a40146efe" providerId="AD" clId="Web-{E6FC5347-5B2E-6E6B-1E4E-BF79EBF2FC15}" dt="2022-04-13T13:55:25.971" v="130" actId="1076"/>
          <ac:spMkLst>
            <pc:docMk/>
            <pc:sldMk cId="2122056077" sldId="2049"/>
            <ac:spMk id="5" creationId="{07584ABA-1BC2-6302-A300-78DE81A6CDA5}"/>
          </ac:spMkLst>
        </pc:spChg>
        <pc:spChg chg="mod">
          <ac:chgData name="Sousa, Juliana (BIR)" userId="S::sousajul@paho.org::6ec38469-b5fd-41b0-81a5-ef7a40146efe" providerId="AD" clId="Web-{E6FC5347-5B2E-6E6B-1E4E-BF79EBF2FC15}" dt="2022-04-13T13:52:43.921" v="83" actId="14100"/>
          <ac:spMkLst>
            <pc:docMk/>
            <pc:sldMk cId="2122056077" sldId="2049"/>
            <ac:spMk id="7" creationId="{08FFBD0B-7B89-986F-F8C7-C2C7D88527EB}"/>
          </ac:spMkLst>
        </pc:spChg>
        <pc:spChg chg="mod">
          <ac:chgData name="Sousa, Juliana (BIR)" userId="S::sousajul@paho.org::6ec38469-b5fd-41b0-81a5-ef7a40146efe" providerId="AD" clId="Web-{E6FC5347-5B2E-6E6B-1E4E-BF79EBF2FC15}" dt="2022-04-13T13:52:41.561" v="82" actId="14100"/>
          <ac:spMkLst>
            <pc:docMk/>
            <pc:sldMk cId="2122056077" sldId="2049"/>
            <ac:spMk id="8" creationId="{9BF39B87-EC63-5462-39B3-670B6E80DF3D}"/>
          </ac:spMkLst>
        </pc:spChg>
        <pc:spChg chg="mod">
          <ac:chgData name="Sousa, Juliana (BIR)" userId="S::sousajul@paho.org::6ec38469-b5fd-41b0-81a5-ef7a40146efe" providerId="AD" clId="Web-{E6FC5347-5B2E-6E6B-1E4E-BF79EBF2FC15}" dt="2022-04-13T13:52:46.749" v="84" actId="14100"/>
          <ac:spMkLst>
            <pc:docMk/>
            <pc:sldMk cId="2122056077" sldId="2049"/>
            <ac:spMk id="9" creationId="{E8764F96-82B2-576D-EFB4-B4D39BF48FFD}"/>
          </ac:spMkLst>
        </pc:spChg>
        <pc:spChg chg="add mod">
          <ac:chgData name="Sousa, Juliana (BIR)" userId="S::sousajul@paho.org::6ec38469-b5fd-41b0-81a5-ef7a40146efe" providerId="AD" clId="Web-{E6FC5347-5B2E-6E6B-1E4E-BF79EBF2FC15}" dt="2022-04-13T13:55:31.503" v="131" actId="1076"/>
          <ac:spMkLst>
            <pc:docMk/>
            <pc:sldMk cId="2122056077" sldId="2049"/>
            <ac:spMk id="15" creationId="{0BF6C0AB-316D-18C1-9779-18E97808144B}"/>
          </ac:spMkLst>
        </pc:spChg>
        <pc:spChg chg="mod">
          <ac:chgData name="Sousa, Juliana (BIR)" userId="S::sousajul@paho.org::6ec38469-b5fd-41b0-81a5-ef7a40146efe" providerId="AD" clId="Web-{E6FC5347-5B2E-6E6B-1E4E-BF79EBF2FC15}" dt="2022-04-13T13:53:08.890" v="91" actId="1076"/>
          <ac:spMkLst>
            <pc:docMk/>
            <pc:sldMk cId="2122056077" sldId="2049"/>
            <ac:spMk id="21" creationId="{1349471B-7B6D-975F-E352-05F541FE58FD}"/>
          </ac:spMkLst>
        </pc:spChg>
        <pc:spChg chg="mod">
          <ac:chgData name="Sousa, Juliana (BIR)" userId="S::sousajul@paho.org::6ec38469-b5fd-41b0-81a5-ef7a40146efe" providerId="AD" clId="Web-{E6FC5347-5B2E-6E6B-1E4E-BF79EBF2FC15}" dt="2022-04-13T13:40:27.997" v="50" actId="1076"/>
          <ac:spMkLst>
            <pc:docMk/>
            <pc:sldMk cId="2122056077" sldId="2049"/>
            <ac:spMk id="22" creationId="{F08EC369-EFB4-3C6B-3E7C-C8D17CC6EE28}"/>
          </ac:spMkLst>
        </pc:spChg>
        <pc:spChg chg="mod">
          <ac:chgData name="Sousa, Juliana (BIR)" userId="S::sousajul@paho.org::6ec38469-b5fd-41b0-81a5-ef7a40146efe" providerId="AD" clId="Web-{E6FC5347-5B2E-6E6B-1E4E-BF79EBF2FC15}" dt="2022-04-13T13:54:23.642" v="114" actId="1076"/>
          <ac:spMkLst>
            <pc:docMk/>
            <pc:sldMk cId="2122056077" sldId="2049"/>
            <ac:spMk id="23" creationId="{199DC7A2-C522-7895-4BD5-E32F27D7EEE1}"/>
          </ac:spMkLst>
        </pc:spChg>
        <pc:spChg chg="mod">
          <ac:chgData name="Sousa, Juliana (BIR)" userId="S::sousajul@paho.org::6ec38469-b5fd-41b0-81a5-ef7a40146efe" providerId="AD" clId="Web-{E6FC5347-5B2E-6E6B-1E4E-BF79EBF2FC15}" dt="2022-04-13T13:53:25.015" v="101" actId="1076"/>
          <ac:spMkLst>
            <pc:docMk/>
            <pc:sldMk cId="2122056077" sldId="2049"/>
            <ac:spMk id="24" creationId="{9312B8A5-D42D-67CC-1149-535481F1DCEB}"/>
          </ac:spMkLst>
        </pc:spChg>
        <pc:spChg chg="del mod topLvl">
          <ac:chgData name="Sousa, Juliana (BIR)" userId="S::sousajul@paho.org::6ec38469-b5fd-41b0-81a5-ef7a40146efe" providerId="AD" clId="Web-{E6FC5347-5B2E-6E6B-1E4E-BF79EBF2FC15}" dt="2022-04-13T13:41:47.061" v="62"/>
          <ac:spMkLst>
            <pc:docMk/>
            <pc:sldMk cId="2122056077" sldId="2049"/>
            <ac:spMk id="31" creationId="{A22E2C9B-A424-5055-4EE3-17268A4DF2F1}"/>
          </ac:spMkLst>
        </pc:spChg>
        <pc:spChg chg="add mod">
          <ac:chgData name="Sousa, Juliana (BIR)" userId="S::sousajul@paho.org::6ec38469-b5fd-41b0-81a5-ef7a40146efe" providerId="AD" clId="Web-{E6FC5347-5B2E-6E6B-1E4E-BF79EBF2FC15}" dt="2022-04-13T13:55:38.690" v="133" actId="1076"/>
          <ac:spMkLst>
            <pc:docMk/>
            <pc:sldMk cId="2122056077" sldId="2049"/>
            <ac:spMk id="36" creationId="{7EC904F2-2FC0-BAC2-AB00-70171903A82D}"/>
          </ac:spMkLst>
        </pc:spChg>
        <pc:grpChg chg="mod">
          <ac:chgData name="Sousa, Juliana (BIR)" userId="S::sousajul@paho.org::6ec38469-b5fd-41b0-81a5-ef7a40146efe" providerId="AD" clId="Web-{E6FC5347-5B2E-6E6B-1E4E-BF79EBF2FC15}" dt="2022-04-13T13:54:18.579" v="113" actId="1076"/>
          <ac:grpSpMkLst>
            <pc:docMk/>
            <pc:sldMk cId="2122056077" sldId="2049"/>
            <ac:grpSpMk id="2" creationId="{B79C1234-CF45-0601-1102-1FBAE4842C68}"/>
          </ac:grpSpMkLst>
        </pc:grpChg>
        <pc:grpChg chg="mod">
          <ac:chgData name="Sousa, Juliana (BIR)" userId="S::sousajul@paho.org::6ec38469-b5fd-41b0-81a5-ef7a40146efe" providerId="AD" clId="Web-{E6FC5347-5B2E-6E6B-1E4E-BF79EBF2FC15}" dt="2022-04-13T13:52:11.310" v="70" actId="1076"/>
          <ac:grpSpMkLst>
            <pc:docMk/>
            <pc:sldMk cId="2122056077" sldId="2049"/>
            <ac:grpSpMk id="10" creationId="{D4FF5BEC-2CEC-3F4C-8F6F-C3FCD5EF9DFA}"/>
          </ac:grpSpMkLst>
        </pc:grpChg>
        <pc:grpChg chg="add del mod">
          <ac:chgData name="Sousa, Juliana (BIR)" userId="S::sousajul@paho.org::6ec38469-b5fd-41b0-81a5-ef7a40146efe" providerId="AD" clId="Web-{E6FC5347-5B2E-6E6B-1E4E-BF79EBF2FC15}" dt="2022-04-13T13:41:47.061" v="62"/>
          <ac:grpSpMkLst>
            <pc:docMk/>
            <pc:sldMk cId="2122056077" sldId="2049"/>
            <ac:grpSpMk id="12" creationId="{36F1AAE2-134E-A544-798F-F60BBCAA308F}"/>
          </ac:grpSpMkLst>
        </pc:grpChg>
        <pc:grpChg chg="mod">
          <ac:chgData name="Sousa, Juliana (BIR)" userId="S::sousajul@paho.org::6ec38469-b5fd-41b0-81a5-ef7a40146efe" providerId="AD" clId="Web-{E6FC5347-5B2E-6E6B-1E4E-BF79EBF2FC15}" dt="2022-04-13T13:40:19.387" v="48" actId="1076"/>
          <ac:grpSpMkLst>
            <pc:docMk/>
            <pc:sldMk cId="2122056077" sldId="2049"/>
            <ac:grpSpMk id="33" creationId="{FA4D8847-6E0D-6396-A98A-CDC8536FB8CB}"/>
          </ac:grpSpMkLst>
        </pc:grpChg>
        <pc:picChg chg="mod">
          <ac:chgData name="Sousa, Juliana (BIR)" userId="S::sousajul@paho.org::6ec38469-b5fd-41b0-81a5-ef7a40146efe" providerId="AD" clId="Web-{E6FC5347-5B2E-6E6B-1E4E-BF79EBF2FC15}" dt="2022-04-13T13:53:08.890" v="90" actId="1076"/>
          <ac:picMkLst>
            <pc:docMk/>
            <pc:sldMk cId="2122056077" sldId="2049"/>
            <ac:picMk id="4" creationId="{9BBC4223-C4AB-A95C-860D-81EBAE5792F2}"/>
          </ac:picMkLst>
        </pc:picChg>
        <pc:picChg chg="add mod">
          <ac:chgData name="Sousa, Juliana (BIR)" userId="S::sousajul@paho.org::6ec38469-b5fd-41b0-81a5-ef7a40146efe" providerId="AD" clId="Web-{E6FC5347-5B2E-6E6B-1E4E-BF79EBF2FC15}" dt="2022-04-13T13:53:50.610" v="111" actId="1076"/>
          <ac:picMkLst>
            <pc:docMk/>
            <pc:sldMk cId="2122056077" sldId="2049"/>
            <ac:picMk id="11" creationId="{CC0F7CC7-C41F-F618-9540-299724774C2E}"/>
          </ac:picMkLst>
        </pc:picChg>
        <pc:picChg chg="add mod">
          <ac:chgData name="Sousa, Juliana (BIR)" userId="S::sousajul@paho.org::6ec38469-b5fd-41b0-81a5-ef7a40146efe" providerId="AD" clId="Web-{E6FC5347-5B2E-6E6B-1E4E-BF79EBF2FC15}" dt="2022-04-13T13:57:57.959" v="169" actId="14100"/>
          <ac:picMkLst>
            <pc:docMk/>
            <pc:sldMk cId="2122056077" sldId="2049"/>
            <ac:picMk id="14" creationId="{A989BE65-263C-F534-F2A6-70B943E9FD81}"/>
          </ac:picMkLst>
        </pc:picChg>
        <pc:picChg chg="mod">
          <ac:chgData name="Sousa, Juliana (BIR)" userId="S::sousajul@paho.org::6ec38469-b5fd-41b0-81a5-ef7a40146efe" providerId="AD" clId="Web-{E6FC5347-5B2E-6E6B-1E4E-BF79EBF2FC15}" dt="2022-04-13T13:53:25.015" v="100" actId="1076"/>
          <ac:picMkLst>
            <pc:docMk/>
            <pc:sldMk cId="2122056077" sldId="2049"/>
            <ac:picMk id="18" creationId="{071D1517-DE6E-EB90-7592-4BF0249C6D2F}"/>
          </ac:picMkLst>
        </pc:picChg>
        <pc:picChg chg="mod topLvl">
          <ac:chgData name="Sousa, Juliana (BIR)" userId="S::sousajul@paho.org::6ec38469-b5fd-41b0-81a5-ef7a40146efe" providerId="AD" clId="Web-{E6FC5347-5B2E-6E6B-1E4E-BF79EBF2FC15}" dt="2022-04-13T13:58:02.975" v="171" actId="14100"/>
          <ac:picMkLst>
            <pc:docMk/>
            <pc:sldMk cId="2122056077" sldId="2049"/>
            <ac:picMk id="29" creationId="{4E847F26-3578-0477-ABC7-ABC83CE062E3}"/>
          </ac:picMkLst>
        </pc:picChg>
        <pc:cxnChg chg="mod">
          <ac:chgData name="Sousa, Juliana (BIR)" userId="S::sousajul@paho.org::6ec38469-b5fd-41b0-81a5-ef7a40146efe" providerId="AD" clId="Web-{E6FC5347-5B2E-6E6B-1E4E-BF79EBF2FC15}" dt="2022-04-13T13:54:32.595" v="116" actId="14100"/>
          <ac:cxnSpMkLst>
            <pc:docMk/>
            <pc:sldMk cId="2122056077" sldId="2049"/>
            <ac:cxnSpMk id="13" creationId="{DA4B1A9B-3355-29EB-F844-944C5477AAE8}"/>
          </ac:cxnSpMkLst>
        </pc:cxnChg>
        <pc:cxnChg chg="add mod">
          <ac:chgData name="Sousa, Juliana (BIR)" userId="S::sousajul@paho.org::6ec38469-b5fd-41b0-81a5-ef7a40146efe" providerId="AD" clId="Web-{E6FC5347-5B2E-6E6B-1E4E-BF79EBF2FC15}" dt="2022-04-13T13:54:41.564" v="120" actId="1076"/>
          <ac:cxnSpMkLst>
            <pc:docMk/>
            <pc:sldMk cId="2122056077" sldId="2049"/>
            <ac:cxnSpMk id="34" creationId="{5E55150E-17A0-5D8B-97CB-ED36EED5C24C}"/>
          </ac:cxnSpMkLst>
        </pc:cxnChg>
        <pc:cxnChg chg="add mod">
          <ac:chgData name="Sousa, Juliana (BIR)" userId="S::sousajul@paho.org::6ec38469-b5fd-41b0-81a5-ef7a40146efe" providerId="AD" clId="Web-{E6FC5347-5B2E-6E6B-1E4E-BF79EBF2FC15}" dt="2022-04-13T13:54:58.471" v="125" actId="14100"/>
          <ac:cxnSpMkLst>
            <pc:docMk/>
            <pc:sldMk cId="2122056077" sldId="2049"/>
            <ac:cxnSpMk id="35" creationId="{D18CE257-1630-73BA-95DA-F15EC66BF836}"/>
          </ac:cxnSpMkLst>
        </pc:cxnChg>
        <pc:cxnChg chg="add mod">
          <ac:chgData name="Sousa, Juliana (BIR)" userId="S::sousajul@paho.org::6ec38469-b5fd-41b0-81a5-ef7a40146efe" providerId="AD" clId="Web-{E6FC5347-5B2E-6E6B-1E4E-BF79EBF2FC15}" dt="2022-04-13T13:56:00.941" v="139" actId="14100"/>
          <ac:cxnSpMkLst>
            <pc:docMk/>
            <pc:sldMk cId="2122056077" sldId="2049"/>
            <ac:cxnSpMk id="37" creationId="{CE307BC2-F3D1-04DD-9A01-0D70DC622200}"/>
          </ac:cxnSpMkLst>
        </pc:cxnChg>
        <pc:cxnChg chg="add mod">
          <ac:chgData name="Sousa, Juliana (BIR)" userId="S::sousajul@paho.org::6ec38469-b5fd-41b0-81a5-ef7a40146efe" providerId="AD" clId="Web-{E6FC5347-5B2E-6E6B-1E4E-BF79EBF2FC15}" dt="2022-04-13T13:56:10.457" v="142" actId="14100"/>
          <ac:cxnSpMkLst>
            <pc:docMk/>
            <pc:sldMk cId="2122056077" sldId="2049"/>
            <ac:cxnSpMk id="38" creationId="{40C15203-2440-CAFB-56ED-D98B21A99B8F}"/>
          </ac:cxnSpMkLst>
        </pc:cxnChg>
      </pc:sldChg>
      <pc:sldChg chg="modSp">
        <pc:chgData name="Sousa, Juliana (BIR)" userId="S::sousajul@paho.org::6ec38469-b5fd-41b0-81a5-ef7a40146efe" providerId="AD" clId="Web-{E6FC5347-5B2E-6E6B-1E4E-BF79EBF2FC15}" dt="2022-04-13T13:59:48.649" v="181" actId="1076"/>
        <pc:sldMkLst>
          <pc:docMk/>
          <pc:sldMk cId="3952261777" sldId="2052"/>
        </pc:sldMkLst>
        <pc:picChg chg="mod">
          <ac:chgData name="Sousa, Juliana (BIR)" userId="S::sousajul@paho.org::6ec38469-b5fd-41b0-81a5-ef7a40146efe" providerId="AD" clId="Web-{E6FC5347-5B2E-6E6B-1E4E-BF79EBF2FC15}" dt="2022-04-13T13:59:48.649" v="181" actId="1076"/>
          <ac:picMkLst>
            <pc:docMk/>
            <pc:sldMk cId="3952261777" sldId="2052"/>
            <ac:picMk id="34" creationId="{EE40B08E-C8AA-8C4C-EDF8-B7BE98DB369B}"/>
          </ac:picMkLst>
        </pc:picChg>
      </pc:sldChg>
      <pc:sldChg chg="addSp delSp modSp delAnim modAnim">
        <pc:chgData name="Sousa, Juliana (BIR)" userId="S::sousajul@paho.org::6ec38469-b5fd-41b0-81a5-ef7a40146efe" providerId="AD" clId="Web-{E6FC5347-5B2E-6E6B-1E4E-BF79EBF2FC15}" dt="2022-04-13T14:48:44.673" v="929"/>
        <pc:sldMkLst>
          <pc:docMk/>
          <pc:sldMk cId="3778679054" sldId="2059"/>
        </pc:sldMkLst>
        <pc:spChg chg="add del mod">
          <ac:chgData name="Sousa, Juliana (BIR)" userId="S::sousajul@paho.org::6ec38469-b5fd-41b0-81a5-ef7a40146efe" providerId="AD" clId="Web-{E6FC5347-5B2E-6E6B-1E4E-BF79EBF2FC15}" dt="2022-04-13T14:21:01.085" v="434"/>
          <ac:spMkLst>
            <pc:docMk/>
            <pc:sldMk cId="3778679054" sldId="2059"/>
            <ac:spMk id="3" creationId="{CDEB1168-CB48-F219-532B-67262A655E6F}"/>
          </ac:spMkLst>
        </pc:spChg>
        <pc:spChg chg="add mod">
          <ac:chgData name="Sousa, Juliana (BIR)" userId="S::sousajul@paho.org::6ec38469-b5fd-41b0-81a5-ef7a40146efe" providerId="AD" clId="Web-{E6FC5347-5B2E-6E6B-1E4E-BF79EBF2FC15}" dt="2022-04-13T14:04:50.422" v="204" actId="1076"/>
          <ac:spMkLst>
            <pc:docMk/>
            <pc:sldMk cId="3778679054" sldId="2059"/>
            <ac:spMk id="5" creationId="{24268E13-9983-C416-DA13-D4ABB212FC04}"/>
          </ac:spMkLst>
        </pc:spChg>
        <pc:spChg chg="mod">
          <ac:chgData name="Sousa, Juliana (BIR)" userId="S::sousajul@paho.org::6ec38469-b5fd-41b0-81a5-ef7a40146efe" providerId="AD" clId="Web-{E6FC5347-5B2E-6E6B-1E4E-BF79EBF2FC15}" dt="2022-04-13T14:36:52.999" v="555" actId="1076"/>
          <ac:spMkLst>
            <pc:docMk/>
            <pc:sldMk cId="3778679054" sldId="2059"/>
            <ac:spMk id="7" creationId="{EC0205B8-8044-4A63-A9A0-E47E64FE0D5A}"/>
          </ac:spMkLst>
        </pc:spChg>
        <pc:spChg chg="add mod">
          <ac:chgData name="Sousa, Juliana (BIR)" userId="S::sousajul@paho.org::6ec38469-b5fd-41b0-81a5-ef7a40146efe" providerId="AD" clId="Web-{E6FC5347-5B2E-6E6B-1E4E-BF79EBF2FC15}" dt="2022-04-13T14:20:51.945" v="431" actId="1076"/>
          <ac:spMkLst>
            <pc:docMk/>
            <pc:sldMk cId="3778679054" sldId="2059"/>
            <ac:spMk id="8" creationId="{78222FD2-1A5B-BCDB-1D63-B688EB444203}"/>
          </ac:spMkLst>
        </pc:spChg>
        <pc:spChg chg="add mod">
          <ac:chgData name="Sousa, Juliana (BIR)" userId="S::sousajul@paho.org::6ec38469-b5fd-41b0-81a5-ef7a40146efe" providerId="AD" clId="Web-{E6FC5347-5B2E-6E6B-1E4E-BF79EBF2FC15}" dt="2022-04-13T14:09:58.257" v="258" actId="1076"/>
          <ac:spMkLst>
            <pc:docMk/>
            <pc:sldMk cId="3778679054" sldId="2059"/>
            <ac:spMk id="10" creationId="{05ED6AF0-9036-4A11-3C0A-DC9F4F32D55C}"/>
          </ac:spMkLst>
        </pc:spChg>
        <pc:spChg chg="add mod">
          <ac:chgData name="Sousa, Juliana (BIR)" userId="S::sousajul@paho.org::6ec38469-b5fd-41b0-81a5-ef7a40146efe" providerId="AD" clId="Web-{E6FC5347-5B2E-6E6B-1E4E-BF79EBF2FC15}" dt="2022-04-13T14:10:31.024" v="277" actId="1076"/>
          <ac:spMkLst>
            <pc:docMk/>
            <pc:sldMk cId="3778679054" sldId="2059"/>
            <ac:spMk id="11" creationId="{4DCA888B-E4B6-2DCB-FA44-9488712A00B7}"/>
          </ac:spMkLst>
        </pc:spChg>
        <pc:spChg chg="add mod">
          <ac:chgData name="Sousa, Juliana (BIR)" userId="S::sousajul@paho.org::6ec38469-b5fd-41b0-81a5-ef7a40146efe" providerId="AD" clId="Web-{E6FC5347-5B2E-6E6B-1E4E-BF79EBF2FC15}" dt="2022-04-13T14:11:51.229" v="301"/>
          <ac:spMkLst>
            <pc:docMk/>
            <pc:sldMk cId="3778679054" sldId="2059"/>
            <ac:spMk id="12" creationId="{457AA31C-1752-EE54-C666-C00DB666E1F6}"/>
          </ac:spMkLst>
        </pc:spChg>
        <pc:spChg chg="add mod">
          <ac:chgData name="Sousa, Juliana (BIR)" userId="S::sousajul@paho.org::6ec38469-b5fd-41b0-81a5-ef7a40146efe" providerId="AD" clId="Web-{E6FC5347-5B2E-6E6B-1E4E-BF79EBF2FC15}" dt="2022-04-13T14:12:26.417" v="326" actId="1076"/>
          <ac:spMkLst>
            <pc:docMk/>
            <pc:sldMk cId="3778679054" sldId="2059"/>
            <ac:spMk id="14" creationId="{549EE1AB-4880-8DF1-E9E4-B6D8BF35AD58}"/>
          </ac:spMkLst>
        </pc:spChg>
        <pc:spChg chg="add mod">
          <ac:chgData name="Sousa, Juliana (BIR)" userId="S::sousajul@paho.org::6ec38469-b5fd-41b0-81a5-ef7a40146efe" providerId="AD" clId="Web-{E6FC5347-5B2E-6E6B-1E4E-BF79EBF2FC15}" dt="2022-04-13T14:15:03.452" v="345" actId="1076"/>
          <ac:spMkLst>
            <pc:docMk/>
            <pc:sldMk cId="3778679054" sldId="2059"/>
            <ac:spMk id="15" creationId="{ED362C51-2D56-16AB-436D-2ED09E9A48DE}"/>
          </ac:spMkLst>
        </pc:spChg>
        <pc:spChg chg="add mod">
          <ac:chgData name="Sousa, Juliana (BIR)" userId="S::sousajul@paho.org::6ec38469-b5fd-41b0-81a5-ef7a40146efe" providerId="AD" clId="Web-{E6FC5347-5B2E-6E6B-1E4E-BF79EBF2FC15}" dt="2022-04-13T14:16:19.141" v="356"/>
          <ac:spMkLst>
            <pc:docMk/>
            <pc:sldMk cId="3778679054" sldId="2059"/>
            <ac:spMk id="16" creationId="{F948DCCC-12B9-E4B6-CB78-6E05BF0A172E}"/>
          </ac:spMkLst>
        </pc:spChg>
        <pc:spChg chg="add mod">
          <ac:chgData name="Sousa, Juliana (BIR)" userId="S::sousajul@paho.org::6ec38469-b5fd-41b0-81a5-ef7a40146efe" providerId="AD" clId="Web-{E6FC5347-5B2E-6E6B-1E4E-BF79EBF2FC15}" dt="2022-04-13T14:17:59.019" v="414"/>
          <ac:spMkLst>
            <pc:docMk/>
            <pc:sldMk cId="3778679054" sldId="2059"/>
            <ac:spMk id="17" creationId="{9000678B-CA79-26E6-D0CD-0348350F140F}"/>
          </ac:spMkLst>
        </pc:spChg>
        <pc:spChg chg="add mod">
          <ac:chgData name="Sousa, Juliana (BIR)" userId="S::sousajul@paho.org::6ec38469-b5fd-41b0-81a5-ef7a40146efe" providerId="AD" clId="Web-{E6FC5347-5B2E-6E6B-1E4E-BF79EBF2FC15}" dt="2022-04-13T14:19:48.084" v="430"/>
          <ac:spMkLst>
            <pc:docMk/>
            <pc:sldMk cId="3778679054" sldId="2059"/>
            <ac:spMk id="18" creationId="{3E678B6E-9390-5D04-CAC1-8D92AF6C8518}"/>
          </ac:spMkLst>
        </pc:spChg>
        <pc:spChg chg="add mod">
          <ac:chgData name="Sousa, Juliana (BIR)" userId="S::sousajul@paho.org::6ec38469-b5fd-41b0-81a5-ef7a40146efe" providerId="AD" clId="Web-{E6FC5347-5B2E-6E6B-1E4E-BF79EBF2FC15}" dt="2022-04-13T14:48:44.673" v="929"/>
          <ac:spMkLst>
            <pc:docMk/>
            <pc:sldMk cId="3778679054" sldId="2059"/>
            <ac:spMk id="19" creationId="{1921E2EB-A0FF-E454-1A5A-11B213CC8C41}"/>
          </ac:spMkLst>
        </pc:spChg>
        <pc:picChg chg="add mod">
          <ac:chgData name="Sousa, Juliana (BIR)" userId="S::sousajul@paho.org::6ec38469-b5fd-41b0-81a5-ef7a40146efe" providerId="AD" clId="Web-{E6FC5347-5B2E-6E6B-1E4E-BF79EBF2FC15}" dt="2022-04-13T14:05:42.861" v="206" actId="1076"/>
          <ac:picMkLst>
            <pc:docMk/>
            <pc:sldMk cId="3778679054" sldId="2059"/>
            <ac:picMk id="6" creationId="{09488B87-F5EE-38EC-2204-A7B4DE65EDDD}"/>
          </ac:picMkLst>
        </pc:picChg>
      </pc:sldChg>
      <pc:sldChg chg="addSp delSp modSp delAnim modAnim">
        <pc:chgData name="Sousa, Juliana (BIR)" userId="S::sousajul@paho.org::6ec38469-b5fd-41b0-81a5-ef7a40146efe" providerId="AD" clId="Web-{E6FC5347-5B2E-6E6B-1E4E-BF79EBF2FC15}" dt="2022-04-13T14:41:34.427" v="696" actId="20577"/>
        <pc:sldMkLst>
          <pc:docMk/>
          <pc:sldMk cId="1889112673" sldId="2060"/>
        </pc:sldMkLst>
        <pc:spChg chg="add mod">
          <ac:chgData name="Sousa, Juliana (BIR)" userId="S::sousajul@paho.org::6ec38469-b5fd-41b0-81a5-ef7a40146efe" providerId="AD" clId="Web-{E6FC5347-5B2E-6E6B-1E4E-BF79EBF2FC15}" dt="2022-04-13T14:40:20.769" v="676" actId="1076"/>
          <ac:spMkLst>
            <pc:docMk/>
            <pc:sldMk cId="1889112673" sldId="2060"/>
            <ac:spMk id="5" creationId="{F7587C22-5A07-BCC3-3F1D-ADC6D0EE8CEB}"/>
          </ac:spMkLst>
        </pc:spChg>
        <pc:spChg chg="add mod">
          <ac:chgData name="Sousa, Juliana (BIR)" userId="S::sousajul@paho.org::6ec38469-b5fd-41b0-81a5-ef7a40146efe" providerId="AD" clId="Web-{E6FC5347-5B2E-6E6B-1E4E-BF79EBF2FC15}" dt="2022-04-13T14:40:20.785" v="677" actId="1076"/>
          <ac:spMkLst>
            <pc:docMk/>
            <pc:sldMk cId="1889112673" sldId="2060"/>
            <ac:spMk id="11" creationId="{AA931C5D-B543-4717-F419-EF8858A368EA}"/>
          </ac:spMkLst>
        </pc:spChg>
        <pc:spChg chg="add mod">
          <ac:chgData name="Sousa, Juliana (BIR)" userId="S::sousajul@paho.org::6ec38469-b5fd-41b0-81a5-ef7a40146efe" providerId="AD" clId="Web-{E6FC5347-5B2E-6E6B-1E4E-BF79EBF2FC15}" dt="2022-04-13T14:40:20.801" v="678" actId="1076"/>
          <ac:spMkLst>
            <pc:docMk/>
            <pc:sldMk cId="1889112673" sldId="2060"/>
            <ac:spMk id="13" creationId="{4869D911-D409-737C-A3FF-1393CF22B9DF}"/>
          </ac:spMkLst>
        </pc:spChg>
        <pc:spChg chg="add mod">
          <ac:chgData name="Sousa, Juliana (BIR)" userId="S::sousajul@paho.org::6ec38469-b5fd-41b0-81a5-ef7a40146efe" providerId="AD" clId="Web-{E6FC5347-5B2E-6E6B-1E4E-BF79EBF2FC15}" dt="2022-04-13T14:40:20.816" v="679" actId="1076"/>
          <ac:spMkLst>
            <pc:docMk/>
            <pc:sldMk cId="1889112673" sldId="2060"/>
            <ac:spMk id="15" creationId="{02B4DCB4-2BEF-0A88-755E-2971949B2C84}"/>
          </ac:spMkLst>
        </pc:spChg>
        <pc:spChg chg="add mod">
          <ac:chgData name="Sousa, Juliana (BIR)" userId="S::sousajul@paho.org::6ec38469-b5fd-41b0-81a5-ef7a40146efe" providerId="AD" clId="Web-{E6FC5347-5B2E-6E6B-1E4E-BF79EBF2FC15}" dt="2022-04-13T14:40:20.832" v="680" actId="1076"/>
          <ac:spMkLst>
            <pc:docMk/>
            <pc:sldMk cId="1889112673" sldId="2060"/>
            <ac:spMk id="17" creationId="{62AB2BEF-384F-54D3-5E8D-6247793491D5}"/>
          </ac:spMkLst>
        </pc:spChg>
        <pc:spChg chg="add mod">
          <ac:chgData name="Sousa, Juliana (BIR)" userId="S::sousajul@paho.org::6ec38469-b5fd-41b0-81a5-ef7a40146efe" providerId="AD" clId="Web-{E6FC5347-5B2E-6E6B-1E4E-BF79EBF2FC15}" dt="2022-04-13T14:40:20.926" v="687" actId="1076"/>
          <ac:spMkLst>
            <pc:docMk/>
            <pc:sldMk cId="1889112673" sldId="2060"/>
            <ac:spMk id="32" creationId="{1FE1EF46-2515-8824-7E50-ACD4ED3B859D}"/>
          </ac:spMkLst>
        </pc:spChg>
        <pc:spChg chg="add mod">
          <ac:chgData name="Sousa, Juliana (BIR)" userId="S::sousajul@paho.org::6ec38469-b5fd-41b0-81a5-ef7a40146efe" providerId="AD" clId="Web-{E6FC5347-5B2E-6E6B-1E4E-BF79EBF2FC15}" dt="2022-04-13T14:41:34.427" v="696" actId="20577"/>
          <ac:spMkLst>
            <pc:docMk/>
            <pc:sldMk cId="1889112673" sldId="2060"/>
            <ac:spMk id="33" creationId="{26F0F7F9-D349-D148-10A2-BB5278B0B7E2}"/>
          </ac:spMkLst>
        </pc:spChg>
        <pc:picChg chg="add mod">
          <ac:chgData name="Sousa, Juliana (BIR)" userId="S::sousajul@paho.org::6ec38469-b5fd-41b0-81a5-ef7a40146efe" providerId="AD" clId="Web-{E6FC5347-5B2E-6E6B-1E4E-BF79EBF2FC15}" dt="2022-04-13T14:40:20.754" v="675" actId="1076"/>
          <ac:picMkLst>
            <pc:docMk/>
            <pc:sldMk cId="1889112673" sldId="2060"/>
            <ac:picMk id="4" creationId="{A2B45585-DDEC-1B59-7AE9-3B292C9FBC87}"/>
          </ac:picMkLst>
        </pc:picChg>
        <pc:picChg chg="add mod">
          <ac:chgData name="Sousa, Juliana (BIR)" userId="S::sousajul@paho.org::6ec38469-b5fd-41b0-81a5-ef7a40146efe" providerId="AD" clId="Web-{E6FC5347-5B2E-6E6B-1E4E-BF79EBF2FC15}" dt="2022-04-13T14:40:20.848" v="681" actId="1076"/>
          <ac:picMkLst>
            <pc:docMk/>
            <pc:sldMk cId="1889112673" sldId="2060"/>
            <ac:picMk id="19" creationId="{E35BB9A1-563E-9BAE-8989-6DE3F3FE5EE9}"/>
          </ac:picMkLst>
        </pc:picChg>
        <pc:picChg chg="add mod">
          <ac:chgData name="Sousa, Juliana (BIR)" userId="S::sousajul@paho.org::6ec38469-b5fd-41b0-81a5-ef7a40146efe" providerId="AD" clId="Web-{E6FC5347-5B2E-6E6B-1E4E-BF79EBF2FC15}" dt="2022-04-13T14:40:20.848" v="682" actId="1076"/>
          <ac:picMkLst>
            <pc:docMk/>
            <pc:sldMk cId="1889112673" sldId="2060"/>
            <ac:picMk id="21" creationId="{3A5A9C55-6532-3763-1A78-F663CDD15647}"/>
          </ac:picMkLst>
        </pc:picChg>
        <pc:picChg chg="add mod">
          <ac:chgData name="Sousa, Juliana (BIR)" userId="S::sousajul@paho.org::6ec38469-b5fd-41b0-81a5-ef7a40146efe" providerId="AD" clId="Web-{E6FC5347-5B2E-6E6B-1E4E-BF79EBF2FC15}" dt="2022-04-13T14:40:20.863" v="683" actId="1076"/>
          <ac:picMkLst>
            <pc:docMk/>
            <pc:sldMk cId="1889112673" sldId="2060"/>
            <ac:picMk id="23" creationId="{880C7627-E0C9-CFB4-2554-4150FBF2A6A1}"/>
          </ac:picMkLst>
        </pc:picChg>
        <pc:picChg chg="add mod">
          <ac:chgData name="Sousa, Juliana (BIR)" userId="S::sousajul@paho.org::6ec38469-b5fd-41b0-81a5-ef7a40146efe" providerId="AD" clId="Web-{E6FC5347-5B2E-6E6B-1E4E-BF79EBF2FC15}" dt="2022-04-13T14:40:20.879" v="684" actId="1076"/>
          <ac:picMkLst>
            <pc:docMk/>
            <pc:sldMk cId="1889112673" sldId="2060"/>
            <ac:picMk id="25" creationId="{C1FD12A5-3927-2A7F-50DD-9657577296C3}"/>
          </ac:picMkLst>
        </pc:picChg>
        <pc:picChg chg="add del mod">
          <ac:chgData name="Sousa, Juliana (BIR)" userId="S::sousajul@paho.org::6ec38469-b5fd-41b0-81a5-ef7a40146efe" providerId="AD" clId="Web-{E6FC5347-5B2E-6E6B-1E4E-BF79EBF2FC15}" dt="2022-04-13T14:40:20.894" v="685" actId="1076"/>
          <ac:picMkLst>
            <pc:docMk/>
            <pc:sldMk cId="1889112673" sldId="2060"/>
            <ac:picMk id="27" creationId="{30849806-EA22-2AB3-AEE3-407836B4C2B8}"/>
          </ac:picMkLst>
        </pc:picChg>
        <pc:picChg chg="add mod">
          <ac:chgData name="Sousa, Juliana (BIR)" userId="S::sousajul@paho.org::6ec38469-b5fd-41b0-81a5-ef7a40146efe" providerId="AD" clId="Web-{E6FC5347-5B2E-6E6B-1E4E-BF79EBF2FC15}" dt="2022-04-13T14:40:20.910" v="686" actId="1076"/>
          <ac:picMkLst>
            <pc:docMk/>
            <pc:sldMk cId="1889112673" sldId="2060"/>
            <ac:picMk id="29" creationId="{83F98A83-2810-4C88-12C4-BE5C9F4013D2}"/>
          </ac:picMkLst>
        </pc:picChg>
        <pc:picChg chg="add del">
          <ac:chgData name="Sousa, Juliana (BIR)" userId="S::sousajul@paho.org::6ec38469-b5fd-41b0-81a5-ef7a40146efe" providerId="AD" clId="Web-{E6FC5347-5B2E-6E6B-1E4E-BF79EBF2FC15}" dt="2022-04-13T14:26:47.359" v="483"/>
          <ac:picMkLst>
            <pc:docMk/>
            <pc:sldMk cId="1889112673" sldId="2060"/>
            <ac:picMk id="30" creationId="{920EEF6F-C0B2-6665-FD49-29867BFAD4BA}"/>
          </ac:picMkLst>
        </pc:picChg>
      </pc:sldChg>
      <pc:sldChg chg="addSp modSp ord addAnim delAnim modAnim">
        <pc:chgData name="Sousa, Juliana (BIR)" userId="S::sousajul@paho.org::6ec38469-b5fd-41b0-81a5-ef7a40146efe" providerId="AD" clId="Web-{E6FC5347-5B2E-6E6B-1E4E-BF79EBF2FC15}" dt="2022-04-13T14:48:06.562" v="928" actId="1076"/>
        <pc:sldMkLst>
          <pc:docMk/>
          <pc:sldMk cId="373874872" sldId="2061"/>
        </pc:sldMkLst>
        <pc:spChg chg="add mod">
          <ac:chgData name="Sousa, Juliana (BIR)" userId="S::sousajul@paho.org::6ec38469-b5fd-41b0-81a5-ef7a40146efe" providerId="AD" clId="Web-{E6FC5347-5B2E-6E6B-1E4E-BF79EBF2FC15}" dt="2022-04-13T14:46:08.528" v="871" actId="20577"/>
          <ac:spMkLst>
            <pc:docMk/>
            <pc:sldMk cId="373874872" sldId="2061"/>
            <ac:spMk id="3" creationId="{A1F27C16-815A-FAE4-396C-8819FB8B7EAE}"/>
          </ac:spMkLst>
        </pc:spChg>
        <pc:spChg chg="add mod">
          <ac:chgData name="Sousa, Juliana (BIR)" userId="S::sousajul@paho.org::6ec38469-b5fd-41b0-81a5-ef7a40146efe" providerId="AD" clId="Web-{E6FC5347-5B2E-6E6B-1E4E-BF79EBF2FC15}" dt="2022-04-13T14:46:16.154" v="873"/>
          <ac:spMkLst>
            <pc:docMk/>
            <pc:sldMk cId="373874872" sldId="2061"/>
            <ac:spMk id="5" creationId="{DDB1A9D1-B179-6915-F7FE-BE874A071A0F}"/>
          </ac:spMkLst>
        </pc:spChg>
        <pc:spChg chg="add mod">
          <ac:chgData name="Sousa, Juliana (BIR)" userId="S::sousajul@paho.org::6ec38469-b5fd-41b0-81a5-ef7a40146efe" providerId="AD" clId="Web-{E6FC5347-5B2E-6E6B-1E4E-BF79EBF2FC15}" dt="2022-04-13T14:47:58.890" v="926" actId="14100"/>
          <ac:spMkLst>
            <pc:docMk/>
            <pc:sldMk cId="373874872" sldId="2061"/>
            <ac:spMk id="6" creationId="{8F5A7899-A3AA-0397-05FC-D201856255F8}"/>
          </ac:spMkLst>
        </pc:spChg>
        <pc:spChg chg="add mod">
          <ac:chgData name="Sousa, Juliana (BIR)" userId="S::sousajul@paho.org::6ec38469-b5fd-41b0-81a5-ef7a40146efe" providerId="AD" clId="Web-{E6FC5347-5B2E-6E6B-1E4E-BF79EBF2FC15}" dt="2022-04-13T14:48:06.562" v="928" actId="1076"/>
          <ac:spMkLst>
            <pc:docMk/>
            <pc:sldMk cId="373874872" sldId="2061"/>
            <ac:spMk id="9" creationId="{4958C579-64D7-D189-B6C7-E44692D4A8D0}"/>
          </ac:spMkLst>
        </pc:spChg>
      </pc:sldChg>
    </pc:docChg>
  </pc:docChgLst>
  <pc:docChgLst>
    <pc:chgData name="Sousa, Juliana (BIR)" userId="S::sousajul@paho.org::6ec38469-b5fd-41b0-81a5-ef7a40146efe" providerId="AD" clId="Web-{536AAB6D-04E7-9175-F376-001AD74B89FD}"/>
    <pc:docChg chg="addSld delSld modSld sldOrd">
      <pc:chgData name="Sousa, Juliana (BIR)" userId="S::sousajul@paho.org::6ec38469-b5fd-41b0-81a5-ef7a40146efe" providerId="AD" clId="Web-{536AAB6D-04E7-9175-F376-001AD74B89FD}" dt="2022-04-13T13:24:06.255" v="156" actId="1076"/>
      <pc:docMkLst>
        <pc:docMk/>
      </pc:docMkLst>
      <pc:sldChg chg="delSp delAnim">
        <pc:chgData name="Sousa, Juliana (BIR)" userId="S::sousajul@paho.org::6ec38469-b5fd-41b0-81a5-ef7a40146efe" providerId="AD" clId="Web-{536AAB6D-04E7-9175-F376-001AD74B89FD}" dt="2022-04-13T13:22:48.893" v="140"/>
        <pc:sldMkLst>
          <pc:docMk/>
          <pc:sldMk cId="696761333" sldId="2034"/>
        </pc:sldMkLst>
        <pc:spChg chg="del">
          <ac:chgData name="Sousa, Juliana (BIR)" userId="S::sousajul@paho.org::6ec38469-b5fd-41b0-81a5-ef7a40146efe" providerId="AD" clId="Web-{536AAB6D-04E7-9175-F376-001AD74B89FD}" dt="2022-04-13T13:22:48.893" v="140"/>
          <ac:spMkLst>
            <pc:docMk/>
            <pc:sldMk cId="696761333" sldId="2034"/>
            <ac:spMk id="13" creationId="{66803DCF-158F-41BC-AE6E-8A7319A83F92}"/>
          </ac:spMkLst>
        </pc:spChg>
      </pc:sldChg>
      <pc:sldChg chg="modSp">
        <pc:chgData name="Sousa, Juliana (BIR)" userId="S::sousajul@paho.org::6ec38469-b5fd-41b0-81a5-ef7a40146efe" providerId="AD" clId="Web-{536AAB6D-04E7-9175-F376-001AD74B89FD}" dt="2022-04-13T13:02:09.528" v="67" actId="20577"/>
        <pc:sldMkLst>
          <pc:docMk/>
          <pc:sldMk cId="358303273" sldId="2036"/>
        </pc:sldMkLst>
        <pc:spChg chg="mod">
          <ac:chgData name="Sousa, Juliana (BIR)" userId="S::sousajul@paho.org::6ec38469-b5fd-41b0-81a5-ef7a40146efe" providerId="AD" clId="Web-{536AAB6D-04E7-9175-F376-001AD74B89FD}" dt="2022-04-13T13:02:09.528" v="67" actId="20577"/>
          <ac:spMkLst>
            <pc:docMk/>
            <pc:sldMk cId="358303273" sldId="2036"/>
            <ac:spMk id="3" creationId="{DD383F28-00F9-4124-A427-6EFA7429CDD0}"/>
          </ac:spMkLst>
        </pc:spChg>
      </pc:sldChg>
      <pc:sldChg chg="modSp">
        <pc:chgData name="Sousa, Juliana (BIR)" userId="S::sousajul@paho.org::6ec38469-b5fd-41b0-81a5-ef7a40146efe" providerId="AD" clId="Web-{536AAB6D-04E7-9175-F376-001AD74B89FD}" dt="2022-04-13T12:46:10.751" v="0" actId="14100"/>
        <pc:sldMkLst>
          <pc:docMk/>
          <pc:sldMk cId="2402993844" sldId="2046"/>
        </pc:sldMkLst>
        <pc:spChg chg="mod">
          <ac:chgData name="Sousa, Juliana (BIR)" userId="S::sousajul@paho.org::6ec38469-b5fd-41b0-81a5-ef7a40146efe" providerId="AD" clId="Web-{536AAB6D-04E7-9175-F376-001AD74B89FD}" dt="2022-04-13T12:46:10.751" v="0" actId="14100"/>
          <ac:spMkLst>
            <pc:docMk/>
            <pc:sldMk cId="2402993844" sldId="2046"/>
            <ac:spMk id="22" creationId="{93485177-B4E2-559F-654B-22309EBF8300}"/>
          </ac:spMkLst>
        </pc:spChg>
      </pc:sldChg>
      <pc:sldChg chg="addSp delSp modSp">
        <pc:chgData name="Sousa, Juliana (BIR)" userId="S::sousajul@paho.org::6ec38469-b5fd-41b0-81a5-ef7a40146efe" providerId="AD" clId="Web-{536AAB6D-04E7-9175-F376-001AD74B89FD}" dt="2022-04-13T13:09:47.933" v="79" actId="1076"/>
        <pc:sldMkLst>
          <pc:docMk/>
          <pc:sldMk cId="812721467" sldId="2048"/>
        </pc:sldMkLst>
        <pc:spChg chg="mod">
          <ac:chgData name="Sousa, Juliana (BIR)" userId="S::sousajul@paho.org::6ec38469-b5fd-41b0-81a5-ef7a40146efe" providerId="AD" clId="Web-{536AAB6D-04E7-9175-F376-001AD74B89FD}" dt="2022-04-13T13:07:12.552" v="70" actId="20577"/>
          <ac:spMkLst>
            <pc:docMk/>
            <pc:sldMk cId="812721467" sldId="2048"/>
            <ac:spMk id="2" creationId="{4EF975DD-5BF9-C509-580B-C9A40737B590}"/>
          </ac:spMkLst>
        </pc:spChg>
        <pc:picChg chg="add del mod modCrop">
          <ac:chgData name="Sousa, Juliana (BIR)" userId="S::sousajul@paho.org::6ec38469-b5fd-41b0-81a5-ef7a40146efe" providerId="AD" clId="Web-{536AAB6D-04E7-9175-F376-001AD74B89FD}" dt="2022-04-13T13:09:42.011" v="76"/>
          <ac:picMkLst>
            <pc:docMk/>
            <pc:sldMk cId="812721467" sldId="2048"/>
            <ac:picMk id="3" creationId="{F49BB2FC-A999-8BE9-E6AC-854F32AC6282}"/>
          </ac:picMkLst>
        </pc:picChg>
        <pc:picChg chg="add mod">
          <ac:chgData name="Sousa, Juliana (BIR)" userId="S::sousajul@paho.org::6ec38469-b5fd-41b0-81a5-ef7a40146efe" providerId="AD" clId="Web-{536AAB6D-04E7-9175-F376-001AD74B89FD}" dt="2022-04-13T13:09:47.933" v="79" actId="1076"/>
          <ac:picMkLst>
            <pc:docMk/>
            <pc:sldMk cId="812721467" sldId="2048"/>
            <ac:picMk id="6" creationId="{21C7059F-9F36-E649-E278-A1F0C5237413}"/>
          </ac:picMkLst>
        </pc:picChg>
      </pc:sldChg>
      <pc:sldChg chg="addSp delSp modSp">
        <pc:chgData name="Sousa, Juliana (BIR)" userId="S::sousajul@paho.org::6ec38469-b5fd-41b0-81a5-ef7a40146efe" providerId="AD" clId="Web-{536AAB6D-04E7-9175-F376-001AD74B89FD}" dt="2022-04-13T13:16:45.571" v="87" actId="1076"/>
        <pc:sldMkLst>
          <pc:docMk/>
          <pc:sldMk cId="2122056077" sldId="2049"/>
        </pc:sldMkLst>
        <pc:spChg chg="mod">
          <ac:chgData name="Sousa, Juliana (BIR)" userId="S::sousajul@paho.org::6ec38469-b5fd-41b0-81a5-ef7a40146efe" providerId="AD" clId="Web-{536AAB6D-04E7-9175-F376-001AD74B89FD}" dt="2022-04-13T13:00:10.587" v="52" actId="20577"/>
          <ac:spMkLst>
            <pc:docMk/>
            <pc:sldMk cId="2122056077" sldId="2049"/>
            <ac:spMk id="3" creationId="{F78D1557-9F4F-AE4F-6B3F-D741ACC725AF}"/>
          </ac:spMkLst>
        </pc:spChg>
        <pc:spChg chg="mod">
          <ac:chgData name="Sousa, Juliana (BIR)" userId="S::sousajul@paho.org::6ec38469-b5fd-41b0-81a5-ef7a40146efe" providerId="AD" clId="Web-{536AAB6D-04E7-9175-F376-001AD74B89FD}" dt="2022-04-13T13:00:18.509" v="56" actId="20577"/>
          <ac:spMkLst>
            <pc:docMk/>
            <pc:sldMk cId="2122056077" sldId="2049"/>
            <ac:spMk id="7" creationId="{08FFBD0B-7B89-986F-F8C7-C2C7D88527EB}"/>
          </ac:spMkLst>
        </pc:spChg>
        <pc:spChg chg="mod">
          <ac:chgData name="Sousa, Juliana (BIR)" userId="S::sousajul@paho.org::6ec38469-b5fd-41b0-81a5-ef7a40146efe" providerId="AD" clId="Web-{536AAB6D-04E7-9175-F376-001AD74B89FD}" dt="2022-04-13T13:01:09.354" v="64" actId="14100"/>
          <ac:spMkLst>
            <pc:docMk/>
            <pc:sldMk cId="2122056077" sldId="2049"/>
            <ac:spMk id="8" creationId="{9BF39B87-EC63-5462-39B3-670B6E80DF3D}"/>
          </ac:spMkLst>
        </pc:spChg>
        <pc:spChg chg="mod">
          <ac:chgData name="Sousa, Juliana (BIR)" userId="S::sousajul@paho.org::6ec38469-b5fd-41b0-81a5-ef7a40146efe" providerId="AD" clId="Web-{536AAB6D-04E7-9175-F376-001AD74B89FD}" dt="2022-04-13T13:00:15.494" v="54" actId="20577"/>
          <ac:spMkLst>
            <pc:docMk/>
            <pc:sldMk cId="2122056077" sldId="2049"/>
            <ac:spMk id="9" creationId="{E8764F96-82B2-576D-EFB4-B4D39BF48FFD}"/>
          </ac:spMkLst>
        </pc:spChg>
        <pc:spChg chg="mod">
          <ac:chgData name="Sousa, Juliana (BIR)" userId="S::sousajul@paho.org::6ec38469-b5fd-41b0-81a5-ef7a40146efe" providerId="AD" clId="Web-{536AAB6D-04E7-9175-F376-001AD74B89FD}" dt="2022-04-13T13:16:45.571" v="87" actId="1076"/>
          <ac:spMkLst>
            <pc:docMk/>
            <pc:sldMk cId="2122056077" sldId="2049"/>
            <ac:spMk id="23" creationId="{199DC7A2-C522-7895-4BD5-E32F27D7EEE1}"/>
          </ac:spMkLst>
        </pc:spChg>
        <pc:grpChg chg="add">
          <ac:chgData name="Sousa, Juliana (BIR)" userId="S::sousajul@paho.org::6ec38469-b5fd-41b0-81a5-ef7a40146efe" providerId="AD" clId="Web-{536AAB6D-04E7-9175-F376-001AD74B89FD}" dt="2022-04-13T13:16:40.539" v="86"/>
          <ac:grpSpMkLst>
            <pc:docMk/>
            <pc:sldMk cId="2122056077" sldId="2049"/>
            <ac:grpSpMk id="5" creationId="{DE54DEE8-14F8-727E-0261-38B4453A01AD}"/>
          </ac:grpSpMkLst>
        </pc:grpChg>
        <pc:grpChg chg="mod">
          <ac:chgData name="Sousa, Juliana (BIR)" userId="S::sousajul@paho.org::6ec38469-b5fd-41b0-81a5-ef7a40146efe" providerId="AD" clId="Web-{536AAB6D-04E7-9175-F376-001AD74B89FD}" dt="2022-04-13T13:01:04.807" v="63" actId="14100"/>
          <ac:grpSpMkLst>
            <pc:docMk/>
            <pc:sldMk cId="2122056077" sldId="2049"/>
            <ac:grpSpMk id="10" creationId="{D4FF5BEC-2CEC-3F4C-8F6F-C3FCD5EF9DFA}"/>
          </ac:grpSpMkLst>
        </pc:grpChg>
        <pc:grpChg chg="del">
          <ac:chgData name="Sousa, Juliana (BIR)" userId="S::sousajul@paho.org::6ec38469-b5fd-41b0-81a5-ef7a40146efe" providerId="AD" clId="Web-{536AAB6D-04E7-9175-F376-001AD74B89FD}" dt="2022-04-13T13:14:52.786" v="80"/>
          <ac:grpSpMkLst>
            <pc:docMk/>
            <pc:sldMk cId="2122056077" sldId="2049"/>
            <ac:grpSpMk id="16" creationId="{676B772E-312F-039B-2D16-1646D7DA5953}"/>
          </ac:grpSpMkLst>
        </pc:grpChg>
        <pc:picChg chg="del">
          <ac:chgData name="Sousa, Juliana (BIR)" userId="S::sousajul@paho.org::6ec38469-b5fd-41b0-81a5-ef7a40146efe" providerId="AD" clId="Web-{536AAB6D-04E7-9175-F376-001AD74B89FD}" dt="2022-04-13T13:14:58.849" v="81"/>
          <ac:picMkLst>
            <pc:docMk/>
            <pc:sldMk cId="2122056077" sldId="2049"/>
            <ac:picMk id="2" creationId="{5CF0B1D0-1687-52D7-87FA-87AA97CEF0EC}"/>
          </ac:picMkLst>
        </pc:picChg>
        <pc:picChg chg="add mod">
          <ac:chgData name="Sousa, Juliana (BIR)" userId="S::sousajul@paho.org::6ec38469-b5fd-41b0-81a5-ef7a40146efe" providerId="AD" clId="Web-{536AAB6D-04E7-9175-F376-001AD74B89FD}" dt="2022-04-13T13:16:24.258" v="84" actId="1076"/>
          <ac:picMkLst>
            <pc:docMk/>
            <pc:sldMk cId="2122056077" sldId="2049"/>
            <ac:picMk id="4" creationId="{9BBC4223-C4AB-A95C-860D-81EBAE5792F2}"/>
          </ac:picMkLst>
        </pc:picChg>
        <pc:picChg chg="mod">
          <ac:chgData name="Sousa, Juliana (BIR)" userId="S::sousajul@paho.org::6ec38469-b5fd-41b0-81a5-ef7a40146efe" providerId="AD" clId="Web-{536AAB6D-04E7-9175-F376-001AD74B89FD}" dt="2022-04-13T13:01:00.698" v="62" actId="14100"/>
          <ac:picMkLst>
            <pc:docMk/>
            <pc:sldMk cId="2122056077" sldId="2049"/>
            <ac:picMk id="6" creationId="{38D734E3-29A2-D0B6-8E2F-C11CA99AFC12}"/>
          </ac:picMkLst>
        </pc:picChg>
      </pc:sldChg>
      <pc:sldChg chg="modSp">
        <pc:chgData name="Sousa, Juliana (BIR)" userId="S::sousajul@paho.org::6ec38469-b5fd-41b0-81a5-ef7a40146efe" providerId="AD" clId="Web-{536AAB6D-04E7-9175-F376-001AD74B89FD}" dt="2022-04-13T12:57:41.427" v="17" actId="1076"/>
        <pc:sldMkLst>
          <pc:docMk/>
          <pc:sldMk cId="1906559275" sldId="2055"/>
        </pc:sldMkLst>
        <pc:spChg chg="mod">
          <ac:chgData name="Sousa, Juliana (BIR)" userId="S::sousajul@paho.org::6ec38469-b5fd-41b0-81a5-ef7a40146efe" providerId="AD" clId="Web-{536AAB6D-04E7-9175-F376-001AD74B89FD}" dt="2022-04-13T12:56:18.768" v="1" actId="20577"/>
          <ac:spMkLst>
            <pc:docMk/>
            <pc:sldMk cId="1906559275" sldId="2055"/>
            <ac:spMk id="16" creationId="{7A3A81A5-F3EC-6B0E-8C2D-94C39324CE99}"/>
          </ac:spMkLst>
        </pc:spChg>
        <pc:spChg chg="mod">
          <ac:chgData name="Sousa, Juliana (BIR)" userId="S::sousajul@paho.org::6ec38469-b5fd-41b0-81a5-ef7a40146efe" providerId="AD" clId="Web-{536AAB6D-04E7-9175-F376-001AD74B89FD}" dt="2022-04-13T12:57:17.660" v="12" actId="14100"/>
          <ac:spMkLst>
            <pc:docMk/>
            <pc:sldMk cId="1906559275" sldId="2055"/>
            <ac:spMk id="39" creationId="{DCEB683D-B8F6-E6DE-42AF-9ABAB121A191}"/>
          </ac:spMkLst>
        </pc:spChg>
        <pc:grpChg chg="mod">
          <ac:chgData name="Sousa, Juliana (BIR)" userId="S::sousajul@paho.org::6ec38469-b5fd-41b0-81a5-ef7a40146efe" providerId="AD" clId="Web-{536AAB6D-04E7-9175-F376-001AD74B89FD}" dt="2022-04-13T12:57:36.380" v="16" actId="1076"/>
          <ac:grpSpMkLst>
            <pc:docMk/>
            <pc:sldMk cId="1906559275" sldId="2055"/>
            <ac:grpSpMk id="6" creationId="{D4E76B45-8F32-EC77-78E7-B7E2E4397B5A}"/>
          </ac:grpSpMkLst>
        </pc:grpChg>
        <pc:grpChg chg="mod">
          <ac:chgData name="Sousa, Juliana (BIR)" userId="S::sousajul@paho.org::6ec38469-b5fd-41b0-81a5-ef7a40146efe" providerId="AD" clId="Web-{536AAB6D-04E7-9175-F376-001AD74B89FD}" dt="2022-04-13T12:56:59.457" v="11" actId="14100"/>
          <ac:grpSpMkLst>
            <pc:docMk/>
            <pc:sldMk cId="1906559275" sldId="2055"/>
            <ac:grpSpMk id="41" creationId="{C96C807F-DBFE-2275-9290-92F56FFD925E}"/>
          </ac:grpSpMkLst>
        </pc:grpChg>
        <pc:picChg chg="mod">
          <ac:chgData name="Sousa, Juliana (BIR)" userId="S::sousajul@paho.org::6ec38469-b5fd-41b0-81a5-ef7a40146efe" providerId="AD" clId="Web-{536AAB6D-04E7-9175-F376-001AD74B89FD}" dt="2022-04-13T12:57:41.427" v="17" actId="1076"/>
          <ac:picMkLst>
            <pc:docMk/>
            <pc:sldMk cId="1906559275" sldId="2055"/>
            <ac:picMk id="2" creationId="{2A0AB466-948E-B7FF-E4C3-3A55DD20D681}"/>
          </ac:picMkLst>
        </pc:picChg>
      </pc:sldChg>
      <pc:sldChg chg="addSp delSp modSp">
        <pc:chgData name="Sousa, Juliana (BIR)" userId="S::sousajul@paho.org::6ec38469-b5fd-41b0-81a5-ef7a40146efe" providerId="AD" clId="Web-{536AAB6D-04E7-9175-F376-001AD74B89FD}" dt="2022-04-13T12:59:15.054" v="36" actId="1076"/>
        <pc:sldMkLst>
          <pc:docMk/>
          <pc:sldMk cId="3738360398" sldId="2057"/>
        </pc:sldMkLst>
        <pc:spChg chg="add del mod">
          <ac:chgData name="Sousa, Juliana (BIR)" userId="S::sousajul@paho.org::6ec38469-b5fd-41b0-81a5-ef7a40146efe" providerId="AD" clId="Web-{536AAB6D-04E7-9175-F376-001AD74B89FD}" dt="2022-04-13T12:58:35.850" v="21" actId="20577"/>
          <ac:spMkLst>
            <pc:docMk/>
            <pc:sldMk cId="3738360398" sldId="2057"/>
            <ac:spMk id="45" creationId="{F7570D71-CD00-3055-A690-C02755F7C156}"/>
          </ac:spMkLst>
        </pc:spChg>
        <pc:spChg chg="mod">
          <ac:chgData name="Sousa, Juliana (BIR)" userId="S::sousajul@paho.org::6ec38469-b5fd-41b0-81a5-ef7a40146efe" providerId="AD" clId="Web-{536AAB6D-04E7-9175-F376-001AD74B89FD}" dt="2022-04-13T12:59:07.695" v="35" actId="1076"/>
          <ac:spMkLst>
            <pc:docMk/>
            <pc:sldMk cId="3738360398" sldId="2057"/>
            <ac:spMk id="53" creationId="{E39FCEEC-1DE8-6657-5349-1535208717CA}"/>
          </ac:spMkLst>
        </pc:spChg>
        <pc:spChg chg="add mod">
          <ac:chgData name="Sousa, Juliana (BIR)" userId="S::sousajul@paho.org::6ec38469-b5fd-41b0-81a5-ef7a40146efe" providerId="AD" clId="Web-{536AAB6D-04E7-9175-F376-001AD74B89FD}" dt="2022-04-13T12:59:15.054" v="36" actId="1076"/>
          <ac:spMkLst>
            <pc:docMk/>
            <pc:sldMk cId="3738360398" sldId="2057"/>
            <ac:spMk id="58" creationId="{714CF336-27F6-7D33-A9BC-967693646EA8}"/>
          </ac:spMkLst>
        </pc:spChg>
      </pc:sldChg>
      <pc:sldChg chg="addSp new del ord">
        <pc:chgData name="Sousa, Juliana (BIR)" userId="S::sousajul@paho.org::6ec38469-b5fd-41b0-81a5-ef7a40146efe" providerId="AD" clId="Web-{536AAB6D-04E7-9175-F376-001AD74B89FD}" dt="2022-04-13T13:17:27.463" v="93"/>
        <pc:sldMkLst>
          <pc:docMk/>
          <pc:sldMk cId="3544022452" sldId="2058"/>
        </pc:sldMkLst>
        <pc:grpChg chg="add">
          <ac:chgData name="Sousa, Juliana (BIR)" userId="S::sousajul@paho.org::6ec38469-b5fd-41b0-81a5-ef7a40146efe" providerId="AD" clId="Web-{536AAB6D-04E7-9175-F376-001AD74B89FD}" dt="2022-04-13T13:17:16.665" v="90"/>
          <ac:grpSpMkLst>
            <pc:docMk/>
            <pc:sldMk cId="3544022452" sldId="2058"/>
            <ac:grpSpMk id="7" creationId="{8FF844B0-521C-D659-512C-7D85D13AB3F0}"/>
          </ac:grpSpMkLst>
        </pc:grpChg>
      </pc:sldChg>
      <pc:sldChg chg="addSp delSp modSp add ord replId delAnim">
        <pc:chgData name="Sousa, Juliana (BIR)" userId="S::sousajul@paho.org::6ec38469-b5fd-41b0-81a5-ef7a40146efe" providerId="AD" clId="Web-{536AAB6D-04E7-9175-F376-001AD74B89FD}" dt="2022-04-13T13:19:45.638" v="127" actId="20577"/>
        <pc:sldMkLst>
          <pc:docMk/>
          <pc:sldMk cId="3778679054" sldId="2059"/>
        </pc:sldMkLst>
        <pc:spChg chg="mod topLvl">
          <ac:chgData name="Sousa, Juliana (BIR)" userId="S::sousajul@paho.org::6ec38469-b5fd-41b0-81a5-ef7a40146efe" providerId="AD" clId="Web-{536AAB6D-04E7-9175-F376-001AD74B89FD}" dt="2022-04-13T13:19:28.872" v="124" actId="20577"/>
          <ac:spMkLst>
            <pc:docMk/>
            <pc:sldMk cId="3778679054" sldId="2059"/>
            <ac:spMk id="7" creationId="{EC0205B8-8044-4A63-A9A0-E47E64FE0D5A}"/>
          </ac:spMkLst>
        </pc:spChg>
        <pc:spChg chg="del topLvl">
          <ac:chgData name="Sousa, Juliana (BIR)" userId="S::sousajul@paho.org::6ec38469-b5fd-41b0-81a5-ef7a40146efe" providerId="AD" clId="Web-{536AAB6D-04E7-9175-F376-001AD74B89FD}" dt="2022-04-13T13:18:39.574" v="107"/>
          <ac:spMkLst>
            <pc:docMk/>
            <pc:sldMk cId="3778679054" sldId="2059"/>
            <ac:spMk id="9" creationId="{3E6A24B3-AED9-4420-B5B2-96C516C42881}"/>
          </ac:spMkLst>
        </pc:spChg>
        <pc:spChg chg="del mod">
          <ac:chgData name="Sousa, Juliana (BIR)" userId="S::sousajul@paho.org::6ec38469-b5fd-41b0-81a5-ef7a40146efe" providerId="AD" clId="Web-{536AAB6D-04E7-9175-F376-001AD74B89FD}" dt="2022-04-13T13:18:34.777" v="106"/>
          <ac:spMkLst>
            <pc:docMk/>
            <pc:sldMk cId="3778679054" sldId="2059"/>
            <ac:spMk id="11" creationId="{E9C2D4BE-4FD0-47C7-9525-CED247F9B2C8}"/>
          </ac:spMkLst>
        </pc:spChg>
        <pc:spChg chg="mod">
          <ac:chgData name="Sousa, Juliana (BIR)" userId="S::sousajul@paho.org::6ec38469-b5fd-41b0-81a5-ef7a40146efe" providerId="AD" clId="Web-{536AAB6D-04E7-9175-F376-001AD74B89FD}" dt="2022-04-13T13:19:45.638" v="127" actId="20577"/>
          <ac:spMkLst>
            <pc:docMk/>
            <pc:sldMk cId="3778679054" sldId="2059"/>
            <ac:spMk id="13" creationId="{66803DCF-158F-41BC-AE6E-8A7319A83F92}"/>
          </ac:spMkLst>
        </pc:spChg>
        <pc:spChg chg="del">
          <ac:chgData name="Sousa, Juliana (BIR)" userId="S::sousajul@paho.org::6ec38469-b5fd-41b0-81a5-ef7a40146efe" providerId="AD" clId="Web-{536AAB6D-04E7-9175-F376-001AD74B89FD}" dt="2022-04-13T13:17:43.526" v="97"/>
          <ac:spMkLst>
            <pc:docMk/>
            <pc:sldMk cId="3778679054" sldId="2059"/>
            <ac:spMk id="14" creationId="{02E3500A-5B04-4012-8735-FD0781C28DBE}"/>
          </ac:spMkLst>
        </pc:spChg>
        <pc:spChg chg="del">
          <ac:chgData name="Sousa, Juliana (BIR)" userId="S::sousajul@paho.org::6ec38469-b5fd-41b0-81a5-ef7a40146efe" providerId="AD" clId="Web-{536AAB6D-04E7-9175-F376-001AD74B89FD}" dt="2022-04-13T13:17:34.510" v="94"/>
          <ac:spMkLst>
            <pc:docMk/>
            <pc:sldMk cId="3778679054" sldId="2059"/>
            <ac:spMk id="16" creationId="{3E6834FE-B807-4727-8A71-C1C9C144D613}"/>
          </ac:spMkLst>
        </pc:spChg>
        <pc:grpChg chg="del mod">
          <ac:chgData name="Sousa, Juliana (BIR)" userId="S::sousajul@paho.org::6ec38469-b5fd-41b0-81a5-ef7a40146efe" providerId="AD" clId="Web-{536AAB6D-04E7-9175-F376-001AD74B89FD}" dt="2022-04-13T13:18:39.574" v="107"/>
          <ac:grpSpMkLst>
            <pc:docMk/>
            <pc:sldMk cId="3778679054" sldId="2059"/>
            <ac:grpSpMk id="3" creationId="{0E4758F4-EB82-D95B-E3DC-17531BCB6999}"/>
          </ac:grpSpMkLst>
        </pc:grpChg>
        <pc:grpChg chg="del">
          <ac:chgData name="Sousa, Juliana (BIR)" userId="S::sousajul@paho.org::6ec38469-b5fd-41b0-81a5-ef7a40146efe" providerId="AD" clId="Web-{536AAB6D-04E7-9175-F376-001AD74B89FD}" dt="2022-04-13T13:17:38.088" v="95"/>
          <ac:grpSpMkLst>
            <pc:docMk/>
            <pc:sldMk cId="3778679054" sldId="2059"/>
            <ac:grpSpMk id="28" creationId="{E8972908-F9E8-44CD-9991-0074806DF4EF}"/>
          </ac:grpSpMkLst>
        </pc:grpChg>
        <pc:grpChg chg="del">
          <ac:chgData name="Sousa, Juliana (BIR)" userId="S::sousajul@paho.org::6ec38469-b5fd-41b0-81a5-ef7a40146efe" providerId="AD" clId="Web-{536AAB6D-04E7-9175-F376-001AD74B89FD}" dt="2022-04-13T13:17:38.088" v="96"/>
          <ac:grpSpMkLst>
            <pc:docMk/>
            <pc:sldMk cId="3778679054" sldId="2059"/>
            <ac:grpSpMk id="29" creationId="{495DA543-D753-4456-9AF0-84131FEF75D0}"/>
          </ac:grpSpMkLst>
        </pc:grpChg>
        <pc:picChg chg="add mod modCrop">
          <ac:chgData name="Sousa, Juliana (BIR)" userId="S::sousajul@paho.org::6ec38469-b5fd-41b0-81a5-ef7a40146efe" providerId="AD" clId="Web-{536AAB6D-04E7-9175-F376-001AD74B89FD}" dt="2022-04-13T13:19:14.216" v="118" actId="1076"/>
          <ac:picMkLst>
            <pc:docMk/>
            <pc:sldMk cId="3778679054" sldId="2059"/>
            <ac:picMk id="4" creationId="{3471E0D1-2FAB-A9F5-AD93-D4F5AB18461D}"/>
          </ac:picMkLst>
        </pc:picChg>
        <pc:picChg chg="del">
          <ac:chgData name="Sousa, Juliana (BIR)" userId="S::sousajul@paho.org::6ec38469-b5fd-41b0-81a5-ef7a40146efe" providerId="AD" clId="Web-{536AAB6D-04E7-9175-F376-001AD74B89FD}" dt="2022-04-13T13:17:53.979" v="99"/>
          <ac:picMkLst>
            <pc:docMk/>
            <pc:sldMk cId="3778679054" sldId="2059"/>
            <ac:picMk id="19458" creationId="{4350165D-37FC-4EEB-BC97-72AE16FA0EDE}"/>
          </ac:picMkLst>
        </pc:picChg>
      </pc:sldChg>
      <pc:sldChg chg="addSp delSp modSp add ord replId addAnim delAnim">
        <pc:chgData name="Sousa, Juliana (BIR)" userId="S::sousajul@paho.org::6ec38469-b5fd-41b0-81a5-ef7a40146efe" providerId="AD" clId="Web-{536AAB6D-04E7-9175-F376-001AD74B89FD}" dt="2022-04-13T13:23:41.895" v="153" actId="1076"/>
        <pc:sldMkLst>
          <pc:docMk/>
          <pc:sldMk cId="1889112673" sldId="2060"/>
        </pc:sldMkLst>
        <pc:spChg chg="mod">
          <ac:chgData name="Sousa, Juliana (BIR)" userId="S::sousajul@paho.org::6ec38469-b5fd-41b0-81a5-ef7a40146efe" providerId="AD" clId="Web-{536AAB6D-04E7-9175-F376-001AD74B89FD}" dt="2022-04-13T13:22:38.690" v="139" actId="20577"/>
          <ac:spMkLst>
            <pc:docMk/>
            <pc:sldMk cId="1889112673" sldId="2060"/>
            <ac:spMk id="7" creationId="{EC0205B8-8044-4A63-A9A0-E47E64FE0D5A}"/>
          </ac:spMkLst>
        </pc:spChg>
        <pc:spChg chg="add mod">
          <ac:chgData name="Sousa, Juliana (BIR)" userId="S::sousajul@paho.org::6ec38469-b5fd-41b0-81a5-ef7a40146efe" providerId="AD" clId="Web-{536AAB6D-04E7-9175-F376-001AD74B89FD}" dt="2022-04-13T13:23:41.895" v="153" actId="1076"/>
          <ac:spMkLst>
            <pc:docMk/>
            <pc:sldMk cId="1889112673" sldId="2060"/>
            <ac:spMk id="9" creationId="{6BD5F859-7637-7165-31C3-DABAD0A644AD}"/>
          </ac:spMkLst>
        </pc:spChg>
        <pc:spChg chg="del">
          <ac:chgData name="Sousa, Juliana (BIR)" userId="S::sousajul@paho.org::6ec38469-b5fd-41b0-81a5-ef7a40146efe" providerId="AD" clId="Web-{536AAB6D-04E7-9175-F376-001AD74B89FD}" dt="2022-04-13T13:22:57.347" v="141"/>
          <ac:spMkLst>
            <pc:docMk/>
            <pc:sldMk cId="1889112673" sldId="2060"/>
            <ac:spMk id="13" creationId="{66803DCF-158F-41BC-AE6E-8A7319A83F92}"/>
          </ac:spMkLst>
        </pc:spChg>
        <pc:picChg chg="add mod modCrop">
          <ac:chgData name="Sousa, Juliana (BIR)" userId="S::sousajul@paho.org::6ec38469-b5fd-41b0-81a5-ef7a40146efe" providerId="AD" clId="Web-{536AAB6D-04E7-9175-F376-001AD74B89FD}" dt="2022-04-13T13:23:36.442" v="152" actId="14100"/>
          <ac:picMkLst>
            <pc:docMk/>
            <pc:sldMk cId="1889112673" sldId="2060"/>
            <ac:picMk id="3" creationId="{76212375-1A1D-07F5-CEB0-73FCE9FFBF86}"/>
          </ac:picMkLst>
        </pc:picChg>
        <pc:picChg chg="del">
          <ac:chgData name="Sousa, Juliana (BIR)" userId="S::sousajul@paho.org::6ec38469-b5fd-41b0-81a5-ef7a40146efe" providerId="AD" clId="Web-{536AAB6D-04E7-9175-F376-001AD74B89FD}" dt="2022-04-13T13:22:10.392" v="131"/>
          <ac:picMkLst>
            <pc:docMk/>
            <pc:sldMk cId="1889112673" sldId="2060"/>
            <ac:picMk id="4" creationId="{3471E0D1-2FAB-A9F5-AD93-D4F5AB18461D}"/>
          </ac:picMkLst>
        </pc:picChg>
        <pc:picChg chg="add del">
          <ac:chgData name="Sousa, Juliana (BIR)" userId="S::sousajul@paho.org::6ec38469-b5fd-41b0-81a5-ef7a40146efe" providerId="AD" clId="Web-{536AAB6D-04E7-9175-F376-001AD74B89FD}" dt="2022-04-13T13:23:05.269" v="143"/>
          <ac:picMkLst>
            <pc:docMk/>
            <pc:sldMk cId="1889112673" sldId="2060"/>
            <ac:picMk id="5" creationId="{D13BB942-9197-3ED0-0254-70F1B3789C16}"/>
          </ac:picMkLst>
        </pc:picChg>
      </pc:sldChg>
      <pc:sldChg chg="addSp modSp add replId">
        <pc:chgData name="Sousa, Juliana (BIR)" userId="S::sousajul@paho.org::6ec38469-b5fd-41b0-81a5-ef7a40146efe" providerId="AD" clId="Web-{536AAB6D-04E7-9175-F376-001AD74B89FD}" dt="2022-04-13T13:24:06.255" v="156" actId="1076"/>
        <pc:sldMkLst>
          <pc:docMk/>
          <pc:sldMk cId="373874872" sldId="2061"/>
        </pc:sldMkLst>
        <pc:picChg chg="add mod">
          <ac:chgData name="Sousa, Juliana (BIR)" userId="S::sousajul@paho.org::6ec38469-b5fd-41b0-81a5-ef7a40146efe" providerId="AD" clId="Web-{536AAB6D-04E7-9175-F376-001AD74B89FD}" dt="2022-04-13T13:24:06.255" v="156" actId="1076"/>
          <ac:picMkLst>
            <pc:docMk/>
            <pc:sldMk cId="373874872" sldId="2061"/>
            <ac:picMk id="4" creationId="{070BF21E-0069-C568-F4D1-CBB8A0C3AB93}"/>
          </ac:picMkLst>
        </pc:picChg>
      </pc:sldChg>
    </pc:docChg>
  </pc:docChgLst>
  <pc:docChgLst>
    <pc:chgData name="Suga, Sueli Mitiko Yano (BIR)" userId="S::sugasuel@paho.org::62410cef-1c84-44dc-a395-c655d83b9167" providerId="AD" clId="Web-{0EA3B881-1E78-7846-52CD-BF87B14C3550}"/>
    <pc:docChg chg="addSld delSld modSld sldOrd">
      <pc:chgData name="Suga, Sueli Mitiko Yano (BIR)" userId="S::sugasuel@paho.org::62410cef-1c84-44dc-a395-c655d83b9167" providerId="AD" clId="Web-{0EA3B881-1E78-7846-52CD-BF87B14C3550}" dt="2022-04-12T21:53:10.535" v="1110" actId="20577"/>
      <pc:docMkLst>
        <pc:docMk/>
      </pc:docMkLst>
      <pc:sldChg chg="modSp">
        <pc:chgData name="Suga, Sueli Mitiko Yano (BIR)" userId="S::sugasuel@paho.org::62410cef-1c84-44dc-a395-c655d83b9167" providerId="AD" clId="Web-{0EA3B881-1E78-7846-52CD-BF87B14C3550}" dt="2022-04-12T20:01:11.486" v="2" actId="20577"/>
        <pc:sldMkLst>
          <pc:docMk/>
          <pc:sldMk cId="358303273" sldId="2036"/>
        </pc:sldMkLst>
        <pc:spChg chg="mod">
          <ac:chgData name="Suga, Sueli Mitiko Yano (BIR)" userId="S::sugasuel@paho.org::62410cef-1c84-44dc-a395-c655d83b9167" providerId="AD" clId="Web-{0EA3B881-1E78-7846-52CD-BF87B14C3550}" dt="2022-04-12T20:01:11.486" v="2" actId="20577"/>
          <ac:spMkLst>
            <pc:docMk/>
            <pc:sldMk cId="358303273" sldId="2036"/>
            <ac:spMk id="3" creationId="{DD383F28-00F9-4124-A427-6EFA7429CDD0}"/>
          </ac:spMkLst>
        </pc:spChg>
      </pc:sldChg>
      <pc:sldChg chg="addSp delSp modSp addAnim modAnim">
        <pc:chgData name="Suga, Sueli Mitiko Yano (BIR)" userId="S::sugasuel@paho.org::62410cef-1c84-44dc-a395-c655d83b9167" providerId="AD" clId="Web-{0EA3B881-1E78-7846-52CD-BF87B14C3550}" dt="2022-04-12T21:51:30.423" v="1038" actId="1076"/>
        <pc:sldMkLst>
          <pc:docMk/>
          <pc:sldMk cId="1935710480" sldId="2041"/>
        </pc:sldMkLst>
        <pc:spChg chg="mod">
          <ac:chgData name="Suga, Sueli Mitiko Yano (BIR)" userId="S::sugasuel@paho.org::62410cef-1c84-44dc-a395-c655d83b9167" providerId="AD" clId="Web-{0EA3B881-1E78-7846-52CD-BF87B14C3550}" dt="2022-04-12T21:47:23.964" v="981" actId="14100"/>
          <ac:spMkLst>
            <pc:docMk/>
            <pc:sldMk cId="1935710480" sldId="2041"/>
            <ac:spMk id="3" creationId="{A6124BF9-897F-4AD6-A8E8-BA925BAE6854}"/>
          </ac:spMkLst>
        </pc:spChg>
        <pc:spChg chg="add del mod">
          <ac:chgData name="Suga, Sueli Mitiko Yano (BIR)" userId="S::sugasuel@paho.org::62410cef-1c84-44dc-a395-c655d83b9167" providerId="AD" clId="Web-{0EA3B881-1E78-7846-52CD-BF87B14C3550}" dt="2022-04-12T20:31:46.394" v="257"/>
          <ac:spMkLst>
            <pc:docMk/>
            <pc:sldMk cId="1935710480" sldId="2041"/>
            <ac:spMk id="4" creationId="{03367549-55AD-39A0-C4D5-4926EB5DDB1F}"/>
          </ac:spMkLst>
        </pc:spChg>
        <pc:spChg chg="add del mod">
          <ac:chgData name="Suga, Sueli Mitiko Yano (BIR)" userId="S::sugasuel@paho.org::62410cef-1c84-44dc-a395-c655d83b9167" providerId="AD" clId="Web-{0EA3B881-1E78-7846-52CD-BF87B14C3550}" dt="2022-04-12T20:31:46.394" v="256"/>
          <ac:spMkLst>
            <pc:docMk/>
            <pc:sldMk cId="1935710480" sldId="2041"/>
            <ac:spMk id="5" creationId="{E1FA47A9-02B7-C6C8-421A-14FA549DD413}"/>
          </ac:spMkLst>
        </pc:spChg>
        <pc:spChg chg="add del mod">
          <ac:chgData name="Suga, Sueli Mitiko Yano (BIR)" userId="S::sugasuel@paho.org::62410cef-1c84-44dc-a395-c655d83b9167" providerId="AD" clId="Web-{0EA3B881-1E78-7846-52CD-BF87B14C3550}" dt="2022-04-12T20:31:46.394" v="255"/>
          <ac:spMkLst>
            <pc:docMk/>
            <pc:sldMk cId="1935710480" sldId="2041"/>
            <ac:spMk id="6" creationId="{8E0E5445-AD73-499F-EF61-671916975220}"/>
          </ac:spMkLst>
        </pc:spChg>
        <pc:spChg chg="add del mod">
          <ac:chgData name="Suga, Sueli Mitiko Yano (BIR)" userId="S::sugasuel@paho.org::62410cef-1c84-44dc-a395-c655d83b9167" providerId="AD" clId="Web-{0EA3B881-1E78-7846-52CD-BF87B14C3550}" dt="2022-04-12T20:31:46.394" v="254"/>
          <ac:spMkLst>
            <pc:docMk/>
            <pc:sldMk cId="1935710480" sldId="2041"/>
            <ac:spMk id="7" creationId="{9C99B682-A2CD-0E41-722B-248FDCDBC1CB}"/>
          </ac:spMkLst>
        </pc:spChg>
        <pc:spChg chg="add del mod">
          <ac:chgData name="Suga, Sueli Mitiko Yano (BIR)" userId="S::sugasuel@paho.org::62410cef-1c84-44dc-a395-c655d83b9167" providerId="AD" clId="Web-{0EA3B881-1E78-7846-52CD-BF87B14C3550}" dt="2022-04-12T20:31:46.394" v="253"/>
          <ac:spMkLst>
            <pc:docMk/>
            <pc:sldMk cId="1935710480" sldId="2041"/>
            <ac:spMk id="8" creationId="{E587A4AE-8664-ACBF-90EB-D29692B136D8}"/>
          </ac:spMkLst>
        </pc:spChg>
        <pc:spChg chg="add del mod">
          <ac:chgData name="Suga, Sueli Mitiko Yano (BIR)" userId="S::sugasuel@paho.org::62410cef-1c84-44dc-a395-c655d83b9167" providerId="AD" clId="Web-{0EA3B881-1E78-7846-52CD-BF87B14C3550}" dt="2022-04-12T20:31:46.394" v="252"/>
          <ac:spMkLst>
            <pc:docMk/>
            <pc:sldMk cId="1935710480" sldId="2041"/>
            <ac:spMk id="9" creationId="{F164CE2D-88BE-3190-11D4-C26E88A89C70}"/>
          </ac:spMkLst>
        </pc:spChg>
        <pc:spChg chg="add mod">
          <ac:chgData name="Suga, Sueli Mitiko Yano (BIR)" userId="S::sugasuel@paho.org::62410cef-1c84-44dc-a395-c655d83b9167" providerId="AD" clId="Web-{0EA3B881-1E78-7846-52CD-BF87B14C3550}" dt="2022-04-12T21:51:30.423" v="1038" actId="1076"/>
          <ac:spMkLst>
            <pc:docMk/>
            <pc:sldMk cId="1935710480" sldId="2041"/>
            <ac:spMk id="44" creationId="{16AD2E5E-4961-9C20-838A-B493D45F054E}"/>
          </ac:spMkLst>
        </pc:spChg>
        <pc:grpChg chg="add mod">
          <ac:chgData name="Suga, Sueli Mitiko Yano (BIR)" userId="S::sugasuel@paho.org::62410cef-1c84-44dc-a395-c655d83b9167" providerId="AD" clId="Web-{0EA3B881-1E78-7846-52CD-BF87B14C3550}" dt="2022-04-12T21:32:08.081" v="678" actId="1076"/>
          <ac:grpSpMkLst>
            <pc:docMk/>
            <pc:sldMk cId="1935710480" sldId="2041"/>
            <ac:grpSpMk id="41" creationId="{C96C807F-DBFE-2275-9290-92F56FFD925E}"/>
          </ac:grpSpMkLst>
        </pc:grpChg>
        <pc:picChg chg="add del mod">
          <ac:chgData name="Suga, Sueli Mitiko Yano (BIR)" userId="S::sugasuel@paho.org::62410cef-1c84-44dc-a395-c655d83b9167" providerId="AD" clId="Web-{0EA3B881-1E78-7846-52CD-BF87B14C3550}" dt="2022-04-12T20:31:46.394" v="258"/>
          <ac:picMkLst>
            <pc:docMk/>
            <pc:sldMk cId="1935710480" sldId="2041"/>
            <ac:picMk id="2" creationId="{9A587DD3-B6AC-0CF5-CC41-2718B0F77EB5}"/>
          </ac:picMkLst>
        </pc:picChg>
        <pc:picChg chg="add del mod">
          <ac:chgData name="Suga, Sueli Mitiko Yano (BIR)" userId="S::sugasuel@paho.org::62410cef-1c84-44dc-a395-c655d83b9167" providerId="AD" clId="Web-{0EA3B881-1E78-7846-52CD-BF87B14C3550}" dt="2022-04-12T20:20:19.782" v="186"/>
          <ac:picMkLst>
            <pc:docMk/>
            <pc:sldMk cId="1935710480" sldId="2041"/>
            <ac:picMk id="10" creationId="{99AB4A33-D9F0-C78B-5348-B582C444537D}"/>
          </ac:picMkLst>
        </pc:picChg>
        <pc:picChg chg="add del mod">
          <ac:chgData name="Suga, Sueli Mitiko Yano (BIR)" userId="S::sugasuel@paho.org::62410cef-1c84-44dc-a395-c655d83b9167" providerId="AD" clId="Web-{0EA3B881-1E78-7846-52CD-BF87B14C3550}" dt="2022-04-12T20:31:46.394" v="251"/>
          <ac:picMkLst>
            <pc:docMk/>
            <pc:sldMk cId="1935710480" sldId="2041"/>
            <ac:picMk id="11" creationId="{3C3713D3-4FEA-6182-0E92-FB03409EE242}"/>
          </ac:picMkLst>
        </pc:picChg>
        <pc:picChg chg="add del mod">
          <ac:chgData name="Suga, Sueli Mitiko Yano (BIR)" userId="S::sugasuel@paho.org::62410cef-1c84-44dc-a395-c655d83b9167" providerId="AD" clId="Web-{0EA3B881-1E78-7846-52CD-BF87B14C3550}" dt="2022-04-12T20:31:46.394" v="250"/>
          <ac:picMkLst>
            <pc:docMk/>
            <pc:sldMk cId="1935710480" sldId="2041"/>
            <ac:picMk id="12" creationId="{EE5A2061-3120-1CEC-0A73-8D8CC504D65C}"/>
          </ac:picMkLst>
        </pc:picChg>
        <pc:picChg chg="add del mod">
          <ac:chgData name="Suga, Sueli Mitiko Yano (BIR)" userId="S::sugasuel@paho.org::62410cef-1c84-44dc-a395-c655d83b9167" providerId="AD" clId="Web-{0EA3B881-1E78-7846-52CD-BF87B14C3550}" dt="2022-04-12T20:31:46.394" v="249"/>
          <ac:picMkLst>
            <pc:docMk/>
            <pc:sldMk cId="1935710480" sldId="2041"/>
            <ac:picMk id="13" creationId="{8467D1B8-3954-690E-5FF8-FCC9E433E14D}"/>
          </ac:picMkLst>
        </pc:picChg>
        <pc:picChg chg="add del mod">
          <ac:chgData name="Suga, Sueli Mitiko Yano (BIR)" userId="S::sugasuel@paho.org::62410cef-1c84-44dc-a395-c655d83b9167" providerId="AD" clId="Web-{0EA3B881-1E78-7846-52CD-BF87B14C3550}" dt="2022-04-12T20:20:37.986" v="189"/>
          <ac:picMkLst>
            <pc:docMk/>
            <pc:sldMk cId="1935710480" sldId="2041"/>
            <ac:picMk id="14" creationId="{C24E3933-CA3F-21C5-86B8-7B2664C72976}"/>
          </ac:picMkLst>
        </pc:picChg>
        <pc:picChg chg="add del mod">
          <ac:chgData name="Suga, Sueli Mitiko Yano (BIR)" userId="S::sugasuel@paho.org::62410cef-1c84-44dc-a395-c655d83b9167" providerId="AD" clId="Web-{0EA3B881-1E78-7846-52CD-BF87B14C3550}" dt="2022-04-12T20:24:35.367" v="197"/>
          <ac:picMkLst>
            <pc:docMk/>
            <pc:sldMk cId="1935710480" sldId="2041"/>
            <ac:picMk id="15" creationId="{8D63DC5B-3E9A-6B3C-593E-A8C97355F3E8}"/>
          </ac:picMkLst>
        </pc:picChg>
        <pc:picChg chg="add del mod">
          <ac:chgData name="Suga, Sueli Mitiko Yano (BIR)" userId="S::sugasuel@paho.org::62410cef-1c84-44dc-a395-c655d83b9167" providerId="AD" clId="Web-{0EA3B881-1E78-7846-52CD-BF87B14C3550}" dt="2022-04-12T20:31:46.394" v="248"/>
          <ac:picMkLst>
            <pc:docMk/>
            <pc:sldMk cId="1935710480" sldId="2041"/>
            <ac:picMk id="16" creationId="{B9FDC692-B066-0764-2AAE-17497AC00E8B}"/>
          </ac:picMkLst>
        </pc:picChg>
        <pc:picChg chg="add del mod">
          <ac:chgData name="Suga, Sueli Mitiko Yano (BIR)" userId="S::sugasuel@paho.org::62410cef-1c84-44dc-a395-c655d83b9167" providerId="AD" clId="Web-{0EA3B881-1E78-7846-52CD-BF87B14C3550}" dt="2022-04-12T20:31:46.394" v="247"/>
          <ac:picMkLst>
            <pc:docMk/>
            <pc:sldMk cId="1935710480" sldId="2041"/>
            <ac:picMk id="17" creationId="{81B15484-B7C6-0FDD-F579-EBE396420990}"/>
          </ac:picMkLst>
        </pc:picChg>
        <pc:picChg chg="add del mod">
          <ac:chgData name="Suga, Sueli Mitiko Yano (BIR)" userId="S::sugasuel@paho.org::62410cef-1c84-44dc-a395-c655d83b9167" providerId="AD" clId="Web-{0EA3B881-1E78-7846-52CD-BF87B14C3550}" dt="2022-04-12T20:30:12.251" v="239"/>
          <ac:picMkLst>
            <pc:docMk/>
            <pc:sldMk cId="1935710480" sldId="2041"/>
            <ac:picMk id="18" creationId="{0BE0C369-8EA7-ADC8-4841-E855F9685791}"/>
          </ac:picMkLst>
        </pc:picChg>
        <pc:picChg chg="add del mod">
          <ac:chgData name="Suga, Sueli Mitiko Yano (BIR)" userId="S::sugasuel@paho.org::62410cef-1c84-44dc-a395-c655d83b9167" providerId="AD" clId="Web-{0EA3B881-1E78-7846-52CD-BF87B14C3550}" dt="2022-04-12T20:31:46.394" v="246"/>
          <ac:picMkLst>
            <pc:docMk/>
            <pc:sldMk cId="1935710480" sldId="2041"/>
            <ac:picMk id="19" creationId="{D8B608D2-7A2F-F978-B42E-3E9548B8D629}"/>
          </ac:picMkLst>
        </pc:picChg>
        <pc:picChg chg="add del mod">
          <ac:chgData name="Suga, Sueli Mitiko Yano (BIR)" userId="S::sugasuel@paho.org::62410cef-1c84-44dc-a395-c655d83b9167" providerId="AD" clId="Web-{0EA3B881-1E78-7846-52CD-BF87B14C3550}" dt="2022-04-12T20:38:59.592" v="273"/>
          <ac:picMkLst>
            <pc:docMk/>
            <pc:sldMk cId="1935710480" sldId="2041"/>
            <ac:picMk id="20" creationId="{32AEF433-CFED-5DE5-DC73-C6AD9CC07E9D}"/>
          </ac:picMkLst>
        </pc:picChg>
        <pc:picChg chg="add del mod ord">
          <ac:chgData name="Suga, Sueli Mitiko Yano (BIR)" userId="S::sugasuel@paho.org::62410cef-1c84-44dc-a395-c655d83b9167" providerId="AD" clId="Web-{0EA3B881-1E78-7846-52CD-BF87B14C3550}" dt="2022-04-12T21:00:34.970" v="346"/>
          <ac:picMkLst>
            <pc:docMk/>
            <pc:sldMk cId="1935710480" sldId="2041"/>
            <ac:picMk id="21" creationId="{66C01274-56A6-434E-961E-48AD208CD46D}"/>
          </ac:picMkLst>
        </pc:picChg>
        <pc:picChg chg="add del mod">
          <ac:chgData name="Suga, Sueli Mitiko Yano (BIR)" userId="S::sugasuel@paho.org::62410cef-1c84-44dc-a395-c655d83b9167" providerId="AD" clId="Web-{0EA3B881-1E78-7846-52CD-BF87B14C3550}" dt="2022-04-12T20:39:19.077" v="276"/>
          <ac:picMkLst>
            <pc:docMk/>
            <pc:sldMk cId="1935710480" sldId="2041"/>
            <ac:picMk id="22" creationId="{691B34A9-8659-9A27-21A1-E46CFA27F3A8}"/>
          </ac:picMkLst>
        </pc:picChg>
        <pc:picChg chg="add del mod">
          <ac:chgData name="Suga, Sueli Mitiko Yano (BIR)" userId="S::sugasuel@paho.org::62410cef-1c84-44dc-a395-c655d83b9167" providerId="AD" clId="Web-{0EA3B881-1E78-7846-52CD-BF87B14C3550}" dt="2022-04-12T20:39:21.140" v="277"/>
          <ac:picMkLst>
            <pc:docMk/>
            <pc:sldMk cId="1935710480" sldId="2041"/>
            <ac:picMk id="23" creationId="{05B13D23-BE17-FEA7-E6C9-F1E941AF25D5}"/>
          </ac:picMkLst>
        </pc:picChg>
        <pc:picChg chg="add del mod">
          <ac:chgData name="Suga, Sueli Mitiko Yano (BIR)" userId="S::sugasuel@paho.org::62410cef-1c84-44dc-a395-c655d83b9167" providerId="AD" clId="Web-{0EA3B881-1E78-7846-52CD-BF87B14C3550}" dt="2022-04-12T20:41:10.846" v="284"/>
          <ac:picMkLst>
            <pc:docMk/>
            <pc:sldMk cId="1935710480" sldId="2041"/>
            <ac:picMk id="24" creationId="{3C0AF7C1-3926-1B7B-0675-709ECD42257F}"/>
          </ac:picMkLst>
        </pc:picChg>
        <pc:picChg chg="add del mod">
          <ac:chgData name="Suga, Sueli Mitiko Yano (BIR)" userId="S::sugasuel@paho.org::62410cef-1c84-44dc-a395-c655d83b9167" providerId="AD" clId="Web-{0EA3B881-1E78-7846-52CD-BF87B14C3550}" dt="2022-04-12T20:43:39.584" v="294"/>
          <ac:picMkLst>
            <pc:docMk/>
            <pc:sldMk cId="1935710480" sldId="2041"/>
            <ac:picMk id="25" creationId="{D52FA0F1-670A-2D1E-5C3E-1D1182190F12}"/>
          </ac:picMkLst>
        </pc:picChg>
        <pc:picChg chg="add del mod">
          <ac:chgData name="Suga, Sueli Mitiko Yano (BIR)" userId="S::sugasuel@paho.org::62410cef-1c84-44dc-a395-c655d83b9167" providerId="AD" clId="Web-{0EA3B881-1E78-7846-52CD-BF87B14C3550}" dt="2022-04-12T21:07:54.059" v="384"/>
          <ac:picMkLst>
            <pc:docMk/>
            <pc:sldMk cId="1935710480" sldId="2041"/>
            <ac:picMk id="26" creationId="{415AB54C-AA4B-5383-3E09-350190CE2CD6}"/>
          </ac:picMkLst>
        </pc:picChg>
        <pc:picChg chg="add del mod">
          <ac:chgData name="Suga, Sueli Mitiko Yano (BIR)" userId="S::sugasuel@paho.org::62410cef-1c84-44dc-a395-c655d83b9167" providerId="AD" clId="Web-{0EA3B881-1E78-7846-52CD-BF87B14C3550}" dt="2022-04-12T21:02:39.817" v="357"/>
          <ac:picMkLst>
            <pc:docMk/>
            <pc:sldMk cId="1935710480" sldId="2041"/>
            <ac:picMk id="27" creationId="{02A39792-C2FD-286D-C7AB-AEC595CFE5C2}"/>
          </ac:picMkLst>
        </pc:picChg>
        <pc:picChg chg="add del mod">
          <ac:chgData name="Suga, Sueli Mitiko Yano (BIR)" userId="S::sugasuel@paho.org::62410cef-1c84-44dc-a395-c655d83b9167" providerId="AD" clId="Web-{0EA3B881-1E78-7846-52CD-BF87B14C3550}" dt="2022-04-12T20:43:51.365" v="298"/>
          <ac:picMkLst>
            <pc:docMk/>
            <pc:sldMk cId="1935710480" sldId="2041"/>
            <ac:picMk id="28" creationId="{7B24922B-F2CB-A92E-3401-786278F563CA}"/>
          </ac:picMkLst>
        </pc:picChg>
        <pc:picChg chg="add del mod">
          <ac:chgData name="Suga, Sueli Mitiko Yano (BIR)" userId="S::sugasuel@paho.org::62410cef-1c84-44dc-a395-c655d83b9167" providerId="AD" clId="Web-{0EA3B881-1E78-7846-52CD-BF87B14C3550}" dt="2022-04-12T21:02:38.723" v="356"/>
          <ac:picMkLst>
            <pc:docMk/>
            <pc:sldMk cId="1935710480" sldId="2041"/>
            <ac:picMk id="29" creationId="{6AC0A401-263F-79FF-D1C0-171EAA6E4317}"/>
          </ac:picMkLst>
        </pc:picChg>
        <pc:picChg chg="add del mod">
          <ac:chgData name="Suga, Sueli Mitiko Yano (BIR)" userId="S::sugasuel@paho.org::62410cef-1c84-44dc-a395-c655d83b9167" providerId="AD" clId="Web-{0EA3B881-1E78-7846-52CD-BF87B14C3550}" dt="2022-04-12T20:47:27.121" v="329"/>
          <ac:picMkLst>
            <pc:docMk/>
            <pc:sldMk cId="1935710480" sldId="2041"/>
            <ac:picMk id="30" creationId="{C4BB527A-95AD-2817-014B-546E11DB0AC0}"/>
          </ac:picMkLst>
        </pc:picChg>
        <pc:picChg chg="add del mod">
          <ac:chgData name="Suga, Sueli Mitiko Yano (BIR)" userId="S::sugasuel@paho.org::62410cef-1c84-44dc-a395-c655d83b9167" providerId="AD" clId="Web-{0EA3B881-1E78-7846-52CD-BF87B14C3550}" dt="2022-04-12T21:04:00.038" v="374"/>
          <ac:picMkLst>
            <pc:docMk/>
            <pc:sldMk cId="1935710480" sldId="2041"/>
            <ac:picMk id="32" creationId="{3F631A7E-B1A4-182C-0A4F-F770E375C636}"/>
          </ac:picMkLst>
        </pc:picChg>
        <pc:picChg chg="add del mod">
          <ac:chgData name="Suga, Sueli Mitiko Yano (BIR)" userId="S::sugasuel@paho.org::62410cef-1c84-44dc-a395-c655d83b9167" providerId="AD" clId="Web-{0EA3B881-1E78-7846-52CD-BF87B14C3550}" dt="2022-04-12T21:02:38.723" v="355"/>
          <ac:picMkLst>
            <pc:docMk/>
            <pc:sldMk cId="1935710480" sldId="2041"/>
            <ac:picMk id="33" creationId="{EFEAF451-41DE-FC75-574E-DF9F9EA852F0}"/>
          </ac:picMkLst>
        </pc:picChg>
        <pc:picChg chg="add del mod">
          <ac:chgData name="Suga, Sueli Mitiko Yano (BIR)" userId="S::sugasuel@paho.org::62410cef-1c84-44dc-a395-c655d83b9167" providerId="AD" clId="Web-{0EA3B881-1E78-7846-52CD-BF87B14C3550}" dt="2022-04-12T21:07:54.794" v="385"/>
          <ac:picMkLst>
            <pc:docMk/>
            <pc:sldMk cId="1935710480" sldId="2041"/>
            <ac:picMk id="34" creationId="{EE40B08E-C8AA-8C4C-EDF8-B7BE98DB369B}"/>
          </ac:picMkLst>
        </pc:picChg>
        <pc:picChg chg="add del mod ord">
          <ac:chgData name="Suga, Sueli Mitiko Yano (BIR)" userId="S::sugasuel@paho.org::62410cef-1c84-44dc-a395-c655d83b9167" providerId="AD" clId="Web-{0EA3B881-1E78-7846-52CD-BF87B14C3550}" dt="2022-04-12T21:07:55.434" v="386"/>
          <ac:picMkLst>
            <pc:docMk/>
            <pc:sldMk cId="1935710480" sldId="2041"/>
            <ac:picMk id="35" creationId="{C831C94B-5CFF-78CC-E646-632DB5818360}"/>
          </ac:picMkLst>
        </pc:picChg>
        <pc:picChg chg="add del mod">
          <ac:chgData name="Suga, Sueli Mitiko Yano (BIR)" userId="S::sugasuel@paho.org::62410cef-1c84-44dc-a395-c655d83b9167" providerId="AD" clId="Web-{0EA3B881-1E78-7846-52CD-BF87B14C3550}" dt="2022-04-12T21:13:04.864" v="396"/>
          <ac:picMkLst>
            <pc:docMk/>
            <pc:sldMk cId="1935710480" sldId="2041"/>
            <ac:picMk id="42" creationId="{70354279-9F88-9581-6352-BDBC095C556E}"/>
          </ac:picMkLst>
        </pc:picChg>
        <pc:picChg chg="add mod">
          <ac:chgData name="Suga, Sueli Mitiko Yano (BIR)" userId="S::sugasuel@paho.org::62410cef-1c84-44dc-a395-c655d83b9167" providerId="AD" clId="Web-{0EA3B881-1E78-7846-52CD-BF87B14C3550}" dt="2022-04-12T21:32:08.097" v="679" actId="1076"/>
          <ac:picMkLst>
            <pc:docMk/>
            <pc:sldMk cId="1935710480" sldId="2041"/>
            <ac:picMk id="43" creationId="{7D8C6B28-53C3-4052-ADE9-DDFED0831586}"/>
          </ac:picMkLst>
        </pc:picChg>
        <pc:picChg chg="add mod">
          <ac:chgData name="Suga, Sueli Mitiko Yano (BIR)" userId="S::sugasuel@paho.org::62410cef-1c84-44dc-a395-c655d83b9167" providerId="AD" clId="Web-{0EA3B881-1E78-7846-52CD-BF87B14C3550}" dt="2022-04-12T21:32:08.097" v="680" actId="1076"/>
          <ac:picMkLst>
            <pc:docMk/>
            <pc:sldMk cId="1935710480" sldId="2041"/>
            <ac:picMk id="45" creationId="{E8B06194-0BC4-8B40-AF06-9FBCCB738E43}"/>
          </ac:picMkLst>
        </pc:picChg>
        <pc:picChg chg="add del">
          <ac:chgData name="Suga, Sueli Mitiko Yano (BIR)" userId="S::sugasuel@paho.org::62410cef-1c84-44dc-a395-c655d83b9167" providerId="AD" clId="Web-{0EA3B881-1E78-7846-52CD-BF87B14C3550}" dt="2022-04-12T21:19:45.499" v="442"/>
          <ac:picMkLst>
            <pc:docMk/>
            <pc:sldMk cId="1935710480" sldId="2041"/>
            <ac:picMk id="46" creationId="{F25A40A5-0FF9-CE95-5A97-FDE739A5A70E}"/>
          </ac:picMkLst>
        </pc:picChg>
        <pc:picChg chg="add mod">
          <ac:chgData name="Suga, Sueli Mitiko Yano (BIR)" userId="S::sugasuel@paho.org::62410cef-1c84-44dc-a395-c655d83b9167" providerId="AD" clId="Web-{0EA3B881-1E78-7846-52CD-BF87B14C3550}" dt="2022-04-12T21:32:08.112" v="681" actId="1076"/>
          <ac:picMkLst>
            <pc:docMk/>
            <pc:sldMk cId="1935710480" sldId="2041"/>
            <ac:picMk id="47" creationId="{2F0B311C-9B17-E845-8861-CDF6A08B9AD9}"/>
          </ac:picMkLst>
        </pc:picChg>
        <pc:picChg chg="add mod">
          <ac:chgData name="Suga, Sueli Mitiko Yano (BIR)" userId="S::sugasuel@paho.org::62410cef-1c84-44dc-a395-c655d83b9167" providerId="AD" clId="Web-{0EA3B881-1E78-7846-52CD-BF87B14C3550}" dt="2022-04-12T21:32:08.112" v="682" actId="1076"/>
          <ac:picMkLst>
            <pc:docMk/>
            <pc:sldMk cId="1935710480" sldId="2041"/>
            <ac:picMk id="48" creationId="{75897B9E-6FC7-E68E-36CD-CB5B22EE4BCC}"/>
          </ac:picMkLst>
        </pc:picChg>
      </pc:sldChg>
      <pc:sldChg chg="add replId">
        <pc:chgData name="Suga, Sueli Mitiko Yano (BIR)" userId="S::sugasuel@paho.org::62410cef-1c84-44dc-a395-c655d83b9167" providerId="AD" clId="Web-{0EA3B881-1E78-7846-52CD-BF87B14C3550}" dt="2022-04-12T20:31:40.331" v="245"/>
        <pc:sldMkLst>
          <pc:docMk/>
          <pc:sldMk cId="3298686656" sldId="2050"/>
        </pc:sldMkLst>
      </pc:sldChg>
      <pc:sldChg chg="add del replId">
        <pc:chgData name="Suga, Sueli Mitiko Yano (BIR)" userId="S::sugasuel@paho.org::62410cef-1c84-44dc-a395-c655d83b9167" providerId="AD" clId="Web-{0EA3B881-1E78-7846-52CD-BF87B14C3550}" dt="2022-04-12T21:35:01.226" v="732"/>
        <pc:sldMkLst>
          <pc:docMk/>
          <pc:sldMk cId="3548432754" sldId="2051"/>
        </pc:sldMkLst>
      </pc:sldChg>
      <pc:sldChg chg="addSp delSp modSp add ord replId addAnim delAnim modAnim">
        <pc:chgData name="Suga, Sueli Mitiko Yano (BIR)" userId="S::sugasuel@paho.org::62410cef-1c84-44dc-a395-c655d83b9167" providerId="AD" clId="Web-{0EA3B881-1E78-7846-52CD-BF87B14C3550}" dt="2022-04-12T21:48:02.528" v="990" actId="1076"/>
        <pc:sldMkLst>
          <pc:docMk/>
          <pc:sldMk cId="3952261777" sldId="2052"/>
        </pc:sldMkLst>
        <pc:spChg chg="mod">
          <ac:chgData name="Suga, Sueli Mitiko Yano (BIR)" userId="S::sugasuel@paho.org::62410cef-1c84-44dc-a395-c655d83b9167" providerId="AD" clId="Web-{0EA3B881-1E78-7846-52CD-BF87B14C3550}" dt="2022-04-12T21:47:28.949" v="982" actId="14100"/>
          <ac:spMkLst>
            <pc:docMk/>
            <pc:sldMk cId="3952261777" sldId="2052"/>
            <ac:spMk id="3" creationId="{A6124BF9-897F-4AD6-A8E8-BA925BAE6854}"/>
          </ac:spMkLst>
        </pc:spChg>
        <pc:picChg chg="add del mod">
          <ac:chgData name="Suga, Sueli Mitiko Yano (BIR)" userId="S::sugasuel@paho.org::62410cef-1c84-44dc-a395-c655d83b9167" providerId="AD" clId="Web-{0EA3B881-1E78-7846-52CD-BF87B14C3550}" dt="2022-04-12T21:23:03.786" v="464"/>
          <ac:picMkLst>
            <pc:docMk/>
            <pc:sldMk cId="3952261777" sldId="2052"/>
            <ac:picMk id="2" creationId="{C5FCA1C9-3661-B47A-AEEE-740FA6B3D55A}"/>
          </ac:picMkLst>
        </pc:picChg>
        <pc:picChg chg="add mod">
          <ac:chgData name="Suga, Sueli Mitiko Yano (BIR)" userId="S::sugasuel@paho.org::62410cef-1c84-44dc-a395-c655d83b9167" providerId="AD" clId="Web-{0EA3B881-1E78-7846-52CD-BF87B14C3550}" dt="2022-04-12T21:47:58.777" v="989" actId="1076"/>
          <ac:picMkLst>
            <pc:docMk/>
            <pc:sldMk cId="3952261777" sldId="2052"/>
            <ac:picMk id="4" creationId="{1C11CA20-C686-FA03-A279-93FE6A8988FF}"/>
          </ac:picMkLst>
        </pc:picChg>
        <pc:picChg chg="add del mod">
          <ac:chgData name="Suga, Sueli Mitiko Yano (BIR)" userId="S::sugasuel@paho.org::62410cef-1c84-44dc-a395-c655d83b9167" providerId="AD" clId="Web-{0EA3B881-1E78-7846-52CD-BF87B14C3550}" dt="2022-04-12T21:24:09.600" v="473"/>
          <ac:picMkLst>
            <pc:docMk/>
            <pc:sldMk cId="3952261777" sldId="2052"/>
            <ac:picMk id="5" creationId="{7822958D-EEA6-ECB2-E534-AFDF645DB96D}"/>
          </ac:picMkLst>
        </pc:picChg>
        <pc:picChg chg="add mod">
          <ac:chgData name="Suga, Sueli Mitiko Yano (BIR)" userId="S::sugasuel@paho.org::62410cef-1c84-44dc-a395-c655d83b9167" providerId="AD" clId="Web-{0EA3B881-1E78-7846-52CD-BF87B14C3550}" dt="2022-04-12T21:48:02.528" v="990" actId="1076"/>
          <ac:picMkLst>
            <pc:docMk/>
            <pc:sldMk cId="3952261777" sldId="2052"/>
            <ac:picMk id="10" creationId="{9B99BFB4-5EFF-6A8F-9BC1-EA52CDC0E047}"/>
          </ac:picMkLst>
        </pc:picChg>
        <pc:picChg chg="add mod">
          <ac:chgData name="Suga, Sueli Mitiko Yano (BIR)" userId="S::sugasuel@paho.org::62410cef-1c84-44dc-a395-c655d83b9167" providerId="AD" clId="Web-{0EA3B881-1E78-7846-52CD-BF87B14C3550}" dt="2022-04-12T21:47:54.824" v="988" actId="1076"/>
          <ac:picMkLst>
            <pc:docMk/>
            <pc:sldMk cId="3952261777" sldId="2052"/>
            <ac:picMk id="11" creationId="{AA5BCE9F-3CD8-E211-C95F-A208C96597FF}"/>
          </ac:picMkLst>
        </pc:picChg>
        <pc:picChg chg="del mod">
          <ac:chgData name="Suga, Sueli Mitiko Yano (BIR)" userId="S::sugasuel@paho.org::62410cef-1c84-44dc-a395-c655d83b9167" providerId="AD" clId="Web-{0EA3B881-1E78-7846-52CD-BF87B14C3550}" dt="2022-04-12T21:23:13.020" v="466"/>
          <ac:picMkLst>
            <pc:docMk/>
            <pc:sldMk cId="3952261777" sldId="2052"/>
            <ac:picMk id="26" creationId="{415AB54C-AA4B-5383-3E09-350190CE2CD6}"/>
          </ac:picMkLst>
        </pc:picChg>
        <pc:picChg chg="mod">
          <ac:chgData name="Suga, Sueli Mitiko Yano (BIR)" userId="S::sugasuel@paho.org::62410cef-1c84-44dc-a395-c655d83b9167" providerId="AD" clId="Web-{0EA3B881-1E78-7846-52CD-BF87B14C3550}" dt="2022-04-12T21:47:44.777" v="985" actId="14100"/>
          <ac:picMkLst>
            <pc:docMk/>
            <pc:sldMk cId="3952261777" sldId="2052"/>
            <ac:picMk id="34" creationId="{EE40B08E-C8AA-8C4C-EDF8-B7BE98DB369B}"/>
          </ac:picMkLst>
        </pc:picChg>
        <pc:picChg chg="del">
          <ac:chgData name="Suga, Sueli Mitiko Yano (BIR)" userId="S::sugasuel@paho.org::62410cef-1c84-44dc-a395-c655d83b9167" providerId="AD" clId="Web-{0EA3B881-1E78-7846-52CD-BF87B14C3550}" dt="2022-04-12T21:17:48.168" v="429"/>
          <ac:picMkLst>
            <pc:docMk/>
            <pc:sldMk cId="3952261777" sldId="2052"/>
            <ac:picMk id="35" creationId="{C831C94B-5CFF-78CC-E646-632DB5818360}"/>
          </ac:picMkLst>
        </pc:picChg>
      </pc:sldChg>
      <pc:sldChg chg="modSp add replId">
        <pc:chgData name="Suga, Sueli Mitiko Yano (BIR)" userId="S::sugasuel@paho.org::62410cef-1c84-44dc-a395-c655d83b9167" providerId="AD" clId="Web-{0EA3B881-1E78-7846-52CD-BF87B14C3550}" dt="2022-04-12T21:51:22.783" v="1035" actId="1076"/>
        <pc:sldMkLst>
          <pc:docMk/>
          <pc:sldMk cId="3969834037" sldId="2053"/>
        </pc:sldMkLst>
        <pc:spChg chg="mod">
          <ac:chgData name="Suga, Sueli Mitiko Yano (BIR)" userId="S::sugasuel@paho.org::62410cef-1c84-44dc-a395-c655d83b9167" providerId="AD" clId="Web-{0EA3B881-1E78-7846-52CD-BF87B14C3550}" dt="2022-04-12T21:45:34.711" v="979" actId="14100"/>
          <ac:spMkLst>
            <pc:docMk/>
            <pc:sldMk cId="3969834037" sldId="2053"/>
            <ac:spMk id="3" creationId="{A6124BF9-897F-4AD6-A8E8-BA925BAE6854}"/>
          </ac:spMkLst>
        </pc:spChg>
        <pc:spChg chg="mod">
          <ac:chgData name="Suga, Sueli Mitiko Yano (BIR)" userId="S::sugasuel@paho.org::62410cef-1c84-44dc-a395-c655d83b9167" providerId="AD" clId="Web-{0EA3B881-1E78-7846-52CD-BF87B14C3550}" dt="2022-04-12T21:51:22.783" v="1035" actId="1076"/>
          <ac:spMkLst>
            <pc:docMk/>
            <pc:sldMk cId="3969834037" sldId="2053"/>
            <ac:spMk id="44" creationId="{16AD2E5E-4961-9C20-838A-B493D45F054E}"/>
          </ac:spMkLst>
        </pc:spChg>
        <pc:grpChg chg="mod">
          <ac:chgData name="Suga, Sueli Mitiko Yano (BIR)" userId="S::sugasuel@paho.org::62410cef-1c84-44dc-a395-c655d83b9167" providerId="AD" clId="Web-{0EA3B881-1E78-7846-52CD-BF87B14C3550}" dt="2022-04-12T21:42:39.519" v="972" actId="1076"/>
          <ac:grpSpMkLst>
            <pc:docMk/>
            <pc:sldMk cId="3969834037" sldId="2053"/>
            <ac:grpSpMk id="41" creationId="{C96C807F-DBFE-2275-9290-92F56FFD925E}"/>
          </ac:grpSpMkLst>
        </pc:grpChg>
        <pc:picChg chg="mod">
          <ac:chgData name="Suga, Sueli Mitiko Yano (BIR)" userId="S::sugasuel@paho.org::62410cef-1c84-44dc-a395-c655d83b9167" providerId="AD" clId="Web-{0EA3B881-1E78-7846-52CD-BF87B14C3550}" dt="2022-04-12T21:42:39.535" v="973" actId="1076"/>
          <ac:picMkLst>
            <pc:docMk/>
            <pc:sldMk cId="3969834037" sldId="2053"/>
            <ac:picMk id="43" creationId="{7D8C6B28-53C3-4052-ADE9-DDFED0831586}"/>
          </ac:picMkLst>
        </pc:picChg>
        <pc:picChg chg="mod">
          <ac:chgData name="Suga, Sueli Mitiko Yano (BIR)" userId="S::sugasuel@paho.org::62410cef-1c84-44dc-a395-c655d83b9167" providerId="AD" clId="Web-{0EA3B881-1E78-7846-52CD-BF87B14C3550}" dt="2022-04-12T21:42:39.551" v="974" actId="1076"/>
          <ac:picMkLst>
            <pc:docMk/>
            <pc:sldMk cId="3969834037" sldId="2053"/>
            <ac:picMk id="45" creationId="{E8B06194-0BC4-8B40-AF06-9FBCCB738E43}"/>
          </ac:picMkLst>
        </pc:picChg>
        <pc:picChg chg="mod">
          <ac:chgData name="Suga, Sueli Mitiko Yano (BIR)" userId="S::sugasuel@paho.org::62410cef-1c84-44dc-a395-c655d83b9167" providerId="AD" clId="Web-{0EA3B881-1E78-7846-52CD-BF87B14C3550}" dt="2022-04-12T21:42:39.566" v="975" actId="1076"/>
          <ac:picMkLst>
            <pc:docMk/>
            <pc:sldMk cId="3969834037" sldId="2053"/>
            <ac:picMk id="47" creationId="{2F0B311C-9B17-E845-8861-CDF6A08B9AD9}"/>
          </ac:picMkLst>
        </pc:picChg>
        <pc:picChg chg="mod">
          <ac:chgData name="Suga, Sueli Mitiko Yano (BIR)" userId="S::sugasuel@paho.org::62410cef-1c84-44dc-a395-c655d83b9167" providerId="AD" clId="Web-{0EA3B881-1E78-7846-52CD-BF87B14C3550}" dt="2022-04-12T21:42:39.582" v="976" actId="1076"/>
          <ac:picMkLst>
            <pc:docMk/>
            <pc:sldMk cId="3969834037" sldId="2053"/>
            <ac:picMk id="48" creationId="{75897B9E-6FC7-E68E-36CD-CB5B22EE4BCC}"/>
          </ac:picMkLst>
        </pc:picChg>
      </pc:sldChg>
      <pc:sldChg chg="modSp add replId">
        <pc:chgData name="Suga, Sueli Mitiko Yano (BIR)" userId="S::sugasuel@paho.org::62410cef-1c84-44dc-a395-c655d83b9167" providerId="AD" clId="Web-{0EA3B881-1E78-7846-52CD-BF87B14C3550}" dt="2022-04-12T21:53:10.535" v="1110" actId="20577"/>
        <pc:sldMkLst>
          <pc:docMk/>
          <pc:sldMk cId="193956835" sldId="2054"/>
        </pc:sldMkLst>
        <pc:spChg chg="mod">
          <ac:chgData name="Suga, Sueli Mitiko Yano (BIR)" userId="S::sugasuel@paho.org::62410cef-1c84-44dc-a395-c655d83b9167" providerId="AD" clId="Web-{0EA3B881-1E78-7846-52CD-BF87B14C3550}" dt="2022-04-12T21:53:10.535" v="1110" actId="20577"/>
          <ac:spMkLst>
            <pc:docMk/>
            <pc:sldMk cId="193956835" sldId="2054"/>
            <ac:spMk id="44" creationId="{16AD2E5E-4961-9C20-838A-B493D45F054E}"/>
          </ac:spMkLst>
        </pc:spChg>
        <pc:picChg chg="mod">
          <ac:chgData name="Suga, Sueli Mitiko Yano (BIR)" userId="S::sugasuel@paho.org::62410cef-1c84-44dc-a395-c655d83b9167" providerId="AD" clId="Web-{0EA3B881-1E78-7846-52CD-BF87B14C3550}" dt="2022-04-12T21:50:18.218" v="1007" actId="1076"/>
          <ac:picMkLst>
            <pc:docMk/>
            <pc:sldMk cId="193956835" sldId="2054"/>
            <ac:picMk id="43" creationId="{7D8C6B28-53C3-4052-ADE9-DDFED0831586}"/>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8F7CDC-1983-4DA9-9EA6-9120BACA6979}"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B66FF97B-99A2-4694-AC4F-7654A1771D5C}">
      <dgm:prSet/>
      <dgm:spPr/>
      <dgm:t>
        <a:bodyPr/>
        <a:lstStyle/>
        <a:p>
          <a:r>
            <a:rPr lang="en-US" b="1">
              <a:latin typeface="Calibri Light" panose="020F0302020204030204"/>
            </a:rPr>
            <a:t>Planificación</a:t>
          </a:r>
          <a:endParaRPr lang="en-US" b="1"/>
        </a:p>
      </dgm:t>
    </dgm:pt>
    <dgm:pt modelId="{C44F5EDE-7AF9-4992-AA11-541E5EA2A316}" type="parTrans" cxnId="{55E4EBC5-7249-4BC8-BEF5-B8E229956D5A}">
      <dgm:prSet/>
      <dgm:spPr/>
      <dgm:t>
        <a:bodyPr/>
        <a:lstStyle/>
        <a:p>
          <a:endParaRPr lang="en-US"/>
        </a:p>
      </dgm:t>
    </dgm:pt>
    <dgm:pt modelId="{FB7166D1-5015-44F5-8EF6-79BE4DAEEC6A}" type="sibTrans" cxnId="{55E4EBC5-7249-4BC8-BEF5-B8E229956D5A}">
      <dgm:prSet/>
      <dgm:spPr/>
      <dgm:t>
        <a:bodyPr/>
        <a:lstStyle/>
        <a:p>
          <a:endParaRPr lang="en-US"/>
        </a:p>
      </dgm:t>
    </dgm:pt>
    <dgm:pt modelId="{C711F3A6-3EF7-46AF-B114-830DCDB13F0E}">
      <dgm:prSet/>
      <dgm:spPr/>
      <dgm:t>
        <a:bodyPr/>
        <a:lstStyle/>
        <a:p>
          <a:r>
            <a:rPr lang="es-ES"/>
            <a:t>Estructura de gobernanza</a:t>
          </a:r>
          <a:endParaRPr lang="en-US"/>
        </a:p>
      </dgm:t>
    </dgm:pt>
    <dgm:pt modelId="{82ECD44A-C12D-4A3F-B28E-187F9CBFBFD5}" type="parTrans" cxnId="{EF0B3700-7E71-413F-99F6-410832C24A04}">
      <dgm:prSet/>
      <dgm:spPr/>
      <dgm:t>
        <a:bodyPr/>
        <a:lstStyle/>
        <a:p>
          <a:endParaRPr lang="en-US"/>
        </a:p>
      </dgm:t>
    </dgm:pt>
    <dgm:pt modelId="{1339CBB7-9DCA-4B4D-B76D-7802F61262A1}" type="sibTrans" cxnId="{EF0B3700-7E71-413F-99F6-410832C24A04}">
      <dgm:prSet/>
      <dgm:spPr/>
      <dgm:t>
        <a:bodyPr/>
        <a:lstStyle/>
        <a:p>
          <a:endParaRPr lang="en-US"/>
        </a:p>
      </dgm:t>
    </dgm:pt>
    <dgm:pt modelId="{A884436E-D8A4-4F3D-8038-3372F75F00F0}">
      <dgm:prSet/>
      <dgm:spPr/>
      <dgm:t>
        <a:bodyPr/>
        <a:lstStyle/>
        <a:p>
          <a:r>
            <a:rPr lang="es-ES"/>
            <a:t>Definición del plan de acción</a:t>
          </a:r>
          <a:endParaRPr lang="en-US"/>
        </a:p>
      </dgm:t>
    </dgm:pt>
    <dgm:pt modelId="{1657BA01-6F7C-4746-86B9-7A4CDB344FEC}" type="parTrans" cxnId="{6F67A0AC-8393-4A96-A698-AE6F89044A7D}">
      <dgm:prSet/>
      <dgm:spPr/>
      <dgm:t>
        <a:bodyPr/>
        <a:lstStyle/>
        <a:p>
          <a:endParaRPr lang="en-US"/>
        </a:p>
      </dgm:t>
    </dgm:pt>
    <dgm:pt modelId="{8BEB6498-51C8-4DA7-A6AE-FDDDE73A33CD}" type="sibTrans" cxnId="{6F67A0AC-8393-4A96-A698-AE6F89044A7D}">
      <dgm:prSet/>
      <dgm:spPr/>
      <dgm:t>
        <a:bodyPr/>
        <a:lstStyle/>
        <a:p>
          <a:endParaRPr lang="en-US"/>
        </a:p>
      </dgm:t>
    </dgm:pt>
    <dgm:pt modelId="{32401664-BE7F-41A3-ACE0-1E509E59612F}">
      <dgm:prSet/>
      <dgm:spPr/>
      <dgm:t>
        <a:bodyPr/>
        <a:lstStyle/>
        <a:p>
          <a:r>
            <a:rPr lang="es-ES"/>
            <a:t>Organización del trabajo cooperativo y descentralizado</a:t>
          </a:r>
          <a:endParaRPr lang="en-US"/>
        </a:p>
      </dgm:t>
    </dgm:pt>
    <dgm:pt modelId="{B75096A8-F736-4445-A9B7-D2DB37CDFC15}" type="parTrans" cxnId="{2C0209D7-E345-4218-832C-BDDE6907D791}">
      <dgm:prSet/>
      <dgm:spPr/>
      <dgm:t>
        <a:bodyPr/>
        <a:lstStyle/>
        <a:p>
          <a:endParaRPr lang="en-US"/>
        </a:p>
      </dgm:t>
    </dgm:pt>
    <dgm:pt modelId="{5C8AC49F-DBAD-4DC6-86E3-7982ACA6C5CB}" type="sibTrans" cxnId="{2C0209D7-E345-4218-832C-BDDE6907D791}">
      <dgm:prSet/>
      <dgm:spPr/>
      <dgm:t>
        <a:bodyPr/>
        <a:lstStyle/>
        <a:p>
          <a:endParaRPr lang="en-US"/>
        </a:p>
      </dgm:t>
    </dgm:pt>
    <dgm:pt modelId="{44422AF2-2D86-4D4E-9C56-AE6FE853A72B}">
      <dgm:prSet/>
      <dgm:spPr/>
      <dgm:t>
        <a:bodyPr/>
        <a:lstStyle/>
        <a:p>
          <a:r>
            <a:rPr lang="es-ES"/>
            <a:t>Desarrollo del Portal</a:t>
          </a:r>
          <a:endParaRPr lang="en-US"/>
        </a:p>
      </dgm:t>
    </dgm:pt>
    <dgm:pt modelId="{FCB184B4-135D-4046-8E55-8F65027AF321}" type="parTrans" cxnId="{358D34DD-D264-4EE4-A1D5-5D47009685A8}">
      <dgm:prSet/>
      <dgm:spPr/>
      <dgm:t>
        <a:bodyPr/>
        <a:lstStyle/>
        <a:p>
          <a:endParaRPr lang="en-US"/>
        </a:p>
      </dgm:t>
    </dgm:pt>
    <dgm:pt modelId="{19FC5AB2-761C-4ACB-B984-8D8479A02B67}" type="sibTrans" cxnId="{358D34DD-D264-4EE4-A1D5-5D47009685A8}">
      <dgm:prSet/>
      <dgm:spPr/>
      <dgm:t>
        <a:bodyPr/>
        <a:lstStyle/>
        <a:p>
          <a:endParaRPr lang="en-US"/>
        </a:p>
      </dgm:t>
    </dgm:pt>
    <dgm:pt modelId="{5471058B-8BD9-4CE1-9715-5454DCCF7DB4}">
      <dgm:prSet/>
      <dgm:spPr/>
      <dgm:t>
        <a:bodyPr/>
        <a:lstStyle/>
        <a:p>
          <a:r>
            <a:rPr lang="es-ES"/>
            <a:t>Modelo de Madurez de la BVS</a:t>
          </a:r>
          <a:endParaRPr lang="en-US"/>
        </a:p>
      </dgm:t>
    </dgm:pt>
    <dgm:pt modelId="{A4C3E62F-2101-476C-BD4C-70C2336B848B}" type="parTrans" cxnId="{80326314-5134-4870-9507-EED32D6FD2DD}">
      <dgm:prSet/>
      <dgm:spPr/>
      <dgm:t>
        <a:bodyPr/>
        <a:lstStyle/>
        <a:p>
          <a:endParaRPr lang="en-US"/>
        </a:p>
      </dgm:t>
    </dgm:pt>
    <dgm:pt modelId="{B80E4C92-452A-49E5-B783-4893F3301A3C}" type="sibTrans" cxnId="{80326314-5134-4870-9507-EED32D6FD2DD}">
      <dgm:prSet/>
      <dgm:spPr/>
      <dgm:t>
        <a:bodyPr/>
        <a:lstStyle/>
        <a:p>
          <a:endParaRPr lang="en-US"/>
        </a:p>
      </dgm:t>
    </dgm:pt>
    <dgm:pt modelId="{AF6539D8-A33B-470B-8067-06E12982F307}" type="pres">
      <dgm:prSet presAssocID="{2D8F7CDC-1983-4DA9-9EA6-9120BACA6979}" presName="vert0" presStyleCnt="0">
        <dgm:presLayoutVars>
          <dgm:dir/>
          <dgm:animOne val="branch"/>
          <dgm:animLvl val="lvl"/>
        </dgm:presLayoutVars>
      </dgm:prSet>
      <dgm:spPr/>
    </dgm:pt>
    <dgm:pt modelId="{F46D8B28-D9A7-4E27-A6CE-C9E5C2AFEBB2}" type="pres">
      <dgm:prSet presAssocID="{B66FF97B-99A2-4694-AC4F-7654A1771D5C}" presName="thickLine" presStyleLbl="alignNode1" presStyleIdx="0" presStyleCnt="6"/>
      <dgm:spPr/>
    </dgm:pt>
    <dgm:pt modelId="{8F68A3F5-0D82-4172-8DFB-9644C5659FF1}" type="pres">
      <dgm:prSet presAssocID="{B66FF97B-99A2-4694-AC4F-7654A1771D5C}" presName="horz1" presStyleCnt="0"/>
      <dgm:spPr/>
    </dgm:pt>
    <dgm:pt modelId="{B1C7DB4C-1AC1-4430-A9CA-DE4CCE7D23A6}" type="pres">
      <dgm:prSet presAssocID="{B66FF97B-99A2-4694-AC4F-7654A1771D5C}" presName="tx1" presStyleLbl="revTx" presStyleIdx="0" presStyleCnt="6"/>
      <dgm:spPr/>
    </dgm:pt>
    <dgm:pt modelId="{4C013FD0-4C64-48DC-8C1C-86E5360A7488}" type="pres">
      <dgm:prSet presAssocID="{B66FF97B-99A2-4694-AC4F-7654A1771D5C}" presName="vert1" presStyleCnt="0"/>
      <dgm:spPr/>
    </dgm:pt>
    <dgm:pt modelId="{23AFD372-89BB-44CE-A2F8-36625271C14F}" type="pres">
      <dgm:prSet presAssocID="{C711F3A6-3EF7-46AF-B114-830DCDB13F0E}" presName="thickLine" presStyleLbl="alignNode1" presStyleIdx="1" presStyleCnt="6"/>
      <dgm:spPr/>
    </dgm:pt>
    <dgm:pt modelId="{1FDFFD16-2794-426A-98AA-2E4C4A1946B8}" type="pres">
      <dgm:prSet presAssocID="{C711F3A6-3EF7-46AF-B114-830DCDB13F0E}" presName="horz1" presStyleCnt="0"/>
      <dgm:spPr/>
    </dgm:pt>
    <dgm:pt modelId="{A836A614-7264-49D4-AD13-8DBBEF47A488}" type="pres">
      <dgm:prSet presAssocID="{C711F3A6-3EF7-46AF-B114-830DCDB13F0E}" presName="tx1" presStyleLbl="revTx" presStyleIdx="1" presStyleCnt="6"/>
      <dgm:spPr/>
    </dgm:pt>
    <dgm:pt modelId="{A605EDF5-59A6-43A0-A0E9-C888811E752D}" type="pres">
      <dgm:prSet presAssocID="{C711F3A6-3EF7-46AF-B114-830DCDB13F0E}" presName="vert1" presStyleCnt="0"/>
      <dgm:spPr/>
    </dgm:pt>
    <dgm:pt modelId="{D1A9FD94-325A-4910-96B1-31F8B2970AC6}" type="pres">
      <dgm:prSet presAssocID="{A884436E-D8A4-4F3D-8038-3372F75F00F0}" presName="thickLine" presStyleLbl="alignNode1" presStyleIdx="2" presStyleCnt="6"/>
      <dgm:spPr/>
    </dgm:pt>
    <dgm:pt modelId="{7377CC69-5E65-4105-A090-D16FA6717DA7}" type="pres">
      <dgm:prSet presAssocID="{A884436E-D8A4-4F3D-8038-3372F75F00F0}" presName="horz1" presStyleCnt="0"/>
      <dgm:spPr/>
    </dgm:pt>
    <dgm:pt modelId="{7C62E31F-653E-4659-8B06-14AFB84CBF72}" type="pres">
      <dgm:prSet presAssocID="{A884436E-D8A4-4F3D-8038-3372F75F00F0}" presName="tx1" presStyleLbl="revTx" presStyleIdx="2" presStyleCnt="6"/>
      <dgm:spPr/>
    </dgm:pt>
    <dgm:pt modelId="{7D0B7077-BDC4-4A7B-9BAB-8EB11FB85496}" type="pres">
      <dgm:prSet presAssocID="{A884436E-D8A4-4F3D-8038-3372F75F00F0}" presName="vert1" presStyleCnt="0"/>
      <dgm:spPr/>
    </dgm:pt>
    <dgm:pt modelId="{1C6D07F9-0B8E-467F-A924-7B96D4996631}" type="pres">
      <dgm:prSet presAssocID="{32401664-BE7F-41A3-ACE0-1E509E59612F}" presName="thickLine" presStyleLbl="alignNode1" presStyleIdx="3" presStyleCnt="6"/>
      <dgm:spPr/>
    </dgm:pt>
    <dgm:pt modelId="{B342F453-24B4-4B0C-88BB-35091A60B438}" type="pres">
      <dgm:prSet presAssocID="{32401664-BE7F-41A3-ACE0-1E509E59612F}" presName="horz1" presStyleCnt="0"/>
      <dgm:spPr/>
    </dgm:pt>
    <dgm:pt modelId="{2B9AD58F-B6FA-4A1F-ACD5-4A28B59D7AA4}" type="pres">
      <dgm:prSet presAssocID="{32401664-BE7F-41A3-ACE0-1E509E59612F}" presName="tx1" presStyleLbl="revTx" presStyleIdx="3" presStyleCnt="6"/>
      <dgm:spPr/>
    </dgm:pt>
    <dgm:pt modelId="{B8D30D84-AD81-4D5E-9841-8BF5A4F990FB}" type="pres">
      <dgm:prSet presAssocID="{32401664-BE7F-41A3-ACE0-1E509E59612F}" presName="vert1" presStyleCnt="0"/>
      <dgm:spPr/>
    </dgm:pt>
    <dgm:pt modelId="{0276C3C0-8386-4EC6-99EA-36E82FE17673}" type="pres">
      <dgm:prSet presAssocID="{44422AF2-2D86-4D4E-9C56-AE6FE853A72B}" presName="thickLine" presStyleLbl="alignNode1" presStyleIdx="4" presStyleCnt="6"/>
      <dgm:spPr/>
    </dgm:pt>
    <dgm:pt modelId="{1B4CF039-7BF6-41A8-B9E7-36C828A98A05}" type="pres">
      <dgm:prSet presAssocID="{44422AF2-2D86-4D4E-9C56-AE6FE853A72B}" presName="horz1" presStyleCnt="0"/>
      <dgm:spPr/>
    </dgm:pt>
    <dgm:pt modelId="{F8E72A31-A059-402D-8D22-C8019A7C7F71}" type="pres">
      <dgm:prSet presAssocID="{44422AF2-2D86-4D4E-9C56-AE6FE853A72B}" presName="tx1" presStyleLbl="revTx" presStyleIdx="4" presStyleCnt="6"/>
      <dgm:spPr/>
    </dgm:pt>
    <dgm:pt modelId="{8C2F7E04-809D-4D02-9201-58F38713377D}" type="pres">
      <dgm:prSet presAssocID="{44422AF2-2D86-4D4E-9C56-AE6FE853A72B}" presName="vert1" presStyleCnt="0"/>
      <dgm:spPr/>
    </dgm:pt>
    <dgm:pt modelId="{35C48B72-1237-415D-8608-55B754365BC3}" type="pres">
      <dgm:prSet presAssocID="{5471058B-8BD9-4CE1-9715-5454DCCF7DB4}" presName="thickLine" presStyleLbl="alignNode1" presStyleIdx="5" presStyleCnt="6"/>
      <dgm:spPr/>
    </dgm:pt>
    <dgm:pt modelId="{AFC22AFF-8C44-4196-8CF1-54E676DB0EE1}" type="pres">
      <dgm:prSet presAssocID="{5471058B-8BD9-4CE1-9715-5454DCCF7DB4}" presName="horz1" presStyleCnt="0"/>
      <dgm:spPr/>
    </dgm:pt>
    <dgm:pt modelId="{EE441780-8ADC-450A-8BA6-701096B85EC8}" type="pres">
      <dgm:prSet presAssocID="{5471058B-8BD9-4CE1-9715-5454DCCF7DB4}" presName="tx1" presStyleLbl="revTx" presStyleIdx="5" presStyleCnt="6"/>
      <dgm:spPr/>
    </dgm:pt>
    <dgm:pt modelId="{24DFE020-546B-41B6-92A6-88CB34D0A926}" type="pres">
      <dgm:prSet presAssocID="{5471058B-8BD9-4CE1-9715-5454DCCF7DB4}" presName="vert1" presStyleCnt="0"/>
      <dgm:spPr/>
    </dgm:pt>
  </dgm:ptLst>
  <dgm:cxnLst>
    <dgm:cxn modelId="{EF0B3700-7E71-413F-99F6-410832C24A04}" srcId="{2D8F7CDC-1983-4DA9-9EA6-9120BACA6979}" destId="{C711F3A6-3EF7-46AF-B114-830DCDB13F0E}" srcOrd="1" destOrd="0" parTransId="{82ECD44A-C12D-4A3F-B28E-187F9CBFBFD5}" sibTransId="{1339CBB7-9DCA-4B4D-B76D-7802F61262A1}"/>
    <dgm:cxn modelId="{80326314-5134-4870-9507-EED32D6FD2DD}" srcId="{2D8F7CDC-1983-4DA9-9EA6-9120BACA6979}" destId="{5471058B-8BD9-4CE1-9715-5454DCCF7DB4}" srcOrd="5" destOrd="0" parTransId="{A4C3E62F-2101-476C-BD4C-70C2336B848B}" sibTransId="{B80E4C92-452A-49E5-B783-4893F3301A3C}"/>
    <dgm:cxn modelId="{AD4F974A-FC7A-4689-B6D6-5EC4D6F38B7C}" type="presOf" srcId="{44422AF2-2D86-4D4E-9C56-AE6FE853A72B}" destId="{F8E72A31-A059-402D-8D22-C8019A7C7F71}" srcOrd="0" destOrd="0" presId="urn:microsoft.com/office/officeart/2008/layout/LinedList"/>
    <dgm:cxn modelId="{0925AF4A-6F25-45E1-962E-6E929D37A3B1}" type="presOf" srcId="{32401664-BE7F-41A3-ACE0-1E509E59612F}" destId="{2B9AD58F-B6FA-4A1F-ACD5-4A28B59D7AA4}" srcOrd="0" destOrd="0" presId="urn:microsoft.com/office/officeart/2008/layout/LinedList"/>
    <dgm:cxn modelId="{3F7D5D4D-9684-4259-93B2-4C68EE1CA6D7}" type="presOf" srcId="{C711F3A6-3EF7-46AF-B114-830DCDB13F0E}" destId="{A836A614-7264-49D4-AD13-8DBBEF47A488}" srcOrd="0" destOrd="0" presId="urn:microsoft.com/office/officeart/2008/layout/LinedList"/>
    <dgm:cxn modelId="{D9080C7B-B1C7-43B5-9AFF-E6401B7E377B}" type="presOf" srcId="{5471058B-8BD9-4CE1-9715-5454DCCF7DB4}" destId="{EE441780-8ADC-450A-8BA6-701096B85EC8}" srcOrd="0" destOrd="0" presId="urn:microsoft.com/office/officeart/2008/layout/LinedList"/>
    <dgm:cxn modelId="{8180397D-0D29-446F-A409-982A124A7054}" type="presOf" srcId="{2D8F7CDC-1983-4DA9-9EA6-9120BACA6979}" destId="{AF6539D8-A33B-470B-8067-06E12982F307}" srcOrd="0" destOrd="0" presId="urn:microsoft.com/office/officeart/2008/layout/LinedList"/>
    <dgm:cxn modelId="{6F67A0AC-8393-4A96-A698-AE6F89044A7D}" srcId="{2D8F7CDC-1983-4DA9-9EA6-9120BACA6979}" destId="{A884436E-D8A4-4F3D-8038-3372F75F00F0}" srcOrd="2" destOrd="0" parTransId="{1657BA01-6F7C-4746-86B9-7A4CDB344FEC}" sibTransId="{8BEB6498-51C8-4DA7-A6AE-FDDDE73A33CD}"/>
    <dgm:cxn modelId="{55E4EBC5-7249-4BC8-BEF5-B8E229956D5A}" srcId="{2D8F7CDC-1983-4DA9-9EA6-9120BACA6979}" destId="{B66FF97B-99A2-4694-AC4F-7654A1771D5C}" srcOrd="0" destOrd="0" parTransId="{C44F5EDE-7AF9-4992-AA11-541E5EA2A316}" sibTransId="{FB7166D1-5015-44F5-8EF6-79BE4DAEEC6A}"/>
    <dgm:cxn modelId="{2C0209D7-E345-4218-832C-BDDE6907D791}" srcId="{2D8F7CDC-1983-4DA9-9EA6-9120BACA6979}" destId="{32401664-BE7F-41A3-ACE0-1E509E59612F}" srcOrd="3" destOrd="0" parTransId="{B75096A8-F736-4445-A9B7-D2DB37CDFC15}" sibTransId="{5C8AC49F-DBAD-4DC6-86E3-7982ACA6C5CB}"/>
    <dgm:cxn modelId="{358D34DD-D264-4EE4-A1D5-5D47009685A8}" srcId="{2D8F7CDC-1983-4DA9-9EA6-9120BACA6979}" destId="{44422AF2-2D86-4D4E-9C56-AE6FE853A72B}" srcOrd="4" destOrd="0" parTransId="{FCB184B4-135D-4046-8E55-8F65027AF321}" sibTransId="{19FC5AB2-761C-4ACB-B984-8D8479A02B67}"/>
    <dgm:cxn modelId="{90AC60DF-5ACD-404D-BA7E-3E1BAC867A50}" type="presOf" srcId="{B66FF97B-99A2-4694-AC4F-7654A1771D5C}" destId="{B1C7DB4C-1AC1-4430-A9CA-DE4CCE7D23A6}" srcOrd="0" destOrd="0" presId="urn:microsoft.com/office/officeart/2008/layout/LinedList"/>
    <dgm:cxn modelId="{CF5F85F3-624D-4723-835A-8BA4D93CF4A1}" type="presOf" srcId="{A884436E-D8A4-4F3D-8038-3372F75F00F0}" destId="{7C62E31F-653E-4659-8B06-14AFB84CBF72}" srcOrd="0" destOrd="0" presId="urn:microsoft.com/office/officeart/2008/layout/LinedList"/>
    <dgm:cxn modelId="{353E5EAA-4F06-42A5-88B7-918F2401DCF2}" type="presParOf" srcId="{AF6539D8-A33B-470B-8067-06E12982F307}" destId="{F46D8B28-D9A7-4E27-A6CE-C9E5C2AFEBB2}" srcOrd="0" destOrd="0" presId="urn:microsoft.com/office/officeart/2008/layout/LinedList"/>
    <dgm:cxn modelId="{08B6494A-B221-4929-82C9-D084D2F1CC5A}" type="presParOf" srcId="{AF6539D8-A33B-470B-8067-06E12982F307}" destId="{8F68A3F5-0D82-4172-8DFB-9644C5659FF1}" srcOrd="1" destOrd="0" presId="urn:microsoft.com/office/officeart/2008/layout/LinedList"/>
    <dgm:cxn modelId="{245027F2-8AF3-400E-9299-136F42C38BDA}" type="presParOf" srcId="{8F68A3F5-0D82-4172-8DFB-9644C5659FF1}" destId="{B1C7DB4C-1AC1-4430-A9CA-DE4CCE7D23A6}" srcOrd="0" destOrd="0" presId="urn:microsoft.com/office/officeart/2008/layout/LinedList"/>
    <dgm:cxn modelId="{6C52EA03-5F53-4AF1-92A2-3DB1722EC9AE}" type="presParOf" srcId="{8F68A3F5-0D82-4172-8DFB-9644C5659FF1}" destId="{4C013FD0-4C64-48DC-8C1C-86E5360A7488}" srcOrd="1" destOrd="0" presId="urn:microsoft.com/office/officeart/2008/layout/LinedList"/>
    <dgm:cxn modelId="{2219BBE0-504F-4FF2-98FE-1A65B8FFFE37}" type="presParOf" srcId="{AF6539D8-A33B-470B-8067-06E12982F307}" destId="{23AFD372-89BB-44CE-A2F8-36625271C14F}" srcOrd="2" destOrd="0" presId="urn:microsoft.com/office/officeart/2008/layout/LinedList"/>
    <dgm:cxn modelId="{A92D7CC0-F875-4880-952A-33ADF113D19A}" type="presParOf" srcId="{AF6539D8-A33B-470B-8067-06E12982F307}" destId="{1FDFFD16-2794-426A-98AA-2E4C4A1946B8}" srcOrd="3" destOrd="0" presId="urn:microsoft.com/office/officeart/2008/layout/LinedList"/>
    <dgm:cxn modelId="{E27DFF40-C189-4F0D-8DC9-145077701EF2}" type="presParOf" srcId="{1FDFFD16-2794-426A-98AA-2E4C4A1946B8}" destId="{A836A614-7264-49D4-AD13-8DBBEF47A488}" srcOrd="0" destOrd="0" presId="urn:microsoft.com/office/officeart/2008/layout/LinedList"/>
    <dgm:cxn modelId="{0B3C20FE-65B4-4393-B0C1-F5BC3BF97DCA}" type="presParOf" srcId="{1FDFFD16-2794-426A-98AA-2E4C4A1946B8}" destId="{A605EDF5-59A6-43A0-A0E9-C888811E752D}" srcOrd="1" destOrd="0" presId="urn:microsoft.com/office/officeart/2008/layout/LinedList"/>
    <dgm:cxn modelId="{F3A4C140-510C-4914-BAEB-D4C7C10BFB45}" type="presParOf" srcId="{AF6539D8-A33B-470B-8067-06E12982F307}" destId="{D1A9FD94-325A-4910-96B1-31F8B2970AC6}" srcOrd="4" destOrd="0" presId="urn:microsoft.com/office/officeart/2008/layout/LinedList"/>
    <dgm:cxn modelId="{7C467279-A782-4B71-A6A4-04A2D1935E32}" type="presParOf" srcId="{AF6539D8-A33B-470B-8067-06E12982F307}" destId="{7377CC69-5E65-4105-A090-D16FA6717DA7}" srcOrd="5" destOrd="0" presId="urn:microsoft.com/office/officeart/2008/layout/LinedList"/>
    <dgm:cxn modelId="{C31D53B1-EB9B-461F-B0A8-943791F329FB}" type="presParOf" srcId="{7377CC69-5E65-4105-A090-D16FA6717DA7}" destId="{7C62E31F-653E-4659-8B06-14AFB84CBF72}" srcOrd="0" destOrd="0" presId="urn:microsoft.com/office/officeart/2008/layout/LinedList"/>
    <dgm:cxn modelId="{C16CBFCE-8433-4318-B036-BF3E71FA7321}" type="presParOf" srcId="{7377CC69-5E65-4105-A090-D16FA6717DA7}" destId="{7D0B7077-BDC4-4A7B-9BAB-8EB11FB85496}" srcOrd="1" destOrd="0" presId="urn:microsoft.com/office/officeart/2008/layout/LinedList"/>
    <dgm:cxn modelId="{162E71E0-90C9-4D98-821B-BAD3B9B14252}" type="presParOf" srcId="{AF6539D8-A33B-470B-8067-06E12982F307}" destId="{1C6D07F9-0B8E-467F-A924-7B96D4996631}" srcOrd="6" destOrd="0" presId="urn:microsoft.com/office/officeart/2008/layout/LinedList"/>
    <dgm:cxn modelId="{AF18A80B-F0F7-4566-8B2D-7A1979D4C0AB}" type="presParOf" srcId="{AF6539D8-A33B-470B-8067-06E12982F307}" destId="{B342F453-24B4-4B0C-88BB-35091A60B438}" srcOrd="7" destOrd="0" presId="urn:microsoft.com/office/officeart/2008/layout/LinedList"/>
    <dgm:cxn modelId="{7427C936-3F11-479C-A68B-4DED10382EE7}" type="presParOf" srcId="{B342F453-24B4-4B0C-88BB-35091A60B438}" destId="{2B9AD58F-B6FA-4A1F-ACD5-4A28B59D7AA4}" srcOrd="0" destOrd="0" presId="urn:microsoft.com/office/officeart/2008/layout/LinedList"/>
    <dgm:cxn modelId="{2C315AD0-DC3A-4B11-BC09-E932DB4C80B1}" type="presParOf" srcId="{B342F453-24B4-4B0C-88BB-35091A60B438}" destId="{B8D30D84-AD81-4D5E-9841-8BF5A4F990FB}" srcOrd="1" destOrd="0" presId="urn:microsoft.com/office/officeart/2008/layout/LinedList"/>
    <dgm:cxn modelId="{8CCB687B-CFE8-4A16-83DC-63F45C6B944F}" type="presParOf" srcId="{AF6539D8-A33B-470B-8067-06E12982F307}" destId="{0276C3C0-8386-4EC6-99EA-36E82FE17673}" srcOrd="8" destOrd="0" presId="urn:microsoft.com/office/officeart/2008/layout/LinedList"/>
    <dgm:cxn modelId="{CC1CA059-CE26-451C-BA77-8F6AF7854D0A}" type="presParOf" srcId="{AF6539D8-A33B-470B-8067-06E12982F307}" destId="{1B4CF039-7BF6-41A8-B9E7-36C828A98A05}" srcOrd="9" destOrd="0" presId="urn:microsoft.com/office/officeart/2008/layout/LinedList"/>
    <dgm:cxn modelId="{FECADCFC-12AC-4A74-865D-01183D487E99}" type="presParOf" srcId="{1B4CF039-7BF6-41A8-B9E7-36C828A98A05}" destId="{F8E72A31-A059-402D-8D22-C8019A7C7F71}" srcOrd="0" destOrd="0" presId="urn:microsoft.com/office/officeart/2008/layout/LinedList"/>
    <dgm:cxn modelId="{3BE05AA1-F38C-4B56-9E6A-54FA19B01529}" type="presParOf" srcId="{1B4CF039-7BF6-41A8-B9E7-36C828A98A05}" destId="{8C2F7E04-809D-4D02-9201-58F38713377D}" srcOrd="1" destOrd="0" presId="urn:microsoft.com/office/officeart/2008/layout/LinedList"/>
    <dgm:cxn modelId="{41BD3D55-7C8F-499C-9301-99A7C58EA08D}" type="presParOf" srcId="{AF6539D8-A33B-470B-8067-06E12982F307}" destId="{35C48B72-1237-415D-8608-55B754365BC3}" srcOrd="10" destOrd="0" presId="urn:microsoft.com/office/officeart/2008/layout/LinedList"/>
    <dgm:cxn modelId="{777AEE76-B018-463D-891B-6BCF6A3DFEEB}" type="presParOf" srcId="{AF6539D8-A33B-470B-8067-06E12982F307}" destId="{AFC22AFF-8C44-4196-8CF1-54E676DB0EE1}" srcOrd="11" destOrd="0" presId="urn:microsoft.com/office/officeart/2008/layout/LinedList"/>
    <dgm:cxn modelId="{18B5F36A-FBAD-4BF0-A75D-22B9CE7CAC09}" type="presParOf" srcId="{AFC22AFF-8C44-4196-8CF1-54E676DB0EE1}" destId="{EE441780-8ADC-450A-8BA6-701096B85EC8}" srcOrd="0" destOrd="0" presId="urn:microsoft.com/office/officeart/2008/layout/LinedList"/>
    <dgm:cxn modelId="{AAF59E43-8FB5-4EF3-86DE-0DAB82A4FB2A}" type="presParOf" srcId="{AFC22AFF-8C44-4196-8CF1-54E676DB0EE1}" destId="{24DFE020-546B-41B6-92A6-88CB34D0A92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4A287E-A820-4528-BCAB-63614FDEFBF3}"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3169F758-4610-4BB1-B974-1C65373C06A8}">
      <dgm:prSet/>
      <dgm:spPr/>
      <dgm:t>
        <a:bodyPr/>
        <a:lstStyle/>
        <a:p>
          <a:pPr rtl="0"/>
          <a:r>
            <a:rPr lang="es-ES"/>
            <a:t>■ </a:t>
          </a:r>
          <a:r>
            <a:rPr lang="es-ES">
              <a:latin typeface="Calibri"/>
              <a:cs typeface="Calibri"/>
            </a:rPr>
            <a:t>Definir </a:t>
          </a:r>
          <a:r>
            <a:rPr lang="es-ES" b="1">
              <a:latin typeface="Calibri"/>
              <a:cs typeface="Calibri"/>
            </a:rPr>
            <a:t>sus principales objetivos</a:t>
          </a:r>
          <a:endParaRPr lang="es-ES">
            <a:latin typeface="Calibri"/>
            <a:cs typeface="Calibri"/>
          </a:endParaRPr>
        </a:p>
      </dgm:t>
    </dgm:pt>
    <dgm:pt modelId="{BFD3F59E-1DEE-4418-A1AD-F48A2A39D1A7}" type="parTrans" cxnId="{36CE11C9-E99D-4EE5-97D3-D57CE5C14993}">
      <dgm:prSet/>
      <dgm:spPr/>
      <dgm:t>
        <a:bodyPr/>
        <a:lstStyle/>
        <a:p>
          <a:endParaRPr lang="en-US"/>
        </a:p>
      </dgm:t>
    </dgm:pt>
    <dgm:pt modelId="{579EE054-2CBD-4A62-890B-8A84ED58B77D}" type="sibTrans" cxnId="{36CE11C9-E99D-4EE5-97D3-D57CE5C14993}">
      <dgm:prSet/>
      <dgm:spPr/>
      <dgm:t>
        <a:bodyPr/>
        <a:lstStyle/>
        <a:p>
          <a:endParaRPr lang="en-US"/>
        </a:p>
      </dgm:t>
    </dgm:pt>
    <dgm:pt modelId="{40A36E7E-424E-4617-B055-E076A6C587A7}">
      <dgm:prSet/>
      <dgm:spPr/>
      <dgm:t>
        <a:bodyPr/>
        <a:lstStyle/>
        <a:p>
          <a:pPr rtl="0"/>
          <a:r>
            <a:rPr lang="es-ES">
              <a:latin typeface="Calibri"/>
              <a:cs typeface="Calibri"/>
            </a:rPr>
            <a:t>■ Definir su </a:t>
          </a:r>
          <a:r>
            <a:rPr lang="es-ES" b="1">
              <a:latin typeface="Calibri"/>
              <a:cs typeface="Calibri"/>
            </a:rPr>
            <a:t>alcance, temas principales</a:t>
          </a:r>
          <a:r>
            <a:rPr lang="es-ES">
              <a:latin typeface="Calibri"/>
              <a:cs typeface="Calibri"/>
            </a:rPr>
            <a:t> y temas relacionados</a:t>
          </a:r>
        </a:p>
      </dgm:t>
    </dgm:pt>
    <dgm:pt modelId="{BFE6F91B-19A6-4CE2-A2CE-B021F1D6DFB1}" type="parTrans" cxnId="{7AB9BD19-6305-466D-9E00-DC5DCDB259A2}">
      <dgm:prSet/>
      <dgm:spPr/>
      <dgm:t>
        <a:bodyPr/>
        <a:lstStyle/>
        <a:p>
          <a:endParaRPr lang="en-US"/>
        </a:p>
      </dgm:t>
    </dgm:pt>
    <dgm:pt modelId="{3D3F3818-02A4-4197-9277-3848E390D5B2}" type="sibTrans" cxnId="{7AB9BD19-6305-466D-9E00-DC5DCDB259A2}">
      <dgm:prSet/>
      <dgm:spPr/>
      <dgm:t>
        <a:bodyPr/>
        <a:lstStyle/>
        <a:p>
          <a:endParaRPr lang="en-US"/>
        </a:p>
      </dgm:t>
    </dgm:pt>
    <dgm:pt modelId="{474436DC-CA53-4E16-AF90-45B7E63E9528}">
      <dgm:prSet/>
      <dgm:spPr/>
      <dgm:t>
        <a:bodyPr/>
        <a:lstStyle/>
        <a:p>
          <a:pPr rtl="0"/>
          <a:r>
            <a:rPr lang="es-ES">
              <a:latin typeface="Calibri"/>
              <a:cs typeface="Calibri"/>
            </a:rPr>
            <a:t>■ Identificar su </a:t>
          </a:r>
          <a:r>
            <a:rPr lang="es-ES" b="1">
              <a:latin typeface="Calibri"/>
              <a:cs typeface="Calibri"/>
            </a:rPr>
            <a:t>público objetivo</a:t>
          </a:r>
          <a:r>
            <a:rPr lang="es-ES">
              <a:latin typeface="Calibri"/>
              <a:cs typeface="Calibri"/>
            </a:rPr>
            <a:t> y sus principales </a:t>
          </a:r>
          <a:r>
            <a:rPr lang="es-ES" b="1">
              <a:latin typeface="Calibri"/>
              <a:cs typeface="Calibri"/>
            </a:rPr>
            <a:t>necesidades de información</a:t>
          </a:r>
          <a:endParaRPr lang="es-ES">
            <a:latin typeface="Calibri"/>
            <a:cs typeface="Calibri"/>
          </a:endParaRPr>
        </a:p>
      </dgm:t>
    </dgm:pt>
    <dgm:pt modelId="{AD1A3318-BD7F-4517-BB40-AEA0D1936A2C}" type="parTrans" cxnId="{6E032ECC-8733-4475-B1D3-B3947FEDAF6E}">
      <dgm:prSet/>
      <dgm:spPr/>
      <dgm:t>
        <a:bodyPr/>
        <a:lstStyle/>
        <a:p>
          <a:endParaRPr lang="en-US"/>
        </a:p>
      </dgm:t>
    </dgm:pt>
    <dgm:pt modelId="{8F490CC2-34A6-4083-AFB7-1B5D1ABE10E4}" type="sibTrans" cxnId="{6E032ECC-8733-4475-B1D3-B3947FEDAF6E}">
      <dgm:prSet/>
      <dgm:spPr/>
      <dgm:t>
        <a:bodyPr/>
        <a:lstStyle/>
        <a:p>
          <a:endParaRPr lang="en-US"/>
        </a:p>
      </dgm:t>
    </dgm:pt>
    <dgm:pt modelId="{BBC82AB6-9008-4B49-9612-C538BEE380A5}">
      <dgm:prSet/>
      <dgm:spPr/>
      <dgm:t>
        <a:bodyPr/>
        <a:lstStyle/>
        <a:p>
          <a:pPr rtl="0"/>
          <a:r>
            <a:rPr lang="es-ES">
              <a:latin typeface="Calibri"/>
              <a:cs typeface="Calibri"/>
            </a:rPr>
            <a:t>■ Identificar las </a:t>
          </a:r>
          <a:r>
            <a:rPr lang="es-ES" b="1">
              <a:latin typeface="Calibri"/>
              <a:cs typeface="Calibri"/>
            </a:rPr>
            <a:t>instituciones</a:t>
          </a:r>
          <a:r>
            <a:rPr lang="es-ES">
              <a:latin typeface="Calibri"/>
              <a:cs typeface="Calibri"/>
            </a:rPr>
            <a:t> que poseen una </a:t>
          </a:r>
          <a:r>
            <a:rPr lang="es-ES" b="1">
              <a:latin typeface="Calibri"/>
              <a:cs typeface="Calibri"/>
            </a:rPr>
            <a:t>producción científica</a:t>
          </a:r>
          <a:r>
            <a:rPr lang="es-ES">
              <a:latin typeface="Calibri"/>
              <a:cs typeface="Calibri"/>
            </a:rPr>
            <a:t> sobre el alcance definido y </a:t>
          </a:r>
          <a:r>
            <a:rPr lang="es-ES" b="1">
              <a:latin typeface="Calibri"/>
              <a:cs typeface="Calibri"/>
            </a:rPr>
            <a:t>estructurar una red de colaboración/estructura de gobernanza</a:t>
          </a:r>
          <a:endParaRPr lang="es-ES">
            <a:latin typeface="Calibri"/>
            <a:cs typeface="Calibri"/>
          </a:endParaRPr>
        </a:p>
      </dgm:t>
    </dgm:pt>
    <dgm:pt modelId="{402B1CAF-D594-4BF9-94B3-C0476F0343B8}" type="parTrans" cxnId="{6B852018-7261-4CBD-883C-2141C90F8E41}">
      <dgm:prSet/>
      <dgm:spPr/>
      <dgm:t>
        <a:bodyPr/>
        <a:lstStyle/>
        <a:p>
          <a:endParaRPr lang="en-US"/>
        </a:p>
      </dgm:t>
    </dgm:pt>
    <dgm:pt modelId="{F556E8EA-4708-4FA9-BFB8-58260E7C52A4}" type="sibTrans" cxnId="{6B852018-7261-4CBD-883C-2141C90F8E41}">
      <dgm:prSet/>
      <dgm:spPr/>
      <dgm:t>
        <a:bodyPr/>
        <a:lstStyle/>
        <a:p>
          <a:endParaRPr lang="en-US"/>
        </a:p>
      </dgm:t>
    </dgm:pt>
    <dgm:pt modelId="{9E34B2B7-8923-490E-9DFC-291E22A1AD2A}">
      <dgm:prSet/>
      <dgm:spPr/>
      <dgm:t>
        <a:bodyPr/>
        <a:lstStyle/>
        <a:p>
          <a:pPr rtl="0"/>
          <a:r>
            <a:rPr lang="es-ES">
              <a:latin typeface="Calibri"/>
              <a:cs typeface="Calibri"/>
            </a:rPr>
            <a:t>■ Definir cuales </a:t>
          </a:r>
          <a:r>
            <a:rPr lang="es-ES" b="1">
              <a:latin typeface="Calibri"/>
              <a:cs typeface="Calibri"/>
            </a:rPr>
            <a:t>contenidos/fuentes de información</a:t>
          </a:r>
          <a:r>
            <a:rPr lang="es-ES">
              <a:latin typeface="Calibri"/>
              <a:cs typeface="Calibri"/>
            </a:rPr>
            <a:t> hacen frente a los </a:t>
          </a:r>
          <a:r>
            <a:rPr lang="es-ES" b="1">
              <a:latin typeface="Calibri"/>
              <a:cs typeface="Calibri"/>
            </a:rPr>
            <a:t>problemas identificados</a:t>
          </a:r>
          <a:r>
            <a:rPr lang="es-ES">
              <a:latin typeface="Calibri"/>
              <a:cs typeface="Calibri"/>
            </a:rPr>
            <a:t> para desarrollar la </a:t>
          </a:r>
          <a:r>
            <a:rPr lang="es-ES" b="1">
              <a:latin typeface="Calibri"/>
              <a:cs typeface="Calibri"/>
            </a:rPr>
            <a:t>colección del Portal BVS</a:t>
          </a:r>
          <a:endParaRPr lang="es-ES">
            <a:latin typeface="Calibri"/>
            <a:cs typeface="Calibri"/>
          </a:endParaRPr>
        </a:p>
      </dgm:t>
    </dgm:pt>
    <dgm:pt modelId="{56458811-0278-40C6-A6BA-3F3F898258E6}" type="parTrans" cxnId="{8AC34DB6-84A0-4218-A358-668342515CFE}">
      <dgm:prSet/>
      <dgm:spPr/>
      <dgm:t>
        <a:bodyPr/>
        <a:lstStyle/>
        <a:p>
          <a:endParaRPr lang="en-US"/>
        </a:p>
      </dgm:t>
    </dgm:pt>
    <dgm:pt modelId="{F5EDEE8C-FA39-4320-AF72-5796C8A64883}" type="sibTrans" cxnId="{8AC34DB6-84A0-4218-A358-668342515CFE}">
      <dgm:prSet/>
      <dgm:spPr/>
      <dgm:t>
        <a:bodyPr/>
        <a:lstStyle/>
        <a:p>
          <a:endParaRPr lang="en-US"/>
        </a:p>
      </dgm:t>
    </dgm:pt>
    <dgm:pt modelId="{171D9356-2301-4882-A2D7-BCAF73C34ACA}">
      <dgm:prSet/>
      <dgm:spPr/>
      <dgm:t>
        <a:bodyPr/>
        <a:lstStyle/>
        <a:p>
          <a:r>
            <a:rPr lang="es-ES">
              <a:latin typeface="Calibri"/>
              <a:cs typeface="Calibri"/>
            </a:rPr>
            <a:t>■ Desarrollar el </a:t>
          </a:r>
          <a:r>
            <a:rPr lang="es-ES" b="1">
              <a:latin typeface="Calibri"/>
              <a:cs typeface="Calibri"/>
            </a:rPr>
            <a:t>Portal BVS</a:t>
          </a:r>
          <a:r>
            <a:rPr lang="es-ES">
              <a:latin typeface="Calibri"/>
              <a:cs typeface="Calibri"/>
            </a:rPr>
            <a:t> para organizar y poner a disposición las fuentes de información identificadas</a:t>
          </a:r>
          <a:endParaRPr lang="en-US">
            <a:latin typeface="Calibri"/>
            <a:cs typeface="Calibri"/>
          </a:endParaRPr>
        </a:p>
      </dgm:t>
    </dgm:pt>
    <dgm:pt modelId="{FD80D940-C350-4B66-873B-1A10490DB7DB}" type="parTrans" cxnId="{D7659E95-FFAB-4B15-AD0E-6EF71EB0A359}">
      <dgm:prSet/>
      <dgm:spPr/>
      <dgm:t>
        <a:bodyPr/>
        <a:lstStyle/>
        <a:p>
          <a:endParaRPr lang="en-US"/>
        </a:p>
      </dgm:t>
    </dgm:pt>
    <dgm:pt modelId="{3270FE7C-3834-489A-96AC-21A09E1BDA51}" type="sibTrans" cxnId="{D7659E95-FFAB-4B15-AD0E-6EF71EB0A359}">
      <dgm:prSet/>
      <dgm:spPr/>
      <dgm:t>
        <a:bodyPr/>
        <a:lstStyle/>
        <a:p>
          <a:endParaRPr lang="en-US"/>
        </a:p>
      </dgm:t>
    </dgm:pt>
    <dgm:pt modelId="{51BF9EC7-E9A6-47BB-8EFD-45E489447980}" type="pres">
      <dgm:prSet presAssocID="{704A287E-A820-4528-BCAB-63614FDEFBF3}" presName="diagram" presStyleCnt="0">
        <dgm:presLayoutVars>
          <dgm:dir/>
          <dgm:resizeHandles val="exact"/>
        </dgm:presLayoutVars>
      </dgm:prSet>
      <dgm:spPr/>
    </dgm:pt>
    <dgm:pt modelId="{B1DFCDCB-3EA6-40AB-A3C4-2362427B44B0}" type="pres">
      <dgm:prSet presAssocID="{3169F758-4610-4BB1-B974-1C65373C06A8}" presName="node" presStyleLbl="node1" presStyleIdx="0" presStyleCnt="6">
        <dgm:presLayoutVars>
          <dgm:bulletEnabled val="1"/>
        </dgm:presLayoutVars>
      </dgm:prSet>
      <dgm:spPr/>
    </dgm:pt>
    <dgm:pt modelId="{2E52B776-A9D2-4DDE-8F5C-DA582C9F0760}" type="pres">
      <dgm:prSet presAssocID="{579EE054-2CBD-4A62-890B-8A84ED58B77D}" presName="sibTrans" presStyleCnt="0"/>
      <dgm:spPr/>
    </dgm:pt>
    <dgm:pt modelId="{884D837C-FE3E-41EF-845D-0BF9A9AACEA6}" type="pres">
      <dgm:prSet presAssocID="{40A36E7E-424E-4617-B055-E076A6C587A7}" presName="node" presStyleLbl="node1" presStyleIdx="1" presStyleCnt="6">
        <dgm:presLayoutVars>
          <dgm:bulletEnabled val="1"/>
        </dgm:presLayoutVars>
      </dgm:prSet>
      <dgm:spPr/>
    </dgm:pt>
    <dgm:pt modelId="{3CC9F8CF-9EE6-4353-8364-051803185BE9}" type="pres">
      <dgm:prSet presAssocID="{3D3F3818-02A4-4197-9277-3848E390D5B2}" presName="sibTrans" presStyleCnt="0"/>
      <dgm:spPr/>
    </dgm:pt>
    <dgm:pt modelId="{DD85E0FD-6FEC-41E5-AA88-F375DEB89D49}" type="pres">
      <dgm:prSet presAssocID="{474436DC-CA53-4E16-AF90-45B7E63E9528}" presName="node" presStyleLbl="node1" presStyleIdx="2" presStyleCnt="6">
        <dgm:presLayoutVars>
          <dgm:bulletEnabled val="1"/>
        </dgm:presLayoutVars>
      </dgm:prSet>
      <dgm:spPr/>
    </dgm:pt>
    <dgm:pt modelId="{BAEEA467-A09C-4BD0-8D2F-694957D488B2}" type="pres">
      <dgm:prSet presAssocID="{8F490CC2-34A6-4083-AFB7-1B5D1ABE10E4}" presName="sibTrans" presStyleCnt="0"/>
      <dgm:spPr/>
    </dgm:pt>
    <dgm:pt modelId="{B643A3D5-A57D-4D8C-8FD4-747A43019CBD}" type="pres">
      <dgm:prSet presAssocID="{BBC82AB6-9008-4B49-9612-C538BEE380A5}" presName="node" presStyleLbl="node1" presStyleIdx="3" presStyleCnt="6">
        <dgm:presLayoutVars>
          <dgm:bulletEnabled val="1"/>
        </dgm:presLayoutVars>
      </dgm:prSet>
      <dgm:spPr/>
    </dgm:pt>
    <dgm:pt modelId="{65668853-DD3A-400F-AA3A-79D2A1EEB40C}" type="pres">
      <dgm:prSet presAssocID="{F556E8EA-4708-4FA9-BFB8-58260E7C52A4}" presName="sibTrans" presStyleCnt="0"/>
      <dgm:spPr/>
    </dgm:pt>
    <dgm:pt modelId="{AB460E5F-4230-46DC-95CD-58AEE3E5FFDC}" type="pres">
      <dgm:prSet presAssocID="{9E34B2B7-8923-490E-9DFC-291E22A1AD2A}" presName="node" presStyleLbl="node1" presStyleIdx="4" presStyleCnt="6">
        <dgm:presLayoutVars>
          <dgm:bulletEnabled val="1"/>
        </dgm:presLayoutVars>
      </dgm:prSet>
      <dgm:spPr/>
    </dgm:pt>
    <dgm:pt modelId="{A258CCE1-CCE8-4135-B18B-C12DC7BE8400}" type="pres">
      <dgm:prSet presAssocID="{F5EDEE8C-FA39-4320-AF72-5796C8A64883}" presName="sibTrans" presStyleCnt="0"/>
      <dgm:spPr/>
    </dgm:pt>
    <dgm:pt modelId="{A390A8D2-FDC8-415E-A1F5-E31225E3FE00}" type="pres">
      <dgm:prSet presAssocID="{171D9356-2301-4882-A2D7-BCAF73C34ACA}" presName="node" presStyleLbl="node1" presStyleIdx="5" presStyleCnt="6">
        <dgm:presLayoutVars>
          <dgm:bulletEnabled val="1"/>
        </dgm:presLayoutVars>
      </dgm:prSet>
      <dgm:spPr/>
    </dgm:pt>
  </dgm:ptLst>
  <dgm:cxnLst>
    <dgm:cxn modelId="{72217613-E898-42CD-A999-6B53E0F4EB42}" type="presOf" srcId="{171D9356-2301-4882-A2D7-BCAF73C34ACA}" destId="{A390A8D2-FDC8-415E-A1F5-E31225E3FE00}" srcOrd="0" destOrd="0" presId="urn:microsoft.com/office/officeart/2005/8/layout/default"/>
    <dgm:cxn modelId="{6B852018-7261-4CBD-883C-2141C90F8E41}" srcId="{704A287E-A820-4528-BCAB-63614FDEFBF3}" destId="{BBC82AB6-9008-4B49-9612-C538BEE380A5}" srcOrd="3" destOrd="0" parTransId="{402B1CAF-D594-4BF9-94B3-C0476F0343B8}" sibTransId="{F556E8EA-4708-4FA9-BFB8-58260E7C52A4}"/>
    <dgm:cxn modelId="{7AB9BD19-6305-466D-9E00-DC5DCDB259A2}" srcId="{704A287E-A820-4528-BCAB-63614FDEFBF3}" destId="{40A36E7E-424E-4617-B055-E076A6C587A7}" srcOrd="1" destOrd="0" parTransId="{BFE6F91B-19A6-4CE2-A2CE-B021F1D6DFB1}" sibTransId="{3D3F3818-02A4-4197-9277-3848E390D5B2}"/>
    <dgm:cxn modelId="{6AC24C22-45D5-46BA-94CE-42DB7B37E8F9}" type="presOf" srcId="{9E34B2B7-8923-490E-9DFC-291E22A1AD2A}" destId="{AB460E5F-4230-46DC-95CD-58AEE3E5FFDC}" srcOrd="0" destOrd="0" presId="urn:microsoft.com/office/officeart/2005/8/layout/default"/>
    <dgm:cxn modelId="{A6FAE83A-D6F1-457F-B433-9DA5B1F2B904}" type="presOf" srcId="{474436DC-CA53-4E16-AF90-45B7E63E9528}" destId="{DD85E0FD-6FEC-41E5-AA88-F375DEB89D49}" srcOrd="0" destOrd="0" presId="urn:microsoft.com/office/officeart/2005/8/layout/default"/>
    <dgm:cxn modelId="{A2BD6282-0DC4-4C21-B6F1-21D364C62A1F}" type="presOf" srcId="{3169F758-4610-4BB1-B974-1C65373C06A8}" destId="{B1DFCDCB-3EA6-40AB-A3C4-2362427B44B0}" srcOrd="0" destOrd="0" presId="urn:microsoft.com/office/officeart/2005/8/layout/default"/>
    <dgm:cxn modelId="{D7659E95-FFAB-4B15-AD0E-6EF71EB0A359}" srcId="{704A287E-A820-4528-BCAB-63614FDEFBF3}" destId="{171D9356-2301-4882-A2D7-BCAF73C34ACA}" srcOrd="5" destOrd="0" parTransId="{FD80D940-C350-4B66-873B-1A10490DB7DB}" sibTransId="{3270FE7C-3834-489A-96AC-21A09E1BDA51}"/>
    <dgm:cxn modelId="{53C28DB4-E79F-4449-AF8A-CA5C128302EC}" type="presOf" srcId="{BBC82AB6-9008-4B49-9612-C538BEE380A5}" destId="{B643A3D5-A57D-4D8C-8FD4-747A43019CBD}" srcOrd="0" destOrd="0" presId="urn:microsoft.com/office/officeart/2005/8/layout/default"/>
    <dgm:cxn modelId="{8AC34DB6-84A0-4218-A358-668342515CFE}" srcId="{704A287E-A820-4528-BCAB-63614FDEFBF3}" destId="{9E34B2B7-8923-490E-9DFC-291E22A1AD2A}" srcOrd="4" destOrd="0" parTransId="{56458811-0278-40C6-A6BA-3F3F898258E6}" sibTransId="{F5EDEE8C-FA39-4320-AF72-5796C8A64883}"/>
    <dgm:cxn modelId="{36CE11C9-E99D-4EE5-97D3-D57CE5C14993}" srcId="{704A287E-A820-4528-BCAB-63614FDEFBF3}" destId="{3169F758-4610-4BB1-B974-1C65373C06A8}" srcOrd="0" destOrd="0" parTransId="{BFD3F59E-1DEE-4418-A1AD-F48A2A39D1A7}" sibTransId="{579EE054-2CBD-4A62-890B-8A84ED58B77D}"/>
    <dgm:cxn modelId="{6E032ECC-8733-4475-B1D3-B3947FEDAF6E}" srcId="{704A287E-A820-4528-BCAB-63614FDEFBF3}" destId="{474436DC-CA53-4E16-AF90-45B7E63E9528}" srcOrd="2" destOrd="0" parTransId="{AD1A3318-BD7F-4517-BB40-AEA0D1936A2C}" sibTransId="{8F490CC2-34A6-4083-AFB7-1B5D1ABE10E4}"/>
    <dgm:cxn modelId="{1D7FFFD1-6F0E-449A-AD85-772B1985A019}" type="presOf" srcId="{704A287E-A820-4528-BCAB-63614FDEFBF3}" destId="{51BF9EC7-E9A6-47BB-8EFD-45E489447980}" srcOrd="0" destOrd="0" presId="urn:microsoft.com/office/officeart/2005/8/layout/default"/>
    <dgm:cxn modelId="{75EE7BE0-3C4D-47EF-B63F-C1BC3C83434B}" type="presOf" srcId="{40A36E7E-424E-4617-B055-E076A6C587A7}" destId="{884D837C-FE3E-41EF-845D-0BF9A9AACEA6}" srcOrd="0" destOrd="0" presId="urn:microsoft.com/office/officeart/2005/8/layout/default"/>
    <dgm:cxn modelId="{220F5FD5-6F13-415A-BC16-8EC728FC674B}" type="presParOf" srcId="{51BF9EC7-E9A6-47BB-8EFD-45E489447980}" destId="{B1DFCDCB-3EA6-40AB-A3C4-2362427B44B0}" srcOrd="0" destOrd="0" presId="urn:microsoft.com/office/officeart/2005/8/layout/default"/>
    <dgm:cxn modelId="{672613B2-A189-455D-9E23-9018AEC385E5}" type="presParOf" srcId="{51BF9EC7-E9A6-47BB-8EFD-45E489447980}" destId="{2E52B776-A9D2-4DDE-8F5C-DA582C9F0760}" srcOrd="1" destOrd="0" presId="urn:microsoft.com/office/officeart/2005/8/layout/default"/>
    <dgm:cxn modelId="{B73D56B6-1730-440A-A7B1-FE819F8CEBD8}" type="presParOf" srcId="{51BF9EC7-E9A6-47BB-8EFD-45E489447980}" destId="{884D837C-FE3E-41EF-845D-0BF9A9AACEA6}" srcOrd="2" destOrd="0" presId="urn:microsoft.com/office/officeart/2005/8/layout/default"/>
    <dgm:cxn modelId="{E6519C3D-42A6-43E0-B65C-519803A52D8D}" type="presParOf" srcId="{51BF9EC7-E9A6-47BB-8EFD-45E489447980}" destId="{3CC9F8CF-9EE6-4353-8364-051803185BE9}" srcOrd="3" destOrd="0" presId="urn:microsoft.com/office/officeart/2005/8/layout/default"/>
    <dgm:cxn modelId="{D06B0279-C6F9-464E-AF6B-DAFD5A4FC6AE}" type="presParOf" srcId="{51BF9EC7-E9A6-47BB-8EFD-45E489447980}" destId="{DD85E0FD-6FEC-41E5-AA88-F375DEB89D49}" srcOrd="4" destOrd="0" presId="urn:microsoft.com/office/officeart/2005/8/layout/default"/>
    <dgm:cxn modelId="{B446749F-34CE-4ED1-996A-7C10C9F2A2CF}" type="presParOf" srcId="{51BF9EC7-E9A6-47BB-8EFD-45E489447980}" destId="{BAEEA467-A09C-4BD0-8D2F-694957D488B2}" srcOrd="5" destOrd="0" presId="urn:microsoft.com/office/officeart/2005/8/layout/default"/>
    <dgm:cxn modelId="{9429765F-7D1C-49EB-82B3-AE56AF5D001C}" type="presParOf" srcId="{51BF9EC7-E9A6-47BB-8EFD-45E489447980}" destId="{B643A3D5-A57D-4D8C-8FD4-747A43019CBD}" srcOrd="6" destOrd="0" presId="urn:microsoft.com/office/officeart/2005/8/layout/default"/>
    <dgm:cxn modelId="{57724AF3-BD50-4E97-8FA9-C48AB090A330}" type="presParOf" srcId="{51BF9EC7-E9A6-47BB-8EFD-45E489447980}" destId="{65668853-DD3A-400F-AA3A-79D2A1EEB40C}" srcOrd="7" destOrd="0" presId="urn:microsoft.com/office/officeart/2005/8/layout/default"/>
    <dgm:cxn modelId="{118A9E94-FCBB-4CBE-AA5B-002388203EC2}" type="presParOf" srcId="{51BF9EC7-E9A6-47BB-8EFD-45E489447980}" destId="{AB460E5F-4230-46DC-95CD-58AEE3E5FFDC}" srcOrd="8" destOrd="0" presId="urn:microsoft.com/office/officeart/2005/8/layout/default"/>
    <dgm:cxn modelId="{D71DD8A0-47B3-4005-B1DE-D4715CAE393D}" type="presParOf" srcId="{51BF9EC7-E9A6-47BB-8EFD-45E489447980}" destId="{A258CCE1-CCE8-4135-B18B-C12DC7BE8400}" srcOrd="9" destOrd="0" presId="urn:microsoft.com/office/officeart/2005/8/layout/default"/>
    <dgm:cxn modelId="{33D9C7E6-8ADE-4711-9E23-3081399C80FB}" type="presParOf" srcId="{51BF9EC7-E9A6-47BB-8EFD-45E489447980}" destId="{A390A8D2-FDC8-415E-A1F5-E31225E3FE00}"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6D8B28-D9A7-4E27-A6CE-C9E5C2AFEBB2}">
      <dsp:nvSpPr>
        <dsp:cNvPr id="0" name=""/>
        <dsp:cNvSpPr/>
      </dsp:nvSpPr>
      <dsp:spPr>
        <a:xfrm>
          <a:off x="0" y="2124"/>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C7DB4C-1AC1-4430-A9CA-DE4CCE7D23A6}">
      <dsp:nvSpPr>
        <dsp:cNvPr id="0" name=""/>
        <dsp:cNvSpPr/>
      </dsp:nvSpPr>
      <dsp:spPr>
        <a:xfrm>
          <a:off x="0" y="2124"/>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a:latin typeface="Calibri Light" panose="020F0302020204030204"/>
            </a:rPr>
            <a:t>Planificación</a:t>
          </a:r>
          <a:endParaRPr lang="en-US" sz="3300" b="1" kern="1200"/>
        </a:p>
      </dsp:txBody>
      <dsp:txXfrm>
        <a:off x="0" y="2124"/>
        <a:ext cx="10515600" cy="724514"/>
      </dsp:txXfrm>
    </dsp:sp>
    <dsp:sp modelId="{23AFD372-89BB-44CE-A2F8-36625271C14F}">
      <dsp:nvSpPr>
        <dsp:cNvPr id="0" name=""/>
        <dsp:cNvSpPr/>
      </dsp:nvSpPr>
      <dsp:spPr>
        <a:xfrm>
          <a:off x="0" y="726639"/>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836A614-7264-49D4-AD13-8DBBEF47A488}">
      <dsp:nvSpPr>
        <dsp:cNvPr id="0" name=""/>
        <dsp:cNvSpPr/>
      </dsp:nvSpPr>
      <dsp:spPr>
        <a:xfrm>
          <a:off x="0" y="726639"/>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s-ES" sz="3300" kern="1200"/>
            <a:t>Estructura de gobernanza</a:t>
          </a:r>
          <a:endParaRPr lang="en-US" sz="3300" kern="1200"/>
        </a:p>
      </dsp:txBody>
      <dsp:txXfrm>
        <a:off x="0" y="726639"/>
        <a:ext cx="10515600" cy="724514"/>
      </dsp:txXfrm>
    </dsp:sp>
    <dsp:sp modelId="{D1A9FD94-325A-4910-96B1-31F8B2970AC6}">
      <dsp:nvSpPr>
        <dsp:cNvPr id="0" name=""/>
        <dsp:cNvSpPr/>
      </dsp:nvSpPr>
      <dsp:spPr>
        <a:xfrm>
          <a:off x="0" y="1451154"/>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62E31F-653E-4659-8B06-14AFB84CBF72}">
      <dsp:nvSpPr>
        <dsp:cNvPr id="0" name=""/>
        <dsp:cNvSpPr/>
      </dsp:nvSpPr>
      <dsp:spPr>
        <a:xfrm>
          <a:off x="0" y="1451154"/>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s-ES" sz="3300" kern="1200"/>
            <a:t>Definición del plan de acción</a:t>
          </a:r>
          <a:endParaRPr lang="en-US" sz="3300" kern="1200"/>
        </a:p>
      </dsp:txBody>
      <dsp:txXfrm>
        <a:off x="0" y="1451154"/>
        <a:ext cx="10515600" cy="724514"/>
      </dsp:txXfrm>
    </dsp:sp>
    <dsp:sp modelId="{1C6D07F9-0B8E-467F-A924-7B96D4996631}">
      <dsp:nvSpPr>
        <dsp:cNvPr id="0" name=""/>
        <dsp:cNvSpPr/>
      </dsp:nvSpPr>
      <dsp:spPr>
        <a:xfrm>
          <a:off x="0" y="2175669"/>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9AD58F-B6FA-4A1F-ACD5-4A28B59D7AA4}">
      <dsp:nvSpPr>
        <dsp:cNvPr id="0" name=""/>
        <dsp:cNvSpPr/>
      </dsp:nvSpPr>
      <dsp:spPr>
        <a:xfrm>
          <a:off x="0" y="2175669"/>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s-ES" sz="3300" kern="1200"/>
            <a:t>Organización del trabajo cooperativo y descentralizado</a:t>
          </a:r>
          <a:endParaRPr lang="en-US" sz="3300" kern="1200"/>
        </a:p>
      </dsp:txBody>
      <dsp:txXfrm>
        <a:off x="0" y="2175669"/>
        <a:ext cx="10515600" cy="724514"/>
      </dsp:txXfrm>
    </dsp:sp>
    <dsp:sp modelId="{0276C3C0-8386-4EC6-99EA-36E82FE17673}">
      <dsp:nvSpPr>
        <dsp:cNvPr id="0" name=""/>
        <dsp:cNvSpPr/>
      </dsp:nvSpPr>
      <dsp:spPr>
        <a:xfrm>
          <a:off x="0" y="2900183"/>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E72A31-A059-402D-8D22-C8019A7C7F71}">
      <dsp:nvSpPr>
        <dsp:cNvPr id="0" name=""/>
        <dsp:cNvSpPr/>
      </dsp:nvSpPr>
      <dsp:spPr>
        <a:xfrm>
          <a:off x="0" y="2900183"/>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s-ES" sz="3300" kern="1200"/>
            <a:t>Desarrollo del Portal</a:t>
          </a:r>
          <a:endParaRPr lang="en-US" sz="3300" kern="1200"/>
        </a:p>
      </dsp:txBody>
      <dsp:txXfrm>
        <a:off x="0" y="2900183"/>
        <a:ext cx="10515600" cy="724514"/>
      </dsp:txXfrm>
    </dsp:sp>
    <dsp:sp modelId="{35C48B72-1237-415D-8608-55B754365BC3}">
      <dsp:nvSpPr>
        <dsp:cNvPr id="0" name=""/>
        <dsp:cNvSpPr/>
      </dsp:nvSpPr>
      <dsp:spPr>
        <a:xfrm>
          <a:off x="0" y="3624698"/>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E441780-8ADC-450A-8BA6-701096B85EC8}">
      <dsp:nvSpPr>
        <dsp:cNvPr id="0" name=""/>
        <dsp:cNvSpPr/>
      </dsp:nvSpPr>
      <dsp:spPr>
        <a:xfrm>
          <a:off x="0" y="3624698"/>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s-ES" sz="3300" kern="1200"/>
            <a:t>Modelo de Madurez de la BVS</a:t>
          </a:r>
          <a:endParaRPr lang="en-US" sz="3300" kern="1200"/>
        </a:p>
      </dsp:txBody>
      <dsp:txXfrm>
        <a:off x="0" y="3624698"/>
        <a:ext cx="10515600" cy="7245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DFCDCB-3EA6-40AB-A3C4-2362427B44B0}">
      <dsp:nvSpPr>
        <dsp:cNvPr id="0" name=""/>
        <dsp:cNvSpPr/>
      </dsp:nvSpPr>
      <dsp:spPr>
        <a:xfrm>
          <a:off x="0" y="39687"/>
          <a:ext cx="3286125" cy="197167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ES" sz="2000" kern="1200"/>
            <a:t>■ </a:t>
          </a:r>
          <a:r>
            <a:rPr lang="es-ES" sz="2000" kern="1200">
              <a:latin typeface="Calibri"/>
              <a:cs typeface="Calibri"/>
            </a:rPr>
            <a:t>Definir </a:t>
          </a:r>
          <a:r>
            <a:rPr lang="es-ES" sz="2000" b="1" kern="1200">
              <a:latin typeface="Calibri"/>
              <a:cs typeface="Calibri"/>
            </a:rPr>
            <a:t>sus principales objetivos</a:t>
          </a:r>
          <a:endParaRPr lang="es-ES" sz="2000" kern="1200">
            <a:latin typeface="Calibri"/>
            <a:cs typeface="Calibri"/>
          </a:endParaRPr>
        </a:p>
      </dsp:txBody>
      <dsp:txXfrm>
        <a:off x="0" y="39687"/>
        <a:ext cx="3286125" cy="1971675"/>
      </dsp:txXfrm>
    </dsp:sp>
    <dsp:sp modelId="{884D837C-FE3E-41EF-845D-0BF9A9AACEA6}">
      <dsp:nvSpPr>
        <dsp:cNvPr id="0" name=""/>
        <dsp:cNvSpPr/>
      </dsp:nvSpPr>
      <dsp:spPr>
        <a:xfrm>
          <a:off x="3614737" y="39687"/>
          <a:ext cx="3286125" cy="197167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ES" sz="2000" kern="1200">
              <a:latin typeface="Calibri"/>
              <a:cs typeface="Calibri"/>
            </a:rPr>
            <a:t>■ Definir su </a:t>
          </a:r>
          <a:r>
            <a:rPr lang="es-ES" sz="2000" b="1" kern="1200">
              <a:latin typeface="Calibri"/>
              <a:cs typeface="Calibri"/>
            </a:rPr>
            <a:t>alcance, temas principales</a:t>
          </a:r>
          <a:r>
            <a:rPr lang="es-ES" sz="2000" kern="1200">
              <a:latin typeface="Calibri"/>
              <a:cs typeface="Calibri"/>
            </a:rPr>
            <a:t> y temas relacionados</a:t>
          </a:r>
        </a:p>
      </dsp:txBody>
      <dsp:txXfrm>
        <a:off x="3614737" y="39687"/>
        <a:ext cx="3286125" cy="1971675"/>
      </dsp:txXfrm>
    </dsp:sp>
    <dsp:sp modelId="{DD85E0FD-6FEC-41E5-AA88-F375DEB89D49}">
      <dsp:nvSpPr>
        <dsp:cNvPr id="0" name=""/>
        <dsp:cNvSpPr/>
      </dsp:nvSpPr>
      <dsp:spPr>
        <a:xfrm>
          <a:off x="7229475" y="39687"/>
          <a:ext cx="3286125" cy="197167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ES" sz="2000" kern="1200">
              <a:latin typeface="Calibri"/>
              <a:cs typeface="Calibri"/>
            </a:rPr>
            <a:t>■ Identificar su </a:t>
          </a:r>
          <a:r>
            <a:rPr lang="es-ES" sz="2000" b="1" kern="1200">
              <a:latin typeface="Calibri"/>
              <a:cs typeface="Calibri"/>
            </a:rPr>
            <a:t>público objetivo</a:t>
          </a:r>
          <a:r>
            <a:rPr lang="es-ES" sz="2000" kern="1200">
              <a:latin typeface="Calibri"/>
              <a:cs typeface="Calibri"/>
            </a:rPr>
            <a:t> y sus principales </a:t>
          </a:r>
          <a:r>
            <a:rPr lang="es-ES" sz="2000" b="1" kern="1200">
              <a:latin typeface="Calibri"/>
              <a:cs typeface="Calibri"/>
            </a:rPr>
            <a:t>necesidades de información</a:t>
          </a:r>
          <a:endParaRPr lang="es-ES" sz="2000" kern="1200">
            <a:latin typeface="Calibri"/>
            <a:cs typeface="Calibri"/>
          </a:endParaRPr>
        </a:p>
      </dsp:txBody>
      <dsp:txXfrm>
        <a:off x="7229475" y="39687"/>
        <a:ext cx="3286125" cy="1971675"/>
      </dsp:txXfrm>
    </dsp:sp>
    <dsp:sp modelId="{B643A3D5-A57D-4D8C-8FD4-747A43019CBD}">
      <dsp:nvSpPr>
        <dsp:cNvPr id="0" name=""/>
        <dsp:cNvSpPr/>
      </dsp:nvSpPr>
      <dsp:spPr>
        <a:xfrm>
          <a:off x="0" y="2339975"/>
          <a:ext cx="3286125" cy="197167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ES" sz="2000" kern="1200">
              <a:latin typeface="Calibri"/>
              <a:cs typeface="Calibri"/>
            </a:rPr>
            <a:t>■ Identificar las </a:t>
          </a:r>
          <a:r>
            <a:rPr lang="es-ES" sz="2000" b="1" kern="1200">
              <a:latin typeface="Calibri"/>
              <a:cs typeface="Calibri"/>
            </a:rPr>
            <a:t>instituciones</a:t>
          </a:r>
          <a:r>
            <a:rPr lang="es-ES" sz="2000" kern="1200">
              <a:latin typeface="Calibri"/>
              <a:cs typeface="Calibri"/>
            </a:rPr>
            <a:t> que poseen una </a:t>
          </a:r>
          <a:r>
            <a:rPr lang="es-ES" sz="2000" b="1" kern="1200">
              <a:latin typeface="Calibri"/>
              <a:cs typeface="Calibri"/>
            </a:rPr>
            <a:t>producción científica</a:t>
          </a:r>
          <a:r>
            <a:rPr lang="es-ES" sz="2000" kern="1200">
              <a:latin typeface="Calibri"/>
              <a:cs typeface="Calibri"/>
            </a:rPr>
            <a:t> sobre el alcance definido y </a:t>
          </a:r>
          <a:r>
            <a:rPr lang="es-ES" sz="2000" b="1" kern="1200">
              <a:latin typeface="Calibri"/>
              <a:cs typeface="Calibri"/>
            </a:rPr>
            <a:t>estructurar una red de colaboración/estructura de gobernanza</a:t>
          </a:r>
          <a:endParaRPr lang="es-ES" sz="2000" kern="1200">
            <a:latin typeface="Calibri"/>
            <a:cs typeface="Calibri"/>
          </a:endParaRPr>
        </a:p>
      </dsp:txBody>
      <dsp:txXfrm>
        <a:off x="0" y="2339975"/>
        <a:ext cx="3286125" cy="1971675"/>
      </dsp:txXfrm>
    </dsp:sp>
    <dsp:sp modelId="{AB460E5F-4230-46DC-95CD-58AEE3E5FFDC}">
      <dsp:nvSpPr>
        <dsp:cNvPr id="0" name=""/>
        <dsp:cNvSpPr/>
      </dsp:nvSpPr>
      <dsp:spPr>
        <a:xfrm>
          <a:off x="3614737" y="2339975"/>
          <a:ext cx="3286125" cy="197167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ES" sz="2000" kern="1200">
              <a:latin typeface="Calibri"/>
              <a:cs typeface="Calibri"/>
            </a:rPr>
            <a:t>■ Definir cuales </a:t>
          </a:r>
          <a:r>
            <a:rPr lang="es-ES" sz="2000" b="1" kern="1200">
              <a:latin typeface="Calibri"/>
              <a:cs typeface="Calibri"/>
            </a:rPr>
            <a:t>contenidos/fuentes de información</a:t>
          </a:r>
          <a:r>
            <a:rPr lang="es-ES" sz="2000" kern="1200">
              <a:latin typeface="Calibri"/>
              <a:cs typeface="Calibri"/>
            </a:rPr>
            <a:t> hacen frente a los </a:t>
          </a:r>
          <a:r>
            <a:rPr lang="es-ES" sz="2000" b="1" kern="1200">
              <a:latin typeface="Calibri"/>
              <a:cs typeface="Calibri"/>
            </a:rPr>
            <a:t>problemas identificados</a:t>
          </a:r>
          <a:r>
            <a:rPr lang="es-ES" sz="2000" kern="1200">
              <a:latin typeface="Calibri"/>
              <a:cs typeface="Calibri"/>
            </a:rPr>
            <a:t> para desarrollar la </a:t>
          </a:r>
          <a:r>
            <a:rPr lang="es-ES" sz="2000" b="1" kern="1200">
              <a:latin typeface="Calibri"/>
              <a:cs typeface="Calibri"/>
            </a:rPr>
            <a:t>colección del Portal BVS</a:t>
          </a:r>
          <a:endParaRPr lang="es-ES" sz="2000" kern="1200">
            <a:latin typeface="Calibri"/>
            <a:cs typeface="Calibri"/>
          </a:endParaRPr>
        </a:p>
      </dsp:txBody>
      <dsp:txXfrm>
        <a:off x="3614737" y="2339975"/>
        <a:ext cx="3286125" cy="1971675"/>
      </dsp:txXfrm>
    </dsp:sp>
    <dsp:sp modelId="{A390A8D2-FDC8-415E-A1F5-E31225E3FE00}">
      <dsp:nvSpPr>
        <dsp:cNvPr id="0" name=""/>
        <dsp:cNvSpPr/>
      </dsp:nvSpPr>
      <dsp:spPr>
        <a:xfrm>
          <a:off x="7229475" y="2339975"/>
          <a:ext cx="3286125" cy="197167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a:latin typeface="Calibri"/>
              <a:cs typeface="Calibri"/>
            </a:rPr>
            <a:t>■ Desarrollar el </a:t>
          </a:r>
          <a:r>
            <a:rPr lang="es-ES" sz="2000" b="1" kern="1200">
              <a:latin typeface="Calibri"/>
              <a:cs typeface="Calibri"/>
            </a:rPr>
            <a:t>Portal BVS</a:t>
          </a:r>
          <a:r>
            <a:rPr lang="es-ES" sz="2000" kern="1200">
              <a:latin typeface="Calibri"/>
              <a:cs typeface="Calibri"/>
            </a:rPr>
            <a:t> para organizar y poner a disposición las fuentes de información identificadas</a:t>
          </a:r>
          <a:endParaRPr lang="en-US" sz="2000" kern="1200">
            <a:latin typeface="Calibri"/>
            <a:cs typeface="Calibri"/>
          </a:endParaRPr>
        </a:p>
      </dsp:txBody>
      <dsp:txXfrm>
        <a:off x="7229475" y="2339975"/>
        <a:ext cx="3286125" cy="197167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FE956E-8255-46D1-A7A5-B8536EFF3678}" type="datetimeFigureOut">
              <a:rPr lang="pt-BR" smtClean="0"/>
              <a:t>13/04/2022</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EF1015-E793-40AD-A856-F55A2C51A33B}" type="slidenum">
              <a:rPr lang="pt-BR" smtClean="0"/>
              <a:t>‹nº›</a:t>
            </a:fld>
            <a:endParaRPr lang="pt-BR"/>
          </a:p>
        </p:txBody>
      </p:sp>
    </p:spTree>
    <p:extLst>
      <p:ext uri="{BB962C8B-B14F-4D97-AF65-F5344CB8AC3E}">
        <p14:creationId xmlns:p14="http://schemas.microsoft.com/office/powerpoint/2010/main" val="23694682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El </a:t>
            </a:r>
            <a:r>
              <a:rPr lang="en-US" err="1">
                <a:cs typeface="Calibri"/>
              </a:rPr>
              <a:t>modelo</a:t>
            </a:r>
            <a:r>
              <a:rPr lang="en-US">
                <a:cs typeface="Calibri"/>
              </a:rPr>
              <a:t> de la BVS es un gran </a:t>
            </a:r>
            <a:r>
              <a:rPr lang="en-US" err="1">
                <a:cs typeface="Calibri"/>
              </a:rPr>
              <a:t>Ecosistema</a:t>
            </a:r>
            <a:r>
              <a:rPr lang="en-US">
                <a:cs typeface="Calibri"/>
              </a:rPr>
              <a:t>...</a:t>
            </a:r>
          </a:p>
        </p:txBody>
      </p:sp>
      <p:sp>
        <p:nvSpPr>
          <p:cNvPr id="4" name="Slide Number Placeholder 3"/>
          <p:cNvSpPr>
            <a:spLocks noGrp="1"/>
          </p:cNvSpPr>
          <p:nvPr>
            <p:ph type="sldNum" sz="quarter" idx="5"/>
          </p:nvPr>
        </p:nvSpPr>
        <p:spPr/>
        <p:txBody>
          <a:bodyPr/>
          <a:lstStyle/>
          <a:p>
            <a:fld id="{58EF1015-E793-40AD-A856-F55A2C51A33B}" type="slidenum">
              <a:rPr lang="pt-BR" smtClean="0"/>
              <a:t>4</a:t>
            </a:fld>
            <a:endParaRPr lang="pt-BR"/>
          </a:p>
        </p:txBody>
      </p:sp>
    </p:spTree>
    <p:extLst>
      <p:ext uri="{BB962C8B-B14F-4D97-AF65-F5344CB8AC3E}">
        <p14:creationId xmlns:p14="http://schemas.microsoft.com/office/powerpoint/2010/main" val="2607220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58EF1015-E793-40AD-A856-F55A2C51A33B}" type="slidenum">
              <a:rPr lang="pt-BR" smtClean="0"/>
              <a:t>5</a:t>
            </a:fld>
            <a:endParaRPr lang="pt-BR"/>
          </a:p>
        </p:txBody>
      </p:sp>
    </p:spTree>
    <p:extLst>
      <p:ext uri="{BB962C8B-B14F-4D97-AF65-F5344CB8AC3E}">
        <p14:creationId xmlns:p14="http://schemas.microsoft.com/office/powerpoint/2010/main" val="3488937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Y </a:t>
            </a:r>
            <a:r>
              <a:rPr lang="en-US" err="1">
                <a:cs typeface="Calibri"/>
              </a:rPr>
              <a:t>sabemos</a:t>
            </a:r>
            <a:r>
              <a:rPr lang="en-US">
                <a:cs typeface="Calibri"/>
              </a:rPr>
              <a:t> que </a:t>
            </a:r>
            <a:r>
              <a:rPr lang="en-US" err="1">
                <a:cs typeface="Calibri"/>
              </a:rPr>
              <a:t>este</a:t>
            </a:r>
            <a:r>
              <a:rPr lang="en-US">
                <a:cs typeface="Calibri"/>
              </a:rPr>
              <a:t> gran </a:t>
            </a:r>
            <a:r>
              <a:rPr lang="en-US" err="1">
                <a:cs typeface="Calibri"/>
              </a:rPr>
              <a:t>Ecosistema</a:t>
            </a:r>
            <a:r>
              <a:rPr lang="en-US">
                <a:cs typeface="Calibri"/>
              </a:rPr>
              <a:t> es </a:t>
            </a:r>
            <a:r>
              <a:rPr lang="en-US" err="1">
                <a:cs typeface="Calibri"/>
              </a:rPr>
              <a:t>desarrollado</a:t>
            </a:r>
            <a:r>
              <a:rPr lang="en-US">
                <a:cs typeface="Calibri"/>
              </a:rPr>
              <a:t> base a </a:t>
            </a:r>
            <a:r>
              <a:rPr lang="en-US" err="1">
                <a:cs typeface="Calibri"/>
              </a:rPr>
              <a:t>los</a:t>
            </a:r>
            <a:r>
              <a:rPr lang="en-US">
                <a:cs typeface="Calibri"/>
              </a:rPr>
              <a:t> 3 </a:t>
            </a:r>
            <a:r>
              <a:rPr lang="en-US" err="1">
                <a:cs typeface="Calibri"/>
              </a:rPr>
              <a:t>pilares</a:t>
            </a:r>
            <a:r>
              <a:rPr lang="en-US">
                <a:cs typeface="Calibri"/>
              </a:rPr>
              <a:t>...</a:t>
            </a:r>
          </a:p>
        </p:txBody>
      </p:sp>
      <p:sp>
        <p:nvSpPr>
          <p:cNvPr id="4" name="Slide Number Placeholder 3"/>
          <p:cNvSpPr>
            <a:spLocks noGrp="1"/>
          </p:cNvSpPr>
          <p:nvPr>
            <p:ph type="sldNum" sz="quarter" idx="5"/>
          </p:nvPr>
        </p:nvSpPr>
        <p:spPr/>
        <p:txBody>
          <a:bodyPr/>
          <a:lstStyle/>
          <a:p>
            <a:fld id="{58EF1015-E793-40AD-A856-F55A2C51A33B}" type="slidenum">
              <a:rPr lang="pt-BR" smtClean="0"/>
              <a:t>6</a:t>
            </a:fld>
            <a:endParaRPr lang="pt-BR"/>
          </a:p>
        </p:txBody>
      </p:sp>
    </p:spTree>
    <p:extLst>
      <p:ext uri="{BB962C8B-B14F-4D97-AF65-F5344CB8AC3E}">
        <p14:creationId xmlns:p14="http://schemas.microsoft.com/office/powerpoint/2010/main" val="3117819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Y </a:t>
            </a:r>
            <a:r>
              <a:rPr lang="en-US" err="1">
                <a:cs typeface="Calibri"/>
              </a:rPr>
              <a:t>sabemos</a:t>
            </a:r>
            <a:r>
              <a:rPr lang="en-US">
                <a:cs typeface="Calibri"/>
              </a:rPr>
              <a:t> que </a:t>
            </a:r>
            <a:r>
              <a:rPr lang="en-US" err="1">
                <a:cs typeface="Calibri"/>
              </a:rPr>
              <a:t>este</a:t>
            </a:r>
            <a:r>
              <a:rPr lang="en-US">
                <a:cs typeface="Calibri"/>
              </a:rPr>
              <a:t> gran </a:t>
            </a:r>
            <a:r>
              <a:rPr lang="en-US" err="1">
                <a:cs typeface="Calibri"/>
              </a:rPr>
              <a:t>Ecosistema</a:t>
            </a:r>
            <a:r>
              <a:rPr lang="en-US">
                <a:cs typeface="Calibri"/>
              </a:rPr>
              <a:t> es </a:t>
            </a:r>
            <a:r>
              <a:rPr lang="en-US" err="1">
                <a:cs typeface="Calibri"/>
              </a:rPr>
              <a:t>desarrollado</a:t>
            </a:r>
            <a:r>
              <a:rPr lang="en-US">
                <a:cs typeface="Calibri"/>
              </a:rPr>
              <a:t> base a </a:t>
            </a:r>
            <a:r>
              <a:rPr lang="en-US" err="1">
                <a:cs typeface="Calibri"/>
              </a:rPr>
              <a:t>los</a:t>
            </a:r>
            <a:r>
              <a:rPr lang="en-US">
                <a:cs typeface="Calibri"/>
              </a:rPr>
              <a:t> 3 </a:t>
            </a:r>
            <a:r>
              <a:rPr lang="en-US" err="1">
                <a:cs typeface="Calibri"/>
              </a:rPr>
              <a:t>pilares</a:t>
            </a:r>
            <a:r>
              <a:rPr lang="en-US">
                <a:cs typeface="Calibri"/>
              </a:rPr>
              <a:t>...</a:t>
            </a:r>
          </a:p>
        </p:txBody>
      </p:sp>
      <p:sp>
        <p:nvSpPr>
          <p:cNvPr id="4" name="Slide Number Placeholder 3"/>
          <p:cNvSpPr>
            <a:spLocks noGrp="1"/>
          </p:cNvSpPr>
          <p:nvPr>
            <p:ph type="sldNum" sz="quarter" idx="5"/>
          </p:nvPr>
        </p:nvSpPr>
        <p:spPr/>
        <p:txBody>
          <a:bodyPr/>
          <a:lstStyle/>
          <a:p>
            <a:fld id="{58EF1015-E793-40AD-A856-F55A2C51A33B}" type="slidenum">
              <a:rPr lang="pt-BR" smtClean="0"/>
              <a:t>7</a:t>
            </a:fld>
            <a:endParaRPr lang="pt-BR"/>
          </a:p>
        </p:txBody>
      </p:sp>
    </p:spTree>
    <p:extLst>
      <p:ext uri="{BB962C8B-B14F-4D97-AF65-F5344CB8AC3E}">
        <p14:creationId xmlns:p14="http://schemas.microsoft.com/office/powerpoint/2010/main" val="3723768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Y </a:t>
            </a:r>
            <a:r>
              <a:rPr lang="en-US" err="1">
                <a:cs typeface="Calibri"/>
              </a:rPr>
              <a:t>sabemos</a:t>
            </a:r>
            <a:r>
              <a:rPr lang="en-US">
                <a:cs typeface="Calibri"/>
              </a:rPr>
              <a:t> que </a:t>
            </a:r>
            <a:r>
              <a:rPr lang="en-US" err="1">
                <a:cs typeface="Calibri"/>
              </a:rPr>
              <a:t>este</a:t>
            </a:r>
            <a:r>
              <a:rPr lang="en-US">
                <a:cs typeface="Calibri"/>
              </a:rPr>
              <a:t> gran </a:t>
            </a:r>
            <a:r>
              <a:rPr lang="en-US" err="1">
                <a:cs typeface="Calibri"/>
              </a:rPr>
              <a:t>Ecosistema</a:t>
            </a:r>
            <a:r>
              <a:rPr lang="en-US">
                <a:cs typeface="Calibri"/>
              </a:rPr>
              <a:t> es </a:t>
            </a:r>
            <a:r>
              <a:rPr lang="en-US" err="1">
                <a:cs typeface="Calibri"/>
              </a:rPr>
              <a:t>desarrollado</a:t>
            </a:r>
            <a:r>
              <a:rPr lang="en-US">
                <a:cs typeface="Calibri"/>
              </a:rPr>
              <a:t> base a </a:t>
            </a:r>
            <a:r>
              <a:rPr lang="en-US" err="1">
                <a:cs typeface="Calibri"/>
              </a:rPr>
              <a:t>los</a:t>
            </a:r>
            <a:r>
              <a:rPr lang="en-US">
                <a:cs typeface="Calibri"/>
              </a:rPr>
              <a:t> 3 </a:t>
            </a:r>
            <a:r>
              <a:rPr lang="en-US" err="1">
                <a:cs typeface="Calibri"/>
              </a:rPr>
              <a:t>pilares</a:t>
            </a:r>
            <a:r>
              <a:rPr lang="en-US">
                <a:cs typeface="Calibri"/>
              </a:rPr>
              <a:t>...</a:t>
            </a:r>
          </a:p>
        </p:txBody>
      </p:sp>
      <p:sp>
        <p:nvSpPr>
          <p:cNvPr id="4" name="Slide Number Placeholder 3"/>
          <p:cNvSpPr>
            <a:spLocks noGrp="1"/>
          </p:cNvSpPr>
          <p:nvPr>
            <p:ph type="sldNum" sz="quarter" idx="5"/>
          </p:nvPr>
        </p:nvSpPr>
        <p:spPr/>
        <p:txBody>
          <a:bodyPr/>
          <a:lstStyle/>
          <a:p>
            <a:fld id="{58EF1015-E793-40AD-A856-F55A2C51A33B}" type="slidenum">
              <a:rPr lang="pt-BR" smtClean="0"/>
              <a:t>8</a:t>
            </a:fld>
            <a:endParaRPr lang="pt-BR"/>
          </a:p>
        </p:txBody>
      </p:sp>
    </p:spTree>
    <p:extLst>
      <p:ext uri="{BB962C8B-B14F-4D97-AF65-F5344CB8AC3E}">
        <p14:creationId xmlns:p14="http://schemas.microsoft.com/office/powerpoint/2010/main" val="32920333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Y </a:t>
            </a:r>
            <a:r>
              <a:rPr lang="en-US" err="1">
                <a:cs typeface="Calibri"/>
              </a:rPr>
              <a:t>sabemos</a:t>
            </a:r>
            <a:r>
              <a:rPr lang="en-US">
                <a:cs typeface="Calibri"/>
              </a:rPr>
              <a:t> que </a:t>
            </a:r>
            <a:r>
              <a:rPr lang="en-US" err="1">
                <a:cs typeface="Calibri"/>
              </a:rPr>
              <a:t>este</a:t>
            </a:r>
            <a:r>
              <a:rPr lang="en-US">
                <a:cs typeface="Calibri"/>
              </a:rPr>
              <a:t> gran </a:t>
            </a:r>
            <a:r>
              <a:rPr lang="en-US" err="1">
                <a:cs typeface="Calibri"/>
              </a:rPr>
              <a:t>Ecosistema</a:t>
            </a:r>
            <a:r>
              <a:rPr lang="en-US">
                <a:cs typeface="Calibri"/>
              </a:rPr>
              <a:t> es </a:t>
            </a:r>
            <a:r>
              <a:rPr lang="en-US" err="1">
                <a:cs typeface="Calibri"/>
              </a:rPr>
              <a:t>desarrollado</a:t>
            </a:r>
            <a:r>
              <a:rPr lang="en-US">
                <a:cs typeface="Calibri"/>
              </a:rPr>
              <a:t> base a </a:t>
            </a:r>
            <a:r>
              <a:rPr lang="en-US" err="1">
                <a:cs typeface="Calibri"/>
              </a:rPr>
              <a:t>los</a:t>
            </a:r>
            <a:r>
              <a:rPr lang="en-US">
                <a:cs typeface="Calibri"/>
              </a:rPr>
              <a:t> 3 </a:t>
            </a:r>
            <a:r>
              <a:rPr lang="en-US" err="1">
                <a:cs typeface="Calibri"/>
              </a:rPr>
              <a:t>pilares</a:t>
            </a:r>
            <a:r>
              <a:rPr lang="en-US">
                <a:cs typeface="Calibri"/>
              </a:rPr>
              <a:t>...</a:t>
            </a:r>
          </a:p>
        </p:txBody>
      </p:sp>
      <p:sp>
        <p:nvSpPr>
          <p:cNvPr id="4" name="Slide Number Placeholder 3"/>
          <p:cNvSpPr>
            <a:spLocks noGrp="1"/>
          </p:cNvSpPr>
          <p:nvPr>
            <p:ph type="sldNum" sz="quarter" idx="5"/>
          </p:nvPr>
        </p:nvSpPr>
        <p:spPr/>
        <p:txBody>
          <a:bodyPr/>
          <a:lstStyle/>
          <a:p>
            <a:fld id="{58EF1015-E793-40AD-A856-F55A2C51A33B}" type="slidenum">
              <a:rPr lang="pt-BR" smtClean="0"/>
              <a:t>9</a:t>
            </a:fld>
            <a:endParaRPr lang="pt-BR"/>
          </a:p>
        </p:txBody>
      </p:sp>
    </p:spTree>
    <p:extLst>
      <p:ext uri="{BB962C8B-B14F-4D97-AF65-F5344CB8AC3E}">
        <p14:creationId xmlns:p14="http://schemas.microsoft.com/office/powerpoint/2010/main" val="2862956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Todo </a:t>
            </a:r>
            <a:r>
              <a:rPr lang="en-US" err="1">
                <a:cs typeface="Calibri"/>
              </a:rPr>
              <a:t>este</a:t>
            </a:r>
            <a:r>
              <a:rPr lang="en-US">
                <a:cs typeface="Calibri"/>
              </a:rPr>
              <a:t> </a:t>
            </a:r>
            <a:r>
              <a:rPr lang="en-US" err="1">
                <a:cs typeface="Calibri"/>
              </a:rPr>
              <a:t>trabajo</a:t>
            </a:r>
            <a:r>
              <a:rPr lang="en-US">
                <a:cs typeface="Calibri"/>
              </a:rPr>
              <a:t> es </a:t>
            </a:r>
            <a:r>
              <a:rPr lang="en-US" err="1">
                <a:cs typeface="Calibri"/>
              </a:rPr>
              <a:t>reflejado</a:t>
            </a:r>
            <a:r>
              <a:rPr lang="en-US">
                <a:cs typeface="Calibri"/>
              </a:rPr>
              <a:t> </a:t>
            </a:r>
            <a:r>
              <a:rPr lang="en-US" err="1">
                <a:cs typeface="Calibri"/>
              </a:rPr>
              <a:t>en</a:t>
            </a:r>
            <a:r>
              <a:rPr lang="en-US">
                <a:cs typeface="Calibri"/>
              </a:rPr>
              <a:t> </a:t>
            </a:r>
            <a:r>
              <a:rPr lang="en-US" err="1">
                <a:cs typeface="Calibri"/>
              </a:rPr>
              <a:t>una</a:t>
            </a:r>
            <a:r>
              <a:rPr lang="en-US">
                <a:cs typeface="Calibri"/>
              </a:rPr>
              <a:t> </a:t>
            </a:r>
            <a:r>
              <a:rPr lang="en-US" err="1">
                <a:cs typeface="Calibri"/>
              </a:rPr>
              <a:t>Instancia</a:t>
            </a:r>
            <a:r>
              <a:rPr lang="en-US">
                <a:cs typeface="Calibri"/>
              </a:rPr>
              <a:t> de BVS...</a:t>
            </a:r>
          </a:p>
        </p:txBody>
      </p:sp>
      <p:sp>
        <p:nvSpPr>
          <p:cNvPr id="4" name="Slide Number Placeholder 3"/>
          <p:cNvSpPr>
            <a:spLocks noGrp="1"/>
          </p:cNvSpPr>
          <p:nvPr>
            <p:ph type="sldNum" sz="quarter" idx="5"/>
          </p:nvPr>
        </p:nvSpPr>
        <p:spPr/>
        <p:txBody>
          <a:bodyPr/>
          <a:lstStyle/>
          <a:p>
            <a:fld id="{58EF1015-E793-40AD-A856-F55A2C51A33B}" type="slidenum">
              <a:rPr lang="pt-BR" smtClean="0"/>
              <a:t>10</a:t>
            </a:fld>
            <a:endParaRPr lang="pt-BR"/>
          </a:p>
        </p:txBody>
      </p:sp>
    </p:spTree>
    <p:extLst>
      <p:ext uri="{BB962C8B-B14F-4D97-AF65-F5344CB8AC3E}">
        <p14:creationId xmlns:p14="http://schemas.microsoft.com/office/powerpoint/2010/main" val="2014833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A8332F-4744-4B8A-B215-F045377BC07B}"/>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7E7A9CC6-042B-49DF-8E2C-E6CDB0535C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0CA6F534-465E-43BF-97FB-1C7AEF94B9F7}"/>
              </a:ext>
            </a:extLst>
          </p:cNvPr>
          <p:cNvSpPr>
            <a:spLocks noGrp="1"/>
          </p:cNvSpPr>
          <p:nvPr>
            <p:ph type="dt" sz="half" idx="10"/>
          </p:nvPr>
        </p:nvSpPr>
        <p:spPr/>
        <p:txBody>
          <a:bodyPr/>
          <a:lstStyle/>
          <a:p>
            <a:fld id="{0F437EAB-4EC4-4FF2-B3B3-AA7D87E716F5}" type="datetimeFigureOut">
              <a:rPr lang="pt-BR" smtClean="0"/>
              <a:t>13/04/2022</a:t>
            </a:fld>
            <a:endParaRPr lang="pt-BR"/>
          </a:p>
        </p:txBody>
      </p:sp>
      <p:sp>
        <p:nvSpPr>
          <p:cNvPr id="5" name="Espaço Reservado para Rodapé 4">
            <a:extLst>
              <a:ext uri="{FF2B5EF4-FFF2-40B4-BE49-F238E27FC236}">
                <a16:creationId xmlns:a16="http://schemas.microsoft.com/office/drawing/2014/main" id="{C6E5A0AF-B861-408B-B4EE-6199C8622B4E}"/>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D526B8A0-E40D-477B-8321-8EB2781989F0}"/>
              </a:ext>
            </a:extLst>
          </p:cNvPr>
          <p:cNvSpPr>
            <a:spLocks noGrp="1"/>
          </p:cNvSpPr>
          <p:nvPr>
            <p:ph type="sldNum" sz="quarter" idx="12"/>
          </p:nvPr>
        </p:nvSpPr>
        <p:spPr/>
        <p:txBody>
          <a:bodyPr/>
          <a:lstStyle/>
          <a:p>
            <a:fld id="{FA2F4F50-6FB9-4D09-98C4-03B86FCD7B41}" type="slidenum">
              <a:rPr lang="pt-BR" smtClean="0"/>
              <a:t>‹nº›</a:t>
            </a:fld>
            <a:endParaRPr lang="pt-BR"/>
          </a:p>
        </p:txBody>
      </p:sp>
    </p:spTree>
    <p:extLst>
      <p:ext uri="{BB962C8B-B14F-4D97-AF65-F5344CB8AC3E}">
        <p14:creationId xmlns:p14="http://schemas.microsoft.com/office/powerpoint/2010/main" val="1772848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DF0D0C-FC7B-48F8-9768-381D8124DA45}"/>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E528A083-73AB-40D0-83A4-F5398C5E8F8B}"/>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4D6E2528-9113-449F-8A7B-A4389C7E4B24}"/>
              </a:ext>
            </a:extLst>
          </p:cNvPr>
          <p:cNvSpPr>
            <a:spLocks noGrp="1"/>
          </p:cNvSpPr>
          <p:nvPr>
            <p:ph type="dt" sz="half" idx="10"/>
          </p:nvPr>
        </p:nvSpPr>
        <p:spPr/>
        <p:txBody>
          <a:bodyPr/>
          <a:lstStyle/>
          <a:p>
            <a:fld id="{0F437EAB-4EC4-4FF2-B3B3-AA7D87E716F5}" type="datetimeFigureOut">
              <a:rPr lang="pt-BR" smtClean="0"/>
              <a:t>13/04/2022</a:t>
            </a:fld>
            <a:endParaRPr lang="pt-BR"/>
          </a:p>
        </p:txBody>
      </p:sp>
      <p:sp>
        <p:nvSpPr>
          <p:cNvPr id="5" name="Espaço Reservado para Rodapé 4">
            <a:extLst>
              <a:ext uri="{FF2B5EF4-FFF2-40B4-BE49-F238E27FC236}">
                <a16:creationId xmlns:a16="http://schemas.microsoft.com/office/drawing/2014/main" id="{A5604EFD-309C-43AB-AB45-6111DDAEBF99}"/>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A278393-209B-4703-9CD6-CA8D6911C292}"/>
              </a:ext>
            </a:extLst>
          </p:cNvPr>
          <p:cNvSpPr>
            <a:spLocks noGrp="1"/>
          </p:cNvSpPr>
          <p:nvPr>
            <p:ph type="sldNum" sz="quarter" idx="12"/>
          </p:nvPr>
        </p:nvSpPr>
        <p:spPr/>
        <p:txBody>
          <a:bodyPr/>
          <a:lstStyle/>
          <a:p>
            <a:fld id="{FA2F4F50-6FB9-4D09-98C4-03B86FCD7B41}" type="slidenum">
              <a:rPr lang="pt-BR" smtClean="0"/>
              <a:t>‹nº›</a:t>
            </a:fld>
            <a:endParaRPr lang="pt-BR"/>
          </a:p>
        </p:txBody>
      </p:sp>
    </p:spTree>
    <p:extLst>
      <p:ext uri="{BB962C8B-B14F-4D97-AF65-F5344CB8AC3E}">
        <p14:creationId xmlns:p14="http://schemas.microsoft.com/office/powerpoint/2010/main" val="2300390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4F92ADE-6459-453E-81B8-72735D91C5DB}"/>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8398C606-7538-4B54-ABFF-3E4937EA0FB8}"/>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A3EBC636-73EC-42CC-A51D-20847AD99F10}"/>
              </a:ext>
            </a:extLst>
          </p:cNvPr>
          <p:cNvSpPr>
            <a:spLocks noGrp="1"/>
          </p:cNvSpPr>
          <p:nvPr>
            <p:ph type="dt" sz="half" idx="10"/>
          </p:nvPr>
        </p:nvSpPr>
        <p:spPr/>
        <p:txBody>
          <a:bodyPr/>
          <a:lstStyle/>
          <a:p>
            <a:fld id="{0F437EAB-4EC4-4FF2-B3B3-AA7D87E716F5}" type="datetimeFigureOut">
              <a:rPr lang="pt-BR" smtClean="0"/>
              <a:t>13/04/2022</a:t>
            </a:fld>
            <a:endParaRPr lang="pt-BR"/>
          </a:p>
        </p:txBody>
      </p:sp>
      <p:sp>
        <p:nvSpPr>
          <p:cNvPr id="5" name="Espaço Reservado para Rodapé 4">
            <a:extLst>
              <a:ext uri="{FF2B5EF4-FFF2-40B4-BE49-F238E27FC236}">
                <a16:creationId xmlns:a16="http://schemas.microsoft.com/office/drawing/2014/main" id="{84A4D73E-0641-431C-BA62-57B9D8EEE559}"/>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A1C71C28-56DA-45A7-A69B-2C92BD1F5F87}"/>
              </a:ext>
            </a:extLst>
          </p:cNvPr>
          <p:cNvSpPr>
            <a:spLocks noGrp="1"/>
          </p:cNvSpPr>
          <p:nvPr>
            <p:ph type="sldNum" sz="quarter" idx="12"/>
          </p:nvPr>
        </p:nvSpPr>
        <p:spPr/>
        <p:txBody>
          <a:bodyPr/>
          <a:lstStyle/>
          <a:p>
            <a:fld id="{FA2F4F50-6FB9-4D09-98C4-03B86FCD7B41}" type="slidenum">
              <a:rPr lang="pt-BR" smtClean="0"/>
              <a:t>‹nº›</a:t>
            </a:fld>
            <a:endParaRPr lang="pt-BR"/>
          </a:p>
        </p:txBody>
      </p:sp>
    </p:spTree>
    <p:extLst>
      <p:ext uri="{BB962C8B-B14F-4D97-AF65-F5344CB8AC3E}">
        <p14:creationId xmlns:p14="http://schemas.microsoft.com/office/powerpoint/2010/main" val="3992072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B7458E-1504-42BF-81AB-54DF8CC4E052}"/>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C93A2F78-C187-4A10-9F66-FEFB6B6CF984}"/>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A0EC6A34-3B88-41C9-8EB2-A05704A3F42C}"/>
              </a:ext>
            </a:extLst>
          </p:cNvPr>
          <p:cNvSpPr>
            <a:spLocks noGrp="1"/>
          </p:cNvSpPr>
          <p:nvPr>
            <p:ph type="dt" sz="half" idx="10"/>
          </p:nvPr>
        </p:nvSpPr>
        <p:spPr/>
        <p:txBody>
          <a:bodyPr/>
          <a:lstStyle/>
          <a:p>
            <a:fld id="{0F437EAB-4EC4-4FF2-B3B3-AA7D87E716F5}" type="datetimeFigureOut">
              <a:rPr lang="pt-BR" smtClean="0"/>
              <a:t>13/04/2022</a:t>
            </a:fld>
            <a:endParaRPr lang="pt-BR"/>
          </a:p>
        </p:txBody>
      </p:sp>
      <p:sp>
        <p:nvSpPr>
          <p:cNvPr id="5" name="Espaço Reservado para Rodapé 4">
            <a:extLst>
              <a:ext uri="{FF2B5EF4-FFF2-40B4-BE49-F238E27FC236}">
                <a16:creationId xmlns:a16="http://schemas.microsoft.com/office/drawing/2014/main" id="{E449C3AE-6CB4-4198-AA22-15AAA09E4CC8}"/>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142BF34-9589-4893-9A66-9D13869D0A78}"/>
              </a:ext>
            </a:extLst>
          </p:cNvPr>
          <p:cNvSpPr>
            <a:spLocks noGrp="1"/>
          </p:cNvSpPr>
          <p:nvPr>
            <p:ph type="sldNum" sz="quarter" idx="12"/>
          </p:nvPr>
        </p:nvSpPr>
        <p:spPr/>
        <p:txBody>
          <a:bodyPr/>
          <a:lstStyle/>
          <a:p>
            <a:fld id="{FA2F4F50-6FB9-4D09-98C4-03B86FCD7B41}" type="slidenum">
              <a:rPr lang="pt-BR" smtClean="0"/>
              <a:t>‹nº›</a:t>
            </a:fld>
            <a:endParaRPr lang="pt-BR"/>
          </a:p>
        </p:txBody>
      </p:sp>
    </p:spTree>
    <p:extLst>
      <p:ext uri="{BB962C8B-B14F-4D97-AF65-F5344CB8AC3E}">
        <p14:creationId xmlns:p14="http://schemas.microsoft.com/office/powerpoint/2010/main" val="266291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82D399-36B2-4014-9312-CA1F829FC60B}"/>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FD32C446-BC4B-43E5-AF68-76D33CAA87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F805CF80-0407-4BED-B3D9-DC141389214F}"/>
              </a:ext>
            </a:extLst>
          </p:cNvPr>
          <p:cNvSpPr>
            <a:spLocks noGrp="1"/>
          </p:cNvSpPr>
          <p:nvPr>
            <p:ph type="dt" sz="half" idx="10"/>
          </p:nvPr>
        </p:nvSpPr>
        <p:spPr/>
        <p:txBody>
          <a:bodyPr/>
          <a:lstStyle/>
          <a:p>
            <a:fld id="{0F437EAB-4EC4-4FF2-B3B3-AA7D87E716F5}" type="datetimeFigureOut">
              <a:rPr lang="pt-BR" smtClean="0"/>
              <a:t>13/04/2022</a:t>
            </a:fld>
            <a:endParaRPr lang="pt-BR"/>
          </a:p>
        </p:txBody>
      </p:sp>
      <p:sp>
        <p:nvSpPr>
          <p:cNvPr id="5" name="Espaço Reservado para Rodapé 4">
            <a:extLst>
              <a:ext uri="{FF2B5EF4-FFF2-40B4-BE49-F238E27FC236}">
                <a16:creationId xmlns:a16="http://schemas.microsoft.com/office/drawing/2014/main" id="{CCD25AA0-DA83-4874-8243-643277DC9CDF}"/>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A99A0531-B82E-48DA-BFDB-B39BF6D2A112}"/>
              </a:ext>
            </a:extLst>
          </p:cNvPr>
          <p:cNvSpPr>
            <a:spLocks noGrp="1"/>
          </p:cNvSpPr>
          <p:nvPr>
            <p:ph type="sldNum" sz="quarter" idx="12"/>
          </p:nvPr>
        </p:nvSpPr>
        <p:spPr/>
        <p:txBody>
          <a:bodyPr/>
          <a:lstStyle/>
          <a:p>
            <a:fld id="{FA2F4F50-6FB9-4D09-98C4-03B86FCD7B41}" type="slidenum">
              <a:rPr lang="pt-BR" smtClean="0"/>
              <a:t>‹nº›</a:t>
            </a:fld>
            <a:endParaRPr lang="pt-BR"/>
          </a:p>
        </p:txBody>
      </p:sp>
    </p:spTree>
    <p:extLst>
      <p:ext uri="{BB962C8B-B14F-4D97-AF65-F5344CB8AC3E}">
        <p14:creationId xmlns:p14="http://schemas.microsoft.com/office/powerpoint/2010/main" val="1693512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0F15B2-E56F-428A-A2A1-9E624AFBAC36}"/>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96BC0D99-391B-4AF5-B7AE-9F121E46A4C4}"/>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92787801-1CA6-4A94-ACA7-C0D47D407EDE}"/>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9AD3980A-A90F-49A6-9399-57195C8A990A}"/>
              </a:ext>
            </a:extLst>
          </p:cNvPr>
          <p:cNvSpPr>
            <a:spLocks noGrp="1"/>
          </p:cNvSpPr>
          <p:nvPr>
            <p:ph type="dt" sz="half" idx="10"/>
          </p:nvPr>
        </p:nvSpPr>
        <p:spPr/>
        <p:txBody>
          <a:bodyPr/>
          <a:lstStyle/>
          <a:p>
            <a:fld id="{0F437EAB-4EC4-4FF2-B3B3-AA7D87E716F5}" type="datetimeFigureOut">
              <a:rPr lang="pt-BR" smtClean="0"/>
              <a:t>13/04/2022</a:t>
            </a:fld>
            <a:endParaRPr lang="pt-BR"/>
          </a:p>
        </p:txBody>
      </p:sp>
      <p:sp>
        <p:nvSpPr>
          <p:cNvPr id="6" name="Espaço Reservado para Rodapé 5">
            <a:extLst>
              <a:ext uri="{FF2B5EF4-FFF2-40B4-BE49-F238E27FC236}">
                <a16:creationId xmlns:a16="http://schemas.microsoft.com/office/drawing/2014/main" id="{FE7C68C3-A028-42E7-A682-9812280A477D}"/>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6B3D936B-C529-4C27-892A-D494C77E8510}"/>
              </a:ext>
            </a:extLst>
          </p:cNvPr>
          <p:cNvSpPr>
            <a:spLocks noGrp="1"/>
          </p:cNvSpPr>
          <p:nvPr>
            <p:ph type="sldNum" sz="quarter" idx="12"/>
          </p:nvPr>
        </p:nvSpPr>
        <p:spPr/>
        <p:txBody>
          <a:bodyPr/>
          <a:lstStyle/>
          <a:p>
            <a:fld id="{FA2F4F50-6FB9-4D09-98C4-03B86FCD7B41}" type="slidenum">
              <a:rPr lang="pt-BR" smtClean="0"/>
              <a:t>‹nº›</a:t>
            </a:fld>
            <a:endParaRPr lang="pt-BR"/>
          </a:p>
        </p:txBody>
      </p:sp>
    </p:spTree>
    <p:extLst>
      <p:ext uri="{BB962C8B-B14F-4D97-AF65-F5344CB8AC3E}">
        <p14:creationId xmlns:p14="http://schemas.microsoft.com/office/powerpoint/2010/main" val="771460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3EE0C4-6065-425E-8F85-092FD3CF1261}"/>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5BA79FE3-D37D-42CB-B85B-2F978009F5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68F6C82F-8126-484B-9A59-95868A07F6DD}"/>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67D32E33-D7C2-461A-9AB1-DD7717D506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50E81406-27E1-48E1-8950-B0EE1FD8D1C3}"/>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7A4FFF85-AC0C-41BB-8271-C902E173BE82}"/>
              </a:ext>
            </a:extLst>
          </p:cNvPr>
          <p:cNvSpPr>
            <a:spLocks noGrp="1"/>
          </p:cNvSpPr>
          <p:nvPr>
            <p:ph type="dt" sz="half" idx="10"/>
          </p:nvPr>
        </p:nvSpPr>
        <p:spPr/>
        <p:txBody>
          <a:bodyPr/>
          <a:lstStyle/>
          <a:p>
            <a:fld id="{0F437EAB-4EC4-4FF2-B3B3-AA7D87E716F5}" type="datetimeFigureOut">
              <a:rPr lang="pt-BR" smtClean="0"/>
              <a:t>13/04/2022</a:t>
            </a:fld>
            <a:endParaRPr lang="pt-BR"/>
          </a:p>
        </p:txBody>
      </p:sp>
      <p:sp>
        <p:nvSpPr>
          <p:cNvPr id="8" name="Espaço Reservado para Rodapé 7">
            <a:extLst>
              <a:ext uri="{FF2B5EF4-FFF2-40B4-BE49-F238E27FC236}">
                <a16:creationId xmlns:a16="http://schemas.microsoft.com/office/drawing/2014/main" id="{F124501D-8D0D-4E4B-A85D-69226F1A6155}"/>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6109B54E-0F03-4E91-87F1-B2490365DF16}"/>
              </a:ext>
            </a:extLst>
          </p:cNvPr>
          <p:cNvSpPr>
            <a:spLocks noGrp="1"/>
          </p:cNvSpPr>
          <p:nvPr>
            <p:ph type="sldNum" sz="quarter" idx="12"/>
          </p:nvPr>
        </p:nvSpPr>
        <p:spPr/>
        <p:txBody>
          <a:bodyPr/>
          <a:lstStyle/>
          <a:p>
            <a:fld id="{FA2F4F50-6FB9-4D09-98C4-03B86FCD7B41}" type="slidenum">
              <a:rPr lang="pt-BR" smtClean="0"/>
              <a:t>‹nº›</a:t>
            </a:fld>
            <a:endParaRPr lang="pt-BR"/>
          </a:p>
        </p:txBody>
      </p:sp>
    </p:spTree>
    <p:extLst>
      <p:ext uri="{BB962C8B-B14F-4D97-AF65-F5344CB8AC3E}">
        <p14:creationId xmlns:p14="http://schemas.microsoft.com/office/powerpoint/2010/main" val="3192993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09C036-8F86-4F5E-B3CF-B595A8853719}"/>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6D787442-C338-41AF-951B-B33E1D3EE0EB}"/>
              </a:ext>
            </a:extLst>
          </p:cNvPr>
          <p:cNvSpPr>
            <a:spLocks noGrp="1"/>
          </p:cNvSpPr>
          <p:nvPr>
            <p:ph type="dt" sz="half" idx="10"/>
          </p:nvPr>
        </p:nvSpPr>
        <p:spPr/>
        <p:txBody>
          <a:bodyPr/>
          <a:lstStyle/>
          <a:p>
            <a:fld id="{0F437EAB-4EC4-4FF2-B3B3-AA7D87E716F5}" type="datetimeFigureOut">
              <a:rPr lang="pt-BR" smtClean="0"/>
              <a:t>13/04/2022</a:t>
            </a:fld>
            <a:endParaRPr lang="pt-BR"/>
          </a:p>
        </p:txBody>
      </p:sp>
      <p:sp>
        <p:nvSpPr>
          <p:cNvPr id="4" name="Espaço Reservado para Rodapé 3">
            <a:extLst>
              <a:ext uri="{FF2B5EF4-FFF2-40B4-BE49-F238E27FC236}">
                <a16:creationId xmlns:a16="http://schemas.microsoft.com/office/drawing/2014/main" id="{5441E966-2C11-4B62-BF36-B61AAE8502DC}"/>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92283B19-2082-4525-BFBC-0A6176A7A616}"/>
              </a:ext>
            </a:extLst>
          </p:cNvPr>
          <p:cNvSpPr>
            <a:spLocks noGrp="1"/>
          </p:cNvSpPr>
          <p:nvPr>
            <p:ph type="sldNum" sz="quarter" idx="12"/>
          </p:nvPr>
        </p:nvSpPr>
        <p:spPr/>
        <p:txBody>
          <a:bodyPr/>
          <a:lstStyle/>
          <a:p>
            <a:fld id="{FA2F4F50-6FB9-4D09-98C4-03B86FCD7B41}" type="slidenum">
              <a:rPr lang="pt-BR" smtClean="0"/>
              <a:t>‹nº›</a:t>
            </a:fld>
            <a:endParaRPr lang="pt-BR"/>
          </a:p>
        </p:txBody>
      </p:sp>
    </p:spTree>
    <p:extLst>
      <p:ext uri="{BB962C8B-B14F-4D97-AF65-F5344CB8AC3E}">
        <p14:creationId xmlns:p14="http://schemas.microsoft.com/office/powerpoint/2010/main" val="2334781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42B40EC1-C5E9-421D-8D8C-E952F733D778}"/>
              </a:ext>
            </a:extLst>
          </p:cNvPr>
          <p:cNvSpPr>
            <a:spLocks noGrp="1"/>
          </p:cNvSpPr>
          <p:nvPr>
            <p:ph type="dt" sz="half" idx="10"/>
          </p:nvPr>
        </p:nvSpPr>
        <p:spPr/>
        <p:txBody>
          <a:bodyPr/>
          <a:lstStyle/>
          <a:p>
            <a:fld id="{0F437EAB-4EC4-4FF2-B3B3-AA7D87E716F5}" type="datetimeFigureOut">
              <a:rPr lang="pt-BR" smtClean="0"/>
              <a:t>13/04/2022</a:t>
            </a:fld>
            <a:endParaRPr lang="pt-BR"/>
          </a:p>
        </p:txBody>
      </p:sp>
      <p:sp>
        <p:nvSpPr>
          <p:cNvPr id="3" name="Espaço Reservado para Rodapé 2">
            <a:extLst>
              <a:ext uri="{FF2B5EF4-FFF2-40B4-BE49-F238E27FC236}">
                <a16:creationId xmlns:a16="http://schemas.microsoft.com/office/drawing/2014/main" id="{CD2E3D3E-0785-429B-BBD6-32F4F3F09CB0}"/>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2F0777A8-EEFE-4E5E-988F-F75B85DEFB98}"/>
              </a:ext>
            </a:extLst>
          </p:cNvPr>
          <p:cNvSpPr>
            <a:spLocks noGrp="1"/>
          </p:cNvSpPr>
          <p:nvPr>
            <p:ph type="sldNum" sz="quarter" idx="12"/>
          </p:nvPr>
        </p:nvSpPr>
        <p:spPr/>
        <p:txBody>
          <a:bodyPr/>
          <a:lstStyle/>
          <a:p>
            <a:fld id="{FA2F4F50-6FB9-4D09-98C4-03B86FCD7B41}" type="slidenum">
              <a:rPr lang="pt-BR" smtClean="0"/>
              <a:t>‹nº›</a:t>
            </a:fld>
            <a:endParaRPr lang="pt-BR"/>
          </a:p>
        </p:txBody>
      </p:sp>
    </p:spTree>
    <p:extLst>
      <p:ext uri="{BB962C8B-B14F-4D97-AF65-F5344CB8AC3E}">
        <p14:creationId xmlns:p14="http://schemas.microsoft.com/office/powerpoint/2010/main" val="144235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704048-EFA2-4AE4-A5FB-4280A04B58AC}"/>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61C39323-881D-4EAC-B4F9-06CBE82D56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3F0791ED-5BD1-4F00-B310-72397181DD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7432C0CD-A44F-475E-AA36-52B6D347C19A}"/>
              </a:ext>
            </a:extLst>
          </p:cNvPr>
          <p:cNvSpPr>
            <a:spLocks noGrp="1"/>
          </p:cNvSpPr>
          <p:nvPr>
            <p:ph type="dt" sz="half" idx="10"/>
          </p:nvPr>
        </p:nvSpPr>
        <p:spPr/>
        <p:txBody>
          <a:bodyPr/>
          <a:lstStyle/>
          <a:p>
            <a:fld id="{0F437EAB-4EC4-4FF2-B3B3-AA7D87E716F5}" type="datetimeFigureOut">
              <a:rPr lang="pt-BR" smtClean="0"/>
              <a:t>13/04/2022</a:t>
            </a:fld>
            <a:endParaRPr lang="pt-BR"/>
          </a:p>
        </p:txBody>
      </p:sp>
      <p:sp>
        <p:nvSpPr>
          <p:cNvPr id="6" name="Espaço Reservado para Rodapé 5">
            <a:extLst>
              <a:ext uri="{FF2B5EF4-FFF2-40B4-BE49-F238E27FC236}">
                <a16:creationId xmlns:a16="http://schemas.microsoft.com/office/drawing/2014/main" id="{4BC37A7E-9FDD-4DC8-8E37-47FC673A01B7}"/>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CA955EE0-F58D-41E8-805E-A1C24CA92C70}"/>
              </a:ext>
            </a:extLst>
          </p:cNvPr>
          <p:cNvSpPr>
            <a:spLocks noGrp="1"/>
          </p:cNvSpPr>
          <p:nvPr>
            <p:ph type="sldNum" sz="quarter" idx="12"/>
          </p:nvPr>
        </p:nvSpPr>
        <p:spPr/>
        <p:txBody>
          <a:bodyPr/>
          <a:lstStyle/>
          <a:p>
            <a:fld id="{FA2F4F50-6FB9-4D09-98C4-03B86FCD7B41}" type="slidenum">
              <a:rPr lang="pt-BR" smtClean="0"/>
              <a:t>‹nº›</a:t>
            </a:fld>
            <a:endParaRPr lang="pt-BR"/>
          </a:p>
        </p:txBody>
      </p:sp>
    </p:spTree>
    <p:extLst>
      <p:ext uri="{BB962C8B-B14F-4D97-AF65-F5344CB8AC3E}">
        <p14:creationId xmlns:p14="http://schemas.microsoft.com/office/powerpoint/2010/main" val="3849086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171E48-16F5-415A-821A-D7B8CF23FA30}"/>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2D94933C-F538-48D9-8760-4F84A2FB98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7F77F137-3AC7-47AA-B4CF-A2098D4E50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75F0E033-7D71-4033-AD92-A2DC90E29B83}"/>
              </a:ext>
            </a:extLst>
          </p:cNvPr>
          <p:cNvSpPr>
            <a:spLocks noGrp="1"/>
          </p:cNvSpPr>
          <p:nvPr>
            <p:ph type="dt" sz="half" idx="10"/>
          </p:nvPr>
        </p:nvSpPr>
        <p:spPr/>
        <p:txBody>
          <a:bodyPr/>
          <a:lstStyle/>
          <a:p>
            <a:fld id="{0F437EAB-4EC4-4FF2-B3B3-AA7D87E716F5}" type="datetimeFigureOut">
              <a:rPr lang="pt-BR" smtClean="0"/>
              <a:t>13/04/2022</a:t>
            </a:fld>
            <a:endParaRPr lang="pt-BR"/>
          </a:p>
        </p:txBody>
      </p:sp>
      <p:sp>
        <p:nvSpPr>
          <p:cNvPr id="6" name="Espaço Reservado para Rodapé 5">
            <a:extLst>
              <a:ext uri="{FF2B5EF4-FFF2-40B4-BE49-F238E27FC236}">
                <a16:creationId xmlns:a16="http://schemas.microsoft.com/office/drawing/2014/main" id="{35F7A48B-22F6-455A-AC9B-95BED6DDBCAB}"/>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C37342E4-76AF-4F7A-A544-FE083C3DCEF8}"/>
              </a:ext>
            </a:extLst>
          </p:cNvPr>
          <p:cNvSpPr>
            <a:spLocks noGrp="1"/>
          </p:cNvSpPr>
          <p:nvPr>
            <p:ph type="sldNum" sz="quarter" idx="12"/>
          </p:nvPr>
        </p:nvSpPr>
        <p:spPr/>
        <p:txBody>
          <a:bodyPr/>
          <a:lstStyle/>
          <a:p>
            <a:fld id="{FA2F4F50-6FB9-4D09-98C4-03B86FCD7B41}" type="slidenum">
              <a:rPr lang="pt-BR" smtClean="0"/>
              <a:t>‹nº›</a:t>
            </a:fld>
            <a:endParaRPr lang="pt-BR"/>
          </a:p>
        </p:txBody>
      </p:sp>
    </p:spTree>
    <p:extLst>
      <p:ext uri="{BB962C8B-B14F-4D97-AF65-F5344CB8AC3E}">
        <p14:creationId xmlns:p14="http://schemas.microsoft.com/office/powerpoint/2010/main" val="2447091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8EB2EBC2-89B4-4F43-983E-6603B737B8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6CAF806E-9FBA-40CC-B080-178BFF3169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B03F4E8C-A848-4D91-A5ED-942697C008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437EAB-4EC4-4FF2-B3B3-AA7D87E716F5}" type="datetimeFigureOut">
              <a:rPr lang="pt-BR" smtClean="0"/>
              <a:t>13/04/2022</a:t>
            </a:fld>
            <a:endParaRPr lang="pt-BR"/>
          </a:p>
        </p:txBody>
      </p:sp>
      <p:sp>
        <p:nvSpPr>
          <p:cNvPr id="5" name="Espaço Reservado para Rodapé 4">
            <a:extLst>
              <a:ext uri="{FF2B5EF4-FFF2-40B4-BE49-F238E27FC236}">
                <a16:creationId xmlns:a16="http://schemas.microsoft.com/office/drawing/2014/main" id="{9F1A38E7-A1FB-4BA4-8F11-4E0BB49976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F9A00D62-FAF9-4B0F-B0C4-291A9AB333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2F4F50-6FB9-4D09-98C4-03B86FCD7B41}" type="slidenum">
              <a:rPr lang="pt-BR" smtClean="0"/>
              <a:t>‹nº›</a:t>
            </a:fld>
            <a:endParaRPr lang="pt-BR"/>
          </a:p>
        </p:txBody>
      </p:sp>
    </p:spTree>
    <p:extLst>
      <p:ext uri="{BB962C8B-B14F-4D97-AF65-F5344CB8AC3E}">
        <p14:creationId xmlns:p14="http://schemas.microsoft.com/office/powerpoint/2010/main" val="4950219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5.png"/><Relationship Id="rId7"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33.png"/><Relationship Id="rId5" Type="http://schemas.openxmlformats.org/officeDocument/2006/relationships/image" Target="../media/image28.jpeg"/><Relationship Id="rId10" Type="http://schemas.openxmlformats.org/officeDocument/2006/relationships/image" Target="../media/image26.png"/><Relationship Id="rId4" Type="http://schemas.openxmlformats.org/officeDocument/2006/relationships/image" Target="../media/image27.png"/><Relationship Id="rId9"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6.sv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image" Target="../media/image42.svg"/></Relationships>
</file>

<file path=ppt/slides/_rels/slide23.xml.rels><?xml version="1.0" encoding="UTF-8" standalone="yes"?>
<Relationships xmlns="http://schemas.openxmlformats.org/package/2006/relationships"><Relationship Id="rId8" Type="http://schemas.openxmlformats.org/officeDocument/2006/relationships/image" Target="../media/image45.sv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sv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sv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 Id="rId14" Type="http://schemas.openxmlformats.org/officeDocument/2006/relationships/image" Target="../media/image24.svg"/></Relationships>
</file>

<file path=ppt/slides/_rels/slide24.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svg"/><Relationship Id="rId18" Type="http://schemas.openxmlformats.org/officeDocument/2006/relationships/image" Target="../media/image47.svg"/><Relationship Id="rId3" Type="http://schemas.openxmlformats.org/officeDocument/2006/relationships/image" Target="../media/image14.svg"/><Relationship Id="rId7" Type="http://schemas.openxmlformats.org/officeDocument/2006/relationships/image" Target="../media/image45.svg"/><Relationship Id="rId12" Type="http://schemas.openxmlformats.org/officeDocument/2006/relationships/image" Target="../media/image23.png"/><Relationship Id="rId17" Type="http://schemas.openxmlformats.org/officeDocument/2006/relationships/image" Target="../media/image46.png"/><Relationship Id="rId2" Type="http://schemas.openxmlformats.org/officeDocument/2006/relationships/image" Target="../media/image13.png"/><Relationship Id="rId16"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2.svg"/><Relationship Id="rId5" Type="http://schemas.openxmlformats.org/officeDocument/2006/relationships/image" Target="../media/image16.svg"/><Relationship Id="rId15" Type="http://schemas.openxmlformats.org/officeDocument/2006/relationships/image" Target="../media/image42.sv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svg"/><Relationship Id="rId14"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svg"/><Relationship Id="rId2"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image" Target="../media/image53.svg"/><Relationship Id="rId5" Type="http://schemas.openxmlformats.org/officeDocument/2006/relationships/image" Target="../media/image52.png"/><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image" Target="../media/image53.svg"/><Relationship Id="rId5" Type="http://schemas.openxmlformats.org/officeDocument/2006/relationships/image" Target="../media/image52.png"/><Relationship Id="rId4" Type="http://schemas.openxmlformats.org/officeDocument/2006/relationships/image" Target="../media/image51.png"/></Relationships>
</file>

<file path=ppt/slides/_rels/slide2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1.png"/><Relationship Id="rId3" Type="http://schemas.openxmlformats.org/officeDocument/2006/relationships/image" Target="../media/image7.png"/><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notesSlide" Target="../notesSlides/notesSlide6.xml"/><Relationship Id="rId16" Type="http://schemas.openxmlformats.org/officeDocument/2006/relationships/image" Target="../media/image24.svg"/><Relationship Id="rId1" Type="http://schemas.openxmlformats.org/officeDocument/2006/relationships/slideLayout" Target="../slideLayouts/slideLayout7.xml"/><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5" Type="http://schemas.openxmlformats.org/officeDocument/2006/relationships/image" Target="../media/image23.png"/><Relationship Id="rId10" Type="http://schemas.openxmlformats.org/officeDocument/2006/relationships/image" Target="../media/image18.sv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Interface gráfica do usuário, Diagrama&#10;&#10;Descrição gerada automaticamente com confiança média">
            <a:extLst>
              <a:ext uri="{FF2B5EF4-FFF2-40B4-BE49-F238E27FC236}">
                <a16:creationId xmlns:a16="http://schemas.microsoft.com/office/drawing/2014/main" id="{89D18B75-FBF0-4004-A5A8-CEBE86914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2525165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19EF9903-6DA2-4F96-BB0C-FDF26FAD66C9}"/>
              </a:ext>
            </a:extLst>
          </p:cNvPr>
          <p:cNvSpPr txBox="1"/>
          <p:nvPr/>
        </p:nvSpPr>
        <p:spPr>
          <a:xfrm>
            <a:off x="781653" y="669158"/>
            <a:ext cx="6094140" cy="646331"/>
          </a:xfrm>
          <a:prstGeom prst="rect">
            <a:avLst/>
          </a:prstGeom>
          <a:noFill/>
        </p:spPr>
        <p:txBody>
          <a:bodyPr wrap="square" lIns="91440" tIns="45720" rIns="91440" bIns="45720" anchor="t">
            <a:spAutoFit/>
          </a:bodyPr>
          <a:lstStyle/>
          <a:p>
            <a:r>
              <a:rPr lang="es-ES" sz="3600" b="1">
                <a:solidFill>
                  <a:srgbClr val="002060"/>
                </a:solidFill>
              </a:rPr>
              <a:t>Las Instancias de la BVS</a:t>
            </a:r>
            <a:endParaRPr lang="pt-BR" sz="3600" b="1">
              <a:solidFill>
                <a:srgbClr val="002060"/>
              </a:solidFill>
            </a:endParaRPr>
          </a:p>
        </p:txBody>
      </p:sp>
      <p:sp>
        <p:nvSpPr>
          <p:cNvPr id="5" name="CaixaDeTexto 4">
            <a:extLst>
              <a:ext uri="{FF2B5EF4-FFF2-40B4-BE49-F238E27FC236}">
                <a16:creationId xmlns:a16="http://schemas.microsoft.com/office/drawing/2014/main" id="{65D31984-644D-445F-85B5-36D4258214A7}"/>
              </a:ext>
            </a:extLst>
          </p:cNvPr>
          <p:cNvSpPr txBox="1"/>
          <p:nvPr/>
        </p:nvSpPr>
        <p:spPr>
          <a:xfrm>
            <a:off x="1678347" y="1954249"/>
            <a:ext cx="8034908" cy="1569660"/>
          </a:xfrm>
          <a:prstGeom prst="rect">
            <a:avLst/>
          </a:prstGeom>
          <a:noFill/>
        </p:spPr>
        <p:txBody>
          <a:bodyPr wrap="square" lIns="91440" tIns="45720" rIns="91440" bIns="45720" anchor="t">
            <a:spAutoFit/>
          </a:bodyPr>
          <a:lstStyle/>
          <a:p>
            <a:pPr algn="ctr"/>
            <a:r>
              <a:rPr lang="es-ES" sz="2400">
                <a:ea typeface="+mn-lt"/>
                <a:cs typeface="+mn-lt"/>
              </a:rPr>
              <a:t>Una instancia de la BVS es una iniciativa desarrollada por un grupo de instituciones que utilizan el Modelo de la BVS de gestión de la información, que puede desarrollarse en diferentes ámbitos: geográfico, temático, institucional u otros.</a:t>
            </a:r>
          </a:p>
        </p:txBody>
      </p:sp>
      <p:sp>
        <p:nvSpPr>
          <p:cNvPr id="2" name="TextBox 1">
            <a:extLst>
              <a:ext uri="{FF2B5EF4-FFF2-40B4-BE49-F238E27FC236}">
                <a16:creationId xmlns:a16="http://schemas.microsoft.com/office/drawing/2014/main" id="{68A019E4-3B57-E1A3-C21A-60282BE9B9D3}"/>
              </a:ext>
            </a:extLst>
          </p:cNvPr>
          <p:cNvSpPr txBox="1"/>
          <p:nvPr/>
        </p:nvSpPr>
        <p:spPr>
          <a:xfrm>
            <a:off x="1810738" y="4302196"/>
            <a:ext cx="7769577" cy="830997"/>
          </a:xfrm>
          <a:prstGeom prst="rect">
            <a:avLst/>
          </a:prstGeom>
          <a:solidFill>
            <a:schemeClr val="accent4">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ES" sz="2400">
                <a:ea typeface="Calibri"/>
                <a:cs typeface="Calibri"/>
              </a:rPr>
              <a:t>Pero, que determina el ámbito de una Instancia de la BVS es, principalmente, su público-meta, los usuarios!</a:t>
            </a:r>
          </a:p>
        </p:txBody>
      </p:sp>
    </p:spTree>
    <p:extLst>
      <p:ext uri="{BB962C8B-B14F-4D97-AF65-F5344CB8AC3E}">
        <p14:creationId xmlns:p14="http://schemas.microsoft.com/office/powerpoint/2010/main" val="13116764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77308-B3D5-D4BA-FB03-057298CFE598}"/>
              </a:ext>
            </a:extLst>
          </p:cNvPr>
          <p:cNvSpPr>
            <a:spLocks noGrp="1"/>
          </p:cNvSpPr>
          <p:nvPr>
            <p:ph type="title"/>
          </p:nvPr>
        </p:nvSpPr>
        <p:spPr/>
        <p:txBody>
          <a:bodyPr/>
          <a:lstStyle/>
          <a:p>
            <a:r>
              <a:rPr lang="es-ES" sz="3600" b="1">
                <a:solidFill>
                  <a:srgbClr val="002060"/>
                </a:solidFill>
                <a:latin typeface="Calibri"/>
                <a:ea typeface="Calibri"/>
                <a:cs typeface="Calibri"/>
              </a:rPr>
              <a:t>Cómo desarrollar una instancia de la Red BVS</a:t>
            </a:r>
            <a:endParaRPr lang="en-US" sz="3600">
              <a:ea typeface="+mj-lt"/>
              <a:cs typeface="+mj-lt"/>
            </a:endParaRPr>
          </a:p>
        </p:txBody>
      </p:sp>
      <p:graphicFrame>
        <p:nvGraphicFramePr>
          <p:cNvPr id="13" name="Content Placeholder 2">
            <a:extLst>
              <a:ext uri="{FF2B5EF4-FFF2-40B4-BE49-F238E27FC236}">
                <a16:creationId xmlns:a16="http://schemas.microsoft.com/office/drawing/2014/main" id="{D881DEF3-B824-839E-B5B9-52CC2D34215E}"/>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41357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AD31E7-3C98-4F3C-8AC2-3AA3EED28E94}"/>
              </a:ext>
            </a:extLst>
          </p:cNvPr>
          <p:cNvSpPr>
            <a:spLocks noGrp="1"/>
          </p:cNvSpPr>
          <p:nvPr>
            <p:ph type="title"/>
          </p:nvPr>
        </p:nvSpPr>
        <p:spPr>
          <a:xfrm>
            <a:off x="797560" y="-635"/>
            <a:ext cx="10515600" cy="1325563"/>
          </a:xfrm>
        </p:spPr>
        <p:txBody>
          <a:bodyPr>
            <a:normAutofit/>
          </a:bodyPr>
          <a:lstStyle/>
          <a:p>
            <a:r>
              <a:rPr lang="es-ES" sz="3600" b="1">
                <a:solidFill>
                  <a:srgbClr val="002060"/>
                </a:solidFill>
                <a:latin typeface="Calibri"/>
                <a:ea typeface="+mj-lt"/>
                <a:cs typeface="+mj-lt"/>
              </a:rPr>
              <a:t>Planificación</a:t>
            </a:r>
            <a:endParaRPr lang="en-US"/>
          </a:p>
        </p:txBody>
      </p:sp>
      <p:graphicFrame>
        <p:nvGraphicFramePr>
          <p:cNvPr id="11" name="Espaço Reservado para Conteúdo 2">
            <a:extLst>
              <a:ext uri="{FF2B5EF4-FFF2-40B4-BE49-F238E27FC236}">
                <a16:creationId xmlns:a16="http://schemas.microsoft.com/office/drawing/2014/main" id="{F1F9B247-0E3A-DA96-FD3F-F87B62083952}"/>
              </a:ext>
            </a:extLst>
          </p:cNvPr>
          <p:cNvGraphicFramePr>
            <a:graphicFrameLocks noGrp="1"/>
          </p:cNvGraphicFramePr>
          <p:nvPr>
            <p:ph idx="1"/>
            <p:extLst>
              <p:ext uri="{D42A27DB-BD31-4B8C-83A1-F6EECF244321}">
                <p14:modId xmlns:p14="http://schemas.microsoft.com/office/powerpoint/2010/main" val="1045948798"/>
              </p:ext>
            </p:extLst>
          </p:nvPr>
        </p:nvGraphicFramePr>
        <p:xfrm>
          <a:off x="838200" y="1294448"/>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4" name="Arrow: Right 143">
            <a:extLst>
              <a:ext uri="{FF2B5EF4-FFF2-40B4-BE49-F238E27FC236}">
                <a16:creationId xmlns:a16="http://schemas.microsoft.com/office/drawing/2014/main" id="{0DAF13BA-EF61-7AA8-CE60-B32361B61653}"/>
              </a:ext>
            </a:extLst>
          </p:cNvPr>
          <p:cNvSpPr/>
          <p:nvPr/>
        </p:nvSpPr>
        <p:spPr>
          <a:xfrm>
            <a:off x="4044049" y="2080103"/>
            <a:ext cx="477865" cy="335797"/>
          </a:xfrm>
          <a:prstGeom prst="rightArrow">
            <a:avLst/>
          </a:prstGeom>
          <a:solidFill>
            <a:srgbClr val="DE1DB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Arrow: Right 144">
            <a:extLst>
              <a:ext uri="{FF2B5EF4-FFF2-40B4-BE49-F238E27FC236}">
                <a16:creationId xmlns:a16="http://schemas.microsoft.com/office/drawing/2014/main" id="{624F981B-8AF7-7BEC-1D1E-0F9650905813}"/>
              </a:ext>
            </a:extLst>
          </p:cNvPr>
          <p:cNvSpPr/>
          <p:nvPr/>
        </p:nvSpPr>
        <p:spPr>
          <a:xfrm>
            <a:off x="7660319" y="2080103"/>
            <a:ext cx="477865" cy="335797"/>
          </a:xfrm>
          <a:prstGeom prst="rightArrow">
            <a:avLst/>
          </a:prstGeom>
          <a:solidFill>
            <a:srgbClr val="DE1DB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Arrow: Right 145">
            <a:extLst>
              <a:ext uri="{FF2B5EF4-FFF2-40B4-BE49-F238E27FC236}">
                <a16:creationId xmlns:a16="http://schemas.microsoft.com/office/drawing/2014/main" id="{755DEF5B-960F-A003-9DAE-519B7A5B9381}"/>
              </a:ext>
            </a:extLst>
          </p:cNvPr>
          <p:cNvSpPr/>
          <p:nvPr/>
        </p:nvSpPr>
        <p:spPr>
          <a:xfrm>
            <a:off x="4095708" y="4546916"/>
            <a:ext cx="477865" cy="322882"/>
          </a:xfrm>
          <a:prstGeom prst="rightArrow">
            <a:avLst/>
          </a:prstGeom>
          <a:solidFill>
            <a:srgbClr val="DE1DB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Arrow: Right 146">
            <a:extLst>
              <a:ext uri="{FF2B5EF4-FFF2-40B4-BE49-F238E27FC236}">
                <a16:creationId xmlns:a16="http://schemas.microsoft.com/office/drawing/2014/main" id="{B9DA6E3C-BA1C-6FC7-896B-24691E27966B}"/>
              </a:ext>
            </a:extLst>
          </p:cNvPr>
          <p:cNvSpPr/>
          <p:nvPr/>
        </p:nvSpPr>
        <p:spPr>
          <a:xfrm>
            <a:off x="7699065" y="4546916"/>
            <a:ext cx="477865" cy="322882"/>
          </a:xfrm>
          <a:prstGeom prst="rightArrow">
            <a:avLst/>
          </a:prstGeom>
          <a:solidFill>
            <a:srgbClr val="DE1DB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Arrow: U-Turn 147">
            <a:extLst>
              <a:ext uri="{FF2B5EF4-FFF2-40B4-BE49-F238E27FC236}">
                <a16:creationId xmlns:a16="http://schemas.microsoft.com/office/drawing/2014/main" id="{7ADB4B29-CC57-DAB1-73EE-19EB195D9074}"/>
              </a:ext>
            </a:extLst>
          </p:cNvPr>
          <p:cNvSpPr/>
          <p:nvPr/>
        </p:nvSpPr>
        <p:spPr>
          <a:xfrm rot="5400000">
            <a:off x="11310205" y="2362179"/>
            <a:ext cx="684509" cy="671593"/>
          </a:xfrm>
          <a:prstGeom prst="uturnArrow">
            <a:avLst/>
          </a:prstGeom>
          <a:solidFill>
            <a:srgbClr val="DE1DB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7217144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6D3B0-EF9B-41B0-AE78-8FE31F249435}"/>
              </a:ext>
            </a:extLst>
          </p:cNvPr>
          <p:cNvSpPr>
            <a:spLocks noGrp="1"/>
          </p:cNvSpPr>
          <p:nvPr>
            <p:ph type="title"/>
          </p:nvPr>
        </p:nvSpPr>
        <p:spPr>
          <a:xfrm>
            <a:off x="782024" y="340093"/>
            <a:ext cx="10515600" cy="1325563"/>
          </a:xfrm>
        </p:spPr>
        <p:txBody>
          <a:bodyPr>
            <a:normAutofit/>
          </a:bodyPr>
          <a:lstStyle/>
          <a:p>
            <a:pPr>
              <a:lnSpc>
                <a:spcPct val="100000"/>
              </a:lnSpc>
              <a:spcBef>
                <a:spcPts val="0"/>
              </a:spcBef>
            </a:pPr>
            <a:r>
              <a:rPr lang="es-ES" sz="3600" b="1">
                <a:solidFill>
                  <a:srgbClr val="002060"/>
                </a:solidFill>
                <a:latin typeface="Calibri"/>
                <a:ea typeface="+mj-lt"/>
                <a:cs typeface="+mj-lt"/>
              </a:rPr>
              <a:t>Estructura de gobernanza</a:t>
            </a:r>
            <a:endParaRPr lang="en-US" sz="3600" b="1">
              <a:solidFill>
                <a:srgbClr val="002060"/>
              </a:solidFill>
              <a:latin typeface="Calibri"/>
              <a:ea typeface="+mj-lt"/>
              <a:cs typeface="+mj-lt"/>
            </a:endParaRPr>
          </a:p>
        </p:txBody>
      </p:sp>
      <p:sp>
        <p:nvSpPr>
          <p:cNvPr id="4" name="Oval 3">
            <a:extLst>
              <a:ext uri="{FF2B5EF4-FFF2-40B4-BE49-F238E27FC236}">
                <a16:creationId xmlns:a16="http://schemas.microsoft.com/office/drawing/2014/main" id="{FD2C96A9-9CA3-1505-BA17-0A46AB9FB927}"/>
              </a:ext>
            </a:extLst>
          </p:cNvPr>
          <p:cNvSpPr/>
          <p:nvPr/>
        </p:nvSpPr>
        <p:spPr>
          <a:xfrm>
            <a:off x="3831960" y="2721511"/>
            <a:ext cx="4314700" cy="1365661"/>
          </a:xfrm>
          <a:prstGeom prst="ellipse">
            <a:avLst/>
          </a:prstGeom>
          <a:solidFill>
            <a:srgbClr val="ED7D3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b="1" err="1">
                <a:solidFill>
                  <a:srgbClr val="FFFFFF"/>
                </a:solidFill>
                <a:cs typeface="Calibri"/>
              </a:rPr>
              <a:t>Comité</a:t>
            </a:r>
            <a:r>
              <a:rPr lang="en-US" sz="2800" b="1">
                <a:solidFill>
                  <a:srgbClr val="FFFFFF"/>
                </a:solidFill>
                <a:cs typeface="Calibri"/>
              </a:rPr>
              <a:t> </a:t>
            </a:r>
            <a:r>
              <a:rPr lang="en-US" sz="2800" b="1" err="1">
                <a:solidFill>
                  <a:srgbClr val="FFFFFF"/>
                </a:solidFill>
                <a:cs typeface="Calibri"/>
              </a:rPr>
              <a:t>Consultivo</a:t>
            </a:r>
          </a:p>
        </p:txBody>
      </p:sp>
      <p:sp>
        <p:nvSpPr>
          <p:cNvPr id="5" name="Oval 4">
            <a:extLst>
              <a:ext uri="{FF2B5EF4-FFF2-40B4-BE49-F238E27FC236}">
                <a16:creationId xmlns:a16="http://schemas.microsoft.com/office/drawing/2014/main" id="{218CA523-D9F3-5FE9-D3E9-D61197D58E4F}"/>
              </a:ext>
            </a:extLst>
          </p:cNvPr>
          <p:cNvSpPr/>
          <p:nvPr/>
        </p:nvSpPr>
        <p:spPr>
          <a:xfrm>
            <a:off x="2218895" y="3582471"/>
            <a:ext cx="3443843" cy="119742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b="1" err="1">
                <a:solidFill>
                  <a:schemeClr val="bg1"/>
                </a:solidFill>
                <a:cs typeface="Calibri"/>
              </a:rPr>
              <a:t>Comité</a:t>
            </a:r>
            <a:r>
              <a:rPr lang="en-US" sz="2800" b="1">
                <a:solidFill>
                  <a:schemeClr val="bg1"/>
                </a:solidFill>
                <a:cs typeface="Calibri"/>
              </a:rPr>
              <a:t> Técnico</a:t>
            </a:r>
            <a:endParaRPr lang="en-US" sz="2800">
              <a:solidFill>
                <a:schemeClr val="bg1"/>
              </a:solidFill>
              <a:cs typeface="Calibri" panose="020F0502020204030204"/>
            </a:endParaRPr>
          </a:p>
        </p:txBody>
      </p:sp>
      <p:sp>
        <p:nvSpPr>
          <p:cNvPr id="6" name="Oval 5">
            <a:extLst>
              <a:ext uri="{FF2B5EF4-FFF2-40B4-BE49-F238E27FC236}">
                <a16:creationId xmlns:a16="http://schemas.microsoft.com/office/drawing/2014/main" id="{BD9CA4CC-3B80-E888-3746-F561BB94FB72}"/>
              </a:ext>
            </a:extLst>
          </p:cNvPr>
          <p:cNvSpPr/>
          <p:nvPr/>
        </p:nvSpPr>
        <p:spPr>
          <a:xfrm>
            <a:off x="4920531" y="3928835"/>
            <a:ext cx="4591789" cy="1365661"/>
          </a:xfrm>
          <a:prstGeom prst="ellipse">
            <a:avLst/>
          </a:prstGeom>
          <a:solidFill>
            <a:schemeClr val="accent6">
              <a:lumMod val="60000"/>
              <a:lumOff val="4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b="1" err="1">
                <a:ea typeface="+mn-lt"/>
                <a:cs typeface="+mn-lt"/>
              </a:rPr>
              <a:t>Coordinación</a:t>
            </a:r>
            <a:r>
              <a:rPr lang="en-US" sz="2800" b="1">
                <a:ea typeface="+mn-lt"/>
                <a:cs typeface="+mn-lt"/>
              </a:rPr>
              <a:t> y/o </a:t>
            </a:r>
            <a:r>
              <a:rPr lang="en-US" sz="2800" b="1" err="1">
                <a:ea typeface="+mn-lt"/>
                <a:cs typeface="+mn-lt"/>
              </a:rPr>
              <a:t>Secretaría</a:t>
            </a:r>
            <a:r>
              <a:rPr lang="en-US" sz="2800" b="1">
                <a:ea typeface="+mn-lt"/>
                <a:cs typeface="+mn-lt"/>
              </a:rPr>
              <a:t> Ejecutiva</a:t>
            </a:r>
            <a:endParaRPr lang="en-US" b="1">
              <a:ea typeface="+mn-lt"/>
              <a:cs typeface="+mn-lt"/>
            </a:endParaRPr>
          </a:p>
        </p:txBody>
      </p:sp>
      <p:sp>
        <p:nvSpPr>
          <p:cNvPr id="10" name="Oval 9">
            <a:extLst>
              <a:ext uri="{FF2B5EF4-FFF2-40B4-BE49-F238E27FC236}">
                <a16:creationId xmlns:a16="http://schemas.microsoft.com/office/drawing/2014/main" id="{34F6CE62-FB44-5DC8-75E2-6A5A74F72C39}"/>
              </a:ext>
            </a:extLst>
          </p:cNvPr>
          <p:cNvSpPr/>
          <p:nvPr/>
        </p:nvSpPr>
        <p:spPr>
          <a:xfrm>
            <a:off x="1329355" y="2155257"/>
            <a:ext cx="8983578" cy="3555999"/>
          </a:xfrm>
          <a:prstGeom prst="ellipse">
            <a:avLst/>
          </a:prstGeom>
          <a:noFill/>
          <a:ln w="28575">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3A65CBAA-9BAB-A8FE-B340-7EDF3C01998E}"/>
              </a:ext>
            </a:extLst>
          </p:cNvPr>
          <p:cNvSpPr txBox="1"/>
          <p:nvPr/>
        </p:nvSpPr>
        <p:spPr>
          <a:xfrm>
            <a:off x="3902609" y="4892943"/>
            <a:ext cx="115235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800" b="1">
                <a:solidFill>
                  <a:srgbClr val="002060"/>
                </a:solidFill>
                <a:cs typeface="Calibri"/>
              </a:rPr>
              <a:t>Red</a:t>
            </a:r>
          </a:p>
        </p:txBody>
      </p:sp>
      <p:sp>
        <p:nvSpPr>
          <p:cNvPr id="36" name="TextBox 35">
            <a:extLst>
              <a:ext uri="{FF2B5EF4-FFF2-40B4-BE49-F238E27FC236}">
                <a16:creationId xmlns:a16="http://schemas.microsoft.com/office/drawing/2014/main" id="{0BDC977E-B862-0F29-31E0-85431F1D407D}"/>
              </a:ext>
            </a:extLst>
          </p:cNvPr>
          <p:cNvSpPr txBox="1"/>
          <p:nvPr/>
        </p:nvSpPr>
        <p:spPr>
          <a:xfrm>
            <a:off x="4688226" y="2098021"/>
            <a:ext cx="260951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b="1" err="1">
                <a:solidFill>
                  <a:srgbClr val="002060"/>
                </a:solidFill>
                <a:cs typeface="Calibri"/>
              </a:rPr>
              <a:t>Instancia</a:t>
            </a:r>
            <a:r>
              <a:rPr lang="en-US" sz="2800" b="1">
                <a:solidFill>
                  <a:srgbClr val="002060"/>
                </a:solidFill>
                <a:cs typeface="Calibri"/>
              </a:rPr>
              <a:t> BVS</a:t>
            </a:r>
            <a:endParaRPr lang="en-US">
              <a:cs typeface="Calibri" panose="020F0502020204030204"/>
            </a:endParaRPr>
          </a:p>
        </p:txBody>
      </p:sp>
      <p:pic>
        <p:nvPicPr>
          <p:cNvPr id="29" name="Imagem 9" descr="A picture containing shape&#10;&#10;Description automatically generated">
            <a:extLst>
              <a:ext uri="{FF2B5EF4-FFF2-40B4-BE49-F238E27FC236}">
                <a16:creationId xmlns:a16="http://schemas.microsoft.com/office/drawing/2014/main" id="{7E06B990-8644-D7CB-1A93-8B90BD9FBE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4577" y="2055806"/>
            <a:ext cx="1188256" cy="1325006"/>
          </a:xfrm>
          <a:prstGeom prst="rect">
            <a:avLst/>
          </a:prstGeom>
        </p:spPr>
      </p:pic>
    </p:spTree>
    <p:extLst>
      <p:ext uri="{BB962C8B-B14F-4D97-AF65-F5344CB8AC3E}">
        <p14:creationId xmlns:p14="http://schemas.microsoft.com/office/powerpoint/2010/main" val="30402949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272A9-9F69-F12E-4DDB-B3A13CBAC8C3}"/>
              </a:ext>
            </a:extLst>
          </p:cNvPr>
          <p:cNvSpPr>
            <a:spLocks noGrp="1"/>
          </p:cNvSpPr>
          <p:nvPr>
            <p:ph type="title"/>
          </p:nvPr>
        </p:nvSpPr>
        <p:spPr>
          <a:xfrm>
            <a:off x="682978" y="280458"/>
            <a:ext cx="10515600" cy="1325563"/>
          </a:xfrm>
        </p:spPr>
        <p:txBody>
          <a:bodyPr>
            <a:normAutofit/>
          </a:bodyPr>
          <a:lstStyle/>
          <a:p>
            <a:pPr>
              <a:spcBef>
                <a:spcPts val="1000"/>
              </a:spcBef>
            </a:pPr>
            <a:r>
              <a:rPr lang="es-ES" sz="3600" b="1">
                <a:solidFill>
                  <a:srgbClr val="002060"/>
                </a:solidFill>
                <a:latin typeface="Calibri"/>
                <a:cs typeface="Calibri"/>
              </a:rPr>
              <a:t>Plan de Acción y Trabajo Cooperativo</a:t>
            </a:r>
            <a:endParaRPr lang="en-US" sz="3600" b="1">
              <a:solidFill>
                <a:srgbClr val="002060"/>
              </a:solidFill>
              <a:ea typeface="+mj-lt"/>
              <a:cs typeface="+mj-lt"/>
            </a:endParaRPr>
          </a:p>
        </p:txBody>
      </p:sp>
      <p:pic>
        <p:nvPicPr>
          <p:cNvPr id="12" name="Picture 12" descr="A picture containing chart&#10;&#10;Description automatically generated">
            <a:extLst>
              <a:ext uri="{FF2B5EF4-FFF2-40B4-BE49-F238E27FC236}">
                <a16:creationId xmlns:a16="http://schemas.microsoft.com/office/drawing/2014/main" id="{3914C457-13F7-62B8-0006-4D5BB93A8E38}"/>
              </a:ext>
            </a:extLst>
          </p:cNvPr>
          <p:cNvPicPr>
            <a:picLocks noChangeAspect="1"/>
          </p:cNvPicPr>
          <p:nvPr/>
        </p:nvPicPr>
        <p:blipFill>
          <a:blip r:embed="rId2"/>
          <a:stretch>
            <a:fillRect/>
          </a:stretch>
        </p:blipFill>
        <p:spPr>
          <a:xfrm>
            <a:off x="7530626" y="1737959"/>
            <a:ext cx="2743200" cy="2466650"/>
          </a:xfrm>
          <a:prstGeom prst="rect">
            <a:avLst/>
          </a:prstGeom>
        </p:spPr>
      </p:pic>
      <p:grpSp>
        <p:nvGrpSpPr>
          <p:cNvPr id="24" name="Group 23">
            <a:extLst>
              <a:ext uri="{FF2B5EF4-FFF2-40B4-BE49-F238E27FC236}">
                <a16:creationId xmlns:a16="http://schemas.microsoft.com/office/drawing/2014/main" id="{0759AE66-998A-9AA0-4F16-5A428A58356A}"/>
              </a:ext>
            </a:extLst>
          </p:cNvPr>
          <p:cNvGrpSpPr/>
          <p:nvPr/>
        </p:nvGrpSpPr>
        <p:grpSpPr>
          <a:xfrm>
            <a:off x="1625771" y="1597269"/>
            <a:ext cx="3027336" cy="2605960"/>
            <a:chOff x="1534331" y="1719189"/>
            <a:chExt cx="3027336" cy="2605960"/>
          </a:xfrm>
        </p:grpSpPr>
        <p:pic>
          <p:nvPicPr>
            <p:cNvPr id="8" name="Picture 8" descr="Diagram&#10;&#10;Description automatically generated">
              <a:extLst>
                <a:ext uri="{FF2B5EF4-FFF2-40B4-BE49-F238E27FC236}">
                  <a16:creationId xmlns:a16="http://schemas.microsoft.com/office/drawing/2014/main" id="{6871F7C5-19AB-3746-6F7C-3147777CBB74}"/>
                </a:ext>
              </a:extLst>
            </p:cNvPr>
            <p:cNvPicPr>
              <a:picLocks noChangeAspect="1"/>
            </p:cNvPicPr>
            <p:nvPr/>
          </p:nvPicPr>
          <p:blipFill>
            <a:blip r:embed="rId3"/>
            <a:stretch>
              <a:fillRect/>
            </a:stretch>
          </p:blipFill>
          <p:spPr>
            <a:xfrm>
              <a:off x="1534331" y="1719189"/>
              <a:ext cx="3027336" cy="2605960"/>
            </a:xfrm>
            <a:prstGeom prst="rect">
              <a:avLst/>
            </a:prstGeom>
          </p:spPr>
        </p:pic>
        <p:sp>
          <p:nvSpPr>
            <p:cNvPr id="17" name="TextBox 16">
              <a:extLst>
                <a:ext uri="{FF2B5EF4-FFF2-40B4-BE49-F238E27FC236}">
                  <a16:creationId xmlns:a16="http://schemas.microsoft.com/office/drawing/2014/main" id="{93D3539D-A660-8F24-1181-C6E25D04C66E}"/>
                </a:ext>
              </a:extLst>
            </p:cNvPr>
            <p:cNvSpPr txBox="1"/>
            <p:nvPr/>
          </p:nvSpPr>
          <p:spPr>
            <a:xfrm>
              <a:off x="2572333" y="2786277"/>
              <a:ext cx="951334" cy="470513"/>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a:solidFill>
                    <a:srgbClr val="E66510"/>
                  </a:solidFill>
                </a:rPr>
                <a:t>PLAN DE ACCIÓN</a:t>
              </a:r>
              <a:endParaRPr lang="en-US" sz="1600" b="1">
                <a:solidFill>
                  <a:srgbClr val="E66510"/>
                </a:solidFill>
                <a:cs typeface="Calibri"/>
              </a:endParaRPr>
            </a:p>
          </p:txBody>
        </p:sp>
      </p:grpSp>
      <p:sp>
        <p:nvSpPr>
          <p:cNvPr id="18" name="TextBox 17">
            <a:extLst>
              <a:ext uri="{FF2B5EF4-FFF2-40B4-BE49-F238E27FC236}">
                <a16:creationId xmlns:a16="http://schemas.microsoft.com/office/drawing/2014/main" id="{F8DCAD07-7BC9-F435-68BA-A695BD8A0AC1}"/>
              </a:ext>
            </a:extLst>
          </p:cNvPr>
          <p:cNvSpPr txBox="1"/>
          <p:nvPr/>
        </p:nvSpPr>
        <p:spPr>
          <a:xfrm>
            <a:off x="681925" y="4273055"/>
            <a:ext cx="5132522" cy="2031325"/>
          </a:xfrm>
          <a:prstGeom prst="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err="1"/>
              <a:t>Incluyen</a:t>
            </a:r>
            <a:r>
              <a:rPr lang="en-US"/>
              <a:t> </a:t>
            </a:r>
            <a:r>
              <a:rPr lang="en-US" err="1"/>
              <a:t>acciones</a:t>
            </a:r>
            <a:r>
              <a:rPr lang="en-US"/>
              <a:t> para </a:t>
            </a:r>
            <a:r>
              <a:rPr lang="en-US" err="1"/>
              <a:t>mantener</a:t>
            </a:r>
            <a:r>
              <a:rPr lang="en-US"/>
              <a:t> y </a:t>
            </a:r>
            <a:r>
              <a:rPr lang="en-US" err="1"/>
              <a:t>actualizar</a:t>
            </a:r>
            <a:r>
              <a:rPr lang="en-US"/>
              <a:t> las </a:t>
            </a:r>
            <a:r>
              <a:rPr lang="en-US" err="1"/>
              <a:t>fuentes</a:t>
            </a:r>
            <a:r>
              <a:rPr lang="en-US"/>
              <a:t> de </a:t>
            </a:r>
            <a:r>
              <a:rPr lang="en-US" err="1"/>
              <a:t>información</a:t>
            </a:r>
            <a:r>
              <a:rPr lang="en-US"/>
              <a:t> y </a:t>
            </a:r>
            <a:r>
              <a:rPr lang="en-US" err="1"/>
              <a:t>el</a:t>
            </a:r>
            <a:r>
              <a:rPr lang="en-US"/>
              <a:t> portal, </a:t>
            </a:r>
            <a:r>
              <a:rPr lang="en-US" err="1"/>
              <a:t>acciones</a:t>
            </a:r>
            <a:r>
              <a:rPr lang="en-US"/>
              <a:t> de </a:t>
            </a:r>
            <a:r>
              <a:rPr lang="en-US" err="1"/>
              <a:t>comunicación</a:t>
            </a:r>
            <a:r>
              <a:rPr lang="en-US"/>
              <a:t> y </a:t>
            </a:r>
            <a:r>
              <a:rPr lang="en-US" err="1"/>
              <a:t>difusión</a:t>
            </a:r>
            <a:r>
              <a:rPr lang="en-US"/>
              <a:t>, </a:t>
            </a:r>
            <a:r>
              <a:rPr lang="en-US" err="1"/>
              <a:t>actividades</a:t>
            </a:r>
            <a:r>
              <a:rPr lang="en-US"/>
              <a:t> de </a:t>
            </a:r>
            <a:r>
              <a:rPr lang="en-US" err="1"/>
              <a:t>cooperación</a:t>
            </a:r>
            <a:r>
              <a:rPr lang="en-US"/>
              <a:t> </a:t>
            </a:r>
            <a:r>
              <a:rPr lang="en-US" err="1"/>
              <a:t>técnica</a:t>
            </a:r>
            <a:r>
              <a:rPr lang="en-US"/>
              <a:t> </a:t>
            </a:r>
            <a:r>
              <a:rPr lang="en-US" err="1"/>
              <a:t>interinstitucional</a:t>
            </a:r>
            <a:r>
              <a:rPr lang="en-US"/>
              <a:t> etc. Los </a:t>
            </a:r>
            <a:r>
              <a:rPr lang="en-US" err="1"/>
              <a:t>proyectos</a:t>
            </a:r>
            <a:r>
              <a:rPr lang="en-US"/>
              <a:t> </a:t>
            </a:r>
            <a:r>
              <a:rPr lang="en-US" err="1"/>
              <a:t>deberán</a:t>
            </a:r>
            <a:r>
              <a:rPr lang="en-US"/>
              <a:t> </a:t>
            </a:r>
            <a:r>
              <a:rPr lang="en-US" err="1"/>
              <a:t>definir</a:t>
            </a:r>
            <a:r>
              <a:rPr lang="en-US"/>
              <a:t> </a:t>
            </a:r>
            <a:r>
              <a:rPr lang="en-US" err="1"/>
              <a:t>prioridades</a:t>
            </a:r>
            <a:r>
              <a:rPr lang="en-US"/>
              <a:t> </a:t>
            </a:r>
            <a:r>
              <a:rPr lang="en-US" err="1"/>
              <a:t>según</a:t>
            </a:r>
            <a:r>
              <a:rPr lang="en-US"/>
              <a:t> las </a:t>
            </a:r>
            <a:r>
              <a:rPr lang="en-US" err="1"/>
              <a:t>necesidades</a:t>
            </a:r>
            <a:r>
              <a:rPr lang="en-US"/>
              <a:t> y </a:t>
            </a:r>
            <a:r>
              <a:rPr lang="en-US" err="1"/>
              <a:t>los</a:t>
            </a:r>
            <a:r>
              <a:rPr lang="en-US"/>
              <a:t> </a:t>
            </a:r>
            <a:r>
              <a:rPr lang="en-US" err="1"/>
              <a:t>recursos</a:t>
            </a:r>
            <a:r>
              <a:rPr lang="en-US"/>
              <a:t> </a:t>
            </a:r>
            <a:r>
              <a:rPr lang="en-US" err="1"/>
              <a:t>disponibles</a:t>
            </a:r>
            <a:r>
              <a:rPr lang="en-US"/>
              <a:t>, </a:t>
            </a:r>
            <a:r>
              <a:rPr lang="en-US" err="1"/>
              <a:t>así</a:t>
            </a:r>
            <a:r>
              <a:rPr lang="en-US"/>
              <a:t> </a:t>
            </a:r>
            <a:r>
              <a:rPr lang="en-US" err="1"/>
              <a:t>como</a:t>
            </a:r>
            <a:r>
              <a:rPr lang="en-US"/>
              <a:t> la </a:t>
            </a:r>
            <a:r>
              <a:rPr lang="en-US" err="1"/>
              <a:t>distribución</a:t>
            </a:r>
            <a:r>
              <a:rPr lang="en-US"/>
              <a:t> de </a:t>
            </a:r>
            <a:r>
              <a:rPr lang="en-US" err="1"/>
              <a:t>responsabilidades</a:t>
            </a:r>
            <a:r>
              <a:rPr lang="en-US"/>
              <a:t> y del </a:t>
            </a:r>
            <a:r>
              <a:rPr lang="en-US" err="1"/>
              <a:t>trabajo</a:t>
            </a:r>
            <a:r>
              <a:rPr lang="en-US"/>
              <a:t> </a:t>
            </a:r>
            <a:r>
              <a:rPr lang="en-US" err="1"/>
              <a:t>en</a:t>
            </a:r>
            <a:r>
              <a:rPr lang="en-US"/>
              <a:t> red.</a:t>
            </a:r>
          </a:p>
        </p:txBody>
      </p:sp>
      <p:sp>
        <p:nvSpPr>
          <p:cNvPr id="20" name="TextBox 19">
            <a:extLst>
              <a:ext uri="{FF2B5EF4-FFF2-40B4-BE49-F238E27FC236}">
                <a16:creationId xmlns:a16="http://schemas.microsoft.com/office/drawing/2014/main" id="{69C676EC-60E6-31A3-F5FF-5AA0227E9A1E}"/>
              </a:ext>
            </a:extLst>
          </p:cNvPr>
          <p:cNvSpPr txBox="1"/>
          <p:nvPr/>
        </p:nvSpPr>
        <p:spPr>
          <a:xfrm>
            <a:off x="6332263" y="4273055"/>
            <a:ext cx="5132522" cy="2031325"/>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t>La </a:t>
            </a:r>
            <a:r>
              <a:rPr lang="en-US" err="1"/>
              <a:t>responsabilidad</a:t>
            </a:r>
            <a:r>
              <a:rPr lang="en-US"/>
              <a:t> de la </a:t>
            </a:r>
            <a:r>
              <a:rPr lang="en-US" err="1"/>
              <a:t>gestión</a:t>
            </a:r>
            <a:r>
              <a:rPr lang="en-US"/>
              <a:t> y </a:t>
            </a:r>
            <a:r>
              <a:rPr lang="en-US" err="1"/>
              <a:t>operación</a:t>
            </a:r>
            <a:r>
              <a:rPr lang="en-US"/>
              <a:t> de las </a:t>
            </a:r>
            <a:r>
              <a:rPr lang="en-US" err="1"/>
              <a:t>colecciones</a:t>
            </a:r>
            <a:r>
              <a:rPr lang="en-US"/>
              <a:t> de </a:t>
            </a:r>
            <a:r>
              <a:rPr lang="en-US" err="1"/>
              <a:t>fuentes</a:t>
            </a:r>
            <a:r>
              <a:rPr lang="en-US"/>
              <a:t> de </a:t>
            </a:r>
            <a:r>
              <a:rPr lang="en-US" err="1"/>
              <a:t>información</a:t>
            </a:r>
            <a:r>
              <a:rPr lang="en-US"/>
              <a:t> es </a:t>
            </a:r>
            <a:r>
              <a:rPr lang="en-US" err="1"/>
              <a:t>compartida</a:t>
            </a:r>
            <a:r>
              <a:rPr lang="en-US"/>
              <a:t> </a:t>
            </a:r>
            <a:r>
              <a:rPr lang="en-US" err="1"/>
              <a:t>por</a:t>
            </a:r>
            <a:r>
              <a:rPr lang="en-US"/>
              <a:t> las </a:t>
            </a:r>
            <a:r>
              <a:rPr lang="en-US" err="1"/>
              <a:t>instituciones</a:t>
            </a:r>
            <a:r>
              <a:rPr lang="en-US"/>
              <a:t> de la Red, </a:t>
            </a:r>
            <a:r>
              <a:rPr lang="en-US" err="1"/>
              <a:t>donde</a:t>
            </a:r>
            <a:r>
              <a:rPr lang="en-US"/>
              <a:t> </a:t>
            </a:r>
            <a:r>
              <a:rPr lang="en-US" err="1"/>
              <a:t>definen</a:t>
            </a:r>
            <a:r>
              <a:rPr lang="en-US"/>
              <a:t> </a:t>
            </a:r>
            <a:r>
              <a:rPr lang="en-US" err="1"/>
              <a:t>su</a:t>
            </a:r>
            <a:r>
              <a:rPr lang="en-US"/>
              <a:t> forma de </a:t>
            </a:r>
            <a:r>
              <a:rPr lang="en-US" err="1"/>
              <a:t>inserción</a:t>
            </a:r>
            <a:r>
              <a:rPr lang="en-US"/>
              <a:t> y </a:t>
            </a:r>
            <a:r>
              <a:rPr lang="en-US" err="1"/>
              <a:t>participación</a:t>
            </a:r>
            <a:r>
              <a:rPr lang="en-US"/>
              <a:t> </a:t>
            </a:r>
            <a:r>
              <a:rPr lang="en-US" err="1"/>
              <a:t>en</a:t>
            </a:r>
            <a:r>
              <a:rPr lang="en-US"/>
              <a:t> </a:t>
            </a:r>
            <a:r>
              <a:rPr lang="en-US" err="1"/>
              <a:t>el</a:t>
            </a:r>
            <a:r>
              <a:rPr lang="en-US"/>
              <a:t> </a:t>
            </a:r>
            <a:r>
              <a:rPr lang="en-US" err="1"/>
              <a:t>desarrollo</a:t>
            </a:r>
            <a:r>
              <a:rPr lang="en-US"/>
              <a:t> y </a:t>
            </a:r>
            <a:r>
              <a:rPr lang="en-US" err="1"/>
              <a:t>actualización</a:t>
            </a:r>
            <a:r>
              <a:rPr lang="en-US"/>
              <a:t> de </a:t>
            </a:r>
            <a:r>
              <a:rPr lang="en-US" err="1"/>
              <a:t>los</a:t>
            </a:r>
            <a:r>
              <a:rPr lang="en-US"/>
              <a:t> </a:t>
            </a:r>
            <a:r>
              <a:rPr lang="en-US" err="1"/>
              <a:t>contenidos</a:t>
            </a:r>
            <a:r>
              <a:rPr lang="en-US"/>
              <a:t>. La </a:t>
            </a:r>
            <a:r>
              <a:rPr lang="en-US" err="1"/>
              <a:t>definición</a:t>
            </a:r>
            <a:r>
              <a:rPr lang="en-US"/>
              <a:t> de </a:t>
            </a:r>
            <a:r>
              <a:rPr lang="en-US" err="1"/>
              <a:t>estas</a:t>
            </a:r>
            <a:r>
              <a:rPr lang="en-US"/>
              <a:t> </a:t>
            </a:r>
            <a:r>
              <a:rPr lang="en-US" err="1"/>
              <a:t>diferentes</a:t>
            </a:r>
            <a:r>
              <a:rPr lang="en-US"/>
              <a:t> </a:t>
            </a:r>
            <a:r>
              <a:rPr lang="en-US" err="1"/>
              <a:t>funciones</a:t>
            </a:r>
            <a:r>
              <a:rPr lang="en-US"/>
              <a:t> se </a:t>
            </a:r>
            <a:r>
              <a:rPr lang="en-US" err="1"/>
              <a:t>explica</a:t>
            </a:r>
            <a:r>
              <a:rPr lang="en-US"/>
              <a:t> y se </a:t>
            </a:r>
            <a:r>
              <a:rPr lang="en-US" err="1"/>
              <a:t>consolida</a:t>
            </a:r>
            <a:r>
              <a:rPr lang="en-US"/>
              <a:t> </a:t>
            </a:r>
            <a:r>
              <a:rPr lang="en-US" err="1"/>
              <a:t>en</a:t>
            </a:r>
            <a:r>
              <a:rPr lang="en-US"/>
              <a:t> la </a:t>
            </a:r>
            <a:r>
              <a:rPr lang="en-US" b="1" err="1"/>
              <a:t>Matriz</a:t>
            </a:r>
            <a:r>
              <a:rPr lang="en-US" b="1"/>
              <a:t> de </a:t>
            </a:r>
            <a:r>
              <a:rPr lang="en-US" b="1" err="1"/>
              <a:t>Responsabilidades</a:t>
            </a:r>
            <a:endParaRPr lang="en-US" b="1">
              <a:cs typeface="Calibri"/>
            </a:endParaRPr>
          </a:p>
        </p:txBody>
      </p:sp>
      <p:sp>
        <p:nvSpPr>
          <p:cNvPr id="22" name="Oval 21">
            <a:extLst>
              <a:ext uri="{FF2B5EF4-FFF2-40B4-BE49-F238E27FC236}">
                <a16:creationId xmlns:a16="http://schemas.microsoft.com/office/drawing/2014/main" id="{93485177-B4E2-559F-654B-22309EBF8300}"/>
              </a:ext>
            </a:extLst>
          </p:cNvPr>
          <p:cNvSpPr/>
          <p:nvPr/>
        </p:nvSpPr>
        <p:spPr>
          <a:xfrm>
            <a:off x="253945" y="1526098"/>
            <a:ext cx="11120033" cy="2608881"/>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29938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F124F9-9B35-4D15-9CA4-BF630B8D993D}"/>
              </a:ext>
            </a:extLst>
          </p:cNvPr>
          <p:cNvSpPr>
            <a:spLocks noGrp="1"/>
          </p:cNvSpPr>
          <p:nvPr>
            <p:ph type="title"/>
          </p:nvPr>
        </p:nvSpPr>
        <p:spPr/>
        <p:txBody>
          <a:bodyPr/>
          <a:lstStyle/>
          <a:p>
            <a:pPr>
              <a:spcBef>
                <a:spcPts val="1000"/>
              </a:spcBef>
            </a:pPr>
            <a:r>
              <a:rPr lang="pt-BR" sz="3600" b="1" err="1">
                <a:solidFill>
                  <a:srgbClr val="002060"/>
                </a:solidFill>
                <a:latin typeface="Calibri"/>
                <a:ea typeface="+mj-lt"/>
                <a:cs typeface="+mj-lt"/>
              </a:rPr>
              <a:t>Desarrollo</a:t>
            </a:r>
            <a:r>
              <a:rPr lang="pt-BR" sz="3600" b="1">
                <a:solidFill>
                  <a:srgbClr val="002060"/>
                </a:solidFill>
                <a:latin typeface="Calibri"/>
                <a:ea typeface="+mj-lt"/>
                <a:cs typeface="+mj-lt"/>
              </a:rPr>
              <a:t> </a:t>
            </a:r>
            <a:r>
              <a:rPr lang="pt-BR" sz="3600" b="1" err="1">
                <a:solidFill>
                  <a:srgbClr val="002060"/>
                </a:solidFill>
                <a:latin typeface="Calibri"/>
                <a:ea typeface="+mj-lt"/>
                <a:cs typeface="+mj-lt"/>
              </a:rPr>
              <a:t>del</a:t>
            </a:r>
            <a:r>
              <a:rPr lang="pt-BR" sz="3600" b="1">
                <a:solidFill>
                  <a:srgbClr val="002060"/>
                </a:solidFill>
                <a:latin typeface="Calibri"/>
                <a:ea typeface="+mj-lt"/>
                <a:cs typeface="+mj-lt"/>
              </a:rPr>
              <a:t> Porta</a:t>
            </a:r>
            <a:r>
              <a:rPr lang="es-ES" sz="3600" b="1">
                <a:solidFill>
                  <a:srgbClr val="002060"/>
                </a:solidFill>
                <a:latin typeface="Calibri"/>
                <a:ea typeface="+mj-lt"/>
                <a:cs typeface="+mj-lt"/>
              </a:rPr>
              <a:t>l</a:t>
            </a:r>
            <a:endParaRPr lang="pt-BR" sz="3600" b="1">
              <a:solidFill>
                <a:srgbClr val="002060"/>
              </a:solidFill>
              <a:latin typeface="Calibri"/>
              <a:ea typeface="+mj-lt"/>
              <a:cs typeface="+mj-lt"/>
            </a:endParaRPr>
          </a:p>
        </p:txBody>
      </p:sp>
      <p:sp>
        <p:nvSpPr>
          <p:cNvPr id="3" name="Espaço Reservado para Conteúdo 2">
            <a:extLst>
              <a:ext uri="{FF2B5EF4-FFF2-40B4-BE49-F238E27FC236}">
                <a16:creationId xmlns:a16="http://schemas.microsoft.com/office/drawing/2014/main" id="{5563342D-B8FF-47A7-A753-DE7377C72627}"/>
              </a:ext>
            </a:extLst>
          </p:cNvPr>
          <p:cNvSpPr>
            <a:spLocks noGrp="1"/>
          </p:cNvSpPr>
          <p:nvPr>
            <p:ph idx="1"/>
          </p:nvPr>
        </p:nvSpPr>
        <p:spPr>
          <a:xfrm>
            <a:off x="838200" y="1825625"/>
            <a:ext cx="7340601" cy="4351338"/>
          </a:xfrm>
        </p:spPr>
        <p:txBody>
          <a:bodyPr vert="horz" lIns="91440" tIns="45720" rIns="91440" bIns="45720" rtlCol="0" anchor="t">
            <a:normAutofit/>
          </a:bodyPr>
          <a:lstStyle/>
          <a:p>
            <a:r>
              <a:rPr lang="es-ES" sz="2400">
                <a:ea typeface="+mn-lt"/>
                <a:cs typeface="+mn-lt"/>
              </a:rPr>
              <a:t>Todo el trabajo de producción, selección, organización y sistematización de contenidos se materializa a través de un Portal BVS.</a:t>
            </a:r>
          </a:p>
          <a:p>
            <a:endParaRPr lang="es-ES" sz="2400">
              <a:cs typeface="Calibri"/>
            </a:endParaRPr>
          </a:p>
          <a:p>
            <a:r>
              <a:rPr lang="es-ES" sz="2400">
                <a:ea typeface="+mn-lt"/>
                <a:cs typeface="+mn-lt"/>
              </a:rPr>
              <a:t>Los portales de las instancias de la BVS dan a los usuarios la visibilidad de los contenidos organizados en fuentes de información, así como les permiten conocer las instituciones responsables por el proyecto y sus mecanismos de gestión y de organización. </a:t>
            </a:r>
            <a:endParaRPr lang="es-ES" sz="2400">
              <a:cs typeface="Calibri"/>
            </a:endParaRPr>
          </a:p>
        </p:txBody>
      </p:sp>
      <p:sp>
        <p:nvSpPr>
          <p:cNvPr id="4" name="CaixaDeTexto 6">
            <a:extLst>
              <a:ext uri="{FF2B5EF4-FFF2-40B4-BE49-F238E27FC236}">
                <a16:creationId xmlns:a16="http://schemas.microsoft.com/office/drawing/2014/main" id="{AC2CDF0F-67B5-C187-C004-3D35F64158C0}"/>
              </a:ext>
            </a:extLst>
          </p:cNvPr>
          <p:cNvSpPr txBox="1"/>
          <p:nvPr/>
        </p:nvSpPr>
        <p:spPr>
          <a:xfrm>
            <a:off x="4853443" y="4070197"/>
            <a:ext cx="5764251" cy="400110"/>
          </a:xfrm>
          <a:prstGeom prst="rect">
            <a:avLst/>
          </a:prstGeom>
          <a:noFill/>
        </p:spPr>
        <p:txBody>
          <a:bodyPr wrap="square" lIns="91440" tIns="45720" rIns="91440" bIns="45720" anchor="t">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es-ES" sz="2000">
              <a:cs typeface="Calibri"/>
            </a:endParaRPr>
          </a:p>
        </p:txBody>
      </p:sp>
      <p:pic>
        <p:nvPicPr>
          <p:cNvPr id="5" name="Picture 4" descr="Ver a imagem de origem">
            <a:extLst>
              <a:ext uri="{FF2B5EF4-FFF2-40B4-BE49-F238E27FC236}">
                <a16:creationId xmlns:a16="http://schemas.microsoft.com/office/drawing/2014/main" id="{0619977A-5948-6689-233C-7EA7F2F80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55378" y="1397000"/>
            <a:ext cx="2915500" cy="29437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a:extLst>
              <a:ext uri="{FF2B5EF4-FFF2-40B4-BE49-F238E27FC236}">
                <a16:creationId xmlns:a16="http://schemas.microsoft.com/office/drawing/2014/main" id="{D9ED1EF7-0337-D04C-4382-0DAC8FBC29E8}"/>
              </a:ext>
            </a:extLst>
          </p:cNvPr>
          <p:cNvPicPr>
            <a:picLocks noChangeAspect="1"/>
          </p:cNvPicPr>
          <p:nvPr/>
        </p:nvPicPr>
        <p:blipFill>
          <a:blip r:embed="rId3"/>
          <a:stretch>
            <a:fillRect/>
          </a:stretch>
        </p:blipFill>
        <p:spPr>
          <a:xfrm>
            <a:off x="8727889" y="1984079"/>
            <a:ext cx="457200" cy="504825"/>
          </a:xfrm>
          <a:prstGeom prst="rect">
            <a:avLst/>
          </a:prstGeom>
        </p:spPr>
      </p:pic>
    </p:spTree>
    <p:extLst>
      <p:ext uri="{BB962C8B-B14F-4D97-AF65-F5344CB8AC3E}">
        <p14:creationId xmlns:p14="http://schemas.microsoft.com/office/powerpoint/2010/main" val="4282320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975DD-5BF9-C509-580B-C9A40737B590}"/>
              </a:ext>
            </a:extLst>
          </p:cNvPr>
          <p:cNvSpPr>
            <a:spLocks noGrp="1"/>
          </p:cNvSpPr>
          <p:nvPr>
            <p:ph type="title"/>
          </p:nvPr>
        </p:nvSpPr>
        <p:spPr/>
        <p:txBody>
          <a:bodyPr/>
          <a:lstStyle/>
          <a:p>
            <a:r>
              <a:rPr lang="en-US" sz="3600" b="1" err="1">
                <a:solidFill>
                  <a:srgbClr val="002060"/>
                </a:solidFill>
                <a:latin typeface="Calibri"/>
                <a:cs typeface="Calibri Light"/>
              </a:rPr>
              <a:t>Modelo</a:t>
            </a:r>
            <a:r>
              <a:rPr lang="en-US" sz="3600" b="1">
                <a:solidFill>
                  <a:srgbClr val="002060"/>
                </a:solidFill>
                <a:latin typeface="Calibri"/>
                <a:cs typeface="Calibri Light"/>
              </a:rPr>
              <a:t> de </a:t>
            </a:r>
            <a:r>
              <a:rPr lang="en-US" sz="3600" b="1" err="1">
                <a:solidFill>
                  <a:srgbClr val="002060"/>
                </a:solidFill>
                <a:latin typeface="Calibri"/>
                <a:cs typeface="Calibri Light"/>
              </a:rPr>
              <a:t>Madurez</a:t>
            </a:r>
            <a:endParaRPr lang="en-US" sz="3600" b="1">
              <a:solidFill>
                <a:srgbClr val="002060"/>
              </a:solidFill>
              <a:latin typeface="Calibri"/>
              <a:cs typeface="Calibri Light"/>
            </a:endParaRPr>
          </a:p>
        </p:txBody>
      </p:sp>
      <p:pic>
        <p:nvPicPr>
          <p:cNvPr id="4" name="Picture 4" descr="A picture containing timeline&#10;&#10;Description automatically generated">
            <a:extLst>
              <a:ext uri="{FF2B5EF4-FFF2-40B4-BE49-F238E27FC236}">
                <a16:creationId xmlns:a16="http://schemas.microsoft.com/office/drawing/2014/main" id="{BF8BA6D1-4A7F-D0F6-3DF8-7708612744B3}"/>
              </a:ext>
            </a:extLst>
          </p:cNvPr>
          <p:cNvPicPr>
            <a:picLocks noGrp="1" noChangeAspect="1"/>
          </p:cNvPicPr>
          <p:nvPr>
            <p:ph idx="1"/>
          </p:nvPr>
        </p:nvPicPr>
        <p:blipFill>
          <a:blip r:embed="rId2"/>
          <a:stretch>
            <a:fillRect/>
          </a:stretch>
        </p:blipFill>
        <p:spPr>
          <a:xfrm>
            <a:off x="389184" y="1591945"/>
            <a:ext cx="5703148" cy="3201565"/>
          </a:xfrm>
        </p:spPr>
      </p:pic>
      <p:sp>
        <p:nvSpPr>
          <p:cNvPr id="5" name="TextBox 4">
            <a:extLst>
              <a:ext uri="{FF2B5EF4-FFF2-40B4-BE49-F238E27FC236}">
                <a16:creationId xmlns:a16="http://schemas.microsoft.com/office/drawing/2014/main" id="{9B8C1B51-DB1D-3589-3ECC-A6B18D44D802}"/>
              </a:ext>
            </a:extLst>
          </p:cNvPr>
          <p:cNvSpPr txBox="1"/>
          <p:nvPr/>
        </p:nvSpPr>
        <p:spPr>
          <a:xfrm>
            <a:off x="6102965" y="1481877"/>
            <a:ext cx="5618996"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t>El </a:t>
            </a:r>
            <a:r>
              <a:rPr lang="en-US" sz="2000" err="1"/>
              <a:t>modelo</a:t>
            </a:r>
            <a:r>
              <a:rPr lang="en-US" sz="2000"/>
              <a:t> de </a:t>
            </a:r>
            <a:r>
              <a:rPr lang="en-US" sz="2000" err="1"/>
              <a:t>madurez</a:t>
            </a:r>
            <a:r>
              <a:rPr lang="en-US" sz="2000"/>
              <a:t> de la BVS es </a:t>
            </a:r>
            <a:r>
              <a:rPr lang="en-US" sz="2000" err="1"/>
              <a:t>una</a:t>
            </a:r>
            <a:r>
              <a:rPr lang="en-US" sz="2000"/>
              <a:t> </a:t>
            </a:r>
            <a:r>
              <a:rPr lang="en-US" sz="2000" err="1"/>
              <a:t>manera</a:t>
            </a:r>
            <a:r>
              <a:rPr lang="en-US" sz="2000"/>
              <a:t> de </a:t>
            </a:r>
            <a:r>
              <a:rPr lang="en-US" sz="2000" err="1"/>
              <a:t>evaluar</a:t>
            </a:r>
            <a:r>
              <a:rPr lang="en-US" sz="2000"/>
              <a:t> las </a:t>
            </a:r>
            <a:r>
              <a:rPr lang="en-US" sz="2000" err="1"/>
              <a:t>instancias</a:t>
            </a:r>
            <a:r>
              <a:rPr lang="en-US" sz="2000"/>
              <a:t> de la Red BVS </a:t>
            </a:r>
            <a:r>
              <a:rPr lang="en-US" sz="2000" err="1"/>
              <a:t>cuando</a:t>
            </a:r>
            <a:r>
              <a:rPr lang="en-US" sz="2000"/>
              <a:t> </a:t>
            </a:r>
            <a:r>
              <a:rPr lang="en-US" sz="2000" err="1"/>
              <a:t>adoptan</a:t>
            </a:r>
            <a:r>
              <a:rPr lang="en-US" sz="2000"/>
              <a:t> las </a:t>
            </a:r>
            <a:r>
              <a:rPr lang="en-US" sz="2000" err="1"/>
              <a:t>metodologías</a:t>
            </a:r>
            <a:r>
              <a:rPr lang="en-US" sz="2000"/>
              <a:t>, </a:t>
            </a:r>
            <a:r>
              <a:rPr lang="en-US" sz="2000" err="1"/>
              <a:t>tecnologías</a:t>
            </a:r>
            <a:r>
              <a:rPr lang="en-US" sz="2000"/>
              <a:t> y </a:t>
            </a:r>
            <a:r>
              <a:rPr lang="en-US" sz="2000" err="1"/>
              <a:t>buenas</a:t>
            </a:r>
            <a:r>
              <a:rPr lang="en-US" sz="2000"/>
              <a:t> </a:t>
            </a:r>
            <a:r>
              <a:rPr lang="en-US" sz="2000" err="1"/>
              <a:t>prácticas</a:t>
            </a:r>
            <a:r>
              <a:rPr lang="en-US" sz="2000"/>
              <a:t> que se </a:t>
            </a:r>
            <a:r>
              <a:rPr lang="en-US" sz="2000" err="1"/>
              <a:t>preconizan</a:t>
            </a:r>
            <a:r>
              <a:rPr lang="en-US" sz="2000"/>
              <a:t> </a:t>
            </a:r>
            <a:r>
              <a:rPr lang="en-US" sz="2000" err="1"/>
              <a:t>en</a:t>
            </a:r>
            <a:r>
              <a:rPr lang="en-US" sz="2000"/>
              <a:t> </a:t>
            </a:r>
            <a:r>
              <a:rPr lang="en-US" sz="2000" err="1"/>
              <a:t>esta</a:t>
            </a:r>
            <a:r>
              <a:rPr lang="en-US" sz="2000"/>
              <a:t> </a:t>
            </a:r>
            <a:r>
              <a:rPr lang="en-US" sz="2000" err="1"/>
              <a:t>guía</a:t>
            </a:r>
            <a:r>
              <a:rPr lang="en-US" sz="2000"/>
              <a:t>. Este </a:t>
            </a:r>
            <a:r>
              <a:rPr lang="en-US" sz="2000" err="1"/>
              <a:t>modelo</a:t>
            </a:r>
            <a:r>
              <a:rPr lang="en-US" sz="2000"/>
              <a:t> define </a:t>
            </a:r>
            <a:r>
              <a:rPr lang="en-US" sz="2000" err="1"/>
              <a:t>una</a:t>
            </a:r>
            <a:r>
              <a:rPr lang="en-US" sz="2000"/>
              <a:t> </a:t>
            </a:r>
            <a:r>
              <a:rPr lang="en-US" sz="2000" err="1"/>
              <a:t>estructura</a:t>
            </a:r>
            <a:r>
              <a:rPr lang="en-US" sz="2000"/>
              <a:t> de </a:t>
            </a:r>
            <a:r>
              <a:rPr lang="en-US" sz="2000" err="1"/>
              <a:t>evolución</a:t>
            </a:r>
            <a:r>
              <a:rPr lang="en-US" sz="2000"/>
              <a:t> </a:t>
            </a:r>
            <a:r>
              <a:rPr lang="en-US" sz="2000" err="1"/>
              <a:t>en</a:t>
            </a:r>
            <a:r>
              <a:rPr lang="en-US" sz="2000"/>
              <a:t> </a:t>
            </a:r>
            <a:r>
              <a:rPr lang="en-US" sz="2000" err="1"/>
              <a:t>niveles</a:t>
            </a:r>
            <a:r>
              <a:rPr lang="en-US" sz="2000"/>
              <a:t> </a:t>
            </a:r>
            <a:r>
              <a:rPr lang="en-US" sz="2000" err="1"/>
              <a:t>sucesivos</a:t>
            </a:r>
            <a:r>
              <a:rPr lang="en-US" sz="2000"/>
              <a:t>, y es </a:t>
            </a:r>
            <a:r>
              <a:rPr lang="en-US" sz="2000" err="1"/>
              <a:t>necesario</a:t>
            </a:r>
            <a:r>
              <a:rPr lang="en-US" sz="2000"/>
              <a:t> pasar </a:t>
            </a:r>
            <a:r>
              <a:rPr lang="en-US" sz="2000" err="1"/>
              <a:t>cada</a:t>
            </a:r>
            <a:r>
              <a:rPr lang="en-US" sz="2000"/>
              <a:t> </a:t>
            </a:r>
            <a:r>
              <a:rPr lang="en-US" sz="2000" err="1"/>
              <a:t>nivel</a:t>
            </a:r>
            <a:r>
              <a:rPr lang="en-US" sz="2000"/>
              <a:t> para </a:t>
            </a:r>
            <a:r>
              <a:rPr lang="en-US" sz="2000" err="1"/>
              <a:t>alcanzar</a:t>
            </a:r>
            <a:r>
              <a:rPr lang="en-US" sz="2000"/>
              <a:t> </a:t>
            </a:r>
            <a:r>
              <a:rPr lang="en-US" sz="2000" err="1"/>
              <a:t>una</a:t>
            </a:r>
            <a:r>
              <a:rPr lang="en-US" sz="2000"/>
              <a:t> </a:t>
            </a:r>
            <a:r>
              <a:rPr lang="en-US" sz="2000" err="1"/>
              <a:t>madurez</a:t>
            </a:r>
            <a:r>
              <a:rPr lang="en-US" sz="2000"/>
              <a:t> total </a:t>
            </a:r>
            <a:r>
              <a:rPr lang="en-US" sz="2000" err="1"/>
              <a:t>en</a:t>
            </a:r>
            <a:r>
              <a:rPr lang="en-US" sz="2000"/>
              <a:t> la </a:t>
            </a:r>
            <a:r>
              <a:rPr lang="en-US" sz="2000" err="1"/>
              <a:t>adopción</a:t>
            </a:r>
            <a:r>
              <a:rPr lang="en-US" sz="2000"/>
              <a:t> del </a:t>
            </a:r>
            <a:r>
              <a:rPr lang="en-US" sz="2000" err="1"/>
              <a:t>Modelo</a:t>
            </a:r>
            <a:r>
              <a:rPr lang="en-US" sz="2000"/>
              <a:t> BVS.</a:t>
            </a:r>
            <a:endParaRPr lang="en-US" sz="2000">
              <a:cs typeface="Calibri"/>
            </a:endParaRPr>
          </a:p>
        </p:txBody>
      </p:sp>
      <p:pic>
        <p:nvPicPr>
          <p:cNvPr id="6" name="Picture 6" descr="Shape&#10;&#10;Description automatically generated">
            <a:extLst>
              <a:ext uri="{FF2B5EF4-FFF2-40B4-BE49-F238E27FC236}">
                <a16:creationId xmlns:a16="http://schemas.microsoft.com/office/drawing/2014/main" id="{21C7059F-9F36-E649-E278-A1F0C5237413}"/>
              </a:ext>
            </a:extLst>
          </p:cNvPr>
          <p:cNvPicPr>
            <a:picLocks noChangeAspect="1"/>
          </p:cNvPicPr>
          <p:nvPr/>
        </p:nvPicPr>
        <p:blipFill>
          <a:blip r:embed="rId3"/>
          <a:stretch>
            <a:fillRect/>
          </a:stretch>
        </p:blipFill>
        <p:spPr>
          <a:xfrm>
            <a:off x="9425552" y="4573886"/>
            <a:ext cx="2459065" cy="1868940"/>
          </a:xfrm>
          <a:prstGeom prst="rect">
            <a:avLst/>
          </a:prstGeom>
        </p:spPr>
      </p:pic>
    </p:spTree>
    <p:extLst>
      <p:ext uri="{BB962C8B-B14F-4D97-AF65-F5344CB8AC3E}">
        <p14:creationId xmlns:p14="http://schemas.microsoft.com/office/powerpoint/2010/main" val="8127214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8D1557-9F4F-AE4F-6B3F-D741ACC725AF}"/>
              </a:ext>
            </a:extLst>
          </p:cNvPr>
          <p:cNvSpPr>
            <a:spLocks noGrp="1"/>
          </p:cNvSpPr>
          <p:nvPr>
            <p:ph idx="1"/>
          </p:nvPr>
        </p:nvSpPr>
        <p:spPr>
          <a:xfrm>
            <a:off x="273756" y="202846"/>
            <a:ext cx="7712269" cy="1074930"/>
          </a:xfrm>
        </p:spPr>
        <p:txBody>
          <a:bodyPr vert="horz" lIns="91440" tIns="45720" rIns="91440" bIns="45720" rtlCol="0" anchor="t">
            <a:noAutofit/>
          </a:bodyPr>
          <a:lstStyle/>
          <a:p>
            <a:pPr marL="0" indent="0">
              <a:buNone/>
            </a:pPr>
            <a:r>
              <a:rPr lang="es-ES" sz="3200" b="1">
                <a:solidFill>
                  <a:srgbClr val="002060"/>
                </a:solidFill>
                <a:cs typeface="Calibri"/>
              </a:rPr>
              <a:t>De esta forma, una Instancia BVS refleja y expresa la realización del trabajo en red alineado con los tres Pilares de la BVS</a:t>
            </a:r>
            <a:endParaRPr lang="en-US" sz="3200" b="1">
              <a:solidFill>
                <a:srgbClr val="002060"/>
              </a:solidFill>
              <a:ea typeface="+mn-lt"/>
              <a:cs typeface="+mn-lt"/>
            </a:endParaRPr>
          </a:p>
        </p:txBody>
      </p:sp>
      <p:grpSp>
        <p:nvGrpSpPr>
          <p:cNvPr id="10" name="Group 9">
            <a:extLst>
              <a:ext uri="{FF2B5EF4-FFF2-40B4-BE49-F238E27FC236}">
                <a16:creationId xmlns:a16="http://schemas.microsoft.com/office/drawing/2014/main" id="{D4FF5BEC-2CEC-3F4C-8F6F-C3FCD5EF9DFA}"/>
              </a:ext>
            </a:extLst>
          </p:cNvPr>
          <p:cNvGrpSpPr/>
          <p:nvPr/>
        </p:nvGrpSpPr>
        <p:grpSpPr>
          <a:xfrm>
            <a:off x="148433" y="2817674"/>
            <a:ext cx="2883645" cy="1852613"/>
            <a:chOff x="3396432" y="1335883"/>
            <a:chExt cx="5561759" cy="3729884"/>
          </a:xfrm>
        </p:grpSpPr>
        <p:pic>
          <p:nvPicPr>
            <p:cNvPr id="6" name="Picture 5" descr="Os três pilares da BVS: as instituições, os conteúdos e os usuários">
              <a:extLst>
                <a:ext uri="{FF2B5EF4-FFF2-40B4-BE49-F238E27FC236}">
                  <a16:creationId xmlns:a16="http://schemas.microsoft.com/office/drawing/2014/main" id="{38D734E3-29A2-D0B6-8E2F-C11CA99AFC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8826" y="1714542"/>
              <a:ext cx="3369605" cy="3351225"/>
            </a:xfrm>
            <a:prstGeom prst="rect">
              <a:avLst/>
            </a:prstGeom>
            <a:noFill/>
            <a:extLst>
              <a:ext uri="{909E8E84-426E-40DD-AFC4-6F175D3DCCD1}">
                <a14:hiddenFill xmlns:a14="http://schemas.microsoft.com/office/drawing/2010/main">
                  <a:solidFill>
                    <a:srgbClr val="FFFFFF"/>
                  </a:solidFill>
                </a14:hiddenFill>
              </a:ext>
            </a:extLst>
          </p:spPr>
        </p:pic>
        <p:sp>
          <p:nvSpPr>
            <p:cNvPr id="7" name="CaixaDeTexto 6">
              <a:extLst>
                <a:ext uri="{FF2B5EF4-FFF2-40B4-BE49-F238E27FC236}">
                  <a16:creationId xmlns:a16="http://schemas.microsoft.com/office/drawing/2014/main" id="{08FFBD0B-7B89-986F-F8C7-C2C7D88527EB}"/>
                </a:ext>
              </a:extLst>
            </p:cNvPr>
            <p:cNvSpPr txBox="1"/>
            <p:nvPr/>
          </p:nvSpPr>
          <p:spPr>
            <a:xfrm>
              <a:off x="4669748" y="1335883"/>
              <a:ext cx="2338647" cy="557685"/>
            </a:xfrm>
            <a:prstGeom prst="rect">
              <a:avLst/>
            </a:prstGeom>
            <a:noFill/>
          </p:spPr>
          <p:txBody>
            <a:bodyPr wrap="square" lIns="91440" tIns="45720" rIns="91440" bIns="45720" anchor="t">
              <a:spAutoFit/>
            </a:bodyPr>
            <a:lstStyle/>
            <a:p>
              <a:pPr algn="ctr"/>
              <a:r>
                <a:rPr lang="es-ES" sz="1200" b="1" i="0">
                  <a:solidFill>
                    <a:srgbClr val="444444"/>
                  </a:solidFill>
                  <a:effectLst/>
                  <a:latin typeface="Open Sans"/>
                  <a:ea typeface="Open Sans"/>
                  <a:cs typeface="Open Sans"/>
                </a:rPr>
                <a:t>Instituciones</a:t>
              </a:r>
              <a:endParaRPr lang="pt-BR" sz="1200">
                <a:latin typeface="Open Sans"/>
                <a:ea typeface="Open Sans"/>
                <a:cs typeface="Open Sans"/>
              </a:endParaRPr>
            </a:p>
          </p:txBody>
        </p:sp>
        <p:sp>
          <p:nvSpPr>
            <p:cNvPr id="8" name="CaixaDeTexto 8">
              <a:extLst>
                <a:ext uri="{FF2B5EF4-FFF2-40B4-BE49-F238E27FC236}">
                  <a16:creationId xmlns:a16="http://schemas.microsoft.com/office/drawing/2014/main" id="{9BF39B87-EC63-5462-39B3-670B6E80DF3D}"/>
                </a:ext>
              </a:extLst>
            </p:cNvPr>
            <p:cNvSpPr txBox="1"/>
            <p:nvPr/>
          </p:nvSpPr>
          <p:spPr>
            <a:xfrm>
              <a:off x="6908708" y="2997071"/>
              <a:ext cx="2049483" cy="557685"/>
            </a:xfrm>
            <a:prstGeom prst="rect">
              <a:avLst/>
            </a:prstGeom>
            <a:noFill/>
          </p:spPr>
          <p:txBody>
            <a:bodyPr wrap="square" lIns="91440" tIns="45720" rIns="91440" bIns="45720" anchor="t">
              <a:spAutoFit/>
            </a:bodyPr>
            <a:lstStyle/>
            <a:p>
              <a:r>
                <a:rPr lang="es-ES" sz="1200" b="1" i="0">
                  <a:solidFill>
                    <a:srgbClr val="444444"/>
                  </a:solidFill>
                  <a:effectLst/>
                  <a:latin typeface="Open Sans"/>
                  <a:ea typeface="Open Sans"/>
                  <a:cs typeface="Open Sans"/>
                </a:rPr>
                <a:t>Contenidos</a:t>
              </a:r>
              <a:endParaRPr lang="pt-BR" sz="1200">
                <a:latin typeface="Open Sans"/>
                <a:ea typeface="Open Sans"/>
                <a:cs typeface="Open Sans"/>
              </a:endParaRPr>
            </a:p>
          </p:txBody>
        </p:sp>
        <p:sp>
          <p:nvSpPr>
            <p:cNvPr id="9" name="CaixaDeTexto 10">
              <a:extLst>
                <a:ext uri="{FF2B5EF4-FFF2-40B4-BE49-F238E27FC236}">
                  <a16:creationId xmlns:a16="http://schemas.microsoft.com/office/drawing/2014/main" id="{E8764F96-82B2-576D-EFB4-B4D39BF48FFD}"/>
                </a:ext>
              </a:extLst>
            </p:cNvPr>
            <p:cNvSpPr txBox="1"/>
            <p:nvPr/>
          </p:nvSpPr>
          <p:spPr>
            <a:xfrm>
              <a:off x="3396432" y="2714940"/>
              <a:ext cx="1815116" cy="557685"/>
            </a:xfrm>
            <a:prstGeom prst="rect">
              <a:avLst/>
            </a:prstGeom>
            <a:noFill/>
          </p:spPr>
          <p:txBody>
            <a:bodyPr wrap="square" lIns="91440" tIns="45720" rIns="91440" bIns="45720" anchor="t">
              <a:spAutoFit/>
            </a:bodyPr>
            <a:lstStyle/>
            <a:p>
              <a:r>
                <a:rPr lang="es-ES" sz="1200" b="1">
                  <a:solidFill>
                    <a:srgbClr val="444444"/>
                  </a:solidFill>
                  <a:latin typeface="Open Sans"/>
                  <a:ea typeface="Open Sans"/>
                  <a:cs typeface="Open Sans"/>
                </a:rPr>
                <a:t>Usuarios</a:t>
              </a:r>
              <a:endParaRPr lang="pt-BR" sz="1200">
                <a:latin typeface="Open Sans"/>
                <a:ea typeface="Open Sans"/>
                <a:cs typeface="Open Sans"/>
              </a:endParaRPr>
            </a:p>
          </p:txBody>
        </p:sp>
      </p:grpSp>
      <p:pic>
        <p:nvPicPr>
          <p:cNvPr id="18" name="Picture 12" descr="A picture containing chart&#10;&#10;Description automatically generated">
            <a:extLst>
              <a:ext uri="{FF2B5EF4-FFF2-40B4-BE49-F238E27FC236}">
                <a16:creationId xmlns:a16="http://schemas.microsoft.com/office/drawing/2014/main" id="{071D1517-DE6E-EB90-7592-4BF0249C6D2F}"/>
              </a:ext>
            </a:extLst>
          </p:cNvPr>
          <p:cNvPicPr>
            <a:picLocks noChangeAspect="1"/>
          </p:cNvPicPr>
          <p:nvPr/>
        </p:nvPicPr>
        <p:blipFill>
          <a:blip r:embed="rId3"/>
          <a:stretch>
            <a:fillRect/>
          </a:stretch>
        </p:blipFill>
        <p:spPr>
          <a:xfrm>
            <a:off x="5878400" y="3783774"/>
            <a:ext cx="1477506" cy="1355939"/>
          </a:xfrm>
          <a:prstGeom prst="rect">
            <a:avLst/>
          </a:prstGeom>
        </p:spPr>
      </p:pic>
      <p:sp>
        <p:nvSpPr>
          <p:cNvPr id="23" name="TextBox 22">
            <a:extLst>
              <a:ext uri="{FF2B5EF4-FFF2-40B4-BE49-F238E27FC236}">
                <a16:creationId xmlns:a16="http://schemas.microsoft.com/office/drawing/2014/main" id="{199DC7A2-C522-7895-4BD5-E32F27D7EEE1}"/>
              </a:ext>
            </a:extLst>
          </p:cNvPr>
          <p:cNvSpPr txBox="1"/>
          <p:nvPr/>
        </p:nvSpPr>
        <p:spPr>
          <a:xfrm>
            <a:off x="4659784" y="2034772"/>
            <a:ext cx="114984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b="1" err="1"/>
              <a:t>Usuarios</a:t>
            </a:r>
            <a:endParaRPr lang="en-US" sz="2000" b="1" err="1">
              <a:cs typeface="Calibri"/>
            </a:endParaRPr>
          </a:p>
        </p:txBody>
      </p:sp>
      <p:sp>
        <p:nvSpPr>
          <p:cNvPr id="24" name="TextBox 23">
            <a:extLst>
              <a:ext uri="{FF2B5EF4-FFF2-40B4-BE49-F238E27FC236}">
                <a16:creationId xmlns:a16="http://schemas.microsoft.com/office/drawing/2014/main" id="{9312B8A5-D42D-67CC-1149-535481F1DCEB}"/>
              </a:ext>
            </a:extLst>
          </p:cNvPr>
          <p:cNvSpPr txBox="1"/>
          <p:nvPr/>
        </p:nvSpPr>
        <p:spPr>
          <a:xfrm>
            <a:off x="5594025" y="3412066"/>
            <a:ext cx="18601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err="1"/>
              <a:t>Instituciones</a:t>
            </a:r>
            <a:r>
              <a:rPr lang="en-US" b="1"/>
              <a:t>/Red</a:t>
            </a:r>
            <a:endParaRPr lang="en-US">
              <a:cs typeface="Calibri" panose="020F0502020204030204"/>
            </a:endParaRPr>
          </a:p>
        </p:txBody>
      </p:sp>
      <p:grpSp>
        <p:nvGrpSpPr>
          <p:cNvPr id="33" name="Group 32">
            <a:extLst>
              <a:ext uri="{FF2B5EF4-FFF2-40B4-BE49-F238E27FC236}">
                <a16:creationId xmlns:a16="http://schemas.microsoft.com/office/drawing/2014/main" id="{FA4D8847-6E0D-6396-A98A-CDC8536FB8CB}"/>
              </a:ext>
            </a:extLst>
          </p:cNvPr>
          <p:cNvGrpSpPr/>
          <p:nvPr/>
        </p:nvGrpSpPr>
        <p:grpSpPr>
          <a:xfrm>
            <a:off x="9433588" y="2070029"/>
            <a:ext cx="2489297" cy="2711248"/>
            <a:chOff x="4800600" y="4967112"/>
            <a:chExt cx="2915500" cy="2943722"/>
          </a:xfrm>
        </p:grpSpPr>
        <p:pic>
          <p:nvPicPr>
            <p:cNvPr id="26" name="Picture 25" descr="Ver a imagem de origem">
              <a:extLst>
                <a:ext uri="{FF2B5EF4-FFF2-40B4-BE49-F238E27FC236}">
                  <a16:creationId xmlns:a16="http://schemas.microsoft.com/office/drawing/2014/main" id="{1C171CE8-9322-1856-584A-F8294A4434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4967112"/>
              <a:ext cx="2915500" cy="2943722"/>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6">
              <a:extLst>
                <a:ext uri="{FF2B5EF4-FFF2-40B4-BE49-F238E27FC236}">
                  <a16:creationId xmlns:a16="http://schemas.microsoft.com/office/drawing/2014/main" id="{40720AF0-24BE-0E22-0299-9D858B467F46}"/>
                </a:ext>
              </a:extLst>
            </p:cNvPr>
            <p:cNvPicPr>
              <a:picLocks noChangeAspect="1"/>
            </p:cNvPicPr>
            <p:nvPr/>
          </p:nvPicPr>
          <p:blipFill>
            <a:blip r:embed="rId5"/>
            <a:stretch>
              <a:fillRect/>
            </a:stretch>
          </p:blipFill>
          <p:spPr>
            <a:xfrm>
              <a:off x="5073111" y="5596524"/>
              <a:ext cx="457200" cy="504825"/>
            </a:xfrm>
            <a:prstGeom prst="rect">
              <a:avLst/>
            </a:prstGeom>
          </p:spPr>
        </p:pic>
      </p:grpSp>
      <p:grpSp>
        <p:nvGrpSpPr>
          <p:cNvPr id="2" name="Group 1">
            <a:extLst>
              <a:ext uri="{FF2B5EF4-FFF2-40B4-BE49-F238E27FC236}">
                <a16:creationId xmlns:a16="http://schemas.microsoft.com/office/drawing/2014/main" id="{B79C1234-CF45-0601-1102-1FBAE4842C68}"/>
              </a:ext>
            </a:extLst>
          </p:cNvPr>
          <p:cNvGrpSpPr/>
          <p:nvPr/>
        </p:nvGrpSpPr>
        <p:grpSpPr>
          <a:xfrm>
            <a:off x="3901799" y="2439828"/>
            <a:ext cx="2722030" cy="813299"/>
            <a:chOff x="5361224" y="3795931"/>
            <a:chExt cx="4659317" cy="1174925"/>
          </a:xfrm>
        </p:grpSpPr>
        <p:pic>
          <p:nvPicPr>
            <p:cNvPr id="32" name="Imagem 4" descr="Background pattern&#10;&#10;Description automatically generated">
              <a:extLst>
                <a:ext uri="{FF2B5EF4-FFF2-40B4-BE49-F238E27FC236}">
                  <a16:creationId xmlns:a16="http://schemas.microsoft.com/office/drawing/2014/main" id="{A02A90BE-CD4C-B876-6812-75984DE2F3CE}"/>
                </a:ext>
              </a:extLst>
            </p:cNvPr>
            <p:cNvPicPr>
              <a:picLocks noChangeAspect="1"/>
            </p:cNvPicPr>
            <p:nvPr/>
          </p:nvPicPr>
          <p:blipFill rotWithShape="1">
            <a:blip r:embed="rId6">
              <a:extLst>
                <a:ext uri="{28A0092B-C50C-407E-A947-70E740481C1C}">
                  <a14:useLocalDpi xmlns:a14="http://schemas.microsoft.com/office/drawing/2010/main" val="0"/>
                </a:ext>
              </a:extLst>
            </a:blip>
            <a:srcRect l="77624" t="36993" r="15225" b="46333"/>
            <a:stretch/>
          </p:blipFill>
          <p:spPr>
            <a:xfrm>
              <a:off x="9144502" y="3795931"/>
              <a:ext cx="876039" cy="1173846"/>
            </a:xfrm>
            <a:prstGeom prst="rect">
              <a:avLst/>
            </a:prstGeom>
          </p:spPr>
        </p:pic>
        <p:pic>
          <p:nvPicPr>
            <p:cNvPr id="20" name="Imagem 4" descr="Background pattern&#10;&#10;Description automatically generated">
              <a:extLst>
                <a:ext uri="{FF2B5EF4-FFF2-40B4-BE49-F238E27FC236}">
                  <a16:creationId xmlns:a16="http://schemas.microsoft.com/office/drawing/2014/main" id="{0DFF57EB-09B3-F28D-4CF1-F3B6C202F9E4}"/>
                </a:ext>
              </a:extLst>
            </p:cNvPr>
            <p:cNvPicPr>
              <a:picLocks noChangeAspect="1"/>
            </p:cNvPicPr>
            <p:nvPr/>
          </p:nvPicPr>
          <p:blipFill rotWithShape="1">
            <a:blip r:embed="rId6">
              <a:extLst>
                <a:ext uri="{28A0092B-C50C-407E-A947-70E740481C1C}">
                  <a14:useLocalDpi xmlns:a14="http://schemas.microsoft.com/office/drawing/2010/main" val="0"/>
                </a:ext>
              </a:extLst>
            </a:blip>
            <a:srcRect l="66590" t="50050" r="2122" b="30404"/>
            <a:stretch/>
          </p:blipFill>
          <p:spPr>
            <a:xfrm>
              <a:off x="5361224" y="3810085"/>
              <a:ext cx="3832918" cy="1160771"/>
            </a:xfrm>
            <a:prstGeom prst="rect">
              <a:avLst/>
            </a:prstGeom>
          </p:spPr>
        </p:pic>
        <p:pic>
          <p:nvPicPr>
            <p:cNvPr id="30" name="Picture 30" descr="Icon&#10;&#10;Description automatically generated">
              <a:extLst>
                <a:ext uri="{FF2B5EF4-FFF2-40B4-BE49-F238E27FC236}">
                  <a16:creationId xmlns:a16="http://schemas.microsoft.com/office/drawing/2014/main" id="{456DFFFE-9C98-749F-91AD-6D51FBB2AD1F}"/>
                </a:ext>
              </a:extLst>
            </p:cNvPr>
            <p:cNvPicPr>
              <a:picLocks noChangeAspect="1"/>
            </p:cNvPicPr>
            <p:nvPr/>
          </p:nvPicPr>
          <p:blipFill>
            <a:blip r:embed="rId7"/>
            <a:stretch>
              <a:fillRect/>
            </a:stretch>
          </p:blipFill>
          <p:spPr>
            <a:xfrm>
              <a:off x="9042399" y="3880894"/>
              <a:ext cx="844561" cy="944768"/>
            </a:xfrm>
            <a:prstGeom prst="rect">
              <a:avLst/>
            </a:prstGeom>
          </p:spPr>
        </p:pic>
      </p:grpSp>
      <p:pic>
        <p:nvPicPr>
          <p:cNvPr id="4" name="Picture 4" descr="Diagram&#10;&#10;Description automatically generated">
            <a:extLst>
              <a:ext uri="{FF2B5EF4-FFF2-40B4-BE49-F238E27FC236}">
                <a16:creationId xmlns:a16="http://schemas.microsoft.com/office/drawing/2014/main" id="{9BBC4223-C4AB-A95C-860D-81EBAE5792F2}"/>
              </a:ext>
            </a:extLst>
          </p:cNvPr>
          <p:cNvPicPr>
            <a:picLocks noChangeAspect="1"/>
          </p:cNvPicPr>
          <p:nvPr/>
        </p:nvPicPr>
        <p:blipFill>
          <a:blip r:embed="rId8"/>
          <a:stretch>
            <a:fillRect/>
          </a:stretch>
        </p:blipFill>
        <p:spPr>
          <a:xfrm>
            <a:off x="3768671" y="3951277"/>
            <a:ext cx="1787471" cy="1138125"/>
          </a:xfrm>
          <a:prstGeom prst="rect">
            <a:avLst/>
          </a:prstGeom>
        </p:spPr>
      </p:pic>
      <p:sp>
        <p:nvSpPr>
          <p:cNvPr id="21" name="TextBox 20">
            <a:extLst>
              <a:ext uri="{FF2B5EF4-FFF2-40B4-BE49-F238E27FC236}">
                <a16:creationId xmlns:a16="http://schemas.microsoft.com/office/drawing/2014/main" id="{1349471B-7B6D-975F-E352-05F541FE58FD}"/>
              </a:ext>
            </a:extLst>
          </p:cNvPr>
          <p:cNvSpPr txBox="1"/>
          <p:nvPr/>
        </p:nvSpPr>
        <p:spPr>
          <a:xfrm>
            <a:off x="3923614" y="3545858"/>
            <a:ext cx="1472722"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b="1" err="1"/>
              <a:t>Contenidos</a:t>
            </a:r>
            <a:endParaRPr lang="en-US" sz="2000" b="1" err="1">
              <a:cs typeface="Calibri"/>
            </a:endParaRPr>
          </a:p>
        </p:txBody>
      </p:sp>
      <p:sp>
        <p:nvSpPr>
          <p:cNvPr id="22" name="TextBox 21">
            <a:extLst>
              <a:ext uri="{FF2B5EF4-FFF2-40B4-BE49-F238E27FC236}">
                <a16:creationId xmlns:a16="http://schemas.microsoft.com/office/drawing/2014/main" id="{F08EC369-EFB4-3C6B-3E7C-C8D17CC6EE28}"/>
              </a:ext>
            </a:extLst>
          </p:cNvPr>
          <p:cNvSpPr txBox="1"/>
          <p:nvPr/>
        </p:nvSpPr>
        <p:spPr>
          <a:xfrm>
            <a:off x="9761310" y="1931449"/>
            <a:ext cx="1614789"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err="1"/>
              <a:t>Instancia</a:t>
            </a:r>
            <a:r>
              <a:rPr lang="en-US" sz="2000" b="1"/>
              <a:t> BVS</a:t>
            </a:r>
            <a:endParaRPr lang="en-US" sz="2000" b="1" err="1">
              <a:cs typeface="Calibri"/>
            </a:endParaRPr>
          </a:p>
        </p:txBody>
      </p:sp>
      <p:cxnSp>
        <p:nvCxnSpPr>
          <p:cNvPr id="13" name="Straight Arrow Connector 12">
            <a:extLst>
              <a:ext uri="{FF2B5EF4-FFF2-40B4-BE49-F238E27FC236}">
                <a16:creationId xmlns:a16="http://schemas.microsoft.com/office/drawing/2014/main" id="{DA4B1A9B-3355-29EB-F844-944C5477AAE8}"/>
              </a:ext>
            </a:extLst>
          </p:cNvPr>
          <p:cNvCxnSpPr/>
          <p:nvPr/>
        </p:nvCxnSpPr>
        <p:spPr>
          <a:xfrm flipV="1">
            <a:off x="1957953" y="2827147"/>
            <a:ext cx="1792635" cy="3642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Oval 4">
            <a:extLst>
              <a:ext uri="{FF2B5EF4-FFF2-40B4-BE49-F238E27FC236}">
                <a16:creationId xmlns:a16="http://schemas.microsoft.com/office/drawing/2014/main" id="{07584ABA-1BC2-6302-A300-78DE81A6CDA5}"/>
              </a:ext>
            </a:extLst>
          </p:cNvPr>
          <p:cNvSpPr/>
          <p:nvPr/>
        </p:nvSpPr>
        <p:spPr>
          <a:xfrm>
            <a:off x="3042833" y="1822342"/>
            <a:ext cx="4494508" cy="3448372"/>
          </a:xfrm>
          <a:prstGeom prst="ellipse">
            <a:avLst/>
          </a:prstGeom>
          <a:noFill/>
          <a:ln w="28575">
            <a:solidFill>
              <a:srgbClr val="00B0F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4" descr="A picture containing timeline&#10;&#10;Description automatically generated">
            <a:extLst>
              <a:ext uri="{FF2B5EF4-FFF2-40B4-BE49-F238E27FC236}">
                <a16:creationId xmlns:a16="http://schemas.microsoft.com/office/drawing/2014/main" id="{CC0F7CC7-C41F-F618-9540-299724774C2E}"/>
              </a:ext>
            </a:extLst>
          </p:cNvPr>
          <p:cNvPicPr>
            <a:picLocks noChangeAspect="1"/>
          </p:cNvPicPr>
          <p:nvPr/>
        </p:nvPicPr>
        <p:blipFill>
          <a:blip r:embed="rId9"/>
          <a:stretch>
            <a:fillRect/>
          </a:stretch>
        </p:blipFill>
        <p:spPr>
          <a:xfrm>
            <a:off x="6950134" y="5143639"/>
            <a:ext cx="2396843" cy="1328854"/>
          </a:xfrm>
          <a:prstGeom prst="rect">
            <a:avLst/>
          </a:prstGeom>
        </p:spPr>
      </p:pic>
      <p:pic>
        <p:nvPicPr>
          <p:cNvPr id="29" name="Picture 8" descr="Diagram&#10;&#10;Description automatically generated">
            <a:extLst>
              <a:ext uri="{FF2B5EF4-FFF2-40B4-BE49-F238E27FC236}">
                <a16:creationId xmlns:a16="http://schemas.microsoft.com/office/drawing/2014/main" id="{4E847F26-3578-0477-ABC7-ABC83CE062E3}"/>
              </a:ext>
            </a:extLst>
          </p:cNvPr>
          <p:cNvPicPr>
            <a:picLocks noChangeAspect="1"/>
          </p:cNvPicPr>
          <p:nvPr/>
        </p:nvPicPr>
        <p:blipFill>
          <a:blip r:embed="rId10"/>
          <a:stretch>
            <a:fillRect/>
          </a:stretch>
        </p:blipFill>
        <p:spPr>
          <a:xfrm>
            <a:off x="2775228" y="5187710"/>
            <a:ext cx="1154625" cy="1146537"/>
          </a:xfrm>
          <a:prstGeom prst="rect">
            <a:avLst/>
          </a:prstGeom>
        </p:spPr>
      </p:pic>
      <p:pic>
        <p:nvPicPr>
          <p:cNvPr id="14" name="Picture 14" descr="A picture containing table&#10;&#10;Description automatically generated">
            <a:extLst>
              <a:ext uri="{FF2B5EF4-FFF2-40B4-BE49-F238E27FC236}">
                <a16:creationId xmlns:a16="http://schemas.microsoft.com/office/drawing/2014/main" id="{A989BE65-263C-F534-F2A6-70B943E9FD81}"/>
              </a:ext>
            </a:extLst>
          </p:cNvPr>
          <p:cNvPicPr>
            <a:picLocks noChangeAspect="1"/>
          </p:cNvPicPr>
          <p:nvPr/>
        </p:nvPicPr>
        <p:blipFill>
          <a:blip r:embed="rId11"/>
          <a:stretch>
            <a:fillRect/>
          </a:stretch>
        </p:blipFill>
        <p:spPr>
          <a:xfrm>
            <a:off x="4892298" y="5275240"/>
            <a:ext cx="1490421" cy="1421961"/>
          </a:xfrm>
          <a:prstGeom prst="rect">
            <a:avLst/>
          </a:prstGeom>
        </p:spPr>
      </p:pic>
      <p:cxnSp>
        <p:nvCxnSpPr>
          <p:cNvPr id="34" name="Straight Arrow Connector 33">
            <a:extLst>
              <a:ext uri="{FF2B5EF4-FFF2-40B4-BE49-F238E27FC236}">
                <a16:creationId xmlns:a16="http://schemas.microsoft.com/office/drawing/2014/main" id="{5E55150E-17A0-5D8B-97CB-ED36EED5C24C}"/>
              </a:ext>
            </a:extLst>
          </p:cNvPr>
          <p:cNvCxnSpPr>
            <a:cxnSpLocks/>
          </p:cNvCxnSpPr>
          <p:nvPr/>
        </p:nvCxnSpPr>
        <p:spPr>
          <a:xfrm flipV="1">
            <a:off x="2409986" y="4144503"/>
            <a:ext cx="1095212" cy="41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D18CE257-1630-73BA-95DA-F15EC66BF836}"/>
              </a:ext>
            </a:extLst>
          </p:cNvPr>
          <p:cNvCxnSpPr>
            <a:cxnSpLocks/>
          </p:cNvCxnSpPr>
          <p:nvPr/>
        </p:nvCxnSpPr>
        <p:spPr>
          <a:xfrm flipV="1">
            <a:off x="1105546" y="3485824"/>
            <a:ext cx="2386736" cy="3900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Plus Sign 14">
            <a:extLst>
              <a:ext uri="{FF2B5EF4-FFF2-40B4-BE49-F238E27FC236}">
                <a16:creationId xmlns:a16="http://schemas.microsoft.com/office/drawing/2014/main" id="{0BF6C0AB-316D-18C1-9779-18E97808144B}"/>
              </a:ext>
            </a:extLst>
          </p:cNvPr>
          <p:cNvSpPr/>
          <p:nvPr/>
        </p:nvSpPr>
        <p:spPr>
          <a:xfrm>
            <a:off x="4218121" y="5684002"/>
            <a:ext cx="387458" cy="40037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Plus Sign 35">
            <a:extLst>
              <a:ext uri="{FF2B5EF4-FFF2-40B4-BE49-F238E27FC236}">
                <a16:creationId xmlns:a16="http://schemas.microsoft.com/office/drawing/2014/main" id="{7EC904F2-2FC0-BAC2-AB00-70171903A82D}"/>
              </a:ext>
            </a:extLst>
          </p:cNvPr>
          <p:cNvSpPr/>
          <p:nvPr/>
        </p:nvSpPr>
        <p:spPr>
          <a:xfrm>
            <a:off x="6529951" y="5684001"/>
            <a:ext cx="387458" cy="40037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Arrow Connector 36">
            <a:extLst>
              <a:ext uri="{FF2B5EF4-FFF2-40B4-BE49-F238E27FC236}">
                <a16:creationId xmlns:a16="http://schemas.microsoft.com/office/drawing/2014/main" id="{CE307BC2-F3D1-04DD-9A01-0D70DC622200}"/>
              </a:ext>
            </a:extLst>
          </p:cNvPr>
          <p:cNvCxnSpPr>
            <a:cxnSpLocks/>
          </p:cNvCxnSpPr>
          <p:nvPr/>
        </p:nvCxnSpPr>
        <p:spPr>
          <a:xfrm flipV="1">
            <a:off x="8354399" y="4644478"/>
            <a:ext cx="1366433" cy="9324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40C15203-2440-CAFB-56ED-D98B21A99B8F}"/>
              </a:ext>
            </a:extLst>
          </p:cNvPr>
          <p:cNvCxnSpPr>
            <a:cxnSpLocks/>
          </p:cNvCxnSpPr>
          <p:nvPr/>
        </p:nvCxnSpPr>
        <p:spPr>
          <a:xfrm>
            <a:off x="6969071" y="2881391"/>
            <a:ext cx="2386736" cy="3848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2056077"/>
      </p:ext>
    </p:extLst>
  </p:cSld>
  <p:clrMapOvr>
    <a:masterClrMapping/>
  </p:clrMapOvr>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6124BF9-897F-4AD6-A8E8-BA925BAE6854}"/>
              </a:ext>
            </a:extLst>
          </p:cNvPr>
          <p:cNvSpPr txBox="1"/>
          <p:nvPr/>
        </p:nvSpPr>
        <p:spPr>
          <a:xfrm>
            <a:off x="696367" y="386156"/>
            <a:ext cx="7695630" cy="830997"/>
          </a:xfrm>
          <a:prstGeom prst="rect">
            <a:avLst/>
          </a:prstGeom>
          <a:noFill/>
        </p:spPr>
        <p:txBody>
          <a:bodyPr wrap="square">
            <a:spAutoFit/>
          </a:bodyPr>
          <a:lstStyle/>
          <a:p>
            <a:r>
              <a:rPr lang="pt-BR" sz="4800" b="1" err="1">
                <a:solidFill>
                  <a:srgbClr val="002060"/>
                </a:solidFill>
              </a:rPr>
              <a:t>Las</a:t>
            </a:r>
            <a:r>
              <a:rPr lang="pt-BR" sz="4800" b="1">
                <a:solidFill>
                  <a:srgbClr val="002060"/>
                </a:solidFill>
              </a:rPr>
              <a:t> Fuentes de </a:t>
            </a:r>
            <a:r>
              <a:rPr lang="pt-BR" sz="4800" b="1" err="1">
                <a:solidFill>
                  <a:srgbClr val="002060"/>
                </a:solidFill>
              </a:rPr>
              <a:t>Información</a:t>
            </a:r>
            <a:endParaRPr lang="pt-BR" sz="4800" b="1">
              <a:solidFill>
                <a:srgbClr val="002060"/>
              </a:solidFill>
            </a:endParaRPr>
          </a:p>
        </p:txBody>
      </p:sp>
      <p:pic>
        <p:nvPicPr>
          <p:cNvPr id="34" name="Picture 34" descr="Diagram, timeline&#10;&#10;Description automatically generated">
            <a:extLst>
              <a:ext uri="{FF2B5EF4-FFF2-40B4-BE49-F238E27FC236}">
                <a16:creationId xmlns:a16="http://schemas.microsoft.com/office/drawing/2014/main" id="{EE40B08E-C8AA-8C4C-EDF8-B7BE98DB369B}"/>
              </a:ext>
            </a:extLst>
          </p:cNvPr>
          <p:cNvPicPr>
            <a:picLocks noChangeAspect="1"/>
          </p:cNvPicPr>
          <p:nvPr/>
        </p:nvPicPr>
        <p:blipFill>
          <a:blip r:embed="rId2"/>
          <a:stretch>
            <a:fillRect/>
          </a:stretch>
        </p:blipFill>
        <p:spPr>
          <a:xfrm>
            <a:off x="1198537" y="1438735"/>
            <a:ext cx="9794924" cy="4807104"/>
          </a:xfrm>
          <a:prstGeom prst="rect">
            <a:avLst/>
          </a:prstGeom>
          <a:ln>
            <a:noFill/>
          </a:ln>
          <a:effectLst>
            <a:outerShdw blurRad="190500" algn="tl" rotWithShape="0">
              <a:srgbClr val="000000">
                <a:alpha val="70000"/>
              </a:srgbClr>
            </a:outerShdw>
          </a:effectLst>
        </p:spPr>
      </p:pic>
      <p:pic>
        <p:nvPicPr>
          <p:cNvPr id="4" name="Graphic 4" descr="Checkmark with solid fill">
            <a:extLst>
              <a:ext uri="{FF2B5EF4-FFF2-40B4-BE49-F238E27FC236}">
                <a16:creationId xmlns:a16="http://schemas.microsoft.com/office/drawing/2014/main" id="{1C11CA20-C686-FA03-A279-93FE6A8988F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138766" y="1848173"/>
            <a:ext cx="914400" cy="914400"/>
          </a:xfrm>
          <a:prstGeom prst="rect">
            <a:avLst/>
          </a:prstGeom>
        </p:spPr>
      </p:pic>
      <p:pic>
        <p:nvPicPr>
          <p:cNvPr id="10" name="Graphic 4" descr="Checkmark with solid fill">
            <a:extLst>
              <a:ext uri="{FF2B5EF4-FFF2-40B4-BE49-F238E27FC236}">
                <a16:creationId xmlns:a16="http://schemas.microsoft.com/office/drawing/2014/main" id="{9B99BFB4-5EFF-6A8F-9BC1-EA52CDC0E04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906358" y="1848172"/>
            <a:ext cx="914400" cy="914400"/>
          </a:xfrm>
          <a:prstGeom prst="rect">
            <a:avLst/>
          </a:prstGeom>
        </p:spPr>
      </p:pic>
      <p:pic>
        <p:nvPicPr>
          <p:cNvPr id="11" name="Graphic 4" descr="Checkmark with solid fill">
            <a:extLst>
              <a:ext uri="{FF2B5EF4-FFF2-40B4-BE49-F238E27FC236}">
                <a16:creationId xmlns:a16="http://schemas.microsoft.com/office/drawing/2014/main" id="{AA5BCE9F-3CD8-E211-C95F-A208C96597F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38800" y="1848172"/>
            <a:ext cx="914400" cy="914400"/>
          </a:xfrm>
          <a:prstGeom prst="rect">
            <a:avLst/>
          </a:prstGeom>
        </p:spPr>
      </p:pic>
    </p:spTree>
    <p:extLst>
      <p:ext uri="{BB962C8B-B14F-4D97-AF65-F5344CB8AC3E}">
        <p14:creationId xmlns:p14="http://schemas.microsoft.com/office/powerpoint/2010/main" val="3952261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6124BF9-897F-4AD6-A8E8-BA925BAE6854}"/>
              </a:ext>
            </a:extLst>
          </p:cNvPr>
          <p:cNvSpPr txBox="1"/>
          <p:nvPr/>
        </p:nvSpPr>
        <p:spPr>
          <a:xfrm>
            <a:off x="696367" y="386156"/>
            <a:ext cx="7501902" cy="830997"/>
          </a:xfrm>
          <a:prstGeom prst="rect">
            <a:avLst/>
          </a:prstGeom>
          <a:noFill/>
        </p:spPr>
        <p:txBody>
          <a:bodyPr wrap="square">
            <a:spAutoFit/>
          </a:bodyPr>
          <a:lstStyle/>
          <a:p>
            <a:r>
              <a:rPr lang="pt-BR" sz="4800" b="1" err="1">
                <a:solidFill>
                  <a:srgbClr val="002060"/>
                </a:solidFill>
              </a:rPr>
              <a:t>Las</a:t>
            </a:r>
            <a:r>
              <a:rPr lang="pt-BR" sz="4800" b="1">
                <a:solidFill>
                  <a:srgbClr val="002060"/>
                </a:solidFill>
              </a:rPr>
              <a:t> Fuentes de </a:t>
            </a:r>
            <a:r>
              <a:rPr lang="pt-BR" sz="4800" b="1" err="1">
                <a:solidFill>
                  <a:srgbClr val="002060"/>
                </a:solidFill>
              </a:rPr>
              <a:t>Información</a:t>
            </a:r>
            <a:endParaRPr lang="pt-BR" sz="4800" b="1">
              <a:solidFill>
                <a:srgbClr val="002060"/>
              </a:solidFill>
            </a:endParaRPr>
          </a:p>
        </p:txBody>
      </p:sp>
      <p:grpSp>
        <p:nvGrpSpPr>
          <p:cNvPr id="41" name="Group 40">
            <a:extLst>
              <a:ext uri="{FF2B5EF4-FFF2-40B4-BE49-F238E27FC236}">
                <a16:creationId xmlns:a16="http://schemas.microsoft.com/office/drawing/2014/main" id="{C96C807F-DBFE-2275-9290-92F56FFD925E}"/>
              </a:ext>
            </a:extLst>
          </p:cNvPr>
          <p:cNvGrpSpPr/>
          <p:nvPr/>
        </p:nvGrpSpPr>
        <p:grpSpPr>
          <a:xfrm>
            <a:off x="6610539" y="1243563"/>
            <a:ext cx="4988831" cy="3712409"/>
            <a:chOff x="3645531" y="1335883"/>
            <a:chExt cx="4988831" cy="3712409"/>
          </a:xfrm>
        </p:grpSpPr>
        <p:pic>
          <p:nvPicPr>
            <p:cNvPr id="37" name="Picture 36" descr="Os três pilares da BVS: as instituições, os conteúdos e os usuários">
              <a:extLst>
                <a:ext uri="{FF2B5EF4-FFF2-40B4-BE49-F238E27FC236}">
                  <a16:creationId xmlns:a16="http://schemas.microsoft.com/office/drawing/2014/main" id="{1607C2FF-FFAF-315E-4F08-CA08C4E3BE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8826" y="1714542"/>
              <a:ext cx="3333750" cy="3333750"/>
            </a:xfrm>
            <a:prstGeom prst="rect">
              <a:avLst/>
            </a:prstGeom>
            <a:noFill/>
            <a:extLst>
              <a:ext uri="{909E8E84-426E-40DD-AFC4-6F175D3DCCD1}">
                <a14:hiddenFill xmlns:a14="http://schemas.microsoft.com/office/drawing/2010/main">
                  <a:solidFill>
                    <a:srgbClr val="FFFFFF"/>
                  </a:solidFill>
                </a14:hiddenFill>
              </a:ext>
            </a:extLst>
          </p:spPr>
        </p:pic>
        <p:sp>
          <p:nvSpPr>
            <p:cNvPr id="38" name="CaixaDeTexto 6">
              <a:extLst>
                <a:ext uri="{FF2B5EF4-FFF2-40B4-BE49-F238E27FC236}">
                  <a16:creationId xmlns:a16="http://schemas.microsoft.com/office/drawing/2014/main" id="{2EAC9D67-ECBB-EBBA-73F1-3F71D708C775}"/>
                </a:ext>
              </a:extLst>
            </p:cNvPr>
            <p:cNvSpPr txBox="1"/>
            <p:nvPr/>
          </p:nvSpPr>
          <p:spPr>
            <a:xfrm>
              <a:off x="4669747" y="1335883"/>
              <a:ext cx="1989909" cy="369332"/>
            </a:xfrm>
            <a:prstGeom prst="rect">
              <a:avLst/>
            </a:prstGeom>
            <a:noFill/>
          </p:spPr>
          <p:txBody>
            <a:bodyPr wrap="square" lIns="91440" tIns="45720" rIns="91440" bIns="45720" anchor="t">
              <a:spAutoFit/>
            </a:bodyPr>
            <a:lstStyle/>
            <a:p>
              <a:pPr algn="ctr"/>
              <a:r>
                <a:rPr lang="es-ES" b="1" i="0">
                  <a:solidFill>
                    <a:srgbClr val="444444"/>
                  </a:solidFill>
                  <a:effectLst/>
                  <a:latin typeface="Open Sans"/>
                  <a:ea typeface="Open Sans"/>
                  <a:cs typeface="Open Sans"/>
                </a:rPr>
                <a:t>Instituciones</a:t>
              </a:r>
              <a:endParaRPr lang="pt-BR">
                <a:latin typeface="Open Sans"/>
                <a:ea typeface="Open Sans"/>
                <a:cs typeface="Open Sans"/>
              </a:endParaRPr>
            </a:p>
          </p:txBody>
        </p:sp>
        <p:sp>
          <p:nvSpPr>
            <p:cNvPr id="39" name="CaixaDeTexto 8">
              <a:extLst>
                <a:ext uri="{FF2B5EF4-FFF2-40B4-BE49-F238E27FC236}">
                  <a16:creationId xmlns:a16="http://schemas.microsoft.com/office/drawing/2014/main" id="{DCEB683D-B8F6-E6DE-42AF-9ABAB121A191}"/>
                </a:ext>
              </a:extLst>
            </p:cNvPr>
            <p:cNvSpPr txBox="1"/>
            <p:nvPr/>
          </p:nvSpPr>
          <p:spPr>
            <a:xfrm>
              <a:off x="7132133" y="2997072"/>
              <a:ext cx="1502229" cy="369332"/>
            </a:xfrm>
            <a:prstGeom prst="rect">
              <a:avLst/>
            </a:prstGeom>
            <a:noFill/>
          </p:spPr>
          <p:txBody>
            <a:bodyPr wrap="square">
              <a:spAutoFit/>
            </a:bodyPr>
            <a:lstStyle/>
            <a:p>
              <a:r>
                <a:rPr lang="es-ES" b="1" i="0">
                  <a:solidFill>
                    <a:srgbClr val="444444"/>
                  </a:solidFill>
                  <a:effectLst/>
                  <a:latin typeface="Open Sans" panose="020B0606030504020204" pitchFamily="34" charset="0"/>
                </a:rPr>
                <a:t>Contenidos</a:t>
              </a:r>
              <a:endParaRPr lang="pt-BR"/>
            </a:p>
          </p:txBody>
        </p:sp>
        <p:sp>
          <p:nvSpPr>
            <p:cNvPr id="40" name="CaixaDeTexto 10">
              <a:extLst>
                <a:ext uri="{FF2B5EF4-FFF2-40B4-BE49-F238E27FC236}">
                  <a16:creationId xmlns:a16="http://schemas.microsoft.com/office/drawing/2014/main" id="{5586FCB8-ECC2-0510-2BA8-3547836661B5}"/>
                </a:ext>
              </a:extLst>
            </p:cNvPr>
            <p:cNvSpPr txBox="1"/>
            <p:nvPr/>
          </p:nvSpPr>
          <p:spPr>
            <a:xfrm>
              <a:off x="3645531" y="3000964"/>
              <a:ext cx="1267097" cy="369332"/>
            </a:xfrm>
            <a:prstGeom prst="rect">
              <a:avLst/>
            </a:prstGeom>
            <a:noFill/>
          </p:spPr>
          <p:txBody>
            <a:bodyPr wrap="square">
              <a:spAutoFit/>
            </a:bodyPr>
            <a:lstStyle/>
            <a:p>
              <a:r>
                <a:rPr lang="es-ES" b="1" i="0">
                  <a:solidFill>
                    <a:srgbClr val="444444"/>
                  </a:solidFill>
                  <a:effectLst/>
                  <a:latin typeface="Open Sans" panose="020B0606030504020204" pitchFamily="34" charset="0"/>
                </a:rPr>
                <a:t>usuarios</a:t>
              </a:r>
              <a:endParaRPr lang="pt-BR"/>
            </a:p>
          </p:txBody>
        </p:sp>
      </p:grpSp>
      <p:pic>
        <p:nvPicPr>
          <p:cNvPr id="43" name="Graphic 43" descr="Magnifying glass outline">
            <a:extLst>
              <a:ext uri="{FF2B5EF4-FFF2-40B4-BE49-F238E27FC236}">
                <a16:creationId xmlns:a16="http://schemas.microsoft.com/office/drawing/2014/main" id="{7D8C6B28-53C3-4052-ADE9-DDFED083158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50692" y="2869285"/>
            <a:ext cx="2722535" cy="2748365"/>
          </a:xfrm>
          <a:prstGeom prst="rect">
            <a:avLst/>
          </a:prstGeom>
        </p:spPr>
      </p:pic>
      <p:sp>
        <p:nvSpPr>
          <p:cNvPr id="44" name="TextBox 43">
            <a:extLst>
              <a:ext uri="{FF2B5EF4-FFF2-40B4-BE49-F238E27FC236}">
                <a16:creationId xmlns:a16="http://schemas.microsoft.com/office/drawing/2014/main" id="{16AD2E5E-4961-9C20-838A-B493D45F054E}"/>
              </a:ext>
            </a:extLst>
          </p:cNvPr>
          <p:cNvSpPr txBox="1"/>
          <p:nvPr/>
        </p:nvSpPr>
        <p:spPr>
          <a:xfrm>
            <a:off x="720672" y="1624738"/>
            <a:ext cx="6139910" cy="44012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t>Los </a:t>
            </a:r>
            <a:r>
              <a:rPr lang="en-US" sz="2800" err="1"/>
              <a:t>contenidos</a:t>
            </a:r>
            <a:r>
              <a:rPr lang="en-US" sz="2800"/>
              <a:t> de la </a:t>
            </a:r>
            <a:r>
              <a:rPr lang="en-US" sz="2800" err="1"/>
              <a:t>instancia</a:t>
            </a:r>
            <a:r>
              <a:rPr lang="en-US" sz="2800"/>
              <a:t> BVS son </a:t>
            </a:r>
            <a:r>
              <a:rPr lang="en-US" sz="2800" err="1"/>
              <a:t>definidos</a:t>
            </a:r>
            <a:r>
              <a:rPr lang="en-US" sz="2800"/>
              <a:t> al </a:t>
            </a:r>
            <a:r>
              <a:rPr lang="en-US" sz="2800" err="1"/>
              <a:t>conocer</a:t>
            </a:r>
            <a:r>
              <a:rPr lang="en-US" sz="2800"/>
              <a:t> sus </a:t>
            </a:r>
            <a:r>
              <a:rPr lang="en-US" sz="2800" b="1" err="1"/>
              <a:t>usuarios</a:t>
            </a:r>
            <a:r>
              <a:rPr lang="en-US" sz="2800"/>
              <a:t>:</a:t>
            </a:r>
            <a:endParaRPr lang="en-US" sz="2800">
              <a:cs typeface="Calibri" panose="020F0502020204030204"/>
            </a:endParaRPr>
          </a:p>
          <a:p>
            <a:endParaRPr lang="en-US" sz="2800">
              <a:cs typeface="Calibri" panose="020F0502020204030204"/>
            </a:endParaRPr>
          </a:p>
          <a:p>
            <a:pPr marL="457200" indent="-457200">
              <a:buFont typeface="Arial"/>
              <a:buChar char="•"/>
            </a:pPr>
            <a:r>
              <a:rPr lang="en-US" sz="2800" err="1">
                <a:cs typeface="Calibri" panose="020F0502020204030204"/>
              </a:rPr>
              <a:t>Cuales</a:t>
            </a:r>
            <a:r>
              <a:rPr lang="en-US" sz="2800">
                <a:cs typeface="Calibri" panose="020F0502020204030204"/>
              </a:rPr>
              <a:t> </a:t>
            </a:r>
            <a:r>
              <a:rPr lang="en-US" sz="2800" err="1">
                <a:cs typeface="Calibri" panose="020F0502020204030204"/>
              </a:rPr>
              <a:t>contenidos</a:t>
            </a:r>
            <a:r>
              <a:rPr lang="en-US" sz="2800">
                <a:cs typeface="Calibri" panose="020F0502020204030204"/>
              </a:rPr>
              <a:t> </a:t>
            </a:r>
            <a:r>
              <a:rPr lang="en-US" sz="2800" err="1">
                <a:cs typeface="Calibri" panose="020F0502020204030204"/>
              </a:rPr>
              <a:t>busca</a:t>
            </a:r>
            <a:r>
              <a:rPr lang="en-US" sz="2800">
                <a:cs typeface="Calibri" panose="020F0502020204030204"/>
              </a:rPr>
              <a:t>;</a:t>
            </a:r>
            <a:endParaRPr lang="en-US" sz="2800"/>
          </a:p>
          <a:p>
            <a:pPr marL="457200" indent="-457200">
              <a:buFont typeface="Arial"/>
              <a:buChar char="•"/>
            </a:pPr>
            <a:r>
              <a:rPr lang="en-US" sz="2800" err="1"/>
              <a:t>Cual</a:t>
            </a:r>
            <a:r>
              <a:rPr lang="en-US" sz="2800"/>
              <a:t> </a:t>
            </a:r>
            <a:r>
              <a:rPr lang="en-US" sz="2800" err="1"/>
              <a:t>el</a:t>
            </a:r>
            <a:r>
              <a:rPr lang="en-US" sz="2800"/>
              <a:t> </a:t>
            </a:r>
            <a:r>
              <a:rPr lang="en-US" sz="2800" err="1"/>
              <a:t>lenguage</a:t>
            </a:r>
            <a:r>
              <a:rPr lang="en-US" sz="2800"/>
              <a:t> es </a:t>
            </a:r>
            <a:r>
              <a:rPr lang="en-US" sz="2800" err="1"/>
              <a:t>el</a:t>
            </a:r>
            <a:r>
              <a:rPr lang="en-US" sz="2800"/>
              <a:t> </a:t>
            </a:r>
            <a:r>
              <a:rPr lang="en-US" sz="2800" err="1"/>
              <a:t>más</a:t>
            </a:r>
            <a:r>
              <a:rPr lang="en-US" sz="2800"/>
              <a:t> </a:t>
            </a:r>
            <a:r>
              <a:rPr lang="en-US" sz="2800" err="1"/>
              <a:t>adecuado</a:t>
            </a:r>
            <a:r>
              <a:rPr lang="en-US" sz="2800"/>
              <a:t>;</a:t>
            </a:r>
            <a:endParaRPr lang="en-US" sz="2800">
              <a:cs typeface="Calibri"/>
            </a:endParaRPr>
          </a:p>
          <a:p>
            <a:pPr marL="457200" indent="-457200">
              <a:buFont typeface="Arial"/>
              <a:buChar char="•"/>
            </a:pPr>
            <a:r>
              <a:rPr lang="en-US" sz="2800" err="1">
                <a:cs typeface="Calibri"/>
              </a:rPr>
              <a:t>Cuales</a:t>
            </a:r>
            <a:r>
              <a:rPr lang="en-US" sz="2800">
                <a:cs typeface="Calibri"/>
              </a:rPr>
              <a:t> </a:t>
            </a:r>
            <a:r>
              <a:rPr lang="en-US" sz="2800" err="1">
                <a:cs typeface="Calibri"/>
              </a:rPr>
              <a:t>formatos</a:t>
            </a:r>
            <a:r>
              <a:rPr lang="en-US" sz="2800">
                <a:cs typeface="Calibri"/>
              </a:rPr>
              <a:t>, </a:t>
            </a:r>
            <a:r>
              <a:rPr lang="en-US" sz="2800" err="1">
                <a:cs typeface="Calibri"/>
              </a:rPr>
              <a:t>soportes</a:t>
            </a:r>
            <a:r>
              <a:rPr lang="en-US" sz="2800">
                <a:cs typeface="Calibri"/>
              </a:rPr>
              <a:t> y </a:t>
            </a:r>
            <a:r>
              <a:rPr lang="en-US" sz="2800" err="1">
                <a:cs typeface="Calibri"/>
              </a:rPr>
              <a:t>dispositivos</a:t>
            </a:r>
            <a:r>
              <a:rPr lang="en-US" sz="2800">
                <a:cs typeface="Calibri"/>
              </a:rPr>
              <a:t> </a:t>
            </a:r>
            <a:r>
              <a:rPr lang="en-US" sz="2800" err="1">
                <a:cs typeface="Calibri"/>
              </a:rPr>
              <a:t>utiliza</a:t>
            </a:r>
            <a:r>
              <a:rPr lang="en-US" sz="2800">
                <a:cs typeface="Calibri"/>
              </a:rPr>
              <a:t>;</a:t>
            </a:r>
          </a:p>
          <a:p>
            <a:pPr marL="457200" indent="-457200">
              <a:buFont typeface="Arial"/>
              <a:buChar char="•"/>
            </a:pPr>
            <a:r>
              <a:rPr lang="en-US" sz="2800">
                <a:cs typeface="Calibri"/>
              </a:rPr>
              <a:t>Para que fines </a:t>
            </a:r>
            <a:r>
              <a:rPr lang="en-US" sz="2800" err="1">
                <a:cs typeface="Calibri"/>
              </a:rPr>
              <a:t>utiliza</a:t>
            </a:r>
            <a:r>
              <a:rPr lang="en-US" sz="2800">
                <a:cs typeface="Calibri"/>
              </a:rPr>
              <a:t> la BVS: </a:t>
            </a:r>
            <a:r>
              <a:rPr lang="en-US" sz="2800" err="1">
                <a:cs typeface="Calibri"/>
              </a:rPr>
              <a:t>estudios</a:t>
            </a:r>
            <a:r>
              <a:rPr lang="en-US" sz="2800">
                <a:cs typeface="Calibri"/>
              </a:rPr>
              <a:t> de </a:t>
            </a:r>
            <a:r>
              <a:rPr lang="en-US" sz="2800" err="1">
                <a:cs typeface="Calibri"/>
              </a:rPr>
              <a:t>grado</a:t>
            </a:r>
            <a:r>
              <a:rPr lang="en-US" sz="2800">
                <a:cs typeface="Calibri"/>
              </a:rPr>
              <a:t>, </a:t>
            </a:r>
            <a:r>
              <a:rPr lang="en-US" sz="2800" err="1">
                <a:cs typeface="Calibri"/>
              </a:rPr>
              <a:t>posgrado</a:t>
            </a:r>
            <a:r>
              <a:rPr lang="en-US" sz="2800">
                <a:cs typeface="Calibri"/>
              </a:rPr>
              <a:t>, para </a:t>
            </a:r>
            <a:r>
              <a:rPr lang="en-US" sz="2800" err="1">
                <a:cs typeface="Calibri"/>
              </a:rPr>
              <a:t>cuidado</a:t>
            </a:r>
            <a:r>
              <a:rPr lang="en-US" sz="2800">
                <a:cs typeface="Calibri"/>
              </a:rPr>
              <a:t> de </a:t>
            </a:r>
            <a:r>
              <a:rPr lang="en-US" sz="2800" err="1">
                <a:cs typeface="Calibri"/>
              </a:rPr>
              <a:t>salud</a:t>
            </a:r>
            <a:r>
              <a:rPr lang="en-US" sz="2800">
                <a:cs typeface="Calibri"/>
              </a:rPr>
              <a:t>, </a:t>
            </a:r>
            <a:r>
              <a:rPr lang="en-US" sz="2800">
                <a:ea typeface="+mn-lt"/>
                <a:cs typeface="+mn-lt"/>
              </a:rPr>
              <a:t>para la </a:t>
            </a:r>
            <a:r>
              <a:rPr lang="en-US" sz="2800" err="1">
                <a:ea typeface="+mn-lt"/>
                <a:cs typeface="+mn-lt"/>
              </a:rPr>
              <a:t>toma</a:t>
            </a:r>
            <a:r>
              <a:rPr lang="en-US" sz="2800">
                <a:ea typeface="+mn-lt"/>
                <a:cs typeface="+mn-lt"/>
              </a:rPr>
              <a:t> de </a:t>
            </a:r>
            <a:r>
              <a:rPr lang="en-US" sz="2800" err="1">
                <a:ea typeface="+mn-lt"/>
                <a:cs typeface="+mn-lt"/>
              </a:rPr>
              <a:t>decisión</a:t>
            </a:r>
            <a:r>
              <a:rPr lang="en-US" sz="2800">
                <a:ea typeface="+mn-lt"/>
                <a:cs typeface="+mn-lt"/>
              </a:rPr>
              <a:t>...</a:t>
            </a:r>
          </a:p>
        </p:txBody>
      </p:sp>
      <p:pic>
        <p:nvPicPr>
          <p:cNvPr id="45" name="Graphic 45" descr="Back with solid fill">
            <a:extLst>
              <a:ext uri="{FF2B5EF4-FFF2-40B4-BE49-F238E27FC236}">
                <a16:creationId xmlns:a16="http://schemas.microsoft.com/office/drawing/2014/main" id="{E8B06194-0BC4-8B40-AF06-9FBCCB738E4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260000">
            <a:off x="7046563" y="2016071"/>
            <a:ext cx="914400" cy="914400"/>
          </a:xfrm>
          <a:prstGeom prst="rect">
            <a:avLst/>
          </a:prstGeom>
        </p:spPr>
      </p:pic>
      <p:pic>
        <p:nvPicPr>
          <p:cNvPr id="47" name="Graphic 45" descr="Back with solid fill">
            <a:extLst>
              <a:ext uri="{FF2B5EF4-FFF2-40B4-BE49-F238E27FC236}">
                <a16:creationId xmlns:a16="http://schemas.microsoft.com/office/drawing/2014/main" id="{2F0B311C-9B17-E845-8861-CDF6A08B9AD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2120000">
            <a:off x="8505986" y="4508714"/>
            <a:ext cx="914400" cy="914400"/>
          </a:xfrm>
          <a:prstGeom prst="rect">
            <a:avLst/>
          </a:prstGeom>
        </p:spPr>
      </p:pic>
      <p:pic>
        <p:nvPicPr>
          <p:cNvPr id="48" name="Graphic 45" descr="Back with solid fill">
            <a:extLst>
              <a:ext uri="{FF2B5EF4-FFF2-40B4-BE49-F238E27FC236}">
                <a16:creationId xmlns:a16="http://schemas.microsoft.com/office/drawing/2014/main" id="{75897B9E-6FC7-E68E-36CD-CB5B22EE4BC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4440000">
            <a:off x="9887919" y="1796511"/>
            <a:ext cx="914400" cy="914400"/>
          </a:xfrm>
          <a:prstGeom prst="rect">
            <a:avLst/>
          </a:prstGeom>
        </p:spPr>
      </p:pic>
    </p:spTree>
    <p:extLst>
      <p:ext uri="{BB962C8B-B14F-4D97-AF65-F5344CB8AC3E}">
        <p14:creationId xmlns:p14="http://schemas.microsoft.com/office/powerpoint/2010/main" val="1935710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DD383F28-00F9-4124-A427-6EFA7429CDD0}"/>
              </a:ext>
            </a:extLst>
          </p:cNvPr>
          <p:cNvSpPr txBox="1"/>
          <p:nvPr/>
        </p:nvSpPr>
        <p:spPr>
          <a:xfrm>
            <a:off x="892628" y="417596"/>
            <a:ext cx="10406743" cy="5386090"/>
          </a:xfrm>
          <a:prstGeom prst="rect">
            <a:avLst/>
          </a:prstGeom>
          <a:noFill/>
        </p:spPr>
        <p:txBody>
          <a:bodyPr wrap="square" lIns="91440" tIns="45720" rIns="91440" bIns="45720" anchor="t">
            <a:spAutoFit/>
          </a:bodyPr>
          <a:lstStyle/>
          <a:p>
            <a:pPr algn="l" rtl="0" fontAlgn="base"/>
            <a:r>
              <a:rPr lang="pt-BR" sz="3600" b="1" i="0">
                <a:solidFill>
                  <a:srgbClr val="002060"/>
                </a:solidFill>
                <a:effectLst/>
                <a:latin typeface="Calibri"/>
                <a:cs typeface="Calibri"/>
              </a:rPr>
              <a:t>Agenda </a:t>
            </a:r>
            <a:r>
              <a:rPr lang="pt-BR" sz="3600" b="1" i="0" err="1">
                <a:solidFill>
                  <a:srgbClr val="002060"/>
                </a:solidFill>
                <a:effectLst/>
                <a:latin typeface="Calibri"/>
                <a:cs typeface="Calibri"/>
              </a:rPr>
              <a:t>del</a:t>
            </a:r>
            <a:r>
              <a:rPr lang="pt-BR" sz="3600" b="1" i="0">
                <a:solidFill>
                  <a:srgbClr val="002060"/>
                </a:solidFill>
                <a:effectLst/>
                <a:latin typeface="Calibri"/>
                <a:cs typeface="Calibri"/>
              </a:rPr>
              <a:t> </a:t>
            </a:r>
            <a:r>
              <a:rPr lang="pt-BR" sz="3600" b="1" i="0" err="1">
                <a:solidFill>
                  <a:srgbClr val="002060"/>
                </a:solidFill>
                <a:effectLst/>
                <a:latin typeface="Calibri"/>
                <a:cs typeface="Calibri"/>
              </a:rPr>
              <a:t>día</a:t>
            </a:r>
            <a:endParaRPr lang="pt-BR" sz="3600" b="0" i="0">
              <a:solidFill>
                <a:srgbClr val="002060"/>
              </a:solidFill>
              <a:effectLst/>
              <a:latin typeface="Calibri"/>
              <a:cs typeface="Calibri"/>
            </a:endParaRPr>
          </a:p>
          <a:p>
            <a:pPr algn="l" rtl="0" fontAlgn="base"/>
            <a:endParaRPr lang="pt-BR" sz="2000" b="0" i="0">
              <a:solidFill>
                <a:srgbClr val="000000"/>
              </a:solidFill>
              <a:effectLst/>
              <a:latin typeface="Segoe UI" panose="020B0502040204020203" pitchFamily="34" charset="0"/>
            </a:endParaRPr>
          </a:p>
          <a:p>
            <a:pPr algn="l"/>
            <a:r>
              <a:rPr lang="pt-BR" sz="2400" b="1" i="0">
                <a:solidFill>
                  <a:srgbClr val="000000"/>
                </a:solidFill>
                <a:effectLst/>
              </a:rPr>
              <a:t>Pilares de una instancia BVS</a:t>
            </a:r>
            <a:r>
              <a:rPr lang="pt-BR" sz="2400" b="0" i="0">
                <a:solidFill>
                  <a:srgbClr val="000000"/>
                </a:solidFill>
                <a:effectLst/>
              </a:rPr>
              <a:t>, por Verônica Abdala, Juliana Sousa e Sueli Suga</a:t>
            </a:r>
            <a:endParaRPr lang="pt-BR" sz="2400" b="0" i="0">
              <a:solidFill>
                <a:srgbClr val="000000"/>
              </a:solidFill>
              <a:effectLst/>
              <a:cs typeface="Calibri"/>
            </a:endParaRPr>
          </a:p>
          <a:p>
            <a:pPr algn="l">
              <a:buFont typeface="Arial" panose="020B0604020202020204" pitchFamily="34" charset="0"/>
              <a:buChar char="•"/>
            </a:pPr>
            <a:endParaRPr lang="en-US" sz="2400" b="0" i="0">
              <a:solidFill>
                <a:srgbClr val="000000"/>
              </a:solidFill>
              <a:effectLst/>
            </a:endParaRPr>
          </a:p>
          <a:p>
            <a:pPr algn="l"/>
            <a:r>
              <a:rPr lang="pt-BR" sz="2400" b="1" i="0" err="1">
                <a:solidFill>
                  <a:srgbClr val="000000"/>
                </a:solidFill>
                <a:effectLst/>
              </a:rPr>
              <a:t>Compartiendo</a:t>
            </a:r>
            <a:r>
              <a:rPr lang="pt-BR" sz="2400" b="1" i="0">
                <a:solidFill>
                  <a:srgbClr val="000000"/>
                </a:solidFill>
                <a:effectLst/>
              </a:rPr>
              <a:t> Experiencia: </a:t>
            </a:r>
            <a:endParaRPr lang="en-US" sz="2400" b="0" i="0">
              <a:solidFill>
                <a:srgbClr val="000000"/>
              </a:solidFill>
              <a:effectLst/>
            </a:endParaRPr>
          </a:p>
          <a:p>
            <a:endParaRPr lang="pt-BR" sz="2400" b="1">
              <a:solidFill>
                <a:srgbClr val="000000"/>
              </a:solidFill>
            </a:endParaRPr>
          </a:p>
          <a:p>
            <a:pPr marL="742950" lvl="1" indent="-285750">
              <a:buFont typeface="Arial" panose="020B0604020202020204" pitchFamily="34" charset="0"/>
              <a:buChar char="•"/>
            </a:pPr>
            <a:r>
              <a:rPr lang="pt-BR" sz="2400" b="0" i="0">
                <a:solidFill>
                  <a:srgbClr val="000000"/>
                </a:solidFill>
                <a:effectLst/>
              </a:rPr>
              <a:t>La BVS y </a:t>
            </a:r>
            <a:r>
              <a:rPr lang="pt-BR" sz="2400" b="0" i="0" err="1">
                <a:solidFill>
                  <a:srgbClr val="000000"/>
                </a:solidFill>
                <a:effectLst/>
              </a:rPr>
              <a:t>las</a:t>
            </a:r>
            <a:r>
              <a:rPr lang="pt-BR" sz="2400" b="0" i="0">
                <a:solidFill>
                  <a:srgbClr val="000000"/>
                </a:solidFill>
                <a:effectLst/>
              </a:rPr>
              <a:t> </a:t>
            </a:r>
            <a:r>
              <a:rPr lang="pt-BR" sz="2400">
                <a:solidFill>
                  <a:srgbClr val="000000"/>
                </a:solidFill>
              </a:rPr>
              <a:t>prioridades</a:t>
            </a:r>
            <a:r>
              <a:rPr lang="pt-BR" sz="2400" b="0" i="0">
                <a:solidFill>
                  <a:srgbClr val="000000"/>
                </a:solidFill>
                <a:effectLst/>
              </a:rPr>
              <a:t> de </a:t>
            </a:r>
            <a:r>
              <a:rPr lang="pt-BR" sz="2400" b="0" i="0" err="1">
                <a:solidFill>
                  <a:srgbClr val="000000"/>
                </a:solidFill>
                <a:effectLst/>
              </a:rPr>
              <a:t>salud</a:t>
            </a:r>
            <a:r>
              <a:rPr lang="pt-BR" sz="2400" b="0" i="0">
                <a:solidFill>
                  <a:srgbClr val="000000"/>
                </a:solidFill>
                <a:effectLst/>
              </a:rPr>
              <a:t> </a:t>
            </a:r>
            <a:r>
              <a:rPr lang="pt-BR" sz="2400" b="0" i="0" err="1">
                <a:solidFill>
                  <a:srgbClr val="000000"/>
                </a:solidFill>
                <a:effectLst/>
              </a:rPr>
              <a:t>del</a:t>
            </a:r>
            <a:r>
              <a:rPr lang="pt-BR" sz="2400" b="0" i="0">
                <a:solidFill>
                  <a:srgbClr val="000000"/>
                </a:solidFill>
                <a:effectLst/>
              </a:rPr>
              <a:t> país, por</a:t>
            </a:r>
            <a:r>
              <a:rPr lang="pt-BR" sz="2400">
                <a:solidFill>
                  <a:srgbClr val="000000"/>
                </a:solidFill>
              </a:rPr>
              <a:t> </a:t>
            </a:r>
            <a:r>
              <a:rPr lang="pt-BR" sz="2400" i="0">
                <a:effectLst/>
                <a:ea typeface="+mn-lt"/>
                <a:cs typeface="+mn-lt"/>
              </a:rPr>
              <a:t>Ana Lorena </a:t>
            </a:r>
            <a:r>
              <a:rPr lang="pt-BR" sz="2400" err="1">
                <a:ea typeface="+mn-lt"/>
                <a:cs typeface="+mn-lt"/>
              </a:rPr>
              <a:t>Niño</a:t>
            </a:r>
            <a:r>
              <a:rPr lang="pt-BR" sz="2400">
                <a:ea typeface="+mn-lt"/>
                <a:cs typeface="+mn-lt"/>
              </a:rPr>
              <a:t> Téllez</a:t>
            </a:r>
            <a:r>
              <a:rPr lang="pt-BR" sz="2400">
                <a:solidFill>
                  <a:srgbClr val="000000"/>
                </a:solidFill>
              </a:rPr>
              <a:t> </a:t>
            </a:r>
            <a:r>
              <a:rPr lang="pt-BR" sz="2400" b="0" i="0">
                <a:solidFill>
                  <a:srgbClr val="000000"/>
                </a:solidFill>
                <a:effectLst/>
              </a:rPr>
              <a:t>- BVS </a:t>
            </a:r>
            <a:r>
              <a:rPr lang="pt-BR" sz="2400" b="0" i="0" err="1">
                <a:solidFill>
                  <a:srgbClr val="000000"/>
                </a:solidFill>
                <a:effectLst/>
              </a:rPr>
              <a:t>Colombia</a:t>
            </a:r>
            <a:endParaRPr lang="pt-BR" sz="2400" b="0" i="0" err="1">
              <a:solidFill>
                <a:srgbClr val="000000"/>
              </a:solidFill>
              <a:effectLst/>
              <a:cs typeface="Calibri"/>
            </a:endParaRPr>
          </a:p>
          <a:p>
            <a:pPr marL="742950" lvl="1" indent="-285750" algn="l">
              <a:buFont typeface="Arial" panose="020B0604020202020204" pitchFamily="34" charset="0"/>
              <a:buChar char="•"/>
            </a:pPr>
            <a:endParaRPr lang="en-US" sz="2400" b="0" i="0">
              <a:solidFill>
                <a:srgbClr val="000000"/>
              </a:solidFill>
              <a:effectLst/>
            </a:endParaRPr>
          </a:p>
          <a:p>
            <a:pPr marL="742950" lvl="1" indent="-285750" algn="l">
              <a:buFont typeface="Arial" panose="020B0604020202020204" pitchFamily="34" charset="0"/>
              <a:buChar char="•"/>
            </a:pPr>
            <a:r>
              <a:rPr lang="en-US" sz="2400" b="0" i="0">
                <a:solidFill>
                  <a:srgbClr val="000000"/>
                </a:solidFill>
                <a:effectLst/>
              </a:rPr>
              <a:t>Los </a:t>
            </a:r>
            <a:r>
              <a:rPr lang="en-US" sz="2400" err="1">
                <a:solidFill>
                  <a:srgbClr val="000000"/>
                </a:solidFill>
              </a:rPr>
              <a:t>retos</a:t>
            </a:r>
            <a:r>
              <a:rPr lang="en-US" sz="2400" b="0" i="0">
                <a:solidFill>
                  <a:srgbClr val="000000"/>
                </a:solidFill>
                <a:effectLst/>
              </a:rPr>
              <a:t> para la </a:t>
            </a:r>
            <a:r>
              <a:rPr lang="en-US" sz="2400" b="0" i="0" err="1">
                <a:solidFill>
                  <a:srgbClr val="000000"/>
                </a:solidFill>
                <a:effectLst/>
              </a:rPr>
              <a:t>expansión</a:t>
            </a:r>
            <a:r>
              <a:rPr lang="en-US" sz="2400" b="0" i="0">
                <a:solidFill>
                  <a:srgbClr val="000000"/>
                </a:solidFill>
                <a:effectLst/>
              </a:rPr>
              <a:t> de la Red, </a:t>
            </a:r>
            <a:r>
              <a:rPr lang="en-US" sz="2400" b="0" i="0" err="1">
                <a:solidFill>
                  <a:srgbClr val="000000"/>
                </a:solidFill>
                <a:effectLst/>
              </a:rPr>
              <a:t>por</a:t>
            </a:r>
            <a:r>
              <a:rPr lang="en-US" sz="2400" b="0" i="0">
                <a:solidFill>
                  <a:srgbClr val="000000"/>
                </a:solidFill>
                <a:effectLst/>
              </a:rPr>
              <a:t> Camila Belo - BVS </a:t>
            </a:r>
            <a:r>
              <a:rPr lang="en-US" sz="2400" b="0" i="0" err="1">
                <a:solidFill>
                  <a:srgbClr val="000000"/>
                </a:solidFill>
                <a:effectLst/>
              </a:rPr>
              <a:t>Prevención</a:t>
            </a:r>
            <a:r>
              <a:rPr lang="en-US" sz="2400" b="0" i="0">
                <a:solidFill>
                  <a:srgbClr val="000000"/>
                </a:solidFill>
                <a:effectLst/>
              </a:rPr>
              <a:t> y Control del </a:t>
            </a:r>
            <a:r>
              <a:rPr lang="en-US" sz="2400" b="0" i="0" err="1">
                <a:solidFill>
                  <a:srgbClr val="000000"/>
                </a:solidFill>
                <a:effectLst/>
              </a:rPr>
              <a:t>Cáncer</a:t>
            </a:r>
            <a:endParaRPr lang="en-US" sz="2400" b="0" i="0">
              <a:solidFill>
                <a:srgbClr val="000000"/>
              </a:solidFill>
              <a:effectLst/>
            </a:endParaRPr>
          </a:p>
          <a:p>
            <a:pPr marL="742950" lvl="1" indent="-285750" algn="l">
              <a:buFont typeface="Arial" panose="020B0604020202020204" pitchFamily="34" charset="0"/>
              <a:buChar char="•"/>
            </a:pPr>
            <a:endParaRPr lang="en-US" sz="2400" b="0" i="0">
              <a:solidFill>
                <a:srgbClr val="000000"/>
              </a:solidFill>
              <a:effectLst/>
            </a:endParaRPr>
          </a:p>
          <a:p>
            <a:pPr marL="742950" lvl="1" indent="-285750" algn="l">
              <a:buFont typeface="Arial" panose="020B0604020202020204" pitchFamily="34" charset="0"/>
              <a:buChar char="•"/>
            </a:pPr>
            <a:r>
              <a:rPr lang="pt-BR" sz="2400" b="0" i="0" err="1">
                <a:solidFill>
                  <a:srgbClr val="000000"/>
                </a:solidFill>
                <a:effectLst/>
              </a:rPr>
              <a:t>Promoviendo</a:t>
            </a:r>
            <a:r>
              <a:rPr lang="pt-BR" sz="2400" b="0" i="0">
                <a:solidFill>
                  <a:srgbClr val="000000"/>
                </a:solidFill>
                <a:effectLst/>
              </a:rPr>
              <a:t> </a:t>
            </a:r>
            <a:r>
              <a:rPr lang="pt-BR" sz="2400" b="0" i="0" err="1">
                <a:solidFill>
                  <a:srgbClr val="000000"/>
                </a:solidFill>
                <a:effectLst/>
              </a:rPr>
              <a:t>los</a:t>
            </a:r>
            <a:r>
              <a:rPr lang="pt-BR" sz="2400" b="0" i="0">
                <a:solidFill>
                  <a:srgbClr val="000000"/>
                </a:solidFill>
                <a:effectLst/>
              </a:rPr>
              <a:t> </a:t>
            </a:r>
            <a:r>
              <a:rPr lang="pt-BR" sz="2400" b="0" i="0" err="1">
                <a:solidFill>
                  <a:srgbClr val="000000"/>
                </a:solidFill>
                <a:effectLst/>
              </a:rPr>
              <a:t>contenidos</a:t>
            </a:r>
            <a:r>
              <a:rPr lang="pt-BR" sz="2400" b="0" i="0">
                <a:solidFill>
                  <a:srgbClr val="000000"/>
                </a:solidFill>
                <a:effectLst/>
              </a:rPr>
              <a:t> </a:t>
            </a:r>
            <a:r>
              <a:rPr lang="pt-BR" sz="2400" b="0" i="0" err="1">
                <a:solidFill>
                  <a:srgbClr val="000000"/>
                </a:solidFill>
                <a:effectLst/>
              </a:rPr>
              <a:t>institucionales</a:t>
            </a:r>
            <a:r>
              <a:rPr lang="pt-BR" sz="2400" b="0" i="0">
                <a:solidFill>
                  <a:srgbClr val="000000"/>
                </a:solidFill>
                <a:effectLst/>
              </a:rPr>
              <a:t> más </a:t>
            </a:r>
            <a:r>
              <a:rPr lang="pt-BR" sz="2400" b="0" i="0" err="1">
                <a:solidFill>
                  <a:srgbClr val="000000"/>
                </a:solidFill>
                <a:effectLst/>
              </a:rPr>
              <a:t>allá</a:t>
            </a:r>
            <a:r>
              <a:rPr lang="pt-BR" sz="2400" b="0" i="0">
                <a:solidFill>
                  <a:srgbClr val="000000"/>
                </a:solidFill>
                <a:effectLst/>
              </a:rPr>
              <a:t> de </a:t>
            </a:r>
            <a:r>
              <a:rPr lang="pt-BR" sz="2400" b="0" i="0" err="1">
                <a:solidFill>
                  <a:srgbClr val="000000"/>
                </a:solidFill>
                <a:effectLst/>
              </a:rPr>
              <a:t>la</a:t>
            </a:r>
            <a:r>
              <a:rPr lang="pt-BR" sz="2400" b="0" i="0">
                <a:solidFill>
                  <a:srgbClr val="000000"/>
                </a:solidFill>
                <a:effectLst/>
              </a:rPr>
              <a:t> </a:t>
            </a:r>
            <a:r>
              <a:rPr lang="pt-BR" sz="2400" b="0" i="0" err="1">
                <a:solidFill>
                  <a:srgbClr val="000000"/>
                </a:solidFill>
                <a:effectLst/>
              </a:rPr>
              <a:t>institución</a:t>
            </a:r>
            <a:r>
              <a:rPr lang="pt-BR" sz="2400" b="0" i="0">
                <a:solidFill>
                  <a:srgbClr val="000000"/>
                </a:solidFill>
                <a:effectLst/>
              </a:rPr>
              <a:t> - por Alicia Ríos - BVS </a:t>
            </a:r>
            <a:r>
              <a:rPr lang="pt-BR" sz="2400" b="0" i="0" err="1">
                <a:solidFill>
                  <a:srgbClr val="000000"/>
                </a:solidFill>
                <a:effectLst/>
              </a:rPr>
              <a:t>Minsa</a:t>
            </a:r>
            <a:r>
              <a:rPr lang="pt-BR" sz="2400" b="0" i="0">
                <a:solidFill>
                  <a:srgbClr val="000000"/>
                </a:solidFill>
                <a:effectLst/>
              </a:rPr>
              <a:t> </a:t>
            </a:r>
            <a:r>
              <a:rPr lang="pt-BR" sz="2400" b="0" i="0" err="1">
                <a:solidFill>
                  <a:srgbClr val="000000"/>
                </a:solidFill>
                <a:effectLst/>
              </a:rPr>
              <a:t>Perú</a:t>
            </a:r>
            <a:endParaRPr lang="en-US" sz="2400" b="0" i="0">
              <a:solidFill>
                <a:srgbClr val="000000"/>
              </a:solidFill>
              <a:effectLst/>
            </a:endParaRPr>
          </a:p>
        </p:txBody>
      </p:sp>
    </p:spTree>
    <p:extLst>
      <p:ext uri="{BB962C8B-B14F-4D97-AF65-F5344CB8AC3E}">
        <p14:creationId xmlns:p14="http://schemas.microsoft.com/office/powerpoint/2010/main" val="3583032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6124BF9-897F-4AD6-A8E8-BA925BAE6854}"/>
              </a:ext>
            </a:extLst>
          </p:cNvPr>
          <p:cNvSpPr txBox="1"/>
          <p:nvPr/>
        </p:nvSpPr>
        <p:spPr>
          <a:xfrm>
            <a:off x="696367" y="386156"/>
            <a:ext cx="7295258" cy="830997"/>
          </a:xfrm>
          <a:prstGeom prst="rect">
            <a:avLst/>
          </a:prstGeom>
          <a:noFill/>
        </p:spPr>
        <p:txBody>
          <a:bodyPr wrap="square">
            <a:spAutoFit/>
          </a:bodyPr>
          <a:lstStyle/>
          <a:p>
            <a:r>
              <a:rPr lang="pt-BR" sz="4800" b="1" err="1">
                <a:solidFill>
                  <a:srgbClr val="002060"/>
                </a:solidFill>
              </a:rPr>
              <a:t>Las</a:t>
            </a:r>
            <a:r>
              <a:rPr lang="pt-BR" sz="4800" b="1">
                <a:solidFill>
                  <a:srgbClr val="002060"/>
                </a:solidFill>
              </a:rPr>
              <a:t> Fuentes de </a:t>
            </a:r>
            <a:r>
              <a:rPr lang="pt-BR" sz="4800" b="1" err="1">
                <a:solidFill>
                  <a:srgbClr val="002060"/>
                </a:solidFill>
              </a:rPr>
              <a:t>Información</a:t>
            </a:r>
            <a:endParaRPr lang="pt-BR" sz="4800" b="1">
              <a:solidFill>
                <a:srgbClr val="002060"/>
              </a:solidFill>
            </a:endParaRPr>
          </a:p>
        </p:txBody>
      </p:sp>
      <p:grpSp>
        <p:nvGrpSpPr>
          <p:cNvPr id="41" name="Group 40">
            <a:extLst>
              <a:ext uri="{FF2B5EF4-FFF2-40B4-BE49-F238E27FC236}">
                <a16:creationId xmlns:a16="http://schemas.microsoft.com/office/drawing/2014/main" id="{C96C807F-DBFE-2275-9290-92F56FFD925E}"/>
              </a:ext>
            </a:extLst>
          </p:cNvPr>
          <p:cNvGrpSpPr/>
          <p:nvPr/>
        </p:nvGrpSpPr>
        <p:grpSpPr>
          <a:xfrm>
            <a:off x="6881759" y="1243563"/>
            <a:ext cx="4988831" cy="3712409"/>
            <a:chOff x="3645531" y="1335883"/>
            <a:chExt cx="4988831" cy="3712409"/>
          </a:xfrm>
        </p:grpSpPr>
        <p:pic>
          <p:nvPicPr>
            <p:cNvPr id="37" name="Picture 36" descr="Os três pilares da BVS: as instituições, os conteúdos e os usuários">
              <a:extLst>
                <a:ext uri="{FF2B5EF4-FFF2-40B4-BE49-F238E27FC236}">
                  <a16:creationId xmlns:a16="http://schemas.microsoft.com/office/drawing/2014/main" id="{1607C2FF-FFAF-315E-4F08-CA08C4E3BE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8826" y="1714542"/>
              <a:ext cx="3333750" cy="3333750"/>
            </a:xfrm>
            <a:prstGeom prst="rect">
              <a:avLst/>
            </a:prstGeom>
            <a:noFill/>
            <a:extLst>
              <a:ext uri="{909E8E84-426E-40DD-AFC4-6F175D3DCCD1}">
                <a14:hiddenFill xmlns:a14="http://schemas.microsoft.com/office/drawing/2010/main">
                  <a:solidFill>
                    <a:srgbClr val="FFFFFF"/>
                  </a:solidFill>
                </a14:hiddenFill>
              </a:ext>
            </a:extLst>
          </p:spPr>
        </p:pic>
        <p:sp>
          <p:nvSpPr>
            <p:cNvPr id="38" name="CaixaDeTexto 6">
              <a:extLst>
                <a:ext uri="{FF2B5EF4-FFF2-40B4-BE49-F238E27FC236}">
                  <a16:creationId xmlns:a16="http://schemas.microsoft.com/office/drawing/2014/main" id="{2EAC9D67-ECBB-EBBA-73F1-3F71D708C775}"/>
                </a:ext>
              </a:extLst>
            </p:cNvPr>
            <p:cNvSpPr txBox="1"/>
            <p:nvPr/>
          </p:nvSpPr>
          <p:spPr>
            <a:xfrm>
              <a:off x="4669747" y="1335883"/>
              <a:ext cx="1989909" cy="369332"/>
            </a:xfrm>
            <a:prstGeom prst="rect">
              <a:avLst/>
            </a:prstGeom>
            <a:noFill/>
          </p:spPr>
          <p:txBody>
            <a:bodyPr wrap="square" lIns="91440" tIns="45720" rIns="91440" bIns="45720" anchor="t">
              <a:spAutoFit/>
            </a:bodyPr>
            <a:lstStyle/>
            <a:p>
              <a:pPr algn="ctr"/>
              <a:r>
                <a:rPr lang="es-ES" b="1" i="0">
                  <a:solidFill>
                    <a:srgbClr val="444444"/>
                  </a:solidFill>
                  <a:effectLst/>
                  <a:latin typeface="Open Sans"/>
                  <a:ea typeface="Open Sans"/>
                  <a:cs typeface="Open Sans"/>
                </a:rPr>
                <a:t>Instituciones</a:t>
              </a:r>
              <a:endParaRPr lang="pt-BR">
                <a:latin typeface="Open Sans"/>
                <a:ea typeface="Open Sans"/>
                <a:cs typeface="Open Sans"/>
              </a:endParaRPr>
            </a:p>
          </p:txBody>
        </p:sp>
        <p:sp>
          <p:nvSpPr>
            <p:cNvPr id="39" name="CaixaDeTexto 8">
              <a:extLst>
                <a:ext uri="{FF2B5EF4-FFF2-40B4-BE49-F238E27FC236}">
                  <a16:creationId xmlns:a16="http://schemas.microsoft.com/office/drawing/2014/main" id="{DCEB683D-B8F6-E6DE-42AF-9ABAB121A191}"/>
                </a:ext>
              </a:extLst>
            </p:cNvPr>
            <p:cNvSpPr txBox="1"/>
            <p:nvPr/>
          </p:nvSpPr>
          <p:spPr>
            <a:xfrm>
              <a:off x="7132133" y="2997072"/>
              <a:ext cx="1502229" cy="369332"/>
            </a:xfrm>
            <a:prstGeom prst="rect">
              <a:avLst/>
            </a:prstGeom>
            <a:noFill/>
          </p:spPr>
          <p:txBody>
            <a:bodyPr wrap="square">
              <a:spAutoFit/>
            </a:bodyPr>
            <a:lstStyle/>
            <a:p>
              <a:r>
                <a:rPr lang="es-ES" b="1" i="0">
                  <a:solidFill>
                    <a:srgbClr val="444444"/>
                  </a:solidFill>
                  <a:effectLst/>
                  <a:latin typeface="Open Sans" panose="020B0606030504020204" pitchFamily="34" charset="0"/>
                </a:rPr>
                <a:t>Contenidos</a:t>
              </a:r>
              <a:endParaRPr lang="pt-BR"/>
            </a:p>
          </p:txBody>
        </p:sp>
        <p:sp>
          <p:nvSpPr>
            <p:cNvPr id="40" name="CaixaDeTexto 10">
              <a:extLst>
                <a:ext uri="{FF2B5EF4-FFF2-40B4-BE49-F238E27FC236}">
                  <a16:creationId xmlns:a16="http://schemas.microsoft.com/office/drawing/2014/main" id="{5586FCB8-ECC2-0510-2BA8-3547836661B5}"/>
                </a:ext>
              </a:extLst>
            </p:cNvPr>
            <p:cNvSpPr txBox="1"/>
            <p:nvPr/>
          </p:nvSpPr>
          <p:spPr>
            <a:xfrm>
              <a:off x="3645531" y="3000964"/>
              <a:ext cx="1267097" cy="369332"/>
            </a:xfrm>
            <a:prstGeom prst="rect">
              <a:avLst/>
            </a:prstGeom>
            <a:noFill/>
          </p:spPr>
          <p:txBody>
            <a:bodyPr wrap="square">
              <a:spAutoFit/>
            </a:bodyPr>
            <a:lstStyle/>
            <a:p>
              <a:r>
                <a:rPr lang="es-ES" b="1" i="0">
                  <a:solidFill>
                    <a:srgbClr val="444444"/>
                  </a:solidFill>
                  <a:effectLst/>
                  <a:latin typeface="Open Sans" panose="020B0606030504020204" pitchFamily="34" charset="0"/>
                </a:rPr>
                <a:t>usuarios</a:t>
              </a:r>
              <a:endParaRPr lang="pt-BR"/>
            </a:p>
          </p:txBody>
        </p:sp>
      </p:grpSp>
      <p:pic>
        <p:nvPicPr>
          <p:cNvPr id="43" name="Graphic 43" descr="Magnifying glass outline">
            <a:extLst>
              <a:ext uri="{FF2B5EF4-FFF2-40B4-BE49-F238E27FC236}">
                <a16:creationId xmlns:a16="http://schemas.microsoft.com/office/drawing/2014/main" id="{7D8C6B28-53C3-4052-ADE9-DDFED083158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22658" y="1500268"/>
            <a:ext cx="2722535" cy="2748365"/>
          </a:xfrm>
          <a:prstGeom prst="rect">
            <a:avLst/>
          </a:prstGeom>
        </p:spPr>
      </p:pic>
      <p:sp>
        <p:nvSpPr>
          <p:cNvPr id="44" name="TextBox 43">
            <a:extLst>
              <a:ext uri="{FF2B5EF4-FFF2-40B4-BE49-F238E27FC236}">
                <a16:creationId xmlns:a16="http://schemas.microsoft.com/office/drawing/2014/main" id="{16AD2E5E-4961-9C20-838A-B493D45F054E}"/>
              </a:ext>
            </a:extLst>
          </p:cNvPr>
          <p:cNvSpPr txBox="1"/>
          <p:nvPr/>
        </p:nvSpPr>
        <p:spPr>
          <a:xfrm>
            <a:off x="526942" y="1624738"/>
            <a:ext cx="6772757" cy="44012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t>Los </a:t>
            </a:r>
            <a:r>
              <a:rPr lang="en-US" sz="2800" err="1"/>
              <a:t>contenidos</a:t>
            </a:r>
            <a:r>
              <a:rPr lang="en-US" sz="2800"/>
              <a:t> de la </a:t>
            </a:r>
            <a:r>
              <a:rPr lang="en-US" sz="2800" err="1"/>
              <a:t>instancia</a:t>
            </a:r>
            <a:r>
              <a:rPr lang="en-US" sz="2800"/>
              <a:t> BVS son </a:t>
            </a:r>
            <a:r>
              <a:rPr lang="en-US" sz="2800" err="1"/>
              <a:t>definidos</a:t>
            </a:r>
            <a:r>
              <a:rPr lang="en-US" sz="2800"/>
              <a:t> al </a:t>
            </a:r>
            <a:r>
              <a:rPr lang="en-US" sz="2800" err="1"/>
              <a:t>conocer</a:t>
            </a:r>
            <a:r>
              <a:rPr lang="en-US" sz="2800"/>
              <a:t> </a:t>
            </a:r>
            <a:r>
              <a:rPr lang="en-US" sz="2800" err="1"/>
              <a:t>su</a:t>
            </a:r>
            <a:r>
              <a:rPr lang="en-US" sz="2800"/>
              <a:t> </a:t>
            </a:r>
            <a:r>
              <a:rPr lang="en-US" sz="2800" b="1"/>
              <a:t>red de </a:t>
            </a:r>
            <a:r>
              <a:rPr lang="en-US" sz="2800" b="1" err="1"/>
              <a:t>cooperación</a:t>
            </a:r>
            <a:r>
              <a:rPr lang="en-US" sz="2800"/>
              <a:t>:</a:t>
            </a:r>
            <a:endParaRPr lang="en-US" sz="2800">
              <a:cs typeface="Calibri" panose="020F0502020204030204"/>
            </a:endParaRPr>
          </a:p>
          <a:p>
            <a:endParaRPr lang="en-US" sz="2800">
              <a:cs typeface="Calibri" panose="020F0502020204030204"/>
            </a:endParaRPr>
          </a:p>
          <a:p>
            <a:pPr marL="457200" indent="-457200">
              <a:buFont typeface="Arial"/>
              <a:buChar char="•"/>
            </a:pPr>
            <a:r>
              <a:rPr lang="en-US" sz="2800" err="1">
                <a:cs typeface="Calibri" panose="020F0502020204030204"/>
              </a:rPr>
              <a:t>Cuales</a:t>
            </a:r>
            <a:r>
              <a:rPr lang="en-US" sz="2800">
                <a:cs typeface="Calibri" panose="020F0502020204030204"/>
              </a:rPr>
              <a:t> </a:t>
            </a:r>
            <a:r>
              <a:rPr lang="en-US" sz="2800" err="1">
                <a:cs typeface="Calibri" panose="020F0502020204030204"/>
              </a:rPr>
              <a:t>áreas</a:t>
            </a:r>
            <a:r>
              <a:rPr lang="en-US" sz="2800">
                <a:cs typeface="Calibri" panose="020F0502020204030204"/>
              </a:rPr>
              <a:t> la </a:t>
            </a:r>
            <a:r>
              <a:rPr lang="en-US" sz="2800" err="1">
                <a:cs typeface="Calibri" panose="020F0502020204030204"/>
              </a:rPr>
              <a:t>institución</a:t>
            </a:r>
            <a:r>
              <a:rPr lang="en-US" sz="2800">
                <a:cs typeface="Calibri" panose="020F0502020204030204"/>
              </a:rPr>
              <a:t> </a:t>
            </a:r>
            <a:r>
              <a:rPr lang="en-US" sz="2800" err="1">
                <a:cs typeface="Calibri" panose="020F0502020204030204"/>
              </a:rPr>
              <a:t>prioriza</a:t>
            </a:r>
            <a:r>
              <a:rPr lang="en-US" sz="2800">
                <a:cs typeface="Calibri" panose="020F0502020204030204"/>
              </a:rPr>
              <a:t> para </a:t>
            </a:r>
            <a:r>
              <a:rPr lang="en-US" sz="2800" err="1">
                <a:cs typeface="Calibri" panose="020F0502020204030204"/>
              </a:rPr>
              <a:t>salud</a:t>
            </a:r>
            <a:r>
              <a:rPr lang="en-US" sz="2800">
                <a:cs typeface="Calibri" panose="020F0502020204030204"/>
              </a:rPr>
              <a:t>: </a:t>
            </a:r>
            <a:r>
              <a:rPr lang="en-US" sz="2800" err="1">
                <a:cs typeface="Calibri" panose="020F0502020204030204"/>
              </a:rPr>
              <a:t>investigación</a:t>
            </a:r>
            <a:r>
              <a:rPr lang="en-US" sz="2800">
                <a:cs typeface="Calibri" panose="020F0502020204030204"/>
              </a:rPr>
              <a:t>, </a:t>
            </a:r>
            <a:r>
              <a:rPr lang="en-US" sz="2800" err="1">
                <a:cs typeface="Calibri" panose="020F0502020204030204"/>
              </a:rPr>
              <a:t>traducción</a:t>
            </a:r>
            <a:r>
              <a:rPr lang="en-US" sz="2800">
                <a:cs typeface="Calibri" panose="020F0502020204030204"/>
              </a:rPr>
              <a:t> de </a:t>
            </a:r>
            <a:r>
              <a:rPr lang="en-US" sz="2800" err="1">
                <a:cs typeface="Calibri" panose="020F0502020204030204"/>
              </a:rPr>
              <a:t>conocimiento</a:t>
            </a:r>
            <a:r>
              <a:rPr lang="en-US" sz="2800">
                <a:cs typeface="Calibri" panose="020F0502020204030204"/>
              </a:rPr>
              <a:t>, </a:t>
            </a:r>
            <a:r>
              <a:rPr lang="en-US" sz="2800" err="1">
                <a:cs typeface="Calibri" panose="020F0502020204030204"/>
              </a:rPr>
              <a:t>formación</a:t>
            </a:r>
            <a:r>
              <a:rPr lang="en-US" sz="2800">
                <a:cs typeface="Calibri" panose="020F0502020204030204"/>
              </a:rPr>
              <a:t> de </a:t>
            </a:r>
            <a:r>
              <a:rPr lang="en-US" sz="2800" err="1">
                <a:cs typeface="Calibri" panose="020F0502020204030204"/>
              </a:rPr>
              <a:t>profesionales</a:t>
            </a:r>
            <a:r>
              <a:rPr lang="en-US" sz="2800">
                <a:cs typeface="Calibri" panose="020F0502020204030204"/>
              </a:rPr>
              <a:t> de </a:t>
            </a:r>
            <a:r>
              <a:rPr lang="en-US" sz="2800" err="1">
                <a:cs typeface="Calibri" panose="020F0502020204030204"/>
              </a:rPr>
              <a:t>salud</a:t>
            </a:r>
            <a:r>
              <a:rPr lang="en-US" sz="2800">
                <a:cs typeface="Calibri" panose="020F0502020204030204"/>
              </a:rPr>
              <a:t> y </a:t>
            </a:r>
            <a:r>
              <a:rPr lang="en-US" sz="2800" err="1">
                <a:cs typeface="Calibri" panose="020F0502020204030204"/>
              </a:rPr>
              <a:t>otros</a:t>
            </a:r>
            <a:r>
              <a:rPr lang="en-US" sz="2800">
                <a:cs typeface="Calibri" panose="020F0502020204030204"/>
              </a:rPr>
              <a:t>;</a:t>
            </a:r>
          </a:p>
          <a:p>
            <a:pPr marL="457200" indent="-457200">
              <a:buFont typeface="Arial"/>
              <a:buChar char="•"/>
            </a:pPr>
            <a:r>
              <a:rPr lang="en-US" sz="2800" err="1">
                <a:cs typeface="Calibri" panose="020F0502020204030204"/>
              </a:rPr>
              <a:t>Cuales</a:t>
            </a:r>
            <a:r>
              <a:rPr lang="en-US" sz="2800">
                <a:cs typeface="Calibri" panose="020F0502020204030204"/>
              </a:rPr>
              <a:t> son </a:t>
            </a:r>
            <a:r>
              <a:rPr lang="en-US" sz="2800" err="1">
                <a:cs typeface="Calibri" panose="020F0502020204030204"/>
              </a:rPr>
              <a:t>los</a:t>
            </a:r>
            <a:r>
              <a:rPr lang="en-US" sz="2800">
                <a:cs typeface="Calibri" panose="020F0502020204030204"/>
              </a:rPr>
              <a:t> </a:t>
            </a:r>
            <a:r>
              <a:rPr lang="en-US" sz="2800" err="1">
                <a:cs typeface="Calibri" panose="020F0502020204030204"/>
              </a:rPr>
              <a:t>grupos</a:t>
            </a:r>
            <a:r>
              <a:rPr lang="en-US" sz="2800">
                <a:cs typeface="Calibri" panose="020F0502020204030204"/>
              </a:rPr>
              <a:t> de </a:t>
            </a:r>
            <a:r>
              <a:rPr lang="en-US" sz="2800" err="1">
                <a:cs typeface="Calibri" panose="020F0502020204030204"/>
              </a:rPr>
              <a:t>investigación</a:t>
            </a:r>
            <a:r>
              <a:rPr lang="en-US" sz="2800">
                <a:cs typeface="Calibri" panose="020F0502020204030204"/>
              </a:rPr>
              <a:t>, </a:t>
            </a:r>
            <a:r>
              <a:rPr lang="en-US" sz="2800" err="1">
                <a:cs typeface="Calibri" panose="020F0502020204030204"/>
              </a:rPr>
              <a:t>los</a:t>
            </a:r>
            <a:r>
              <a:rPr lang="en-US" sz="2800">
                <a:cs typeface="Calibri" panose="020F0502020204030204"/>
              </a:rPr>
              <a:t> </a:t>
            </a:r>
            <a:r>
              <a:rPr lang="en-US" sz="2800" err="1">
                <a:cs typeface="Calibri" panose="020F0502020204030204"/>
              </a:rPr>
              <a:t>principales</a:t>
            </a:r>
            <a:r>
              <a:rPr lang="en-US" sz="2800">
                <a:cs typeface="Calibri" panose="020F0502020204030204"/>
              </a:rPr>
              <a:t> </a:t>
            </a:r>
            <a:r>
              <a:rPr lang="en-US" sz="2800" err="1">
                <a:cs typeface="Calibri" panose="020F0502020204030204"/>
              </a:rPr>
              <a:t>investigadores</a:t>
            </a:r>
            <a:r>
              <a:rPr lang="en-US" sz="2800">
                <a:cs typeface="Calibri" panose="020F0502020204030204"/>
              </a:rPr>
              <a:t>;</a:t>
            </a:r>
          </a:p>
          <a:p>
            <a:pPr marL="457200" indent="-457200">
              <a:buFont typeface="Arial"/>
              <a:buChar char="•"/>
            </a:pPr>
            <a:endParaRPr lang="en-US" sz="2800">
              <a:ea typeface="+mn-lt"/>
              <a:cs typeface="+mn-lt"/>
            </a:endParaRPr>
          </a:p>
        </p:txBody>
      </p:sp>
      <p:pic>
        <p:nvPicPr>
          <p:cNvPr id="45" name="Graphic 45" descr="Back with solid fill">
            <a:extLst>
              <a:ext uri="{FF2B5EF4-FFF2-40B4-BE49-F238E27FC236}">
                <a16:creationId xmlns:a16="http://schemas.microsoft.com/office/drawing/2014/main" id="{E8B06194-0BC4-8B40-AF06-9FBCCB738E4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260000">
            <a:off x="7317783" y="2016071"/>
            <a:ext cx="914400" cy="914400"/>
          </a:xfrm>
          <a:prstGeom prst="rect">
            <a:avLst/>
          </a:prstGeom>
        </p:spPr>
      </p:pic>
      <p:pic>
        <p:nvPicPr>
          <p:cNvPr id="47" name="Graphic 45" descr="Back with solid fill">
            <a:extLst>
              <a:ext uri="{FF2B5EF4-FFF2-40B4-BE49-F238E27FC236}">
                <a16:creationId xmlns:a16="http://schemas.microsoft.com/office/drawing/2014/main" id="{2F0B311C-9B17-E845-8861-CDF6A08B9AD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2120000">
            <a:off x="8777206" y="4508714"/>
            <a:ext cx="914400" cy="914400"/>
          </a:xfrm>
          <a:prstGeom prst="rect">
            <a:avLst/>
          </a:prstGeom>
        </p:spPr>
      </p:pic>
      <p:pic>
        <p:nvPicPr>
          <p:cNvPr id="48" name="Graphic 45" descr="Back with solid fill">
            <a:extLst>
              <a:ext uri="{FF2B5EF4-FFF2-40B4-BE49-F238E27FC236}">
                <a16:creationId xmlns:a16="http://schemas.microsoft.com/office/drawing/2014/main" id="{75897B9E-6FC7-E68E-36CD-CB5B22EE4BC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4440000">
            <a:off x="10159139" y="1796511"/>
            <a:ext cx="914400" cy="914400"/>
          </a:xfrm>
          <a:prstGeom prst="rect">
            <a:avLst/>
          </a:prstGeom>
        </p:spPr>
      </p:pic>
    </p:spTree>
    <p:extLst>
      <p:ext uri="{BB962C8B-B14F-4D97-AF65-F5344CB8AC3E}">
        <p14:creationId xmlns:p14="http://schemas.microsoft.com/office/powerpoint/2010/main" val="3969834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6124BF9-897F-4AD6-A8E8-BA925BAE6854}"/>
              </a:ext>
            </a:extLst>
          </p:cNvPr>
          <p:cNvSpPr txBox="1"/>
          <p:nvPr/>
        </p:nvSpPr>
        <p:spPr>
          <a:xfrm>
            <a:off x="696367" y="386156"/>
            <a:ext cx="7295258" cy="830997"/>
          </a:xfrm>
          <a:prstGeom prst="rect">
            <a:avLst/>
          </a:prstGeom>
          <a:noFill/>
        </p:spPr>
        <p:txBody>
          <a:bodyPr wrap="square">
            <a:spAutoFit/>
          </a:bodyPr>
          <a:lstStyle/>
          <a:p>
            <a:r>
              <a:rPr lang="pt-BR" sz="4800" b="1" err="1">
                <a:solidFill>
                  <a:srgbClr val="002060"/>
                </a:solidFill>
              </a:rPr>
              <a:t>Las</a:t>
            </a:r>
            <a:r>
              <a:rPr lang="pt-BR" sz="4800" b="1">
                <a:solidFill>
                  <a:srgbClr val="002060"/>
                </a:solidFill>
              </a:rPr>
              <a:t> Fuentes de </a:t>
            </a:r>
            <a:r>
              <a:rPr lang="pt-BR" sz="4800" b="1" err="1">
                <a:solidFill>
                  <a:srgbClr val="002060"/>
                </a:solidFill>
              </a:rPr>
              <a:t>Información</a:t>
            </a:r>
            <a:endParaRPr lang="pt-BR" sz="4800" b="1">
              <a:solidFill>
                <a:srgbClr val="002060"/>
              </a:solidFill>
            </a:endParaRPr>
          </a:p>
        </p:txBody>
      </p:sp>
      <p:grpSp>
        <p:nvGrpSpPr>
          <p:cNvPr id="41" name="Group 40">
            <a:extLst>
              <a:ext uri="{FF2B5EF4-FFF2-40B4-BE49-F238E27FC236}">
                <a16:creationId xmlns:a16="http://schemas.microsoft.com/office/drawing/2014/main" id="{C96C807F-DBFE-2275-9290-92F56FFD925E}"/>
              </a:ext>
            </a:extLst>
          </p:cNvPr>
          <p:cNvGrpSpPr/>
          <p:nvPr/>
        </p:nvGrpSpPr>
        <p:grpSpPr>
          <a:xfrm>
            <a:off x="6881759" y="1243563"/>
            <a:ext cx="4988831" cy="3712409"/>
            <a:chOff x="3645531" y="1335883"/>
            <a:chExt cx="4988831" cy="3712409"/>
          </a:xfrm>
        </p:grpSpPr>
        <p:pic>
          <p:nvPicPr>
            <p:cNvPr id="37" name="Picture 36" descr="Os três pilares da BVS: as instituições, os conteúdos e os usuários">
              <a:extLst>
                <a:ext uri="{FF2B5EF4-FFF2-40B4-BE49-F238E27FC236}">
                  <a16:creationId xmlns:a16="http://schemas.microsoft.com/office/drawing/2014/main" id="{1607C2FF-FFAF-315E-4F08-CA08C4E3BE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8826" y="1714542"/>
              <a:ext cx="3333750" cy="3333750"/>
            </a:xfrm>
            <a:prstGeom prst="rect">
              <a:avLst/>
            </a:prstGeom>
            <a:noFill/>
            <a:extLst>
              <a:ext uri="{909E8E84-426E-40DD-AFC4-6F175D3DCCD1}">
                <a14:hiddenFill xmlns:a14="http://schemas.microsoft.com/office/drawing/2010/main">
                  <a:solidFill>
                    <a:srgbClr val="FFFFFF"/>
                  </a:solidFill>
                </a14:hiddenFill>
              </a:ext>
            </a:extLst>
          </p:spPr>
        </p:pic>
        <p:sp>
          <p:nvSpPr>
            <p:cNvPr id="38" name="CaixaDeTexto 6">
              <a:extLst>
                <a:ext uri="{FF2B5EF4-FFF2-40B4-BE49-F238E27FC236}">
                  <a16:creationId xmlns:a16="http://schemas.microsoft.com/office/drawing/2014/main" id="{2EAC9D67-ECBB-EBBA-73F1-3F71D708C775}"/>
                </a:ext>
              </a:extLst>
            </p:cNvPr>
            <p:cNvSpPr txBox="1"/>
            <p:nvPr/>
          </p:nvSpPr>
          <p:spPr>
            <a:xfrm>
              <a:off x="4669747" y="1335883"/>
              <a:ext cx="1989909" cy="369332"/>
            </a:xfrm>
            <a:prstGeom prst="rect">
              <a:avLst/>
            </a:prstGeom>
            <a:noFill/>
          </p:spPr>
          <p:txBody>
            <a:bodyPr wrap="square" lIns="91440" tIns="45720" rIns="91440" bIns="45720" anchor="t">
              <a:spAutoFit/>
            </a:bodyPr>
            <a:lstStyle/>
            <a:p>
              <a:pPr algn="ctr"/>
              <a:r>
                <a:rPr lang="es-ES" b="1" i="0">
                  <a:solidFill>
                    <a:srgbClr val="444444"/>
                  </a:solidFill>
                  <a:effectLst/>
                  <a:latin typeface="Open Sans"/>
                  <a:ea typeface="Open Sans"/>
                  <a:cs typeface="Open Sans"/>
                </a:rPr>
                <a:t>Instituciones</a:t>
              </a:r>
              <a:endParaRPr lang="pt-BR">
                <a:latin typeface="Open Sans"/>
                <a:ea typeface="Open Sans"/>
                <a:cs typeface="Open Sans"/>
              </a:endParaRPr>
            </a:p>
          </p:txBody>
        </p:sp>
        <p:sp>
          <p:nvSpPr>
            <p:cNvPr id="39" name="CaixaDeTexto 8">
              <a:extLst>
                <a:ext uri="{FF2B5EF4-FFF2-40B4-BE49-F238E27FC236}">
                  <a16:creationId xmlns:a16="http://schemas.microsoft.com/office/drawing/2014/main" id="{DCEB683D-B8F6-E6DE-42AF-9ABAB121A191}"/>
                </a:ext>
              </a:extLst>
            </p:cNvPr>
            <p:cNvSpPr txBox="1"/>
            <p:nvPr/>
          </p:nvSpPr>
          <p:spPr>
            <a:xfrm>
              <a:off x="7132133" y="2997072"/>
              <a:ext cx="1502229" cy="369332"/>
            </a:xfrm>
            <a:prstGeom prst="rect">
              <a:avLst/>
            </a:prstGeom>
            <a:noFill/>
          </p:spPr>
          <p:txBody>
            <a:bodyPr wrap="square">
              <a:spAutoFit/>
            </a:bodyPr>
            <a:lstStyle/>
            <a:p>
              <a:r>
                <a:rPr lang="es-ES" b="1" i="0">
                  <a:solidFill>
                    <a:srgbClr val="444444"/>
                  </a:solidFill>
                  <a:effectLst/>
                  <a:latin typeface="Open Sans" panose="020B0606030504020204" pitchFamily="34" charset="0"/>
                </a:rPr>
                <a:t>Contenidos</a:t>
              </a:r>
              <a:endParaRPr lang="pt-BR"/>
            </a:p>
          </p:txBody>
        </p:sp>
        <p:sp>
          <p:nvSpPr>
            <p:cNvPr id="40" name="CaixaDeTexto 10">
              <a:extLst>
                <a:ext uri="{FF2B5EF4-FFF2-40B4-BE49-F238E27FC236}">
                  <a16:creationId xmlns:a16="http://schemas.microsoft.com/office/drawing/2014/main" id="{5586FCB8-ECC2-0510-2BA8-3547836661B5}"/>
                </a:ext>
              </a:extLst>
            </p:cNvPr>
            <p:cNvSpPr txBox="1"/>
            <p:nvPr/>
          </p:nvSpPr>
          <p:spPr>
            <a:xfrm>
              <a:off x="3645531" y="3000964"/>
              <a:ext cx="1267097" cy="369332"/>
            </a:xfrm>
            <a:prstGeom prst="rect">
              <a:avLst/>
            </a:prstGeom>
            <a:noFill/>
          </p:spPr>
          <p:txBody>
            <a:bodyPr wrap="square">
              <a:spAutoFit/>
            </a:bodyPr>
            <a:lstStyle/>
            <a:p>
              <a:r>
                <a:rPr lang="es-ES" b="1" i="0">
                  <a:solidFill>
                    <a:srgbClr val="444444"/>
                  </a:solidFill>
                  <a:effectLst/>
                  <a:latin typeface="Open Sans" panose="020B0606030504020204" pitchFamily="34" charset="0"/>
                </a:rPr>
                <a:t>usuarios</a:t>
              </a:r>
              <a:endParaRPr lang="pt-BR"/>
            </a:p>
          </p:txBody>
        </p:sp>
      </p:grpSp>
      <p:pic>
        <p:nvPicPr>
          <p:cNvPr id="43" name="Graphic 43" descr="Magnifying glass outline">
            <a:extLst>
              <a:ext uri="{FF2B5EF4-FFF2-40B4-BE49-F238E27FC236}">
                <a16:creationId xmlns:a16="http://schemas.microsoft.com/office/drawing/2014/main" id="{7D8C6B28-53C3-4052-ADE9-DDFED083158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997573" y="2817624"/>
            <a:ext cx="2722535" cy="2748365"/>
          </a:xfrm>
          <a:prstGeom prst="rect">
            <a:avLst/>
          </a:prstGeom>
        </p:spPr>
      </p:pic>
      <p:sp>
        <p:nvSpPr>
          <p:cNvPr id="44" name="TextBox 43">
            <a:extLst>
              <a:ext uri="{FF2B5EF4-FFF2-40B4-BE49-F238E27FC236}">
                <a16:creationId xmlns:a16="http://schemas.microsoft.com/office/drawing/2014/main" id="{16AD2E5E-4961-9C20-838A-B493D45F054E}"/>
              </a:ext>
            </a:extLst>
          </p:cNvPr>
          <p:cNvSpPr txBox="1"/>
          <p:nvPr/>
        </p:nvSpPr>
        <p:spPr>
          <a:xfrm>
            <a:off x="526942" y="1431009"/>
            <a:ext cx="6772757" cy="45243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t>Los </a:t>
            </a:r>
            <a:r>
              <a:rPr lang="en-US" sz="2400" err="1"/>
              <a:t>contenidos</a:t>
            </a:r>
            <a:r>
              <a:rPr lang="en-US" sz="2400"/>
              <a:t> de la </a:t>
            </a:r>
            <a:r>
              <a:rPr lang="en-US" sz="2400" err="1"/>
              <a:t>instancia</a:t>
            </a:r>
            <a:r>
              <a:rPr lang="en-US" sz="2400"/>
              <a:t> BVS son </a:t>
            </a:r>
            <a:r>
              <a:rPr lang="en-US" sz="2400" err="1"/>
              <a:t>definidos</a:t>
            </a:r>
            <a:r>
              <a:rPr lang="en-US" sz="2400"/>
              <a:t> al </a:t>
            </a:r>
            <a:r>
              <a:rPr lang="en-US" sz="2400" err="1"/>
              <a:t>conocer</a:t>
            </a:r>
            <a:r>
              <a:rPr lang="en-US" sz="2400"/>
              <a:t> </a:t>
            </a:r>
            <a:r>
              <a:rPr lang="en-US" sz="2400" err="1"/>
              <a:t>los</a:t>
            </a:r>
            <a:r>
              <a:rPr lang="en-US" sz="2400"/>
              <a:t> </a:t>
            </a:r>
            <a:r>
              <a:rPr lang="en-US" sz="2400" b="1" err="1"/>
              <a:t>contenidos</a:t>
            </a:r>
            <a:r>
              <a:rPr lang="en-US" sz="2400" b="1"/>
              <a:t> de </a:t>
            </a:r>
            <a:r>
              <a:rPr lang="en-US" sz="2400" b="1" err="1"/>
              <a:t>su</a:t>
            </a:r>
            <a:r>
              <a:rPr lang="en-US" sz="2400" b="1"/>
              <a:t> red</a:t>
            </a:r>
            <a:r>
              <a:rPr lang="en-US" sz="2400"/>
              <a:t>:</a:t>
            </a:r>
            <a:endParaRPr lang="en-US" sz="2400">
              <a:cs typeface="Calibri" panose="020F0502020204030204"/>
            </a:endParaRPr>
          </a:p>
          <a:p>
            <a:pPr marL="457200" indent="-457200">
              <a:buFont typeface="Arial"/>
              <a:buChar char="•"/>
            </a:pPr>
            <a:endParaRPr lang="en-US" sz="2400">
              <a:cs typeface="Calibri" panose="020F0502020204030204"/>
            </a:endParaRPr>
          </a:p>
          <a:p>
            <a:pPr marL="457200" indent="-457200">
              <a:buFont typeface="Arial"/>
              <a:buChar char="•"/>
            </a:pPr>
            <a:r>
              <a:rPr lang="en-US" sz="2400" err="1">
                <a:cs typeface="Calibri" panose="020F0502020204030204"/>
              </a:rPr>
              <a:t>Cuales</a:t>
            </a:r>
            <a:r>
              <a:rPr lang="en-US" sz="2400">
                <a:cs typeface="Calibri" panose="020F0502020204030204"/>
              </a:rPr>
              <a:t> </a:t>
            </a:r>
            <a:r>
              <a:rPr lang="en-US" sz="2400" err="1">
                <a:cs typeface="Calibri" panose="020F0502020204030204"/>
              </a:rPr>
              <a:t>prinicipales</a:t>
            </a:r>
            <a:r>
              <a:rPr lang="en-US" sz="2400">
                <a:cs typeface="Calibri" panose="020F0502020204030204"/>
              </a:rPr>
              <a:t> </a:t>
            </a:r>
            <a:r>
              <a:rPr lang="en-US" sz="2400" err="1">
                <a:cs typeface="Calibri" panose="020F0502020204030204"/>
              </a:rPr>
              <a:t>productos</a:t>
            </a:r>
            <a:r>
              <a:rPr lang="en-US" sz="2400">
                <a:cs typeface="Calibri" panose="020F0502020204030204"/>
              </a:rPr>
              <a:t> y </a:t>
            </a:r>
            <a:r>
              <a:rPr lang="en-US" sz="2400" err="1">
                <a:cs typeface="Calibri" panose="020F0502020204030204"/>
              </a:rPr>
              <a:t>servicios</a:t>
            </a:r>
            <a:r>
              <a:rPr lang="en-US" sz="2400">
                <a:cs typeface="Calibri" panose="020F0502020204030204"/>
              </a:rPr>
              <a:t> de </a:t>
            </a:r>
            <a:r>
              <a:rPr lang="en-US" sz="2400" err="1">
                <a:cs typeface="Calibri" panose="020F0502020204030204"/>
              </a:rPr>
              <a:t>información</a:t>
            </a:r>
            <a:r>
              <a:rPr lang="en-US" sz="2400">
                <a:cs typeface="Calibri" panose="020F0502020204030204"/>
              </a:rPr>
              <a:t> la </a:t>
            </a:r>
            <a:r>
              <a:rPr lang="en-US" sz="2400" err="1">
                <a:cs typeface="Calibri" panose="020F0502020204030204"/>
              </a:rPr>
              <a:t>institución</a:t>
            </a:r>
            <a:r>
              <a:rPr lang="en-US" sz="2400">
                <a:cs typeface="Calibri" panose="020F0502020204030204"/>
              </a:rPr>
              <a:t> </a:t>
            </a:r>
            <a:r>
              <a:rPr lang="en-US" sz="2400" err="1">
                <a:cs typeface="Calibri" panose="020F0502020204030204"/>
              </a:rPr>
              <a:t>desarrolla</a:t>
            </a:r>
            <a:r>
              <a:rPr lang="en-US" sz="2400">
                <a:cs typeface="Calibri" panose="020F0502020204030204"/>
              </a:rPr>
              <a:t> (bases de </a:t>
            </a:r>
            <a:r>
              <a:rPr lang="en-US" sz="2400" err="1">
                <a:cs typeface="Calibri" panose="020F0502020204030204"/>
              </a:rPr>
              <a:t>datos</a:t>
            </a:r>
            <a:r>
              <a:rPr lang="en-US" sz="2400">
                <a:cs typeface="Calibri" panose="020F0502020204030204"/>
              </a:rPr>
              <a:t>, </a:t>
            </a:r>
            <a:r>
              <a:rPr lang="en-US" sz="2400" err="1">
                <a:ea typeface="+mn-lt"/>
                <a:cs typeface="+mn-lt"/>
              </a:rPr>
              <a:t>revistas</a:t>
            </a:r>
            <a:r>
              <a:rPr lang="en-US" sz="2400">
                <a:ea typeface="+mn-lt"/>
                <a:cs typeface="+mn-lt"/>
              </a:rPr>
              <a:t> </a:t>
            </a:r>
            <a:r>
              <a:rPr lang="en-US" sz="2400" err="1">
                <a:ea typeface="+mn-lt"/>
                <a:cs typeface="+mn-lt"/>
              </a:rPr>
              <a:t>científicas</a:t>
            </a:r>
            <a:r>
              <a:rPr lang="en-US" sz="2400">
                <a:ea typeface="+mn-lt"/>
                <a:cs typeface="+mn-lt"/>
              </a:rPr>
              <a:t>, </a:t>
            </a:r>
            <a:r>
              <a:rPr lang="en-US" sz="2400" err="1">
                <a:ea typeface="+mn-lt"/>
                <a:cs typeface="+mn-lt"/>
              </a:rPr>
              <a:t>literatura</a:t>
            </a:r>
            <a:r>
              <a:rPr lang="en-US" sz="2400">
                <a:ea typeface="+mn-lt"/>
                <a:cs typeface="+mn-lt"/>
              </a:rPr>
              <a:t> gris, </a:t>
            </a:r>
            <a:r>
              <a:rPr lang="en-US" sz="2400" err="1">
                <a:ea typeface="+mn-lt"/>
                <a:cs typeface="+mn-lt"/>
              </a:rPr>
              <a:t>recursos</a:t>
            </a:r>
            <a:r>
              <a:rPr lang="en-US" sz="2400">
                <a:ea typeface="+mn-lt"/>
                <a:cs typeface="+mn-lt"/>
              </a:rPr>
              <a:t> </a:t>
            </a:r>
            <a:r>
              <a:rPr lang="en-US" sz="2400" err="1">
                <a:ea typeface="+mn-lt"/>
                <a:cs typeface="+mn-lt"/>
              </a:rPr>
              <a:t>educativos</a:t>
            </a:r>
            <a:r>
              <a:rPr lang="en-US" sz="2400">
                <a:ea typeface="+mn-lt"/>
                <a:cs typeface="+mn-lt"/>
              </a:rPr>
              <a:t>, </a:t>
            </a:r>
            <a:r>
              <a:rPr lang="en-US" sz="2400" err="1">
                <a:ea typeface="+mn-lt"/>
                <a:cs typeface="+mn-lt"/>
              </a:rPr>
              <a:t>guias</a:t>
            </a:r>
            <a:r>
              <a:rPr lang="en-US" sz="2400">
                <a:ea typeface="+mn-lt"/>
                <a:cs typeface="+mn-lt"/>
              </a:rPr>
              <a:t> de </a:t>
            </a:r>
            <a:r>
              <a:rPr lang="en-US" sz="2400" err="1">
                <a:ea typeface="+mn-lt"/>
                <a:cs typeface="+mn-lt"/>
              </a:rPr>
              <a:t>práctica</a:t>
            </a:r>
            <a:r>
              <a:rPr lang="en-US" sz="2400">
                <a:ea typeface="+mn-lt"/>
                <a:cs typeface="+mn-lt"/>
              </a:rPr>
              <a:t> </a:t>
            </a:r>
            <a:r>
              <a:rPr lang="en-US" sz="2400" err="1">
                <a:ea typeface="+mn-lt"/>
                <a:cs typeface="+mn-lt"/>
              </a:rPr>
              <a:t>clínica</a:t>
            </a:r>
            <a:r>
              <a:rPr lang="en-US" sz="2400">
                <a:ea typeface="+mn-lt"/>
                <a:cs typeface="+mn-lt"/>
              </a:rPr>
              <a:t>, </a:t>
            </a:r>
            <a:r>
              <a:rPr lang="en-US" sz="2400" err="1">
                <a:ea typeface="+mn-lt"/>
                <a:cs typeface="+mn-lt"/>
              </a:rPr>
              <a:t>síntesis</a:t>
            </a:r>
            <a:r>
              <a:rPr lang="en-US" sz="2400">
                <a:ea typeface="+mn-lt"/>
                <a:cs typeface="+mn-lt"/>
              </a:rPr>
              <a:t> de </a:t>
            </a:r>
            <a:r>
              <a:rPr lang="en-US" sz="2400" err="1">
                <a:ea typeface="+mn-lt"/>
                <a:cs typeface="+mn-lt"/>
              </a:rPr>
              <a:t>evidencias</a:t>
            </a:r>
            <a:r>
              <a:rPr lang="en-US" sz="2400">
                <a:ea typeface="+mn-lt"/>
                <a:cs typeface="+mn-lt"/>
              </a:rPr>
              <a:t>, y </a:t>
            </a:r>
            <a:r>
              <a:rPr lang="en-US" sz="2400" err="1">
                <a:ea typeface="+mn-lt"/>
                <a:cs typeface="+mn-lt"/>
              </a:rPr>
              <a:t>otros</a:t>
            </a:r>
            <a:r>
              <a:rPr lang="en-US" sz="2400">
                <a:ea typeface="+mn-lt"/>
                <a:cs typeface="+mn-lt"/>
              </a:rPr>
              <a:t>;</a:t>
            </a:r>
          </a:p>
          <a:p>
            <a:pPr marL="457200" indent="-457200">
              <a:buFont typeface="Arial"/>
              <a:buChar char="•"/>
            </a:pPr>
            <a:r>
              <a:rPr lang="en-US" sz="2400" err="1">
                <a:ea typeface="+mn-lt"/>
                <a:cs typeface="+mn-lt"/>
              </a:rPr>
              <a:t>Cuales</a:t>
            </a:r>
            <a:r>
              <a:rPr lang="en-US" sz="2400">
                <a:ea typeface="+mn-lt"/>
                <a:cs typeface="+mn-lt"/>
              </a:rPr>
              <a:t> </a:t>
            </a:r>
            <a:r>
              <a:rPr lang="en-US" sz="2400" err="1">
                <a:ea typeface="+mn-lt"/>
                <a:cs typeface="+mn-lt"/>
              </a:rPr>
              <a:t>políticas</a:t>
            </a:r>
            <a:r>
              <a:rPr lang="en-US" sz="2400">
                <a:ea typeface="+mn-lt"/>
                <a:cs typeface="+mn-lt"/>
              </a:rPr>
              <a:t> </a:t>
            </a:r>
            <a:r>
              <a:rPr lang="en-US" sz="2400" err="1">
                <a:ea typeface="+mn-lt"/>
                <a:cs typeface="+mn-lt"/>
              </a:rPr>
              <a:t>internacionales</a:t>
            </a:r>
            <a:r>
              <a:rPr lang="en-US" sz="2400">
                <a:ea typeface="+mn-lt"/>
                <a:cs typeface="+mn-lt"/>
              </a:rPr>
              <a:t>, </a:t>
            </a:r>
            <a:r>
              <a:rPr lang="en-US" sz="2400" err="1">
                <a:ea typeface="+mn-lt"/>
                <a:cs typeface="+mn-lt"/>
              </a:rPr>
              <a:t>nacionales</a:t>
            </a:r>
            <a:r>
              <a:rPr lang="en-US" sz="2400">
                <a:ea typeface="+mn-lt"/>
                <a:cs typeface="+mn-lt"/>
              </a:rPr>
              <a:t> y locales </a:t>
            </a:r>
            <a:r>
              <a:rPr lang="en-US" sz="2400" err="1">
                <a:ea typeface="+mn-lt"/>
                <a:cs typeface="+mn-lt"/>
              </a:rPr>
              <a:t>el</a:t>
            </a:r>
            <a:r>
              <a:rPr lang="en-US" sz="2400">
                <a:ea typeface="+mn-lt"/>
                <a:cs typeface="+mn-lt"/>
              </a:rPr>
              <a:t> </a:t>
            </a:r>
            <a:r>
              <a:rPr lang="en-US" sz="2400" err="1">
                <a:ea typeface="+mn-lt"/>
                <a:cs typeface="+mn-lt"/>
              </a:rPr>
              <a:t>contenido</a:t>
            </a:r>
            <a:r>
              <a:rPr lang="en-US" sz="2400">
                <a:ea typeface="+mn-lt"/>
                <a:cs typeface="+mn-lt"/>
              </a:rPr>
              <a:t> </a:t>
            </a:r>
            <a:r>
              <a:rPr lang="en-US" sz="2400" err="1">
                <a:ea typeface="+mn-lt"/>
                <a:cs typeface="+mn-lt"/>
              </a:rPr>
              <a:t>contesta</a:t>
            </a:r>
            <a:endParaRPr lang="en-US" sz="2400">
              <a:ea typeface="+mn-lt"/>
              <a:cs typeface="+mn-lt"/>
            </a:endParaRPr>
          </a:p>
          <a:p>
            <a:pPr marL="457200" indent="-457200">
              <a:buFont typeface="Arial"/>
              <a:buChar char="•"/>
            </a:pPr>
            <a:endParaRPr lang="en-US" sz="2400">
              <a:ea typeface="+mn-lt"/>
              <a:cs typeface="+mn-lt"/>
            </a:endParaRPr>
          </a:p>
          <a:p>
            <a:r>
              <a:rPr lang="en-US" sz="2400" b="1">
                <a:ea typeface="+mn-lt"/>
                <a:cs typeface="+mn-lt"/>
              </a:rPr>
              <a:t>¡</a:t>
            </a:r>
            <a:r>
              <a:rPr lang="en-US" sz="2400" b="1" err="1">
                <a:ea typeface="+mn-lt"/>
                <a:cs typeface="+mn-lt"/>
              </a:rPr>
              <a:t>Destacar</a:t>
            </a:r>
            <a:r>
              <a:rPr lang="en-US" sz="2400" b="1">
                <a:ea typeface="+mn-lt"/>
                <a:cs typeface="+mn-lt"/>
              </a:rPr>
              <a:t> las </a:t>
            </a:r>
            <a:r>
              <a:rPr lang="en-US" sz="2400" b="1" err="1">
                <a:ea typeface="+mn-lt"/>
                <a:cs typeface="+mn-lt"/>
              </a:rPr>
              <a:t>fortalezas</a:t>
            </a:r>
            <a:r>
              <a:rPr lang="en-US" sz="2400" b="1">
                <a:ea typeface="+mn-lt"/>
                <a:cs typeface="+mn-lt"/>
              </a:rPr>
              <a:t> de las </a:t>
            </a:r>
            <a:r>
              <a:rPr lang="en-US" sz="2400" b="1" err="1">
                <a:ea typeface="+mn-lt"/>
                <a:cs typeface="+mn-lt"/>
              </a:rPr>
              <a:t>instituciones</a:t>
            </a:r>
            <a:r>
              <a:rPr lang="en-US" sz="2400" b="1">
                <a:ea typeface="+mn-lt"/>
                <a:cs typeface="+mn-lt"/>
              </a:rPr>
              <a:t>!</a:t>
            </a:r>
          </a:p>
        </p:txBody>
      </p:sp>
      <p:pic>
        <p:nvPicPr>
          <p:cNvPr id="45" name="Graphic 45" descr="Back with solid fill">
            <a:extLst>
              <a:ext uri="{FF2B5EF4-FFF2-40B4-BE49-F238E27FC236}">
                <a16:creationId xmlns:a16="http://schemas.microsoft.com/office/drawing/2014/main" id="{E8B06194-0BC4-8B40-AF06-9FBCCB738E4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260000">
            <a:off x="7317783" y="2016071"/>
            <a:ext cx="914400" cy="914400"/>
          </a:xfrm>
          <a:prstGeom prst="rect">
            <a:avLst/>
          </a:prstGeom>
        </p:spPr>
      </p:pic>
      <p:pic>
        <p:nvPicPr>
          <p:cNvPr id="47" name="Graphic 45" descr="Back with solid fill">
            <a:extLst>
              <a:ext uri="{FF2B5EF4-FFF2-40B4-BE49-F238E27FC236}">
                <a16:creationId xmlns:a16="http://schemas.microsoft.com/office/drawing/2014/main" id="{2F0B311C-9B17-E845-8861-CDF6A08B9AD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2120000">
            <a:off x="8777206" y="4508714"/>
            <a:ext cx="914400" cy="914400"/>
          </a:xfrm>
          <a:prstGeom prst="rect">
            <a:avLst/>
          </a:prstGeom>
        </p:spPr>
      </p:pic>
      <p:pic>
        <p:nvPicPr>
          <p:cNvPr id="48" name="Graphic 45" descr="Back with solid fill">
            <a:extLst>
              <a:ext uri="{FF2B5EF4-FFF2-40B4-BE49-F238E27FC236}">
                <a16:creationId xmlns:a16="http://schemas.microsoft.com/office/drawing/2014/main" id="{75897B9E-6FC7-E68E-36CD-CB5B22EE4BC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4440000">
            <a:off x="10159139" y="1796511"/>
            <a:ext cx="914400" cy="914400"/>
          </a:xfrm>
          <a:prstGeom prst="rect">
            <a:avLst/>
          </a:prstGeom>
        </p:spPr>
      </p:pic>
    </p:spTree>
    <p:extLst>
      <p:ext uri="{BB962C8B-B14F-4D97-AF65-F5344CB8AC3E}">
        <p14:creationId xmlns:p14="http://schemas.microsoft.com/office/powerpoint/2010/main" val="193956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6124BF9-897F-4AD6-A8E8-BA925BAE6854}"/>
              </a:ext>
            </a:extLst>
          </p:cNvPr>
          <p:cNvSpPr txBox="1"/>
          <p:nvPr/>
        </p:nvSpPr>
        <p:spPr>
          <a:xfrm>
            <a:off x="696367" y="386156"/>
            <a:ext cx="7295258" cy="830997"/>
          </a:xfrm>
          <a:prstGeom prst="rect">
            <a:avLst/>
          </a:prstGeom>
          <a:noFill/>
        </p:spPr>
        <p:txBody>
          <a:bodyPr wrap="square">
            <a:spAutoFit/>
          </a:bodyPr>
          <a:lstStyle/>
          <a:p>
            <a:r>
              <a:rPr lang="pt-BR" sz="4800" b="1" err="1">
                <a:solidFill>
                  <a:srgbClr val="002060"/>
                </a:solidFill>
              </a:rPr>
              <a:t>Las</a:t>
            </a:r>
            <a:r>
              <a:rPr lang="pt-BR" sz="4800" b="1">
                <a:solidFill>
                  <a:srgbClr val="002060"/>
                </a:solidFill>
              </a:rPr>
              <a:t> Fuentes de </a:t>
            </a:r>
            <a:r>
              <a:rPr lang="pt-BR" sz="4800" b="1" err="1">
                <a:solidFill>
                  <a:srgbClr val="002060"/>
                </a:solidFill>
              </a:rPr>
              <a:t>Información</a:t>
            </a:r>
            <a:endParaRPr lang="pt-BR" sz="4800" b="1">
              <a:solidFill>
                <a:srgbClr val="002060"/>
              </a:solidFill>
            </a:endParaRPr>
          </a:p>
        </p:txBody>
      </p:sp>
      <p:grpSp>
        <p:nvGrpSpPr>
          <p:cNvPr id="41" name="Group 40">
            <a:extLst>
              <a:ext uri="{FF2B5EF4-FFF2-40B4-BE49-F238E27FC236}">
                <a16:creationId xmlns:a16="http://schemas.microsoft.com/office/drawing/2014/main" id="{C96C807F-DBFE-2275-9290-92F56FFD925E}"/>
              </a:ext>
            </a:extLst>
          </p:cNvPr>
          <p:cNvGrpSpPr/>
          <p:nvPr/>
        </p:nvGrpSpPr>
        <p:grpSpPr>
          <a:xfrm>
            <a:off x="4569929" y="1721427"/>
            <a:ext cx="4769271" cy="2614612"/>
            <a:chOff x="3645531" y="1335883"/>
            <a:chExt cx="4988831" cy="3712409"/>
          </a:xfrm>
        </p:grpSpPr>
        <p:pic>
          <p:nvPicPr>
            <p:cNvPr id="37" name="Picture 36" descr="Os três pilares da BVS: as instituições, os conteúdos e os usuários">
              <a:extLst>
                <a:ext uri="{FF2B5EF4-FFF2-40B4-BE49-F238E27FC236}">
                  <a16:creationId xmlns:a16="http://schemas.microsoft.com/office/drawing/2014/main" id="{1607C2FF-FFAF-315E-4F08-CA08C4E3BE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8826" y="1714542"/>
              <a:ext cx="3333750" cy="3333750"/>
            </a:xfrm>
            <a:prstGeom prst="rect">
              <a:avLst/>
            </a:prstGeom>
            <a:noFill/>
            <a:extLst>
              <a:ext uri="{909E8E84-426E-40DD-AFC4-6F175D3DCCD1}">
                <a14:hiddenFill xmlns:a14="http://schemas.microsoft.com/office/drawing/2010/main">
                  <a:solidFill>
                    <a:srgbClr val="FFFFFF"/>
                  </a:solidFill>
                </a14:hiddenFill>
              </a:ext>
            </a:extLst>
          </p:spPr>
        </p:pic>
        <p:sp>
          <p:nvSpPr>
            <p:cNvPr id="38" name="CaixaDeTexto 6">
              <a:extLst>
                <a:ext uri="{FF2B5EF4-FFF2-40B4-BE49-F238E27FC236}">
                  <a16:creationId xmlns:a16="http://schemas.microsoft.com/office/drawing/2014/main" id="{2EAC9D67-ECBB-EBBA-73F1-3F71D708C775}"/>
                </a:ext>
              </a:extLst>
            </p:cNvPr>
            <p:cNvSpPr txBox="1"/>
            <p:nvPr/>
          </p:nvSpPr>
          <p:spPr>
            <a:xfrm>
              <a:off x="4669747" y="1335883"/>
              <a:ext cx="1989909" cy="369332"/>
            </a:xfrm>
            <a:prstGeom prst="rect">
              <a:avLst/>
            </a:prstGeom>
            <a:noFill/>
          </p:spPr>
          <p:txBody>
            <a:bodyPr wrap="square" lIns="91440" tIns="45720" rIns="91440" bIns="45720" anchor="t">
              <a:spAutoFit/>
            </a:bodyPr>
            <a:lstStyle/>
            <a:p>
              <a:pPr algn="ctr"/>
              <a:r>
                <a:rPr lang="es-ES" b="1" i="0">
                  <a:solidFill>
                    <a:srgbClr val="444444"/>
                  </a:solidFill>
                  <a:effectLst/>
                  <a:latin typeface="Open Sans"/>
                  <a:ea typeface="Open Sans"/>
                  <a:cs typeface="Open Sans"/>
                </a:rPr>
                <a:t>Instituciones</a:t>
              </a:r>
              <a:endParaRPr lang="pt-BR">
                <a:latin typeface="Open Sans"/>
                <a:ea typeface="Open Sans"/>
                <a:cs typeface="Open Sans"/>
              </a:endParaRPr>
            </a:p>
          </p:txBody>
        </p:sp>
        <p:sp>
          <p:nvSpPr>
            <p:cNvPr id="39" name="CaixaDeTexto 8">
              <a:extLst>
                <a:ext uri="{FF2B5EF4-FFF2-40B4-BE49-F238E27FC236}">
                  <a16:creationId xmlns:a16="http://schemas.microsoft.com/office/drawing/2014/main" id="{DCEB683D-B8F6-E6DE-42AF-9ABAB121A191}"/>
                </a:ext>
              </a:extLst>
            </p:cNvPr>
            <p:cNvSpPr txBox="1"/>
            <p:nvPr/>
          </p:nvSpPr>
          <p:spPr>
            <a:xfrm>
              <a:off x="6956506" y="2942060"/>
              <a:ext cx="1677856" cy="524403"/>
            </a:xfrm>
            <a:prstGeom prst="rect">
              <a:avLst/>
            </a:prstGeom>
            <a:noFill/>
          </p:spPr>
          <p:txBody>
            <a:bodyPr wrap="square">
              <a:spAutoFit/>
            </a:bodyPr>
            <a:lstStyle/>
            <a:p>
              <a:r>
                <a:rPr lang="es-ES" b="1" i="0">
                  <a:solidFill>
                    <a:srgbClr val="444444"/>
                  </a:solidFill>
                  <a:effectLst/>
                  <a:latin typeface="Open Sans" panose="020B0606030504020204" pitchFamily="34" charset="0"/>
                </a:rPr>
                <a:t>Contenidos</a:t>
              </a:r>
              <a:endParaRPr lang="pt-BR"/>
            </a:p>
          </p:txBody>
        </p:sp>
        <p:sp>
          <p:nvSpPr>
            <p:cNvPr id="40" name="CaixaDeTexto 10">
              <a:extLst>
                <a:ext uri="{FF2B5EF4-FFF2-40B4-BE49-F238E27FC236}">
                  <a16:creationId xmlns:a16="http://schemas.microsoft.com/office/drawing/2014/main" id="{5586FCB8-ECC2-0510-2BA8-3547836661B5}"/>
                </a:ext>
              </a:extLst>
            </p:cNvPr>
            <p:cNvSpPr txBox="1"/>
            <p:nvPr/>
          </p:nvSpPr>
          <p:spPr>
            <a:xfrm>
              <a:off x="3645531" y="3000964"/>
              <a:ext cx="1267097" cy="369332"/>
            </a:xfrm>
            <a:prstGeom prst="rect">
              <a:avLst/>
            </a:prstGeom>
            <a:noFill/>
          </p:spPr>
          <p:txBody>
            <a:bodyPr wrap="square">
              <a:spAutoFit/>
            </a:bodyPr>
            <a:lstStyle/>
            <a:p>
              <a:r>
                <a:rPr lang="es-ES" b="1" i="0">
                  <a:solidFill>
                    <a:srgbClr val="444444"/>
                  </a:solidFill>
                  <a:effectLst/>
                  <a:latin typeface="Open Sans" panose="020B0606030504020204" pitchFamily="34" charset="0"/>
                </a:rPr>
                <a:t>usuarios</a:t>
              </a:r>
              <a:endParaRPr lang="pt-BR"/>
            </a:p>
          </p:txBody>
        </p:sp>
      </p:grpSp>
      <p:sp>
        <p:nvSpPr>
          <p:cNvPr id="44" name="TextBox 43">
            <a:extLst>
              <a:ext uri="{FF2B5EF4-FFF2-40B4-BE49-F238E27FC236}">
                <a16:creationId xmlns:a16="http://schemas.microsoft.com/office/drawing/2014/main" id="{16AD2E5E-4961-9C20-838A-B493D45F054E}"/>
              </a:ext>
            </a:extLst>
          </p:cNvPr>
          <p:cNvSpPr txBox="1"/>
          <p:nvPr/>
        </p:nvSpPr>
        <p:spPr>
          <a:xfrm>
            <a:off x="526942" y="1431009"/>
            <a:ext cx="3130656"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err="1"/>
              <a:t>Criterios</a:t>
            </a:r>
            <a:r>
              <a:rPr lang="en-US" sz="2400"/>
              <a:t> de </a:t>
            </a:r>
            <a:r>
              <a:rPr lang="en-US" sz="2400" err="1"/>
              <a:t>selección</a:t>
            </a:r>
            <a:r>
              <a:rPr lang="en-US" sz="2400"/>
              <a:t> y </a:t>
            </a:r>
            <a:r>
              <a:rPr lang="en-US" sz="2400" err="1"/>
              <a:t>permanencia</a:t>
            </a:r>
            <a:r>
              <a:rPr lang="en-US" sz="2400"/>
              <a:t> de </a:t>
            </a:r>
            <a:r>
              <a:rPr lang="en-US" sz="2400" err="1"/>
              <a:t>documentos</a:t>
            </a:r>
            <a:r>
              <a:rPr lang="en-US" sz="2400"/>
              <a:t> </a:t>
            </a:r>
            <a:r>
              <a:rPr lang="en-US" sz="2400" err="1"/>
              <a:t>en</a:t>
            </a:r>
            <a:r>
              <a:rPr lang="en-US" sz="2400"/>
              <a:t> la </a:t>
            </a:r>
            <a:r>
              <a:rPr lang="en-US" sz="2400" err="1"/>
              <a:t>colección</a:t>
            </a:r>
            <a:r>
              <a:rPr lang="en-US" sz="2400"/>
              <a:t> de </a:t>
            </a:r>
            <a:r>
              <a:rPr lang="en-US" sz="2400" err="1"/>
              <a:t>fuentes</a:t>
            </a:r>
            <a:r>
              <a:rPr lang="en-US" sz="2400"/>
              <a:t> de </a:t>
            </a:r>
            <a:r>
              <a:rPr lang="en-US" sz="2400" err="1"/>
              <a:t>información</a:t>
            </a:r>
            <a:endParaRPr lang="en-US" err="1"/>
          </a:p>
        </p:txBody>
      </p:sp>
      <p:pic>
        <p:nvPicPr>
          <p:cNvPr id="2" name="Graphic 3" descr="Filter outline">
            <a:extLst>
              <a:ext uri="{FF2B5EF4-FFF2-40B4-BE49-F238E27FC236}">
                <a16:creationId xmlns:a16="http://schemas.microsoft.com/office/drawing/2014/main" id="{2A0AB466-948E-B7FF-E4C3-3A55DD20D68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19241" y="3527157"/>
            <a:ext cx="3071247" cy="3097077"/>
          </a:xfrm>
          <a:prstGeom prst="rect">
            <a:avLst/>
          </a:prstGeom>
        </p:spPr>
      </p:pic>
      <p:sp>
        <p:nvSpPr>
          <p:cNvPr id="4" name="TextBox 3">
            <a:extLst>
              <a:ext uri="{FF2B5EF4-FFF2-40B4-BE49-F238E27FC236}">
                <a16:creationId xmlns:a16="http://schemas.microsoft.com/office/drawing/2014/main" id="{FD89DE86-E628-D9D6-8033-B200AA48B7BA}"/>
              </a:ext>
            </a:extLst>
          </p:cNvPr>
          <p:cNvSpPr txBox="1"/>
          <p:nvPr/>
        </p:nvSpPr>
        <p:spPr>
          <a:xfrm>
            <a:off x="5408909" y="1146874"/>
            <a:ext cx="1374183" cy="369332"/>
          </a:xfrm>
          <a:prstGeom prst="rect">
            <a:avLst/>
          </a:prstGeom>
          <a:solidFill>
            <a:srgbClr val="ED7D3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err="1"/>
              <a:t>Objectivos</a:t>
            </a:r>
            <a:endParaRPr lang="en-US" b="1" err="1">
              <a:cs typeface="Calibri"/>
            </a:endParaRPr>
          </a:p>
        </p:txBody>
      </p:sp>
      <p:grpSp>
        <p:nvGrpSpPr>
          <p:cNvPr id="6" name="Group 5">
            <a:extLst>
              <a:ext uri="{FF2B5EF4-FFF2-40B4-BE49-F238E27FC236}">
                <a16:creationId xmlns:a16="http://schemas.microsoft.com/office/drawing/2014/main" id="{D4E76B45-8F32-EC77-78E7-B7E2E4397B5A}"/>
              </a:ext>
            </a:extLst>
          </p:cNvPr>
          <p:cNvGrpSpPr/>
          <p:nvPr/>
        </p:nvGrpSpPr>
        <p:grpSpPr>
          <a:xfrm>
            <a:off x="5411491" y="4707609"/>
            <a:ext cx="3151323" cy="3164238"/>
            <a:chOff x="4920711" y="4707609"/>
            <a:chExt cx="3151323" cy="3164238"/>
          </a:xfrm>
        </p:grpSpPr>
        <p:pic>
          <p:nvPicPr>
            <p:cNvPr id="5" name="Graphic 5" descr="Graph and note paper pads with pencil">
              <a:extLst>
                <a:ext uri="{FF2B5EF4-FFF2-40B4-BE49-F238E27FC236}">
                  <a16:creationId xmlns:a16="http://schemas.microsoft.com/office/drawing/2014/main" id="{F492A0E4-5C9B-ED21-D246-FD27EA33AF6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920711" y="4707609"/>
              <a:ext cx="3151323" cy="3164238"/>
            </a:xfrm>
            <a:prstGeom prst="rect">
              <a:avLst/>
            </a:prstGeom>
          </p:spPr>
        </p:pic>
        <p:sp>
          <p:nvSpPr>
            <p:cNvPr id="16" name="TextBox 15">
              <a:extLst>
                <a:ext uri="{FF2B5EF4-FFF2-40B4-BE49-F238E27FC236}">
                  <a16:creationId xmlns:a16="http://schemas.microsoft.com/office/drawing/2014/main" id="{7A3A81A5-F3EC-6B0E-8C2D-94C39324CE99}"/>
                </a:ext>
              </a:extLst>
            </p:cNvPr>
            <p:cNvSpPr txBox="1"/>
            <p:nvPr/>
          </p:nvSpPr>
          <p:spPr>
            <a:xfrm>
              <a:off x="5809281" y="5744704"/>
              <a:ext cx="1374183" cy="923330"/>
            </a:xfrm>
            <a:prstGeom prst="rect">
              <a:avLst/>
            </a:prstGeom>
            <a:solidFill>
              <a:srgbClr val="ED7D3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err="1"/>
                <a:t>Criterios</a:t>
              </a:r>
              <a:r>
                <a:rPr lang="en-US" b="1"/>
                <a:t> de </a:t>
              </a:r>
              <a:r>
                <a:rPr lang="en-US" b="1" err="1"/>
                <a:t>selección</a:t>
              </a:r>
              <a:r>
                <a:rPr lang="en-US" b="1"/>
                <a:t> de </a:t>
              </a:r>
              <a:r>
                <a:rPr lang="en-US" b="1" err="1"/>
                <a:t>documentos</a:t>
              </a:r>
              <a:endParaRPr lang="en-US" err="1"/>
            </a:p>
          </p:txBody>
        </p:sp>
      </p:grpSp>
    </p:spTree>
    <p:extLst>
      <p:ext uri="{BB962C8B-B14F-4D97-AF65-F5344CB8AC3E}">
        <p14:creationId xmlns:p14="http://schemas.microsoft.com/office/powerpoint/2010/main" val="1906559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6124BF9-897F-4AD6-A8E8-BA925BAE6854}"/>
              </a:ext>
            </a:extLst>
          </p:cNvPr>
          <p:cNvSpPr txBox="1"/>
          <p:nvPr/>
        </p:nvSpPr>
        <p:spPr>
          <a:xfrm>
            <a:off x="1200063" y="450733"/>
            <a:ext cx="10549902" cy="830997"/>
          </a:xfrm>
          <a:prstGeom prst="rect">
            <a:avLst/>
          </a:prstGeom>
          <a:noFill/>
        </p:spPr>
        <p:txBody>
          <a:bodyPr wrap="square">
            <a:spAutoFit/>
          </a:bodyPr>
          <a:lstStyle/>
          <a:p>
            <a:r>
              <a:rPr lang="pt-BR" sz="4800" b="1" err="1">
                <a:solidFill>
                  <a:srgbClr val="002060"/>
                </a:solidFill>
              </a:rPr>
              <a:t>Las</a:t>
            </a:r>
            <a:r>
              <a:rPr lang="pt-BR" sz="4800" b="1">
                <a:solidFill>
                  <a:srgbClr val="002060"/>
                </a:solidFill>
              </a:rPr>
              <a:t> Fuentes de </a:t>
            </a:r>
            <a:r>
              <a:rPr lang="pt-BR" sz="4800" b="1" err="1">
                <a:solidFill>
                  <a:srgbClr val="002060"/>
                </a:solidFill>
              </a:rPr>
              <a:t>Información</a:t>
            </a:r>
            <a:endParaRPr lang="pt-BR" sz="4800" b="1">
              <a:solidFill>
                <a:srgbClr val="002060"/>
              </a:solidFill>
            </a:endParaRPr>
          </a:p>
        </p:txBody>
      </p:sp>
      <p:pic>
        <p:nvPicPr>
          <p:cNvPr id="2" name="Picture 3" descr="Logo&#10;&#10;Description automatically generated">
            <a:extLst>
              <a:ext uri="{FF2B5EF4-FFF2-40B4-BE49-F238E27FC236}">
                <a16:creationId xmlns:a16="http://schemas.microsoft.com/office/drawing/2014/main" id="{9A587DD3-B6AC-0CF5-CC41-2718B0F77EB5}"/>
              </a:ext>
            </a:extLst>
          </p:cNvPr>
          <p:cNvPicPr>
            <a:picLocks noChangeAspect="1"/>
          </p:cNvPicPr>
          <p:nvPr/>
        </p:nvPicPr>
        <p:blipFill>
          <a:blip r:embed="rId2"/>
          <a:stretch>
            <a:fillRect/>
          </a:stretch>
        </p:blipFill>
        <p:spPr>
          <a:xfrm>
            <a:off x="836907" y="1640849"/>
            <a:ext cx="2213675" cy="2555997"/>
          </a:xfrm>
          <a:prstGeom prst="rect">
            <a:avLst/>
          </a:prstGeom>
        </p:spPr>
      </p:pic>
      <p:sp>
        <p:nvSpPr>
          <p:cNvPr id="4" name="Rectangle 3">
            <a:extLst>
              <a:ext uri="{FF2B5EF4-FFF2-40B4-BE49-F238E27FC236}">
                <a16:creationId xmlns:a16="http://schemas.microsoft.com/office/drawing/2014/main" id="{03367549-55AD-39A0-C4D5-4926EB5DDB1F}"/>
              </a:ext>
            </a:extLst>
          </p:cNvPr>
          <p:cNvSpPr/>
          <p:nvPr/>
        </p:nvSpPr>
        <p:spPr>
          <a:xfrm>
            <a:off x="821410" y="5632341"/>
            <a:ext cx="4869050" cy="916983"/>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err="1">
                <a:cs typeface="Calibri"/>
              </a:rPr>
              <a:t>Catálogo</a:t>
            </a:r>
            <a:r>
              <a:rPr lang="en-US" sz="4000" b="1">
                <a:cs typeface="Calibri"/>
              </a:rPr>
              <a:t> Multimedia</a:t>
            </a:r>
            <a:endParaRPr lang="en-US"/>
          </a:p>
          <a:p>
            <a:pPr algn="ctr"/>
            <a:r>
              <a:rPr lang="en-US" sz="2000" b="1" err="1">
                <a:cs typeface="Calibri"/>
              </a:rPr>
              <a:t>Recursos</a:t>
            </a:r>
            <a:r>
              <a:rPr lang="en-US" sz="2000" b="1">
                <a:cs typeface="Calibri"/>
              </a:rPr>
              <a:t> de multimedia</a:t>
            </a:r>
          </a:p>
        </p:txBody>
      </p:sp>
      <p:sp>
        <p:nvSpPr>
          <p:cNvPr id="5" name="Rectangle 4">
            <a:extLst>
              <a:ext uri="{FF2B5EF4-FFF2-40B4-BE49-F238E27FC236}">
                <a16:creationId xmlns:a16="http://schemas.microsoft.com/office/drawing/2014/main" id="{E1FA47A9-02B7-C6C8-421A-14FA549DD413}"/>
              </a:ext>
            </a:extLst>
          </p:cNvPr>
          <p:cNvSpPr/>
          <p:nvPr/>
        </p:nvSpPr>
        <p:spPr>
          <a:xfrm>
            <a:off x="5987510" y="5632340"/>
            <a:ext cx="3345050" cy="91698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4000" b="1">
                <a:cs typeface="Calibri"/>
              </a:rPr>
              <a:t>REA</a:t>
            </a:r>
          </a:p>
          <a:p>
            <a:pPr algn="ctr"/>
            <a:r>
              <a:rPr lang="en-US" sz="2000" b="1" err="1">
                <a:cs typeface="Calibri"/>
              </a:rPr>
              <a:t>Recursos</a:t>
            </a:r>
            <a:r>
              <a:rPr lang="en-US" sz="2000" b="1">
                <a:cs typeface="Calibri"/>
              </a:rPr>
              <a:t> </a:t>
            </a:r>
            <a:r>
              <a:rPr lang="en-US" sz="2000" b="1" err="1">
                <a:cs typeface="Calibri"/>
              </a:rPr>
              <a:t>Educativos</a:t>
            </a:r>
            <a:r>
              <a:rPr lang="en-US" sz="2000" b="1">
                <a:cs typeface="Calibri"/>
              </a:rPr>
              <a:t> Abiertos</a:t>
            </a:r>
            <a:endParaRPr lang="en-US" sz="2000" b="1" err="1">
              <a:ea typeface="Calibri"/>
              <a:cs typeface="Calibri"/>
            </a:endParaRPr>
          </a:p>
        </p:txBody>
      </p:sp>
      <p:sp>
        <p:nvSpPr>
          <p:cNvPr id="6" name="Rectangle 5">
            <a:extLst>
              <a:ext uri="{FF2B5EF4-FFF2-40B4-BE49-F238E27FC236}">
                <a16:creationId xmlns:a16="http://schemas.microsoft.com/office/drawing/2014/main" id="{8E0E5445-AD73-499F-EF61-671916975220}"/>
              </a:ext>
            </a:extLst>
          </p:cNvPr>
          <p:cNvSpPr/>
          <p:nvPr/>
        </p:nvSpPr>
        <p:spPr>
          <a:xfrm>
            <a:off x="6736595" y="2984711"/>
            <a:ext cx="2479729" cy="916983"/>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a:cs typeface="Calibri"/>
              </a:rPr>
              <a:t>LIS</a:t>
            </a:r>
          </a:p>
          <a:p>
            <a:pPr algn="ctr"/>
            <a:r>
              <a:rPr lang="en-US" sz="2000" b="1" err="1">
                <a:cs typeface="Calibri"/>
              </a:rPr>
              <a:t>Recursos</a:t>
            </a:r>
            <a:r>
              <a:rPr lang="en-US" sz="2000" b="1">
                <a:cs typeface="Calibri"/>
              </a:rPr>
              <a:t> de internet</a:t>
            </a:r>
          </a:p>
        </p:txBody>
      </p:sp>
      <p:sp>
        <p:nvSpPr>
          <p:cNvPr id="7" name="Rectangle 6">
            <a:extLst>
              <a:ext uri="{FF2B5EF4-FFF2-40B4-BE49-F238E27FC236}">
                <a16:creationId xmlns:a16="http://schemas.microsoft.com/office/drawing/2014/main" id="{9C99B682-A2CD-0E41-722B-248FDCDBC1CB}"/>
              </a:ext>
            </a:extLst>
          </p:cNvPr>
          <p:cNvSpPr/>
          <p:nvPr/>
        </p:nvSpPr>
        <p:spPr>
          <a:xfrm>
            <a:off x="9487543" y="2984714"/>
            <a:ext cx="2492645" cy="916983"/>
          </a:xfrm>
          <a:prstGeom prst="rect">
            <a:avLst/>
          </a:prstGeom>
          <a:solidFill>
            <a:srgbClr val="ED7D3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4000" b="1" err="1">
                <a:cs typeface="Calibri"/>
              </a:rPr>
              <a:t>DirEve</a:t>
            </a:r>
          </a:p>
          <a:p>
            <a:pPr algn="ctr"/>
            <a:r>
              <a:rPr lang="en-US" sz="2000" b="1">
                <a:cs typeface="Calibri"/>
              </a:rPr>
              <a:t>Directorio de </a:t>
            </a:r>
            <a:r>
              <a:rPr lang="en-US" sz="2000" b="1" err="1">
                <a:cs typeface="Calibri"/>
              </a:rPr>
              <a:t>Eventos</a:t>
            </a:r>
          </a:p>
        </p:txBody>
      </p:sp>
      <p:sp>
        <p:nvSpPr>
          <p:cNvPr id="8" name="Rectangle 7">
            <a:extLst>
              <a:ext uri="{FF2B5EF4-FFF2-40B4-BE49-F238E27FC236}">
                <a16:creationId xmlns:a16="http://schemas.microsoft.com/office/drawing/2014/main" id="{E587A4AE-8664-ACBF-90EB-D29692B136D8}"/>
              </a:ext>
            </a:extLst>
          </p:cNvPr>
          <p:cNvSpPr/>
          <p:nvPr/>
        </p:nvSpPr>
        <p:spPr>
          <a:xfrm>
            <a:off x="9487547" y="5632342"/>
            <a:ext cx="2428067" cy="916983"/>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4000" b="1">
                <a:cs typeface="Calibri"/>
              </a:rPr>
              <a:t>Leyes</a:t>
            </a:r>
            <a:endParaRPr lang="en-US"/>
          </a:p>
          <a:p>
            <a:pPr algn="ctr"/>
            <a:r>
              <a:rPr lang="en-US" sz="2000" b="1">
                <a:cs typeface="Calibri"/>
              </a:rPr>
              <a:t>Legislación </a:t>
            </a:r>
            <a:r>
              <a:rPr lang="en-US" sz="2000" b="1" err="1">
                <a:cs typeface="Calibri"/>
              </a:rPr>
              <a:t>en</a:t>
            </a:r>
            <a:r>
              <a:rPr lang="en-US" sz="2000" b="1">
                <a:cs typeface="Calibri"/>
              </a:rPr>
              <a:t> Salud</a:t>
            </a:r>
            <a:endParaRPr lang="en-US"/>
          </a:p>
        </p:txBody>
      </p:sp>
      <p:sp>
        <p:nvSpPr>
          <p:cNvPr id="9" name="Rectangle 8">
            <a:extLst>
              <a:ext uri="{FF2B5EF4-FFF2-40B4-BE49-F238E27FC236}">
                <a16:creationId xmlns:a16="http://schemas.microsoft.com/office/drawing/2014/main" id="{F164CE2D-88BE-3190-11D4-C26E88A89C70}"/>
              </a:ext>
            </a:extLst>
          </p:cNvPr>
          <p:cNvSpPr/>
          <p:nvPr/>
        </p:nvSpPr>
        <p:spPr>
          <a:xfrm>
            <a:off x="3171986" y="2997629"/>
            <a:ext cx="3383796" cy="916983"/>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4000" b="1" err="1">
                <a:cs typeface="Calibri"/>
              </a:rPr>
              <a:t>SeCS</a:t>
            </a:r>
            <a:endParaRPr lang="en-US" err="1"/>
          </a:p>
          <a:p>
            <a:pPr algn="ctr"/>
            <a:r>
              <a:rPr lang="en-US" sz="2000" b="1" err="1">
                <a:cs typeface="Calibri"/>
              </a:rPr>
              <a:t>Seriados</a:t>
            </a:r>
            <a:r>
              <a:rPr lang="en-US" sz="2000" b="1">
                <a:cs typeface="Calibri"/>
              </a:rPr>
              <a:t> </a:t>
            </a:r>
            <a:r>
              <a:rPr lang="en-US" sz="2000" b="1" err="1">
                <a:cs typeface="Calibri"/>
              </a:rPr>
              <a:t>en</a:t>
            </a:r>
            <a:r>
              <a:rPr lang="en-US" sz="2000" b="1">
                <a:cs typeface="Calibri"/>
              </a:rPr>
              <a:t> </a:t>
            </a:r>
            <a:r>
              <a:rPr lang="en-US" sz="2000" b="1" err="1">
                <a:cs typeface="Calibri"/>
              </a:rPr>
              <a:t>Ciencias</a:t>
            </a:r>
            <a:r>
              <a:rPr lang="en-US" sz="2000" b="1">
                <a:cs typeface="Calibri"/>
              </a:rPr>
              <a:t> de Salud</a:t>
            </a:r>
          </a:p>
        </p:txBody>
      </p:sp>
      <p:pic>
        <p:nvPicPr>
          <p:cNvPr id="11" name="Graphic 11" descr="Daily calendar with solid fill">
            <a:extLst>
              <a:ext uri="{FF2B5EF4-FFF2-40B4-BE49-F238E27FC236}">
                <a16:creationId xmlns:a16="http://schemas.microsoft.com/office/drawing/2014/main" id="{3C3713D3-4FEA-6182-0E92-FB03409EE2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14122" y="1925665"/>
            <a:ext cx="991891" cy="991892"/>
          </a:xfrm>
          <a:prstGeom prst="rect">
            <a:avLst/>
          </a:prstGeom>
        </p:spPr>
      </p:pic>
      <p:pic>
        <p:nvPicPr>
          <p:cNvPr id="12" name="Graphic 12" descr="Internet with solid fill">
            <a:extLst>
              <a:ext uri="{FF2B5EF4-FFF2-40B4-BE49-F238E27FC236}">
                <a16:creationId xmlns:a16="http://schemas.microsoft.com/office/drawing/2014/main" id="{EE5A2061-3120-1CEC-0A73-8D8CC504D65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395274" y="1925664"/>
            <a:ext cx="1172705" cy="1185620"/>
          </a:xfrm>
          <a:prstGeom prst="rect">
            <a:avLst/>
          </a:prstGeom>
        </p:spPr>
      </p:pic>
      <p:pic>
        <p:nvPicPr>
          <p:cNvPr id="13" name="Graphic 13" descr="Gavel with solid fill">
            <a:extLst>
              <a:ext uri="{FF2B5EF4-FFF2-40B4-BE49-F238E27FC236}">
                <a16:creationId xmlns:a16="http://schemas.microsoft.com/office/drawing/2014/main" id="{8467D1B8-3954-690E-5FF8-FCC9E433E14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249546" y="4586206"/>
            <a:ext cx="978976" cy="927316"/>
          </a:xfrm>
          <a:prstGeom prst="rect">
            <a:avLst/>
          </a:prstGeom>
        </p:spPr>
      </p:pic>
      <p:pic>
        <p:nvPicPr>
          <p:cNvPr id="16" name="Graphic 16" descr="Classroom with solid fill">
            <a:extLst>
              <a:ext uri="{FF2B5EF4-FFF2-40B4-BE49-F238E27FC236}">
                <a16:creationId xmlns:a16="http://schemas.microsoft.com/office/drawing/2014/main" id="{B9FDC692-B066-0764-2AAE-17497AC00E8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228183" y="4599929"/>
            <a:ext cx="1030637" cy="1030638"/>
          </a:xfrm>
          <a:prstGeom prst="rect">
            <a:avLst/>
          </a:prstGeom>
        </p:spPr>
      </p:pic>
      <p:pic>
        <p:nvPicPr>
          <p:cNvPr id="17" name="Graphic 17" descr="Books on shelf with solid fill">
            <a:extLst>
              <a:ext uri="{FF2B5EF4-FFF2-40B4-BE49-F238E27FC236}">
                <a16:creationId xmlns:a16="http://schemas.microsoft.com/office/drawing/2014/main" id="{81B15484-B7C6-0FDD-F579-EBE39642099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334359" y="2067732"/>
            <a:ext cx="914400" cy="914400"/>
          </a:xfrm>
          <a:prstGeom prst="rect">
            <a:avLst/>
          </a:prstGeom>
        </p:spPr>
      </p:pic>
      <p:pic>
        <p:nvPicPr>
          <p:cNvPr id="10" name="Graphic 13" descr="Camera with solid fill">
            <a:extLst>
              <a:ext uri="{FF2B5EF4-FFF2-40B4-BE49-F238E27FC236}">
                <a16:creationId xmlns:a16="http://schemas.microsoft.com/office/drawing/2014/main" id="{1DCBF553-9A47-2020-D70F-8E26657E26B5}"/>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2719953" y="4599122"/>
            <a:ext cx="991891" cy="1030637"/>
          </a:xfrm>
          <a:prstGeom prst="rect">
            <a:avLst/>
          </a:prstGeom>
        </p:spPr>
      </p:pic>
    </p:spTree>
    <p:extLst>
      <p:ext uri="{BB962C8B-B14F-4D97-AF65-F5344CB8AC3E}">
        <p14:creationId xmlns:p14="http://schemas.microsoft.com/office/powerpoint/2010/main" val="3298686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6124BF9-897F-4AD6-A8E8-BA925BAE6854}"/>
              </a:ext>
            </a:extLst>
          </p:cNvPr>
          <p:cNvSpPr txBox="1"/>
          <p:nvPr/>
        </p:nvSpPr>
        <p:spPr>
          <a:xfrm>
            <a:off x="1200063" y="450733"/>
            <a:ext cx="10549902" cy="830997"/>
          </a:xfrm>
          <a:prstGeom prst="rect">
            <a:avLst/>
          </a:prstGeom>
          <a:noFill/>
        </p:spPr>
        <p:txBody>
          <a:bodyPr wrap="square">
            <a:spAutoFit/>
          </a:bodyPr>
          <a:lstStyle/>
          <a:p>
            <a:r>
              <a:rPr lang="pt-BR" sz="4800" b="1" err="1">
                <a:solidFill>
                  <a:srgbClr val="002060"/>
                </a:solidFill>
              </a:rPr>
              <a:t>Las</a:t>
            </a:r>
            <a:r>
              <a:rPr lang="pt-BR" sz="4800" b="1">
                <a:solidFill>
                  <a:srgbClr val="002060"/>
                </a:solidFill>
              </a:rPr>
              <a:t> Fuentes de </a:t>
            </a:r>
            <a:r>
              <a:rPr lang="pt-BR" sz="4800" b="1" err="1">
                <a:solidFill>
                  <a:srgbClr val="002060"/>
                </a:solidFill>
              </a:rPr>
              <a:t>Información</a:t>
            </a:r>
            <a:endParaRPr lang="pt-BR" sz="4800" b="1">
              <a:solidFill>
                <a:srgbClr val="002060"/>
              </a:solidFill>
            </a:endParaRPr>
          </a:p>
        </p:txBody>
      </p:sp>
      <p:grpSp>
        <p:nvGrpSpPr>
          <p:cNvPr id="74" name="Group 73">
            <a:extLst>
              <a:ext uri="{FF2B5EF4-FFF2-40B4-BE49-F238E27FC236}">
                <a16:creationId xmlns:a16="http://schemas.microsoft.com/office/drawing/2014/main" id="{E4D21A33-CE7E-7875-7AA9-0A5A47C79307}"/>
              </a:ext>
            </a:extLst>
          </p:cNvPr>
          <p:cNvGrpSpPr/>
          <p:nvPr/>
        </p:nvGrpSpPr>
        <p:grpSpPr>
          <a:xfrm>
            <a:off x="5600050" y="4147089"/>
            <a:ext cx="1226951" cy="1394845"/>
            <a:chOff x="5496728" y="4147089"/>
            <a:chExt cx="1226951" cy="1394845"/>
          </a:xfrm>
        </p:grpSpPr>
        <p:sp>
          <p:nvSpPr>
            <p:cNvPr id="7" name="Rectangle 6">
              <a:extLst>
                <a:ext uri="{FF2B5EF4-FFF2-40B4-BE49-F238E27FC236}">
                  <a16:creationId xmlns:a16="http://schemas.microsoft.com/office/drawing/2014/main" id="{9C99B682-A2CD-0E41-722B-248FDCDBC1CB}"/>
                </a:ext>
              </a:extLst>
            </p:cNvPr>
            <p:cNvSpPr/>
            <p:nvPr/>
          </p:nvSpPr>
          <p:spPr>
            <a:xfrm>
              <a:off x="5496728" y="4857425"/>
              <a:ext cx="1226951" cy="684509"/>
            </a:xfrm>
            <a:prstGeom prst="rect">
              <a:avLst/>
            </a:prstGeom>
            <a:solidFill>
              <a:srgbClr val="ED7D3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b="1" err="1">
                  <a:cs typeface="Calibri"/>
                </a:rPr>
                <a:t>DirEve</a:t>
              </a:r>
              <a:endParaRPr lang="en-US" sz="1200" b="1" err="1">
                <a:cs typeface="Calibri"/>
              </a:endParaRPr>
            </a:p>
          </p:txBody>
        </p:sp>
        <p:pic>
          <p:nvPicPr>
            <p:cNvPr id="11" name="Graphic 11" descr="Daily calendar with solid fill">
              <a:extLst>
                <a:ext uri="{FF2B5EF4-FFF2-40B4-BE49-F238E27FC236}">
                  <a16:creationId xmlns:a16="http://schemas.microsoft.com/office/drawing/2014/main" id="{3C3713D3-4FEA-6182-0E92-FB03409EE24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42122" y="4147089"/>
              <a:ext cx="733586" cy="733587"/>
            </a:xfrm>
            <a:prstGeom prst="rect">
              <a:avLst/>
            </a:prstGeom>
          </p:spPr>
        </p:pic>
      </p:grpSp>
      <p:grpSp>
        <p:nvGrpSpPr>
          <p:cNvPr id="72" name="Group 71">
            <a:extLst>
              <a:ext uri="{FF2B5EF4-FFF2-40B4-BE49-F238E27FC236}">
                <a16:creationId xmlns:a16="http://schemas.microsoft.com/office/drawing/2014/main" id="{09024BCA-8B57-5827-9A59-776F38F438EB}"/>
              </a:ext>
            </a:extLst>
          </p:cNvPr>
          <p:cNvGrpSpPr/>
          <p:nvPr/>
        </p:nvGrpSpPr>
        <p:grpSpPr>
          <a:xfrm>
            <a:off x="4114798" y="4082511"/>
            <a:ext cx="1214035" cy="1459420"/>
            <a:chOff x="4088967" y="4082511"/>
            <a:chExt cx="1214035" cy="1459420"/>
          </a:xfrm>
        </p:grpSpPr>
        <p:sp>
          <p:nvSpPr>
            <p:cNvPr id="6" name="Rectangle 5">
              <a:extLst>
                <a:ext uri="{FF2B5EF4-FFF2-40B4-BE49-F238E27FC236}">
                  <a16:creationId xmlns:a16="http://schemas.microsoft.com/office/drawing/2014/main" id="{8E0E5445-AD73-499F-EF61-671916975220}"/>
                </a:ext>
              </a:extLst>
            </p:cNvPr>
            <p:cNvSpPr/>
            <p:nvPr/>
          </p:nvSpPr>
          <p:spPr>
            <a:xfrm>
              <a:off x="4088967" y="4857422"/>
              <a:ext cx="1214035" cy="684509"/>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b="1">
                  <a:cs typeface="Calibri"/>
                </a:rPr>
                <a:t>LIS</a:t>
              </a:r>
              <a:endParaRPr lang="en-US" sz="1200" b="1">
                <a:cs typeface="Calibri"/>
              </a:endParaRPr>
            </a:p>
          </p:txBody>
        </p:sp>
        <p:pic>
          <p:nvPicPr>
            <p:cNvPr id="12" name="Graphic 12" descr="Internet with solid fill">
              <a:extLst>
                <a:ext uri="{FF2B5EF4-FFF2-40B4-BE49-F238E27FC236}">
                  <a16:creationId xmlns:a16="http://schemas.microsoft.com/office/drawing/2014/main" id="{EE5A2061-3120-1CEC-0A73-8D8CC504D6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43952" y="4082511"/>
              <a:ext cx="875655" cy="875654"/>
            </a:xfrm>
            <a:prstGeom prst="rect">
              <a:avLst/>
            </a:prstGeom>
          </p:spPr>
        </p:pic>
      </p:grpSp>
      <p:grpSp>
        <p:nvGrpSpPr>
          <p:cNvPr id="80" name="Group 79">
            <a:extLst>
              <a:ext uri="{FF2B5EF4-FFF2-40B4-BE49-F238E27FC236}">
                <a16:creationId xmlns:a16="http://schemas.microsoft.com/office/drawing/2014/main" id="{207C652B-D24C-8A86-3942-661567598801}"/>
              </a:ext>
            </a:extLst>
          </p:cNvPr>
          <p:cNvGrpSpPr/>
          <p:nvPr/>
        </p:nvGrpSpPr>
        <p:grpSpPr>
          <a:xfrm>
            <a:off x="10766156" y="4147087"/>
            <a:ext cx="1188203" cy="1407764"/>
            <a:chOff x="10740326" y="4147087"/>
            <a:chExt cx="1188203" cy="1407764"/>
          </a:xfrm>
        </p:grpSpPr>
        <p:sp>
          <p:nvSpPr>
            <p:cNvPr id="8" name="Rectangle 7">
              <a:extLst>
                <a:ext uri="{FF2B5EF4-FFF2-40B4-BE49-F238E27FC236}">
                  <a16:creationId xmlns:a16="http://schemas.microsoft.com/office/drawing/2014/main" id="{E587A4AE-8664-ACBF-90EB-D29692B136D8}"/>
                </a:ext>
              </a:extLst>
            </p:cNvPr>
            <p:cNvSpPr/>
            <p:nvPr/>
          </p:nvSpPr>
          <p:spPr>
            <a:xfrm>
              <a:off x="10740326" y="4870342"/>
              <a:ext cx="1188203" cy="684509"/>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b="1">
                  <a:cs typeface="Calibri"/>
                </a:rPr>
                <a:t>Leyes</a:t>
              </a:r>
              <a:endParaRPr lang="en-US" sz="1100"/>
            </a:p>
          </p:txBody>
        </p:sp>
        <p:pic>
          <p:nvPicPr>
            <p:cNvPr id="13" name="Graphic 13" descr="Gavel with solid fill">
              <a:extLst>
                <a:ext uri="{FF2B5EF4-FFF2-40B4-BE49-F238E27FC236}">
                  <a16:creationId xmlns:a16="http://schemas.microsoft.com/office/drawing/2014/main" id="{8467D1B8-3954-690E-5FF8-FCC9E433E14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959884" y="4147087"/>
              <a:ext cx="733587" cy="681927"/>
            </a:xfrm>
            <a:prstGeom prst="rect">
              <a:avLst/>
            </a:prstGeom>
          </p:spPr>
        </p:pic>
      </p:grpSp>
      <p:grpSp>
        <p:nvGrpSpPr>
          <p:cNvPr id="78" name="Group 77">
            <a:extLst>
              <a:ext uri="{FF2B5EF4-FFF2-40B4-BE49-F238E27FC236}">
                <a16:creationId xmlns:a16="http://schemas.microsoft.com/office/drawing/2014/main" id="{422513B0-508B-3807-F8E7-66944E07A8C8}"/>
              </a:ext>
            </a:extLst>
          </p:cNvPr>
          <p:cNvGrpSpPr/>
          <p:nvPr/>
        </p:nvGrpSpPr>
        <p:grpSpPr>
          <a:xfrm>
            <a:off x="8880527" y="4070404"/>
            <a:ext cx="1640237" cy="1471530"/>
            <a:chOff x="8906357" y="4070404"/>
            <a:chExt cx="1640237" cy="1471530"/>
          </a:xfrm>
        </p:grpSpPr>
        <p:sp>
          <p:nvSpPr>
            <p:cNvPr id="5" name="Rectangle 4">
              <a:extLst>
                <a:ext uri="{FF2B5EF4-FFF2-40B4-BE49-F238E27FC236}">
                  <a16:creationId xmlns:a16="http://schemas.microsoft.com/office/drawing/2014/main" id="{E1FA47A9-02B7-C6C8-421A-14FA549DD413}"/>
                </a:ext>
              </a:extLst>
            </p:cNvPr>
            <p:cNvSpPr/>
            <p:nvPr/>
          </p:nvSpPr>
          <p:spPr>
            <a:xfrm>
              <a:off x="8906357" y="4857425"/>
              <a:ext cx="1640237" cy="68450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b="1">
                  <a:cs typeface="Calibri"/>
                </a:rPr>
                <a:t>REA</a:t>
              </a:r>
              <a:endParaRPr lang="en-US" sz="1200" b="1" err="1">
                <a:cs typeface="Calibri"/>
              </a:endParaRPr>
            </a:p>
          </p:txBody>
        </p:sp>
        <p:pic>
          <p:nvPicPr>
            <p:cNvPr id="16" name="Graphic 16" descr="Classroom with solid fill">
              <a:extLst>
                <a:ext uri="{FF2B5EF4-FFF2-40B4-BE49-F238E27FC236}">
                  <a16:creationId xmlns:a16="http://schemas.microsoft.com/office/drawing/2014/main" id="{B9FDC692-B066-0764-2AAE-17497AC00E8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346284" y="4070404"/>
              <a:ext cx="772332" cy="759418"/>
            </a:xfrm>
            <a:prstGeom prst="rect">
              <a:avLst/>
            </a:prstGeom>
          </p:spPr>
        </p:pic>
      </p:grpSp>
      <p:grpSp>
        <p:nvGrpSpPr>
          <p:cNvPr id="69" name="Group 68">
            <a:extLst>
              <a:ext uri="{FF2B5EF4-FFF2-40B4-BE49-F238E27FC236}">
                <a16:creationId xmlns:a16="http://schemas.microsoft.com/office/drawing/2014/main" id="{1B3640E0-F810-DD8A-7B86-F1815873A3B1}"/>
              </a:ext>
            </a:extLst>
          </p:cNvPr>
          <p:cNvGrpSpPr/>
          <p:nvPr/>
        </p:nvGrpSpPr>
        <p:grpSpPr>
          <a:xfrm>
            <a:off x="2306662" y="4185833"/>
            <a:ext cx="1666068" cy="1356101"/>
            <a:chOff x="2280832" y="4185833"/>
            <a:chExt cx="1666068" cy="1356101"/>
          </a:xfrm>
        </p:grpSpPr>
        <p:sp>
          <p:nvSpPr>
            <p:cNvPr id="9" name="Rectangle 8">
              <a:extLst>
                <a:ext uri="{FF2B5EF4-FFF2-40B4-BE49-F238E27FC236}">
                  <a16:creationId xmlns:a16="http://schemas.microsoft.com/office/drawing/2014/main" id="{F164CE2D-88BE-3190-11D4-C26E88A89C70}"/>
                </a:ext>
              </a:extLst>
            </p:cNvPr>
            <p:cNvSpPr/>
            <p:nvPr/>
          </p:nvSpPr>
          <p:spPr>
            <a:xfrm>
              <a:off x="2280832" y="4857425"/>
              <a:ext cx="1666068" cy="684509"/>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b="1" err="1">
                  <a:cs typeface="Calibri"/>
                </a:rPr>
                <a:t>SeCS</a:t>
              </a:r>
              <a:endParaRPr lang="en-US" sz="1200" b="1">
                <a:cs typeface="Calibri"/>
              </a:endParaRPr>
            </a:p>
          </p:txBody>
        </p:sp>
        <p:pic>
          <p:nvPicPr>
            <p:cNvPr id="17" name="Graphic 17" descr="Books on shelf with solid fill">
              <a:extLst>
                <a:ext uri="{FF2B5EF4-FFF2-40B4-BE49-F238E27FC236}">
                  <a16:creationId xmlns:a16="http://schemas.microsoft.com/office/drawing/2014/main" id="{81B15484-B7C6-0FDD-F579-EBE39642099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745782" y="4185833"/>
              <a:ext cx="681926" cy="681926"/>
            </a:xfrm>
            <a:prstGeom prst="rect">
              <a:avLst/>
            </a:prstGeom>
          </p:spPr>
        </p:pic>
      </p:grpSp>
      <p:grpSp>
        <p:nvGrpSpPr>
          <p:cNvPr id="76" name="Group 75">
            <a:extLst>
              <a:ext uri="{FF2B5EF4-FFF2-40B4-BE49-F238E27FC236}">
                <a16:creationId xmlns:a16="http://schemas.microsoft.com/office/drawing/2014/main" id="{21344C86-8B57-B301-BDBF-269A478A1385}"/>
              </a:ext>
            </a:extLst>
          </p:cNvPr>
          <p:cNvGrpSpPr/>
          <p:nvPr/>
        </p:nvGrpSpPr>
        <p:grpSpPr>
          <a:xfrm>
            <a:off x="6981985" y="4108342"/>
            <a:ext cx="1821051" cy="1433592"/>
            <a:chOff x="6891578" y="4108342"/>
            <a:chExt cx="1821051" cy="1433592"/>
          </a:xfrm>
        </p:grpSpPr>
        <p:sp>
          <p:nvSpPr>
            <p:cNvPr id="4" name="Rectangle 3">
              <a:extLst>
                <a:ext uri="{FF2B5EF4-FFF2-40B4-BE49-F238E27FC236}">
                  <a16:creationId xmlns:a16="http://schemas.microsoft.com/office/drawing/2014/main" id="{03367549-55AD-39A0-C4D5-4926EB5DDB1F}"/>
                </a:ext>
              </a:extLst>
            </p:cNvPr>
            <p:cNvSpPr/>
            <p:nvPr/>
          </p:nvSpPr>
          <p:spPr>
            <a:xfrm>
              <a:off x="6891578" y="4870340"/>
              <a:ext cx="1821051" cy="67159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b="1">
                  <a:cs typeface="Calibri"/>
                </a:rPr>
                <a:t>Multimedia</a:t>
              </a:r>
              <a:endParaRPr lang="en-US" sz="1100"/>
            </a:p>
          </p:txBody>
        </p:sp>
        <p:pic>
          <p:nvPicPr>
            <p:cNvPr id="10" name="Graphic 13" descr="Camera with solid fill">
              <a:extLst>
                <a:ext uri="{FF2B5EF4-FFF2-40B4-BE49-F238E27FC236}">
                  <a16:creationId xmlns:a16="http://schemas.microsoft.com/office/drawing/2014/main" id="{D86BBBDF-2EC2-2736-37B3-FD510A4F02A2}"/>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408190" y="4108342"/>
              <a:ext cx="785247" cy="811078"/>
            </a:xfrm>
            <a:prstGeom prst="rect">
              <a:avLst/>
            </a:prstGeom>
          </p:spPr>
        </p:pic>
      </p:grpSp>
      <p:pic>
        <p:nvPicPr>
          <p:cNvPr id="15" name="Graphic 3" descr="Filter outline">
            <a:extLst>
              <a:ext uri="{FF2B5EF4-FFF2-40B4-BE49-F238E27FC236}">
                <a16:creationId xmlns:a16="http://schemas.microsoft.com/office/drawing/2014/main" id="{55AFEC69-F9BC-05BC-CA48-7CCF4C503F3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66794" y="2310542"/>
            <a:ext cx="2167179" cy="2193009"/>
          </a:xfrm>
          <a:prstGeom prst="rect">
            <a:avLst/>
          </a:prstGeom>
        </p:spPr>
      </p:pic>
      <p:pic>
        <p:nvPicPr>
          <p:cNvPr id="26" name="Graphic 3" descr="Filter outline">
            <a:extLst>
              <a:ext uri="{FF2B5EF4-FFF2-40B4-BE49-F238E27FC236}">
                <a16:creationId xmlns:a16="http://schemas.microsoft.com/office/drawing/2014/main" id="{4BBD05BE-3731-3858-DFD0-BFA877AEEC4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899329" y="2282129"/>
            <a:ext cx="2167179" cy="2193009"/>
          </a:xfrm>
          <a:prstGeom prst="rect">
            <a:avLst/>
          </a:prstGeom>
        </p:spPr>
      </p:pic>
      <p:pic>
        <p:nvPicPr>
          <p:cNvPr id="28" name="Graphic 3" descr="Filter outline">
            <a:extLst>
              <a:ext uri="{FF2B5EF4-FFF2-40B4-BE49-F238E27FC236}">
                <a16:creationId xmlns:a16="http://schemas.microsoft.com/office/drawing/2014/main" id="{1653F9C5-0C55-6D19-C10F-602EE12AE7BB}"/>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614474" y="2292460"/>
            <a:ext cx="2167179" cy="2193009"/>
          </a:xfrm>
          <a:prstGeom prst="rect">
            <a:avLst/>
          </a:prstGeom>
        </p:spPr>
      </p:pic>
      <p:pic>
        <p:nvPicPr>
          <p:cNvPr id="30" name="Graphic 3" descr="Filter outline">
            <a:extLst>
              <a:ext uri="{FF2B5EF4-FFF2-40B4-BE49-F238E27FC236}">
                <a16:creationId xmlns:a16="http://schemas.microsoft.com/office/drawing/2014/main" id="{44FFD56C-A344-B704-9552-2A8D9B1C04AB}"/>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265044" y="2315708"/>
            <a:ext cx="2167179" cy="2193009"/>
          </a:xfrm>
          <a:prstGeom prst="rect">
            <a:avLst/>
          </a:prstGeom>
        </p:spPr>
      </p:pic>
      <p:pic>
        <p:nvPicPr>
          <p:cNvPr id="32" name="Graphic 3" descr="Filter outline">
            <a:extLst>
              <a:ext uri="{FF2B5EF4-FFF2-40B4-BE49-F238E27FC236}">
                <a16:creationId xmlns:a16="http://schemas.microsoft.com/office/drawing/2014/main" id="{556A382D-D141-B623-0A85-A46274288DE0}"/>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004447" y="2307959"/>
            <a:ext cx="2167179" cy="2193009"/>
          </a:xfrm>
          <a:prstGeom prst="rect">
            <a:avLst/>
          </a:prstGeom>
        </p:spPr>
      </p:pic>
      <p:pic>
        <p:nvPicPr>
          <p:cNvPr id="34" name="Graphic 3" descr="Filter outline">
            <a:extLst>
              <a:ext uri="{FF2B5EF4-FFF2-40B4-BE49-F238E27FC236}">
                <a16:creationId xmlns:a16="http://schemas.microsoft.com/office/drawing/2014/main" id="{012A77F5-6232-9F64-3352-7ADD6BDE2A67}"/>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642102" y="2318291"/>
            <a:ext cx="2167179" cy="2193009"/>
          </a:xfrm>
          <a:prstGeom prst="rect">
            <a:avLst/>
          </a:prstGeom>
        </p:spPr>
      </p:pic>
      <p:pic>
        <p:nvPicPr>
          <p:cNvPr id="36" name="Graphic 3" descr="Filter outline">
            <a:extLst>
              <a:ext uri="{FF2B5EF4-FFF2-40B4-BE49-F238E27FC236}">
                <a16:creationId xmlns:a16="http://schemas.microsoft.com/office/drawing/2014/main" id="{669D6F0D-A972-27F2-DD5A-35C8D59D5C5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202265" y="2315708"/>
            <a:ext cx="2167179" cy="2193009"/>
          </a:xfrm>
          <a:prstGeom prst="rect">
            <a:avLst/>
          </a:prstGeom>
        </p:spPr>
      </p:pic>
      <p:grpSp>
        <p:nvGrpSpPr>
          <p:cNvPr id="64" name="Group 63">
            <a:extLst>
              <a:ext uri="{FF2B5EF4-FFF2-40B4-BE49-F238E27FC236}">
                <a16:creationId xmlns:a16="http://schemas.microsoft.com/office/drawing/2014/main" id="{8E20AF0C-4673-B5D0-64B3-6EF808FB665B}"/>
              </a:ext>
            </a:extLst>
          </p:cNvPr>
          <p:cNvGrpSpPr/>
          <p:nvPr/>
        </p:nvGrpSpPr>
        <p:grpSpPr>
          <a:xfrm>
            <a:off x="472695" y="4056681"/>
            <a:ext cx="1666068" cy="2684470"/>
            <a:chOff x="472695" y="4056681"/>
            <a:chExt cx="1666068" cy="2684470"/>
          </a:xfrm>
        </p:grpSpPr>
        <p:pic>
          <p:nvPicPr>
            <p:cNvPr id="2" name="Picture 3" descr="Logo&#10;&#10;Description automatically generated">
              <a:extLst>
                <a:ext uri="{FF2B5EF4-FFF2-40B4-BE49-F238E27FC236}">
                  <a16:creationId xmlns:a16="http://schemas.microsoft.com/office/drawing/2014/main" id="{9A587DD3-B6AC-0CF5-CC41-2718B0F77EB5}"/>
                </a:ext>
              </a:extLst>
            </p:cNvPr>
            <p:cNvPicPr>
              <a:picLocks noChangeAspect="1"/>
            </p:cNvPicPr>
            <p:nvPr/>
          </p:nvPicPr>
          <p:blipFill>
            <a:blip r:embed="rId16"/>
            <a:stretch>
              <a:fillRect/>
            </a:stretch>
          </p:blipFill>
          <p:spPr>
            <a:xfrm>
              <a:off x="785246" y="5541254"/>
              <a:ext cx="1038388" cy="1199897"/>
            </a:xfrm>
            <a:prstGeom prst="rect">
              <a:avLst/>
            </a:prstGeom>
          </p:spPr>
        </p:pic>
        <p:sp>
          <p:nvSpPr>
            <p:cNvPr id="18" name="Rectangle 17">
              <a:extLst>
                <a:ext uri="{FF2B5EF4-FFF2-40B4-BE49-F238E27FC236}">
                  <a16:creationId xmlns:a16="http://schemas.microsoft.com/office/drawing/2014/main" id="{4ECAE649-6E1B-9DA6-6566-713E1447F5F1}"/>
                </a:ext>
              </a:extLst>
            </p:cNvPr>
            <p:cNvSpPr/>
            <p:nvPr/>
          </p:nvSpPr>
          <p:spPr>
            <a:xfrm>
              <a:off x="472695" y="4857425"/>
              <a:ext cx="1666068" cy="684509"/>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b="1">
                  <a:cs typeface="Calibri"/>
                </a:rPr>
                <a:t>LILACS y bases BVS</a:t>
              </a:r>
              <a:endParaRPr lang="en-US"/>
            </a:p>
          </p:txBody>
        </p:sp>
        <p:pic>
          <p:nvPicPr>
            <p:cNvPr id="37" name="Graphic 37" descr="Books with solid fill">
              <a:extLst>
                <a:ext uri="{FF2B5EF4-FFF2-40B4-BE49-F238E27FC236}">
                  <a16:creationId xmlns:a16="http://schemas.microsoft.com/office/drawing/2014/main" id="{7DE3D2F4-87E9-F461-D0BA-1FF3510527A1}"/>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989308" y="4056681"/>
              <a:ext cx="759417" cy="811078"/>
            </a:xfrm>
            <a:prstGeom prst="rect">
              <a:avLst/>
            </a:prstGeom>
          </p:spPr>
        </p:pic>
      </p:grpSp>
      <p:grpSp>
        <p:nvGrpSpPr>
          <p:cNvPr id="75" name="Group 74">
            <a:extLst>
              <a:ext uri="{FF2B5EF4-FFF2-40B4-BE49-F238E27FC236}">
                <a16:creationId xmlns:a16="http://schemas.microsoft.com/office/drawing/2014/main" id="{EF68EF98-4EFB-9F6C-C02E-A7A6FF8BA6A7}"/>
              </a:ext>
            </a:extLst>
          </p:cNvPr>
          <p:cNvGrpSpPr/>
          <p:nvPr/>
        </p:nvGrpSpPr>
        <p:grpSpPr>
          <a:xfrm>
            <a:off x="6932908" y="1366432"/>
            <a:ext cx="1890793" cy="1237676"/>
            <a:chOff x="6907078" y="1366432"/>
            <a:chExt cx="1890793" cy="1237676"/>
          </a:xfrm>
        </p:grpSpPr>
        <p:sp>
          <p:nvSpPr>
            <p:cNvPr id="40" name="TextBox 39">
              <a:extLst>
                <a:ext uri="{FF2B5EF4-FFF2-40B4-BE49-F238E27FC236}">
                  <a16:creationId xmlns:a16="http://schemas.microsoft.com/office/drawing/2014/main" id="{D9EB55C0-3D3C-F891-94C5-6FE983365822}"/>
                </a:ext>
              </a:extLst>
            </p:cNvPr>
            <p:cNvSpPr txBox="1"/>
            <p:nvPr/>
          </p:nvSpPr>
          <p:spPr>
            <a:xfrm rot="1260000">
              <a:off x="7036231" y="1999280"/>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t>volantes</a:t>
              </a:r>
              <a:endParaRPr lang="en-US"/>
            </a:p>
          </p:txBody>
        </p:sp>
        <p:sp>
          <p:nvSpPr>
            <p:cNvPr id="41" name="TextBox 40">
              <a:extLst>
                <a:ext uri="{FF2B5EF4-FFF2-40B4-BE49-F238E27FC236}">
                  <a16:creationId xmlns:a16="http://schemas.microsoft.com/office/drawing/2014/main" id="{97E18700-12C3-4F5C-D09E-B8D3BC5717FE}"/>
                </a:ext>
              </a:extLst>
            </p:cNvPr>
            <p:cNvSpPr txBox="1"/>
            <p:nvPr/>
          </p:nvSpPr>
          <p:spPr>
            <a:xfrm rot="-1080000">
              <a:off x="7578671" y="1844298"/>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imágenes</a:t>
              </a:r>
              <a:endParaRPr lang="en-US" err="1"/>
            </a:p>
          </p:txBody>
        </p:sp>
        <p:sp>
          <p:nvSpPr>
            <p:cNvPr id="44" name="TextBox 43">
              <a:extLst>
                <a:ext uri="{FF2B5EF4-FFF2-40B4-BE49-F238E27FC236}">
                  <a16:creationId xmlns:a16="http://schemas.microsoft.com/office/drawing/2014/main" id="{09A24669-E607-08C7-D941-6B1DDBC81436}"/>
                </a:ext>
              </a:extLst>
            </p:cNvPr>
            <p:cNvSpPr txBox="1"/>
            <p:nvPr/>
          </p:nvSpPr>
          <p:spPr>
            <a:xfrm rot="1080000">
              <a:off x="6907078" y="2296331"/>
              <a:ext cx="134835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presentaciones</a:t>
              </a:r>
              <a:endParaRPr lang="en-US" err="1"/>
            </a:p>
          </p:txBody>
        </p:sp>
        <p:sp>
          <p:nvSpPr>
            <p:cNvPr id="45" name="TextBox 44">
              <a:extLst>
                <a:ext uri="{FF2B5EF4-FFF2-40B4-BE49-F238E27FC236}">
                  <a16:creationId xmlns:a16="http://schemas.microsoft.com/office/drawing/2014/main" id="{F7570D71-CD00-3055-A690-C02755F7C156}"/>
                </a:ext>
              </a:extLst>
            </p:cNvPr>
            <p:cNvSpPr txBox="1"/>
            <p:nvPr/>
          </p:nvSpPr>
          <p:spPr>
            <a:xfrm rot="1140000">
              <a:off x="7036230" y="1547246"/>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áudios</a:t>
              </a:r>
              <a:endParaRPr lang="en-US" err="1"/>
            </a:p>
          </p:txBody>
        </p:sp>
        <p:sp>
          <p:nvSpPr>
            <p:cNvPr id="46" name="TextBox 45">
              <a:extLst>
                <a:ext uri="{FF2B5EF4-FFF2-40B4-BE49-F238E27FC236}">
                  <a16:creationId xmlns:a16="http://schemas.microsoft.com/office/drawing/2014/main" id="{7954CCAB-FB62-B6F3-E0F7-E065584F1285}"/>
                </a:ext>
              </a:extLst>
            </p:cNvPr>
            <p:cNvSpPr txBox="1"/>
            <p:nvPr/>
          </p:nvSpPr>
          <p:spPr>
            <a:xfrm rot="-960000">
              <a:off x="7462433" y="1366432"/>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t>videos</a:t>
              </a:r>
              <a:endParaRPr lang="en-US" sz="1400">
                <a:cs typeface="Calibri"/>
              </a:endParaRPr>
            </a:p>
          </p:txBody>
        </p:sp>
      </p:grpSp>
      <p:grpSp>
        <p:nvGrpSpPr>
          <p:cNvPr id="77" name="Group 76">
            <a:extLst>
              <a:ext uri="{FF2B5EF4-FFF2-40B4-BE49-F238E27FC236}">
                <a16:creationId xmlns:a16="http://schemas.microsoft.com/office/drawing/2014/main" id="{17712715-1998-D614-BB50-BC47C70E9A69}"/>
              </a:ext>
            </a:extLst>
          </p:cNvPr>
          <p:cNvGrpSpPr/>
          <p:nvPr/>
        </p:nvGrpSpPr>
        <p:grpSpPr>
          <a:xfrm>
            <a:off x="8689382" y="1172704"/>
            <a:ext cx="1890794" cy="1388542"/>
            <a:chOff x="8663551" y="1172704"/>
            <a:chExt cx="1890794" cy="1388542"/>
          </a:xfrm>
        </p:grpSpPr>
        <p:sp>
          <p:nvSpPr>
            <p:cNvPr id="47" name="TextBox 46">
              <a:extLst>
                <a:ext uri="{FF2B5EF4-FFF2-40B4-BE49-F238E27FC236}">
                  <a16:creationId xmlns:a16="http://schemas.microsoft.com/office/drawing/2014/main" id="{4626FFF4-2328-B750-1D10-8C57DBB30E94}"/>
                </a:ext>
              </a:extLst>
            </p:cNvPr>
            <p:cNvSpPr txBox="1"/>
            <p:nvPr/>
          </p:nvSpPr>
          <p:spPr>
            <a:xfrm rot="-660000">
              <a:off x="9038095" y="1172704"/>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clases</a:t>
              </a:r>
              <a:endParaRPr lang="en-US" sz="1400" err="1">
                <a:cs typeface="Calibri" panose="020F0502020204030204"/>
              </a:endParaRPr>
            </a:p>
          </p:txBody>
        </p:sp>
        <p:sp>
          <p:nvSpPr>
            <p:cNvPr id="50" name="TextBox 49">
              <a:extLst>
                <a:ext uri="{FF2B5EF4-FFF2-40B4-BE49-F238E27FC236}">
                  <a16:creationId xmlns:a16="http://schemas.microsoft.com/office/drawing/2014/main" id="{351C2396-480F-0962-F781-CEE492A3E15C}"/>
                </a:ext>
              </a:extLst>
            </p:cNvPr>
            <p:cNvSpPr txBox="1"/>
            <p:nvPr/>
          </p:nvSpPr>
          <p:spPr>
            <a:xfrm rot="720000">
              <a:off x="8844366" y="2038026"/>
              <a:ext cx="1219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t>Videos </a:t>
              </a:r>
              <a:r>
                <a:rPr lang="en-US" sz="1400" err="1"/>
                <a:t>educativos</a:t>
              </a:r>
              <a:endParaRPr lang="en-US" err="1"/>
            </a:p>
          </p:txBody>
        </p:sp>
        <p:sp>
          <p:nvSpPr>
            <p:cNvPr id="51" name="TextBox 50">
              <a:extLst>
                <a:ext uri="{FF2B5EF4-FFF2-40B4-BE49-F238E27FC236}">
                  <a16:creationId xmlns:a16="http://schemas.microsoft.com/office/drawing/2014/main" id="{A1EE8A59-9ACC-1470-BF94-A7E5C6D496ED}"/>
                </a:ext>
              </a:extLst>
            </p:cNvPr>
            <p:cNvSpPr txBox="1"/>
            <p:nvPr/>
          </p:nvSpPr>
          <p:spPr>
            <a:xfrm rot="-780000">
              <a:off x="9335145" y="1560161"/>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juegos</a:t>
              </a:r>
              <a:endParaRPr lang="en-US" err="1"/>
            </a:p>
          </p:txBody>
        </p:sp>
        <p:sp>
          <p:nvSpPr>
            <p:cNvPr id="52" name="TextBox 51">
              <a:extLst>
                <a:ext uri="{FF2B5EF4-FFF2-40B4-BE49-F238E27FC236}">
                  <a16:creationId xmlns:a16="http://schemas.microsoft.com/office/drawing/2014/main" id="{A36BFC86-0F81-BA29-3E68-3E560C826BA2}"/>
                </a:ext>
              </a:extLst>
            </p:cNvPr>
            <p:cNvSpPr txBox="1"/>
            <p:nvPr/>
          </p:nvSpPr>
          <p:spPr>
            <a:xfrm rot="720000">
              <a:off x="8663551" y="1702228"/>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cs typeface="Calibri"/>
                </a:rPr>
                <a:t>cuestionarios</a:t>
              </a:r>
            </a:p>
          </p:txBody>
        </p:sp>
      </p:grpSp>
      <p:grpSp>
        <p:nvGrpSpPr>
          <p:cNvPr id="79" name="Group 78">
            <a:extLst>
              <a:ext uri="{FF2B5EF4-FFF2-40B4-BE49-F238E27FC236}">
                <a16:creationId xmlns:a16="http://schemas.microsoft.com/office/drawing/2014/main" id="{BAB3A928-4B39-01C3-BD81-5119052A5C69}"/>
              </a:ext>
            </a:extLst>
          </p:cNvPr>
          <p:cNvGrpSpPr/>
          <p:nvPr/>
        </p:nvGrpSpPr>
        <p:grpSpPr>
          <a:xfrm>
            <a:off x="10497516" y="1198534"/>
            <a:ext cx="1516253" cy="1405574"/>
            <a:chOff x="10471685" y="1198534"/>
            <a:chExt cx="1516253" cy="1405574"/>
          </a:xfrm>
        </p:grpSpPr>
        <p:sp>
          <p:nvSpPr>
            <p:cNvPr id="48" name="TextBox 47">
              <a:extLst>
                <a:ext uri="{FF2B5EF4-FFF2-40B4-BE49-F238E27FC236}">
                  <a16:creationId xmlns:a16="http://schemas.microsoft.com/office/drawing/2014/main" id="{5C64ECBA-0A53-6180-B38F-4B31E939FCC0}"/>
                </a:ext>
              </a:extLst>
            </p:cNvPr>
            <p:cNvSpPr txBox="1"/>
            <p:nvPr/>
          </p:nvSpPr>
          <p:spPr>
            <a:xfrm rot="-1080000">
              <a:off x="10768738" y="1482670"/>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decretos</a:t>
              </a:r>
              <a:endParaRPr lang="en-US" err="1"/>
            </a:p>
          </p:txBody>
        </p:sp>
        <p:sp>
          <p:nvSpPr>
            <p:cNvPr id="49" name="TextBox 48">
              <a:extLst>
                <a:ext uri="{FF2B5EF4-FFF2-40B4-BE49-F238E27FC236}">
                  <a16:creationId xmlns:a16="http://schemas.microsoft.com/office/drawing/2014/main" id="{04584721-2843-FE33-B80D-7603D5168036}"/>
                </a:ext>
              </a:extLst>
            </p:cNvPr>
            <p:cNvSpPr txBox="1"/>
            <p:nvPr/>
          </p:nvSpPr>
          <p:spPr>
            <a:xfrm rot="780000">
              <a:off x="10587923" y="1198534"/>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leyes</a:t>
              </a:r>
              <a:endParaRPr lang="en-US" err="1"/>
            </a:p>
          </p:txBody>
        </p:sp>
        <p:sp>
          <p:nvSpPr>
            <p:cNvPr id="53" name="TextBox 52">
              <a:extLst>
                <a:ext uri="{FF2B5EF4-FFF2-40B4-BE49-F238E27FC236}">
                  <a16:creationId xmlns:a16="http://schemas.microsoft.com/office/drawing/2014/main" id="{E39FCEEC-1DE8-6657-5349-1535208717CA}"/>
                </a:ext>
              </a:extLst>
            </p:cNvPr>
            <p:cNvSpPr txBox="1"/>
            <p:nvPr/>
          </p:nvSpPr>
          <p:spPr>
            <a:xfrm rot="720000">
              <a:off x="10484601" y="2296331"/>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t>circulares</a:t>
              </a:r>
              <a:endParaRPr lang="en-US"/>
            </a:p>
          </p:txBody>
        </p:sp>
        <p:sp>
          <p:nvSpPr>
            <p:cNvPr id="58" name="TextBox 57">
              <a:extLst>
                <a:ext uri="{FF2B5EF4-FFF2-40B4-BE49-F238E27FC236}">
                  <a16:creationId xmlns:a16="http://schemas.microsoft.com/office/drawing/2014/main" id="{714CF336-27F6-7D33-A9BC-967693646EA8}"/>
                </a:ext>
              </a:extLst>
            </p:cNvPr>
            <p:cNvSpPr txBox="1"/>
            <p:nvPr/>
          </p:nvSpPr>
          <p:spPr>
            <a:xfrm rot="840000">
              <a:off x="10471685" y="1831380"/>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normativas</a:t>
              </a:r>
              <a:endParaRPr lang="en-US" err="1"/>
            </a:p>
          </p:txBody>
        </p:sp>
      </p:grpSp>
      <p:grpSp>
        <p:nvGrpSpPr>
          <p:cNvPr id="65" name="Group 64">
            <a:extLst>
              <a:ext uri="{FF2B5EF4-FFF2-40B4-BE49-F238E27FC236}">
                <a16:creationId xmlns:a16="http://schemas.microsoft.com/office/drawing/2014/main" id="{0B101A51-4CD2-F9EB-F492-B0A1A3335EE8}"/>
              </a:ext>
            </a:extLst>
          </p:cNvPr>
          <p:cNvGrpSpPr/>
          <p:nvPr/>
        </p:nvGrpSpPr>
        <p:grpSpPr>
          <a:xfrm>
            <a:off x="475282" y="1366432"/>
            <a:ext cx="2174927" cy="1272306"/>
            <a:chOff x="475282" y="1366432"/>
            <a:chExt cx="2174927" cy="1272306"/>
          </a:xfrm>
        </p:grpSpPr>
        <p:sp>
          <p:nvSpPr>
            <p:cNvPr id="38" name="TextBox 37">
              <a:extLst>
                <a:ext uri="{FF2B5EF4-FFF2-40B4-BE49-F238E27FC236}">
                  <a16:creationId xmlns:a16="http://schemas.microsoft.com/office/drawing/2014/main" id="{97FFD08D-0A4A-BA6B-CFA8-6F8A25763886}"/>
                </a:ext>
              </a:extLst>
            </p:cNvPr>
            <p:cNvSpPr txBox="1"/>
            <p:nvPr/>
          </p:nvSpPr>
          <p:spPr>
            <a:xfrm rot="1800000">
              <a:off x="475282" y="2115518"/>
              <a:ext cx="1219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tesis</a:t>
              </a:r>
              <a:r>
                <a:rPr lang="en-US" sz="1400"/>
                <a:t> y </a:t>
              </a:r>
              <a:r>
                <a:rPr lang="en-US" sz="1400" err="1"/>
                <a:t>disertaciones</a:t>
              </a:r>
              <a:endParaRPr lang="en-US" sz="1400">
                <a:cs typeface="Calibri"/>
              </a:endParaRPr>
            </a:p>
          </p:txBody>
        </p:sp>
        <p:sp>
          <p:nvSpPr>
            <p:cNvPr id="43" name="TextBox 42">
              <a:extLst>
                <a:ext uri="{FF2B5EF4-FFF2-40B4-BE49-F238E27FC236}">
                  <a16:creationId xmlns:a16="http://schemas.microsoft.com/office/drawing/2014/main" id="{8FB5B5CF-6D97-DDF7-CB5C-3ABFCB3B5B90}"/>
                </a:ext>
              </a:extLst>
            </p:cNvPr>
            <p:cNvSpPr txBox="1"/>
            <p:nvPr/>
          </p:nvSpPr>
          <p:spPr>
            <a:xfrm rot="900000">
              <a:off x="526943" y="1366432"/>
              <a:ext cx="1219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libros</a:t>
              </a:r>
              <a:r>
                <a:rPr lang="en-US" sz="1400"/>
                <a:t> y </a:t>
              </a:r>
              <a:r>
                <a:rPr lang="en-US" sz="1400" err="1"/>
                <a:t>capítulos</a:t>
              </a:r>
              <a:endParaRPr lang="en-US" err="1"/>
            </a:p>
          </p:txBody>
        </p:sp>
        <p:sp>
          <p:nvSpPr>
            <p:cNvPr id="59" name="TextBox 58">
              <a:extLst>
                <a:ext uri="{FF2B5EF4-FFF2-40B4-BE49-F238E27FC236}">
                  <a16:creationId xmlns:a16="http://schemas.microsoft.com/office/drawing/2014/main" id="{CDA848A8-1DF0-A395-2D70-1F807F1D9F3F}"/>
                </a:ext>
              </a:extLst>
            </p:cNvPr>
            <p:cNvSpPr txBox="1"/>
            <p:nvPr/>
          </p:nvSpPr>
          <p:spPr>
            <a:xfrm rot="-600000">
              <a:off x="1314772" y="1573077"/>
              <a:ext cx="1219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artículos</a:t>
              </a:r>
              <a:r>
                <a:rPr lang="en-US" sz="1400"/>
                <a:t> de </a:t>
              </a:r>
              <a:r>
                <a:rPr lang="en-US" sz="1400" err="1"/>
                <a:t>revistas</a:t>
              </a:r>
              <a:endParaRPr lang="en-US" err="1"/>
            </a:p>
          </p:txBody>
        </p:sp>
        <p:sp>
          <p:nvSpPr>
            <p:cNvPr id="60" name="TextBox 59">
              <a:extLst>
                <a:ext uri="{FF2B5EF4-FFF2-40B4-BE49-F238E27FC236}">
                  <a16:creationId xmlns:a16="http://schemas.microsoft.com/office/drawing/2014/main" id="{FACB0398-5D0D-B4B1-2372-4FB15F110E03}"/>
                </a:ext>
              </a:extLst>
            </p:cNvPr>
            <p:cNvSpPr txBox="1"/>
            <p:nvPr/>
          </p:nvSpPr>
          <p:spPr>
            <a:xfrm rot="20160000">
              <a:off x="1431009" y="2128433"/>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literatura</a:t>
              </a:r>
              <a:r>
                <a:rPr lang="en-US" sz="1400"/>
                <a:t> gris</a:t>
              </a:r>
              <a:endParaRPr lang="en-US" sz="1400">
                <a:cs typeface="Calibri"/>
              </a:endParaRPr>
            </a:p>
          </p:txBody>
        </p:sp>
      </p:grpSp>
      <p:grpSp>
        <p:nvGrpSpPr>
          <p:cNvPr id="73" name="Group 72">
            <a:extLst>
              <a:ext uri="{FF2B5EF4-FFF2-40B4-BE49-F238E27FC236}">
                <a16:creationId xmlns:a16="http://schemas.microsoft.com/office/drawing/2014/main" id="{E51BCF25-43A8-8C76-6406-F2B5D31AB090}"/>
              </a:ext>
            </a:extLst>
          </p:cNvPr>
          <p:cNvGrpSpPr/>
          <p:nvPr/>
        </p:nvGrpSpPr>
        <p:grpSpPr>
          <a:xfrm>
            <a:off x="5512230" y="1418092"/>
            <a:ext cx="1567911" cy="1186016"/>
            <a:chOff x="5512230" y="1418092"/>
            <a:chExt cx="1567911" cy="1186016"/>
          </a:xfrm>
        </p:grpSpPr>
        <p:sp>
          <p:nvSpPr>
            <p:cNvPr id="39" name="TextBox 38">
              <a:extLst>
                <a:ext uri="{FF2B5EF4-FFF2-40B4-BE49-F238E27FC236}">
                  <a16:creationId xmlns:a16="http://schemas.microsoft.com/office/drawing/2014/main" id="{1778256D-3C1F-D417-BFA9-D84C9A553BB7}"/>
                </a:ext>
              </a:extLst>
            </p:cNvPr>
            <p:cNvSpPr txBox="1"/>
            <p:nvPr/>
          </p:nvSpPr>
          <p:spPr>
            <a:xfrm rot="1140000">
              <a:off x="5512230" y="2296331"/>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congresos</a:t>
              </a:r>
              <a:endParaRPr lang="en-US" err="1"/>
            </a:p>
          </p:txBody>
        </p:sp>
        <p:sp>
          <p:nvSpPr>
            <p:cNvPr id="54" name="TextBox 53">
              <a:extLst>
                <a:ext uri="{FF2B5EF4-FFF2-40B4-BE49-F238E27FC236}">
                  <a16:creationId xmlns:a16="http://schemas.microsoft.com/office/drawing/2014/main" id="{F0B8E0C2-B0B6-B46B-BCB9-D15DE2F8D3ED}"/>
                </a:ext>
              </a:extLst>
            </p:cNvPr>
            <p:cNvSpPr txBox="1"/>
            <p:nvPr/>
          </p:nvSpPr>
          <p:spPr>
            <a:xfrm rot="600000">
              <a:off x="5512230" y="1418092"/>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simposios</a:t>
              </a:r>
              <a:endParaRPr lang="en-US" err="1"/>
            </a:p>
          </p:txBody>
        </p:sp>
        <p:sp>
          <p:nvSpPr>
            <p:cNvPr id="55" name="TextBox 54">
              <a:extLst>
                <a:ext uri="{FF2B5EF4-FFF2-40B4-BE49-F238E27FC236}">
                  <a16:creationId xmlns:a16="http://schemas.microsoft.com/office/drawing/2014/main" id="{3C52D63C-2DB6-CEB1-0AC7-9769478FD3D0}"/>
                </a:ext>
              </a:extLst>
            </p:cNvPr>
            <p:cNvSpPr txBox="1"/>
            <p:nvPr/>
          </p:nvSpPr>
          <p:spPr>
            <a:xfrm rot="-840000">
              <a:off x="5860941" y="1715143"/>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cs typeface="Calibri"/>
                </a:rPr>
                <a:t>webinars</a:t>
              </a:r>
            </a:p>
          </p:txBody>
        </p:sp>
        <p:sp>
          <p:nvSpPr>
            <p:cNvPr id="63" name="TextBox 62">
              <a:extLst>
                <a:ext uri="{FF2B5EF4-FFF2-40B4-BE49-F238E27FC236}">
                  <a16:creationId xmlns:a16="http://schemas.microsoft.com/office/drawing/2014/main" id="{B45EA367-FBBF-72FF-545A-71AD0C4F97F3}"/>
                </a:ext>
              </a:extLst>
            </p:cNvPr>
            <p:cNvSpPr txBox="1"/>
            <p:nvPr/>
          </p:nvSpPr>
          <p:spPr>
            <a:xfrm rot="1140000">
              <a:off x="5654297" y="1999279"/>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reuniones</a:t>
              </a:r>
              <a:endParaRPr lang="en-US" err="1"/>
            </a:p>
          </p:txBody>
        </p:sp>
      </p:grpSp>
      <p:grpSp>
        <p:nvGrpSpPr>
          <p:cNvPr id="68" name="Group 67">
            <a:extLst>
              <a:ext uri="{FF2B5EF4-FFF2-40B4-BE49-F238E27FC236}">
                <a16:creationId xmlns:a16="http://schemas.microsoft.com/office/drawing/2014/main" id="{741921C3-28DD-FD67-4FA7-78ABF752C572}"/>
              </a:ext>
            </a:extLst>
          </p:cNvPr>
          <p:cNvGrpSpPr/>
          <p:nvPr/>
        </p:nvGrpSpPr>
        <p:grpSpPr>
          <a:xfrm>
            <a:off x="2399653" y="1521416"/>
            <a:ext cx="1629905" cy="1175200"/>
            <a:chOff x="2373823" y="1521416"/>
            <a:chExt cx="1629905" cy="1175200"/>
          </a:xfrm>
        </p:grpSpPr>
        <p:sp>
          <p:nvSpPr>
            <p:cNvPr id="57" name="TextBox 56">
              <a:extLst>
                <a:ext uri="{FF2B5EF4-FFF2-40B4-BE49-F238E27FC236}">
                  <a16:creationId xmlns:a16="http://schemas.microsoft.com/office/drawing/2014/main" id="{CDBB3CEB-D010-ED72-CFCD-3D30A1D67EE9}"/>
                </a:ext>
              </a:extLst>
            </p:cNvPr>
            <p:cNvSpPr txBox="1"/>
            <p:nvPr/>
          </p:nvSpPr>
          <p:spPr>
            <a:xfrm rot="1440000">
              <a:off x="2373823" y="1521416"/>
              <a:ext cx="1219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Datos</a:t>
              </a:r>
              <a:r>
                <a:rPr lang="en-US" sz="1400"/>
                <a:t> </a:t>
              </a:r>
              <a:r>
                <a:rPr lang="en-US" sz="1400" err="1"/>
                <a:t>sobre</a:t>
              </a:r>
              <a:r>
                <a:rPr lang="en-US" sz="1400"/>
                <a:t> la </a:t>
              </a:r>
              <a:r>
                <a:rPr lang="en-US" sz="1400" err="1"/>
                <a:t>Revistas</a:t>
              </a:r>
              <a:endParaRPr lang="en-US" err="1"/>
            </a:p>
          </p:txBody>
        </p:sp>
        <p:sp>
          <p:nvSpPr>
            <p:cNvPr id="67" name="TextBox 66">
              <a:extLst>
                <a:ext uri="{FF2B5EF4-FFF2-40B4-BE49-F238E27FC236}">
                  <a16:creationId xmlns:a16="http://schemas.microsoft.com/office/drawing/2014/main" id="{A4F092A0-7070-8881-C673-811320E05CE7}"/>
                </a:ext>
              </a:extLst>
            </p:cNvPr>
            <p:cNvSpPr txBox="1"/>
            <p:nvPr/>
          </p:nvSpPr>
          <p:spPr>
            <a:xfrm rot="-1020000">
              <a:off x="2784528" y="1957952"/>
              <a:ext cx="1219200"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Datos</a:t>
              </a:r>
              <a:r>
                <a:rPr lang="en-US" sz="1400"/>
                <a:t> </a:t>
              </a:r>
              <a:r>
                <a:rPr lang="en-US" sz="1400" err="1"/>
                <a:t>sobre</a:t>
              </a:r>
              <a:r>
                <a:rPr lang="en-US" sz="1400"/>
                <a:t> la </a:t>
              </a:r>
              <a:r>
                <a:rPr lang="en-US" sz="1400" err="1"/>
                <a:t>colección</a:t>
              </a:r>
              <a:r>
                <a:rPr lang="en-US" sz="1400"/>
                <a:t> de </a:t>
              </a:r>
              <a:r>
                <a:rPr lang="en-US" sz="1400" err="1"/>
                <a:t>Revistas</a:t>
              </a:r>
              <a:endParaRPr lang="en-US" err="1"/>
            </a:p>
          </p:txBody>
        </p:sp>
      </p:grpSp>
      <p:grpSp>
        <p:nvGrpSpPr>
          <p:cNvPr id="71" name="Group 70">
            <a:extLst>
              <a:ext uri="{FF2B5EF4-FFF2-40B4-BE49-F238E27FC236}">
                <a16:creationId xmlns:a16="http://schemas.microsoft.com/office/drawing/2014/main" id="{D730AAAF-727D-DA89-7B4E-B27BF9ABCFB1}"/>
              </a:ext>
            </a:extLst>
          </p:cNvPr>
          <p:cNvGrpSpPr/>
          <p:nvPr/>
        </p:nvGrpSpPr>
        <p:grpSpPr>
          <a:xfrm>
            <a:off x="3678262" y="1379348"/>
            <a:ext cx="2071609" cy="1298135"/>
            <a:chOff x="3652431" y="1379348"/>
            <a:chExt cx="2071609" cy="1298135"/>
          </a:xfrm>
        </p:grpSpPr>
        <p:sp>
          <p:nvSpPr>
            <p:cNvPr id="42" name="TextBox 41">
              <a:extLst>
                <a:ext uri="{FF2B5EF4-FFF2-40B4-BE49-F238E27FC236}">
                  <a16:creationId xmlns:a16="http://schemas.microsoft.com/office/drawing/2014/main" id="{E5B52DB6-F1FD-E164-922E-D00B07E2EB95}"/>
                </a:ext>
              </a:extLst>
            </p:cNvPr>
            <p:cNvSpPr txBox="1"/>
            <p:nvPr/>
          </p:nvSpPr>
          <p:spPr>
            <a:xfrm rot="20160000">
              <a:off x="4504840" y="2046543"/>
              <a:ext cx="1219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portales</a:t>
              </a:r>
              <a:r>
                <a:rPr lang="en-US" sz="1400"/>
                <a:t> </a:t>
              </a:r>
              <a:r>
                <a:rPr lang="en-US" sz="1400" err="1"/>
                <a:t>institucionales</a:t>
              </a:r>
              <a:endParaRPr lang="en-US" err="1"/>
            </a:p>
          </p:txBody>
        </p:sp>
        <p:sp>
          <p:nvSpPr>
            <p:cNvPr id="56" name="TextBox 55">
              <a:extLst>
                <a:ext uri="{FF2B5EF4-FFF2-40B4-BE49-F238E27FC236}">
                  <a16:creationId xmlns:a16="http://schemas.microsoft.com/office/drawing/2014/main" id="{ED7A7A69-E9A8-AEC1-7174-E02E8278510C}"/>
                </a:ext>
              </a:extLst>
            </p:cNvPr>
            <p:cNvSpPr txBox="1"/>
            <p:nvPr/>
          </p:nvSpPr>
          <p:spPr>
            <a:xfrm rot="20040000">
              <a:off x="4414432" y="1379348"/>
              <a:ext cx="1219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t>Banco de </a:t>
              </a:r>
              <a:r>
                <a:rPr lang="en-US" sz="1400" err="1"/>
                <a:t>imágenes</a:t>
              </a:r>
              <a:endParaRPr lang="en-US" err="1"/>
            </a:p>
          </p:txBody>
        </p:sp>
        <p:sp>
          <p:nvSpPr>
            <p:cNvPr id="61" name="TextBox 60">
              <a:extLst>
                <a:ext uri="{FF2B5EF4-FFF2-40B4-BE49-F238E27FC236}">
                  <a16:creationId xmlns:a16="http://schemas.microsoft.com/office/drawing/2014/main" id="{4D194DD2-D39E-8282-A024-02E20152C2A4}"/>
                </a:ext>
              </a:extLst>
            </p:cNvPr>
            <p:cNvSpPr txBox="1"/>
            <p:nvPr/>
          </p:nvSpPr>
          <p:spPr>
            <a:xfrm rot="960000">
              <a:off x="3691178" y="2154263"/>
              <a:ext cx="1219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t>Redes </a:t>
              </a:r>
              <a:r>
                <a:rPr lang="en-US" sz="1400" err="1"/>
                <a:t>sociales</a:t>
              </a:r>
              <a:endParaRPr lang="en-US" err="1"/>
            </a:p>
          </p:txBody>
        </p:sp>
        <p:sp>
          <p:nvSpPr>
            <p:cNvPr id="70" name="TextBox 69">
              <a:extLst>
                <a:ext uri="{FF2B5EF4-FFF2-40B4-BE49-F238E27FC236}">
                  <a16:creationId xmlns:a16="http://schemas.microsoft.com/office/drawing/2014/main" id="{FBC8BB43-2809-276C-06FB-EEE73C71D0D8}"/>
                </a:ext>
              </a:extLst>
            </p:cNvPr>
            <p:cNvSpPr txBox="1"/>
            <p:nvPr/>
          </p:nvSpPr>
          <p:spPr>
            <a:xfrm rot="960000">
              <a:off x="3652431" y="1629136"/>
              <a:ext cx="1219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err="1"/>
                <a:t>Directorios</a:t>
              </a:r>
              <a:endParaRPr lang="en-US" err="1"/>
            </a:p>
          </p:txBody>
        </p:sp>
      </p:grpSp>
    </p:spTree>
    <p:extLst>
      <p:ext uri="{BB962C8B-B14F-4D97-AF65-F5344CB8AC3E}">
        <p14:creationId xmlns:p14="http://schemas.microsoft.com/office/powerpoint/2010/main" val="3738360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7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7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7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7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8"/>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7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79"/>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0"/>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6124BF9-897F-4AD6-A8E8-BA925BAE6854}"/>
              </a:ext>
            </a:extLst>
          </p:cNvPr>
          <p:cNvSpPr txBox="1"/>
          <p:nvPr/>
        </p:nvSpPr>
        <p:spPr>
          <a:xfrm>
            <a:off x="1200063" y="450733"/>
            <a:ext cx="7114444" cy="1569660"/>
          </a:xfrm>
          <a:prstGeom prst="rect">
            <a:avLst/>
          </a:prstGeom>
          <a:noFill/>
        </p:spPr>
        <p:txBody>
          <a:bodyPr wrap="square" lIns="91440" tIns="45720" rIns="91440" bIns="45720" anchor="t">
            <a:spAutoFit/>
          </a:bodyPr>
          <a:lstStyle/>
          <a:p>
            <a:r>
              <a:rPr lang="pt-BR" sz="4800" b="1" err="1">
                <a:solidFill>
                  <a:srgbClr val="002060"/>
                </a:solidFill>
              </a:rPr>
              <a:t>Las</a:t>
            </a:r>
            <a:r>
              <a:rPr lang="pt-BR" sz="4800" b="1">
                <a:solidFill>
                  <a:srgbClr val="002060"/>
                </a:solidFill>
              </a:rPr>
              <a:t> Fuentes de </a:t>
            </a:r>
            <a:r>
              <a:rPr lang="pt-BR" sz="4800" b="1" err="1">
                <a:solidFill>
                  <a:srgbClr val="002060"/>
                </a:solidFill>
              </a:rPr>
              <a:t>Información</a:t>
            </a:r>
            <a:r>
              <a:rPr lang="pt-BR" sz="4800" b="1">
                <a:solidFill>
                  <a:srgbClr val="002060"/>
                </a:solidFill>
              </a:rPr>
              <a:t> </a:t>
            </a:r>
            <a:r>
              <a:rPr lang="pt-BR" sz="4800" b="1" err="1">
                <a:solidFill>
                  <a:srgbClr val="002060"/>
                </a:solidFill>
              </a:rPr>
              <a:t>en</a:t>
            </a:r>
            <a:r>
              <a:rPr lang="pt-BR" sz="4800" b="1">
                <a:solidFill>
                  <a:srgbClr val="002060"/>
                </a:solidFill>
              </a:rPr>
              <a:t> </a:t>
            </a:r>
            <a:r>
              <a:rPr lang="pt-BR" sz="4800" b="1" err="1">
                <a:solidFill>
                  <a:srgbClr val="002060"/>
                </a:solidFill>
              </a:rPr>
              <a:t>las</a:t>
            </a:r>
            <a:r>
              <a:rPr lang="pt-BR" sz="4800" b="1">
                <a:solidFill>
                  <a:srgbClr val="002060"/>
                </a:solidFill>
              </a:rPr>
              <a:t> instancias BVS</a:t>
            </a:r>
          </a:p>
        </p:txBody>
      </p:sp>
      <p:pic>
        <p:nvPicPr>
          <p:cNvPr id="19" name="Picture 19" descr="Graphical user interface, text, website&#10;&#10;Description automatically generated">
            <a:extLst>
              <a:ext uri="{FF2B5EF4-FFF2-40B4-BE49-F238E27FC236}">
                <a16:creationId xmlns:a16="http://schemas.microsoft.com/office/drawing/2014/main" id="{A03E5D61-3747-DCBE-C57E-30F902073277}"/>
              </a:ext>
            </a:extLst>
          </p:cNvPr>
          <p:cNvPicPr>
            <a:picLocks noChangeAspect="1"/>
          </p:cNvPicPr>
          <p:nvPr/>
        </p:nvPicPr>
        <p:blipFill>
          <a:blip r:embed="rId2"/>
          <a:stretch>
            <a:fillRect/>
          </a:stretch>
        </p:blipFill>
        <p:spPr>
          <a:xfrm>
            <a:off x="1288942" y="1903450"/>
            <a:ext cx="5274589" cy="4885065"/>
          </a:xfrm>
          <a:prstGeom prst="rect">
            <a:avLst/>
          </a:prstGeom>
        </p:spPr>
      </p:pic>
      <p:pic>
        <p:nvPicPr>
          <p:cNvPr id="22" name="Picture 22" descr="Graphical user interface, text, website&#10;&#10;Description automatically generated">
            <a:extLst>
              <a:ext uri="{FF2B5EF4-FFF2-40B4-BE49-F238E27FC236}">
                <a16:creationId xmlns:a16="http://schemas.microsoft.com/office/drawing/2014/main" id="{01288474-A2D3-7157-3209-9EBA173B3ABA}"/>
              </a:ext>
            </a:extLst>
          </p:cNvPr>
          <p:cNvPicPr>
            <a:picLocks noChangeAspect="1"/>
          </p:cNvPicPr>
          <p:nvPr/>
        </p:nvPicPr>
        <p:blipFill>
          <a:blip r:embed="rId3"/>
          <a:stretch>
            <a:fillRect/>
          </a:stretch>
        </p:blipFill>
        <p:spPr>
          <a:xfrm>
            <a:off x="8405247" y="1059"/>
            <a:ext cx="2510726" cy="2374290"/>
          </a:xfrm>
          <a:prstGeom prst="rect">
            <a:avLst/>
          </a:prstGeom>
        </p:spPr>
      </p:pic>
      <p:pic>
        <p:nvPicPr>
          <p:cNvPr id="23" name="Picture 23" descr="A picture containing graphical user interface&#10;&#10;Description automatically generated">
            <a:extLst>
              <a:ext uri="{FF2B5EF4-FFF2-40B4-BE49-F238E27FC236}">
                <a16:creationId xmlns:a16="http://schemas.microsoft.com/office/drawing/2014/main" id="{39F9F318-0C58-E8E7-1964-EA0A67665A42}"/>
              </a:ext>
            </a:extLst>
          </p:cNvPr>
          <p:cNvPicPr>
            <a:picLocks noChangeAspect="1"/>
          </p:cNvPicPr>
          <p:nvPr/>
        </p:nvPicPr>
        <p:blipFill>
          <a:blip r:embed="rId4"/>
          <a:stretch>
            <a:fillRect/>
          </a:stretch>
        </p:blipFill>
        <p:spPr>
          <a:xfrm>
            <a:off x="8250264" y="2427368"/>
            <a:ext cx="2743200" cy="2649026"/>
          </a:xfrm>
          <a:prstGeom prst="rect">
            <a:avLst/>
          </a:prstGeom>
        </p:spPr>
      </p:pic>
      <p:pic>
        <p:nvPicPr>
          <p:cNvPr id="25" name="Picture 26" descr="Graphical user interface, text&#10;&#10;Description automatically generated">
            <a:extLst>
              <a:ext uri="{FF2B5EF4-FFF2-40B4-BE49-F238E27FC236}">
                <a16:creationId xmlns:a16="http://schemas.microsoft.com/office/drawing/2014/main" id="{5EE1CEEB-75FB-023D-8668-F40C369C86B1}"/>
              </a:ext>
            </a:extLst>
          </p:cNvPr>
          <p:cNvPicPr>
            <a:picLocks noChangeAspect="1"/>
          </p:cNvPicPr>
          <p:nvPr/>
        </p:nvPicPr>
        <p:blipFill>
          <a:blip r:embed="rId5"/>
          <a:stretch>
            <a:fillRect/>
          </a:stretch>
        </p:blipFill>
        <p:spPr>
          <a:xfrm>
            <a:off x="8250264" y="5035347"/>
            <a:ext cx="2743200" cy="2340864"/>
          </a:xfrm>
          <a:prstGeom prst="rect">
            <a:avLst/>
          </a:prstGeom>
        </p:spPr>
      </p:pic>
      <p:pic>
        <p:nvPicPr>
          <p:cNvPr id="27" name="Graphic 28" descr="Back with solid fill">
            <a:extLst>
              <a:ext uri="{FF2B5EF4-FFF2-40B4-BE49-F238E27FC236}">
                <a16:creationId xmlns:a16="http://schemas.microsoft.com/office/drawing/2014/main" id="{37FDD1A3-A0E3-53FA-B441-DF85220C769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9480000">
            <a:off x="6955117" y="1962494"/>
            <a:ext cx="1611823" cy="1611823"/>
          </a:xfrm>
          <a:prstGeom prst="rect">
            <a:avLst/>
          </a:prstGeom>
        </p:spPr>
      </p:pic>
      <p:sp>
        <p:nvSpPr>
          <p:cNvPr id="31" name="Arrow: Right 30">
            <a:extLst>
              <a:ext uri="{FF2B5EF4-FFF2-40B4-BE49-F238E27FC236}">
                <a16:creationId xmlns:a16="http://schemas.microsoft.com/office/drawing/2014/main" id="{4DCE3EE1-8A04-0E74-4D85-6BC1019CECCE}"/>
              </a:ext>
            </a:extLst>
          </p:cNvPr>
          <p:cNvSpPr/>
          <p:nvPr/>
        </p:nvSpPr>
        <p:spPr>
          <a:xfrm>
            <a:off x="221941" y="5370168"/>
            <a:ext cx="981559" cy="490779"/>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err="1">
                <a:cs typeface="Calibri"/>
              </a:rPr>
              <a:t>SeCS</a:t>
            </a:r>
            <a:endParaRPr lang="en-US" err="1"/>
          </a:p>
        </p:txBody>
      </p:sp>
      <p:sp>
        <p:nvSpPr>
          <p:cNvPr id="81" name="Arrow: Right 80">
            <a:extLst>
              <a:ext uri="{FF2B5EF4-FFF2-40B4-BE49-F238E27FC236}">
                <a16:creationId xmlns:a16="http://schemas.microsoft.com/office/drawing/2014/main" id="{226BD0D4-072D-DE2C-88D1-C120F60A1DF9}"/>
              </a:ext>
            </a:extLst>
          </p:cNvPr>
          <p:cNvSpPr/>
          <p:nvPr/>
        </p:nvSpPr>
        <p:spPr>
          <a:xfrm>
            <a:off x="312347" y="2955015"/>
            <a:ext cx="2492643" cy="503694"/>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err="1">
                <a:cs typeface="Calibri"/>
              </a:rPr>
              <a:t>Todas</a:t>
            </a:r>
            <a:r>
              <a:rPr lang="en-US" sz="1600">
                <a:cs typeface="Calibri"/>
              </a:rPr>
              <a:t> las FI de </a:t>
            </a:r>
            <a:r>
              <a:rPr lang="en-US" sz="1600" err="1">
                <a:cs typeface="Calibri"/>
              </a:rPr>
              <a:t>Enfermería</a:t>
            </a:r>
            <a:endParaRPr lang="en-US" sz="1600" err="1"/>
          </a:p>
        </p:txBody>
      </p:sp>
      <p:sp>
        <p:nvSpPr>
          <p:cNvPr id="33" name="Arrow: Left 32">
            <a:extLst>
              <a:ext uri="{FF2B5EF4-FFF2-40B4-BE49-F238E27FC236}">
                <a16:creationId xmlns:a16="http://schemas.microsoft.com/office/drawing/2014/main" id="{74019CB9-DD17-F9CF-1B19-38B8710CF0D7}"/>
              </a:ext>
            </a:extLst>
          </p:cNvPr>
          <p:cNvSpPr/>
          <p:nvPr/>
        </p:nvSpPr>
        <p:spPr>
          <a:xfrm>
            <a:off x="6215426" y="5435552"/>
            <a:ext cx="981559" cy="490779"/>
          </a:xfrm>
          <a:prstGeom prst="lef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cs typeface="Calibri"/>
              </a:rPr>
              <a:t>REA</a:t>
            </a:r>
            <a:endParaRPr lang="en-US"/>
          </a:p>
        </p:txBody>
      </p:sp>
    </p:spTree>
    <p:extLst>
      <p:ext uri="{BB962C8B-B14F-4D97-AF65-F5344CB8AC3E}">
        <p14:creationId xmlns:p14="http://schemas.microsoft.com/office/powerpoint/2010/main" val="2964162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81" grpId="0" animBg="1"/>
      <p:bldP spid="3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6124BF9-897F-4AD6-A8E8-BA925BAE6854}"/>
              </a:ext>
            </a:extLst>
          </p:cNvPr>
          <p:cNvSpPr txBox="1"/>
          <p:nvPr/>
        </p:nvSpPr>
        <p:spPr>
          <a:xfrm>
            <a:off x="1200063" y="450733"/>
            <a:ext cx="7114444" cy="1569660"/>
          </a:xfrm>
          <a:prstGeom prst="rect">
            <a:avLst/>
          </a:prstGeom>
          <a:noFill/>
        </p:spPr>
        <p:txBody>
          <a:bodyPr wrap="square" lIns="91440" tIns="45720" rIns="91440" bIns="45720" anchor="t">
            <a:spAutoFit/>
          </a:bodyPr>
          <a:lstStyle/>
          <a:p>
            <a:r>
              <a:rPr lang="pt-BR" sz="4800" b="1" err="1">
                <a:solidFill>
                  <a:srgbClr val="002060"/>
                </a:solidFill>
              </a:rPr>
              <a:t>Las</a:t>
            </a:r>
            <a:r>
              <a:rPr lang="pt-BR" sz="4800" b="1">
                <a:solidFill>
                  <a:srgbClr val="002060"/>
                </a:solidFill>
              </a:rPr>
              <a:t> Fuentes de </a:t>
            </a:r>
            <a:r>
              <a:rPr lang="pt-BR" sz="4800" b="1" err="1">
                <a:solidFill>
                  <a:srgbClr val="002060"/>
                </a:solidFill>
              </a:rPr>
              <a:t>Información</a:t>
            </a:r>
            <a:r>
              <a:rPr lang="pt-BR" sz="4800" b="1">
                <a:solidFill>
                  <a:srgbClr val="002060"/>
                </a:solidFill>
              </a:rPr>
              <a:t> </a:t>
            </a:r>
            <a:r>
              <a:rPr lang="pt-BR" sz="4800" b="1" err="1">
                <a:solidFill>
                  <a:srgbClr val="002060"/>
                </a:solidFill>
              </a:rPr>
              <a:t>en</a:t>
            </a:r>
            <a:r>
              <a:rPr lang="pt-BR" sz="4800" b="1">
                <a:solidFill>
                  <a:srgbClr val="002060"/>
                </a:solidFill>
              </a:rPr>
              <a:t> </a:t>
            </a:r>
            <a:r>
              <a:rPr lang="pt-BR" sz="4800" b="1" err="1">
                <a:solidFill>
                  <a:srgbClr val="002060"/>
                </a:solidFill>
              </a:rPr>
              <a:t>las</a:t>
            </a:r>
            <a:r>
              <a:rPr lang="pt-BR" sz="4800" b="1">
                <a:solidFill>
                  <a:srgbClr val="002060"/>
                </a:solidFill>
              </a:rPr>
              <a:t> instancias BVS</a:t>
            </a:r>
          </a:p>
        </p:txBody>
      </p:sp>
      <p:pic>
        <p:nvPicPr>
          <p:cNvPr id="22" name="Picture 22" descr="Graphical user interface, text, website&#10;&#10;Description automatically generated">
            <a:extLst>
              <a:ext uri="{FF2B5EF4-FFF2-40B4-BE49-F238E27FC236}">
                <a16:creationId xmlns:a16="http://schemas.microsoft.com/office/drawing/2014/main" id="{01288474-A2D3-7157-3209-9EBA173B3ABA}"/>
              </a:ext>
            </a:extLst>
          </p:cNvPr>
          <p:cNvPicPr>
            <a:picLocks noChangeAspect="1"/>
          </p:cNvPicPr>
          <p:nvPr/>
        </p:nvPicPr>
        <p:blipFill>
          <a:blip r:embed="rId2"/>
          <a:stretch>
            <a:fillRect/>
          </a:stretch>
        </p:blipFill>
        <p:spPr>
          <a:xfrm>
            <a:off x="8405247" y="1059"/>
            <a:ext cx="2510726" cy="2374290"/>
          </a:xfrm>
          <a:prstGeom prst="rect">
            <a:avLst/>
          </a:prstGeom>
        </p:spPr>
      </p:pic>
      <p:pic>
        <p:nvPicPr>
          <p:cNvPr id="23" name="Picture 23" descr="A picture containing graphical user interface&#10;&#10;Description automatically generated">
            <a:extLst>
              <a:ext uri="{FF2B5EF4-FFF2-40B4-BE49-F238E27FC236}">
                <a16:creationId xmlns:a16="http://schemas.microsoft.com/office/drawing/2014/main" id="{39F9F318-0C58-E8E7-1964-EA0A67665A42}"/>
              </a:ext>
            </a:extLst>
          </p:cNvPr>
          <p:cNvPicPr>
            <a:picLocks noChangeAspect="1"/>
          </p:cNvPicPr>
          <p:nvPr/>
        </p:nvPicPr>
        <p:blipFill>
          <a:blip r:embed="rId3"/>
          <a:stretch>
            <a:fillRect/>
          </a:stretch>
        </p:blipFill>
        <p:spPr>
          <a:xfrm>
            <a:off x="8327755" y="2388622"/>
            <a:ext cx="2743200" cy="2649026"/>
          </a:xfrm>
          <a:prstGeom prst="rect">
            <a:avLst/>
          </a:prstGeom>
        </p:spPr>
      </p:pic>
      <p:pic>
        <p:nvPicPr>
          <p:cNvPr id="25" name="Picture 26" descr="Graphical user interface, text&#10;&#10;Description automatically generated">
            <a:extLst>
              <a:ext uri="{FF2B5EF4-FFF2-40B4-BE49-F238E27FC236}">
                <a16:creationId xmlns:a16="http://schemas.microsoft.com/office/drawing/2014/main" id="{5EE1CEEB-75FB-023D-8668-F40C369C86B1}"/>
              </a:ext>
            </a:extLst>
          </p:cNvPr>
          <p:cNvPicPr>
            <a:picLocks noChangeAspect="1"/>
          </p:cNvPicPr>
          <p:nvPr/>
        </p:nvPicPr>
        <p:blipFill>
          <a:blip r:embed="rId4"/>
          <a:stretch>
            <a:fillRect/>
          </a:stretch>
        </p:blipFill>
        <p:spPr>
          <a:xfrm>
            <a:off x="8250264" y="5035347"/>
            <a:ext cx="2743200" cy="2340864"/>
          </a:xfrm>
          <a:prstGeom prst="rect">
            <a:avLst/>
          </a:prstGeom>
        </p:spPr>
      </p:pic>
      <p:pic>
        <p:nvPicPr>
          <p:cNvPr id="27" name="Graphic 28" descr="Back with solid fill">
            <a:extLst>
              <a:ext uri="{FF2B5EF4-FFF2-40B4-BE49-F238E27FC236}">
                <a16:creationId xmlns:a16="http://schemas.microsoft.com/office/drawing/2014/main" id="{37FDD1A3-A0E3-53FA-B441-DF85220C769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9480000">
            <a:off x="7174676" y="3305681"/>
            <a:ext cx="1611823" cy="1611823"/>
          </a:xfrm>
          <a:prstGeom prst="rect">
            <a:avLst/>
          </a:prstGeom>
        </p:spPr>
      </p:pic>
      <p:pic>
        <p:nvPicPr>
          <p:cNvPr id="11" name="Picture 23" descr="A picture containing graphical user interface&#10;&#10;Description automatically generated">
            <a:extLst>
              <a:ext uri="{FF2B5EF4-FFF2-40B4-BE49-F238E27FC236}">
                <a16:creationId xmlns:a16="http://schemas.microsoft.com/office/drawing/2014/main" id="{4A1B84DC-932A-6257-26E7-F5A77FC3AA0E}"/>
              </a:ext>
            </a:extLst>
          </p:cNvPr>
          <p:cNvPicPr>
            <a:picLocks noChangeAspect="1"/>
          </p:cNvPicPr>
          <p:nvPr/>
        </p:nvPicPr>
        <p:blipFill>
          <a:blip r:embed="rId3"/>
          <a:stretch>
            <a:fillRect/>
          </a:stretch>
        </p:blipFill>
        <p:spPr>
          <a:xfrm>
            <a:off x="1198534" y="2014079"/>
            <a:ext cx="5042115" cy="4857534"/>
          </a:xfrm>
          <a:prstGeom prst="rect">
            <a:avLst/>
          </a:prstGeom>
        </p:spPr>
      </p:pic>
      <p:sp>
        <p:nvSpPr>
          <p:cNvPr id="81" name="Arrow: Right 80">
            <a:extLst>
              <a:ext uri="{FF2B5EF4-FFF2-40B4-BE49-F238E27FC236}">
                <a16:creationId xmlns:a16="http://schemas.microsoft.com/office/drawing/2014/main" id="{226BD0D4-072D-DE2C-88D1-C120F60A1DF9}"/>
              </a:ext>
            </a:extLst>
          </p:cNvPr>
          <p:cNvSpPr/>
          <p:nvPr/>
        </p:nvSpPr>
        <p:spPr>
          <a:xfrm>
            <a:off x="66957" y="1934710"/>
            <a:ext cx="1562745" cy="920002"/>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dirty="0">
                <a:cs typeface="Calibri"/>
              </a:rPr>
              <a:t>Bases </a:t>
            </a:r>
            <a:r>
              <a:rPr lang="en-US" sz="1600" dirty="0" err="1">
                <a:cs typeface="Calibri"/>
              </a:rPr>
              <a:t>bibliográficas</a:t>
            </a:r>
            <a:endParaRPr lang="en-US" sz="1600" dirty="0">
              <a:cs typeface="Calibri"/>
            </a:endParaRPr>
          </a:p>
        </p:txBody>
      </p:sp>
    </p:spTree>
    <p:extLst>
      <p:ext uri="{BB962C8B-B14F-4D97-AF65-F5344CB8AC3E}">
        <p14:creationId xmlns:p14="http://schemas.microsoft.com/office/powerpoint/2010/main" val="612480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6124BF9-897F-4AD6-A8E8-BA925BAE6854}"/>
              </a:ext>
            </a:extLst>
          </p:cNvPr>
          <p:cNvSpPr txBox="1"/>
          <p:nvPr/>
        </p:nvSpPr>
        <p:spPr>
          <a:xfrm>
            <a:off x="1200063" y="450733"/>
            <a:ext cx="7114444" cy="1569660"/>
          </a:xfrm>
          <a:prstGeom prst="rect">
            <a:avLst/>
          </a:prstGeom>
          <a:noFill/>
        </p:spPr>
        <p:txBody>
          <a:bodyPr wrap="square" lIns="91440" tIns="45720" rIns="91440" bIns="45720" anchor="t">
            <a:spAutoFit/>
          </a:bodyPr>
          <a:lstStyle/>
          <a:p>
            <a:r>
              <a:rPr lang="pt-BR" sz="4800" b="1" err="1">
                <a:solidFill>
                  <a:srgbClr val="002060"/>
                </a:solidFill>
              </a:rPr>
              <a:t>Las</a:t>
            </a:r>
            <a:r>
              <a:rPr lang="pt-BR" sz="4800" b="1">
                <a:solidFill>
                  <a:srgbClr val="002060"/>
                </a:solidFill>
              </a:rPr>
              <a:t> Fuentes de </a:t>
            </a:r>
            <a:r>
              <a:rPr lang="pt-BR" sz="4800" b="1" err="1">
                <a:solidFill>
                  <a:srgbClr val="002060"/>
                </a:solidFill>
              </a:rPr>
              <a:t>Información</a:t>
            </a:r>
            <a:r>
              <a:rPr lang="pt-BR" sz="4800" b="1">
                <a:solidFill>
                  <a:srgbClr val="002060"/>
                </a:solidFill>
              </a:rPr>
              <a:t> </a:t>
            </a:r>
            <a:r>
              <a:rPr lang="pt-BR" sz="4800" b="1" err="1">
                <a:solidFill>
                  <a:srgbClr val="002060"/>
                </a:solidFill>
              </a:rPr>
              <a:t>en</a:t>
            </a:r>
            <a:r>
              <a:rPr lang="pt-BR" sz="4800" b="1">
                <a:solidFill>
                  <a:srgbClr val="002060"/>
                </a:solidFill>
              </a:rPr>
              <a:t> </a:t>
            </a:r>
            <a:r>
              <a:rPr lang="pt-BR" sz="4800" b="1" err="1">
                <a:solidFill>
                  <a:srgbClr val="002060"/>
                </a:solidFill>
              </a:rPr>
              <a:t>las</a:t>
            </a:r>
            <a:r>
              <a:rPr lang="pt-BR" sz="4800" b="1">
                <a:solidFill>
                  <a:srgbClr val="002060"/>
                </a:solidFill>
              </a:rPr>
              <a:t> instancias BVS</a:t>
            </a:r>
          </a:p>
        </p:txBody>
      </p:sp>
      <p:pic>
        <p:nvPicPr>
          <p:cNvPr id="22" name="Picture 22" descr="Graphical user interface, text, website&#10;&#10;Description automatically generated">
            <a:extLst>
              <a:ext uri="{FF2B5EF4-FFF2-40B4-BE49-F238E27FC236}">
                <a16:creationId xmlns:a16="http://schemas.microsoft.com/office/drawing/2014/main" id="{01288474-A2D3-7157-3209-9EBA173B3ABA}"/>
              </a:ext>
            </a:extLst>
          </p:cNvPr>
          <p:cNvPicPr>
            <a:picLocks noChangeAspect="1"/>
          </p:cNvPicPr>
          <p:nvPr/>
        </p:nvPicPr>
        <p:blipFill>
          <a:blip r:embed="rId2"/>
          <a:stretch>
            <a:fillRect/>
          </a:stretch>
        </p:blipFill>
        <p:spPr>
          <a:xfrm>
            <a:off x="8405247" y="1059"/>
            <a:ext cx="2510726" cy="2374290"/>
          </a:xfrm>
          <a:prstGeom prst="rect">
            <a:avLst/>
          </a:prstGeom>
        </p:spPr>
      </p:pic>
      <p:pic>
        <p:nvPicPr>
          <p:cNvPr id="23" name="Picture 23" descr="A picture containing graphical user interface&#10;&#10;Description automatically generated">
            <a:extLst>
              <a:ext uri="{FF2B5EF4-FFF2-40B4-BE49-F238E27FC236}">
                <a16:creationId xmlns:a16="http://schemas.microsoft.com/office/drawing/2014/main" id="{39F9F318-0C58-E8E7-1964-EA0A67665A42}"/>
              </a:ext>
            </a:extLst>
          </p:cNvPr>
          <p:cNvPicPr>
            <a:picLocks noChangeAspect="1"/>
          </p:cNvPicPr>
          <p:nvPr/>
        </p:nvPicPr>
        <p:blipFill>
          <a:blip r:embed="rId3"/>
          <a:stretch>
            <a:fillRect/>
          </a:stretch>
        </p:blipFill>
        <p:spPr>
          <a:xfrm>
            <a:off x="8327755" y="2388622"/>
            <a:ext cx="2743200" cy="2649026"/>
          </a:xfrm>
          <a:prstGeom prst="rect">
            <a:avLst/>
          </a:prstGeom>
        </p:spPr>
      </p:pic>
      <p:pic>
        <p:nvPicPr>
          <p:cNvPr id="25" name="Picture 26" descr="Graphical user interface, text&#10;&#10;Description automatically generated">
            <a:extLst>
              <a:ext uri="{FF2B5EF4-FFF2-40B4-BE49-F238E27FC236}">
                <a16:creationId xmlns:a16="http://schemas.microsoft.com/office/drawing/2014/main" id="{5EE1CEEB-75FB-023D-8668-F40C369C86B1}"/>
              </a:ext>
            </a:extLst>
          </p:cNvPr>
          <p:cNvPicPr>
            <a:picLocks noChangeAspect="1"/>
          </p:cNvPicPr>
          <p:nvPr/>
        </p:nvPicPr>
        <p:blipFill>
          <a:blip r:embed="rId4"/>
          <a:stretch>
            <a:fillRect/>
          </a:stretch>
        </p:blipFill>
        <p:spPr>
          <a:xfrm>
            <a:off x="8250264" y="5035347"/>
            <a:ext cx="2743200" cy="2340864"/>
          </a:xfrm>
          <a:prstGeom prst="rect">
            <a:avLst/>
          </a:prstGeom>
        </p:spPr>
      </p:pic>
      <p:sp>
        <p:nvSpPr>
          <p:cNvPr id="81" name="Arrow: Right 80">
            <a:extLst>
              <a:ext uri="{FF2B5EF4-FFF2-40B4-BE49-F238E27FC236}">
                <a16:creationId xmlns:a16="http://schemas.microsoft.com/office/drawing/2014/main" id="{226BD0D4-072D-DE2C-88D1-C120F60A1DF9}"/>
              </a:ext>
            </a:extLst>
          </p:cNvPr>
          <p:cNvSpPr/>
          <p:nvPr/>
        </p:nvSpPr>
        <p:spPr>
          <a:xfrm>
            <a:off x="648143" y="1934710"/>
            <a:ext cx="994474" cy="607016"/>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err="1">
                <a:cs typeface="Calibri"/>
              </a:rPr>
              <a:t>DirEve</a:t>
            </a:r>
            <a:endParaRPr lang="en-US" err="1"/>
          </a:p>
        </p:txBody>
      </p:sp>
      <p:pic>
        <p:nvPicPr>
          <p:cNvPr id="9" name="Picture 26" descr="Graphical user interface, text&#10;&#10;Description automatically generated">
            <a:extLst>
              <a:ext uri="{FF2B5EF4-FFF2-40B4-BE49-F238E27FC236}">
                <a16:creationId xmlns:a16="http://schemas.microsoft.com/office/drawing/2014/main" id="{251D338C-4FFB-05DF-921F-E52A5CEBED47}"/>
              </a:ext>
            </a:extLst>
          </p:cNvPr>
          <p:cNvPicPr>
            <a:picLocks noChangeAspect="1"/>
          </p:cNvPicPr>
          <p:nvPr/>
        </p:nvPicPr>
        <p:blipFill>
          <a:blip r:embed="rId4"/>
          <a:stretch>
            <a:fillRect/>
          </a:stretch>
        </p:blipFill>
        <p:spPr>
          <a:xfrm>
            <a:off x="1650569" y="2013177"/>
            <a:ext cx="5739538" cy="4859338"/>
          </a:xfrm>
          <a:prstGeom prst="rect">
            <a:avLst/>
          </a:prstGeom>
        </p:spPr>
      </p:pic>
      <p:pic>
        <p:nvPicPr>
          <p:cNvPr id="27" name="Graphic 28" descr="Back with solid fill">
            <a:extLst>
              <a:ext uri="{FF2B5EF4-FFF2-40B4-BE49-F238E27FC236}">
                <a16:creationId xmlns:a16="http://schemas.microsoft.com/office/drawing/2014/main" id="{37FDD1A3-A0E3-53FA-B441-DF85220C769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3920000">
            <a:off x="7045523" y="4390562"/>
            <a:ext cx="1611823" cy="1611823"/>
          </a:xfrm>
          <a:prstGeom prst="rect">
            <a:avLst/>
          </a:prstGeom>
        </p:spPr>
      </p:pic>
    </p:spTree>
    <p:extLst>
      <p:ext uri="{BB962C8B-B14F-4D97-AF65-F5344CB8AC3E}">
        <p14:creationId xmlns:p14="http://schemas.microsoft.com/office/powerpoint/2010/main" val="2058906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5852570-6157-49F1-8590-0C97F87CDEDE}"/>
              </a:ext>
            </a:extLst>
          </p:cNvPr>
          <p:cNvSpPr txBox="1"/>
          <p:nvPr/>
        </p:nvSpPr>
        <p:spPr>
          <a:xfrm>
            <a:off x="563633" y="1018629"/>
            <a:ext cx="7722083" cy="2585323"/>
          </a:xfrm>
          <a:prstGeom prst="rect">
            <a:avLst/>
          </a:prstGeom>
          <a:noFill/>
        </p:spPr>
        <p:txBody>
          <a:bodyPr wrap="square" lIns="91440" tIns="45720" rIns="91440" bIns="45720" rtlCol="0" anchor="t">
            <a:spAutoFit/>
          </a:bodyPr>
          <a:lstStyle/>
          <a:p>
            <a:endParaRPr lang="pt-BR" sz="2400" b="1">
              <a:cs typeface="Calibri"/>
            </a:endParaRPr>
          </a:p>
          <a:p>
            <a:endParaRPr lang="pt-BR" sz="2400" b="1"/>
          </a:p>
          <a:p>
            <a:r>
              <a:rPr lang="pt-BR" sz="4000" b="1">
                <a:solidFill>
                  <a:schemeClr val="accent1">
                    <a:lumMod val="75000"/>
                  </a:schemeClr>
                </a:solidFill>
                <a:latin typeface="Open Sans"/>
                <a:ea typeface="Open Sans"/>
                <a:cs typeface="Open Sans"/>
              </a:rPr>
              <a:t>Obrigada, </a:t>
            </a:r>
            <a:r>
              <a:rPr lang="pt-BR" sz="4000" b="1" err="1">
                <a:solidFill>
                  <a:schemeClr val="accent1">
                    <a:lumMod val="75000"/>
                  </a:schemeClr>
                </a:solidFill>
                <a:latin typeface="Open Sans"/>
                <a:ea typeface="Open Sans"/>
                <a:cs typeface="Open Sans"/>
              </a:rPr>
              <a:t>Gracias</a:t>
            </a:r>
            <a:r>
              <a:rPr lang="pt-BR" sz="4000" b="1">
                <a:solidFill>
                  <a:schemeClr val="accent1">
                    <a:lumMod val="75000"/>
                  </a:schemeClr>
                </a:solidFill>
                <a:latin typeface="Open Sans"/>
                <a:ea typeface="Open Sans"/>
                <a:cs typeface="Open Sans"/>
              </a:rPr>
              <a:t>, </a:t>
            </a:r>
            <a:r>
              <a:rPr lang="pt-BR" sz="4000" b="1" err="1">
                <a:solidFill>
                  <a:schemeClr val="accent1">
                    <a:lumMod val="75000"/>
                  </a:schemeClr>
                </a:solidFill>
                <a:latin typeface="Open Sans"/>
                <a:ea typeface="Open Sans"/>
                <a:cs typeface="Open Sans"/>
              </a:rPr>
              <a:t>Thanks</a:t>
            </a:r>
            <a:r>
              <a:rPr lang="pt-BR" sz="4000" b="1">
                <a:solidFill>
                  <a:schemeClr val="accent1">
                    <a:lumMod val="75000"/>
                  </a:schemeClr>
                </a:solidFill>
                <a:latin typeface="Open Sans"/>
                <a:ea typeface="Open Sans"/>
                <a:cs typeface="Open Sans"/>
              </a:rPr>
              <a:t>!</a:t>
            </a:r>
            <a:endParaRPr lang="pt-BR" sz="4000" b="1">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endParaRPr>
          </a:p>
          <a:p>
            <a:pPr algn="r"/>
            <a:endParaRPr lang="pt-BR">
              <a:cs typeface="Calibri"/>
            </a:endParaRPr>
          </a:p>
          <a:p>
            <a:pPr algn="r"/>
            <a:endParaRPr lang="pt-BR">
              <a:cs typeface="Calibri"/>
            </a:endParaRPr>
          </a:p>
          <a:p>
            <a:endParaRPr lang="en-US" sz="1600" i="1">
              <a:ea typeface="Calibri"/>
              <a:cs typeface="Calibri"/>
            </a:endParaRPr>
          </a:p>
          <a:p>
            <a:pPr algn="r"/>
            <a:endParaRPr lang="pt-BR">
              <a:cs typeface="Calibri"/>
            </a:endParaRPr>
          </a:p>
        </p:txBody>
      </p:sp>
      <p:pic>
        <p:nvPicPr>
          <p:cNvPr id="1026" name="Picture 2" descr="C:\Users\jusousa\Desktop\logos-BIREME\horizontal-es-color.jpg"/>
          <p:cNvPicPr>
            <a:picLocks noChangeAspect="1" noChangeArrowheads="1"/>
          </p:cNvPicPr>
          <p:nvPr/>
        </p:nvPicPr>
        <p:blipFill rotWithShape="1">
          <a:blip r:embed="rId2">
            <a:extLst>
              <a:ext uri="{28A0092B-C50C-407E-A947-70E740481C1C}">
                <a14:useLocalDpi xmlns:a14="http://schemas.microsoft.com/office/drawing/2010/main" val="0"/>
              </a:ext>
            </a:extLst>
          </a:blip>
          <a:srcRect l="8274" t="26394" r="8093" b="23022"/>
          <a:stretch/>
        </p:blipFill>
        <p:spPr bwMode="auto">
          <a:xfrm>
            <a:off x="847225" y="5675834"/>
            <a:ext cx="6497569" cy="628797"/>
          </a:xfrm>
          <a:prstGeom prst="rect">
            <a:avLst/>
          </a:prstGeom>
          <a:noFill/>
          <a:extLst>
            <a:ext uri="{909E8E84-426E-40DD-AFC4-6F175D3DCCD1}">
              <a14:hiddenFill xmlns:a14="http://schemas.microsoft.com/office/drawing/2010/main">
                <a:solidFill>
                  <a:srgbClr val="FFFFFF"/>
                </a:solidFill>
              </a14:hiddenFill>
            </a:ext>
          </a:extLst>
        </p:spPr>
      </p:pic>
      <p:sp>
        <p:nvSpPr>
          <p:cNvPr id="12" name="CaixaDeTexto 49">
            <a:extLst>
              <a:ext uri="{FF2B5EF4-FFF2-40B4-BE49-F238E27FC236}">
                <a16:creationId xmlns:a16="http://schemas.microsoft.com/office/drawing/2014/main" id="{F2078DC7-C4C0-DF34-D55A-1BFEF7321984}"/>
              </a:ext>
            </a:extLst>
          </p:cNvPr>
          <p:cNvSpPr txBox="1"/>
          <p:nvPr/>
        </p:nvSpPr>
        <p:spPr>
          <a:xfrm>
            <a:off x="1400880" y="3948890"/>
            <a:ext cx="5781675" cy="523220"/>
          </a:xfrm>
          <a:prstGeom prst="rect">
            <a:avLst/>
          </a:prstGeom>
          <a:noFill/>
        </p:spPr>
        <p:txBody>
          <a:bodyPr wrap="square" lIns="91440" tIns="45720" rIns="91440" bIns="45720" rtlCol="0" anchor="t">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pt-BR" sz="2800">
              <a:solidFill>
                <a:schemeClr val="bg1"/>
              </a:solidFill>
              <a:ea typeface="Calibri"/>
              <a:cs typeface="Calibri"/>
            </a:endParaRPr>
          </a:p>
        </p:txBody>
      </p:sp>
      <p:sp>
        <p:nvSpPr>
          <p:cNvPr id="14" name="CaixaDeTexto 55">
            <a:extLst>
              <a:ext uri="{FF2B5EF4-FFF2-40B4-BE49-F238E27FC236}">
                <a16:creationId xmlns:a16="http://schemas.microsoft.com/office/drawing/2014/main" id="{80A757DA-5C20-6EEA-6F6E-FFB9CBB4703D}"/>
              </a:ext>
            </a:extLst>
          </p:cNvPr>
          <p:cNvSpPr txBox="1"/>
          <p:nvPr/>
        </p:nvSpPr>
        <p:spPr>
          <a:xfrm>
            <a:off x="1531361" y="2956018"/>
            <a:ext cx="7938523" cy="1295868"/>
          </a:xfrm>
          <a:prstGeom prst="rect">
            <a:avLst/>
          </a:prstGeom>
          <a:noFill/>
        </p:spPr>
        <p:txBody>
          <a:bodyPr wrap="square" lIns="91440" tIns="45720" rIns="91440" bIns="45720" rtlCol="0" anchor="t">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pt-BR"/>
              <a:t>Verônica Abdala, </a:t>
            </a:r>
            <a:r>
              <a:rPr lang="pt-BR">
                <a:ea typeface="+mn-lt"/>
                <a:cs typeface="+mn-lt"/>
              </a:rPr>
              <a:t>Gerente de Serviços e Produção de Fontes de Informação</a:t>
            </a:r>
            <a:endParaRPr lang="en-US"/>
          </a:p>
          <a:p>
            <a:pPr>
              <a:lnSpc>
                <a:spcPct val="150000"/>
              </a:lnSpc>
            </a:pPr>
            <a:r>
              <a:rPr lang="pt-BR">
                <a:ea typeface="+mn-lt"/>
                <a:cs typeface="+mn-lt"/>
              </a:rPr>
              <a:t>Juliana Sousa, Supervisora de Monitoramento de Instâncias e Projetos BVS</a:t>
            </a:r>
          </a:p>
          <a:p>
            <a:pPr>
              <a:lnSpc>
                <a:spcPct val="150000"/>
              </a:lnSpc>
            </a:pPr>
            <a:r>
              <a:rPr lang="pt-BR">
                <a:ea typeface="+mn-lt"/>
                <a:cs typeface="+mn-lt"/>
              </a:rPr>
              <a:t>Sueli Suga, Supervisora de Fontes de Informação Referenciais </a:t>
            </a:r>
          </a:p>
        </p:txBody>
      </p:sp>
    </p:spTree>
    <p:extLst>
      <p:ext uri="{BB962C8B-B14F-4D97-AF65-F5344CB8AC3E}">
        <p14:creationId xmlns:p14="http://schemas.microsoft.com/office/powerpoint/2010/main" val="432895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861FE556-D7B2-41D1-9E30-4652788D787A}"/>
              </a:ext>
            </a:extLst>
          </p:cNvPr>
          <p:cNvSpPr txBox="1"/>
          <p:nvPr/>
        </p:nvSpPr>
        <p:spPr>
          <a:xfrm>
            <a:off x="4348738" y="936045"/>
            <a:ext cx="6163837" cy="2677656"/>
          </a:xfrm>
          <a:prstGeom prst="rect">
            <a:avLst/>
          </a:prstGeom>
          <a:noFill/>
        </p:spPr>
        <p:txBody>
          <a:bodyPr wrap="square" lIns="91440" tIns="45720" rIns="91440" bIns="45720" anchor="t">
            <a:spAutoFit/>
          </a:bodyPr>
          <a:lstStyle/>
          <a:p>
            <a:r>
              <a:rPr lang="es-ES" sz="2400"/>
              <a:t>La Biblioteca Virtual en Salud (BVS) es un modelo de gestión de información basado en el trabajo colaborativo y en red, aplicado a la creación, organización y difusión de información y evidencia científica y técnica en el área de la salud, disponible en línea para acceso por los usuarios a través de los portales de la BVS.</a:t>
            </a:r>
            <a:endParaRPr lang="pt-BR" sz="2400"/>
          </a:p>
        </p:txBody>
      </p:sp>
      <p:pic>
        <p:nvPicPr>
          <p:cNvPr id="7" name="Imagem 6">
            <a:extLst>
              <a:ext uri="{FF2B5EF4-FFF2-40B4-BE49-F238E27FC236}">
                <a16:creationId xmlns:a16="http://schemas.microsoft.com/office/drawing/2014/main" id="{7CBEAC8A-B1CA-4BDB-8C07-EA3D1AC5D565}"/>
              </a:ext>
            </a:extLst>
          </p:cNvPr>
          <p:cNvPicPr>
            <a:picLocks noChangeAspect="1"/>
          </p:cNvPicPr>
          <p:nvPr/>
        </p:nvPicPr>
        <p:blipFill>
          <a:blip r:embed="rId2"/>
          <a:stretch>
            <a:fillRect/>
          </a:stretch>
        </p:blipFill>
        <p:spPr>
          <a:xfrm>
            <a:off x="1392140" y="4101827"/>
            <a:ext cx="8679366" cy="1600703"/>
          </a:xfrm>
          <a:prstGeom prst="rect">
            <a:avLst/>
          </a:prstGeom>
        </p:spPr>
      </p:pic>
      <p:pic>
        <p:nvPicPr>
          <p:cNvPr id="4" name="Imagem 9" descr="A picture containing shape&#10;&#10;Description automatically generated">
            <a:extLst>
              <a:ext uri="{FF2B5EF4-FFF2-40B4-BE49-F238E27FC236}">
                <a16:creationId xmlns:a16="http://schemas.microsoft.com/office/drawing/2014/main" id="{0A152E46-A074-DA15-8D35-3EFAA1E53A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5795" y="1043757"/>
            <a:ext cx="2246589" cy="2468006"/>
          </a:xfrm>
          <a:prstGeom prst="rect">
            <a:avLst/>
          </a:prstGeom>
        </p:spPr>
      </p:pic>
    </p:spTree>
    <p:extLst>
      <p:ext uri="{BB962C8B-B14F-4D97-AF65-F5344CB8AC3E}">
        <p14:creationId xmlns:p14="http://schemas.microsoft.com/office/powerpoint/2010/main" val="311933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a:extLst>
              <a:ext uri="{FF2B5EF4-FFF2-40B4-BE49-F238E27FC236}">
                <a16:creationId xmlns:a16="http://schemas.microsoft.com/office/drawing/2014/main" id="{BF1939B6-E1FD-47FC-9FE6-C1669E0A09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20" y="459654"/>
            <a:ext cx="12250440" cy="5938691"/>
          </a:xfrm>
          <a:prstGeom prst="rect">
            <a:avLst/>
          </a:prstGeom>
        </p:spPr>
      </p:pic>
      <p:sp>
        <p:nvSpPr>
          <p:cNvPr id="8" name="CaixaDeTexto 7">
            <a:extLst>
              <a:ext uri="{FF2B5EF4-FFF2-40B4-BE49-F238E27FC236}">
                <a16:creationId xmlns:a16="http://schemas.microsoft.com/office/drawing/2014/main" id="{28D201D3-CEC0-42EF-B0A4-47CA247BEBA2}"/>
              </a:ext>
            </a:extLst>
          </p:cNvPr>
          <p:cNvSpPr txBox="1"/>
          <p:nvPr/>
        </p:nvSpPr>
        <p:spPr>
          <a:xfrm>
            <a:off x="594250" y="347907"/>
            <a:ext cx="1551763" cy="1015663"/>
          </a:xfrm>
          <a:prstGeom prst="rect">
            <a:avLst/>
          </a:prstGeom>
          <a:noFill/>
        </p:spPr>
        <p:txBody>
          <a:bodyPr wrap="square" lIns="91440" tIns="45720" rIns="91440" bIns="45720" rtlCol="0" anchor="t">
            <a:spAutoFit/>
          </a:bodyPr>
          <a:lstStyle/>
          <a:p>
            <a:pPr algn="ctr"/>
            <a:r>
              <a:rPr lang="pt-BR" sz="6000" b="1">
                <a:solidFill>
                  <a:srgbClr val="2016F0"/>
                </a:solidFill>
                <a:latin typeface="Rastanty Cortez"/>
                <a:cs typeface="Calibri Light"/>
              </a:rPr>
              <a:t>24 </a:t>
            </a:r>
            <a:r>
              <a:rPr lang="pt-BR" sz="6000" b="1" err="1">
                <a:solidFill>
                  <a:srgbClr val="2016F0"/>
                </a:solidFill>
                <a:latin typeface="Rastanty Cortez"/>
                <a:cs typeface="Calibri Light"/>
              </a:rPr>
              <a:t>años</a:t>
            </a:r>
            <a:endParaRPr lang="pt-BR" sz="6000" b="1">
              <a:solidFill>
                <a:srgbClr val="2016F0"/>
              </a:solidFill>
              <a:latin typeface="Rastanty Cortez"/>
              <a:cs typeface="Calibri Light"/>
            </a:endParaRPr>
          </a:p>
        </p:txBody>
      </p:sp>
      <p:pic>
        <p:nvPicPr>
          <p:cNvPr id="10" name="Imagem 9">
            <a:extLst>
              <a:ext uri="{FF2B5EF4-FFF2-40B4-BE49-F238E27FC236}">
                <a16:creationId xmlns:a16="http://schemas.microsoft.com/office/drawing/2014/main" id="{A7D6CF46-91EB-4015-B7D3-5B063D4DA2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846" y="1250400"/>
            <a:ext cx="1536250" cy="1680176"/>
          </a:xfrm>
          <a:prstGeom prst="rect">
            <a:avLst/>
          </a:prstGeom>
        </p:spPr>
      </p:pic>
      <p:sp>
        <p:nvSpPr>
          <p:cNvPr id="11" name="CaixaDeTexto 10">
            <a:extLst>
              <a:ext uri="{FF2B5EF4-FFF2-40B4-BE49-F238E27FC236}">
                <a16:creationId xmlns:a16="http://schemas.microsoft.com/office/drawing/2014/main" id="{1A1AA298-1591-41F4-BB25-CDEC36A2A6C6}"/>
              </a:ext>
            </a:extLst>
          </p:cNvPr>
          <p:cNvSpPr txBox="1"/>
          <p:nvPr/>
        </p:nvSpPr>
        <p:spPr>
          <a:xfrm>
            <a:off x="2133097" y="633602"/>
            <a:ext cx="5733047" cy="646331"/>
          </a:xfrm>
          <a:prstGeom prst="rect">
            <a:avLst/>
          </a:prstGeom>
          <a:noFill/>
        </p:spPr>
        <p:txBody>
          <a:bodyPr wrap="square" lIns="91440" tIns="45720" rIns="91440" bIns="45720" rtlCol="0" anchor="t">
            <a:spAutoFit/>
          </a:bodyPr>
          <a:lstStyle/>
          <a:p>
            <a:pPr algn="ctr"/>
            <a:r>
              <a:rPr lang="pt-BR" sz="3600" b="1">
                <a:solidFill>
                  <a:srgbClr val="002060"/>
                </a:solidFill>
              </a:rPr>
              <a:t>La </a:t>
            </a:r>
            <a:r>
              <a:rPr lang="pt-BR" sz="3600" b="1" err="1">
                <a:solidFill>
                  <a:srgbClr val="002060"/>
                </a:solidFill>
              </a:rPr>
              <a:t>Red</a:t>
            </a:r>
            <a:r>
              <a:rPr lang="pt-BR" sz="3600" b="1">
                <a:solidFill>
                  <a:srgbClr val="002060"/>
                </a:solidFill>
              </a:rPr>
              <a:t> BVS</a:t>
            </a:r>
            <a:endParaRPr lang="pt-BR" sz="3600" b="1">
              <a:solidFill>
                <a:srgbClr val="002060"/>
              </a:solidFill>
              <a:cs typeface="Calibri"/>
            </a:endParaRPr>
          </a:p>
        </p:txBody>
      </p:sp>
      <p:sp>
        <p:nvSpPr>
          <p:cNvPr id="12" name="CaixaDeTexto 11">
            <a:extLst>
              <a:ext uri="{FF2B5EF4-FFF2-40B4-BE49-F238E27FC236}">
                <a16:creationId xmlns:a16="http://schemas.microsoft.com/office/drawing/2014/main" id="{6D43F06B-D887-46E1-B499-648D62D95B79}"/>
              </a:ext>
            </a:extLst>
          </p:cNvPr>
          <p:cNvSpPr txBox="1"/>
          <p:nvPr/>
        </p:nvSpPr>
        <p:spPr>
          <a:xfrm>
            <a:off x="3090527" y="1724525"/>
            <a:ext cx="3672825" cy="646331"/>
          </a:xfrm>
          <a:prstGeom prst="rect">
            <a:avLst/>
          </a:prstGeom>
          <a:noFill/>
        </p:spPr>
        <p:txBody>
          <a:bodyPr wrap="square" lIns="91440" tIns="45720" rIns="91440" bIns="45720" rtlCol="0" anchor="t">
            <a:spAutoFit/>
          </a:bodyPr>
          <a:lstStyle/>
          <a:p>
            <a:pPr algn="ctr"/>
            <a:r>
              <a:rPr lang="pt-BR" sz="3600" b="1">
                <a:solidFill>
                  <a:srgbClr val="C00000"/>
                </a:solidFill>
                <a:latin typeface="Calibri Light"/>
                <a:cs typeface="Calibri Light"/>
              </a:rPr>
              <a:t>67 Instancias BVS</a:t>
            </a:r>
          </a:p>
        </p:txBody>
      </p:sp>
      <p:sp>
        <p:nvSpPr>
          <p:cNvPr id="13" name="CaixaDeTexto 12">
            <a:extLst>
              <a:ext uri="{FF2B5EF4-FFF2-40B4-BE49-F238E27FC236}">
                <a16:creationId xmlns:a16="http://schemas.microsoft.com/office/drawing/2014/main" id="{6C483014-345B-47F8-A46D-BD859CB7BA34}"/>
              </a:ext>
            </a:extLst>
          </p:cNvPr>
          <p:cNvSpPr txBox="1"/>
          <p:nvPr/>
        </p:nvSpPr>
        <p:spPr>
          <a:xfrm>
            <a:off x="8203096" y="953349"/>
            <a:ext cx="3856688" cy="584775"/>
          </a:xfrm>
          <a:prstGeom prst="rect">
            <a:avLst/>
          </a:prstGeom>
          <a:noFill/>
        </p:spPr>
        <p:txBody>
          <a:bodyPr wrap="square" lIns="91440" tIns="45720" rIns="91440" bIns="45720" rtlCol="0" anchor="t">
            <a:spAutoFit/>
          </a:bodyPr>
          <a:lstStyle/>
          <a:p>
            <a:pPr algn="ctr"/>
            <a:r>
              <a:rPr lang="pt-BR" sz="3200" b="1" err="1">
                <a:latin typeface="Calibri Light"/>
                <a:cs typeface="Calibri Light"/>
              </a:rPr>
              <a:t>Accesos</a:t>
            </a:r>
            <a:r>
              <a:rPr lang="pt-BR" sz="3200" b="1">
                <a:latin typeface="Calibri Light"/>
                <a:cs typeface="Calibri Light"/>
              </a:rPr>
              <a:t> BVS</a:t>
            </a:r>
          </a:p>
        </p:txBody>
      </p:sp>
      <p:sp>
        <p:nvSpPr>
          <p:cNvPr id="15" name="CaixaDeTexto 14">
            <a:extLst>
              <a:ext uri="{FF2B5EF4-FFF2-40B4-BE49-F238E27FC236}">
                <a16:creationId xmlns:a16="http://schemas.microsoft.com/office/drawing/2014/main" id="{1E458AA5-2901-4B20-BAB6-6C2BDB23CC61}"/>
              </a:ext>
            </a:extLst>
          </p:cNvPr>
          <p:cNvSpPr txBox="1"/>
          <p:nvPr/>
        </p:nvSpPr>
        <p:spPr>
          <a:xfrm>
            <a:off x="7368595" y="1520495"/>
            <a:ext cx="2222182" cy="855737"/>
          </a:xfrm>
          <a:prstGeom prst="rect">
            <a:avLst/>
          </a:prstGeom>
          <a:noFill/>
        </p:spPr>
        <p:txBody>
          <a:bodyPr wrap="square" lIns="91440" tIns="45720" rIns="91440" bIns="45720" rtlCol="0" anchor="t">
            <a:spAutoFit/>
          </a:bodyPr>
          <a:lstStyle/>
          <a:p>
            <a:r>
              <a:rPr lang="pt-BR" sz="2400" b="1">
                <a:solidFill>
                  <a:srgbClr val="C00000"/>
                </a:solidFill>
                <a:latin typeface="Calibri Light"/>
                <a:cs typeface="Calibri Light"/>
              </a:rPr>
              <a:t>21 </a:t>
            </a:r>
            <a:r>
              <a:rPr lang="pt-BR" sz="2400" b="1" err="1">
                <a:solidFill>
                  <a:srgbClr val="C00000"/>
                </a:solidFill>
                <a:latin typeface="Calibri Light"/>
                <a:cs typeface="Calibri Light"/>
              </a:rPr>
              <a:t>millones</a:t>
            </a:r>
            <a:endParaRPr lang="pt-BR" sz="2400" b="1">
              <a:solidFill>
                <a:srgbClr val="C00000"/>
              </a:solidFill>
              <a:latin typeface="Calibri Light"/>
              <a:cs typeface="Calibri Light"/>
            </a:endParaRPr>
          </a:p>
          <a:p>
            <a:r>
              <a:rPr lang="pt-BR" sz="2400" b="1">
                <a:solidFill>
                  <a:srgbClr val="C00000"/>
                </a:solidFill>
                <a:latin typeface="Calibri Light"/>
                <a:cs typeface="Calibri Light"/>
              </a:rPr>
              <a:t>59 </a:t>
            </a:r>
            <a:r>
              <a:rPr lang="pt-BR" sz="2400" b="1" err="1">
                <a:solidFill>
                  <a:srgbClr val="C00000"/>
                </a:solidFill>
                <a:latin typeface="Calibri Light"/>
                <a:cs typeface="Calibri Light"/>
              </a:rPr>
              <a:t>millones</a:t>
            </a:r>
            <a:endParaRPr lang="pt-BR" sz="2400" b="1">
              <a:solidFill>
                <a:srgbClr val="C00000"/>
              </a:solidFill>
              <a:latin typeface="Calibri Light"/>
              <a:cs typeface="Calibri Light"/>
            </a:endParaRPr>
          </a:p>
        </p:txBody>
      </p:sp>
      <p:sp>
        <p:nvSpPr>
          <p:cNvPr id="16" name="CaixaDeTexto 15">
            <a:extLst>
              <a:ext uri="{FF2B5EF4-FFF2-40B4-BE49-F238E27FC236}">
                <a16:creationId xmlns:a16="http://schemas.microsoft.com/office/drawing/2014/main" id="{FA11FEC5-0819-4BE5-A717-63E033B0492E}"/>
              </a:ext>
            </a:extLst>
          </p:cNvPr>
          <p:cNvSpPr txBox="1"/>
          <p:nvPr/>
        </p:nvSpPr>
        <p:spPr>
          <a:xfrm>
            <a:off x="9347040" y="1579938"/>
            <a:ext cx="3218851" cy="772006"/>
          </a:xfrm>
          <a:prstGeom prst="rect">
            <a:avLst/>
          </a:prstGeom>
          <a:noFill/>
        </p:spPr>
        <p:txBody>
          <a:bodyPr wrap="square" lIns="91440" tIns="45720" rIns="91440" bIns="45720" rtlCol="0" anchor="t">
            <a:spAutoFit/>
          </a:bodyPr>
          <a:lstStyle/>
          <a:p>
            <a:pPr>
              <a:spcAft>
                <a:spcPts val="500"/>
              </a:spcAft>
            </a:pPr>
            <a:r>
              <a:rPr lang="pt-BR" sz="2000" b="1">
                <a:latin typeface="Calibri Light"/>
                <a:cs typeface="Calibri Light"/>
              </a:rPr>
              <a:t>Visitas/</a:t>
            </a:r>
            <a:r>
              <a:rPr lang="pt-BR" sz="2000" b="1" err="1">
                <a:latin typeface="Calibri Light"/>
                <a:cs typeface="Calibri Light"/>
              </a:rPr>
              <a:t>año</a:t>
            </a:r>
            <a:endParaRPr lang="pt-BR" sz="2000" b="1">
              <a:latin typeface="Calibri Light"/>
              <a:cs typeface="Calibri Light"/>
            </a:endParaRPr>
          </a:p>
          <a:p>
            <a:pPr>
              <a:spcAft>
                <a:spcPts val="500"/>
              </a:spcAft>
            </a:pPr>
            <a:r>
              <a:rPr lang="pt-BR" sz="2000" b="1">
                <a:latin typeface="Calibri Light"/>
                <a:cs typeface="Calibri Light"/>
              </a:rPr>
              <a:t>Páginas visitadas/</a:t>
            </a:r>
            <a:r>
              <a:rPr lang="pt-BR" sz="2000" b="1" err="1">
                <a:latin typeface="Calibri Light"/>
                <a:cs typeface="Calibri Light"/>
              </a:rPr>
              <a:t>año</a:t>
            </a:r>
            <a:endParaRPr lang="pt-BR" sz="2000" b="1">
              <a:latin typeface="Calibri Light"/>
              <a:cs typeface="Calibri Light"/>
            </a:endParaRPr>
          </a:p>
        </p:txBody>
      </p:sp>
      <p:sp>
        <p:nvSpPr>
          <p:cNvPr id="21" name="CaixaDeTexto 20">
            <a:extLst>
              <a:ext uri="{FF2B5EF4-FFF2-40B4-BE49-F238E27FC236}">
                <a16:creationId xmlns:a16="http://schemas.microsoft.com/office/drawing/2014/main" id="{E256F86C-6F46-4751-BE04-00413950399B}"/>
              </a:ext>
            </a:extLst>
          </p:cNvPr>
          <p:cNvSpPr txBox="1"/>
          <p:nvPr/>
        </p:nvSpPr>
        <p:spPr>
          <a:xfrm>
            <a:off x="1971115" y="3042050"/>
            <a:ext cx="1862424" cy="523220"/>
          </a:xfrm>
          <a:prstGeom prst="rect">
            <a:avLst/>
          </a:prstGeom>
          <a:noFill/>
        </p:spPr>
        <p:txBody>
          <a:bodyPr wrap="square" lIns="91440" tIns="45720" rIns="91440" bIns="45720" rtlCol="0" anchor="t">
            <a:spAutoFit/>
          </a:bodyPr>
          <a:lstStyle/>
          <a:p>
            <a:pPr algn="ctr"/>
            <a:r>
              <a:rPr lang="pt-BR" sz="2800" b="1">
                <a:latin typeface="Calibri Light"/>
                <a:cs typeface="Calibri Light"/>
              </a:rPr>
              <a:t>Temáticas</a:t>
            </a:r>
          </a:p>
        </p:txBody>
      </p:sp>
      <p:sp>
        <p:nvSpPr>
          <p:cNvPr id="22" name="CaixaDeTexto 21">
            <a:extLst>
              <a:ext uri="{FF2B5EF4-FFF2-40B4-BE49-F238E27FC236}">
                <a16:creationId xmlns:a16="http://schemas.microsoft.com/office/drawing/2014/main" id="{37835C1D-5A10-4C86-B60F-097BB878F9FF}"/>
              </a:ext>
            </a:extLst>
          </p:cNvPr>
          <p:cNvSpPr txBox="1"/>
          <p:nvPr/>
        </p:nvSpPr>
        <p:spPr>
          <a:xfrm>
            <a:off x="4333595" y="2620644"/>
            <a:ext cx="2433924" cy="523220"/>
          </a:xfrm>
          <a:prstGeom prst="rect">
            <a:avLst/>
          </a:prstGeom>
          <a:noFill/>
        </p:spPr>
        <p:txBody>
          <a:bodyPr wrap="square" lIns="91440" tIns="45720" rIns="91440" bIns="45720" rtlCol="0" anchor="t">
            <a:spAutoFit/>
          </a:bodyPr>
          <a:lstStyle/>
          <a:p>
            <a:pPr algn="ctr"/>
            <a:r>
              <a:rPr lang="pt-BR" sz="2800" b="1" err="1">
                <a:latin typeface="Calibri Light"/>
                <a:cs typeface="Calibri Light"/>
              </a:rPr>
              <a:t>Nacionales</a:t>
            </a:r>
            <a:endParaRPr lang="pt-BR" sz="2800" b="1">
              <a:latin typeface="Calibri Light"/>
              <a:cs typeface="Calibri Light"/>
            </a:endParaRPr>
          </a:p>
        </p:txBody>
      </p:sp>
      <p:sp>
        <p:nvSpPr>
          <p:cNvPr id="23" name="CaixaDeTexto 22">
            <a:extLst>
              <a:ext uri="{FF2B5EF4-FFF2-40B4-BE49-F238E27FC236}">
                <a16:creationId xmlns:a16="http://schemas.microsoft.com/office/drawing/2014/main" id="{FCF022A1-F910-4B01-8BE5-11E3B51145C0}"/>
              </a:ext>
            </a:extLst>
          </p:cNvPr>
          <p:cNvSpPr txBox="1"/>
          <p:nvPr/>
        </p:nvSpPr>
        <p:spPr>
          <a:xfrm>
            <a:off x="3913140" y="3702973"/>
            <a:ext cx="2172960" cy="584775"/>
          </a:xfrm>
          <a:prstGeom prst="rect">
            <a:avLst/>
          </a:prstGeom>
          <a:noFill/>
        </p:spPr>
        <p:txBody>
          <a:bodyPr wrap="square" lIns="91440" tIns="45720" rIns="91440" bIns="45720" rtlCol="0" anchor="t">
            <a:spAutoFit/>
          </a:bodyPr>
          <a:lstStyle/>
          <a:p>
            <a:pPr algn="ctr"/>
            <a:r>
              <a:rPr lang="pt-BR" sz="3200" b="1" err="1">
                <a:latin typeface="Calibri Light"/>
                <a:cs typeface="Calibri Light"/>
              </a:rPr>
              <a:t>Regionales</a:t>
            </a:r>
            <a:endParaRPr lang="pt-BR" sz="3200" b="1">
              <a:latin typeface="Calibri Light"/>
              <a:cs typeface="Calibri Light"/>
            </a:endParaRPr>
          </a:p>
        </p:txBody>
      </p:sp>
      <p:sp>
        <p:nvSpPr>
          <p:cNvPr id="24" name="CaixaDeTexto 23">
            <a:extLst>
              <a:ext uri="{FF2B5EF4-FFF2-40B4-BE49-F238E27FC236}">
                <a16:creationId xmlns:a16="http://schemas.microsoft.com/office/drawing/2014/main" id="{E0F5CEAF-8D06-4F3B-A108-7FE4F9B35C4E}"/>
              </a:ext>
            </a:extLst>
          </p:cNvPr>
          <p:cNvSpPr txBox="1"/>
          <p:nvPr/>
        </p:nvSpPr>
        <p:spPr>
          <a:xfrm>
            <a:off x="6000539" y="3295080"/>
            <a:ext cx="2388000" cy="523220"/>
          </a:xfrm>
          <a:prstGeom prst="rect">
            <a:avLst/>
          </a:prstGeom>
          <a:noFill/>
        </p:spPr>
        <p:txBody>
          <a:bodyPr wrap="square" lIns="91440" tIns="45720" rIns="91440" bIns="45720" rtlCol="0" anchor="t">
            <a:spAutoFit/>
          </a:bodyPr>
          <a:lstStyle/>
          <a:p>
            <a:pPr algn="ctr"/>
            <a:r>
              <a:rPr lang="pt-BR" sz="2800" b="1" err="1">
                <a:latin typeface="Calibri Light"/>
                <a:cs typeface="Calibri Light"/>
              </a:rPr>
              <a:t>Institucionales</a:t>
            </a:r>
            <a:endParaRPr lang="pt-BR" sz="2800" b="1">
              <a:latin typeface="Calibri Light"/>
              <a:cs typeface="Calibri Light"/>
            </a:endParaRPr>
          </a:p>
        </p:txBody>
      </p:sp>
      <p:sp>
        <p:nvSpPr>
          <p:cNvPr id="25" name="CaixaDeTexto 24">
            <a:extLst>
              <a:ext uri="{FF2B5EF4-FFF2-40B4-BE49-F238E27FC236}">
                <a16:creationId xmlns:a16="http://schemas.microsoft.com/office/drawing/2014/main" id="{3CF98FC8-F99F-4E21-8C0B-231B4A757C42}"/>
              </a:ext>
            </a:extLst>
          </p:cNvPr>
          <p:cNvSpPr txBox="1"/>
          <p:nvPr/>
        </p:nvSpPr>
        <p:spPr>
          <a:xfrm>
            <a:off x="8325192" y="3081063"/>
            <a:ext cx="3856688" cy="584775"/>
          </a:xfrm>
          <a:prstGeom prst="rect">
            <a:avLst/>
          </a:prstGeom>
          <a:noFill/>
        </p:spPr>
        <p:txBody>
          <a:bodyPr wrap="square" lIns="91440" tIns="45720" rIns="91440" bIns="45720" rtlCol="0" anchor="t">
            <a:spAutoFit/>
          </a:bodyPr>
          <a:lstStyle/>
          <a:p>
            <a:pPr algn="ctr"/>
            <a:r>
              <a:rPr lang="pt-BR" sz="3200" b="1" err="1">
                <a:latin typeface="Calibri Light"/>
                <a:cs typeface="Calibri Light"/>
              </a:rPr>
              <a:t>Usuarios</a:t>
            </a:r>
          </a:p>
        </p:txBody>
      </p:sp>
      <p:sp>
        <p:nvSpPr>
          <p:cNvPr id="26" name="CaixaDeTexto 25">
            <a:extLst>
              <a:ext uri="{FF2B5EF4-FFF2-40B4-BE49-F238E27FC236}">
                <a16:creationId xmlns:a16="http://schemas.microsoft.com/office/drawing/2014/main" id="{0D802CE7-00F5-4495-8894-015AE09C6920}"/>
              </a:ext>
            </a:extLst>
          </p:cNvPr>
          <p:cNvSpPr txBox="1"/>
          <p:nvPr/>
        </p:nvSpPr>
        <p:spPr>
          <a:xfrm>
            <a:off x="7903665" y="4359377"/>
            <a:ext cx="1219348" cy="584775"/>
          </a:xfrm>
          <a:prstGeom prst="rect">
            <a:avLst/>
          </a:prstGeom>
          <a:noFill/>
        </p:spPr>
        <p:txBody>
          <a:bodyPr wrap="square" lIns="91440" tIns="45720" rIns="91440" bIns="45720" rtlCol="0" anchor="t">
            <a:spAutoFit/>
          </a:bodyPr>
          <a:lstStyle/>
          <a:p>
            <a:pPr algn="ctr"/>
            <a:r>
              <a:rPr lang="pt-BR" sz="1600" b="1" err="1">
                <a:latin typeface="Calibri Light"/>
                <a:cs typeface="Calibri Light"/>
              </a:rPr>
              <a:t>Trabajadores</a:t>
            </a:r>
            <a:r>
              <a:rPr lang="pt-BR" sz="1600" b="1">
                <a:latin typeface="Calibri Light"/>
                <a:cs typeface="Calibri Light"/>
              </a:rPr>
              <a:t> de </a:t>
            </a:r>
            <a:r>
              <a:rPr lang="pt-BR" sz="1600" b="1" err="1">
                <a:latin typeface="Calibri Light"/>
                <a:cs typeface="Calibri Light"/>
              </a:rPr>
              <a:t>la</a:t>
            </a:r>
            <a:r>
              <a:rPr lang="pt-BR" sz="1600" b="1">
                <a:latin typeface="Calibri Light"/>
                <a:cs typeface="Calibri Light"/>
              </a:rPr>
              <a:t> </a:t>
            </a:r>
            <a:r>
              <a:rPr lang="pt-BR" sz="1600" b="1" err="1">
                <a:latin typeface="Calibri Light"/>
                <a:cs typeface="Calibri Light"/>
              </a:rPr>
              <a:t>salud</a:t>
            </a:r>
            <a:endParaRPr lang="pt-BR" sz="1600" b="1">
              <a:latin typeface="Calibri Light"/>
              <a:cs typeface="Calibri Light"/>
            </a:endParaRPr>
          </a:p>
        </p:txBody>
      </p:sp>
      <p:sp>
        <p:nvSpPr>
          <p:cNvPr id="27" name="CaixaDeTexto 26">
            <a:extLst>
              <a:ext uri="{FF2B5EF4-FFF2-40B4-BE49-F238E27FC236}">
                <a16:creationId xmlns:a16="http://schemas.microsoft.com/office/drawing/2014/main" id="{117F1774-4A43-4A99-B517-B6F17ECE48D9}"/>
              </a:ext>
            </a:extLst>
          </p:cNvPr>
          <p:cNvSpPr txBox="1"/>
          <p:nvPr/>
        </p:nvSpPr>
        <p:spPr>
          <a:xfrm>
            <a:off x="9227623" y="4359377"/>
            <a:ext cx="1408000" cy="338554"/>
          </a:xfrm>
          <a:prstGeom prst="rect">
            <a:avLst/>
          </a:prstGeom>
          <a:noFill/>
        </p:spPr>
        <p:txBody>
          <a:bodyPr wrap="square" lIns="91440" tIns="45720" rIns="91440" bIns="45720" rtlCol="0" anchor="t">
            <a:spAutoFit/>
          </a:bodyPr>
          <a:lstStyle/>
          <a:p>
            <a:pPr algn="ctr"/>
            <a:r>
              <a:rPr lang="pt-BR" sz="1600" b="1">
                <a:latin typeface="Calibri Light"/>
                <a:cs typeface="Calibri Light"/>
              </a:rPr>
              <a:t>Investigadores</a:t>
            </a:r>
          </a:p>
        </p:txBody>
      </p:sp>
      <p:sp>
        <p:nvSpPr>
          <p:cNvPr id="28" name="CaixaDeTexto 27">
            <a:extLst>
              <a:ext uri="{FF2B5EF4-FFF2-40B4-BE49-F238E27FC236}">
                <a16:creationId xmlns:a16="http://schemas.microsoft.com/office/drawing/2014/main" id="{412AC679-755C-4677-BDCE-DE98B79A8277}"/>
              </a:ext>
            </a:extLst>
          </p:cNvPr>
          <p:cNvSpPr txBox="1"/>
          <p:nvPr/>
        </p:nvSpPr>
        <p:spPr>
          <a:xfrm>
            <a:off x="10622559" y="4359377"/>
            <a:ext cx="1265933" cy="338554"/>
          </a:xfrm>
          <a:prstGeom prst="rect">
            <a:avLst/>
          </a:prstGeom>
          <a:noFill/>
        </p:spPr>
        <p:txBody>
          <a:bodyPr wrap="square" lIns="91440" tIns="45720" rIns="91440" bIns="45720" rtlCol="0" anchor="t">
            <a:spAutoFit/>
          </a:bodyPr>
          <a:lstStyle/>
          <a:p>
            <a:pPr algn="ctr"/>
            <a:r>
              <a:rPr lang="pt-BR" sz="1600" b="1">
                <a:latin typeface="Calibri Light"/>
                <a:cs typeface="Calibri Light"/>
              </a:rPr>
              <a:t>Gestores</a:t>
            </a:r>
          </a:p>
        </p:txBody>
      </p:sp>
      <p:sp>
        <p:nvSpPr>
          <p:cNvPr id="29" name="CaixaDeTexto 28">
            <a:extLst>
              <a:ext uri="{FF2B5EF4-FFF2-40B4-BE49-F238E27FC236}">
                <a16:creationId xmlns:a16="http://schemas.microsoft.com/office/drawing/2014/main" id="{C18771F6-42AB-4745-98B1-44CE45AA8D7B}"/>
              </a:ext>
            </a:extLst>
          </p:cNvPr>
          <p:cNvSpPr txBox="1"/>
          <p:nvPr/>
        </p:nvSpPr>
        <p:spPr>
          <a:xfrm>
            <a:off x="464488" y="4584167"/>
            <a:ext cx="2379155" cy="707886"/>
          </a:xfrm>
          <a:prstGeom prst="rect">
            <a:avLst/>
          </a:prstGeom>
          <a:noFill/>
        </p:spPr>
        <p:txBody>
          <a:bodyPr wrap="square" lIns="91440" tIns="45720" rIns="91440" bIns="45720" rtlCol="0" anchor="t">
            <a:spAutoFit/>
          </a:bodyPr>
          <a:lstStyle/>
          <a:p>
            <a:r>
              <a:rPr lang="pt-BR" sz="4000" b="1">
                <a:solidFill>
                  <a:srgbClr val="C00000"/>
                </a:solidFill>
                <a:latin typeface="Calibri Light"/>
                <a:cs typeface="Calibri Light"/>
              </a:rPr>
              <a:t>30 </a:t>
            </a:r>
            <a:r>
              <a:rPr lang="pt-BR" sz="3600" b="1">
                <a:solidFill>
                  <a:srgbClr val="C00000"/>
                </a:solidFill>
                <a:latin typeface="Calibri Light"/>
                <a:cs typeface="Calibri Light"/>
              </a:rPr>
              <a:t>Países</a:t>
            </a:r>
          </a:p>
        </p:txBody>
      </p:sp>
      <p:sp>
        <p:nvSpPr>
          <p:cNvPr id="30" name="CaixaDeTexto 29">
            <a:extLst>
              <a:ext uri="{FF2B5EF4-FFF2-40B4-BE49-F238E27FC236}">
                <a16:creationId xmlns:a16="http://schemas.microsoft.com/office/drawing/2014/main" id="{1D9BE7DF-BB7F-4A95-9951-E8AA5069E6D6}"/>
              </a:ext>
            </a:extLst>
          </p:cNvPr>
          <p:cNvSpPr txBox="1"/>
          <p:nvPr/>
        </p:nvSpPr>
        <p:spPr>
          <a:xfrm>
            <a:off x="475256" y="5231502"/>
            <a:ext cx="1248770" cy="861774"/>
          </a:xfrm>
          <a:prstGeom prst="rect">
            <a:avLst/>
          </a:prstGeom>
          <a:noFill/>
        </p:spPr>
        <p:txBody>
          <a:bodyPr wrap="square" lIns="91440" tIns="45720" rIns="91440" bIns="45720" rtlCol="0" anchor="t">
            <a:spAutoFit/>
          </a:bodyPr>
          <a:lstStyle/>
          <a:p>
            <a:r>
              <a:rPr lang="pt-BR" sz="2400" b="1">
                <a:solidFill>
                  <a:srgbClr val="C00000"/>
                </a:solidFill>
                <a:latin typeface="Calibri Light"/>
                <a:cs typeface="Calibri Light"/>
              </a:rPr>
              <a:t>2,3 mil</a:t>
            </a:r>
          </a:p>
          <a:p>
            <a:r>
              <a:rPr lang="pt-BR" sz="2400" b="1">
                <a:solidFill>
                  <a:srgbClr val="C00000"/>
                </a:solidFill>
                <a:latin typeface="Calibri Light"/>
                <a:cs typeface="Calibri Light"/>
              </a:rPr>
              <a:t>1,2 mil</a:t>
            </a:r>
          </a:p>
        </p:txBody>
      </p:sp>
      <p:sp>
        <p:nvSpPr>
          <p:cNvPr id="31" name="CaixaDeTexto 30">
            <a:extLst>
              <a:ext uri="{FF2B5EF4-FFF2-40B4-BE49-F238E27FC236}">
                <a16:creationId xmlns:a16="http://schemas.microsoft.com/office/drawing/2014/main" id="{6A7CDBA9-DEE3-40FA-99CD-7C6911099234}"/>
              </a:ext>
            </a:extLst>
          </p:cNvPr>
          <p:cNvSpPr txBox="1"/>
          <p:nvPr/>
        </p:nvSpPr>
        <p:spPr>
          <a:xfrm>
            <a:off x="1413482" y="5193758"/>
            <a:ext cx="3218851" cy="895117"/>
          </a:xfrm>
          <a:prstGeom prst="rect">
            <a:avLst/>
          </a:prstGeom>
          <a:noFill/>
        </p:spPr>
        <p:txBody>
          <a:bodyPr wrap="square" lIns="91440" tIns="45720" rIns="91440" bIns="45720" rtlCol="0" anchor="t">
            <a:spAutoFit/>
          </a:bodyPr>
          <a:lstStyle/>
          <a:p>
            <a:pPr>
              <a:spcAft>
                <a:spcPts val="500"/>
              </a:spcAft>
            </a:pPr>
            <a:r>
              <a:rPr lang="pt-BR" sz="2400" b="1" err="1">
                <a:latin typeface="Calibri Light"/>
                <a:cs typeface="Calibri Light"/>
              </a:rPr>
              <a:t>Instituciones</a:t>
            </a:r>
            <a:endParaRPr lang="pt-BR" sz="2400" b="1">
              <a:latin typeface="Calibri Light"/>
              <a:cs typeface="Calibri Light"/>
            </a:endParaRPr>
          </a:p>
          <a:p>
            <a:pPr>
              <a:spcAft>
                <a:spcPts val="500"/>
              </a:spcAft>
            </a:pPr>
            <a:r>
              <a:rPr lang="pt-BR" sz="2400" b="1">
                <a:latin typeface="Calibri Light"/>
                <a:cs typeface="Calibri Light"/>
              </a:rPr>
              <a:t>Bibliotecas Cooperantes</a:t>
            </a:r>
          </a:p>
        </p:txBody>
      </p:sp>
      <p:sp>
        <p:nvSpPr>
          <p:cNvPr id="32" name="CaixaDeTexto 31">
            <a:extLst>
              <a:ext uri="{FF2B5EF4-FFF2-40B4-BE49-F238E27FC236}">
                <a16:creationId xmlns:a16="http://schemas.microsoft.com/office/drawing/2014/main" id="{3063949C-5CD1-4D12-BED2-0CAFD7053EE6}"/>
              </a:ext>
            </a:extLst>
          </p:cNvPr>
          <p:cNvSpPr txBox="1"/>
          <p:nvPr/>
        </p:nvSpPr>
        <p:spPr>
          <a:xfrm>
            <a:off x="4815384" y="5009936"/>
            <a:ext cx="2379155" cy="707886"/>
          </a:xfrm>
          <a:prstGeom prst="rect">
            <a:avLst/>
          </a:prstGeom>
          <a:noFill/>
        </p:spPr>
        <p:txBody>
          <a:bodyPr wrap="square" lIns="91440" tIns="45720" rIns="91440" bIns="45720" rtlCol="0" anchor="t">
            <a:spAutoFit/>
          </a:bodyPr>
          <a:lstStyle/>
          <a:p>
            <a:r>
              <a:rPr lang="pt-BR" sz="4000" b="1">
                <a:solidFill>
                  <a:srgbClr val="C00000"/>
                </a:solidFill>
                <a:latin typeface="Calibri Light"/>
                <a:cs typeface="Calibri Light"/>
              </a:rPr>
              <a:t>+50</a:t>
            </a:r>
          </a:p>
        </p:txBody>
      </p:sp>
      <p:sp>
        <p:nvSpPr>
          <p:cNvPr id="33" name="CaixaDeTexto 32">
            <a:extLst>
              <a:ext uri="{FF2B5EF4-FFF2-40B4-BE49-F238E27FC236}">
                <a16:creationId xmlns:a16="http://schemas.microsoft.com/office/drawing/2014/main" id="{3CD38DF9-01F3-4F32-82CB-ACAE6E40F5AC}"/>
              </a:ext>
            </a:extLst>
          </p:cNvPr>
          <p:cNvSpPr txBox="1"/>
          <p:nvPr/>
        </p:nvSpPr>
        <p:spPr>
          <a:xfrm>
            <a:off x="4838835" y="5504130"/>
            <a:ext cx="3245644" cy="830997"/>
          </a:xfrm>
          <a:prstGeom prst="rect">
            <a:avLst/>
          </a:prstGeom>
          <a:noFill/>
        </p:spPr>
        <p:txBody>
          <a:bodyPr wrap="square" lIns="91440" tIns="45720" rIns="91440" bIns="45720" rtlCol="0" anchor="t">
            <a:spAutoFit/>
          </a:bodyPr>
          <a:lstStyle/>
          <a:p>
            <a:pPr>
              <a:spcAft>
                <a:spcPts val="500"/>
              </a:spcAft>
            </a:pPr>
            <a:r>
              <a:rPr lang="pt-BR" sz="2400" b="1">
                <a:latin typeface="Calibri Light"/>
                <a:cs typeface="Calibri Light"/>
              </a:rPr>
              <a:t>Fuentes de</a:t>
            </a:r>
            <a:br>
              <a:rPr lang="pt-BR" sz="2400" b="1">
                <a:latin typeface="Calibri Light"/>
              </a:rPr>
            </a:br>
            <a:r>
              <a:rPr lang="pt-BR" sz="2400" b="1" err="1">
                <a:latin typeface="Calibri Light"/>
                <a:cs typeface="Calibri Light"/>
              </a:rPr>
              <a:t>Información</a:t>
            </a:r>
            <a:endParaRPr lang="pt-BR" sz="2400" b="1">
              <a:latin typeface="Calibri Light"/>
              <a:cs typeface="Calibri Light"/>
            </a:endParaRPr>
          </a:p>
        </p:txBody>
      </p:sp>
      <p:sp>
        <p:nvSpPr>
          <p:cNvPr id="34" name="CaixaDeTexto 33">
            <a:extLst>
              <a:ext uri="{FF2B5EF4-FFF2-40B4-BE49-F238E27FC236}">
                <a16:creationId xmlns:a16="http://schemas.microsoft.com/office/drawing/2014/main" id="{26F26973-1702-426D-9C23-5F91E01DC714}"/>
              </a:ext>
            </a:extLst>
          </p:cNvPr>
          <p:cNvSpPr txBox="1"/>
          <p:nvPr/>
        </p:nvSpPr>
        <p:spPr>
          <a:xfrm>
            <a:off x="6337263" y="4988200"/>
            <a:ext cx="3093603" cy="707886"/>
          </a:xfrm>
          <a:prstGeom prst="rect">
            <a:avLst/>
          </a:prstGeom>
          <a:noFill/>
        </p:spPr>
        <p:txBody>
          <a:bodyPr wrap="square" lIns="91440" tIns="45720" rIns="91440" bIns="45720" rtlCol="0" anchor="t">
            <a:spAutoFit/>
          </a:bodyPr>
          <a:lstStyle/>
          <a:p>
            <a:r>
              <a:rPr lang="pt-BR" sz="4000" b="1">
                <a:solidFill>
                  <a:srgbClr val="C00000"/>
                </a:solidFill>
                <a:latin typeface="Calibri Light"/>
                <a:cs typeface="Calibri Light"/>
              </a:rPr>
              <a:t>+33 </a:t>
            </a:r>
            <a:r>
              <a:rPr lang="pt-BR" sz="4000" b="1" err="1">
                <a:solidFill>
                  <a:srgbClr val="C00000"/>
                </a:solidFill>
                <a:latin typeface="Calibri Light"/>
                <a:cs typeface="Calibri Light"/>
              </a:rPr>
              <a:t>millones</a:t>
            </a:r>
            <a:endParaRPr lang="pt-BR" sz="4000" b="1">
              <a:solidFill>
                <a:srgbClr val="C00000"/>
              </a:solidFill>
              <a:latin typeface="Calibri Light"/>
              <a:cs typeface="Calibri Light"/>
            </a:endParaRPr>
          </a:p>
        </p:txBody>
      </p:sp>
      <p:sp>
        <p:nvSpPr>
          <p:cNvPr id="35" name="CaixaDeTexto 34">
            <a:extLst>
              <a:ext uri="{FF2B5EF4-FFF2-40B4-BE49-F238E27FC236}">
                <a16:creationId xmlns:a16="http://schemas.microsoft.com/office/drawing/2014/main" id="{D54FAC05-2E21-4FF0-8915-67CC1B22C141}"/>
              </a:ext>
            </a:extLst>
          </p:cNvPr>
          <p:cNvSpPr txBox="1"/>
          <p:nvPr/>
        </p:nvSpPr>
        <p:spPr>
          <a:xfrm>
            <a:off x="9121759" y="5164070"/>
            <a:ext cx="3051521" cy="461665"/>
          </a:xfrm>
          <a:prstGeom prst="rect">
            <a:avLst/>
          </a:prstGeom>
          <a:noFill/>
        </p:spPr>
        <p:txBody>
          <a:bodyPr wrap="square" lIns="91440" tIns="45720" rIns="91440" bIns="45720" rtlCol="0" anchor="t">
            <a:spAutoFit/>
          </a:bodyPr>
          <a:lstStyle/>
          <a:p>
            <a:pPr>
              <a:spcAft>
                <a:spcPts val="500"/>
              </a:spcAft>
            </a:pPr>
            <a:r>
              <a:rPr lang="pt-BR" sz="2400" b="1">
                <a:latin typeface="Calibri Light"/>
                <a:cs typeface="Calibri Light"/>
              </a:rPr>
              <a:t>Registros Bibliográficos</a:t>
            </a:r>
          </a:p>
        </p:txBody>
      </p:sp>
      <p:sp>
        <p:nvSpPr>
          <p:cNvPr id="36" name="CaixaDeTexto 35">
            <a:extLst>
              <a:ext uri="{FF2B5EF4-FFF2-40B4-BE49-F238E27FC236}">
                <a16:creationId xmlns:a16="http://schemas.microsoft.com/office/drawing/2014/main" id="{A7C16692-8A11-45B4-8BA7-589D54479A9B}"/>
              </a:ext>
            </a:extLst>
          </p:cNvPr>
          <p:cNvSpPr txBox="1"/>
          <p:nvPr/>
        </p:nvSpPr>
        <p:spPr>
          <a:xfrm>
            <a:off x="8861297" y="5662608"/>
            <a:ext cx="3093603" cy="461665"/>
          </a:xfrm>
          <a:prstGeom prst="rect">
            <a:avLst/>
          </a:prstGeom>
          <a:noFill/>
        </p:spPr>
        <p:txBody>
          <a:bodyPr wrap="square" lIns="91440" tIns="45720" rIns="91440" bIns="45720" rtlCol="0" anchor="t">
            <a:spAutoFit/>
          </a:bodyPr>
          <a:lstStyle/>
          <a:p>
            <a:pPr>
              <a:spcAft>
                <a:spcPts val="500"/>
              </a:spcAft>
            </a:pPr>
            <a:r>
              <a:rPr lang="pt-BR" sz="2400" b="1">
                <a:solidFill>
                  <a:srgbClr val="C00000"/>
                </a:solidFill>
                <a:latin typeface="Calibri Light"/>
                <a:cs typeface="Calibri Light"/>
              </a:rPr>
              <a:t>+15 </a:t>
            </a:r>
            <a:r>
              <a:rPr lang="pt-BR" sz="2400" b="1" err="1">
                <a:solidFill>
                  <a:srgbClr val="C00000"/>
                </a:solidFill>
                <a:latin typeface="Calibri Light"/>
                <a:cs typeface="Calibri Light"/>
              </a:rPr>
              <a:t>millones</a:t>
            </a:r>
            <a:r>
              <a:rPr lang="pt-BR" sz="2400" b="1">
                <a:solidFill>
                  <a:srgbClr val="C00000"/>
                </a:solidFill>
                <a:latin typeface="Calibri Light"/>
                <a:cs typeface="Calibri Light"/>
              </a:rPr>
              <a:t> Full </a:t>
            </a:r>
            <a:r>
              <a:rPr lang="pt-BR" sz="2400" b="1" err="1">
                <a:solidFill>
                  <a:srgbClr val="C00000"/>
                </a:solidFill>
                <a:latin typeface="Calibri Light"/>
                <a:cs typeface="Calibri Light"/>
              </a:rPr>
              <a:t>Text</a:t>
            </a:r>
            <a:endParaRPr lang="pt-BR" sz="2400" b="1">
              <a:solidFill>
                <a:srgbClr val="C00000"/>
              </a:solidFill>
              <a:latin typeface="Calibri Light"/>
              <a:cs typeface="Calibri Light"/>
            </a:endParaRPr>
          </a:p>
        </p:txBody>
      </p:sp>
      <p:sp>
        <p:nvSpPr>
          <p:cNvPr id="37" name="CaixaDeTexto 36">
            <a:extLst>
              <a:ext uri="{FF2B5EF4-FFF2-40B4-BE49-F238E27FC236}">
                <a16:creationId xmlns:a16="http://schemas.microsoft.com/office/drawing/2014/main" id="{9E1E9FFE-932B-4ED5-89C7-A0935DC336DC}"/>
              </a:ext>
            </a:extLst>
          </p:cNvPr>
          <p:cNvSpPr txBox="1"/>
          <p:nvPr/>
        </p:nvSpPr>
        <p:spPr>
          <a:xfrm>
            <a:off x="4841221" y="3080844"/>
            <a:ext cx="814508" cy="523220"/>
          </a:xfrm>
          <a:prstGeom prst="rect">
            <a:avLst/>
          </a:prstGeom>
          <a:noFill/>
        </p:spPr>
        <p:txBody>
          <a:bodyPr wrap="square" lIns="91440" tIns="45720" rIns="91440" bIns="45720" anchor="t">
            <a:spAutoFit/>
          </a:bodyPr>
          <a:lstStyle/>
          <a:p>
            <a:pPr algn="ctr"/>
            <a:r>
              <a:rPr lang="pt-BR" sz="2800" b="1">
                <a:solidFill>
                  <a:srgbClr val="C00000"/>
                </a:solidFill>
                <a:latin typeface="Calibri Light"/>
                <a:cs typeface="Calibri Light"/>
              </a:rPr>
              <a:t>21</a:t>
            </a:r>
            <a:endParaRPr lang="pt-BR" sz="2800" b="1">
              <a:latin typeface="Calibri Light"/>
              <a:cs typeface="Calibri Light"/>
            </a:endParaRPr>
          </a:p>
        </p:txBody>
      </p:sp>
      <p:sp>
        <p:nvSpPr>
          <p:cNvPr id="38" name="CaixaDeTexto 37">
            <a:extLst>
              <a:ext uri="{FF2B5EF4-FFF2-40B4-BE49-F238E27FC236}">
                <a16:creationId xmlns:a16="http://schemas.microsoft.com/office/drawing/2014/main" id="{5769615D-EB07-49CF-BCF0-2D44DD1328F7}"/>
              </a:ext>
            </a:extLst>
          </p:cNvPr>
          <p:cNvSpPr txBox="1"/>
          <p:nvPr/>
        </p:nvSpPr>
        <p:spPr>
          <a:xfrm>
            <a:off x="2436389" y="3381106"/>
            <a:ext cx="814508" cy="523220"/>
          </a:xfrm>
          <a:prstGeom prst="rect">
            <a:avLst/>
          </a:prstGeom>
          <a:noFill/>
        </p:spPr>
        <p:txBody>
          <a:bodyPr wrap="square" lIns="91440" tIns="45720" rIns="91440" bIns="45720" anchor="t">
            <a:spAutoFit/>
          </a:bodyPr>
          <a:lstStyle/>
          <a:p>
            <a:pPr algn="ctr"/>
            <a:r>
              <a:rPr lang="pt-BR" sz="2800" b="1">
                <a:solidFill>
                  <a:srgbClr val="C00000"/>
                </a:solidFill>
                <a:latin typeface="Calibri Light"/>
                <a:cs typeface="Calibri Light"/>
              </a:rPr>
              <a:t>33</a:t>
            </a:r>
            <a:endParaRPr lang="pt-BR" sz="2800">
              <a:latin typeface="Calibri Light"/>
              <a:cs typeface="Calibri Light"/>
            </a:endParaRPr>
          </a:p>
        </p:txBody>
      </p:sp>
      <p:sp>
        <p:nvSpPr>
          <p:cNvPr id="39" name="CaixaDeTexto 38">
            <a:extLst>
              <a:ext uri="{FF2B5EF4-FFF2-40B4-BE49-F238E27FC236}">
                <a16:creationId xmlns:a16="http://schemas.microsoft.com/office/drawing/2014/main" id="{6F47BE71-EE79-45E1-82F1-EB22CD9F4AC0}"/>
              </a:ext>
            </a:extLst>
          </p:cNvPr>
          <p:cNvSpPr txBox="1"/>
          <p:nvPr/>
        </p:nvSpPr>
        <p:spPr>
          <a:xfrm>
            <a:off x="6759679" y="2934588"/>
            <a:ext cx="814508" cy="523220"/>
          </a:xfrm>
          <a:prstGeom prst="rect">
            <a:avLst/>
          </a:prstGeom>
          <a:noFill/>
        </p:spPr>
        <p:txBody>
          <a:bodyPr wrap="square" lIns="91440" tIns="45720" rIns="91440" bIns="45720" anchor="t">
            <a:spAutoFit/>
          </a:bodyPr>
          <a:lstStyle/>
          <a:p>
            <a:pPr algn="ctr"/>
            <a:r>
              <a:rPr lang="pt-BR" sz="2800" b="1">
                <a:solidFill>
                  <a:srgbClr val="C00000"/>
                </a:solidFill>
                <a:latin typeface="Calibri Light"/>
                <a:cs typeface="Calibri Light"/>
              </a:rPr>
              <a:t>10</a:t>
            </a:r>
            <a:endParaRPr lang="pt-BR" sz="2800">
              <a:latin typeface="Calibri Light"/>
              <a:cs typeface="Calibri Light"/>
            </a:endParaRPr>
          </a:p>
        </p:txBody>
      </p:sp>
      <p:sp>
        <p:nvSpPr>
          <p:cNvPr id="40" name="CaixaDeTexto 39">
            <a:extLst>
              <a:ext uri="{FF2B5EF4-FFF2-40B4-BE49-F238E27FC236}">
                <a16:creationId xmlns:a16="http://schemas.microsoft.com/office/drawing/2014/main" id="{DE52C4BC-4BFC-4B7B-BAD5-E113B4FC793D}"/>
              </a:ext>
            </a:extLst>
          </p:cNvPr>
          <p:cNvSpPr txBox="1"/>
          <p:nvPr/>
        </p:nvSpPr>
        <p:spPr>
          <a:xfrm>
            <a:off x="4586437" y="4140449"/>
            <a:ext cx="814508" cy="523220"/>
          </a:xfrm>
          <a:prstGeom prst="rect">
            <a:avLst/>
          </a:prstGeom>
          <a:noFill/>
        </p:spPr>
        <p:txBody>
          <a:bodyPr wrap="square" lIns="91440" tIns="45720" rIns="91440" bIns="45720" anchor="t">
            <a:spAutoFit/>
          </a:bodyPr>
          <a:lstStyle/>
          <a:p>
            <a:pPr algn="ctr"/>
            <a:r>
              <a:rPr lang="pt-BR" sz="2800" b="1">
                <a:solidFill>
                  <a:srgbClr val="C00000"/>
                </a:solidFill>
                <a:latin typeface="Calibri Light"/>
                <a:cs typeface="Calibri Light"/>
              </a:rPr>
              <a:t>3</a:t>
            </a:r>
            <a:endParaRPr lang="pt-BR" sz="2800">
              <a:latin typeface="Calibri Light"/>
              <a:cs typeface="Calibri Light"/>
            </a:endParaRPr>
          </a:p>
        </p:txBody>
      </p:sp>
    </p:spTree>
    <p:extLst>
      <p:ext uri="{BB962C8B-B14F-4D97-AF65-F5344CB8AC3E}">
        <p14:creationId xmlns:p14="http://schemas.microsoft.com/office/powerpoint/2010/main" val="1128211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0B56D4D7-C717-4655-9707-EBF6E06E344E}"/>
              </a:ext>
            </a:extLst>
          </p:cNvPr>
          <p:cNvPicPr>
            <a:picLocks noChangeAspect="1"/>
          </p:cNvPicPr>
          <p:nvPr/>
        </p:nvPicPr>
        <p:blipFill>
          <a:blip r:embed="rId3"/>
          <a:stretch>
            <a:fillRect/>
          </a:stretch>
        </p:blipFill>
        <p:spPr>
          <a:xfrm>
            <a:off x="312777" y="1026649"/>
            <a:ext cx="11585469" cy="3454261"/>
          </a:xfrm>
          <a:prstGeom prst="rect">
            <a:avLst/>
          </a:prstGeom>
        </p:spPr>
      </p:pic>
      <p:sp>
        <p:nvSpPr>
          <p:cNvPr id="5" name="CaixaDeTexto 4">
            <a:extLst>
              <a:ext uri="{FF2B5EF4-FFF2-40B4-BE49-F238E27FC236}">
                <a16:creationId xmlns:a16="http://schemas.microsoft.com/office/drawing/2014/main" id="{4B09039B-0036-497F-9CF3-0705D5D854AB}"/>
              </a:ext>
            </a:extLst>
          </p:cNvPr>
          <p:cNvSpPr txBox="1"/>
          <p:nvPr/>
        </p:nvSpPr>
        <p:spPr>
          <a:xfrm>
            <a:off x="312777" y="4308125"/>
            <a:ext cx="5588100" cy="2308324"/>
          </a:xfrm>
          <a:prstGeom prst="rect">
            <a:avLst/>
          </a:prstGeom>
          <a:solidFill>
            <a:schemeClr val="accent6">
              <a:lumMod val="40000"/>
              <a:lumOff val="60000"/>
            </a:schemeClr>
          </a:solidFill>
        </p:spPr>
        <p:txBody>
          <a:bodyPr wrap="square" lIns="91440" tIns="45720" rIns="91440" bIns="45720" rtlCol="0" anchor="t">
            <a:spAutoFit/>
          </a:bodyPr>
          <a:lstStyle/>
          <a:p>
            <a:r>
              <a:rPr lang="pt-BR" b="1">
                <a:ea typeface="+mn-lt"/>
                <a:cs typeface="+mn-lt"/>
              </a:rPr>
              <a:t>Instancias Temáticas </a:t>
            </a:r>
            <a:r>
              <a:rPr lang="pt-BR" b="1" err="1">
                <a:ea typeface="+mn-lt"/>
                <a:cs typeface="+mn-lt"/>
              </a:rPr>
              <a:t>Nacionales</a:t>
            </a:r>
            <a:r>
              <a:rPr lang="pt-BR" b="1">
                <a:ea typeface="+mn-lt"/>
                <a:cs typeface="+mn-lt"/>
              </a:rPr>
              <a:t> (33) </a:t>
            </a:r>
            <a:r>
              <a:rPr lang="pt-BR">
                <a:ea typeface="+mn-lt"/>
                <a:cs typeface="+mn-lt"/>
              </a:rPr>
              <a:t>– Argentina (5), Brasil (20), Costa Rica (1), Guatemala (2), México (1), Uruguay (3), Cuba (1)</a:t>
            </a:r>
            <a:br>
              <a:rPr lang="pt-BR">
                <a:ea typeface="+mn-lt"/>
                <a:cs typeface="+mn-lt"/>
              </a:rPr>
            </a:br>
            <a:endParaRPr lang="pt-BR">
              <a:cs typeface="Calibri" panose="020F0502020204030204"/>
            </a:endParaRPr>
          </a:p>
          <a:p>
            <a:r>
              <a:rPr lang="pt-BR"/>
              <a:t>I</a:t>
            </a:r>
            <a:r>
              <a:rPr lang="pt-BR" b="1"/>
              <a:t>nstancias </a:t>
            </a:r>
            <a:r>
              <a:rPr lang="pt-BR" b="1" err="1"/>
              <a:t>Institucionales</a:t>
            </a:r>
            <a:r>
              <a:rPr lang="pt-BR" b="1"/>
              <a:t> (10)</a:t>
            </a:r>
            <a:r>
              <a:rPr lang="pt-BR"/>
              <a:t> – Argentina (1), Brasil (5), Peru (2), Uruguay (2) </a:t>
            </a:r>
            <a:endParaRPr lang="pt-BR">
              <a:cs typeface="Calibri"/>
            </a:endParaRPr>
          </a:p>
          <a:p>
            <a:endParaRPr lang="pt-BR">
              <a:cs typeface="Calibri"/>
            </a:endParaRPr>
          </a:p>
          <a:p>
            <a:r>
              <a:rPr lang="pt-BR" b="1">
                <a:cs typeface="Calibri"/>
              </a:rPr>
              <a:t>Instancias </a:t>
            </a:r>
            <a:r>
              <a:rPr lang="pt-BR" b="1" err="1">
                <a:cs typeface="Calibri"/>
              </a:rPr>
              <a:t>Regionales</a:t>
            </a:r>
            <a:r>
              <a:rPr lang="pt-BR" b="1">
                <a:cs typeface="Calibri"/>
              </a:rPr>
              <a:t> (03)</a:t>
            </a:r>
            <a:r>
              <a:rPr lang="pt-BR">
                <a:cs typeface="Calibri"/>
              </a:rPr>
              <a:t> - </a:t>
            </a:r>
            <a:r>
              <a:rPr lang="pt-BR" err="1">
                <a:cs typeface="Calibri"/>
              </a:rPr>
              <a:t>Enfermería</a:t>
            </a:r>
            <a:r>
              <a:rPr lang="pt-BR">
                <a:cs typeface="Calibri"/>
              </a:rPr>
              <a:t>, MTCI, </a:t>
            </a:r>
            <a:r>
              <a:rPr lang="pt-BR" err="1">
                <a:cs typeface="Calibri"/>
              </a:rPr>
              <a:t>Medicarib</a:t>
            </a:r>
            <a:r>
              <a:rPr lang="pt-BR">
                <a:cs typeface="Calibri"/>
              </a:rPr>
              <a:t>*</a:t>
            </a:r>
          </a:p>
        </p:txBody>
      </p:sp>
      <p:sp>
        <p:nvSpPr>
          <p:cNvPr id="11" name="CaixaDeTexto 10">
            <a:extLst>
              <a:ext uri="{FF2B5EF4-FFF2-40B4-BE49-F238E27FC236}">
                <a16:creationId xmlns:a16="http://schemas.microsoft.com/office/drawing/2014/main" id="{2B3C11CA-715F-45D8-BCDC-A8395CA9B98C}"/>
              </a:ext>
            </a:extLst>
          </p:cNvPr>
          <p:cNvSpPr txBox="1"/>
          <p:nvPr/>
        </p:nvSpPr>
        <p:spPr>
          <a:xfrm>
            <a:off x="9123954" y="686279"/>
            <a:ext cx="1168631" cy="338554"/>
          </a:xfrm>
          <a:prstGeom prst="rect">
            <a:avLst/>
          </a:prstGeom>
          <a:noFill/>
        </p:spPr>
        <p:txBody>
          <a:bodyPr wrap="square">
            <a:spAutoFit/>
          </a:bodyPr>
          <a:lstStyle/>
          <a:p>
            <a:r>
              <a:rPr lang="pt-BR" sz="1600" b="1">
                <a:solidFill>
                  <a:srgbClr val="C00000"/>
                </a:solidFill>
              </a:rPr>
              <a:t>16 países</a:t>
            </a:r>
          </a:p>
        </p:txBody>
      </p:sp>
      <p:sp>
        <p:nvSpPr>
          <p:cNvPr id="12" name="Elipse 11">
            <a:extLst>
              <a:ext uri="{FF2B5EF4-FFF2-40B4-BE49-F238E27FC236}">
                <a16:creationId xmlns:a16="http://schemas.microsoft.com/office/drawing/2014/main" id="{5F7F030E-BC16-4675-B426-8A7E740EB3D8}"/>
              </a:ext>
            </a:extLst>
          </p:cNvPr>
          <p:cNvSpPr/>
          <p:nvPr/>
        </p:nvSpPr>
        <p:spPr>
          <a:xfrm>
            <a:off x="8792615" y="587756"/>
            <a:ext cx="1695796" cy="81344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Elipse 12">
            <a:extLst>
              <a:ext uri="{FF2B5EF4-FFF2-40B4-BE49-F238E27FC236}">
                <a16:creationId xmlns:a16="http://schemas.microsoft.com/office/drawing/2014/main" id="{C4975054-4EBB-43D0-81D7-9AF147D40AEB}"/>
              </a:ext>
            </a:extLst>
          </p:cNvPr>
          <p:cNvSpPr/>
          <p:nvPr/>
        </p:nvSpPr>
        <p:spPr>
          <a:xfrm>
            <a:off x="10637942" y="438599"/>
            <a:ext cx="1399309" cy="98157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CaixaDeTexto 13">
            <a:extLst>
              <a:ext uri="{FF2B5EF4-FFF2-40B4-BE49-F238E27FC236}">
                <a16:creationId xmlns:a16="http://schemas.microsoft.com/office/drawing/2014/main" id="{D87C1E0D-F98F-491A-97C6-69E2368490F3}"/>
              </a:ext>
            </a:extLst>
          </p:cNvPr>
          <p:cNvSpPr txBox="1"/>
          <p:nvPr/>
        </p:nvSpPr>
        <p:spPr>
          <a:xfrm>
            <a:off x="11020123" y="446371"/>
            <a:ext cx="1168631" cy="584775"/>
          </a:xfrm>
          <a:prstGeom prst="rect">
            <a:avLst/>
          </a:prstGeom>
          <a:noFill/>
        </p:spPr>
        <p:txBody>
          <a:bodyPr wrap="square">
            <a:spAutoFit/>
          </a:bodyPr>
          <a:lstStyle/>
          <a:p>
            <a:r>
              <a:rPr lang="pt-BR" sz="1600" b="1">
                <a:solidFill>
                  <a:srgbClr val="C00000"/>
                </a:solidFill>
              </a:rPr>
              <a:t>Caribe </a:t>
            </a:r>
            <a:r>
              <a:rPr lang="pt-BR" sz="1600" b="1" err="1">
                <a:solidFill>
                  <a:srgbClr val="C00000"/>
                </a:solidFill>
              </a:rPr>
              <a:t>Inglés</a:t>
            </a:r>
            <a:endParaRPr lang="pt-BR" sz="1600" b="1">
              <a:solidFill>
                <a:srgbClr val="C00000"/>
              </a:solidFill>
            </a:endParaRPr>
          </a:p>
        </p:txBody>
      </p:sp>
      <p:sp>
        <p:nvSpPr>
          <p:cNvPr id="15" name="CaixaDeTexto 14">
            <a:extLst>
              <a:ext uri="{FF2B5EF4-FFF2-40B4-BE49-F238E27FC236}">
                <a16:creationId xmlns:a16="http://schemas.microsoft.com/office/drawing/2014/main" id="{613F34A5-AE1C-481A-A134-9F0B73F3D437}"/>
              </a:ext>
            </a:extLst>
          </p:cNvPr>
          <p:cNvSpPr txBox="1"/>
          <p:nvPr/>
        </p:nvSpPr>
        <p:spPr>
          <a:xfrm>
            <a:off x="7418777" y="4494201"/>
            <a:ext cx="1375583" cy="338554"/>
          </a:xfrm>
          <a:prstGeom prst="rect">
            <a:avLst/>
          </a:prstGeom>
          <a:noFill/>
        </p:spPr>
        <p:txBody>
          <a:bodyPr wrap="square" lIns="91440" tIns="45720" rIns="91440" bIns="45720" anchor="t">
            <a:spAutoFit/>
          </a:bodyPr>
          <a:lstStyle/>
          <a:p>
            <a:pPr algn="ctr"/>
            <a:r>
              <a:rPr lang="pt-BR" sz="1600" b="1">
                <a:solidFill>
                  <a:srgbClr val="C00000"/>
                </a:solidFill>
              </a:rPr>
              <a:t>8 países  </a:t>
            </a:r>
            <a:endParaRPr lang="en-US"/>
          </a:p>
        </p:txBody>
      </p:sp>
      <p:sp>
        <p:nvSpPr>
          <p:cNvPr id="16" name="Elipse 15">
            <a:extLst>
              <a:ext uri="{FF2B5EF4-FFF2-40B4-BE49-F238E27FC236}">
                <a16:creationId xmlns:a16="http://schemas.microsoft.com/office/drawing/2014/main" id="{0F82A338-E255-4ED4-BA91-D50EE0167996}"/>
              </a:ext>
            </a:extLst>
          </p:cNvPr>
          <p:cNvSpPr/>
          <p:nvPr/>
        </p:nvSpPr>
        <p:spPr>
          <a:xfrm>
            <a:off x="7297118" y="3909465"/>
            <a:ext cx="1543481" cy="1090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CaixaDeTexto 16">
            <a:extLst>
              <a:ext uri="{FF2B5EF4-FFF2-40B4-BE49-F238E27FC236}">
                <a16:creationId xmlns:a16="http://schemas.microsoft.com/office/drawing/2014/main" id="{8D2E2AA4-A893-4293-8660-3EACFF13AD6E}"/>
              </a:ext>
            </a:extLst>
          </p:cNvPr>
          <p:cNvSpPr txBox="1"/>
          <p:nvPr/>
        </p:nvSpPr>
        <p:spPr>
          <a:xfrm>
            <a:off x="10602333" y="4487488"/>
            <a:ext cx="1585005" cy="338554"/>
          </a:xfrm>
          <a:prstGeom prst="rect">
            <a:avLst/>
          </a:prstGeom>
          <a:noFill/>
        </p:spPr>
        <p:txBody>
          <a:bodyPr wrap="square" lIns="91440" tIns="45720" rIns="91440" bIns="45720" anchor="t">
            <a:spAutoFit/>
          </a:bodyPr>
          <a:lstStyle/>
          <a:p>
            <a:pPr algn="ctr"/>
            <a:r>
              <a:rPr lang="pt-BR" sz="1600" b="1" err="1">
                <a:solidFill>
                  <a:srgbClr val="C00000"/>
                </a:solidFill>
              </a:rPr>
              <a:t>Mozambique</a:t>
            </a:r>
            <a:endParaRPr lang="pt-BR" sz="1600" b="1">
              <a:solidFill>
                <a:srgbClr val="C00000"/>
              </a:solidFill>
            </a:endParaRPr>
          </a:p>
        </p:txBody>
      </p:sp>
      <p:sp>
        <p:nvSpPr>
          <p:cNvPr id="18" name="Elipse 17">
            <a:extLst>
              <a:ext uri="{FF2B5EF4-FFF2-40B4-BE49-F238E27FC236}">
                <a16:creationId xmlns:a16="http://schemas.microsoft.com/office/drawing/2014/main" id="{BE63A112-D4D9-4698-812F-4BFF7F41C727}"/>
              </a:ext>
            </a:extLst>
          </p:cNvPr>
          <p:cNvSpPr/>
          <p:nvPr/>
        </p:nvSpPr>
        <p:spPr>
          <a:xfrm>
            <a:off x="10480169" y="3779751"/>
            <a:ext cx="1695796" cy="135916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1" name="CaixaDeTexto 20">
            <a:extLst>
              <a:ext uri="{FF2B5EF4-FFF2-40B4-BE49-F238E27FC236}">
                <a16:creationId xmlns:a16="http://schemas.microsoft.com/office/drawing/2014/main" id="{C06D3157-7BBB-43EA-ADE1-2B18E607CF6D}"/>
              </a:ext>
            </a:extLst>
          </p:cNvPr>
          <p:cNvSpPr txBox="1"/>
          <p:nvPr/>
        </p:nvSpPr>
        <p:spPr>
          <a:xfrm>
            <a:off x="312778" y="2752474"/>
            <a:ext cx="5573989" cy="1477328"/>
          </a:xfrm>
          <a:prstGeom prst="rect">
            <a:avLst/>
          </a:prstGeom>
          <a:solidFill>
            <a:schemeClr val="accent5">
              <a:lumMod val="40000"/>
              <a:lumOff val="60000"/>
            </a:schemeClr>
          </a:solidFill>
        </p:spPr>
        <p:txBody>
          <a:bodyPr wrap="square">
            <a:spAutoFit/>
          </a:bodyPr>
          <a:lstStyle/>
          <a:p>
            <a:r>
              <a:rPr lang="pt-BR" b="1"/>
              <a:t>Instancias </a:t>
            </a:r>
            <a:r>
              <a:rPr lang="pt-BR" b="1" err="1"/>
              <a:t>Nacionales</a:t>
            </a:r>
            <a:r>
              <a:rPr lang="pt-BR" b="1"/>
              <a:t> (21</a:t>
            </a:r>
            <a:r>
              <a:rPr lang="pt-BR"/>
              <a:t>) – Argentina, </a:t>
            </a:r>
            <a:r>
              <a:rPr lang="pt-BR" err="1"/>
              <a:t>Bolivia</a:t>
            </a:r>
            <a:r>
              <a:rPr lang="pt-BR"/>
              <a:t>*, Brasil, Belize, </a:t>
            </a:r>
            <a:r>
              <a:rPr lang="pt-BR" err="1"/>
              <a:t>Colombia</a:t>
            </a:r>
            <a:r>
              <a:rPr lang="pt-BR"/>
              <a:t>, </a:t>
            </a:r>
            <a:r>
              <a:rPr lang="pt-BR">
                <a:ea typeface="+mn-lt"/>
                <a:cs typeface="+mn-lt"/>
              </a:rPr>
              <a:t>Cuba, Costa Rica,</a:t>
            </a:r>
            <a:r>
              <a:rPr lang="pt-BR"/>
              <a:t> El Salvador, </a:t>
            </a:r>
            <a:r>
              <a:rPr lang="pt-BR">
                <a:ea typeface="+mn-lt"/>
                <a:cs typeface="+mn-lt"/>
              </a:rPr>
              <a:t>Ecuador, </a:t>
            </a:r>
            <a:r>
              <a:rPr lang="pt-BR" err="1">
                <a:ea typeface="+mn-lt"/>
                <a:cs typeface="+mn-lt"/>
              </a:rPr>
              <a:t>España</a:t>
            </a:r>
            <a:r>
              <a:rPr lang="pt-BR">
                <a:ea typeface="+mn-lt"/>
                <a:cs typeface="+mn-lt"/>
              </a:rPr>
              <a:t>, Honduras</a:t>
            </a:r>
            <a:r>
              <a:rPr lang="pt-BR"/>
              <a:t>, Guatemala, </a:t>
            </a:r>
            <a:r>
              <a:rPr lang="pt-BR" err="1"/>
              <a:t>Guyana</a:t>
            </a:r>
            <a:r>
              <a:rPr lang="pt-BR"/>
              <a:t>, </a:t>
            </a:r>
            <a:r>
              <a:rPr lang="pt-BR" err="1"/>
              <a:t>Mozambique</a:t>
            </a:r>
            <a:r>
              <a:rPr lang="pt-BR"/>
              <a:t>*, Panamá, Paraguay, Peru, Puerto Rico, República Dominicana*, Uruguay*, Venezuela*</a:t>
            </a:r>
            <a:endParaRPr lang="pt-BR">
              <a:cs typeface="Calibri" panose="020F0502020204030204"/>
            </a:endParaRPr>
          </a:p>
        </p:txBody>
      </p:sp>
      <p:sp>
        <p:nvSpPr>
          <p:cNvPr id="23" name="CaixaDeTexto 22">
            <a:extLst>
              <a:ext uri="{FF2B5EF4-FFF2-40B4-BE49-F238E27FC236}">
                <a16:creationId xmlns:a16="http://schemas.microsoft.com/office/drawing/2014/main" id="{BA7B5BA2-7242-45EF-B429-40C634B20E7F}"/>
              </a:ext>
            </a:extLst>
          </p:cNvPr>
          <p:cNvSpPr txBox="1"/>
          <p:nvPr/>
        </p:nvSpPr>
        <p:spPr>
          <a:xfrm>
            <a:off x="6177795" y="6285331"/>
            <a:ext cx="3593967" cy="338554"/>
          </a:xfrm>
          <a:prstGeom prst="rect">
            <a:avLst/>
          </a:prstGeom>
          <a:noFill/>
        </p:spPr>
        <p:txBody>
          <a:bodyPr wrap="square">
            <a:spAutoFit/>
          </a:bodyPr>
          <a:lstStyle/>
          <a:p>
            <a:r>
              <a:rPr lang="pt-BR" sz="1600">
                <a:cs typeface="Calibri"/>
              </a:rPr>
              <a:t>(*) Instancia en </a:t>
            </a:r>
            <a:r>
              <a:rPr lang="pt-BR" sz="1600" err="1">
                <a:cs typeface="Calibri"/>
              </a:rPr>
              <a:t>desarrollo</a:t>
            </a:r>
            <a:r>
              <a:rPr lang="pt-BR" sz="1600">
                <a:cs typeface="Calibri"/>
              </a:rPr>
              <a:t> - abril/2022</a:t>
            </a:r>
          </a:p>
        </p:txBody>
      </p:sp>
      <p:sp>
        <p:nvSpPr>
          <p:cNvPr id="2" name="TextBox 1">
            <a:extLst>
              <a:ext uri="{FF2B5EF4-FFF2-40B4-BE49-F238E27FC236}">
                <a16:creationId xmlns:a16="http://schemas.microsoft.com/office/drawing/2014/main" id="{E25C342F-F4DB-1F68-E4E9-C00CE5D03D2E}"/>
              </a:ext>
            </a:extLst>
          </p:cNvPr>
          <p:cNvSpPr txBox="1"/>
          <p:nvPr/>
        </p:nvSpPr>
        <p:spPr>
          <a:xfrm>
            <a:off x="410705" y="204061"/>
            <a:ext cx="611408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pt-BR" sz="3600" b="1">
                <a:solidFill>
                  <a:srgbClr val="002060"/>
                </a:solidFill>
              </a:rPr>
              <a:t>La </a:t>
            </a:r>
            <a:r>
              <a:rPr lang="pt-BR" sz="3600" b="1" err="1">
                <a:solidFill>
                  <a:srgbClr val="002060"/>
                </a:solidFill>
              </a:rPr>
              <a:t>Red</a:t>
            </a:r>
            <a:r>
              <a:rPr lang="pt-BR" sz="3600" b="1">
                <a:solidFill>
                  <a:srgbClr val="002060"/>
                </a:solidFill>
              </a:rPr>
              <a:t> BVS</a:t>
            </a:r>
            <a:endParaRPr lang="en-US" sz="3600">
              <a:cs typeface="Calibri"/>
            </a:endParaRPr>
          </a:p>
        </p:txBody>
      </p:sp>
    </p:spTree>
    <p:extLst>
      <p:ext uri="{BB962C8B-B14F-4D97-AF65-F5344CB8AC3E}">
        <p14:creationId xmlns:p14="http://schemas.microsoft.com/office/powerpoint/2010/main" val="2055981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A1A152D-FC72-497A-B9E0-374571C47296}"/>
              </a:ext>
            </a:extLst>
          </p:cNvPr>
          <p:cNvSpPr txBox="1"/>
          <p:nvPr/>
        </p:nvSpPr>
        <p:spPr>
          <a:xfrm>
            <a:off x="481098" y="-11003"/>
            <a:ext cx="11229803" cy="1311128"/>
          </a:xfrm>
          <a:prstGeom prst="rect">
            <a:avLst/>
          </a:prstGeom>
        </p:spPr>
        <p:txBody>
          <a:bodyPr vert="horz" lIns="91440" tIns="45720" rIns="91440" bIns="45720" rtlCol="0" anchor="ctr">
            <a:normAutofit/>
          </a:bodyPr>
          <a:lstStyle>
            <a:defPPr>
              <a:defRPr lang="pt-BR"/>
            </a:defPPr>
            <a:lvl1pPr>
              <a:lnSpc>
                <a:spcPct val="90000"/>
              </a:lnSpc>
              <a:spcBef>
                <a:spcPct val="0"/>
              </a:spcBef>
              <a:buNone/>
              <a:defRPr sz="3600" b="0" i="0">
                <a:solidFill>
                  <a:srgbClr val="000000"/>
                </a:solidFill>
                <a:effectLst/>
                <a:latin typeface="Calibri" panose="020F0502020204030204" pitchFamily="34" charset="0"/>
                <a:ea typeface="+mj-ea"/>
                <a:cs typeface="+mj-cs"/>
              </a:defRPr>
            </a:lvl1pPr>
          </a:lstStyle>
          <a:p>
            <a:r>
              <a:rPr lang="pt-BR" b="1" i="0">
                <a:solidFill>
                  <a:srgbClr val="002060"/>
                </a:solidFill>
                <a:effectLst/>
                <a:latin typeface="+mn-lt"/>
              </a:rPr>
              <a:t>Los Pilares de </a:t>
            </a:r>
            <a:r>
              <a:rPr lang="pt-BR" b="1" i="0" err="1">
                <a:solidFill>
                  <a:srgbClr val="002060"/>
                </a:solidFill>
                <a:effectLst/>
                <a:latin typeface="+mn-lt"/>
              </a:rPr>
              <a:t>la</a:t>
            </a:r>
            <a:r>
              <a:rPr lang="pt-BR" b="1" i="0">
                <a:solidFill>
                  <a:srgbClr val="002060"/>
                </a:solidFill>
                <a:effectLst/>
                <a:latin typeface="+mn-lt"/>
              </a:rPr>
              <a:t> BVS</a:t>
            </a:r>
            <a:endParaRPr lang="pt-BR" b="1">
              <a:solidFill>
                <a:srgbClr val="002060"/>
              </a:solidFill>
              <a:latin typeface="+mn-lt"/>
              <a:cs typeface="Calibri"/>
            </a:endParaRPr>
          </a:p>
        </p:txBody>
      </p:sp>
      <p:grpSp>
        <p:nvGrpSpPr>
          <p:cNvPr id="3" name="Group 2">
            <a:extLst>
              <a:ext uri="{FF2B5EF4-FFF2-40B4-BE49-F238E27FC236}">
                <a16:creationId xmlns:a16="http://schemas.microsoft.com/office/drawing/2014/main" id="{0E4758F4-EB82-D95B-E3DC-17531BCB6999}"/>
              </a:ext>
            </a:extLst>
          </p:cNvPr>
          <p:cNvGrpSpPr/>
          <p:nvPr/>
        </p:nvGrpSpPr>
        <p:grpSpPr>
          <a:xfrm>
            <a:off x="3645531" y="1335883"/>
            <a:ext cx="4988831" cy="3712409"/>
            <a:chOff x="3645531" y="1335883"/>
            <a:chExt cx="4988831" cy="3712409"/>
          </a:xfrm>
        </p:grpSpPr>
        <p:pic>
          <p:nvPicPr>
            <p:cNvPr id="19458" name="Picture 2" descr="Os três pilares da BVS: as instituições, os conteúdos e os usuários">
              <a:extLst>
                <a:ext uri="{FF2B5EF4-FFF2-40B4-BE49-F238E27FC236}">
                  <a16:creationId xmlns:a16="http://schemas.microsoft.com/office/drawing/2014/main" id="{4350165D-37FC-4EEB-BC97-72AE16FA0E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8826" y="1714542"/>
              <a:ext cx="3333750" cy="3333750"/>
            </a:xfrm>
            <a:prstGeom prst="rect">
              <a:avLst/>
            </a:prstGeom>
            <a:noFill/>
            <a:extLst>
              <a:ext uri="{909E8E84-426E-40DD-AFC4-6F175D3DCCD1}">
                <a14:hiddenFill xmlns:a14="http://schemas.microsoft.com/office/drawing/2010/main">
                  <a:solidFill>
                    <a:srgbClr val="FFFFFF"/>
                  </a:solidFill>
                </a14:hiddenFill>
              </a:ext>
            </a:extLst>
          </p:spPr>
        </p:pic>
        <p:sp>
          <p:nvSpPr>
            <p:cNvPr id="7" name="CaixaDeTexto 6">
              <a:extLst>
                <a:ext uri="{FF2B5EF4-FFF2-40B4-BE49-F238E27FC236}">
                  <a16:creationId xmlns:a16="http://schemas.microsoft.com/office/drawing/2014/main" id="{EC0205B8-8044-4A63-A9A0-E47E64FE0D5A}"/>
                </a:ext>
              </a:extLst>
            </p:cNvPr>
            <p:cNvSpPr txBox="1"/>
            <p:nvPr/>
          </p:nvSpPr>
          <p:spPr>
            <a:xfrm>
              <a:off x="4669747" y="1335883"/>
              <a:ext cx="1989909" cy="369332"/>
            </a:xfrm>
            <a:prstGeom prst="rect">
              <a:avLst/>
            </a:prstGeom>
            <a:noFill/>
          </p:spPr>
          <p:txBody>
            <a:bodyPr wrap="square" lIns="91440" tIns="45720" rIns="91440" bIns="45720" anchor="t">
              <a:spAutoFit/>
            </a:bodyPr>
            <a:lstStyle/>
            <a:p>
              <a:pPr algn="ctr"/>
              <a:r>
                <a:rPr lang="es-ES" b="1" i="0">
                  <a:solidFill>
                    <a:srgbClr val="444444"/>
                  </a:solidFill>
                  <a:effectLst/>
                  <a:latin typeface="Open Sans"/>
                  <a:ea typeface="Open Sans"/>
                  <a:cs typeface="Open Sans"/>
                </a:rPr>
                <a:t>Instituciones</a:t>
              </a:r>
              <a:endParaRPr lang="pt-BR">
                <a:latin typeface="Open Sans"/>
                <a:ea typeface="Open Sans"/>
                <a:cs typeface="Open Sans"/>
              </a:endParaRPr>
            </a:p>
          </p:txBody>
        </p:sp>
        <p:sp>
          <p:nvSpPr>
            <p:cNvPr id="9" name="CaixaDeTexto 8">
              <a:extLst>
                <a:ext uri="{FF2B5EF4-FFF2-40B4-BE49-F238E27FC236}">
                  <a16:creationId xmlns:a16="http://schemas.microsoft.com/office/drawing/2014/main" id="{3E6A24B3-AED9-4420-B5B2-96C516C42881}"/>
                </a:ext>
              </a:extLst>
            </p:cNvPr>
            <p:cNvSpPr txBox="1"/>
            <p:nvPr/>
          </p:nvSpPr>
          <p:spPr>
            <a:xfrm>
              <a:off x="7132133" y="2997072"/>
              <a:ext cx="1502229" cy="369332"/>
            </a:xfrm>
            <a:prstGeom prst="rect">
              <a:avLst/>
            </a:prstGeom>
            <a:noFill/>
          </p:spPr>
          <p:txBody>
            <a:bodyPr wrap="square">
              <a:spAutoFit/>
            </a:bodyPr>
            <a:lstStyle/>
            <a:p>
              <a:r>
                <a:rPr lang="es-ES" b="1" i="0">
                  <a:solidFill>
                    <a:srgbClr val="444444"/>
                  </a:solidFill>
                  <a:effectLst/>
                  <a:latin typeface="Open Sans" panose="020B0606030504020204" pitchFamily="34" charset="0"/>
                </a:rPr>
                <a:t>Contenidos</a:t>
              </a:r>
              <a:endParaRPr lang="pt-BR"/>
            </a:p>
          </p:txBody>
        </p:sp>
        <p:sp>
          <p:nvSpPr>
            <p:cNvPr id="11" name="CaixaDeTexto 10">
              <a:extLst>
                <a:ext uri="{FF2B5EF4-FFF2-40B4-BE49-F238E27FC236}">
                  <a16:creationId xmlns:a16="http://schemas.microsoft.com/office/drawing/2014/main" id="{E9C2D4BE-4FD0-47C7-9525-CED247F9B2C8}"/>
                </a:ext>
              </a:extLst>
            </p:cNvPr>
            <p:cNvSpPr txBox="1"/>
            <p:nvPr/>
          </p:nvSpPr>
          <p:spPr>
            <a:xfrm>
              <a:off x="3645531" y="3000964"/>
              <a:ext cx="1267097" cy="369332"/>
            </a:xfrm>
            <a:prstGeom prst="rect">
              <a:avLst/>
            </a:prstGeom>
            <a:noFill/>
          </p:spPr>
          <p:txBody>
            <a:bodyPr wrap="square">
              <a:spAutoFit/>
            </a:bodyPr>
            <a:lstStyle/>
            <a:p>
              <a:r>
                <a:rPr lang="es-ES" b="1" i="0">
                  <a:solidFill>
                    <a:srgbClr val="444444"/>
                  </a:solidFill>
                  <a:effectLst/>
                  <a:latin typeface="Open Sans" panose="020B0606030504020204" pitchFamily="34" charset="0"/>
                </a:rPr>
                <a:t>usuarios</a:t>
              </a:r>
              <a:endParaRPr lang="pt-BR"/>
            </a:p>
          </p:txBody>
        </p:sp>
      </p:grpSp>
      <p:grpSp>
        <p:nvGrpSpPr>
          <p:cNvPr id="29" name="Agrupar 28">
            <a:extLst>
              <a:ext uri="{FF2B5EF4-FFF2-40B4-BE49-F238E27FC236}">
                <a16:creationId xmlns:a16="http://schemas.microsoft.com/office/drawing/2014/main" id="{495DA543-D753-4456-9AF0-84131FEF75D0}"/>
              </a:ext>
            </a:extLst>
          </p:cNvPr>
          <p:cNvGrpSpPr/>
          <p:nvPr/>
        </p:nvGrpSpPr>
        <p:grpSpPr>
          <a:xfrm>
            <a:off x="1737305" y="5484057"/>
            <a:ext cx="8729705" cy="1044082"/>
            <a:chOff x="781576" y="5367820"/>
            <a:chExt cx="8729705" cy="1044082"/>
          </a:xfrm>
        </p:grpSpPr>
        <p:sp>
          <p:nvSpPr>
            <p:cNvPr id="20" name="CaixaDeTexto 19">
              <a:extLst>
                <a:ext uri="{FF2B5EF4-FFF2-40B4-BE49-F238E27FC236}">
                  <a16:creationId xmlns:a16="http://schemas.microsoft.com/office/drawing/2014/main" id="{85FD996C-F038-4361-9D4C-4E6E897C5AA8}"/>
                </a:ext>
              </a:extLst>
            </p:cNvPr>
            <p:cNvSpPr txBox="1"/>
            <p:nvPr/>
          </p:nvSpPr>
          <p:spPr>
            <a:xfrm>
              <a:off x="2282487" y="5950237"/>
              <a:ext cx="2203269" cy="461665"/>
            </a:xfrm>
            <a:prstGeom prst="rect">
              <a:avLst/>
            </a:prstGeom>
            <a:noFill/>
          </p:spPr>
          <p:txBody>
            <a:bodyPr wrap="square">
              <a:spAutoFit/>
            </a:bodyPr>
            <a:lstStyle>
              <a:defPPr>
                <a:defRPr lang="pt-BR"/>
              </a:defPPr>
              <a:lvl1pPr>
                <a:defRPr sz="2400" b="1">
                  <a:solidFill>
                    <a:schemeClr val="accent1">
                      <a:lumMod val="75000"/>
                    </a:schemeClr>
                  </a:solidFill>
                  <a:latin typeface="Arial Nova" panose="020B0504020202020204" pitchFamily="34" charset="0"/>
                  <a:cs typeface="Aparajita" panose="020B0502040204020203" pitchFamily="18" charset="0"/>
                </a:defRPr>
              </a:lvl1pPr>
            </a:lstStyle>
            <a:p>
              <a:r>
                <a:rPr lang="pt-BR" err="1">
                  <a:solidFill>
                    <a:srgbClr val="00B050"/>
                  </a:solidFill>
                </a:rPr>
                <a:t>Financiero</a:t>
              </a:r>
              <a:endParaRPr lang="pt-BR">
                <a:solidFill>
                  <a:srgbClr val="00B050"/>
                </a:solidFill>
              </a:endParaRPr>
            </a:p>
          </p:txBody>
        </p:sp>
        <p:sp>
          <p:nvSpPr>
            <p:cNvPr id="22" name="CaixaDeTexto 21">
              <a:extLst>
                <a:ext uri="{FF2B5EF4-FFF2-40B4-BE49-F238E27FC236}">
                  <a16:creationId xmlns:a16="http://schemas.microsoft.com/office/drawing/2014/main" id="{0C3908D9-536E-4F26-A06E-78829FDDD431}"/>
                </a:ext>
              </a:extLst>
            </p:cNvPr>
            <p:cNvSpPr txBox="1"/>
            <p:nvPr/>
          </p:nvSpPr>
          <p:spPr>
            <a:xfrm>
              <a:off x="6250559" y="5909651"/>
              <a:ext cx="3260722" cy="461665"/>
            </a:xfrm>
            <a:prstGeom prst="rect">
              <a:avLst/>
            </a:prstGeom>
            <a:noFill/>
          </p:spPr>
          <p:txBody>
            <a:bodyPr wrap="square" lIns="91440" tIns="45720" rIns="91440" bIns="45720" anchor="t">
              <a:spAutoFit/>
            </a:bodyPr>
            <a:lstStyle>
              <a:defPPr>
                <a:defRPr lang="pt-BR"/>
              </a:defPPr>
              <a:lvl1pPr>
                <a:defRPr sz="2400" b="1">
                  <a:solidFill>
                    <a:srgbClr val="00B050"/>
                  </a:solidFill>
                  <a:latin typeface="Arial Nova" panose="020B0504020202020204" pitchFamily="34" charset="0"/>
                  <a:cs typeface="Aparajita" panose="020B0502040204020203" pitchFamily="18" charset="0"/>
                </a:defRPr>
              </a:lvl1pPr>
            </a:lstStyle>
            <a:p>
              <a:r>
                <a:rPr lang="pt-BR" err="1">
                  <a:solidFill>
                    <a:srgbClr val="7030A0"/>
                  </a:solidFill>
                  <a:latin typeface="Arial Nova"/>
                  <a:cs typeface="Aparajita"/>
                </a:rPr>
                <a:t>Apoyo</a:t>
              </a:r>
              <a:r>
                <a:rPr lang="pt-BR">
                  <a:solidFill>
                    <a:srgbClr val="7030A0"/>
                  </a:solidFill>
                  <a:latin typeface="Arial Nova"/>
                  <a:cs typeface="Aparajita"/>
                </a:rPr>
                <a:t> político</a:t>
              </a:r>
            </a:p>
          </p:txBody>
        </p:sp>
        <p:sp>
          <p:nvSpPr>
            <p:cNvPr id="24" name="CaixaDeTexto 23">
              <a:extLst>
                <a:ext uri="{FF2B5EF4-FFF2-40B4-BE49-F238E27FC236}">
                  <a16:creationId xmlns:a16="http://schemas.microsoft.com/office/drawing/2014/main" id="{B726A806-6801-4D2E-B9F1-803F3DE2535A}"/>
                </a:ext>
              </a:extLst>
            </p:cNvPr>
            <p:cNvSpPr txBox="1"/>
            <p:nvPr/>
          </p:nvSpPr>
          <p:spPr>
            <a:xfrm>
              <a:off x="781576" y="5384491"/>
              <a:ext cx="4606835" cy="461665"/>
            </a:xfrm>
            <a:prstGeom prst="rect">
              <a:avLst/>
            </a:prstGeom>
            <a:noFill/>
          </p:spPr>
          <p:txBody>
            <a:bodyPr wrap="square">
              <a:spAutoFit/>
            </a:bodyPr>
            <a:lstStyle>
              <a:defPPr>
                <a:defRPr lang="pt-BR"/>
              </a:defPPr>
              <a:lvl1pPr>
                <a:defRPr sz="2400" b="1">
                  <a:solidFill>
                    <a:srgbClr val="C00000"/>
                  </a:solidFill>
                  <a:latin typeface="Arial Nova" panose="020B0504020202020204" pitchFamily="34" charset="0"/>
                  <a:cs typeface="Aparajita" panose="020B0502040204020203" pitchFamily="18" charset="0"/>
                </a:defRPr>
              </a:lvl1pPr>
            </a:lstStyle>
            <a:p>
              <a:r>
                <a:rPr lang="pt-BR" err="1">
                  <a:solidFill>
                    <a:schemeClr val="accent1">
                      <a:lumMod val="75000"/>
                    </a:schemeClr>
                  </a:solidFill>
                </a:rPr>
                <a:t>Infraestructura</a:t>
              </a:r>
              <a:r>
                <a:rPr lang="pt-BR">
                  <a:solidFill>
                    <a:schemeClr val="accent1">
                      <a:lumMod val="75000"/>
                    </a:schemeClr>
                  </a:solidFill>
                </a:rPr>
                <a:t> de </a:t>
              </a:r>
              <a:r>
                <a:rPr lang="pt-BR" err="1">
                  <a:solidFill>
                    <a:schemeClr val="accent1">
                      <a:lumMod val="75000"/>
                    </a:schemeClr>
                  </a:solidFill>
                </a:rPr>
                <a:t>Tecnología</a:t>
              </a:r>
              <a:endParaRPr lang="pt-BR">
                <a:solidFill>
                  <a:schemeClr val="accent1">
                    <a:lumMod val="75000"/>
                  </a:schemeClr>
                </a:solidFill>
              </a:endParaRPr>
            </a:p>
          </p:txBody>
        </p:sp>
        <p:sp>
          <p:nvSpPr>
            <p:cNvPr id="26" name="CaixaDeTexto 25">
              <a:extLst>
                <a:ext uri="{FF2B5EF4-FFF2-40B4-BE49-F238E27FC236}">
                  <a16:creationId xmlns:a16="http://schemas.microsoft.com/office/drawing/2014/main" id="{71C5F586-A2F9-4B6E-84B0-BC8C10FF8AEF}"/>
                </a:ext>
              </a:extLst>
            </p:cNvPr>
            <p:cNvSpPr txBox="1"/>
            <p:nvPr/>
          </p:nvSpPr>
          <p:spPr>
            <a:xfrm>
              <a:off x="5549313" y="5367820"/>
              <a:ext cx="3853129" cy="461665"/>
            </a:xfrm>
            <a:prstGeom prst="rect">
              <a:avLst/>
            </a:prstGeom>
            <a:noFill/>
          </p:spPr>
          <p:txBody>
            <a:bodyPr wrap="square" lIns="91440" tIns="45720" rIns="91440" bIns="45720" anchor="t">
              <a:spAutoFit/>
            </a:bodyPr>
            <a:lstStyle/>
            <a:p>
              <a:r>
                <a:rPr lang="pt-BR" sz="2400" b="1">
                  <a:solidFill>
                    <a:schemeClr val="accent2">
                      <a:lumMod val="75000"/>
                    </a:schemeClr>
                  </a:solidFill>
                  <a:latin typeface="Arial Nova"/>
                  <a:cs typeface="Aparajita"/>
                </a:rPr>
                <a:t>Recursos Metodológicos</a:t>
              </a:r>
            </a:p>
          </p:txBody>
        </p:sp>
      </p:grpSp>
      <p:grpSp>
        <p:nvGrpSpPr>
          <p:cNvPr id="28" name="Agrupar 27">
            <a:extLst>
              <a:ext uri="{FF2B5EF4-FFF2-40B4-BE49-F238E27FC236}">
                <a16:creationId xmlns:a16="http://schemas.microsoft.com/office/drawing/2014/main" id="{E8972908-F9E8-44CD-9991-0074806DF4EF}"/>
              </a:ext>
            </a:extLst>
          </p:cNvPr>
          <p:cNvGrpSpPr/>
          <p:nvPr/>
        </p:nvGrpSpPr>
        <p:grpSpPr>
          <a:xfrm>
            <a:off x="768273" y="5029490"/>
            <a:ext cx="10771417" cy="1049090"/>
            <a:chOff x="174171" y="4939083"/>
            <a:chExt cx="10771417" cy="1049090"/>
          </a:xfrm>
        </p:grpSpPr>
        <p:sp>
          <p:nvSpPr>
            <p:cNvPr id="25" name="Elipse 24">
              <a:extLst>
                <a:ext uri="{FF2B5EF4-FFF2-40B4-BE49-F238E27FC236}">
                  <a16:creationId xmlns:a16="http://schemas.microsoft.com/office/drawing/2014/main" id="{05838E1D-35FD-4F4A-B739-76C8844AAD49}"/>
                </a:ext>
              </a:extLst>
            </p:cNvPr>
            <p:cNvSpPr/>
            <p:nvPr/>
          </p:nvSpPr>
          <p:spPr>
            <a:xfrm>
              <a:off x="174171" y="5165081"/>
              <a:ext cx="10771417" cy="823092"/>
            </a:xfrm>
            <a:prstGeom prst="ellipse">
              <a:avLst/>
            </a:prstGeom>
            <a:noFill/>
            <a:ln w="28575">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7" name="CaixaDeTexto 26">
              <a:extLst>
                <a:ext uri="{FF2B5EF4-FFF2-40B4-BE49-F238E27FC236}">
                  <a16:creationId xmlns:a16="http://schemas.microsoft.com/office/drawing/2014/main" id="{FA651C5C-7296-4644-9717-12568875E2F2}"/>
                </a:ext>
              </a:extLst>
            </p:cNvPr>
            <p:cNvSpPr txBox="1"/>
            <p:nvPr/>
          </p:nvSpPr>
          <p:spPr>
            <a:xfrm>
              <a:off x="4002341" y="4939083"/>
              <a:ext cx="3093944" cy="523220"/>
            </a:xfrm>
            <a:prstGeom prst="rect">
              <a:avLst/>
            </a:prstGeom>
            <a:solidFill>
              <a:srgbClr val="0070C0"/>
            </a:solidFill>
            <a:ln>
              <a:solidFill>
                <a:schemeClr val="tx1"/>
              </a:solidFill>
              <a:prstDash val="sysDot"/>
            </a:ln>
          </p:spPr>
          <p:txBody>
            <a:bodyPr wrap="square" rtlCol="0">
              <a:spAutoFit/>
            </a:bodyPr>
            <a:lstStyle/>
            <a:p>
              <a:r>
                <a:rPr lang="pt-BR" sz="2800" b="1">
                  <a:solidFill>
                    <a:schemeClr val="bg1"/>
                  </a:solidFill>
                </a:rPr>
                <a:t>BIREME/OPS/OMS</a:t>
              </a:r>
            </a:p>
          </p:txBody>
        </p:sp>
      </p:grpSp>
    </p:spTree>
    <p:extLst>
      <p:ext uri="{BB962C8B-B14F-4D97-AF65-F5344CB8AC3E}">
        <p14:creationId xmlns:p14="http://schemas.microsoft.com/office/powerpoint/2010/main" val="696761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A1A152D-FC72-497A-B9E0-374571C47296}"/>
              </a:ext>
            </a:extLst>
          </p:cNvPr>
          <p:cNvSpPr txBox="1"/>
          <p:nvPr/>
        </p:nvSpPr>
        <p:spPr>
          <a:xfrm>
            <a:off x="481098" y="-11003"/>
            <a:ext cx="11229803" cy="1311128"/>
          </a:xfrm>
          <a:prstGeom prst="rect">
            <a:avLst/>
          </a:prstGeom>
        </p:spPr>
        <p:txBody>
          <a:bodyPr vert="horz" lIns="91440" tIns="45720" rIns="91440" bIns="45720" rtlCol="0" anchor="ctr">
            <a:normAutofit/>
          </a:bodyPr>
          <a:lstStyle>
            <a:defPPr>
              <a:defRPr lang="pt-BR"/>
            </a:defPPr>
            <a:lvl1pPr>
              <a:lnSpc>
                <a:spcPct val="90000"/>
              </a:lnSpc>
              <a:spcBef>
                <a:spcPct val="0"/>
              </a:spcBef>
              <a:buNone/>
              <a:defRPr sz="3600" b="0" i="0">
                <a:solidFill>
                  <a:srgbClr val="000000"/>
                </a:solidFill>
                <a:effectLst/>
                <a:latin typeface="Calibri" panose="020F0502020204030204" pitchFamily="34" charset="0"/>
                <a:ea typeface="+mj-ea"/>
                <a:cs typeface="+mj-cs"/>
              </a:defRPr>
            </a:lvl1pPr>
          </a:lstStyle>
          <a:p>
            <a:r>
              <a:rPr lang="pt-BR" b="1" i="0">
                <a:solidFill>
                  <a:srgbClr val="002060"/>
                </a:solidFill>
                <a:effectLst/>
                <a:latin typeface="+mn-lt"/>
              </a:rPr>
              <a:t>Los Pilares de </a:t>
            </a:r>
            <a:r>
              <a:rPr lang="pt-BR" b="1" i="0" err="1">
                <a:solidFill>
                  <a:srgbClr val="002060"/>
                </a:solidFill>
                <a:effectLst/>
                <a:latin typeface="+mn-lt"/>
              </a:rPr>
              <a:t>la</a:t>
            </a:r>
            <a:r>
              <a:rPr lang="pt-BR" b="1" i="0">
                <a:solidFill>
                  <a:srgbClr val="002060"/>
                </a:solidFill>
                <a:effectLst/>
                <a:latin typeface="+mn-lt"/>
              </a:rPr>
              <a:t> BVS</a:t>
            </a:r>
            <a:endParaRPr lang="pt-BR" b="1">
              <a:solidFill>
                <a:srgbClr val="002060"/>
              </a:solidFill>
              <a:latin typeface="+mn-lt"/>
              <a:cs typeface="Calibri"/>
            </a:endParaRPr>
          </a:p>
        </p:txBody>
      </p:sp>
      <p:sp>
        <p:nvSpPr>
          <p:cNvPr id="7" name="CaixaDeTexto 6">
            <a:extLst>
              <a:ext uri="{FF2B5EF4-FFF2-40B4-BE49-F238E27FC236}">
                <a16:creationId xmlns:a16="http://schemas.microsoft.com/office/drawing/2014/main" id="{EC0205B8-8044-4A63-A9A0-E47E64FE0D5A}"/>
              </a:ext>
            </a:extLst>
          </p:cNvPr>
          <p:cNvSpPr txBox="1"/>
          <p:nvPr/>
        </p:nvSpPr>
        <p:spPr>
          <a:xfrm>
            <a:off x="381882" y="1310053"/>
            <a:ext cx="1989909" cy="400110"/>
          </a:xfrm>
          <a:prstGeom prst="rect">
            <a:avLst/>
          </a:prstGeom>
          <a:noFill/>
        </p:spPr>
        <p:txBody>
          <a:bodyPr wrap="square" lIns="91440" tIns="45720" rIns="91440" bIns="45720" anchor="t">
            <a:spAutoFit/>
          </a:bodyPr>
          <a:lstStyle/>
          <a:p>
            <a:pPr algn="ctr"/>
            <a:r>
              <a:rPr lang="es-ES" sz="2000" b="1">
                <a:solidFill>
                  <a:srgbClr val="444444"/>
                </a:solidFill>
                <a:latin typeface="Calibri"/>
                <a:ea typeface="Open Sans"/>
                <a:cs typeface="Open Sans"/>
              </a:rPr>
              <a:t>Usuarios</a:t>
            </a:r>
            <a:endParaRPr lang="pt-BR" sz="2000" b="1">
              <a:latin typeface="Calibri"/>
              <a:ea typeface="Open Sans"/>
              <a:cs typeface="Open Sans"/>
            </a:endParaRPr>
          </a:p>
        </p:txBody>
      </p:sp>
      <p:pic>
        <p:nvPicPr>
          <p:cNvPr id="4" name="Picture 2" descr="Os três pilares da BVS: as instituições, os conteúdos e os usuários">
            <a:extLst>
              <a:ext uri="{FF2B5EF4-FFF2-40B4-BE49-F238E27FC236}">
                <a16:creationId xmlns:a16="http://schemas.microsoft.com/office/drawing/2014/main" id="{070BF21E-0069-C568-F4D1-CBB8A0C3AB9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0310" r="48837"/>
          <a:stretch/>
        </p:blipFill>
        <p:spPr bwMode="auto">
          <a:xfrm>
            <a:off x="602889" y="1838083"/>
            <a:ext cx="1537742" cy="153788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8" name="CaixaDeTexto 15">
            <a:extLst>
              <a:ext uri="{FF2B5EF4-FFF2-40B4-BE49-F238E27FC236}">
                <a16:creationId xmlns:a16="http://schemas.microsoft.com/office/drawing/2014/main" id="{76EBE62D-FC5B-6F6E-42C3-C432E4A6D4B3}"/>
              </a:ext>
            </a:extLst>
          </p:cNvPr>
          <p:cNvSpPr txBox="1"/>
          <p:nvPr/>
        </p:nvSpPr>
        <p:spPr>
          <a:xfrm>
            <a:off x="2370080" y="2010052"/>
            <a:ext cx="8981727" cy="1200329"/>
          </a:xfrm>
          <a:prstGeom prst="rect">
            <a:avLst/>
          </a:prstGeom>
          <a:solidFill>
            <a:srgbClr val="00B0F0">
              <a:alpha val="40000"/>
            </a:srgbClr>
          </a:solidFill>
        </p:spPr>
        <p:txBody>
          <a:bodyPr wrap="square" lIns="91440" tIns="45720" rIns="91440" bIns="45720" anchor="t">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2400">
                <a:solidFill>
                  <a:srgbClr val="444444"/>
                </a:solidFill>
                <a:latin typeface="Calibri"/>
                <a:ea typeface="Open Sans"/>
                <a:cs typeface="Open Sans"/>
              </a:rPr>
              <a:t>L</a:t>
            </a:r>
            <a:r>
              <a:rPr lang="es-ES" sz="2400" b="0" i="0">
                <a:solidFill>
                  <a:srgbClr val="444444"/>
                </a:solidFill>
                <a:effectLst/>
                <a:latin typeface="Calibri"/>
                <a:ea typeface="Open Sans"/>
                <a:cs typeface="Open Sans"/>
              </a:rPr>
              <a:t>a razón de existir de la BVS - gestores, investigadores, estudiantes, profesionales del área clínica, de la enseñanza y de la atención a la salud</a:t>
            </a:r>
            <a:r>
              <a:rPr lang="es-ES" sz="2400">
                <a:solidFill>
                  <a:srgbClr val="444444"/>
                </a:solidFill>
                <a:latin typeface="Calibri"/>
                <a:ea typeface="Open Sans"/>
                <a:cs typeface="Open Sans"/>
              </a:rPr>
              <a:t>.</a:t>
            </a:r>
            <a:endParaRPr lang="pt-BR" sz="2400">
              <a:latin typeface="Calibri"/>
              <a:ea typeface="Open Sans"/>
              <a:cs typeface="Open Sans"/>
            </a:endParaRPr>
          </a:p>
        </p:txBody>
      </p:sp>
      <p:sp>
        <p:nvSpPr>
          <p:cNvPr id="3" name="TextBox 2">
            <a:extLst>
              <a:ext uri="{FF2B5EF4-FFF2-40B4-BE49-F238E27FC236}">
                <a16:creationId xmlns:a16="http://schemas.microsoft.com/office/drawing/2014/main" id="{A1F27C16-815A-FAE4-396C-8819FB8B7EAE}"/>
              </a:ext>
            </a:extLst>
          </p:cNvPr>
          <p:cNvSpPr txBox="1"/>
          <p:nvPr/>
        </p:nvSpPr>
        <p:spPr>
          <a:xfrm>
            <a:off x="381882" y="3998609"/>
            <a:ext cx="1595418" cy="369332"/>
          </a:xfrm>
          <a:prstGeom prst="rect">
            <a:avLst/>
          </a:prstGeom>
          <a:solidFill>
            <a:schemeClr val="accent5">
              <a:lumMod val="60000"/>
              <a:lumOff val="4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err="1"/>
              <a:t>Quienes</a:t>
            </a:r>
            <a:r>
              <a:rPr lang="en-US" dirty="0"/>
              <a:t> son?</a:t>
            </a:r>
            <a:endParaRPr lang="en-US" dirty="0">
              <a:cs typeface="Calibri"/>
            </a:endParaRPr>
          </a:p>
        </p:txBody>
      </p:sp>
      <p:sp>
        <p:nvSpPr>
          <p:cNvPr id="5" name="TextBox 4">
            <a:extLst>
              <a:ext uri="{FF2B5EF4-FFF2-40B4-BE49-F238E27FC236}">
                <a16:creationId xmlns:a16="http://schemas.microsoft.com/office/drawing/2014/main" id="{DDB1A9D1-B179-6915-F7FE-BE874A071A0F}"/>
              </a:ext>
            </a:extLst>
          </p:cNvPr>
          <p:cNvSpPr txBox="1"/>
          <p:nvPr/>
        </p:nvSpPr>
        <p:spPr>
          <a:xfrm>
            <a:off x="481098" y="4604593"/>
            <a:ext cx="2743200" cy="369332"/>
          </a:xfrm>
          <a:prstGeom prst="rect">
            <a:avLst/>
          </a:prstGeom>
          <a:solidFill>
            <a:schemeClr val="accent5">
              <a:lumMod val="60000"/>
              <a:lumOff val="4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t>Cuáles las necesidades?</a:t>
            </a:r>
            <a:r>
              <a:rPr lang="en-US">
                <a:cs typeface="Calibri"/>
              </a:rPr>
              <a:t>​</a:t>
            </a:r>
            <a:endParaRPr lang="en-US"/>
          </a:p>
        </p:txBody>
      </p:sp>
      <p:sp>
        <p:nvSpPr>
          <p:cNvPr id="6" name="TextBox 5">
            <a:extLst>
              <a:ext uri="{FF2B5EF4-FFF2-40B4-BE49-F238E27FC236}">
                <a16:creationId xmlns:a16="http://schemas.microsoft.com/office/drawing/2014/main" id="{8F5A7899-A3AA-0397-05FC-D201856255F8}"/>
              </a:ext>
            </a:extLst>
          </p:cNvPr>
          <p:cNvSpPr txBox="1"/>
          <p:nvPr/>
        </p:nvSpPr>
        <p:spPr>
          <a:xfrm>
            <a:off x="1284092" y="5224781"/>
            <a:ext cx="3233980" cy="646331"/>
          </a:xfrm>
          <a:prstGeom prst="rect">
            <a:avLst/>
          </a:prstGeom>
          <a:solidFill>
            <a:schemeClr val="accent5">
              <a:lumMod val="60000"/>
              <a:lumOff val="4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err="1"/>
              <a:t>Acciones</a:t>
            </a:r>
            <a:r>
              <a:rPr lang="en-US" dirty="0"/>
              <a:t> de </a:t>
            </a:r>
            <a:r>
              <a:rPr lang="en-US" dirty="0" err="1"/>
              <a:t>divulgación</a:t>
            </a:r>
            <a:r>
              <a:rPr lang="en-US" dirty="0"/>
              <a:t> para </a:t>
            </a:r>
            <a:r>
              <a:rPr lang="en-US" dirty="0" err="1"/>
              <a:t>hacer</a:t>
            </a:r>
            <a:r>
              <a:rPr lang="en-US" dirty="0"/>
              <a:t> </a:t>
            </a:r>
            <a:r>
              <a:rPr lang="en-US" dirty="0" err="1"/>
              <a:t>llegar</a:t>
            </a:r>
            <a:r>
              <a:rPr lang="en-US" dirty="0"/>
              <a:t> la </a:t>
            </a:r>
            <a:r>
              <a:rPr lang="en-US" dirty="0" err="1"/>
              <a:t>información</a:t>
            </a:r>
            <a:endParaRPr lang="en-US" dirty="0"/>
          </a:p>
        </p:txBody>
      </p:sp>
      <p:sp>
        <p:nvSpPr>
          <p:cNvPr id="9" name="TextBox 8">
            <a:extLst>
              <a:ext uri="{FF2B5EF4-FFF2-40B4-BE49-F238E27FC236}">
                <a16:creationId xmlns:a16="http://schemas.microsoft.com/office/drawing/2014/main" id="{4958C579-64D7-D189-B6C7-E44692D4A8D0}"/>
              </a:ext>
            </a:extLst>
          </p:cNvPr>
          <p:cNvSpPr txBox="1"/>
          <p:nvPr/>
        </p:nvSpPr>
        <p:spPr>
          <a:xfrm>
            <a:off x="3081578" y="6040111"/>
            <a:ext cx="3014421" cy="646331"/>
          </a:xfrm>
          <a:prstGeom prst="rect">
            <a:avLst/>
          </a:prstGeom>
          <a:solidFill>
            <a:schemeClr val="accent5">
              <a:lumMod val="60000"/>
              <a:lumOff val="4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Calibri"/>
              </a:rPr>
              <a:t>Organización de la </a:t>
            </a:r>
            <a:r>
              <a:rPr lang="en-US" err="1">
                <a:cs typeface="Calibri"/>
              </a:rPr>
              <a:t>información</a:t>
            </a:r>
          </a:p>
        </p:txBody>
      </p:sp>
      <p:pic>
        <p:nvPicPr>
          <p:cNvPr id="1026" name="Picture 2" descr="Ver a imagem de origem">
            <a:extLst>
              <a:ext uri="{FF2B5EF4-FFF2-40B4-BE49-F238E27FC236}">
                <a16:creationId xmlns:a16="http://schemas.microsoft.com/office/drawing/2014/main" id="{2088C24D-6D01-429A-956F-0A7C5EBF45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02548" y="3822471"/>
            <a:ext cx="2857500" cy="19335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er a imagem de origem">
            <a:extLst>
              <a:ext uri="{FF2B5EF4-FFF2-40B4-BE49-F238E27FC236}">
                <a16:creationId xmlns:a16="http://schemas.microsoft.com/office/drawing/2014/main" id="{A3456DB5-C8CF-4AD9-9285-52E410FD3F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9438" y="4183275"/>
            <a:ext cx="1595419" cy="11305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874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A1A152D-FC72-497A-B9E0-374571C47296}"/>
              </a:ext>
            </a:extLst>
          </p:cNvPr>
          <p:cNvSpPr txBox="1"/>
          <p:nvPr/>
        </p:nvSpPr>
        <p:spPr>
          <a:xfrm>
            <a:off x="481098" y="-11003"/>
            <a:ext cx="11229803" cy="1311128"/>
          </a:xfrm>
          <a:prstGeom prst="rect">
            <a:avLst/>
          </a:prstGeom>
        </p:spPr>
        <p:txBody>
          <a:bodyPr vert="horz" lIns="91440" tIns="45720" rIns="91440" bIns="45720" rtlCol="0" anchor="ctr">
            <a:normAutofit/>
          </a:bodyPr>
          <a:lstStyle>
            <a:defPPr>
              <a:defRPr lang="pt-BR"/>
            </a:defPPr>
            <a:lvl1pPr>
              <a:lnSpc>
                <a:spcPct val="90000"/>
              </a:lnSpc>
              <a:spcBef>
                <a:spcPct val="0"/>
              </a:spcBef>
              <a:buNone/>
              <a:defRPr sz="3600" b="0" i="0">
                <a:solidFill>
                  <a:srgbClr val="000000"/>
                </a:solidFill>
                <a:effectLst/>
                <a:latin typeface="Calibri" panose="020F0502020204030204" pitchFamily="34" charset="0"/>
                <a:ea typeface="+mj-ea"/>
                <a:cs typeface="+mj-cs"/>
              </a:defRPr>
            </a:lvl1pPr>
          </a:lstStyle>
          <a:p>
            <a:r>
              <a:rPr lang="pt-BR" b="1" i="0">
                <a:solidFill>
                  <a:srgbClr val="002060"/>
                </a:solidFill>
                <a:effectLst/>
                <a:latin typeface="+mn-lt"/>
              </a:rPr>
              <a:t>Los Pilares de </a:t>
            </a:r>
            <a:r>
              <a:rPr lang="pt-BR" b="1" i="0" err="1">
                <a:solidFill>
                  <a:srgbClr val="002060"/>
                </a:solidFill>
                <a:effectLst/>
                <a:latin typeface="+mn-lt"/>
              </a:rPr>
              <a:t>la</a:t>
            </a:r>
            <a:r>
              <a:rPr lang="pt-BR" b="1" i="0">
                <a:solidFill>
                  <a:srgbClr val="002060"/>
                </a:solidFill>
                <a:effectLst/>
                <a:latin typeface="+mn-lt"/>
              </a:rPr>
              <a:t> BVS</a:t>
            </a:r>
            <a:endParaRPr lang="pt-BR" b="1">
              <a:solidFill>
                <a:srgbClr val="002060"/>
              </a:solidFill>
              <a:latin typeface="+mn-lt"/>
              <a:cs typeface="Calibri"/>
            </a:endParaRPr>
          </a:p>
        </p:txBody>
      </p:sp>
      <p:sp>
        <p:nvSpPr>
          <p:cNvPr id="7" name="CaixaDeTexto 6">
            <a:extLst>
              <a:ext uri="{FF2B5EF4-FFF2-40B4-BE49-F238E27FC236}">
                <a16:creationId xmlns:a16="http://schemas.microsoft.com/office/drawing/2014/main" id="{EC0205B8-8044-4A63-A9A0-E47E64FE0D5A}"/>
              </a:ext>
            </a:extLst>
          </p:cNvPr>
          <p:cNvSpPr txBox="1"/>
          <p:nvPr/>
        </p:nvSpPr>
        <p:spPr>
          <a:xfrm>
            <a:off x="252729" y="1310053"/>
            <a:ext cx="1989909" cy="400110"/>
          </a:xfrm>
          <a:prstGeom prst="rect">
            <a:avLst/>
          </a:prstGeom>
          <a:noFill/>
        </p:spPr>
        <p:txBody>
          <a:bodyPr wrap="square" lIns="91440" tIns="45720" rIns="91440" bIns="45720" anchor="t">
            <a:spAutoFit/>
          </a:bodyPr>
          <a:lstStyle/>
          <a:p>
            <a:pPr algn="ctr"/>
            <a:r>
              <a:rPr lang="es-ES" sz="2000" b="1" i="0">
                <a:solidFill>
                  <a:srgbClr val="444444"/>
                </a:solidFill>
                <a:effectLst/>
                <a:latin typeface="Calibri"/>
                <a:ea typeface="Open Sans"/>
                <a:cs typeface="Open Sans"/>
              </a:rPr>
              <a:t>Instituciones</a:t>
            </a:r>
            <a:endParaRPr lang="pt-BR" sz="2000" b="1">
              <a:latin typeface="Calibri"/>
              <a:ea typeface="Open Sans"/>
              <a:cs typeface="Open Sans"/>
            </a:endParaRPr>
          </a:p>
        </p:txBody>
      </p:sp>
      <p:sp>
        <p:nvSpPr>
          <p:cNvPr id="13" name="CaixaDeTexto 12">
            <a:extLst>
              <a:ext uri="{FF2B5EF4-FFF2-40B4-BE49-F238E27FC236}">
                <a16:creationId xmlns:a16="http://schemas.microsoft.com/office/drawing/2014/main" id="{66803DCF-158F-41BC-AE6E-8A7319A83F92}"/>
              </a:ext>
            </a:extLst>
          </p:cNvPr>
          <p:cNvSpPr txBox="1"/>
          <p:nvPr/>
        </p:nvSpPr>
        <p:spPr>
          <a:xfrm>
            <a:off x="2510478" y="1698183"/>
            <a:ext cx="9104555" cy="1569660"/>
          </a:xfrm>
          <a:prstGeom prst="rect">
            <a:avLst/>
          </a:prstGeom>
          <a:solidFill>
            <a:schemeClr val="accent6">
              <a:lumMod val="20000"/>
              <a:lumOff val="80000"/>
            </a:schemeClr>
          </a:solidFill>
        </p:spPr>
        <p:txBody>
          <a:bodyPr wrap="square" lIns="91440" tIns="45720" rIns="91440" bIns="45720" anchor="t">
            <a:spAutoFit/>
          </a:bodyPr>
          <a:lstStyle/>
          <a:p>
            <a:r>
              <a:rPr lang="es-ES" sz="2400" b="0" i="0">
                <a:solidFill>
                  <a:srgbClr val="444444"/>
                </a:solidFill>
                <a:effectLst/>
                <a:latin typeface="Calibri"/>
                <a:ea typeface="Open Sans"/>
                <a:cs typeface="Open Sans"/>
              </a:rPr>
              <a:t>Instituciones y personas que </a:t>
            </a:r>
            <a:r>
              <a:rPr lang="es-ES" sz="2400" b="0" i="0" err="1">
                <a:solidFill>
                  <a:srgbClr val="444444"/>
                </a:solidFill>
                <a:effectLst/>
                <a:latin typeface="Calibri"/>
                <a:ea typeface="Open Sans"/>
                <a:cs typeface="Open Sans"/>
              </a:rPr>
              <a:t>actuan</a:t>
            </a:r>
            <a:r>
              <a:rPr lang="es-ES" sz="2400" b="0" i="0">
                <a:solidFill>
                  <a:srgbClr val="444444"/>
                </a:solidFill>
                <a:effectLst/>
                <a:latin typeface="Calibri"/>
                <a:ea typeface="Open Sans"/>
                <a:cs typeface="Open Sans"/>
              </a:rPr>
              <a:t> en el área de información o salud, sean éstas públicas, privadas, de organizaciones no-gubernamentales, instancias de gobierno de gestión, investigación, enseñanza y/o servicios de salud</a:t>
            </a:r>
            <a:r>
              <a:rPr lang="es-ES" sz="2400">
                <a:solidFill>
                  <a:srgbClr val="444444"/>
                </a:solidFill>
                <a:latin typeface="Calibri"/>
                <a:ea typeface="Open Sans"/>
                <a:cs typeface="Open Sans"/>
              </a:rPr>
              <a:t>.</a:t>
            </a:r>
            <a:endParaRPr lang="pt-BR" sz="2400">
              <a:latin typeface="Calibri"/>
              <a:ea typeface="Open Sans"/>
              <a:cs typeface="Open Sans"/>
            </a:endParaRPr>
          </a:p>
        </p:txBody>
      </p:sp>
      <p:pic>
        <p:nvPicPr>
          <p:cNvPr id="4" name="Picture 4" descr="A picture containing text, clock, clipart&#10;&#10;Description automatically generated">
            <a:extLst>
              <a:ext uri="{FF2B5EF4-FFF2-40B4-BE49-F238E27FC236}">
                <a16:creationId xmlns:a16="http://schemas.microsoft.com/office/drawing/2014/main" id="{3471E0D1-2FAB-A9F5-AD93-D4F5AB18461D}"/>
              </a:ext>
            </a:extLst>
          </p:cNvPr>
          <p:cNvPicPr>
            <a:picLocks noChangeAspect="1"/>
          </p:cNvPicPr>
          <p:nvPr/>
        </p:nvPicPr>
        <p:blipFill rotWithShape="1">
          <a:blip r:embed="rId3"/>
          <a:srcRect l="24883" r="23474" b="43396"/>
          <a:stretch/>
        </p:blipFill>
        <p:spPr>
          <a:xfrm>
            <a:off x="591518" y="1863671"/>
            <a:ext cx="1416681" cy="155275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TextBox 4">
            <a:extLst>
              <a:ext uri="{FF2B5EF4-FFF2-40B4-BE49-F238E27FC236}">
                <a16:creationId xmlns:a16="http://schemas.microsoft.com/office/drawing/2014/main" id="{24268E13-9983-C416-DA13-D4ABB212FC04}"/>
              </a:ext>
            </a:extLst>
          </p:cNvPr>
          <p:cNvSpPr txBox="1"/>
          <p:nvPr/>
        </p:nvSpPr>
        <p:spPr>
          <a:xfrm>
            <a:off x="191145" y="3742840"/>
            <a:ext cx="338896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err="1"/>
              <a:t>Modelo</a:t>
            </a:r>
            <a:r>
              <a:rPr lang="en-US" b="1"/>
              <a:t> de Red </a:t>
            </a:r>
            <a:r>
              <a:rPr lang="en-US" b="1" err="1"/>
              <a:t>Colaborativa</a:t>
            </a:r>
            <a:r>
              <a:rPr lang="en-US" b="1"/>
              <a:t> </a:t>
            </a:r>
            <a:endParaRPr lang="en-US" b="1">
              <a:cs typeface="Calibri"/>
            </a:endParaRPr>
          </a:p>
        </p:txBody>
      </p:sp>
      <p:pic>
        <p:nvPicPr>
          <p:cNvPr id="6" name="Picture 7" descr="Diagram, schematic&#10;&#10;Description automatically generated">
            <a:extLst>
              <a:ext uri="{FF2B5EF4-FFF2-40B4-BE49-F238E27FC236}">
                <a16:creationId xmlns:a16="http://schemas.microsoft.com/office/drawing/2014/main" id="{09488B87-F5EE-38EC-2204-A7B4DE65EDDD}"/>
              </a:ext>
            </a:extLst>
          </p:cNvPr>
          <p:cNvPicPr>
            <a:picLocks noChangeAspect="1"/>
          </p:cNvPicPr>
          <p:nvPr/>
        </p:nvPicPr>
        <p:blipFill>
          <a:blip r:embed="rId4"/>
          <a:stretch>
            <a:fillRect/>
          </a:stretch>
        </p:blipFill>
        <p:spPr>
          <a:xfrm>
            <a:off x="2593384" y="3367721"/>
            <a:ext cx="8942521" cy="3493439"/>
          </a:xfrm>
          <a:prstGeom prst="rect">
            <a:avLst/>
          </a:prstGeom>
        </p:spPr>
      </p:pic>
      <p:sp>
        <p:nvSpPr>
          <p:cNvPr id="8" name="TextBox 7">
            <a:extLst>
              <a:ext uri="{FF2B5EF4-FFF2-40B4-BE49-F238E27FC236}">
                <a16:creationId xmlns:a16="http://schemas.microsoft.com/office/drawing/2014/main" id="{78222FD2-1A5B-BCDB-1D63-B688EB444203}"/>
              </a:ext>
            </a:extLst>
          </p:cNvPr>
          <p:cNvSpPr txBox="1"/>
          <p:nvPr/>
        </p:nvSpPr>
        <p:spPr>
          <a:xfrm>
            <a:off x="6416298" y="4543586"/>
            <a:ext cx="142584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600" b="1" err="1"/>
              <a:t>Instituciones</a:t>
            </a:r>
            <a:endParaRPr lang="en-US" sz="1600" b="1">
              <a:cs typeface="Calibri"/>
            </a:endParaRPr>
          </a:p>
        </p:txBody>
      </p:sp>
      <p:sp>
        <p:nvSpPr>
          <p:cNvPr id="10" name="TextBox 9">
            <a:extLst>
              <a:ext uri="{FF2B5EF4-FFF2-40B4-BE49-F238E27FC236}">
                <a16:creationId xmlns:a16="http://schemas.microsoft.com/office/drawing/2014/main" id="{05ED6AF0-9036-4A11-3C0A-DC9F4F32D55C}"/>
              </a:ext>
            </a:extLst>
          </p:cNvPr>
          <p:cNvSpPr txBox="1"/>
          <p:nvPr/>
        </p:nvSpPr>
        <p:spPr>
          <a:xfrm>
            <a:off x="6519619" y="3781585"/>
            <a:ext cx="973811" cy="400110"/>
          </a:xfrm>
          <a:prstGeom prst="rect">
            <a:avLst/>
          </a:prstGeom>
          <a:solidFill>
            <a:srgbClr val="0070C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00" b="1" err="1">
                <a:solidFill>
                  <a:schemeClr val="bg1"/>
                </a:solidFill>
              </a:rPr>
              <a:t>I</a:t>
            </a:r>
            <a:r>
              <a:rPr lang="en-US" sz="1000" err="1">
                <a:solidFill>
                  <a:schemeClr val="bg1"/>
                </a:solidFill>
              </a:rPr>
              <a:t>nstitutos</a:t>
            </a:r>
            <a:r>
              <a:rPr lang="en-US" sz="1000">
                <a:solidFill>
                  <a:schemeClr val="bg1"/>
                </a:solidFill>
              </a:rPr>
              <a:t> de </a:t>
            </a:r>
            <a:r>
              <a:rPr lang="en-US" sz="1000" err="1">
                <a:solidFill>
                  <a:schemeClr val="bg1"/>
                </a:solidFill>
              </a:rPr>
              <a:t>Insvestigación</a:t>
            </a:r>
            <a:endParaRPr lang="en-US" sz="1000">
              <a:solidFill>
                <a:schemeClr val="bg1"/>
              </a:solidFill>
              <a:cs typeface="Calibri"/>
            </a:endParaRPr>
          </a:p>
        </p:txBody>
      </p:sp>
      <p:sp>
        <p:nvSpPr>
          <p:cNvPr id="11" name="TextBox 10">
            <a:extLst>
              <a:ext uri="{FF2B5EF4-FFF2-40B4-BE49-F238E27FC236}">
                <a16:creationId xmlns:a16="http://schemas.microsoft.com/office/drawing/2014/main" id="{4DCA888B-E4B6-2DCB-FA44-9488712A00B7}"/>
              </a:ext>
            </a:extLst>
          </p:cNvPr>
          <p:cNvSpPr txBox="1"/>
          <p:nvPr/>
        </p:nvSpPr>
        <p:spPr>
          <a:xfrm>
            <a:off x="7630330" y="3755754"/>
            <a:ext cx="973811" cy="246221"/>
          </a:xfrm>
          <a:prstGeom prst="rect">
            <a:avLst/>
          </a:prstGeom>
          <a:solidFill>
            <a:srgbClr val="00B0F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00" err="1">
                <a:solidFill>
                  <a:schemeClr val="bg1"/>
                </a:solidFill>
                <a:cs typeface="Calibri"/>
              </a:rPr>
              <a:t>Bibliotecas</a:t>
            </a:r>
          </a:p>
        </p:txBody>
      </p:sp>
      <p:sp>
        <p:nvSpPr>
          <p:cNvPr id="12" name="TextBox 11">
            <a:extLst>
              <a:ext uri="{FF2B5EF4-FFF2-40B4-BE49-F238E27FC236}">
                <a16:creationId xmlns:a16="http://schemas.microsoft.com/office/drawing/2014/main" id="{457AA31C-1752-EE54-C666-C00DB666E1F6}"/>
              </a:ext>
            </a:extLst>
          </p:cNvPr>
          <p:cNvSpPr txBox="1"/>
          <p:nvPr/>
        </p:nvSpPr>
        <p:spPr>
          <a:xfrm>
            <a:off x="9348059" y="4130296"/>
            <a:ext cx="973811" cy="400110"/>
          </a:xfrm>
          <a:prstGeom prst="rect">
            <a:avLst/>
          </a:prstGeom>
          <a:solidFill>
            <a:schemeClr val="accent4">
              <a:lumMod val="60000"/>
              <a:lumOff val="4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00" err="1">
                <a:solidFill>
                  <a:schemeClr val="bg1"/>
                </a:solidFill>
                <a:cs typeface="Calibri"/>
              </a:rPr>
              <a:t>Ministerios</a:t>
            </a:r>
            <a:r>
              <a:rPr lang="en-US" sz="1000">
                <a:solidFill>
                  <a:schemeClr val="bg1"/>
                </a:solidFill>
                <a:cs typeface="Calibri"/>
              </a:rPr>
              <a:t> de Salud</a:t>
            </a:r>
            <a:endParaRPr lang="en-US">
              <a:solidFill>
                <a:schemeClr val="bg1"/>
              </a:solidFill>
            </a:endParaRPr>
          </a:p>
        </p:txBody>
      </p:sp>
      <p:sp>
        <p:nvSpPr>
          <p:cNvPr id="14" name="TextBox 13">
            <a:extLst>
              <a:ext uri="{FF2B5EF4-FFF2-40B4-BE49-F238E27FC236}">
                <a16:creationId xmlns:a16="http://schemas.microsoft.com/office/drawing/2014/main" id="{549EE1AB-4880-8DF1-E9E4-B6D8BF35AD58}"/>
              </a:ext>
            </a:extLst>
          </p:cNvPr>
          <p:cNvSpPr txBox="1"/>
          <p:nvPr/>
        </p:nvSpPr>
        <p:spPr>
          <a:xfrm>
            <a:off x="10587922" y="4943956"/>
            <a:ext cx="973811" cy="400110"/>
          </a:xfrm>
          <a:prstGeom prst="rect">
            <a:avLst/>
          </a:prstGeom>
          <a:solidFill>
            <a:srgbClr val="E6651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00" err="1">
                <a:solidFill>
                  <a:schemeClr val="bg1"/>
                </a:solidFill>
                <a:cs typeface="Calibri"/>
              </a:rPr>
              <a:t>Secretarias</a:t>
            </a:r>
            <a:r>
              <a:rPr lang="en-US" sz="1000">
                <a:solidFill>
                  <a:schemeClr val="bg1"/>
                </a:solidFill>
                <a:cs typeface="Calibri"/>
              </a:rPr>
              <a:t> de Salud</a:t>
            </a:r>
            <a:endParaRPr lang="en-US">
              <a:solidFill>
                <a:schemeClr val="bg1"/>
              </a:solidFill>
            </a:endParaRPr>
          </a:p>
        </p:txBody>
      </p:sp>
      <p:sp>
        <p:nvSpPr>
          <p:cNvPr id="15" name="TextBox 14">
            <a:extLst>
              <a:ext uri="{FF2B5EF4-FFF2-40B4-BE49-F238E27FC236}">
                <a16:creationId xmlns:a16="http://schemas.microsoft.com/office/drawing/2014/main" id="{ED362C51-2D56-16AB-436D-2ED09E9A48DE}"/>
              </a:ext>
            </a:extLst>
          </p:cNvPr>
          <p:cNvSpPr txBox="1"/>
          <p:nvPr/>
        </p:nvSpPr>
        <p:spPr>
          <a:xfrm>
            <a:off x="9348057" y="5770532"/>
            <a:ext cx="973811" cy="246221"/>
          </a:xfrm>
          <a:prstGeom prst="rect">
            <a:avLst/>
          </a:prstGeom>
          <a:solidFill>
            <a:srgbClr val="14A1A3"/>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00" err="1">
                <a:solidFill>
                  <a:schemeClr val="bg1"/>
                </a:solidFill>
                <a:ea typeface="+mn-lt"/>
                <a:cs typeface="+mn-lt"/>
              </a:rPr>
              <a:t>Asociaciones</a:t>
            </a:r>
            <a:endParaRPr lang="en-US" err="1">
              <a:solidFill>
                <a:schemeClr val="bg1"/>
              </a:solidFill>
            </a:endParaRPr>
          </a:p>
        </p:txBody>
      </p:sp>
      <p:sp>
        <p:nvSpPr>
          <p:cNvPr id="16" name="TextBox 15">
            <a:extLst>
              <a:ext uri="{FF2B5EF4-FFF2-40B4-BE49-F238E27FC236}">
                <a16:creationId xmlns:a16="http://schemas.microsoft.com/office/drawing/2014/main" id="{F948DCCC-12B9-E4B6-CB78-6E05BF0A172E}"/>
              </a:ext>
            </a:extLst>
          </p:cNvPr>
          <p:cNvSpPr txBox="1"/>
          <p:nvPr/>
        </p:nvSpPr>
        <p:spPr>
          <a:xfrm>
            <a:off x="3794497" y="5835107"/>
            <a:ext cx="973811" cy="246221"/>
          </a:xfrm>
          <a:prstGeom prst="rect">
            <a:avLst/>
          </a:prstGeom>
          <a:solidFill>
            <a:srgbClr val="7030A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00" err="1">
                <a:solidFill>
                  <a:schemeClr val="bg1"/>
                </a:solidFill>
                <a:ea typeface="+mn-lt"/>
                <a:cs typeface="+mn-lt"/>
              </a:rPr>
              <a:t>Hospitales</a:t>
            </a:r>
            <a:endParaRPr lang="en-US" err="1"/>
          </a:p>
        </p:txBody>
      </p:sp>
      <p:sp>
        <p:nvSpPr>
          <p:cNvPr id="17" name="TextBox 16">
            <a:extLst>
              <a:ext uri="{FF2B5EF4-FFF2-40B4-BE49-F238E27FC236}">
                <a16:creationId xmlns:a16="http://schemas.microsoft.com/office/drawing/2014/main" id="{9000678B-CA79-26E6-D0CD-0348350F140F}"/>
              </a:ext>
            </a:extLst>
          </p:cNvPr>
          <p:cNvSpPr txBox="1"/>
          <p:nvPr/>
        </p:nvSpPr>
        <p:spPr>
          <a:xfrm>
            <a:off x="5383073" y="6183820"/>
            <a:ext cx="973811" cy="400110"/>
          </a:xfrm>
          <a:prstGeom prst="rect">
            <a:avLst/>
          </a:prstGeom>
          <a:solidFill>
            <a:srgbClr val="C000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00">
                <a:solidFill>
                  <a:schemeClr val="bg1"/>
                </a:solidFill>
                <a:cs typeface="Calibri"/>
              </a:rPr>
              <a:t>Centros de </a:t>
            </a:r>
            <a:r>
              <a:rPr lang="en-US" sz="1000" err="1">
                <a:solidFill>
                  <a:schemeClr val="bg1"/>
                </a:solidFill>
                <a:cs typeface="Calibri"/>
              </a:rPr>
              <a:t>Información</a:t>
            </a:r>
          </a:p>
        </p:txBody>
      </p:sp>
      <p:sp>
        <p:nvSpPr>
          <p:cNvPr id="18" name="TextBox 17">
            <a:extLst>
              <a:ext uri="{FF2B5EF4-FFF2-40B4-BE49-F238E27FC236}">
                <a16:creationId xmlns:a16="http://schemas.microsoft.com/office/drawing/2014/main" id="{3E678B6E-9390-5D04-CAC1-8D92AF6C8518}"/>
              </a:ext>
            </a:extLst>
          </p:cNvPr>
          <p:cNvSpPr txBox="1"/>
          <p:nvPr/>
        </p:nvSpPr>
        <p:spPr>
          <a:xfrm>
            <a:off x="6571276" y="6080497"/>
            <a:ext cx="973811" cy="246221"/>
          </a:xfrm>
          <a:prstGeom prst="rect">
            <a:avLst/>
          </a:prstGeom>
          <a:solidFill>
            <a:srgbClr val="B4E65E"/>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00">
                <a:solidFill>
                  <a:schemeClr val="bg1"/>
                </a:solidFill>
                <a:cs typeface="Calibri"/>
              </a:rPr>
              <a:t>Organizaciones</a:t>
            </a:r>
          </a:p>
        </p:txBody>
      </p:sp>
      <p:sp>
        <p:nvSpPr>
          <p:cNvPr id="19" name="TextBox 18">
            <a:extLst>
              <a:ext uri="{FF2B5EF4-FFF2-40B4-BE49-F238E27FC236}">
                <a16:creationId xmlns:a16="http://schemas.microsoft.com/office/drawing/2014/main" id="{1921E2EB-A0FF-E454-1A5A-11B213CC8C41}"/>
              </a:ext>
            </a:extLst>
          </p:cNvPr>
          <p:cNvSpPr txBox="1"/>
          <p:nvPr/>
        </p:nvSpPr>
        <p:spPr>
          <a:xfrm>
            <a:off x="100737" y="4556501"/>
            <a:ext cx="2562386" cy="1323439"/>
          </a:xfrm>
          <a:prstGeom prst="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t>- </a:t>
            </a:r>
            <a:r>
              <a:rPr lang="en-US" sz="2000" err="1"/>
              <a:t>Alianzas</a:t>
            </a:r>
            <a:endParaRPr lang="en-US" sz="2000">
              <a:cs typeface="Calibri"/>
            </a:endParaRPr>
          </a:p>
          <a:p>
            <a:r>
              <a:rPr lang="en-US" sz="2000">
                <a:cs typeface="Calibri"/>
              </a:rPr>
              <a:t>- Acciones </a:t>
            </a:r>
            <a:r>
              <a:rPr lang="en-US" sz="2000" err="1">
                <a:cs typeface="Calibri"/>
              </a:rPr>
              <a:t>políticas</a:t>
            </a:r>
            <a:r>
              <a:rPr lang="en-US" sz="2000">
                <a:cs typeface="Calibri"/>
              </a:rPr>
              <a:t> y </a:t>
            </a:r>
            <a:r>
              <a:rPr lang="en-US" sz="2000" err="1">
                <a:cs typeface="Calibri"/>
              </a:rPr>
              <a:t>estrategicas</a:t>
            </a:r>
            <a:endParaRPr lang="en-US" sz="2000">
              <a:cs typeface="Calibri"/>
            </a:endParaRPr>
          </a:p>
          <a:p>
            <a:r>
              <a:rPr lang="en-US" sz="2000">
                <a:cs typeface="Calibri"/>
              </a:rPr>
              <a:t>- Advocacy/</a:t>
            </a:r>
            <a:r>
              <a:rPr lang="en-US" sz="2000" err="1">
                <a:ea typeface="+mn-lt"/>
                <a:cs typeface="+mn-lt"/>
              </a:rPr>
              <a:t>Abogacía</a:t>
            </a:r>
            <a:endParaRPr lang="en-US" sz="2000" err="1">
              <a:cs typeface="Calibri"/>
            </a:endParaRPr>
          </a:p>
        </p:txBody>
      </p:sp>
    </p:spTree>
    <p:extLst>
      <p:ext uri="{BB962C8B-B14F-4D97-AF65-F5344CB8AC3E}">
        <p14:creationId xmlns:p14="http://schemas.microsoft.com/office/powerpoint/2010/main" val="3778679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A1A152D-FC72-497A-B9E0-374571C47296}"/>
              </a:ext>
            </a:extLst>
          </p:cNvPr>
          <p:cNvSpPr txBox="1"/>
          <p:nvPr/>
        </p:nvSpPr>
        <p:spPr>
          <a:xfrm>
            <a:off x="481098" y="-11003"/>
            <a:ext cx="11229803" cy="1311128"/>
          </a:xfrm>
          <a:prstGeom prst="rect">
            <a:avLst/>
          </a:prstGeom>
        </p:spPr>
        <p:txBody>
          <a:bodyPr vert="horz" lIns="91440" tIns="45720" rIns="91440" bIns="45720" rtlCol="0" anchor="ctr">
            <a:normAutofit/>
          </a:bodyPr>
          <a:lstStyle>
            <a:defPPr>
              <a:defRPr lang="pt-BR"/>
            </a:defPPr>
            <a:lvl1pPr>
              <a:lnSpc>
                <a:spcPct val="90000"/>
              </a:lnSpc>
              <a:spcBef>
                <a:spcPct val="0"/>
              </a:spcBef>
              <a:buNone/>
              <a:defRPr sz="3600" b="0" i="0">
                <a:solidFill>
                  <a:srgbClr val="000000"/>
                </a:solidFill>
                <a:effectLst/>
                <a:latin typeface="Calibri" panose="020F0502020204030204" pitchFamily="34" charset="0"/>
                <a:ea typeface="+mj-ea"/>
                <a:cs typeface="+mj-cs"/>
              </a:defRPr>
            </a:lvl1pPr>
          </a:lstStyle>
          <a:p>
            <a:r>
              <a:rPr lang="pt-BR" b="1" i="0">
                <a:solidFill>
                  <a:srgbClr val="002060"/>
                </a:solidFill>
                <a:effectLst/>
                <a:latin typeface="+mn-lt"/>
              </a:rPr>
              <a:t>Los Pilares de </a:t>
            </a:r>
            <a:r>
              <a:rPr lang="pt-BR" b="1" i="0" err="1">
                <a:solidFill>
                  <a:srgbClr val="002060"/>
                </a:solidFill>
                <a:effectLst/>
                <a:latin typeface="+mn-lt"/>
              </a:rPr>
              <a:t>la</a:t>
            </a:r>
            <a:r>
              <a:rPr lang="pt-BR" b="1" i="0">
                <a:solidFill>
                  <a:srgbClr val="002060"/>
                </a:solidFill>
                <a:effectLst/>
                <a:latin typeface="+mn-lt"/>
              </a:rPr>
              <a:t> BVS</a:t>
            </a:r>
            <a:endParaRPr lang="pt-BR" b="1">
              <a:solidFill>
                <a:srgbClr val="002060"/>
              </a:solidFill>
              <a:latin typeface="+mn-lt"/>
              <a:cs typeface="Calibri"/>
            </a:endParaRPr>
          </a:p>
        </p:txBody>
      </p:sp>
      <p:sp>
        <p:nvSpPr>
          <p:cNvPr id="7" name="CaixaDeTexto 6">
            <a:extLst>
              <a:ext uri="{FF2B5EF4-FFF2-40B4-BE49-F238E27FC236}">
                <a16:creationId xmlns:a16="http://schemas.microsoft.com/office/drawing/2014/main" id="{EC0205B8-8044-4A63-A9A0-E47E64FE0D5A}"/>
              </a:ext>
            </a:extLst>
          </p:cNvPr>
          <p:cNvSpPr txBox="1"/>
          <p:nvPr/>
        </p:nvSpPr>
        <p:spPr>
          <a:xfrm>
            <a:off x="381882" y="1310053"/>
            <a:ext cx="1989909" cy="400110"/>
          </a:xfrm>
          <a:prstGeom prst="rect">
            <a:avLst/>
          </a:prstGeom>
          <a:noFill/>
        </p:spPr>
        <p:txBody>
          <a:bodyPr wrap="square" lIns="91440" tIns="45720" rIns="91440" bIns="45720" anchor="t">
            <a:spAutoFit/>
          </a:bodyPr>
          <a:lstStyle/>
          <a:p>
            <a:pPr algn="ctr"/>
            <a:r>
              <a:rPr lang="es-ES" sz="2000" b="1">
                <a:solidFill>
                  <a:srgbClr val="444444"/>
                </a:solidFill>
                <a:latin typeface="Calibri"/>
                <a:ea typeface="Open Sans"/>
                <a:cs typeface="Open Sans"/>
              </a:rPr>
              <a:t>Contenidos</a:t>
            </a:r>
            <a:endParaRPr lang="pt-BR" sz="2000" b="1">
              <a:latin typeface="Calibri"/>
              <a:ea typeface="Open Sans"/>
              <a:cs typeface="Open Sans"/>
            </a:endParaRPr>
          </a:p>
        </p:txBody>
      </p:sp>
      <p:pic>
        <p:nvPicPr>
          <p:cNvPr id="3" name="Picture 2" descr="Os três pilares da BVS: as instituições, os conteúdos e os usuários">
            <a:extLst>
              <a:ext uri="{FF2B5EF4-FFF2-40B4-BE49-F238E27FC236}">
                <a16:creationId xmlns:a16="http://schemas.microsoft.com/office/drawing/2014/main" id="{76212375-1A1D-07F5-CEB0-73FCE9FFBF8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9807" t="39452" r="386"/>
          <a:stretch/>
        </p:blipFill>
        <p:spPr bwMode="auto">
          <a:xfrm>
            <a:off x="541741" y="1892612"/>
            <a:ext cx="1660442" cy="178602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9" name="CaixaDeTexto 13">
            <a:extLst>
              <a:ext uri="{FF2B5EF4-FFF2-40B4-BE49-F238E27FC236}">
                <a16:creationId xmlns:a16="http://schemas.microsoft.com/office/drawing/2014/main" id="{6BD5F859-7637-7165-31C3-DABAD0A644AD}"/>
              </a:ext>
            </a:extLst>
          </p:cNvPr>
          <p:cNvSpPr txBox="1"/>
          <p:nvPr/>
        </p:nvSpPr>
        <p:spPr>
          <a:xfrm>
            <a:off x="2445925" y="1959081"/>
            <a:ext cx="8955953" cy="1200329"/>
          </a:xfrm>
          <a:prstGeom prst="rect">
            <a:avLst/>
          </a:prstGeom>
          <a:solidFill>
            <a:schemeClr val="accent2">
              <a:lumMod val="20000"/>
              <a:lumOff val="80000"/>
            </a:schemeClr>
          </a:solidFill>
        </p:spPr>
        <p:txBody>
          <a:bodyPr wrap="square" lIns="91440" tIns="45720" rIns="91440" bIns="45720" anchor="t">
            <a:spAutoFit/>
          </a:bodyPr>
          <a:lstStyle/>
          <a:p>
            <a:r>
              <a:rPr lang="es-ES" sz="2400">
                <a:solidFill>
                  <a:srgbClr val="444444"/>
                </a:solidFill>
                <a:latin typeface="Calibri"/>
                <a:cs typeface="Calibri"/>
              </a:rPr>
              <a:t>C</a:t>
            </a:r>
            <a:r>
              <a:rPr lang="es-ES" sz="2400" b="0" i="0">
                <a:solidFill>
                  <a:srgbClr val="444444"/>
                </a:solidFill>
                <a:effectLst/>
                <a:latin typeface="Calibri"/>
                <a:cs typeface="Calibri"/>
              </a:rPr>
              <a:t>ontenidos seleccionados, organizados y ofrecidos para hacer frente a las necesidades de información de los usuarios – son las </a:t>
            </a:r>
            <a:r>
              <a:rPr lang="es-ES" sz="2400" b="1" i="0">
                <a:solidFill>
                  <a:srgbClr val="444444"/>
                </a:solidFill>
                <a:effectLst/>
                <a:latin typeface="Calibri"/>
                <a:cs typeface="Calibri"/>
              </a:rPr>
              <a:t>Fuentes de Información</a:t>
            </a:r>
            <a:r>
              <a:rPr lang="es-ES" sz="2400">
                <a:solidFill>
                  <a:srgbClr val="444444"/>
                </a:solidFill>
                <a:latin typeface="Calibri"/>
                <a:cs typeface="Calibri"/>
              </a:rPr>
              <a:t> (</a:t>
            </a:r>
            <a:r>
              <a:rPr lang="es-ES" sz="2400" b="0" i="0">
                <a:solidFill>
                  <a:srgbClr val="444444"/>
                </a:solidFill>
                <a:effectLst/>
                <a:latin typeface="Calibri"/>
                <a:cs typeface="Calibri"/>
              </a:rPr>
              <a:t>bases de datos, directorios, catálogos, </a:t>
            </a:r>
            <a:r>
              <a:rPr lang="es-ES" sz="2400" b="0" i="0" err="1">
                <a:solidFill>
                  <a:srgbClr val="444444"/>
                </a:solidFill>
                <a:effectLst/>
                <a:latin typeface="Calibri"/>
                <a:cs typeface="Calibri"/>
              </a:rPr>
              <a:t>etc</a:t>
            </a:r>
            <a:r>
              <a:rPr lang="es-ES" sz="2400" b="0" i="0">
                <a:solidFill>
                  <a:srgbClr val="444444"/>
                </a:solidFill>
                <a:effectLst/>
                <a:latin typeface="Calibri"/>
                <a:cs typeface="Calibri"/>
              </a:rPr>
              <a:t>)</a:t>
            </a:r>
            <a:endParaRPr lang="pt-BR" sz="2400">
              <a:latin typeface="Calibri"/>
              <a:cs typeface="Calibri"/>
            </a:endParaRPr>
          </a:p>
        </p:txBody>
      </p:sp>
      <p:pic>
        <p:nvPicPr>
          <p:cNvPr id="4" name="Picture 3" descr="Logo&#10;&#10;Description automatically generated">
            <a:extLst>
              <a:ext uri="{FF2B5EF4-FFF2-40B4-BE49-F238E27FC236}">
                <a16:creationId xmlns:a16="http://schemas.microsoft.com/office/drawing/2014/main" id="{A2B45585-DDEC-1B59-7AE9-3B292C9FBC87}"/>
              </a:ext>
            </a:extLst>
          </p:cNvPr>
          <p:cNvPicPr>
            <a:picLocks noChangeAspect="1"/>
          </p:cNvPicPr>
          <p:nvPr/>
        </p:nvPicPr>
        <p:blipFill>
          <a:blip r:embed="rId4"/>
          <a:stretch>
            <a:fillRect/>
          </a:stretch>
        </p:blipFill>
        <p:spPr>
          <a:xfrm>
            <a:off x="384872" y="4120578"/>
            <a:ext cx="1154625" cy="1303218"/>
          </a:xfrm>
          <a:prstGeom prst="rect">
            <a:avLst/>
          </a:prstGeom>
        </p:spPr>
      </p:pic>
      <p:sp>
        <p:nvSpPr>
          <p:cNvPr id="5" name="Rectangle 4">
            <a:extLst>
              <a:ext uri="{FF2B5EF4-FFF2-40B4-BE49-F238E27FC236}">
                <a16:creationId xmlns:a16="http://schemas.microsoft.com/office/drawing/2014/main" id="{F7587C22-5A07-BCC3-3F1D-ADC6D0EE8CEB}"/>
              </a:ext>
            </a:extLst>
          </p:cNvPr>
          <p:cNvSpPr/>
          <p:nvPr/>
        </p:nvSpPr>
        <p:spPr>
          <a:xfrm>
            <a:off x="10172054" y="4586205"/>
            <a:ext cx="1846881" cy="64576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b="1" err="1">
                <a:cs typeface="Calibri"/>
              </a:rPr>
              <a:t>Catálogo</a:t>
            </a:r>
            <a:r>
              <a:rPr lang="en-US" sz="1400" b="1">
                <a:cs typeface="Calibri"/>
              </a:rPr>
              <a:t> Multimedia</a:t>
            </a:r>
            <a:endParaRPr lang="en-US" sz="1400">
              <a:cs typeface="Calibri"/>
            </a:endParaRPr>
          </a:p>
          <a:p>
            <a:pPr algn="ctr"/>
            <a:r>
              <a:rPr lang="en-US" sz="1400" b="1" err="1">
                <a:cs typeface="Calibri"/>
              </a:rPr>
              <a:t>Recursos</a:t>
            </a:r>
            <a:r>
              <a:rPr lang="en-US" sz="1400" b="1">
                <a:cs typeface="Calibri"/>
              </a:rPr>
              <a:t> de multimedia</a:t>
            </a:r>
          </a:p>
        </p:txBody>
      </p:sp>
      <p:sp>
        <p:nvSpPr>
          <p:cNvPr id="11" name="Rectangle 10">
            <a:extLst>
              <a:ext uri="{FF2B5EF4-FFF2-40B4-BE49-F238E27FC236}">
                <a16:creationId xmlns:a16="http://schemas.microsoft.com/office/drawing/2014/main" id="{AA931C5D-B543-4717-F419-EF8858A368EA}"/>
              </a:ext>
            </a:extLst>
          </p:cNvPr>
          <p:cNvSpPr/>
          <p:nvPr/>
        </p:nvSpPr>
        <p:spPr>
          <a:xfrm>
            <a:off x="7046561" y="4469967"/>
            <a:ext cx="1666067" cy="89115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b="1">
                <a:cs typeface="Calibri"/>
              </a:rPr>
              <a:t>REA</a:t>
            </a:r>
          </a:p>
          <a:p>
            <a:pPr algn="ctr"/>
            <a:r>
              <a:rPr lang="en-US" sz="1400" b="1" err="1">
                <a:cs typeface="Calibri"/>
              </a:rPr>
              <a:t>Recursos</a:t>
            </a:r>
            <a:r>
              <a:rPr lang="en-US" sz="1400" b="1">
                <a:cs typeface="Calibri"/>
              </a:rPr>
              <a:t> </a:t>
            </a:r>
            <a:r>
              <a:rPr lang="en-US" sz="1400" b="1" err="1">
                <a:cs typeface="Calibri"/>
              </a:rPr>
              <a:t>Educativos</a:t>
            </a:r>
            <a:r>
              <a:rPr lang="en-US" sz="1400" b="1">
                <a:cs typeface="Calibri"/>
              </a:rPr>
              <a:t> </a:t>
            </a:r>
            <a:r>
              <a:rPr lang="en-US" sz="1400" b="1" err="1">
                <a:cs typeface="Calibri"/>
              </a:rPr>
              <a:t>Abiertos</a:t>
            </a:r>
            <a:endParaRPr lang="en-US" sz="1400" b="1">
              <a:ea typeface="Calibri"/>
              <a:cs typeface="Calibri"/>
            </a:endParaRPr>
          </a:p>
        </p:txBody>
      </p:sp>
      <p:sp>
        <p:nvSpPr>
          <p:cNvPr id="13" name="Rectangle 12">
            <a:extLst>
              <a:ext uri="{FF2B5EF4-FFF2-40B4-BE49-F238E27FC236}">
                <a16:creationId xmlns:a16="http://schemas.microsoft.com/office/drawing/2014/main" id="{4869D911-D409-737C-A3FF-1393CF22B9DF}"/>
              </a:ext>
            </a:extLst>
          </p:cNvPr>
          <p:cNvSpPr/>
          <p:nvPr/>
        </p:nvSpPr>
        <p:spPr>
          <a:xfrm>
            <a:off x="4179374" y="4521627"/>
            <a:ext cx="1162374" cy="76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b="1">
                <a:cs typeface="Calibri"/>
              </a:rPr>
              <a:t>LIS</a:t>
            </a:r>
          </a:p>
          <a:p>
            <a:pPr algn="ctr"/>
            <a:r>
              <a:rPr lang="en-US" sz="1400" b="1" err="1">
                <a:cs typeface="Calibri"/>
              </a:rPr>
              <a:t>Recursos</a:t>
            </a:r>
            <a:r>
              <a:rPr lang="en-US" sz="1400" b="1">
                <a:cs typeface="Calibri"/>
              </a:rPr>
              <a:t> de internet</a:t>
            </a:r>
          </a:p>
        </p:txBody>
      </p:sp>
      <p:sp>
        <p:nvSpPr>
          <p:cNvPr id="15" name="Rectangle 14">
            <a:extLst>
              <a:ext uri="{FF2B5EF4-FFF2-40B4-BE49-F238E27FC236}">
                <a16:creationId xmlns:a16="http://schemas.microsoft.com/office/drawing/2014/main" id="{02B4DCB4-2BEF-0A88-755E-2971949B2C84}"/>
              </a:ext>
            </a:extLst>
          </p:cNvPr>
          <p:cNvSpPr/>
          <p:nvPr/>
        </p:nvSpPr>
        <p:spPr>
          <a:xfrm>
            <a:off x="5496729" y="4521628"/>
            <a:ext cx="1394849" cy="839492"/>
          </a:xfrm>
          <a:prstGeom prst="rect">
            <a:avLst/>
          </a:prstGeom>
          <a:solidFill>
            <a:srgbClr val="ED7D3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b="1" err="1">
                <a:cs typeface="Calibri"/>
              </a:rPr>
              <a:t>DirEve</a:t>
            </a:r>
            <a:endParaRPr lang="en-US" sz="1400" b="1">
              <a:cs typeface="Calibri"/>
            </a:endParaRPr>
          </a:p>
          <a:p>
            <a:pPr algn="ctr"/>
            <a:r>
              <a:rPr lang="en-US" sz="1400" b="1">
                <a:cs typeface="Calibri"/>
              </a:rPr>
              <a:t>Directorio de </a:t>
            </a:r>
            <a:r>
              <a:rPr lang="en-US" sz="1400" b="1" err="1">
                <a:cs typeface="Calibri"/>
              </a:rPr>
              <a:t>Eventos</a:t>
            </a:r>
            <a:endParaRPr lang="en-US" sz="1400" b="1">
              <a:cs typeface="Calibri"/>
            </a:endParaRPr>
          </a:p>
        </p:txBody>
      </p:sp>
      <p:sp>
        <p:nvSpPr>
          <p:cNvPr id="17" name="Rectangle 16">
            <a:extLst>
              <a:ext uri="{FF2B5EF4-FFF2-40B4-BE49-F238E27FC236}">
                <a16:creationId xmlns:a16="http://schemas.microsoft.com/office/drawing/2014/main" id="{62AB2BEF-384F-54D3-5E8D-6247793491D5}"/>
              </a:ext>
            </a:extLst>
          </p:cNvPr>
          <p:cNvSpPr/>
          <p:nvPr/>
        </p:nvSpPr>
        <p:spPr>
          <a:xfrm>
            <a:off x="8854699" y="4444138"/>
            <a:ext cx="1239864" cy="916983"/>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b="1">
                <a:cs typeface="Calibri"/>
              </a:rPr>
              <a:t>Leyes</a:t>
            </a:r>
            <a:endParaRPr lang="en-US" sz="1400">
              <a:cs typeface="Calibri"/>
            </a:endParaRPr>
          </a:p>
          <a:p>
            <a:pPr algn="ctr"/>
            <a:r>
              <a:rPr lang="en-US" sz="1400" b="1">
                <a:cs typeface="Calibri"/>
              </a:rPr>
              <a:t>Legislación </a:t>
            </a:r>
            <a:r>
              <a:rPr lang="en-US" sz="1400" b="1" err="1">
                <a:cs typeface="Calibri"/>
              </a:rPr>
              <a:t>en</a:t>
            </a:r>
            <a:r>
              <a:rPr lang="en-US" sz="1400" b="1">
                <a:cs typeface="Calibri"/>
              </a:rPr>
              <a:t> Salud</a:t>
            </a:r>
            <a:endParaRPr lang="en-US" sz="1400">
              <a:cs typeface="Calibri"/>
            </a:endParaRPr>
          </a:p>
        </p:txBody>
      </p:sp>
      <p:pic>
        <p:nvPicPr>
          <p:cNvPr id="19" name="Graphic 11" descr="Daily calendar with solid fill">
            <a:extLst>
              <a:ext uri="{FF2B5EF4-FFF2-40B4-BE49-F238E27FC236}">
                <a16:creationId xmlns:a16="http://schemas.microsoft.com/office/drawing/2014/main" id="{E35BB9A1-563E-9BAE-8989-6DE3F3FE5EE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806699" y="3798377"/>
            <a:ext cx="772332" cy="772333"/>
          </a:xfrm>
          <a:prstGeom prst="rect">
            <a:avLst/>
          </a:prstGeom>
        </p:spPr>
      </p:pic>
      <p:pic>
        <p:nvPicPr>
          <p:cNvPr id="21" name="Graphic 12" descr="Internet with solid fill">
            <a:extLst>
              <a:ext uri="{FF2B5EF4-FFF2-40B4-BE49-F238E27FC236}">
                <a16:creationId xmlns:a16="http://schemas.microsoft.com/office/drawing/2014/main" id="{3A5A9C55-6532-3763-1A78-F663CDD1564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269782" y="3643393"/>
            <a:ext cx="978977" cy="978976"/>
          </a:xfrm>
          <a:prstGeom prst="rect">
            <a:avLst/>
          </a:prstGeom>
        </p:spPr>
      </p:pic>
      <p:pic>
        <p:nvPicPr>
          <p:cNvPr id="23" name="Graphic 13" descr="Gavel with solid fill">
            <a:extLst>
              <a:ext uri="{FF2B5EF4-FFF2-40B4-BE49-F238E27FC236}">
                <a16:creationId xmlns:a16="http://schemas.microsoft.com/office/drawing/2014/main" id="{880C7627-E0C9-CFB4-2554-4150FBF2A6A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048428" y="3643392"/>
            <a:ext cx="617349" cy="604435"/>
          </a:xfrm>
          <a:prstGeom prst="rect">
            <a:avLst/>
          </a:prstGeom>
        </p:spPr>
      </p:pic>
      <p:pic>
        <p:nvPicPr>
          <p:cNvPr id="25" name="Graphic 16" descr="Classroom with solid fill">
            <a:extLst>
              <a:ext uri="{FF2B5EF4-FFF2-40B4-BE49-F238E27FC236}">
                <a16:creationId xmlns:a16="http://schemas.microsoft.com/office/drawing/2014/main" id="{C1FD12A5-3927-2A7F-50DD-9657577296C3}"/>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370250" y="3708775"/>
            <a:ext cx="694841" cy="759419"/>
          </a:xfrm>
          <a:prstGeom prst="rect">
            <a:avLst/>
          </a:prstGeom>
        </p:spPr>
      </p:pic>
      <p:pic>
        <p:nvPicPr>
          <p:cNvPr id="27" name="Graphic 17" descr="Books on shelf with solid fill">
            <a:extLst>
              <a:ext uri="{FF2B5EF4-FFF2-40B4-BE49-F238E27FC236}">
                <a16:creationId xmlns:a16="http://schemas.microsoft.com/office/drawing/2014/main" id="{30849806-EA22-2AB3-AEE3-407836B4C2B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2539139" y="3733800"/>
            <a:ext cx="914400" cy="914400"/>
          </a:xfrm>
          <a:prstGeom prst="rect">
            <a:avLst/>
          </a:prstGeom>
        </p:spPr>
      </p:pic>
      <p:pic>
        <p:nvPicPr>
          <p:cNvPr id="29" name="Graphic 13" descr="Camera with solid fill">
            <a:extLst>
              <a:ext uri="{FF2B5EF4-FFF2-40B4-BE49-F238E27FC236}">
                <a16:creationId xmlns:a16="http://schemas.microsoft.com/office/drawing/2014/main" id="{83F98A83-2810-4C88-12C4-BE5C9F4013D2}"/>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0714495" y="3862952"/>
            <a:ext cx="772332" cy="798163"/>
          </a:xfrm>
          <a:prstGeom prst="rect">
            <a:avLst/>
          </a:prstGeom>
        </p:spPr>
      </p:pic>
      <p:sp>
        <p:nvSpPr>
          <p:cNvPr id="32" name="Rectangle 31">
            <a:extLst>
              <a:ext uri="{FF2B5EF4-FFF2-40B4-BE49-F238E27FC236}">
                <a16:creationId xmlns:a16="http://schemas.microsoft.com/office/drawing/2014/main" id="{1FE1EF46-2515-8824-7E50-ACD4ED3B859D}"/>
              </a:ext>
            </a:extLst>
          </p:cNvPr>
          <p:cNvSpPr/>
          <p:nvPr/>
        </p:nvSpPr>
        <p:spPr>
          <a:xfrm>
            <a:off x="1906291" y="4573290"/>
            <a:ext cx="2169762" cy="671593"/>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b="1" err="1">
                <a:cs typeface="Calibri"/>
              </a:rPr>
              <a:t>SeCS</a:t>
            </a:r>
            <a:endParaRPr lang="en-US" sz="1400">
              <a:cs typeface="Calibri"/>
            </a:endParaRPr>
          </a:p>
          <a:p>
            <a:pPr algn="ctr"/>
            <a:r>
              <a:rPr lang="en-US" sz="1400" b="1" err="1">
                <a:cs typeface="Calibri"/>
              </a:rPr>
              <a:t>Seriados</a:t>
            </a:r>
            <a:r>
              <a:rPr lang="en-US" sz="1400" b="1">
                <a:cs typeface="Calibri"/>
              </a:rPr>
              <a:t> </a:t>
            </a:r>
            <a:r>
              <a:rPr lang="en-US" sz="1400" b="1" err="1">
                <a:cs typeface="Calibri"/>
              </a:rPr>
              <a:t>en</a:t>
            </a:r>
            <a:r>
              <a:rPr lang="en-US" sz="1400" b="1">
                <a:cs typeface="Calibri"/>
              </a:rPr>
              <a:t> </a:t>
            </a:r>
            <a:r>
              <a:rPr lang="en-US" sz="1400" b="1" err="1">
                <a:cs typeface="Calibri"/>
              </a:rPr>
              <a:t>Ciencias</a:t>
            </a:r>
            <a:r>
              <a:rPr lang="en-US" sz="1400" b="1">
                <a:cs typeface="Calibri"/>
              </a:rPr>
              <a:t> de Salud</a:t>
            </a:r>
          </a:p>
        </p:txBody>
      </p:sp>
      <p:sp>
        <p:nvSpPr>
          <p:cNvPr id="33" name="TextBox 32">
            <a:extLst>
              <a:ext uri="{FF2B5EF4-FFF2-40B4-BE49-F238E27FC236}">
                <a16:creationId xmlns:a16="http://schemas.microsoft.com/office/drawing/2014/main" id="{26F0F7F9-D349-D148-10A2-BB5278B0B7E2}"/>
              </a:ext>
            </a:extLst>
          </p:cNvPr>
          <p:cNvSpPr txBox="1"/>
          <p:nvPr/>
        </p:nvSpPr>
        <p:spPr>
          <a:xfrm>
            <a:off x="216977" y="5822195"/>
            <a:ext cx="8748789" cy="707886"/>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err="1">
                <a:cs typeface="Calibri"/>
              </a:rPr>
              <a:t>Políticas</a:t>
            </a:r>
            <a:r>
              <a:rPr lang="en-US" sz="2000" dirty="0">
                <a:cs typeface="Calibri"/>
              </a:rPr>
              <a:t> de Salud </a:t>
            </a:r>
            <a:r>
              <a:rPr lang="en-US" sz="2000" dirty="0" err="1">
                <a:cs typeface="Calibri"/>
              </a:rPr>
              <a:t>Nacionales</a:t>
            </a:r>
            <a:r>
              <a:rPr lang="en-US" sz="2000" dirty="0">
                <a:cs typeface="Calibri"/>
              </a:rPr>
              <a:t>/</a:t>
            </a:r>
            <a:r>
              <a:rPr lang="en-US" sz="2000" dirty="0" err="1">
                <a:cs typeface="Calibri"/>
              </a:rPr>
              <a:t>Regionales</a:t>
            </a:r>
            <a:r>
              <a:rPr lang="en-US" sz="2000" dirty="0">
                <a:cs typeface="Calibri"/>
              </a:rPr>
              <a:t> – </a:t>
            </a:r>
            <a:r>
              <a:rPr lang="en-US" sz="2000" dirty="0" err="1">
                <a:cs typeface="Calibri"/>
              </a:rPr>
              <a:t>Prioridades</a:t>
            </a:r>
            <a:r>
              <a:rPr lang="en-US" sz="2000" dirty="0">
                <a:cs typeface="Calibri"/>
              </a:rPr>
              <a:t> de Salud – Agenda 2030 - ODS - Plano </a:t>
            </a:r>
            <a:r>
              <a:rPr lang="en-US" sz="2000" dirty="0" err="1">
                <a:cs typeface="Calibri"/>
              </a:rPr>
              <a:t>Estratégico</a:t>
            </a:r>
            <a:r>
              <a:rPr lang="en-US" sz="2000" dirty="0">
                <a:cs typeface="Calibri"/>
              </a:rPr>
              <a:t> </a:t>
            </a:r>
            <a:r>
              <a:rPr lang="en-US" sz="2000" dirty="0" err="1">
                <a:cs typeface="Calibri"/>
              </a:rPr>
              <a:t>Nacionales</a:t>
            </a:r>
            <a:r>
              <a:rPr lang="en-US" sz="2000" dirty="0">
                <a:cs typeface="Calibri"/>
              </a:rPr>
              <a:t> – </a:t>
            </a:r>
            <a:r>
              <a:rPr lang="en-US" sz="2000" dirty="0" err="1">
                <a:cs typeface="Calibri"/>
              </a:rPr>
              <a:t>Politicas</a:t>
            </a:r>
            <a:r>
              <a:rPr lang="en-US" sz="2000" dirty="0">
                <a:cs typeface="Calibri"/>
              </a:rPr>
              <a:t> de </a:t>
            </a:r>
            <a:r>
              <a:rPr lang="en-US" sz="2000" dirty="0" err="1">
                <a:cs typeface="Calibri"/>
              </a:rPr>
              <a:t>Acceso</a:t>
            </a:r>
            <a:r>
              <a:rPr lang="en-US" sz="2000" dirty="0">
                <a:cs typeface="Calibri"/>
              </a:rPr>
              <a:t> Abierto</a:t>
            </a:r>
          </a:p>
        </p:txBody>
      </p:sp>
    </p:spTree>
    <p:extLst>
      <p:ext uri="{BB962C8B-B14F-4D97-AF65-F5344CB8AC3E}">
        <p14:creationId xmlns:p14="http://schemas.microsoft.com/office/powerpoint/2010/main" val="1889112673"/>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Flow_SignoffStatus xmlns="d0b062d6-04b0-42b2-8da4-328e5eddc887" xsi:nil="true"/>
    <SecurityClearance xmlns="d0b062d6-04b0-42b2-8da4-328e5eddc887" xsi:nil="true"/>
    <Lilian xmlns="d0b062d6-04b0-42b2-8da4-328e5eddc887" xsi:nil="true"/>
    <DocumentID xmlns="82b74cde-721b-4900-965b-f4b64e850898" xsi:nil="true"/>
    <SharedWithUsers xmlns="ce88b3b2-2283-476c-a42e-f70cbf0d0ea2">
      <UserInfo>
        <DisplayName>Barretto, Marcia Y. (BIR)</DisplayName>
        <AccountId>21</AccountId>
        <AccountType/>
      </UserInfo>
      <UserInfo>
        <DisplayName>Valentin, Silvia (BIR)</DisplayName>
        <AccountId>23</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OPAS" ma:contentTypeID="0x010100D9D66CEC5F2C404782F911C86DB1F77300943D3F739B659647BD5CFC479406D26F" ma:contentTypeVersion="29" ma:contentTypeDescription="Tipo de conteúdo para documento OPAS" ma:contentTypeScope="" ma:versionID="75ef07a48a7417a09552bf4dc067220d">
  <xsd:schema xmlns:xsd="http://www.w3.org/2001/XMLSchema" xmlns:xs="http://www.w3.org/2001/XMLSchema" xmlns:p="http://schemas.microsoft.com/office/2006/metadata/properties" xmlns:ns2="82b74cde-721b-4900-965b-f4b64e850898" xmlns:ns3="d0b062d6-04b0-42b2-8da4-328e5eddc887" xmlns:ns4="ce88b3b2-2283-476c-a42e-f70cbf0d0ea2" targetNamespace="http://schemas.microsoft.com/office/2006/metadata/properties" ma:root="true" ma:fieldsID="3339abf136fd99693945ba045f5ec521" ns2:_="" ns3:_="" ns4:_="">
    <xsd:import namespace="82b74cde-721b-4900-965b-f4b64e850898"/>
    <xsd:import namespace="d0b062d6-04b0-42b2-8da4-328e5eddc887"/>
    <xsd:import namespace="ce88b3b2-2283-476c-a42e-f70cbf0d0ea2"/>
    <xsd:element name="properties">
      <xsd:complexType>
        <xsd:sequence>
          <xsd:element name="documentManagement">
            <xsd:complexType>
              <xsd:all>
                <xsd:element ref="ns2:DocumentID" minOccurs="0"/>
                <xsd:element ref="ns3:SecurityClearance"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OCR" minOccurs="0"/>
                <xsd:element ref="ns4:SharedWithUsers" minOccurs="0"/>
                <xsd:element ref="ns4:SharedWithDetails" minOccurs="0"/>
                <xsd:element ref="ns3:MediaServiceAutoKeyPoints" minOccurs="0"/>
                <xsd:element ref="ns3:MediaServiceKeyPoints" minOccurs="0"/>
                <xsd:element ref="ns3:Lilian" minOccurs="0"/>
                <xsd:element ref="ns3:_Flow_SignoffStatu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b74cde-721b-4900-965b-f4b64e850898" elementFormDefault="qualified">
    <xsd:import namespace="http://schemas.microsoft.com/office/2006/documentManagement/types"/>
    <xsd:import namespace="http://schemas.microsoft.com/office/infopath/2007/PartnerControls"/>
    <xsd:element name="DocumentID" ma:index="8" nillable="true" ma:displayName="Número de documento" ma:internalName="DocumentID" ma:readOnly="false">
      <xsd:simpleType>
        <xsd:restriction base="dms:Text">
          <xsd:maxLength value="16"/>
        </xsd:restriction>
      </xsd:simpleType>
    </xsd:element>
  </xsd:schema>
  <xsd:schema xmlns:xsd="http://www.w3.org/2001/XMLSchema" xmlns:xs="http://www.w3.org/2001/XMLSchema" xmlns:dms="http://schemas.microsoft.com/office/2006/documentManagement/types" xmlns:pc="http://schemas.microsoft.com/office/infopath/2007/PartnerControls" targetNamespace="d0b062d6-04b0-42b2-8da4-328e5eddc887" elementFormDefault="qualified">
    <xsd:import namespace="http://schemas.microsoft.com/office/2006/documentManagement/types"/>
    <xsd:import namespace="http://schemas.microsoft.com/office/infopath/2007/PartnerControls"/>
    <xsd:element name="SecurityClearance" ma:index="9" nillable="true" ma:displayName="Classificação de segurança" ma:list="{49e70423-32a3-45ac-85d6-aaeec80bf6dc}" ma:internalName="SecurityClearance" ma:readOnly="false" ma:showField="PT_x002d_BR" ma:web="82b74cde-721b-4900-965b-f4b64e850898">
      <xsd:simpleType>
        <xsd:restriction base="dms:Lookup"/>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Lilian" ma:index="22" nillable="true" ma:displayName="Lilian" ma:description="Date of creation&#10;" ma:format="DateOnly" ma:internalName="Lilian">
      <xsd:simpleType>
        <xsd:restriction base="dms:DateTime"/>
      </xsd:simpleType>
    </xsd:element>
    <xsd:element name="_Flow_SignoffStatus" ma:index="23" nillable="true" ma:displayName="Sign-off status" ma:internalName="Sign_x002d_off_x0020_status">
      <xsd:simpleType>
        <xsd:restriction base="dms:Text"/>
      </xsd:simpleType>
    </xsd:element>
    <xsd:element name="MediaLengthInSeconds" ma:index="24"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e88b3b2-2283-476c-a42e-f70cbf0d0ea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AC95713-D544-41E8-84E3-BE5DC9685FBC}">
  <ds:schemaRefs>
    <ds:schemaRef ds:uri="82b74cde-721b-4900-965b-f4b64e850898"/>
    <ds:schemaRef ds:uri="ce88b3b2-2283-476c-a42e-f70cbf0d0ea2"/>
    <ds:schemaRef ds:uri="d0b062d6-04b0-42b2-8da4-328e5eddc887"/>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F1FAC132-12B0-4045-AD41-68728797A35B}">
  <ds:schemaRefs>
    <ds:schemaRef ds:uri="http://schemas.microsoft.com/sharepoint/v3/contenttype/forms"/>
  </ds:schemaRefs>
</ds:datastoreItem>
</file>

<file path=customXml/itemProps3.xml><?xml version="1.0" encoding="utf-8"?>
<ds:datastoreItem xmlns:ds="http://schemas.openxmlformats.org/officeDocument/2006/customXml" ds:itemID="{22F16B6F-1C7D-4A78-A8A6-9B90B20A31C3}">
  <ds:schemaRefs>
    <ds:schemaRef ds:uri="82b74cde-721b-4900-965b-f4b64e850898"/>
    <ds:schemaRef ds:uri="ce88b3b2-2283-476c-a42e-f70cbf0d0ea2"/>
    <ds:schemaRef ds:uri="d0b062d6-04b0-42b2-8da4-328e5eddc88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87</TotalTime>
  <Words>1550</Words>
  <Application>Microsoft Office PowerPoint</Application>
  <PresentationFormat>Widescreen</PresentationFormat>
  <Paragraphs>255</Paragraphs>
  <Slides>28</Slides>
  <Notes>7</Notes>
  <HiddenSlides>0</HiddenSlides>
  <MMClips>0</MMClips>
  <ScaleCrop>false</ScaleCrop>
  <HeadingPairs>
    <vt:vector size="6" baseType="variant">
      <vt:variant>
        <vt:lpstr>Fontes usadas</vt:lpstr>
      </vt:variant>
      <vt:variant>
        <vt:i4>7</vt:i4>
      </vt:variant>
      <vt:variant>
        <vt:lpstr>Tema</vt:lpstr>
      </vt:variant>
      <vt:variant>
        <vt:i4>1</vt:i4>
      </vt:variant>
      <vt:variant>
        <vt:lpstr>Títulos de slides</vt:lpstr>
      </vt:variant>
      <vt:variant>
        <vt:i4>28</vt:i4>
      </vt:variant>
    </vt:vector>
  </HeadingPairs>
  <TitlesOfParts>
    <vt:vector size="36" baseType="lpstr">
      <vt:lpstr>Arial</vt:lpstr>
      <vt:lpstr>Arial Nova</vt:lpstr>
      <vt:lpstr>Calibri</vt:lpstr>
      <vt:lpstr>Calibri Light</vt:lpstr>
      <vt:lpstr>Open Sans</vt:lpstr>
      <vt:lpstr>Rastanty Cortez</vt:lpstr>
      <vt:lpstr>Segoe UI</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Cómo desarrollar una instancia de la Red BVS</vt:lpstr>
      <vt:lpstr>Planificación</vt:lpstr>
      <vt:lpstr>Estructura de gobernanza</vt:lpstr>
      <vt:lpstr>Plan de Acción y Trabajo Cooperativo</vt:lpstr>
      <vt:lpstr>Desarrollo del Portal</vt:lpstr>
      <vt:lpstr>Modelo de Madurez</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Pierri, Marina de Sene (BIR)</dc:creator>
  <cp:lastModifiedBy>Sousa, Juliana (BIR)</cp:lastModifiedBy>
  <cp:revision>3</cp:revision>
  <dcterms:created xsi:type="dcterms:W3CDTF">2022-03-04T13:30:08Z</dcterms:created>
  <dcterms:modified xsi:type="dcterms:W3CDTF">2022-04-13T16:28:08Z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0x010100D9D66CEC5F2C404782F911C86DB1F77300943D3F739B659647BD5CFC479406D26F</vt:lpwstr>
  </property>
</Properties>
</file>