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0" r:id="rId2"/>
    <p:sldMasterId id="2147483672" r:id="rId3"/>
  </p:sldMasterIdLst>
  <p:notesMasterIdLst>
    <p:notesMasterId r:id="rId15"/>
  </p:notesMasterIdLst>
  <p:sldIdLst>
    <p:sldId id="256" r:id="rId4"/>
    <p:sldId id="285" r:id="rId5"/>
    <p:sldId id="290" r:id="rId6"/>
    <p:sldId id="289" r:id="rId7"/>
    <p:sldId id="291" r:id="rId8"/>
    <p:sldId id="283" r:id="rId9"/>
    <p:sldId id="292" r:id="rId10"/>
    <p:sldId id="286" r:id="rId11"/>
    <p:sldId id="287" r:id="rId12"/>
    <p:sldId id="288" r:id="rId13"/>
    <p:sldId id="294" r:id="rId14"/>
  </p:sldIdLst>
  <p:sldSz cx="12192000" cy="6858000"/>
  <p:notesSz cx="7099300" cy="10234613"/>
  <p:defaultTex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1E85"/>
    <a:srgbClr val="E91584"/>
    <a:srgbClr val="F577C3"/>
    <a:srgbClr val="363D91"/>
    <a:srgbClr val="151462"/>
    <a:srgbClr val="EA1585"/>
    <a:srgbClr val="595959"/>
    <a:srgbClr val="B4C7E7"/>
    <a:srgbClr val="2B2967"/>
    <a:srgbClr val="EA801C"/>
  </p:clrMru>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883" autoAdjust="0"/>
  </p:normalViewPr>
  <p:slideViewPr>
    <p:cSldViewPr>
      <p:cViewPr varScale="1">
        <p:scale>
          <a:sx n="54" d="100"/>
          <a:sy n="54" d="100"/>
        </p:scale>
        <p:origin x="1512" y="41"/>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306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4021294" y="0"/>
            <a:ext cx="3076363" cy="513064"/>
          </a:xfrm>
          <a:prstGeom prst="rect">
            <a:avLst/>
          </a:prstGeom>
        </p:spPr>
        <p:txBody>
          <a:bodyPr vert="horz" lIns="91440" tIns="45720" rIns="91440" bIns="45720" rtlCol="0"/>
          <a:lstStyle>
            <a:lvl1pPr algn="r">
              <a:defRPr sz="1200"/>
            </a:lvl1pPr>
          </a:lstStyle>
          <a:p>
            <a:fld id="{5DFF544C-5DB2-480D-AD4C-33180BF24F82}" type="datetimeFigureOut">
              <a:rPr lang="en-GB" smtClean="0"/>
              <a:t>08/04/2022</a:t>
            </a:fld>
            <a:endParaRPr lang="en-GB"/>
          </a:p>
        </p:txBody>
      </p:sp>
      <p:sp>
        <p:nvSpPr>
          <p:cNvPr id="4" name="Slide Image Placeholder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709930" y="4925407"/>
            <a:ext cx="5679440" cy="402987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721550"/>
            <a:ext cx="3076363" cy="513063"/>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4021294" y="9721550"/>
            <a:ext cx="3076363" cy="513063"/>
          </a:xfrm>
          <a:prstGeom prst="rect">
            <a:avLst/>
          </a:prstGeom>
        </p:spPr>
        <p:txBody>
          <a:bodyPr vert="horz" lIns="91440" tIns="45720" rIns="91440" bIns="45720" rtlCol="0" anchor="b"/>
          <a:lstStyle>
            <a:lvl1pPr algn="r">
              <a:defRPr sz="1200"/>
            </a:lvl1pPr>
          </a:lstStyle>
          <a:p>
            <a:fld id="{5AAFEC40-0209-436B-976C-5915E744C8C9}" type="slidenum">
              <a:rPr lang="en-GB" smtClean="0"/>
              <a:t>‹#›</a:t>
            </a:fld>
            <a:endParaRPr lang="en-GB"/>
          </a:p>
        </p:txBody>
      </p:sp>
    </p:spTree>
    <p:extLst>
      <p:ext uri="{BB962C8B-B14F-4D97-AF65-F5344CB8AC3E}">
        <p14:creationId xmlns:p14="http://schemas.microsoft.com/office/powerpoint/2010/main" val="2019351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AAFEC40-0209-436B-976C-5915E744C8C9}" type="slidenum">
              <a:rPr lang="en-GB" smtClean="0"/>
              <a:t>11</a:t>
            </a:fld>
            <a:endParaRPr lang="en-GB"/>
          </a:p>
        </p:txBody>
      </p:sp>
    </p:spTree>
    <p:extLst>
      <p:ext uri="{BB962C8B-B14F-4D97-AF65-F5344CB8AC3E}">
        <p14:creationId xmlns:p14="http://schemas.microsoft.com/office/powerpoint/2010/main" val="2515588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userDrawn="1">
  <p:cSld name="Title Slide">
    <p:spTree>
      <p:nvGrpSpPr>
        <p:cNvPr id="1" name=""/>
        <p:cNvGrpSpPr/>
        <p:nvPr/>
      </p:nvGrpSpPr>
      <p:grpSpPr bwMode="auto">
        <a:xfrm>
          <a:off x="0" y="0"/>
          <a:ext cx="0" cy="0"/>
          <a:chOff x="0" y="0"/>
          <a:chExt cx="0" cy="0"/>
        </a:xfrm>
      </p:grpSpPr>
      <p:sp>
        <p:nvSpPr>
          <p:cNvPr id="4" name="Title 1"/>
          <p:cNvSpPr>
            <a:spLocks noGrp="1"/>
          </p:cNvSpPr>
          <p:nvPr>
            <p:ph type="ctrTitle"/>
          </p:nvPr>
        </p:nvSpPr>
        <p:spPr bwMode="auto">
          <a:xfrm>
            <a:off x="1524000" y="1122363"/>
            <a:ext cx="9144000" cy="2387600"/>
          </a:xfrm>
        </p:spPr>
        <p:txBody>
          <a:bodyPr anchor="b"/>
          <a:lstStyle>
            <a:lvl1pPr algn="ctr">
              <a:defRPr sz="6000"/>
            </a:lvl1pPr>
          </a:lstStyle>
          <a:p>
            <a:pPr>
              <a:defRPr/>
            </a:pPr>
            <a:r>
              <a:rPr lang="en-US"/>
              <a:t>Click to edit Master title style</a:t>
            </a:r>
            <a:endParaRPr lang="en-GB"/>
          </a:p>
        </p:txBody>
      </p:sp>
      <p:sp>
        <p:nvSpPr>
          <p:cNvPr id="5" name="Subtitle 2"/>
          <p:cNvSpPr>
            <a:spLocks noGrp="1"/>
          </p:cNvSpPr>
          <p:nvPr>
            <p:ph type="subTitle" idx="1"/>
          </p:nvPr>
        </p:nvSpPr>
        <p:spPr bwMode="auto">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Master subtitle style</a:t>
            </a:r>
            <a:endParaRPr lang="en-GB"/>
          </a:p>
        </p:txBody>
      </p:sp>
      <p:sp>
        <p:nvSpPr>
          <p:cNvPr id="6" name="Date Placeholder 3"/>
          <p:cNvSpPr>
            <a:spLocks noGrp="1"/>
          </p:cNvSpPr>
          <p:nvPr>
            <p:ph type="dt" sz="half" idx="10"/>
          </p:nvPr>
        </p:nvSpPr>
        <p:spPr bwMode="auto"/>
        <p:txBody>
          <a:bodyPr/>
          <a:lstStyle/>
          <a:p>
            <a:pPr>
              <a:defRPr/>
            </a:pPr>
            <a:fld id="{AF17B6CF-0257-4EB4-AC2F-B4F653759231}" type="datetimeFigureOut">
              <a:rPr lang="en-GB"/>
              <a:t>08/04/2022</a:t>
            </a:fld>
            <a:endParaRPr lang="en-GB"/>
          </a:p>
        </p:txBody>
      </p:sp>
      <p:sp>
        <p:nvSpPr>
          <p:cNvPr id="7" name="Footer Placeholder 4"/>
          <p:cNvSpPr>
            <a:spLocks noGrp="1"/>
          </p:cNvSpPr>
          <p:nvPr>
            <p:ph type="ftr" sz="quarter" idx="11"/>
          </p:nvPr>
        </p:nvSpPr>
        <p:spPr bwMode="auto"/>
        <p:txBody>
          <a:bodyPr/>
          <a:lstStyle/>
          <a:p>
            <a:pPr>
              <a:defRPr/>
            </a:pPr>
            <a:endParaRPr lang="en-GB"/>
          </a:p>
        </p:txBody>
      </p:sp>
      <p:sp>
        <p:nvSpPr>
          <p:cNvPr id="8" name="Slide Number Placeholder 5"/>
          <p:cNvSpPr>
            <a:spLocks noGrp="1"/>
          </p:cNvSpPr>
          <p:nvPr>
            <p:ph type="sldNum" sz="quarter" idx="12"/>
          </p:nvPr>
        </p:nvSpPr>
        <p:spPr bwMode="auto"/>
        <p:txBody>
          <a:bodyPr/>
          <a:lstStyle/>
          <a:p>
            <a:pPr>
              <a:defRPr/>
            </a:pPr>
            <a:fld id="{4A8978DA-4106-4236-AE89-7AD53C83A9B5}" type="slidenum">
              <a:rPr lang="en-GB"/>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type="vertTx" preserve="1" userDrawn="1">
  <p:cSld name="Title and Vertical Text">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defRPr/>
            </a:pPr>
            <a:r>
              <a:rPr lang="en-US"/>
              <a:t>Click to edit Master title style</a:t>
            </a:r>
            <a:endParaRPr lang="en-GB"/>
          </a:p>
        </p:txBody>
      </p:sp>
      <p:sp>
        <p:nvSpPr>
          <p:cNvPr id="5" name="Vertical Text Placeholder 2"/>
          <p:cNvSpPr>
            <a:spLocks noGrp="1"/>
          </p:cNvSpPr>
          <p:nvPr>
            <p:ph type="body" orient="vert" idx="1"/>
          </p:nvPr>
        </p:nvSpPr>
        <p:spPr bwMode="auto"/>
        <p:txBody>
          <a:bodyPr vert="eaVert"/>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6" name="Date Placeholder 3"/>
          <p:cNvSpPr>
            <a:spLocks noGrp="1"/>
          </p:cNvSpPr>
          <p:nvPr>
            <p:ph type="dt" sz="half" idx="10"/>
          </p:nvPr>
        </p:nvSpPr>
        <p:spPr bwMode="auto"/>
        <p:txBody>
          <a:bodyPr/>
          <a:lstStyle/>
          <a:p>
            <a:pPr>
              <a:defRPr/>
            </a:pPr>
            <a:fld id="{AF17B6CF-0257-4EB4-AC2F-B4F653759231}" type="datetimeFigureOut">
              <a:rPr lang="en-GB"/>
              <a:t>08/04/2022</a:t>
            </a:fld>
            <a:endParaRPr lang="en-GB"/>
          </a:p>
        </p:txBody>
      </p:sp>
      <p:sp>
        <p:nvSpPr>
          <p:cNvPr id="7" name="Footer Placeholder 4"/>
          <p:cNvSpPr>
            <a:spLocks noGrp="1"/>
          </p:cNvSpPr>
          <p:nvPr>
            <p:ph type="ftr" sz="quarter" idx="11"/>
          </p:nvPr>
        </p:nvSpPr>
        <p:spPr bwMode="auto"/>
        <p:txBody>
          <a:bodyPr/>
          <a:lstStyle/>
          <a:p>
            <a:pPr>
              <a:defRPr/>
            </a:pPr>
            <a:endParaRPr lang="en-GB"/>
          </a:p>
        </p:txBody>
      </p:sp>
      <p:sp>
        <p:nvSpPr>
          <p:cNvPr id="8" name="Slide Number Placeholder 5"/>
          <p:cNvSpPr>
            <a:spLocks noGrp="1"/>
          </p:cNvSpPr>
          <p:nvPr>
            <p:ph type="sldNum" sz="quarter" idx="12"/>
          </p:nvPr>
        </p:nvSpPr>
        <p:spPr bwMode="auto"/>
        <p:txBody>
          <a:bodyPr/>
          <a:lstStyle/>
          <a:p>
            <a:pPr>
              <a:defRPr/>
            </a:pPr>
            <a:fld id="{4A8978DA-4106-4236-AE89-7AD53C83A9B5}" type="slidenum">
              <a:rPr lang="en-GB"/>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Vertical Title and Text">
    <p:spTree>
      <p:nvGrpSpPr>
        <p:cNvPr id="1" name=""/>
        <p:cNvGrpSpPr/>
        <p:nvPr/>
      </p:nvGrpSpPr>
      <p:grpSpPr bwMode="auto">
        <a:xfrm>
          <a:off x="0" y="0"/>
          <a:ext cx="0" cy="0"/>
          <a:chOff x="0" y="0"/>
          <a:chExt cx="0" cy="0"/>
        </a:xfrm>
      </p:grpSpPr>
      <p:sp>
        <p:nvSpPr>
          <p:cNvPr id="4" name="Vertical Title 1"/>
          <p:cNvSpPr>
            <a:spLocks noGrp="1"/>
          </p:cNvSpPr>
          <p:nvPr>
            <p:ph type="title" orient="vert"/>
          </p:nvPr>
        </p:nvSpPr>
        <p:spPr bwMode="auto">
          <a:xfrm>
            <a:off x="8724900" y="365125"/>
            <a:ext cx="2628900" cy="5811838"/>
          </a:xfrm>
        </p:spPr>
        <p:txBody>
          <a:bodyPr vert="eaVert"/>
          <a:lstStyle/>
          <a:p>
            <a:pPr>
              <a:defRPr/>
            </a:pPr>
            <a:r>
              <a:rPr lang="en-US"/>
              <a:t>Click to edit Master title style</a:t>
            </a:r>
            <a:endParaRPr lang="en-GB"/>
          </a:p>
        </p:txBody>
      </p:sp>
      <p:sp>
        <p:nvSpPr>
          <p:cNvPr id="5" name="Vertical Text Placeholder 2"/>
          <p:cNvSpPr>
            <a:spLocks noGrp="1"/>
          </p:cNvSpPr>
          <p:nvPr>
            <p:ph type="body" orient="vert" idx="1"/>
          </p:nvPr>
        </p:nvSpPr>
        <p:spPr bwMode="auto">
          <a:xfrm>
            <a:off x="838200" y="365125"/>
            <a:ext cx="7734300" cy="5811838"/>
          </a:xfrm>
        </p:spPr>
        <p:txBody>
          <a:bodyPr vert="eaVert"/>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6" name="Date Placeholder 3"/>
          <p:cNvSpPr>
            <a:spLocks noGrp="1"/>
          </p:cNvSpPr>
          <p:nvPr>
            <p:ph type="dt" sz="half" idx="10"/>
          </p:nvPr>
        </p:nvSpPr>
        <p:spPr bwMode="auto"/>
        <p:txBody>
          <a:bodyPr/>
          <a:lstStyle/>
          <a:p>
            <a:pPr>
              <a:defRPr/>
            </a:pPr>
            <a:fld id="{AF17B6CF-0257-4EB4-AC2F-B4F653759231}" type="datetimeFigureOut">
              <a:rPr lang="en-GB"/>
              <a:t>08/04/2022</a:t>
            </a:fld>
            <a:endParaRPr lang="en-GB"/>
          </a:p>
        </p:txBody>
      </p:sp>
      <p:sp>
        <p:nvSpPr>
          <p:cNvPr id="7" name="Footer Placeholder 4"/>
          <p:cNvSpPr>
            <a:spLocks noGrp="1"/>
          </p:cNvSpPr>
          <p:nvPr>
            <p:ph type="ftr" sz="quarter" idx="11"/>
          </p:nvPr>
        </p:nvSpPr>
        <p:spPr bwMode="auto"/>
        <p:txBody>
          <a:bodyPr/>
          <a:lstStyle/>
          <a:p>
            <a:pPr>
              <a:defRPr/>
            </a:pPr>
            <a:endParaRPr lang="en-GB"/>
          </a:p>
        </p:txBody>
      </p:sp>
      <p:sp>
        <p:nvSpPr>
          <p:cNvPr id="8" name="Slide Number Placeholder 5"/>
          <p:cNvSpPr>
            <a:spLocks noGrp="1"/>
          </p:cNvSpPr>
          <p:nvPr>
            <p:ph type="sldNum" sz="quarter" idx="12"/>
          </p:nvPr>
        </p:nvSpPr>
        <p:spPr bwMode="auto"/>
        <p:txBody>
          <a:bodyPr/>
          <a:lstStyle/>
          <a:p>
            <a:pPr>
              <a:defRPr/>
            </a:pPr>
            <a:fld id="{4A8978DA-4106-4236-AE89-7AD53C83A9B5}" type="slidenum">
              <a:rPr lang="en-GB"/>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type="title" preserve="1" userDrawn="1">
  <p:cSld name="Title Slide">
    <p:spTree>
      <p:nvGrpSpPr>
        <p:cNvPr id="1" name=""/>
        <p:cNvGrpSpPr/>
        <p:nvPr/>
      </p:nvGrpSpPr>
      <p:grpSpPr bwMode="auto">
        <a:xfrm>
          <a:off x="0" y="0"/>
          <a:ext cx="0" cy="0"/>
          <a:chOff x="0" y="0"/>
          <a:chExt cx="0" cy="0"/>
        </a:xfrm>
      </p:grpSpPr>
      <p:sp>
        <p:nvSpPr>
          <p:cNvPr id="4" name="Title 1"/>
          <p:cNvSpPr>
            <a:spLocks noGrp="1"/>
          </p:cNvSpPr>
          <p:nvPr>
            <p:ph type="ctrTitle"/>
          </p:nvPr>
        </p:nvSpPr>
        <p:spPr bwMode="auto">
          <a:xfrm>
            <a:off x="1524000" y="1122363"/>
            <a:ext cx="9144000" cy="2387600"/>
          </a:xfrm>
          <a:prstGeom prst="rect">
            <a:avLst/>
          </a:prstGeom>
        </p:spPr>
        <p:txBody>
          <a:bodyPr anchor="b"/>
          <a:lstStyle>
            <a:lvl1pPr algn="ctr">
              <a:defRPr sz="6000"/>
            </a:lvl1pPr>
          </a:lstStyle>
          <a:p>
            <a:pPr>
              <a:defRPr/>
            </a:pPr>
            <a:r>
              <a:rPr lang="en-US"/>
              <a:t>Click to edit Master title style</a:t>
            </a:r>
            <a:endParaRPr lang="en-GB"/>
          </a:p>
        </p:txBody>
      </p:sp>
      <p:sp>
        <p:nvSpPr>
          <p:cNvPr id="5" name="Subtitle 2"/>
          <p:cNvSpPr>
            <a:spLocks noGrp="1"/>
          </p:cNvSpPr>
          <p:nvPr>
            <p:ph type="subTitle" idx="1"/>
          </p:nvPr>
        </p:nvSpPr>
        <p:spPr bwMode="auto">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Master subtitle style</a:t>
            </a:r>
            <a:endParaRPr lang="en-GB"/>
          </a:p>
        </p:txBody>
      </p:sp>
      <p:sp>
        <p:nvSpPr>
          <p:cNvPr id="6" name="Date Placeholder 3"/>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7" name="Footer Placeholder 4"/>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8" name="Slide Number Placeholder 5"/>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type="obj" preserve="1" userDrawn="1">
  <p:cSld name="Title and Content">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2783632" y="365125"/>
            <a:ext cx="8570168" cy="1325563"/>
          </a:xfrm>
          <a:prstGeom prst="rect">
            <a:avLst/>
          </a:prstGeom>
        </p:spPr>
        <p:txBody>
          <a:bodyPr/>
          <a:lstStyle/>
          <a:p>
            <a:pPr>
              <a:defRPr/>
            </a:pPr>
            <a:r>
              <a:rPr lang="en-US"/>
              <a:t>Click to edit Master title style</a:t>
            </a:r>
            <a:endParaRPr lang="en-GB"/>
          </a:p>
        </p:txBody>
      </p:sp>
      <p:sp>
        <p:nvSpPr>
          <p:cNvPr id="5" name="Content Placeholder 2"/>
          <p:cNvSpPr>
            <a:spLocks noGrp="1"/>
          </p:cNvSpPr>
          <p:nvPr>
            <p:ph idx="1"/>
          </p:nvPr>
        </p:nvSpPr>
        <p:spPr bwMode="auto">
          <a:xfrm>
            <a:off x="2783632" y="1825625"/>
            <a:ext cx="8570168" cy="4351338"/>
          </a:xfrm>
          <a:prstGeom prst="rect">
            <a:avLst/>
          </a:prstGeo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6" name="Date Placeholder 3"/>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7" name="Footer Placeholder 4"/>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8" name="Slide Number Placeholder 5"/>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type="secHead" preserve="1" userDrawn="1">
  <p:cSld name="Section Header">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1850" y="1709738"/>
            <a:ext cx="10515600" cy="2852737"/>
          </a:xfrm>
          <a:prstGeom prst="rect">
            <a:avLst/>
          </a:prstGeom>
        </p:spPr>
        <p:txBody>
          <a:bodyPr anchor="b"/>
          <a:lstStyle>
            <a:lvl1pPr>
              <a:defRPr sz="6000"/>
            </a:lvl1pPr>
          </a:lstStyle>
          <a:p>
            <a:pPr>
              <a:defRPr/>
            </a:pPr>
            <a:r>
              <a:rPr lang="en-US"/>
              <a:t>Click to edit Master title style</a:t>
            </a:r>
            <a:endParaRPr lang="en-GB"/>
          </a:p>
        </p:txBody>
      </p:sp>
      <p:sp>
        <p:nvSpPr>
          <p:cNvPr id="5" name="Text Placeholder 2"/>
          <p:cNvSpPr>
            <a:spLocks noGrp="1"/>
          </p:cNvSpPr>
          <p:nvPr>
            <p:ph type="body" idx="1"/>
          </p:nvPr>
        </p:nvSpPr>
        <p:spPr bwMode="auto">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en-US"/>
              <a:t>Click to edit Master text styles</a:t>
            </a:r>
            <a:endParaRPr/>
          </a:p>
        </p:txBody>
      </p:sp>
      <p:sp>
        <p:nvSpPr>
          <p:cNvPr id="6" name="Date Placeholder 3"/>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7" name="Footer Placeholder 4"/>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8" name="Slide Number Placeholder 5"/>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type="twoObj" preserve="1" userDrawn="1">
  <p:cSld name="Two Content">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2783632" y="365125"/>
            <a:ext cx="8570168" cy="1325563"/>
          </a:xfrm>
          <a:prstGeom prst="rect">
            <a:avLst/>
          </a:prstGeom>
        </p:spPr>
        <p:txBody>
          <a:bodyPr/>
          <a:lstStyle/>
          <a:p>
            <a:pPr>
              <a:defRPr/>
            </a:pPr>
            <a:r>
              <a:rPr lang="en-US"/>
              <a:t>Click to edit Master title style</a:t>
            </a:r>
            <a:endParaRPr lang="en-GB"/>
          </a:p>
        </p:txBody>
      </p:sp>
      <p:sp>
        <p:nvSpPr>
          <p:cNvPr id="5" name="Content Placeholder 2"/>
          <p:cNvSpPr>
            <a:spLocks noGrp="1"/>
          </p:cNvSpPr>
          <p:nvPr>
            <p:ph sz="half" idx="1"/>
          </p:nvPr>
        </p:nvSpPr>
        <p:spPr bwMode="auto">
          <a:xfrm>
            <a:off x="838200" y="1825625"/>
            <a:ext cx="5181600" cy="4351338"/>
          </a:xfrm>
          <a:prstGeom prst="rect">
            <a:avLst/>
          </a:prstGeo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6" name="Content Placeholder 3"/>
          <p:cNvSpPr>
            <a:spLocks noGrp="1"/>
          </p:cNvSpPr>
          <p:nvPr>
            <p:ph sz="half" idx="2"/>
          </p:nvPr>
        </p:nvSpPr>
        <p:spPr bwMode="auto">
          <a:xfrm>
            <a:off x="6172200" y="1825625"/>
            <a:ext cx="5181600" cy="4351338"/>
          </a:xfrm>
          <a:prstGeom prst="rect">
            <a:avLst/>
          </a:prstGeo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7" name="Date Placeholder 4"/>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8" name="Footer Placeholder 5"/>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9" name="Slide Number Placeholder 6"/>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Comparison">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9788" y="365125"/>
            <a:ext cx="10515600" cy="1325563"/>
          </a:xfrm>
          <a:prstGeom prst="rect">
            <a:avLst/>
          </a:prstGeom>
        </p:spPr>
        <p:txBody>
          <a:bodyPr/>
          <a:lstStyle/>
          <a:p>
            <a:pPr>
              <a:defRPr/>
            </a:pPr>
            <a:r>
              <a:rPr lang="en-US"/>
              <a:t>Click to edit Master title style</a:t>
            </a:r>
            <a:endParaRPr lang="en-GB"/>
          </a:p>
        </p:txBody>
      </p:sp>
      <p:sp>
        <p:nvSpPr>
          <p:cNvPr id="5" name="Text Placeholder 2"/>
          <p:cNvSpPr>
            <a:spLocks noGrp="1"/>
          </p:cNvSpPr>
          <p:nvPr>
            <p:ph type="body" idx="1"/>
          </p:nvPr>
        </p:nvSpPr>
        <p:spPr bwMode="auto">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US"/>
              <a:t>Click to edit Master text styles</a:t>
            </a:r>
            <a:endParaRPr/>
          </a:p>
        </p:txBody>
      </p:sp>
      <p:sp>
        <p:nvSpPr>
          <p:cNvPr id="6" name="Content Placeholder 3"/>
          <p:cNvSpPr>
            <a:spLocks noGrp="1"/>
          </p:cNvSpPr>
          <p:nvPr>
            <p:ph sz="half" idx="2"/>
          </p:nvPr>
        </p:nvSpPr>
        <p:spPr bwMode="auto">
          <a:xfrm>
            <a:off x="839788" y="2505074"/>
            <a:ext cx="5157787" cy="3684588"/>
          </a:xfrm>
          <a:prstGeom prst="rect">
            <a:avLst/>
          </a:prstGeo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7" name="Text Placeholder 4"/>
          <p:cNvSpPr>
            <a:spLocks noGrp="1"/>
          </p:cNvSpPr>
          <p:nvPr>
            <p:ph type="body" sz="quarter" idx="3"/>
          </p:nvPr>
        </p:nvSpPr>
        <p:spPr bwMode="auto">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US"/>
              <a:t>Click to edit Master text styles</a:t>
            </a:r>
            <a:endParaRPr/>
          </a:p>
        </p:txBody>
      </p:sp>
      <p:sp>
        <p:nvSpPr>
          <p:cNvPr id="8" name="Content Placeholder 5"/>
          <p:cNvSpPr>
            <a:spLocks noGrp="1"/>
          </p:cNvSpPr>
          <p:nvPr>
            <p:ph sz="quarter" idx="4"/>
          </p:nvPr>
        </p:nvSpPr>
        <p:spPr bwMode="auto">
          <a:xfrm>
            <a:off x="6172200" y="2505074"/>
            <a:ext cx="5183188" cy="3684588"/>
          </a:xfrm>
          <a:prstGeom prst="rect">
            <a:avLst/>
          </a:prstGeo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9" name="Date Placeholder 6"/>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10" name="Footer Placeholder 7"/>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11" name="Slide Number Placeholder 8"/>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type="titleOnly" preserve="1" userDrawn="1">
  <p:cSld name="Title Only">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2783632" y="365125"/>
            <a:ext cx="8570168" cy="1325563"/>
          </a:xfrm>
          <a:prstGeom prst="rect">
            <a:avLst/>
          </a:prstGeom>
        </p:spPr>
        <p:txBody>
          <a:bodyPr/>
          <a:lstStyle/>
          <a:p>
            <a:pPr>
              <a:defRPr/>
            </a:pPr>
            <a:r>
              <a:rPr lang="en-US"/>
              <a:t>Click to edit Master title style</a:t>
            </a:r>
            <a:endParaRPr lang="en-GB"/>
          </a:p>
        </p:txBody>
      </p:sp>
      <p:sp>
        <p:nvSpPr>
          <p:cNvPr id="5" name="Date Placeholder 2"/>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6" name="Footer Placeholder 3"/>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7" name="Slide Number Placeholder 4"/>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type="blank" preserve="1" userDrawn="1">
  <p:cSld name="Blank">
    <p:spTree>
      <p:nvGrpSpPr>
        <p:cNvPr id="1" name=""/>
        <p:cNvGrpSpPr/>
        <p:nvPr/>
      </p:nvGrpSpPr>
      <p:grpSpPr bwMode="auto">
        <a:xfrm>
          <a:off x="0" y="0"/>
          <a:ext cx="0" cy="0"/>
          <a:chOff x="0" y="0"/>
          <a:chExt cx="0" cy="0"/>
        </a:xfrm>
      </p:grpSpPr>
      <p:sp>
        <p:nvSpPr>
          <p:cNvPr id="4" name="Date Placeholder 1"/>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5" name="Footer Placeholder 2"/>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6" name="Slide Number Placeholder 3"/>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PhAnim="0" type="objTx" preserve="1" userDrawn="1">
  <p:cSld name="Content with Caption">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9788" y="457200"/>
            <a:ext cx="3932237" cy="1600200"/>
          </a:xfrm>
          <a:prstGeom prst="rect">
            <a:avLst/>
          </a:prstGeom>
        </p:spPr>
        <p:txBody>
          <a:bodyPr anchor="b"/>
          <a:lstStyle>
            <a:lvl1pPr>
              <a:defRPr sz="3200"/>
            </a:lvl1pPr>
          </a:lstStyle>
          <a:p>
            <a:pPr>
              <a:defRPr/>
            </a:pPr>
            <a:r>
              <a:rPr lang="en-US"/>
              <a:t>Click to edit Master title style</a:t>
            </a:r>
            <a:endParaRPr lang="en-GB"/>
          </a:p>
        </p:txBody>
      </p:sp>
      <p:sp>
        <p:nvSpPr>
          <p:cNvPr id="5" name="Content Placeholder 2"/>
          <p:cNvSpPr>
            <a:spLocks noGrp="1"/>
          </p:cNvSpPr>
          <p:nvPr>
            <p:ph idx="1"/>
          </p:nvPr>
        </p:nvSpPr>
        <p:spPr bwMode="auto">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6" name="Text Placeholder 3"/>
          <p:cNvSpPr>
            <a:spLocks noGrp="1"/>
          </p:cNvSpPr>
          <p:nvPr>
            <p:ph type="body" sz="half" idx="2"/>
          </p:nvPr>
        </p:nvSpPr>
        <p:spPr bwMode="auto">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US"/>
              <a:t>Click to edit Master text styles</a:t>
            </a:r>
            <a:endParaRPr/>
          </a:p>
        </p:txBody>
      </p:sp>
      <p:sp>
        <p:nvSpPr>
          <p:cNvPr id="7" name="Date Placeholder 4"/>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8" name="Footer Placeholder 5"/>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9" name="Slide Number Placeholder 6"/>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le and Content">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defRPr/>
            </a:pPr>
            <a:r>
              <a:rPr lang="en-US"/>
              <a:t>Click to edit Master title style</a:t>
            </a:r>
            <a:endParaRPr lang="en-GB"/>
          </a:p>
        </p:txBody>
      </p:sp>
      <p:sp>
        <p:nvSpPr>
          <p:cNvPr id="5" name="Content Placeholder 2"/>
          <p:cNvSpPr>
            <a:spLocks noGrp="1"/>
          </p:cNvSpPr>
          <p:nvPr>
            <p:ph idx="1"/>
          </p:nvPr>
        </p:nvSpPr>
        <p:spPr bwMode="auto"/>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6" name="Date Placeholder 3"/>
          <p:cNvSpPr>
            <a:spLocks noGrp="1"/>
          </p:cNvSpPr>
          <p:nvPr>
            <p:ph type="dt" sz="half" idx="10"/>
          </p:nvPr>
        </p:nvSpPr>
        <p:spPr bwMode="auto"/>
        <p:txBody>
          <a:bodyPr/>
          <a:lstStyle/>
          <a:p>
            <a:pPr>
              <a:defRPr/>
            </a:pPr>
            <a:fld id="{AF17B6CF-0257-4EB4-AC2F-B4F653759231}" type="datetimeFigureOut">
              <a:rPr lang="en-GB"/>
              <a:t>08/04/2022</a:t>
            </a:fld>
            <a:endParaRPr lang="en-GB"/>
          </a:p>
        </p:txBody>
      </p:sp>
      <p:sp>
        <p:nvSpPr>
          <p:cNvPr id="7" name="Footer Placeholder 4"/>
          <p:cNvSpPr>
            <a:spLocks noGrp="1"/>
          </p:cNvSpPr>
          <p:nvPr>
            <p:ph type="ftr" sz="quarter" idx="11"/>
          </p:nvPr>
        </p:nvSpPr>
        <p:spPr bwMode="auto"/>
        <p:txBody>
          <a:bodyPr/>
          <a:lstStyle/>
          <a:p>
            <a:pPr>
              <a:defRPr/>
            </a:pPr>
            <a:endParaRPr lang="en-GB"/>
          </a:p>
        </p:txBody>
      </p:sp>
      <p:sp>
        <p:nvSpPr>
          <p:cNvPr id="8" name="Slide Number Placeholder 5"/>
          <p:cNvSpPr>
            <a:spLocks noGrp="1"/>
          </p:cNvSpPr>
          <p:nvPr>
            <p:ph type="sldNum" sz="quarter" idx="12"/>
          </p:nvPr>
        </p:nvSpPr>
        <p:spPr bwMode="auto"/>
        <p:txBody>
          <a:bodyPr/>
          <a:lstStyle/>
          <a:p>
            <a:pPr>
              <a:defRPr/>
            </a:pPr>
            <a:fld id="{4A8978DA-4106-4236-AE89-7AD53C83A9B5}" type="slidenum">
              <a:rPr lang="en-GB"/>
              <a:t>‹#›</a:t>
            </a:fld>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PhAnim="0" type="picTx" preserve="1" userDrawn="1">
  <p:cSld name="Picture with Caption">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9788" y="457200"/>
            <a:ext cx="3932237" cy="1600200"/>
          </a:xfrm>
          <a:prstGeom prst="rect">
            <a:avLst/>
          </a:prstGeom>
        </p:spPr>
        <p:txBody>
          <a:bodyPr anchor="b"/>
          <a:lstStyle>
            <a:lvl1pPr>
              <a:defRPr sz="3200"/>
            </a:lvl1pPr>
          </a:lstStyle>
          <a:p>
            <a:pPr>
              <a:defRPr/>
            </a:pPr>
            <a:r>
              <a:rPr lang="en-US"/>
              <a:t>Click to edit Master title style</a:t>
            </a:r>
            <a:endParaRPr lang="en-GB"/>
          </a:p>
        </p:txBody>
      </p:sp>
      <p:sp>
        <p:nvSpPr>
          <p:cNvPr id="5" name="Picture Placeholder 2"/>
          <p:cNvSpPr>
            <a:spLocks noGrp="1"/>
          </p:cNvSpPr>
          <p:nvPr>
            <p:ph type="pic" idx="1"/>
          </p:nvPr>
        </p:nvSpPr>
        <p:spPr bwMode="auto">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en-GB"/>
          </a:p>
        </p:txBody>
      </p:sp>
      <p:sp>
        <p:nvSpPr>
          <p:cNvPr id="6" name="Text Placeholder 3"/>
          <p:cNvSpPr>
            <a:spLocks noGrp="1"/>
          </p:cNvSpPr>
          <p:nvPr>
            <p:ph type="body" sz="half" idx="2"/>
          </p:nvPr>
        </p:nvSpPr>
        <p:spPr bwMode="auto">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US"/>
              <a:t>Click to edit Master text styles</a:t>
            </a:r>
            <a:endParaRPr/>
          </a:p>
        </p:txBody>
      </p:sp>
      <p:sp>
        <p:nvSpPr>
          <p:cNvPr id="7" name="Date Placeholder 4"/>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8" name="Footer Placeholder 5"/>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9" name="Slide Number Placeholder 6"/>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PhAnim="0" type="vertTx" preserve="1" userDrawn="1">
  <p:cSld name="Title and Vertical Text">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2783632" y="365125"/>
            <a:ext cx="8570168" cy="1325563"/>
          </a:xfrm>
          <a:prstGeom prst="rect">
            <a:avLst/>
          </a:prstGeom>
        </p:spPr>
        <p:txBody>
          <a:bodyPr/>
          <a:lstStyle/>
          <a:p>
            <a:pPr>
              <a:defRPr/>
            </a:pPr>
            <a:r>
              <a:rPr lang="en-US"/>
              <a:t>Click to edit Master title style</a:t>
            </a:r>
            <a:endParaRPr lang="en-GB"/>
          </a:p>
        </p:txBody>
      </p:sp>
      <p:sp>
        <p:nvSpPr>
          <p:cNvPr id="5" name="Vertical Text Placeholder 2"/>
          <p:cNvSpPr>
            <a:spLocks noGrp="1"/>
          </p:cNvSpPr>
          <p:nvPr>
            <p:ph type="body" orient="vert" idx="1"/>
          </p:nvPr>
        </p:nvSpPr>
        <p:spPr bwMode="auto">
          <a:xfrm>
            <a:off x="2783632" y="1825625"/>
            <a:ext cx="8570168" cy="4351338"/>
          </a:xfrm>
          <a:prstGeom prst="rect">
            <a:avLst/>
          </a:prstGeom>
        </p:spPr>
        <p:txBody>
          <a:bodyPr vert="eaVert"/>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6" name="Date Placeholder 3"/>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7" name="Footer Placeholder 4"/>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8" name="Slide Number Placeholder 5"/>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Vertical Title and Text">
    <p:spTree>
      <p:nvGrpSpPr>
        <p:cNvPr id="1" name=""/>
        <p:cNvGrpSpPr/>
        <p:nvPr/>
      </p:nvGrpSpPr>
      <p:grpSpPr bwMode="auto">
        <a:xfrm>
          <a:off x="0" y="0"/>
          <a:ext cx="0" cy="0"/>
          <a:chOff x="0" y="0"/>
          <a:chExt cx="0" cy="0"/>
        </a:xfrm>
      </p:grpSpPr>
      <p:sp>
        <p:nvSpPr>
          <p:cNvPr id="4" name="Vertical Title 1"/>
          <p:cNvSpPr>
            <a:spLocks noGrp="1"/>
          </p:cNvSpPr>
          <p:nvPr>
            <p:ph type="title" orient="vert"/>
          </p:nvPr>
        </p:nvSpPr>
        <p:spPr bwMode="auto">
          <a:xfrm>
            <a:off x="8724900" y="365125"/>
            <a:ext cx="2628900" cy="5811838"/>
          </a:xfrm>
          <a:prstGeom prst="rect">
            <a:avLst/>
          </a:prstGeom>
        </p:spPr>
        <p:txBody>
          <a:bodyPr vert="eaVert"/>
          <a:lstStyle/>
          <a:p>
            <a:pPr>
              <a:defRPr/>
            </a:pPr>
            <a:r>
              <a:rPr lang="en-US"/>
              <a:t>Click to edit Master title style</a:t>
            </a:r>
            <a:endParaRPr lang="en-GB"/>
          </a:p>
        </p:txBody>
      </p:sp>
      <p:sp>
        <p:nvSpPr>
          <p:cNvPr id="5" name="Vertical Text Placeholder 2"/>
          <p:cNvSpPr>
            <a:spLocks noGrp="1"/>
          </p:cNvSpPr>
          <p:nvPr>
            <p:ph type="body" orient="vert" idx="1"/>
          </p:nvPr>
        </p:nvSpPr>
        <p:spPr bwMode="auto">
          <a:xfrm>
            <a:off x="838200" y="365125"/>
            <a:ext cx="7734300" cy="5811838"/>
          </a:xfrm>
          <a:prstGeom prst="rect">
            <a:avLst/>
          </a:prstGeom>
        </p:spPr>
        <p:txBody>
          <a:bodyPr vert="eaVert"/>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6" name="Date Placeholder 3"/>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7" name="Footer Placeholder 4"/>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8" name="Slide Number Placeholder 5"/>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PhAnim="0" type="title" preserve="1" userDrawn="1">
  <p:cSld name="Title Slide">
    <p:spTree>
      <p:nvGrpSpPr>
        <p:cNvPr id="1" name=""/>
        <p:cNvGrpSpPr/>
        <p:nvPr/>
      </p:nvGrpSpPr>
      <p:grpSpPr bwMode="auto">
        <a:xfrm>
          <a:off x="0" y="0"/>
          <a:ext cx="0" cy="0"/>
          <a:chOff x="0" y="0"/>
          <a:chExt cx="0" cy="0"/>
        </a:xfrm>
      </p:grpSpPr>
      <p:sp>
        <p:nvSpPr>
          <p:cNvPr id="4" name="Title 1"/>
          <p:cNvSpPr>
            <a:spLocks noGrp="1"/>
          </p:cNvSpPr>
          <p:nvPr>
            <p:ph type="ctrTitle"/>
          </p:nvPr>
        </p:nvSpPr>
        <p:spPr bwMode="auto">
          <a:xfrm>
            <a:off x="1524000" y="1122363"/>
            <a:ext cx="9144000" cy="2387600"/>
          </a:xfrm>
          <a:prstGeom prst="rect">
            <a:avLst/>
          </a:prstGeom>
        </p:spPr>
        <p:txBody>
          <a:bodyPr anchor="b"/>
          <a:lstStyle>
            <a:lvl1pPr algn="ctr">
              <a:defRPr sz="6000"/>
            </a:lvl1pPr>
          </a:lstStyle>
          <a:p>
            <a:pPr>
              <a:defRPr/>
            </a:pPr>
            <a:r>
              <a:rPr lang="en-US"/>
              <a:t>Click to edit Master title style</a:t>
            </a:r>
            <a:endParaRPr lang="en-GB"/>
          </a:p>
        </p:txBody>
      </p:sp>
      <p:sp>
        <p:nvSpPr>
          <p:cNvPr id="5" name="Subtitle 2"/>
          <p:cNvSpPr>
            <a:spLocks noGrp="1"/>
          </p:cNvSpPr>
          <p:nvPr>
            <p:ph type="subTitle" idx="1"/>
          </p:nvPr>
        </p:nvSpPr>
        <p:spPr bwMode="auto">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Master subtitle style</a:t>
            </a:r>
            <a:endParaRPr lang="en-GB"/>
          </a:p>
        </p:txBody>
      </p:sp>
      <p:sp>
        <p:nvSpPr>
          <p:cNvPr id="6" name="Date Placeholder 3"/>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7" name="Footer Placeholder 4"/>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8" name="Slide Number Placeholder 5"/>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extLst>
      <p:ext uri="{BB962C8B-B14F-4D97-AF65-F5344CB8AC3E}">
        <p14:creationId xmlns:p14="http://schemas.microsoft.com/office/powerpoint/2010/main" val="24915586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PhAnim="0" type="obj" preserve="1" userDrawn="1">
  <p:cSld name="Title and Content">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2783632" y="365125"/>
            <a:ext cx="8570168" cy="1325563"/>
          </a:xfrm>
          <a:prstGeom prst="rect">
            <a:avLst/>
          </a:prstGeom>
        </p:spPr>
        <p:txBody>
          <a:bodyPr/>
          <a:lstStyle/>
          <a:p>
            <a:pPr>
              <a:defRPr/>
            </a:pPr>
            <a:r>
              <a:rPr lang="en-US"/>
              <a:t>Click to edit Master title style</a:t>
            </a:r>
            <a:endParaRPr lang="en-GB"/>
          </a:p>
        </p:txBody>
      </p:sp>
      <p:sp>
        <p:nvSpPr>
          <p:cNvPr id="5" name="Content Placeholder 2"/>
          <p:cNvSpPr>
            <a:spLocks noGrp="1"/>
          </p:cNvSpPr>
          <p:nvPr>
            <p:ph idx="1"/>
          </p:nvPr>
        </p:nvSpPr>
        <p:spPr bwMode="auto">
          <a:xfrm>
            <a:off x="2783632" y="1825625"/>
            <a:ext cx="8570168" cy="4351338"/>
          </a:xfrm>
          <a:prstGeom prst="rect">
            <a:avLst/>
          </a:prstGeo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6" name="Date Placeholder 3"/>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7" name="Footer Placeholder 4"/>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8" name="Slide Number Placeholder 5"/>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extLst>
      <p:ext uri="{BB962C8B-B14F-4D97-AF65-F5344CB8AC3E}">
        <p14:creationId xmlns:p14="http://schemas.microsoft.com/office/powerpoint/2010/main" val="25879072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PhAnim="0" type="secHead" preserve="1" userDrawn="1">
  <p:cSld name="Section Header">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1850" y="1709738"/>
            <a:ext cx="10515600" cy="2852737"/>
          </a:xfrm>
          <a:prstGeom prst="rect">
            <a:avLst/>
          </a:prstGeom>
        </p:spPr>
        <p:txBody>
          <a:bodyPr anchor="b"/>
          <a:lstStyle>
            <a:lvl1pPr>
              <a:defRPr sz="6000"/>
            </a:lvl1pPr>
          </a:lstStyle>
          <a:p>
            <a:pPr>
              <a:defRPr/>
            </a:pPr>
            <a:r>
              <a:rPr lang="en-US"/>
              <a:t>Click to edit Master title style</a:t>
            </a:r>
            <a:endParaRPr lang="en-GB"/>
          </a:p>
        </p:txBody>
      </p:sp>
      <p:sp>
        <p:nvSpPr>
          <p:cNvPr id="5" name="Text Placeholder 2"/>
          <p:cNvSpPr>
            <a:spLocks noGrp="1"/>
          </p:cNvSpPr>
          <p:nvPr>
            <p:ph type="body" idx="1"/>
          </p:nvPr>
        </p:nvSpPr>
        <p:spPr bwMode="auto">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en-US"/>
              <a:t>Click to edit Master text styles</a:t>
            </a:r>
            <a:endParaRPr/>
          </a:p>
        </p:txBody>
      </p:sp>
      <p:sp>
        <p:nvSpPr>
          <p:cNvPr id="6" name="Date Placeholder 3"/>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7" name="Footer Placeholder 4"/>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8" name="Slide Number Placeholder 5"/>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extLst>
      <p:ext uri="{BB962C8B-B14F-4D97-AF65-F5344CB8AC3E}">
        <p14:creationId xmlns:p14="http://schemas.microsoft.com/office/powerpoint/2010/main" val="42452122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PhAnim="0" type="twoObj" preserve="1" userDrawn="1">
  <p:cSld name="Two Content">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2783632" y="365125"/>
            <a:ext cx="8570168" cy="1325563"/>
          </a:xfrm>
          <a:prstGeom prst="rect">
            <a:avLst/>
          </a:prstGeom>
        </p:spPr>
        <p:txBody>
          <a:bodyPr/>
          <a:lstStyle/>
          <a:p>
            <a:pPr>
              <a:defRPr/>
            </a:pPr>
            <a:r>
              <a:rPr lang="en-US"/>
              <a:t>Click to edit Master title style</a:t>
            </a:r>
            <a:endParaRPr lang="en-GB"/>
          </a:p>
        </p:txBody>
      </p:sp>
      <p:sp>
        <p:nvSpPr>
          <p:cNvPr id="5" name="Content Placeholder 2"/>
          <p:cNvSpPr>
            <a:spLocks noGrp="1"/>
          </p:cNvSpPr>
          <p:nvPr>
            <p:ph sz="half" idx="1"/>
          </p:nvPr>
        </p:nvSpPr>
        <p:spPr bwMode="auto">
          <a:xfrm>
            <a:off x="838200" y="1825625"/>
            <a:ext cx="5181600" cy="4351338"/>
          </a:xfrm>
          <a:prstGeom prst="rect">
            <a:avLst/>
          </a:prstGeo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6" name="Content Placeholder 3"/>
          <p:cNvSpPr>
            <a:spLocks noGrp="1"/>
          </p:cNvSpPr>
          <p:nvPr>
            <p:ph sz="half" idx="2"/>
          </p:nvPr>
        </p:nvSpPr>
        <p:spPr bwMode="auto">
          <a:xfrm>
            <a:off x="6172200" y="1825625"/>
            <a:ext cx="5181600" cy="4351338"/>
          </a:xfrm>
          <a:prstGeom prst="rect">
            <a:avLst/>
          </a:prstGeo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7" name="Date Placeholder 4"/>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8" name="Footer Placeholder 5"/>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9" name="Slide Number Placeholder 6"/>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extLst>
      <p:ext uri="{BB962C8B-B14F-4D97-AF65-F5344CB8AC3E}">
        <p14:creationId xmlns:p14="http://schemas.microsoft.com/office/powerpoint/2010/main" val="4753583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Comparison">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9788" y="365125"/>
            <a:ext cx="10515600" cy="1325563"/>
          </a:xfrm>
          <a:prstGeom prst="rect">
            <a:avLst/>
          </a:prstGeom>
        </p:spPr>
        <p:txBody>
          <a:bodyPr/>
          <a:lstStyle/>
          <a:p>
            <a:pPr>
              <a:defRPr/>
            </a:pPr>
            <a:r>
              <a:rPr lang="en-US"/>
              <a:t>Click to edit Master title style</a:t>
            </a:r>
            <a:endParaRPr lang="en-GB"/>
          </a:p>
        </p:txBody>
      </p:sp>
      <p:sp>
        <p:nvSpPr>
          <p:cNvPr id="5" name="Text Placeholder 2"/>
          <p:cNvSpPr>
            <a:spLocks noGrp="1"/>
          </p:cNvSpPr>
          <p:nvPr>
            <p:ph type="body" idx="1"/>
          </p:nvPr>
        </p:nvSpPr>
        <p:spPr bwMode="auto">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US"/>
              <a:t>Click to edit Master text styles</a:t>
            </a:r>
            <a:endParaRPr/>
          </a:p>
        </p:txBody>
      </p:sp>
      <p:sp>
        <p:nvSpPr>
          <p:cNvPr id="6" name="Content Placeholder 3"/>
          <p:cNvSpPr>
            <a:spLocks noGrp="1"/>
          </p:cNvSpPr>
          <p:nvPr>
            <p:ph sz="half" idx="2"/>
          </p:nvPr>
        </p:nvSpPr>
        <p:spPr bwMode="auto">
          <a:xfrm>
            <a:off x="839788" y="2505074"/>
            <a:ext cx="5157787" cy="3684588"/>
          </a:xfrm>
          <a:prstGeom prst="rect">
            <a:avLst/>
          </a:prstGeo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7" name="Text Placeholder 4"/>
          <p:cNvSpPr>
            <a:spLocks noGrp="1"/>
          </p:cNvSpPr>
          <p:nvPr>
            <p:ph type="body" sz="quarter" idx="3"/>
          </p:nvPr>
        </p:nvSpPr>
        <p:spPr bwMode="auto">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US"/>
              <a:t>Click to edit Master text styles</a:t>
            </a:r>
            <a:endParaRPr/>
          </a:p>
        </p:txBody>
      </p:sp>
      <p:sp>
        <p:nvSpPr>
          <p:cNvPr id="8" name="Content Placeholder 5"/>
          <p:cNvSpPr>
            <a:spLocks noGrp="1"/>
          </p:cNvSpPr>
          <p:nvPr>
            <p:ph sz="quarter" idx="4"/>
          </p:nvPr>
        </p:nvSpPr>
        <p:spPr bwMode="auto">
          <a:xfrm>
            <a:off x="6172200" y="2505074"/>
            <a:ext cx="5183188" cy="3684588"/>
          </a:xfrm>
          <a:prstGeom prst="rect">
            <a:avLst/>
          </a:prstGeo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9" name="Date Placeholder 6"/>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10" name="Footer Placeholder 7"/>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11" name="Slide Number Placeholder 8"/>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extLst>
      <p:ext uri="{BB962C8B-B14F-4D97-AF65-F5344CB8AC3E}">
        <p14:creationId xmlns:p14="http://schemas.microsoft.com/office/powerpoint/2010/main" val="20803169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PhAnim="0" type="titleOnly" preserve="1" userDrawn="1">
  <p:cSld name="Title Only">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2783632" y="365125"/>
            <a:ext cx="8570168" cy="1325563"/>
          </a:xfrm>
          <a:prstGeom prst="rect">
            <a:avLst/>
          </a:prstGeom>
        </p:spPr>
        <p:txBody>
          <a:bodyPr/>
          <a:lstStyle/>
          <a:p>
            <a:pPr>
              <a:defRPr/>
            </a:pPr>
            <a:r>
              <a:rPr lang="en-US"/>
              <a:t>Click to edit Master title style</a:t>
            </a:r>
            <a:endParaRPr lang="en-GB"/>
          </a:p>
        </p:txBody>
      </p:sp>
      <p:sp>
        <p:nvSpPr>
          <p:cNvPr id="5" name="Date Placeholder 2"/>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6" name="Footer Placeholder 3"/>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7" name="Slide Number Placeholder 4"/>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extLst>
      <p:ext uri="{BB962C8B-B14F-4D97-AF65-F5344CB8AC3E}">
        <p14:creationId xmlns:p14="http://schemas.microsoft.com/office/powerpoint/2010/main" val="24871726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PhAnim="0" type="blank" preserve="1" userDrawn="1">
  <p:cSld name="Blank">
    <p:spTree>
      <p:nvGrpSpPr>
        <p:cNvPr id="1" name=""/>
        <p:cNvGrpSpPr/>
        <p:nvPr/>
      </p:nvGrpSpPr>
      <p:grpSpPr bwMode="auto">
        <a:xfrm>
          <a:off x="0" y="0"/>
          <a:ext cx="0" cy="0"/>
          <a:chOff x="0" y="0"/>
          <a:chExt cx="0" cy="0"/>
        </a:xfrm>
      </p:grpSpPr>
      <p:sp>
        <p:nvSpPr>
          <p:cNvPr id="4" name="Date Placeholder 1"/>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5" name="Footer Placeholder 2"/>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6" name="Slide Number Placeholder 3"/>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extLst>
      <p:ext uri="{BB962C8B-B14F-4D97-AF65-F5344CB8AC3E}">
        <p14:creationId xmlns:p14="http://schemas.microsoft.com/office/powerpoint/2010/main" val="33468399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secHead" preserve="1" userDrawn="1">
  <p:cSld name="Section Header">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1850" y="1709738"/>
            <a:ext cx="10515600" cy="2852737"/>
          </a:xfrm>
        </p:spPr>
        <p:txBody>
          <a:bodyPr anchor="b"/>
          <a:lstStyle>
            <a:lvl1pPr>
              <a:defRPr sz="6000"/>
            </a:lvl1pPr>
          </a:lstStyle>
          <a:p>
            <a:pPr>
              <a:defRPr/>
            </a:pPr>
            <a:r>
              <a:rPr lang="en-US"/>
              <a:t>Click to edit Master title style</a:t>
            </a:r>
            <a:endParaRPr lang="en-GB"/>
          </a:p>
        </p:txBody>
      </p:sp>
      <p:sp>
        <p:nvSpPr>
          <p:cNvPr id="5" name="Text Placeholder 2"/>
          <p:cNvSpPr>
            <a:spLocks noGrp="1"/>
          </p:cNvSpPr>
          <p:nvPr>
            <p:ph type="body" idx="1"/>
          </p:nvPr>
        </p:nvSpPr>
        <p:spPr bwMode="auto">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en-US"/>
              <a:t>Click to edit Master text styles</a:t>
            </a:r>
            <a:endParaRPr/>
          </a:p>
        </p:txBody>
      </p:sp>
      <p:sp>
        <p:nvSpPr>
          <p:cNvPr id="6" name="Date Placeholder 3"/>
          <p:cNvSpPr>
            <a:spLocks noGrp="1"/>
          </p:cNvSpPr>
          <p:nvPr>
            <p:ph type="dt" sz="half" idx="10"/>
          </p:nvPr>
        </p:nvSpPr>
        <p:spPr bwMode="auto"/>
        <p:txBody>
          <a:bodyPr/>
          <a:lstStyle/>
          <a:p>
            <a:pPr>
              <a:defRPr/>
            </a:pPr>
            <a:fld id="{AF17B6CF-0257-4EB4-AC2F-B4F653759231}" type="datetimeFigureOut">
              <a:rPr lang="en-GB"/>
              <a:t>08/04/2022</a:t>
            </a:fld>
            <a:endParaRPr lang="en-GB"/>
          </a:p>
        </p:txBody>
      </p:sp>
      <p:sp>
        <p:nvSpPr>
          <p:cNvPr id="7" name="Footer Placeholder 4"/>
          <p:cNvSpPr>
            <a:spLocks noGrp="1"/>
          </p:cNvSpPr>
          <p:nvPr>
            <p:ph type="ftr" sz="quarter" idx="11"/>
          </p:nvPr>
        </p:nvSpPr>
        <p:spPr bwMode="auto"/>
        <p:txBody>
          <a:bodyPr/>
          <a:lstStyle/>
          <a:p>
            <a:pPr>
              <a:defRPr/>
            </a:pPr>
            <a:endParaRPr lang="en-GB"/>
          </a:p>
        </p:txBody>
      </p:sp>
      <p:sp>
        <p:nvSpPr>
          <p:cNvPr id="8" name="Slide Number Placeholder 5"/>
          <p:cNvSpPr>
            <a:spLocks noGrp="1"/>
          </p:cNvSpPr>
          <p:nvPr>
            <p:ph type="sldNum" sz="quarter" idx="12"/>
          </p:nvPr>
        </p:nvSpPr>
        <p:spPr bwMode="auto"/>
        <p:txBody>
          <a:bodyPr/>
          <a:lstStyle/>
          <a:p>
            <a:pPr>
              <a:defRPr/>
            </a:pPr>
            <a:fld id="{4A8978DA-4106-4236-AE89-7AD53C83A9B5}" type="slidenum">
              <a:rPr lang="en-GB"/>
              <a:t>‹#›</a:t>
            </a:fld>
            <a:endParaRPr lang="en-GB"/>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PhAnim="0" type="objTx" preserve="1" userDrawn="1">
  <p:cSld name="Content with Caption">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9788" y="457200"/>
            <a:ext cx="3932237" cy="1600200"/>
          </a:xfrm>
          <a:prstGeom prst="rect">
            <a:avLst/>
          </a:prstGeom>
        </p:spPr>
        <p:txBody>
          <a:bodyPr anchor="b"/>
          <a:lstStyle>
            <a:lvl1pPr>
              <a:defRPr sz="3200"/>
            </a:lvl1pPr>
          </a:lstStyle>
          <a:p>
            <a:pPr>
              <a:defRPr/>
            </a:pPr>
            <a:r>
              <a:rPr lang="en-US"/>
              <a:t>Click to edit Master title style</a:t>
            </a:r>
            <a:endParaRPr lang="en-GB"/>
          </a:p>
        </p:txBody>
      </p:sp>
      <p:sp>
        <p:nvSpPr>
          <p:cNvPr id="5" name="Content Placeholder 2"/>
          <p:cNvSpPr>
            <a:spLocks noGrp="1"/>
          </p:cNvSpPr>
          <p:nvPr>
            <p:ph idx="1"/>
          </p:nvPr>
        </p:nvSpPr>
        <p:spPr bwMode="auto">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6" name="Text Placeholder 3"/>
          <p:cNvSpPr>
            <a:spLocks noGrp="1"/>
          </p:cNvSpPr>
          <p:nvPr>
            <p:ph type="body" sz="half" idx="2"/>
          </p:nvPr>
        </p:nvSpPr>
        <p:spPr bwMode="auto">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US"/>
              <a:t>Click to edit Master text styles</a:t>
            </a:r>
            <a:endParaRPr/>
          </a:p>
        </p:txBody>
      </p:sp>
      <p:sp>
        <p:nvSpPr>
          <p:cNvPr id="7" name="Date Placeholder 4"/>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8" name="Footer Placeholder 5"/>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9" name="Slide Number Placeholder 6"/>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extLst>
      <p:ext uri="{BB962C8B-B14F-4D97-AF65-F5344CB8AC3E}">
        <p14:creationId xmlns:p14="http://schemas.microsoft.com/office/powerpoint/2010/main" val="31721802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PhAnim="0" type="picTx" preserve="1" userDrawn="1">
  <p:cSld name="Picture with Caption">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9788" y="457200"/>
            <a:ext cx="3932237" cy="1600200"/>
          </a:xfrm>
          <a:prstGeom prst="rect">
            <a:avLst/>
          </a:prstGeom>
        </p:spPr>
        <p:txBody>
          <a:bodyPr anchor="b"/>
          <a:lstStyle>
            <a:lvl1pPr>
              <a:defRPr sz="3200"/>
            </a:lvl1pPr>
          </a:lstStyle>
          <a:p>
            <a:pPr>
              <a:defRPr/>
            </a:pPr>
            <a:r>
              <a:rPr lang="en-US"/>
              <a:t>Click to edit Master title style</a:t>
            </a:r>
            <a:endParaRPr lang="en-GB"/>
          </a:p>
        </p:txBody>
      </p:sp>
      <p:sp>
        <p:nvSpPr>
          <p:cNvPr id="5" name="Picture Placeholder 2"/>
          <p:cNvSpPr>
            <a:spLocks noGrp="1"/>
          </p:cNvSpPr>
          <p:nvPr>
            <p:ph type="pic" idx="1"/>
          </p:nvPr>
        </p:nvSpPr>
        <p:spPr bwMode="auto">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en-GB"/>
          </a:p>
        </p:txBody>
      </p:sp>
      <p:sp>
        <p:nvSpPr>
          <p:cNvPr id="6" name="Text Placeholder 3"/>
          <p:cNvSpPr>
            <a:spLocks noGrp="1"/>
          </p:cNvSpPr>
          <p:nvPr>
            <p:ph type="body" sz="half" idx="2"/>
          </p:nvPr>
        </p:nvSpPr>
        <p:spPr bwMode="auto">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US"/>
              <a:t>Click to edit Master text styles</a:t>
            </a:r>
            <a:endParaRPr/>
          </a:p>
        </p:txBody>
      </p:sp>
      <p:sp>
        <p:nvSpPr>
          <p:cNvPr id="7" name="Date Placeholder 4"/>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8" name="Footer Placeholder 5"/>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9" name="Slide Number Placeholder 6"/>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extLst>
      <p:ext uri="{BB962C8B-B14F-4D97-AF65-F5344CB8AC3E}">
        <p14:creationId xmlns:p14="http://schemas.microsoft.com/office/powerpoint/2010/main" val="10847674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PhAnim="0" type="vertTx" preserve="1" userDrawn="1">
  <p:cSld name="Title and Vertical Text">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2783632" y="365125"/>
            <a:ext cx="8570168" cy="1325563"/>
          </a:xfrm>
          <a:prstGeom prst="rect">
            <a:avLst/>
          </a:prstGeom>
        </p:spPr>
        <p:txBody>
          <a:bodyPr/>
          <a:lstStyle/>
          <a:p>
            <a:pPr>
              <a:defRPr/>
            </a:pPr>
            <a:r>
              <a:rPr lang="en-US"/>
              <a:t>Click to edit Master title style</a:t>
            </a:r>
            <a:endParaRPr lang="en-GB"/>
          </a:p>
        </p:txBody>
      </p:sp>
      <p:sp>
        <p:nvSpPr>
          <p:cNvPr id="5" name="Vertical Text Placeholder 2"/>
          <p:cNvSpPr>
            <a:spLocks noGrp="1"/>
          </p:cNvSpPr>
          <p:nvPr>
            <p:ph type="body" orient="vert" idx="1"/>
          </p:nvPr>
        </p:nvSpPr>
        <p:spPr bwMode="auto">
          <a:xfrm>
            <a:off x="2783632" y="1825625"/>
            <a:ext cx="8570168" cy="4351338"/>
          </a:xfrm>
          <a:prstGeom prst="rect">
            <a:avLst/>
          </a:prstGeom>
        </p:spPr>
        <p:txBody>
          <a:bodyPr vert="eaVert"/>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6" name="Date Placeholder 3"/>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7" name="Footer Placeholder 4"/>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8" name="Slide Number Placeholder 5"/>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extLst>
      <p:ext uri="{BB962C8B-B14F-4D97-AF65-F5344CB8AC3E}">
        <p14:creationId xmlns:p14="http://schemas.microsoft.com/office/powerpoint/2010/main" val="42712986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Vertical Title and Text">
    <p:spTree>
      <p:nvGrpSpPr>
        <p:cNvPr id="1" name=""/>
        <p:cNvGrpSpPr/>
        <p:nvPr/>
      </p:nvGrpSpPr>
      <p:grpSpPr bwMode="auto">
        <a:xfrm>
          <a:off x="0" y="0"/>
          <a:ext cx="0" cy="0"/>
          <a:chOff x="0" y="0"/>
          <a:chExt cx="0" cy="0"/>
        </a:xfrm>
      </p:grpSpPr>
      <p:sp>
        <p:nvSpPr>
          <p:cNvPr id="4" name="Vertical Title 1"/>
          <p:cNvSpPr>
            <a:spLocks noGrp="1"/>
          </p:cNvSpPr>
          <p:nvPr>
            <p:ph type="title" orient="vert"/>
          </p:nvPr>
        </p:nvSpPr>
        <p:spPr bwMode="auto">
          <a:xfrm>
            <a:off x="8724900" y="365125"/>
            <a:ext cx="2628900" cy="5811838"/>
          </a:xfrm>
          <a:prstGeom prst="rect">
            <a:avLst/>
          </a:prstGeom>
        </p:spPr>
        <p:txBody>
          <a:bodyPr vert="eaVert"/>
          <a:lstStyle/>
          <a:p>
            <a:pPr>
              <a:defRPr/>
            </a:pPr>
            <a:r>
              <a:rPr lang="en-US"/>
              <a:t>Click to edit Master title style</a:t>
            </a:r>
            <a:endParaRPr lang="en-GB"/>
          </a:p>
        </p:txBody>
      </p:sp>
      <p:sp>
        <p:nvSpPr>
          <p:cNvPr id="5" name="Vertical Text Placeholder 2"/>
          <p:cNvSpPr>
            <a:spLocks noGrp="1"/>
          </p:cNvSpPr>
          <p:nvPr>
            <p:ph type="body" orient="vert" idx="1"/>
          </p:nvPr>
        </p:nvSpPr>
        <p:spPr bwMode="auto">
          <a:xfrm>
            <a:off x="838200" y="365125"/>
            <a:ext cx="7734300" cy="5811838"/>
          </a:xfrm>
          <a:prstGeom prst="rect">
            <a:avLst/>
          </a:prstGeom>
        </p:spPr>
        <p:txBody>
          <a:bodyPr vert="eaVert"/>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6" name="Date Placeholder 3"/>
          <p:cNvSpPr>
            <a:spLocks noGrp="1"/>
          </p:cNvSpPr>
          <p:nvPr>
            <p:ph type="dt" sz="half" idx="10"/>
          </p:nvPr>
        </p:nvSpPr>
        <p:spPr bwMode="auto">
          <a:xfrm>
            <a:off x="838200" y="6356350"/>
            <a:ext cx="2743200" cy="365125"/>
          </a:xfrm>
          <a:prstGeom prst="rect">
            <a:avLst/>
          </a:prstGeom>
        </p:spPr>
        <p:txBody>
          <a:bodyPr/>
          <a:lstStyle/>
          <a:p>
            <a:pPr>
              <a:defRPr/>
            </a:pPr>
            <a:fld id="{C8F8B473-69A5-41A4-94D7-062C8893DCFC}" type="datetimeFigureOut">
              <a:rPr lang="en-GB"/>
              <a:t>08/04/2022</a:t>
            </a:fld>
            <a:endParaRPr lang="en-GB"/>
          </a:p>
        </p:txBody>
      </p:sp>
      <p:sp>
        <p:nvSpPr>
          <p:cNvPr id="7" name="Footer Placeholder 4"/>
          <p:cNvSpPr>
            <a:spLocks noGrp="1"/>
          </p:cNvSpPr>
          <p:nvPr>
            <p:ph type="ftr" sz="quarter" idx="11"/>
          </p:nvPr>
        </p:nvSpPr>
        <p:spPr bwMode="auto">
          <a:xfrm>
            <a:off x="4038600" y="6356350"/>
            <a:ext cx="4114800" cy="365125"/>
          </a:xfrm>
          <a:prstGeom prst="rect">
            <a:avLst/>
          </a:prstGeom>
        </p:spPr>
        <p:txBody>
          <a:bodyPr/>
          <a:lstStyle/>
          <a:p>
            <a:pPr>
              <a:defRPr/>
            </a:pPr>
            <a:endParaRPr lang="en-GB"/>
          </a:p>
        </p:txBody>
      </p:sp>
      <p:sp>
        <p:nvSpPr>
          <p:cNvPr id="8" name="Slide Number Placeholder 5"/>
          <p:cNvSpPr>
            <a:spLocks noGrp="1"/>
          </p:cNvSpPr>
          <p:nvPr>
            <p:ph type="sldNum" sz="quarter" idx="12"/>
          </p:nvPr>
        </p:nvSpPr>
        <p:spPr bwMode="auto">
          <a:xfrm>
            <a:off x="8610600" y="6356350"/>
            <a:ext cx="2743200" cy="365125"/>
          </a:xfrm>
          <a:prstGeom prst="rect">
            <a:avLst/>
          </a:prstGeom>
        </p:spPr>
        <p:txBody>
          <a:bodyPr/>
          <a:lstStyle/>
          <a:p>
            <a:pPr>
              <a:defRPr/>
            </a:pPr>
            <a:fld id="{F5A70B36-BED6-4CC8-AC1C-7FA2706009A4}" type="slidenum">
              <a:rPr lang="en-GB"/>
              <a:t>‹#›</a:t>
            </a:fld>
            <a:endParaRPr lang="en-GB"/>
          </a:p>
        </p:txBody>
      </p:sp>
    </p:spTree>
    <p:extLst>
      <p:ext uri="{BB962C8B-B14F-4D97-AF65-F5344CB8AC3E}">
        <p14:creationId xmlns:p14="http://schemas.microsoft.com/office/powerpoint/2010/main" val="1771180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twoObj" preserve="1" userDrawn="1">
  <p:cSld name="Two Content">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defRPr/>
            </a:pPr>
            <a:r>
              <a:rPr lang="en-US"/>
              <a:t>Click to edit Master title style</a:t>
            </a:r>
            <a:endParaRPr lang="en-GB"/>
          </a:p>
        </p:txBody>
      </p:sp>
      <p:sp>
        <p:nvSpPr>
          <p:cNvPr id="5" name="Content Placeholder 2"/>
          <p:cNvSpPr>
            <a:spLocks noGrp="1"/>
          </p:cNvSpPr>
          <p:nvPr>
            <p:ph sz="half" idx="1"/>
          </p:nvPr>
        </p:nvSpPr>
        <p:spPr bwMode="auto">
          <a:xfrm>
            <a:off x="838200"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6" name="Content Placeholder 3"/>
          <p:cNvSpPr>
            <a:spLocks noGrp="1"/>
          </p:cNvSpPr>
          <p:nvPr>
            <p:ph sz="half" idx="2"/>
          </p:nvPr>
        </p:nvSpPr>
        <p:spPr bwMode="auto">
          <a:xfrm>
            <a:off x="6172200" y="1825625"/>
            <a:ext cx="5181600"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7" name="Date Placeholder 4"/>
          <p:cNvSpPr>
            <a:spLocks noGrp="1"/>
          </p:cNvSpPr>
          <p:nvPr>
            <p:ph type="dt" sz="half" idx="10"/>
          </p:nvPr>
        </p:nvSpPr>
        <p:spPr bwMode="auto"/>
        <p:txBody>
          <a:bodyPr/>
          <a:lstStyle/>
          <a:p>
            <a:pPr>
              <a:defRPr/>
            </a:pPr>
            <a:fld id="{AF17B6CF-0257-4EB4-AC2F-B4F653759231}" type="datetimeFigureOut">
              <a:rPr lang="en-GB"/>
              <a:t>08/04/2022</a:t>
            </a:fld>
            <a:endParaRPr lang="en-GB"/>
          </a:p>
        </p:txBody>
      </p:sp>
      <p:sp>
        <p:nvSpPr>
          <p:cNvPr id="8" name="Footer Placeholder 5"/>
          <p:cNvSpPr>
            <a:spLocks noGrp="1"/>
          </p:cNvSpPr>
          <p:nvPr>
            <p:ph type="ftr" sz="quarter" idx="11"/>
          </p:nvPr>
        </p:nvSpPr>
        <p:spPr bwMode="auto"/>
        <p:txBody>
          <a:bodyPr/>
          <a:lstStyle/>
          <a:p>
            <a:pPr>
              <a:defRPr/>
            </a:pPr>
            <a:endParaRPr lang="en-GB"/>
          </a:p>
        </p:txBody>
      </p:sp>
      <p:sp>
        <p:nvSpPr>
          <p:cNvPr id="9" name="Slide Number Placeholder 6"/>
          <p:cNvSpPr>
            <a:spLocks noGrp="1"/>
          </p:cNvSpPr>
          <p:nvPr>
            <p:ph type="sldNum" sz="quarter" idx="12"/>
          </p:nvPr>
        </p:nvSpPr>
        <p:spPr bwMode="auto"/>
        <p:txBody>
          <a:bodyPr/>
          <a:lstStyle/>
          <a:p>
            <a:pPr>
              <a:defRPr/>
            </a:pPr>
            <a:fld id="{4A8978DA-4106-4236-AE89-7AD53C83A9B5}" type="slidenum">
              <a:rPr lang="en-GB"/>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Comparison">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9788" y="365125"/>
            <a:ext cx="10515600" cy="1325563"/>
          </a:xfrm>
        </p:spPr>
        <p:txBody>
          <a:bodyPr/>
          <a:lstStyle/>
          <a:p>
            <a:pPr>
              <a:defRPr/>
            </a:pPr>
            <a:r>
              <a:rPr lang="en-US"/>
              <a:t>Click to edit Master title style</a:t>
            </a:r>
            <a:endParaRPr lang="en-GB"/>
          </a:p>
        </p:txBody>
      </p:sp>
      <p:sp>
        <p:nvSpPr>
          <p:cNvPr id="5" name="Text Placeholder 2"/>
          <p:cNvSpPr>
            <a:spLocks noGrp="1"/>
          </p:cNvSpPr>
          <p:nvPr>
            <p:ph type="body" idx="1"/>
          </p:nvPr>
        </p:nvSpPr>
        <p:spPr bwMode="auto">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US"/>
              <a:t>Click to edit Master text styles</a:t>
            </a:r>
            <a:endParaRPr/>
          </a:p>
        </p:txBody>
      </p:sp>
      <p:sp>
        <p:nvSpPr>
          <p:cNvPr id="6" name="Content Placeholder 3"/>
          <p:cNvSpPr>
            <a:spLocks noGrp="1"/>
          </p:cNvSpPr>
          <p:nvPr>
            <p:ph sz="half" idx="2"/>
          </p:nvPr>
        </p:nvSpPr>
        <p:spPr bwMode="auto">
          <a:xfrm>
            <a:off x="839788" y="2505074"/>
            <a:ext cx="5157787" cy="368458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7" name="Text Placeholder 4"/>
          <p:cNvSpPr>
            <a:spLocks noGrp="1"/>
          </p:cNvSpPr>
          <p:nvPr>
            <p:ph type="body" sz="quarter" idx="3"/>
          </p:nvPr>
        </p:nvSpPr>
        <p:spPr bwMode="auto">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US"/>
              <a:t>Click to edit Master text styles</a:t>
            </a:r>
            <a:endParaRPr/>
          </a:p>
        </p:txBody>
      </p:sp>
      <p:sp>
        <p:nvSpPr>
          <p:cNvPr id="8" name="Content Placeholder 5"/>
          <p:cNvSpPr>
            <a:spLocks noGrp="1"/>
          </p:cNvSpPr>
          <p:nvPr>
            <p:ph sz="quarter" idx="4"/>
          </p:nvPr>
        </p:nvSpPr>
        <p:spPr bwMode="auto">
          <a:xfrm>
            <a:off x="6172200" y="2505074"/>
            <a:ext cx="5183188" cy="368458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9" name="Date Placeholder 6"/>
          <p:cNvSpPr>
            <a:spLocks noGrp="1"/>
          </p:cNvSpPr>
          <p:nvPr>
            <p:ph type="dt" sz="half" idx="10"/>
          </p:nvPr>
        </p:nvSpPr>
        <p:spPr bwMode="auto"/>
        <p:txBody>
          <a:bodyPr/>
          <a:lstStyle/>
          <a:p>
            <a:pPr>
              <a:defRPr/>
            </a:pPr>
            <a:fld id="{AF17B6CF-0257-4EB4-AC2F-B4F653759231}" type="datetimeFigureOut">
              <a:rPr lang="en-GB"/>
              <a:t>08/04/2022</a:t>
            </a:fld>
            <a:endParaRPr lang="en-GB"/>
          </a:p>
        </p:txBody>
      </p:sp>
      <p:sp>
        <p:nvSpPr>
          <p:cNvPr id="10" name="Footer Placeholder 7"/>
          <p:cNvSpPr>
            <a:spLocks noGrp="1"/>
          </p:cNvSpPr>
          <p:nvPr>
            <p:ph type="ftr" sz="quarter" idx="11"/>
          </p:nvPr>
        </p:nvSpPr>
        <p:spPr bwMode="auto"/>
        <p:txBody>
          <a:bodyPr/>
          <a:lstStyle/>
          <a:p>
            <a:pPr>
              <a:defRPr/>
            </a:pPr>
            <a:endParaRPr lang="en-GB"/>
          </a:p>
        </p:txBody>
      </p:sp>
      <p:sp>
        <p:nvSpPr>
          <p:cNvPr id="11" name="Slide Number Placeholder 8"/>
          <p:cNvSpPr>
            <a:spLocks noGrp="1"/>
          </p:cNvSpPr>
          <p:nvPr>
            <p:ph type="sldNum" sz="quarter" idx="12"/>
          </p:nvPr>
        </p:nvSpPr>
        <p:spPr bwMode="auto"/>
        <p:txBody>
          <a:bodyPr/>
          <a:lstStyle/>
          <a:p>
            <a:pPr>
              <a:defRPr/>
            </a:pPr>
            <a:fld id="{4A8978DA-4106-4236-AE89-7AD53C83A9B5}" type="slidenum">
              <a:rPr lang="en-GB"/>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titleOnly" preserve="1" userDrawn="1">
  <p:cSld name="Title Only">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defRPr/>
            </a:pPr>
            <a:r>
              <a:rPr lang="en-US"/>
              <a:t>Click to edit Master title style</a:t>
            </a:r>
            <a:endParaRPr lang="en-GB"/>
          </a:p>
        </p:txBody>
      </p:sp>
      <p:sp>
        <p:nvSpPr>
          <p:cNvPr id="5" name="Date Placeholder 2"/>
          <p:cNvSpPr>
            <a:spLocks noGrp="1"/>
          </p:cNvSpPr>
          <p:nvPr>
            <p:ph type="dt" sz="half" idx="10"/>
          </p:nvPr>
        </p:nvSpPr>
        <p:spPr bwMode="auto"/>
        <p:txBody>
          <a:bodyPr/>
          <a:lstStyle/>
          <a:p>
            <a:pPr>
              <a:defRPr/>
            </a:pPr>
            <a:fld id="{AF17B6CF-0257-4EB4-AC2F-B4F653759231}" type="datetimeFigureOut">
              <a:rPr lang="en-GB"/>
              <a:t>08/04/2022</a:t>
            </a:fld>
            <a:endParaRPr lang="en-GB"/>
          </a:p>
        </p:txBody>
      </p:sp>
      <p:sp>
        <p:nvSpPr>
          <p:cNvPr id="6" name="Footer Placeholder 3"/>
          <p:cNvSpPr>
            <a:spLocks noGrp="1"/>
          </p:cNvSpPr>
          <p:nvPr>
            <p:ph type="ftr" sz="quarter" idx="11"/>
          </p:nvPr>
        </p:nvSpPr>
        <p:spPr bwMode="auto"/>
        <p:txBody>
          <a:bodyPr/>
          <a:lstStyle/>
          <a:p>
            <a:pPr>
              <a:defRPr/>
            </a:pPr>
            <a:endParaRPr lang="en-GB"/>
          </a:p>
        </p:txBody>
      </p:sp>
      <p:sp>
        <p:nvSpPr>
          <p:cNvPr id="7" name="Slide Number Placeholder 4"/>
          <p:cNvSpPr>
            <a:spLocks noGrp="1"/>
          </p:cNvSpPr>
          <p:nvPr>
            <p:ph type="sldNum" sz="quarter" idx="12"/>
          </p:nvPr>
        </p:nvSpPr>
        <p:spPr bwMode="auto"/>
        <p:txBody>
          <a:bodyPr/>
          <a:lstStyle/>
          <a:p>
            <a:pPr>
              <a:defRPr/>
            </a:pPr>
            <a:fld id="{4A8978DA-4106-4236-AE89-7AD53C83A9B5}" type="slidenum">
              <a:rPr lang="en-GB"/>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type="blank" preserve="1" userDrawn="1">
  <p:cSld name="Blank">
    <p:spTree>
      <p:nvGrpSpPr>
        <p:cNvPr id="1" name=""/>
        <p:cNvGrpSpPr/>
        <p:nvPr/>
      </p:nvGrpSpPr>
      <p:grpSpPr bwMode="auto">
        <a:xfrm>
          <a:off x="0" y="0"/>
          <a:ext cx="0" cy="0"/>
          <a:chOff x="0" y="0"/>
          <a:chExt cx="0" cy="0"/>
        </a:xfrm>
      </p:grpSpPr>
      <p:sp>
        <p:nvSpPr>
          <p:cNvPr id="4" name="Date Placeholder 1"/>
          <p:cNvSpPr>
            <a:spLocks noGrp="1"/>
          </p:cNvSpPr>
          <p:nvPr>
            <p:ph type="dt" sz="half" idx="10"/>
          </p:nvPr>
        </p:nvSpPr>
        <p:spPr bwMode="auto"/>
        <p:txBody>
          <a:bodyPr/>
          <a:lstStyle/>
          <a:p>
            <a:pPr>
              <a:defRPr/>
            </a:pPr>
            <a:fld id="{AF17B6CF-0257-4EB4-AC2F-B4F653759231}" type="datetimeFigureOut">
              <a:rPr lang="en-GB"/>
              <a:t>08/04/2022</a:t>
            </a:fld>
            <a:endParaRPr lang="en-GB"/>
          </a:p>
        </p:txBody>
      </p:sp>
      <p:sp>
        <p:nvSpPr>
          <p:cNvPr id="5" name="Footer Placeholder 2"/>
          <p:cNvSpPr>
            <a:spLocks noGrp="1"/>
          </p:cNvSpPr>
          <p:nvPr>
            <p:ph type="ftr" sz="quarter" idx="11"/>
          </p:nvPr>
        </p:nvSpPr>
        <p:spPr bwMode="auto"/>
        <p:txBody>
          <a:bodyPr/>
          <a:lstStyle/>
          <a:p>
            <a:pPr>
              <a:defRPr/>
            </a:pPr>
            <a:endParaRPr lang="en-GB"/>
          </a:p>
        </p:txBody>
      </p:sp>
      <p:sp>
        <p:nvSpPr>
          <p:cNvPr id="6" name="Slide Number Placeholder 3"/>
          <p:cNvSpPr>
            <a:spLocks noGrp="1"/>
          </p:cNvSpPr>
          <p:nvPr>
            <p:ph type="sldNum" sz="quarter" idx="12"/>
          </p:nvPr>
        </p:nvSpPr>
        <p:spPr bwMode="auto"/>
        <p:txBody>
          <a:bodyPr/>
          <a:lstStyle/>
          <a:p>
            <a:pPr>
              <a:defRPr/>
            </a:pPr>
            <a:fld id="{4A8978DA-4106-4236-AE89-7AD53C83A9B5}" type="slidenum">
              <a:rPr lang="en-GB"/>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type="objTx" preserve="1" userDrawn="1">
  <p:cSld name="Content with Caption">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9788" y="457200"/>
            <a:ext cx="3932237" cy="1600200"/>
          </a:xfrm>
        </p:spPr>
        <p:txBody>
          <a:bodyPr anchor="b"/>
          <a:lstStyle>
            <a:lvl1pPr>
              <a:defRPr sz="3200"/>
            </a:lvl1pPr>
          </a:lstStyle>
          <a:p>
            <a:pPr>
              <a:defRPr/>
            </a:pPr>
            <a:r>
              <a:rPr lang="en-US"/>
              <a:t>Click to edit Master title style</a:t>
            </a:r>
            <a:endParaRPr lang="en-GB"/>
          </a:p>
        </p:txBody>
      </p:sp>
      <p:sp>
        <p:nvSpPr>
          <p:cNvPr id="5" name="Content Placeholder 2"/>
          <p:cNvSpPr>
            <a:spLocks noGrp="1"/>
          </p:cNvSpPr>
          <p:nvPr>
            <p:ph idx="1"/>
          </p:nvPr>
        </p:nvSpPr>
        <p:spPr bwMode="auto">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6" name="Text Placeholder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US"/>
              <a:t>Click to edit Master text styles</a:t>
            </a:r>
            <a:endParaRPr/>
          </a:p>
        </p:txBody>
      </p:sp>
      <p:sp>
        <p:nvSpPr>
          <p:cNvPr id="7" name="Date Placeholder 4"/>
          <p:cNvSpPr>
            <a:spLocks noGrp="1"/>
          </p:cNvSpPr>
          <p:nvPr>
            <p:ph type="dt" sz="half" idx="10"/>
          </p:nvPr>
        </p:nvSpPr>
        <p:spPr bwMode="auto"/>
        <p:txBody>
          <a:bodyPr/>
          <a:lstStyle/>
          <a:p>
            <a:pPr>
              <a:defRPr/>
            </a:pPr>
            <a:fld id="{AF17B6CF-0257-4EB4-AC2F-B4F653759231}" type="datetimeFigureOut">
              <a:rPr lang="en-GB"/>
              <a:t>08/04/2022</a:t>
            </a:fld>
            <a:endParaRPr lang="en-GB"/>
          </a:p>
        </p:txBody>
      </p:sp>
      <p:sp>
        <p:nvSpPr>
          <p:cNvPr id="8" name="Footer Placeholder 5"/>
          <p:cNvSpPr>
            <a:spLocks noGrp="1"/>
          </p:cNvSpPr>
          <p:nvPr>
            <p:ph type="ftr" sz="quarter" idx="11"/>
          </p:nvPr>
        </p:nvSpPr>
        <p:spPr bwMode="auto"/>
        <p:txBody>
          <a:bodyPr/>
          <a:lstStyle/>
          <a:p>
            <a:pPr>
              <a:defRPr/>
            </a:pPr>
            <a:endParaRPr lang="en-GB"/>
          </a:p>
        </p:txBody>
      </p:sp>
      <p:sp>
        <p:nvSpPr>
          <p:cNvPr id="9" name="Slide Number Placeholder 6"/>
          <p:cNvSpPr>
            <a:spLocks noGrp="1"/>
          </p:cNvSpPr>
          <p:nvPr>
            <p:ph type="sldNum" sz="quarter" idx="12"/>
          </p:nvPr>
        </p:nvSpPr>
        <p:spPr bwMode="auto"/>
        <p:txBody>
          <a:bodyPr/>
          <a:lstStyle/>
          <a:p>
            <a:pPr>
              <a:defRPr/>
            </a:pPr>
            <a:fld id="{4A8978DA-4106-4236-AE89-7AD53C83A9B5}" type="slidenum">
              <a:rPr lang="en-GB"/>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type="picTx" preserve="1" userDrawn="1">
  <p:cSld name="Picture with Caption">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9788" y="457200"/>
            <a:ext cx="3932237" cy="1600200"/>
          </a:xfrm>
        </p:spPr>
        <p:txBody>
          <a:bodyPr anchor="b"/>
          <a:lstStyle>
            <a:lvl1pPr>
              <a:defRPr sz="3200"/>
            </a:lvl1pPr>
          </a:lstStyle>
          <a:p>
            <a:pPr>
              <a:defRPr/>
            </a:pPr>
            <a:r>
              <a:rPr lang="en-US"/>
              <a:t>Click to edit Master title style</a:t>
            </a:r>
            <a:endParaRPr lang="en-GB"/>
          </a:p>
        </p:txBody>
      </p:sp>
      <p:sp>
        <p:nvSpPr>
          <p:cNvPr id="5" name="Picture Placeholder 2"/>
          <p:cNvSpPr>
            <a:spLocks noGrp="1"/>
          </p:cNvSpPr>
          <p:nvPr>
            <p:ph type="pic" idx="1"/>
          </p:nvPr>
        </p:nvSpPr>
        <p:spPr bwMode="auto">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en-GB"/>
          </a:p>
        </p:txBody>
      </p:sp>
      <p:sp>
        <p:nvSpPr>
          <p:cNvPr id="6" name="Text Placeholder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US"/>
              <a:t>Click to edit Master text styles</a:t>
            </a:r>
            <a:endParaRPr/>
          </a:p>
        </p:txBody>
      </p:sp>
      <p:sp>
        <p:nvSpPr>
          <p:cNvPr id="7" name="Date Placeholder 4"/>
          <p:cNvSpPr>
            <a:spLocks noGrp="1"/>
          </p:cNvSpPr>
          <p:nvPr>
            <p:ph type="dt" sz="half" idx="10"/>
          </p:nvPr>
        </p:nvSpPr>
        <p:spPr bwMode="auto"/>
        <p:txBody>
          <a:bodyPr/>
          <a:lstStyle/>
          <a:p>
            <a:pPr>
              <a:defRPr/>
            </a:pPr>
            <a:fld id="{AF17B6CF-0257-4EB4-AC2F-B4F653759231}" type="datetimeFigureOut">
              <a:rPr lang="en-GB"/>
              <a:t>08/04/2022</a:t>
            </a:fld>
            <a:endParaRPr lang="en-GB"/>
          </a:p>
        </p:txBody>
      </p:sp>
      <p:sp>
        <p:nvSpPr>
          <p:cNvPr id="8" name="Footer Placeholder 5"/>
          <p:cNvSpPr>
            <a:spLocks noGrp="1"/>
          </p:cNvSpPr>
          <p:nvPr>
            <p:ph type="ftr" sz="quarter" idx="11"/>
          </p:nvPr>
        </p:nvSpPr>
        <p:spPr bwMode="auto"/>
        <p:txBody>
          <a:bodyPr/>
          <a:lstStyle/>
          <a:p>
            <a:pPr>
              <a:defRPr/>
            </a:pPr>
            <a:endParaRPr lang="en-GB"/>
          </a:p>
        </p:txBody>
      </p:sp>
      <p:sp>
        <p:nvSpPr>
          <p:cNvPr id="9" name="Slide Number Placeholder 6"/>
          <p:cNvSpPr>
            <a:spLocks noGrp="1"/>
          </p:cNvSpPr>
          <p:nvPr>
            <p:ph type="sldNum" sz="quarter" idx="12"/>
          </p:nvPr>
        </p:nvSpPr>
        <p:spPr bwMode="auto"/>
        <p:txBody>
          <a:bodyPr/>
          <a:lstStyle/>
          <a:p>
            <a:pPr>
              <a:defRPr/>
            </a:pPr>
            <a:fld id="{4A8978DA-4106-4236-AE89-7AD53C83A9B5}" type="slidenum">
              <a:rPr lang="en-GB"/>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Title Placeholder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pPr>
              <a:defRPr/>
            </a:pPr>
            <a:r>
              <a:rPr lang="en-US"/>
              <a:t>Click to edit Master title style</a:t>
            </a:r>
            <a:endParaRPr lang="en-GB"/>
          </a:p>
        </p:txBody>
      </p:sp>
      <p:sp>
        <p:nvSpPr>
          <p:cNvPr id="5" name="Text Placehold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GB"/>
          </a:p>
        </p:txBody>
      </p:sp>
      <p:sp>
        <p:nvSpPr>
          <p:cNvPr id="6"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F17B6CF-0257-4EB4-AC2F-B4F653759231}" type="datetimeFigureOut">
              <a:rPr lang="en-GB"/>
              <a:t>08/04/2022</a:t>
            </a:fld>
            <a:endParaRPr lang="en-GB"/>
          </a:p>
        </p:txBody>
      </p:sp>
      <p:sp>
        <p:nvSpPr>
          <p:cNvPr id="7"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8"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4A8978DA-4106-4236-AE89-7AD53C83A9B5}" type="slidenum">
              <a:rPr lang="en-GB"/>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graphicFrame>
        <p:nvGraphicFramePr>
          <p:cNvPr id="2" name="Table 1">
            <a:extLst>
              <a:ext uri="{FF2B5EF4-FFF2-40B4-BE49-F238E27FC236}">
                <a16:creationId xmlns:a16="http://schemas.microsoft.com/office/drawing/2014/main" id="{9A68F51A-B892-4039-9BD5-EDD57AF01719}"/>
              </a:ext>
            </a:extLst>
          </p:cNvPr>
          <p:cNvGraphicFramePr>
            <a:graphicFrameLocks noGrp="1"/>
          </p:cNvGraphicFramePr>
          <p:nvPr userDrawn="1">
            <p:extLst>
              <p:ext uri="{D42A27DB-BD31-4B8C-83A1-F6EECF244321}">
                <p14:modId xmlns:p14="http://schemas.microsoft.com/office/powerpoint/2010/main" val="989648452"/>
              </p:ext>
            </p:extLst>
          </p:nvPr>
        </p:nvGraphicFramePr>
        <p:xfrm>
          <a:off x="499040" y="353040"/>
          <a:ext cx="1852544" cy="6100296"/>
        </p:xfrm>
        <a:graphic>
          <a:graphicData uri="http://schemas.openxmlformats.org/drawingml/2006/table">
            <a:tbl>
              <a:tblPr firstRow="1" bandRow="1">
                <a:tableStyleId>{5C22544A-7EE6-4342-B048-85BDC9FD1C3A}</a:tableStyleId>
              </a:tblPr>
              <a:tblGrid>
                <a:gridCol w="1852544">
                  <a:extLst>
                    <a:ext uri="{9D8B030D-6E8A-4147-A177-3AD203B41FA5}">
                      <a16:colId xmlns:a16="http://schemas.microsoft.com/office/drawing/2014/main" val="1408364260"/>
                    </a:ext>
                  </a:extLst>
                </a:gridCol>
              </a:tblGrid>
              <a:tr h="1525074">
                <a:tc>
                  <a:txBody>
                    <a:bodyPr/>
                    <a:lstStyle/>
                    <a:p>
                      <a:endParaRPr lang="en-GB" dirty="0"/>
                    </a:p>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01615406"/>
                  </a:ext>
                </a:extLst>
              </a:tr>
              <a:tr h="1525074">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7102463"/>
                  </a:ext>
                </a:extLst>
              </a:tr>
              <a:tr h="1525074">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5933330"/>
                  </a:ext>
                </a:extLst>
              </a:tr>
              <a:tr h="1525074">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0270535"/>
                  </a:ext>
                </a:extLst>
              </a:tr>
            </a:tbl>
          </a:graphicData>
        </a:graphic>
      </p:graphicFrame>
      <p:sp>
        <p:nvSpPr>
          <p:cNvPr id="4" name="Title Placeholder 1"/>
          <p:cNvSpPr>
            <a:spLocks noGrp="1"/>
          </p:cNvSpPr>
          <p:nvPr>
            <p:ph type="title"/>
          </p:nvPr>
        </p:nvSpPr>
        <p:spPr bwMode="auto">
          <a:xfrm>
            <a:off x="2783632" y="365125"/>
            <a:ext cx="8570168" cy="1325563"/>
          </a:xfrm>
          <a:prstGeom prst="rect">
            <a:avLst/>
          </a:prstGeom>
        </p:spPr>
        <p:txBody>
          <a:bodyPr vert="horz" lIns="91440" tIns="45720" rIns="91440" bIns="45720" rtlCol="0" anchor="ctr">
            <a:normAutofit/>
          </a:bodyPr>
          <a:lstStyle/>
          <a:p>
            <a:pPr>
              <a:defRPr/>
            </a:pPr>
            <a:r>
              <a:rPr lang="en-US"/>
              <a:t>Click to edit Master title style</a:t>
            </a:r>
            <a:endParaRPr lang="en-GB"/>
          </a:p>
        </p:txBody>
      </p:sp>
      <p:sp>
        <p:nvSpPr>
          <p:cNvPr id="5" name="Text Placeholder 2"/>
          <p:cNvSpPr>
            <a:spLocks noGrp="1"/>
          </p:cNvSpPr>
          <p:nvPr>
            <p:ph type="body" idx="1"/>
          </p:nvPr>
        </p:nvSpPr>
        <p:spPr bwMode="auto">
          <a:xfrm>
            <a:off x="2783632" y="1825625"/>
            <a:ext cx="8570168" cy="4351338"/>
          </a:xfrm>
          <a:prstGeom prst="rect">
            <a:avLst/>
          </a:prstGeom>
        </p:spPr>
        <p:txBody>
          <a:bodyPr vert="horz" lIns="91440" tIns="45720" rIns="91440" bIns="45720" rtlCol="0">
            <a:normAutofit/>
          </a:bodyPr>
          <a:lstStyle/>
          <a:p>
            <a:pPr lvl="0">
              <a:defRPr/>
            </a:pPr>
            <a:r>
              <a:rPr lang="en-US" dirty="0"/>
              <a:t>Click to edit Master text styles</a:t>
            </a:r>
            <a:endParaRPr dirty="0"/>
          </a:p>
          <a:p>
            <a:pPr lvl="1">
              <a:defRPr/>
            </a:pPr>
            <a:r>
              <a:rPr lang="en-US" dirty="0"/>
              <a:t>Second level</a:t>
            </a:r>
            <a:endParaRPr dirty="0"/>
          </a:p>
          <a:p>
            <a:pPr lvl="2">
              <a:defRPr/>
            </a:pPr>
            <a:r>
              <a:rPr lang="en-US" dirty="0"/>
              <a:t>Third level</a:t>
            </a:r>
            <a:endParaRPr dirty="0"/>
          </a:p>
          <a:p>
            <a:pPr lvl="3">
              <a:defRPr/>
            </a:pPr>
            <a:r>
              <a:rPr lang="en-US" dirty="0"/>
              <a:t>Fourth level</a:t>
            </a:r>
            <a:endParaRPr dirty="0"/>
          </a:p>
          <a:p>
            <a:pPr lvl="4">
              <a:defRPr/>
            </a:pPr>
            <a:r>
              <a:rPr lang="en-US" dirty="0"/>
              <a:t>Fifth </a:t>
            </a:r>
            <a:r>
              <a:rPr lang="en-US" dirty="0" err="1"/>
              <a:t>levelr</a:t>
            </a:r>
            <a:endParaRPr lang="en-GB" dirty="0"/>
          </a:p>
        </p:txBody>
      </p:sp>
      <p:sp>
        <p:nvSpPr>
          <p:cNvPr id="6" name="CustomShape 2"/>
          <p:cNvSpPr/>
          <p:nvPr userDrawn="1"/>
        </p:nvSpPr>
        <p:spPr bwMode="auto">
          <a:xfrm>
            <a:off x="374040" y="1371248"/>
            <a:ext cx="2256480" cy="583321"/>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spAutoFit/>
          </a:bodyPr>
          <a:lstStyle/>
          <a:p>
            <a:pPr algn="ctr">
              <a:lnSpc>
                <a:spcPct val="100000"/>
              </a:lnSpc>
              <a:spcBef>
                <a:spcPts val="624"/>
              </a:spcBef>
              <a:defRPr/>
            </a:pPr>
            <a:r>
              <a:rPr lang="en-US" sz="1600" b="1" strike="noStrike" spc="-1" dirty="0">
                <a:solidFill>
                  <a:schemeClr val="tx1"/>
                </a:solidFill>
                <a:latin typeface="Garamond"/>
                <a:ea typeface="DejaVu Sans"/>
              </a:rPr>
              <a:t>@</a:t>
            </a:r>
            <a:r>
              <a:rPr lang="en-US" sz="1600" b="1" strike="noStrike" spc="-1" dirty="0" err="1">
                <a:solidFill>
                  <a:schemeClr val="tx1"/>
                </a:solidFill>
                <a:latin typeface="Garamond"/>
                <a:ea typeface="DejaVu Sans"/>
              </a:rPr>
              <a:t>COPIMproject</a:t>
            </a:r>
            <a:br>
              <a:rPr sz="1600" dirty="0">
                <a:solidFill>
                  <a:schemeClr val="tx1"/>
                </a:solidFill>
              </a:rPr>
            </a:br>
            <a:endParaRPr lang="en-US" sz="1600" b="0" strike="noStrike" spc="-1" dirty="0">
              <a:solidFill>
                <a:schemeClr val="tx1"/>
              </a:solidFill>
              <a:latin typeface="Arial"/>
            </a:endParaRPr>
          </a:p>
        </p:txBody>
      </p:sp>
      <p:pic>
        <p:nvPicPr>
          <p:cNvPr id="9" name="Picture 4"/>
          <p:cNvPicPr/>
          <p:nvPr userDrawn="1"/>
        </p:nvPicPr>
        <p:blipFill>
          <a:blip r:embed="rId13"/>
          <a:stretch/>
        </p:blipFill>
        <p:spPr bwMode="auto">
          <a:xfrm>
            <a:off x="450360" y="399172"/>
            <a:ext cx="1989720" cy="973080"/>
          </a:xfrm>
          <a:prstGeom prst="rect">
            <a:avLst/>
          </a:prstGeom>
          <a:ln>
            <a:noFill/>
          </a:ln>
        </p:spPr>
      </p:pic>
      <p:sp>
        <p:nvSpPr>
          <p:cNvPr id="13" name="CustomShape 1">
            <a:extLst>
              <a:ext uri="{FF2B5EF4-FFF2-40B4-BE49-F238E27FC236}">
                <a16:creationId xmlns:a16="http://schemas.microsoft.com/office/drawing/2014/main" id="{A4E538D5-1B3B-445E-9FDC-39E18873EE62}"/>
              </a:ext>
            </a:extLst>
          </p:cNvPr>
          <p:cNvSpPr/>
          <p:nvPr userDrawn="1"/>
        </p:nvSpPr>
        <p:spPr bwMode="auto">
          <a:xfrm>
            <a:off x="364860" y="2276872"/>
            <a:ext cx="2280344" cy="691043"/>
          </a:xfrm>
          <a:prstGeom prst="rect">
            <a:avLst/>
          </a:prstGeom>
          <a:noFill/>
          <a:ln>
            <a:noFill/>
          </a:ln>
        </p:spPr>
        <p:style>
          <a:lnRef idx="0">
            <a:srgbClr val="000000"/>
          </a:lnRef>
          <a:fillRef idx="0">
            <a:srgbClr val="000000"/>
          </a:fillRef>
          <a:effectRef idx="0">
            <a:srgbClr val="000000"/>
          </a:effectRef>
          <a:fontRef idx="minor"/>
        </p:style>
        <p:txBody>
          <a:bodyPr wrap="square" lIns="90000" tIns="45000" rIns="90000" bIns="45000">
            <a:spAutoFit/>
          </a:bodyPr>
          <a:lstStyle/>
          <a:p>
            <a:pPr algn="ctr">
              <a:lnSpc>
                <a:spcPct val="100000"/>
              </a:lnSpc>
              <a:spcBef>
                <a:spcPts val="1151"/>
              </a:spcBef>
              <a:defRPr/>
            </a:pPr>
            <a:r>
              <a:rPr lang="en-US" sz="2300" b="1" spc="-1" dirty="0" err="1">
                <a:solidFill>
                  <a:srgbClr val="000000"/>
                </a:solidFill>
                <a:latin typeface="Garamond"/>
                <a:ea typeface="DejaVu Sans"/>
              </a:rPr>
              <a:t>Janneke</a:t>
            </a:r>
            <a:r>
              <a:rPr lang="en-US" sz="2300" b="1" spc="-1" dirty="0">
                <a:solidFill>
                  <a:srgbClr val="000000"/>
                </a:solidFill>
                <a:latin typeface="Garamond"/>
                <a:ea typeface="DejaVu Sans"/>
              </a:rPr>
              <a:t> </a:t>
            </a:r>
            <a:r>
              <a:rPr lang="en-US" sz="2300" b="1" spc="-1" dirty="0" err="1">
                <a:solidFill>
                  <a:srgbClr val="000000"/>
                </a:solidFill>
                <a:latin typeface="Garamond"/>
                <a:ea typeface="DejaVu Sans"/>
              </a:rPr>
              <a:t>Adema</a:t>
            </a:r>
            <a:br>
              <a:rPr lang="en-US" sz="2300" b="1" spc="-1" dirty="0">
                <a:solidFill>
                  <a:srgbClr val="000000"/>
                </a:solidFill>
                <a:latin typeface="Garamond"/>
                <a:ea typeface="DejaVu Sans"/>
              </a:rPr>
            </a:br>
            <a:r>
              <a:rPr lang="en-US" sz="1600" b="1" spc="-1" dirty="0">
                <a:solidFill>
                  <a:srgbClr val="000000"/>
                </a:solidFill>
                <a:latin typeface="Garamond"/>
                <a:ea typeface="DejaVu Sans"/>
              </a:rPr>
              <a:t>@</a:t>
            </a:r>
            <a:r>
              <a:rPr lang="en-US" sz="1600" b="1" spc="-1" dirty="0" err="1">
                <a:solidFill>
                  <a:srgbClr val="000000"/>
                </a:solidFill>
                <a:latin typeface="Garamond"/>
                <a:ea typeface="DejaVu Sans"/>
              </a:rPr>
              <a:t>OpenReflections</a:t>
            </a:r>
            <a:endParaRPr lang="en-US" sz="1600" b="0" strike="noStrike" spc="-1" dirty="0">
              <a:latin typeface="Arial"/>
            </a:endParaRPr>
          </a:p>
        </p:txBody>
      </p:sp>
      <p:sp>
        <p:nvSpPr>
          <p:cNvPr id="14" name="CustomShape 1">
            <a:extLst>
              <a:ext uri="{FF2B5EF4-FFF2-40B4-BE49-F238E27FC236}">
                <a16:creationId xmlns:a16="http://schemas.microsoft.com/office/drawing/2014/main" id="{EEE5D38C-6806-4F01-9500-0978C861176A}"/>
              </a:ext>
            </a:extLst>
          </p:cNvPr>
          <p:cNvSpPr/>
          <p:nvPr userDrawn="1"/>
        </p:nvSpPr>
        <p:spPr bwMode="auto">
          <a:xfrm>
            <a:off x="431280" y="3789040"/>
            <a:ext cx="2147504" cy="937264"/>
          </a:xfrm>
          <a:prstGeom prst="rect">
            <a:avLst/>
          </a:prstGeom>
          <a:noFill/>
          <a:ln>
            <a:noFill/>
          </a:ln>
        </p:spPr>
        <p:style>
          <a:lnRef idx="0">
            <a:srgbClr val="000000"/>
          </a:lnRef>
          <a:fillRef idx="0">
            <a:srgbClr val="000000"/>
          </a:fillRef>
          <a:effectRef idx="0">
            <a:srgbClr val="000000"/>
          </a:effectRef>
          <a:fontRef idx="minor"/>
        </p:style>
        <p:txBody>
          <a:bodyPr wrap="square" lIns="90000" tIns="45000" rIns="90000" bIns="45000">
            <a:spAutoFit/>
          </a:bodyPr>
          <a:lstStyle/>
          <a:p>
            <a:pPr algn="ctr">
              <a:lnSpc>
                <a:spcPct val="100000"/>
              </a:lnSpc>
              <a:spcBef>
                <a:spcPts val="1151"/>
              </a:spcBef>
              <a:defRPr/>
            </a:pPr>
            <a:r>
              <a:rPr lang="en-US" sz="2300" b="1" spc="-1" dirty="0">
                <a:solidFill>
                  <a:srgbClr val="000000"/>
                </a:solidFill>
                <a:latin typeface="Garamond"/>
                <a:ea typeface="DejaVu Sans"/>
              </a:rPr>
              <a:t>Joe Deville </a:t>
            </a:r>
            <a:endParaRPr lang="en-US" sz="2300" spc="-1" dirty="0">
              <a:latin typeface="Arial"/>
            </a:endParaRPr>
          </a:p>
          <a:p>
            <a:pPr algn="ctr">
              <a:lnSpc>
                <a:spcPct val="100000"/>
              </a:lnSpc>
              <a:defRPr/>
            </a:pPr>
            <a:r>
              <a:rPr lang="en-US" sz="1600" b="1" spc="-1" dirty="0">
                <a:latin typeface="Garamond"/>
                <a:ea typeface="DejaVu Sans"/>
              </a:rPr>
              <a:t>@</a:t>
            </a:r>
            <a:r>
              <a:rPr lang="en-US" sz="1600" b="1" spc="-1" dirty="0" err="1">
                <a:latin typeface="Garamond"/>
                <a:ea typeface="DejaVu Sans"/>
              </a:rPr>
              <a:t>joe_dev</a:t>
            </a:r>
            <a:br>
              <a:rPr sz="1600" dirty="0"/>
            </a:br>
            <a:endParaRPr lang="en-US" sz="1600" b="0" strike="noStrike" spc="-1" dirty="0">
              <a:latin typeface="Aria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graphicFrame>
        <p:nvGraphicFramePr>
          <p:cNvPr id="2" name="Table 1">
            <a:extLst>
              <a:ext uri="{FF2B5EF4-FFF2-40B4-BE49-F238E27FC236}">
                <a16:creationId xmlns:a16="http://schemas.microsoft.com/office/drawing/2014/main" id="{9A68F51A-B892-4039-9BD5-EDD57AF01719}"/>
              </a:ext>
            </a:extLst>
          </p:cNvPr>
          <p:cNvGraphicFramePr>
            <a:graphicFrameLocks noGrp="1"/>
          </p:cNvGraphicFramePr>
          <p:nvPr userDrawn="1"/>
        </p:nvGraphicFramePr>
        <p:xfrm>
          <a:off x="499040" y="353040"/>
          <a:ext cx="1852544" cy="6100296"/>
        </p:xfrm>
        <a:graphic>
          <a:graphicData uri="http://schemas.openxmlformats.org/drawingml/2006/table">
            <a:tbl>
              <a:tblPr firstRow="1" bandRow="1">
                <a:tableStyleId>{5C22544A-7EE6-4342-B048-85BDC9FD1C3A}</a:tableStyleId>
              </a:tblPr>
              <a:tblGrid>
                <a:gridCol w="1852544">
                  <a:extLst>
                    <a:ext uri="{9D8B030D-6E8A-4147-A177-3AD203B41FA5}">
                      <a16:colId xmlns:a16="http://schemas.microsoft.com/office/drawing/2014/main" val="1408364260"/>
                    </a:ext>
                  </a:extLst>
                </a:gridCol>
              </a:tblGrid>
              <a:tr h="1525074">
                <a:tc>
                  <a:txBody>
                    <a:bodyPr/>
                    <a:lstStyle/>
                    <a:p>
                      <a:endParaRPr lang="en-GB" dirty="0"/>
                    </a:p>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01615406"/>
                  </a:ext>
                </a:extLst>
              </a:tr>
              <a:tr h="1525074">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7102463"/>
                  </a:ext>
                </a:extLst>
              </a:tr>
              <a:tr h="1525074">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45933330"/>
                  </a:ext>
                </a:extLst>
              </a:tr>
              <a:tr h="1525074">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0270535"/>
                  </a:ext>
                </a:extLst>
              </a:tr>
            </a:tbl>
          </a:graphicData>
        </a:graphic>
      </p:graphicFrame>
      <p:sp>
        <p:nvSpPr>
          <p:cNvPr id="4" name="Title Placeholder 1"/>
          <p:cNvSpPr>
            <a:spLocks noGrp="1"/>
          </p:cNvSpPr>
          <p:nvPr>
            <p:ph type="title"/>
          </p:nvPr>
        </p:nvSpPr>
        <p:spPr bwMode="auto">
          <a:xfrm>
            <a:off x="2783632" y="365125"/>
            <a:ext cx="8570168" cy="1325563"/>
          </a:xfrm>
          <a:prstGeom prst="rect">
            <a:avLst/>
          </a:prstGeom>
        </p:spPr>
        <p:txBody>
          <a:bodyPr vert="horz" lIns="91440" tIns="45720" rIns="91440" bIns="45720" rtlCol="0" anchor="ctr">
            <a:normAutofit/>
          </a:bodyPr>
          <a:lstStyle/>
          <a:p>
            <a:pPr>
              <a:defRPr/>
            </a:pPr>
            <a:r>
              <a:rPr lang="en-US"/>
              <a:t>Click to edit Master title style</a:t>
            </a:r>
            <a:endParaRPr lang="en-GB"/>
          </a:p>
        </p:txBody>
      </p:sp>
      <p:sp>
        <p:nvSpPr>
          <p:cNvPr id="5" name="Text Placeholder 2"/>
          <p:cNvSpPr>
            <a:spLocks noGrp="1"/>
          </p:cNvSpPr>
          <p:nvPr>
            <p:ph type="body" idx="1"/>
          </p:nvPr>
        </p:nvSpPr>
        <p:spPr bwMode="auto">
          <a:xfrm>
            <a:off x="2783632" y="1825625"/>
            <a:ext cx="8570168" cy="4351338"/>
          </a:xfrm>
          <a:prstGeom prst="rect">
            <a:avLst/>
          </a:prstGeom>
        </p:spPr>
        <p:txBody>
          <a:bodyPr vert="horz" lIns="91440" tIns="45720" rIns="91440" bIns="45720" rtlCol="0">
            <a:normAutofit/>
          </a:bodyPr>
          <a:lstStyle/>
          <a:p>
            <a:pPr lvl="0">
              <a:defRPr/>
            </a:pPr>
            <a:r>
              <a:rPr lang="en-US" dirty="0"/>
              <a:t>Click to edit Master text styles</a:t>
            </a:r>
            <a:endParaRPr dirty="0"/>
          </a:p>
          <a:p>
            <a:pPr lvl="1">
              <a:defRPr/>
            </a:pPr>
            <a:r>
              <a:rPr lang="en-US" dirty="0"/>
              <a:t>Second level</a:t>
            </a:r>
            <a:endParaRPr dirty="0"/>
          </a:p>
          <a:p>
            <a:pPr lvl="2">
              <a:defRPr/>
            </a:pPr>
            <a:r>
              <a:rPr lang="en-US" dirty="0"/>
              <a:t>Third level</a:t>
            </a:r>
            <a:endParaRPr dirty="0"/>
          </a:p>
          <a:p>
            <a:pPr lvl="3">
              <a:defRPr/>
            </a:pPr>
            <a:r>
              <a:rPr lang="en-US" dirty="0"/>
              <a:t>Fourth level</a:t>
            </a:r>
            <a:endParaRPr dirty="0"/>
          </a:p>
          <a:p>
            <a:pPr lvl="4">
              <a:defRPr/>
            </a:pPr>
            <a:r>
              <a:rPr lang="en-US" dirty="0"/>
              <a:t>Fifth </a:t>
            </a:r>
            <a:r>
              <a:rPr lang="en-US" dirty="0" err="1"/>
              <a:t>levelr</a:t>
            </a:r>
            <a:endParaRPr lang="en-GB" dirty="0"/>
          </a:p>
        </p:txBody>
      </p:sp>
      <p:sp>
        <p:nvSpPr>
          <p:cNvPr id="6" name="CustomShape 2"/>
          <p:cNvSpPr/>
          <p:nvPr userDrawn="1"/>
        </p:nvSpPr>
        <p:spPr bwMode="auto">
          <a:xfrm>
            <a:off x="374040" y="1371248"/>
            <a:ext cx="2256480" cy="583321"/>
          </a:xfrm>
          <a:prstGeom prst="rect">
            <a:avLst/>
          </a:prstGeom>
          <a:noFill/>
          <a:ln>
            <a:noFill/>
          </a:ln>
        </p:spPr>
        <p:style>
          <a:lnRef idx="0">
            <a:srgbClr val="000000"/>
          </a:lnRef>
          <a:fillRef idx="0">
            <a:srgbClr val="000000"/>
          </a:fillRef>
          <a:effectRef idx="0">
            <a:srgbClr val="000000"/>
          </a:effectRef>
          <a:fontRef idx="minor"/>
        </p:style>
        <p:txBody>
          <a:bodyPr lIns="90000" tIns="45000" rIns="90000" bIns="45000">
            <a:spAutoFit/>
          </a:bodyPr>
          <a:lstStyle/>
          <a:p>
            <a:pPr algn="ctr">
              <a:lnSpc>
                <a:spcPct val="100000"/>
              </a:lnSpc>
              <a:spcBef>
                <a:spcPts val="624"/>
              </a:spcBef>
              <a:defRPr/>
            </a:pPr>
            <a:r>
              <a:rPr lang="en-US" sz="1600" b="1" strike="noStrike" spc="-1" dirty="0">
                <a:solidFill>
                  <a:schemeClr val="tx1"/>
                </a:solidFill>
                <a:latin typeface="Garamond"/>
                <a:ea typeface="DejaVu Sans"/>
              </a:rPr>
              <a:t>@</a:t>
            </a:r>
            <a:r>
              <a:rPr lang="en-US" sz="1600" b="1" strike="noStrike" spc="-1" dirty="0" err="1">
                <a:solidFill>
                  <a:schemeClr val="tx1"/>
                </a:solidFill>
                <a:latin typeface="Garamond"/>
                <a:ea typeface="DejaVu Sans"/>
              </a:rPr>
              <a:t>COPIMproject</a:t>
            </a:r>
            <a:br>
              <a:rPr sz="1600" dirty="0">
                <a:solidFill>
                  <a:schemeClr val="tx1"/>
                </a:solidFill>
              </a:rPr>
            </a:br>
            <a:endParaRPr lang="en-US" sz="1600" b="0" strike="noStrike" spc="-1" dirty="0">
              <a:solidFill>
                <a:schemeClr val="tx1"/>
              </a:solidFill>
              <a:latin typeface="Arial"/>
            </a:endParaRPr>
          </a:p>
        </p:txBody>
      </p:sp>
      <p:pic>
        <p:nvPicPr>
          <p:cNvPr id="9" name="Picture 4"/>
          <p:cNvPicPr/>
          <p:nvPr userDrawn="1"/>
        </p:nvPicPr>
        <p:blipFill>
          <a:blip r:embed="rId13"/>
          <a:stretch/>
        </p:blipFill>
        <p:spPr bwMode="auto">
          <a:xfrm>
            <a:off x="450360" y="399172"/>
            <a:ext cx="1989720" cy="973080"/>
          </a:xfrm>
          <a:prstGeom prst="rect">
            <a:avLst/>
          </a:prstGeom>
          <a:ln>
            <a:noFill/>
          </a:ln>
        </p:spPr>
      </p:pic>
      <p:sp>
        <p:nvSpPr>
          <p:cNvPr id="15" name="CustomShape 1">
            <a:extLst>
              <a:ext uri="{FF2B5EF4-FFF2-40B4-BE49-F238E27FC236}">
                <a16:creationId xmlns:a16="http://schemas.microsoft.com/office/drawing/2014/main" id="{0318598E-B8C4-454B-828C-1F828D7C0FC4}"/>
              </a:ext>
            </a:extLst>
          </p:cNvPr>
          <p:cNvSpPr/>
          <p:nvPr userDrawn="1"/>
        </p:nvSpPr>
        <p:spPr bwMode="auto">
          <a:xfrm>
            <a:off x="364860" y="2276872"/>
            <a:ext cx="2280344" cy="691043"/>
          </a:xfrm>
          <a:prstGeom prst="rect">
            <a:avLst/>
          </a:prstGeom>
          <a:noFill/>
          <a:ln>
            <a:noFill/>
          </a:ln>
        </p:spPr>
        <p:style>
          <a:lnRef idx="0">
            <a:srgbClr val="000000"/>
          </a:lnRef>
          <a:fillRef idx="0">
            <a:srgbClr val="000000"/>
          </a:fillRef>
          <a:effectRef idx="0">
            <a:srgbClr val="000000"/>
          </a:effectRef>
          <a:fontRef idx="minor"/>
        </p:style>
        <p:txBody>
          <a:bodyPr wrap="square" lIns="90000" tIns="45000" rIns="90000" bIns="45000">
            <a:spAutoFit/>
          </a:bodyPr>
          <a:lstStyle/>
          <a:p>
            <a:pPr algn="ctr">
              <a:lnSpc>
                <a:spcPct val="100000"/>
              </a:lnSpc>
              <a:spcBef>
                <a:spcPts val="1151"/>
              </a:spcBef>
              <a:defRPr/>
            </a:pPr>
            <a:r>
              <a:rPr lang="en-US" sz="2300" b="1" spc="-1" dirty="0" err="1">
                <a:solidFill>
                  <a:srgbClr val="000000"/>
                </a:solidFill>
                <a:latin typeface="Garamond"/>
                <a:ea typeface="DejaVu Sans"/>
              </a:rPr>
              <a:t>Janneke</a:t>
            </a:r>
            <a:r>
              <a:rPr lang="en-US" sz="2300" b="1" spc="-1" dirty="0">
                <a:solidFill>
                  <a:srgbClr val="000000"/>
                </a:solidFill>
                <a:latin typeface="Garamond"/>
                <a:ea typeface="DejaVu Sans"/>
              </a:rPr>
              <a:t> </a:t>
            </a:r>
            <a:r>
              <a:rPr lang="en-US" sz="2300" b="1" spc="-1" dirty="0" err="1">
                <a:solidFill>
                  <a:srgbClr val="000000"/>
                </a:solidFill>
                <a:latin typeface="Garamond"/>
                <a:ea typeface="DejaVu Sans"/>
              </a:rPr>
              <a:t>Adema</a:t>
            </a:r>
            <a:br>
              <a:rPr lang="en-US" sz="2300" b="1" spc="-1" dirty="0">
                <a:solidFill>
                  <a:srgbClr val="000000"/>
                </a:solidFill>
                <a:latin typeface="Garamond"/>
                <a:ea typeface="DejaVu Sans"/>
              </a:rPr>
            </a:br>
            <a:r>
              <a:rPr lang="en-US" sz="1600" b="1" spc="-1" dirty="0">
                <a:solidFill>
                  <a:srgbClr val="000000"/>
                </a:solidFill>
                <a:latin typeface="Garamond"/>
                <a:ea typeface="DejaVu Sans"/>
              </a:rPr>
              <a:t>@</a:t>
            </a:r>
            <a:r>
              <a:rPr lang="en-US" sz="1600" b="1" spc="-1" dirty="0" err="1">
                <a:solidFill>
                  <a:srgbClr val="000000"/>
                </a:solidFill>
                <a:latin typeface="Garamond"/>
                <a:ea typeface="DejaVu Sans"/>
              </a:rPr>
              <a:t>OpenReflections</a:t>
            </a:r>
            <a:endParaRPr lang="en-US" sz="1600" b="0" strike="noStrike" spc="-1" dirty="0">
              <a:latin typeface="Arial"/>
            </a:endParaRPr>
          </a:p>
        </p:txBody>
      </p:sp>
      <p:sp>
        <p:nvSpPr>
          <p:cNvPr id="16" name="CustomShape 1">
            <a:extLst>
              <a:ext uri="{FF2B5EF4-FFF2-40B4-BE49-F238E27FC236}">
                <a16:creationId xmlns:a16="http://schemas.microsoft.com/office/drawing/2014/main" id="{7541C43D-F89C-4572-ADEA-6514AAAA462A}"/>
              </a:ext>
            </a:extLst>
          </p:cNvPr>
          <p:cNvSpPr/>
          <p:nvPr userDrawn="1"/>
        </p:nvSpPr>
        <p:spPr bwMode="auto">
          <a:xfrm>
            <a:off x="431280" y="3789040"/>
            <a:ext cx="2147504" cy="937264"/>
          </a:xfrm>
          <a:prstGeom prst="rect">
            <a:avLst/>
          </a:prstGeom>
          <a:noFill/>
          <a:ln>
            <a:noFill/>
          </a:ln>
        </p:spPr>
        <p:style>
          <a:lnRef idx="0">
            <a:srgbClr val="000000"/>
          </a:lnRef>
          <a:fillRef idx="0">
            <a:srgbClr val="000000"/>
          </a:fillRef>
          <a:effectRef idx="0">
            <a:srgbClr val="000000"/>
          </a:effectRef>
          <a:fontRef idx="minor"/>
        </p:style>
        <p:txBody>
          <a:bodyPr wrap="square" lIns="90000" tIns="45000" rIns="90000" bIns="45000">
            <a:spAutoFit/>
          </a:bodyPr>
          <a:lstStyle/>
          <a:p>
            <a:pPr algn="ctr">
              <a:lnSpc>
                <a:spcPct val="100000"/>
              </a:lnSpc>
              <a:spcBef>
                <a:spcPts val="1151"/>
              </a:spcBef>
              <a:defRPr/>
            </a:pPr>
            <a:r>
              <a:rPr lang="en-US" sz="2300" b="1" spc="-1" dirty="0">
                <a:solidFill>
                  <a:srgbClr val="000000"/>
                </a:solidFill>
                <a:latin typeface="Garamond"/>
                <a:ea typeface="DejaVu Sans"/>
              </a:rPr>
              <a:t>Joe Deville </a:t>
            </a:r>
            <a:endParaRPr lang="en-US" sz="2300" spc="-1" dirty="0">
              <a:latin typeface="Arial"/>
            </a:endParaRPr>
          </a:p>
          <a:p>
            <a:pPr algn="ctr">
              <a:lnSpc>
                <a:spcPct val="100000"/>
              </a:lnSpc>
              <a:defRPr/>
            </a:pPr>
            <a:r>
              <a:rPr lang="en-US" sz="1600" b="1" spc="-1" dirty="0">
                <a:latin typeface="Garamond"/>
                <a:ea typeface="DejaVu Sans"/>
              </a:rPr>
              <a:t>@</a:t>
            </a:r>
            <a:r>
              <a:rPr lang="en-US" sz="1600" b="1" spc="-1" dirty="0" err="1">
                <a:latin typeface="Garamond"/>
                <a:ea typeface="DejaVu Sans"/>
              </a:rPr>
              <a:t>joe_dev</a:t>
            </a:r>
            <a:br>
              <a:rPr sz="1600" dirty="0"/>
            </a:br>
            <a:endParaRPr lang="en-US" sz="1600" b="0" strike="noStrike" spc="-1" dirty="0">
              <a:latin typeface="Arial"/>
            </a:endParaRPr>
          </a:p>
        </p:txBody>
      </p:sp>
    </p:spTree>
    <p:extLst>
      <p:ext uri="{BB962C8B-B14F-4D97-AF65-F5344CB8AC3E}">
        <p14:creationId xmlns:p14="http://schemas.microsoft.com/office/powerpoint/2010/main" val="5819654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svg"/><Relationship Id="rId12" Type="http://schemas.openxmlformats.org/officeDocument/2006/relationships/image" Target="../media/image3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2.png"/><Relationship Id="rId11" Type="http://schemas.openxmlformats.org/officeDocument/2006/relationships/hyperlink" Target="https://tinyurl.com/obc-mailing-list" TargetMode="External"/><Relationship Id="rId5" Type="http://schemas.openxmlformats.org/officeDocument/2006/relationships/image" Target="../media/image31.svg"/><Relationship Id="rId10" Type="http://schemas.openxmlformats.org/officeDocument/2006/relationships/image" Target="../media/image19.png"/><Relationship Id="rId4" Type="http://schemas.openxmlformats.org/officeDocument/2006/relationships/image" Target="../media/image30.png"/><Relationship Id="rId9" Type="http://schemas.openxmlformats.org/officeDocument/2006/relationships/image" Target="../media/image35.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hyperlink" Target="https://copim.pubpub.org/books-contain-multitudes-exploring-experimental-publishing" TargetMode="External"/><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8.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8.xml"/><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026" name="Picture 2">
            <a:extLst>
              <a:ext uri="{FF2B5EF4-FFF2-40B4-BE49-F238E27FC236}">
                <a16:creationId xmlns:a16="http://schemas.microsoft.com/office/drawing/2014/main" id="{735FFDC1-3D89-408B-9D67-46AA94E664D9}"/>
              </a:ext>
            </a:extLst>
          </p:cNvPr>
          <p:cNvPicPr>
            <a:picLocks noChangeAspect="1" noChangeArrowheads="1"/>
          </p:cNvPicPr>
          <p:nvPr/>
        </p:nvPicPr>
        <p:blipFill>
          <a:blip r:embed="rId2"/>
          <a:srcRect/>
          <a:stretch/>
        </p:blipFill>
        <p:spPr bwMode="auto">
          <a:xfrm>
            <a:off x="6705876" y="753158"/>
            <a:ext cx="3574830" cy="1069300"/>
          </a:xfrm>
          <a:prstGeom prst="rect">
            <a:avLst/>
          </a:prstGeom>
          <a:noFill/>
          <a:extLst>
            <a:ext uri="{909E8E84-426E-40DD-AFC4-6F175D3DCCD1}">
              <a14:hiddenFill xmlns:a14="http://schemas.microsoft.com/office/drawing/2010/main">
                <a:solidFill>
                  <a:srgbClr val="FFFFFF"/>
                </a:solidFill>
              </a14:hiddenFill>
            </a:ext>
          </a:extLst>
        </p:spPr>
      </p:pic>
      <p:sp>
        <p:nvSpPr>
          <p:cNvPr id="6" name="Date Placeholder 4"/>
          <p:cNvSpPr>
            <a:spLocks noGrp="1"/>
          </p:cNvSpPr>
          <p:nvPr>
            <p:ph type="dt" sz="half" idx="10"/>
          </p:nvPr>
        </p:nvSpPr>
        <p:spPr bwMode="auto"/>
        <p:txBody>
          <a:bodyPr/>
          <a:lstStyle/>
          <a:p>
            <a:pPr marL="0" marR="0" lvl="0" indent="0" algn="l" defTabSz="914400">
              <a:lnSpc>
                <a:spcPct val="100000"/>
              </a:lnSpc>
              <a:spcBef>
                <a:spcPts val="0"/>
              </a:spcBef>
              <a:spcAft>
                <a:spcPts val="0"/>
              </a:spcAft>
              <a:buClrTx/>
              <a:buSzTx/>
              <a:buFontTx/>
              <a:buNone/>
              <a:defRPr/>
            </a:pPr>
            <a:fld id="{D0A70200-B26A-4D9B-9E0C-347E1C8A993D}" type="datetime3">
              <a:rPr lang="en-US" sz="1200" b="0" i="0" u="none" strike="noStrike" cap="none" spc="0">
                <a:ln>
                  <a:noFill/>
                </a:ln>
                <a:solidFill>
                  <a:prstClr val="black">
                    <a:tint val="75000"/>
                  </a:prstClr>
                </a:solidFill>
                <a:latin typeface="Calibri"/>
                <a:ea typeface="+mn-ea"/>
                <a:cs typeface="+mn-cs"/>
              </a:rPr>
              <a:t>8 April 2022</a:t>
            </a:fld>
            <a:endParaRPr lang="en-GB" sz="1200" b="0" i="0" u="none" strike="noStrike" cap="none" spc="0">
              <a:ln>
                <a:noFill/>
              </a:ln>
              <a:solidFill>
                <a:prstClr val="black">
                  <a:tint val="75000"/>
                </a:prstClr>
              </a:solidFill>
              <a:latin typeface="Calibri"/>
              <a:ea typeface="+mn-ea"/>
              <a:cs typeface="+mn-cs"/>
            </a:endParaRPr>
          </a:p>
        </p:txBody>
      </p:sp>
      <p:sp>
        <p:nvSpPr>
          <p:cNvPr id="7" name="Slide Number Placeholder 3"/>
          <p:cNvSpPr>
            <a:spLocks noGrp="1"/>
          </p:cNvSpPr>
          <p:nvPr>
            <p:ph type="sldNum" sz="quarter" idx="12"/>
          </p:nvPr>
        </p:nvSpPr>
        <p:spPr bwMode="auto"/>
        <p:txBody>
          <a:bodyPr/>
          <a:lstStyle/>
          <a:p>
            <a:pPr marL="0" marR="0" lvl="0" indent="0" algn="r" defTabSz="914400">
              <a:lnSpc>
                <a:spcPct val="100000"/>
              </a:lnSpc>
              <a:spcBef>
                <a:spcPts val="0"/>
              </a:spcBef>
              <a:spcAft>
                <a:spcPts val="0"/>
              </a:spcAft>
              <a:buClrTx/>
              <a:buSzTx/>
              <a:buFontTx/>
              <a:buNone/>
              <a:defRPr/>
            </a:pPr>
            <a:fld id="{6AEB40BA-E965-4EB9-BF54-94E7CBA41B60}" type="slidenum">
              <a:rPr lang="en-GB" sz="1200" b="0" i="0" u="none" strike="noStrike" cap="none" spc="0">
                <a:ln>
                  <a:noFill/>
                </a:ln>
                <a:solidFill>
                  <a:prstClr val="black">
                    <a:tint val="75000"/>
                  </a:prstClr>
                </a:solidFill>
                <a:latin typeface="Calibri"/>
                <a:ea typeface="+mn-ea"/>
                <a:cs typeface="+mn-cs"/>
              </a:rPr>
              <a:t>1</a:t>
            </a:fld>
            <a:endParaRPr lang="en-GB" sz="1200" b="0" i="0" u="none" strike="noStrike" cap="none" spc="0">
              <a:ln>
                <a:noFill/>
              </a:ln>
              <a:solidFill>
                <a:prstClr val="black">
                  <a:tint val="75000"/>
                </a:prstClr>
              </a:solidFill>
              <a:latin typeface="Calibri"/>
              <a:ea typeface="+mn-ea"/>
              <a:cs typeface="+mn-cs"/>
            </a:endParaRPr>
          </a:p>
        </p:txBody>
      </p:sp>
      <p:sp>
        <p:nvSpPr>
          <p:cNvPr id="9" name="CustomShape 3"/>
          <p:cNvSpPr/>
          <p:nvPr/>
        </p:nvSpPr>
        <p:spPr bwMode="auto">
          <a:xfrm flipH="1">
            <a:off x="0" y="0"/>
            <a:ext cx="6172560" cy="6857640"/>
          </a:xfrm>
          <a:custGeom>
            <a:avLst/>
            <a:gdLst/>
            <a:ahLst/>
            <a:cxnLst/>
            <a:rect l="l" t="t" r="r" b="b"/>
            <a:pathLst>
              <a:path w="6172782" h="6858000" extrusionOk="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EB801D">
              <a:alpha val="51000"/>
            </a:srgbClr>
          </a:solidFill>
          <a:ln>
            <a:noFill/>
          </a:ln>
        </p:spPr>
        <p:style>
          <a:lnRef idx="2">
            <a:schemeClr val="accent1">
              <a:shade val="50000"/>
            </a:schemeClr>
          </a:lnRef>
          <a:fillRef idx="1">
            <a:schemeClr val="accent1"/>
          </a:fillRef>
          <a:effectRef idx="0">
            <a:schemeClr val="accent1"/>
          </a:effectRef>
          <a:fontRef idx="minor"/>
        </p:style>
      </p:sp>
      <p:sp>
        <p:nvSpPr>
          <p:cNvPr id="10" name="CustomShape 4"/>
          <p:cNvSpPr/>
          <p:nvPr/>
        </p:nvSpPr>
        <p:spPr bwMode="auto">
          <a:xfrm>
            <a:off x="0" y="0"/>
            <a:ext cx="6023880" cy="6857640"/>
          </a:xfrm>
          <a:custGeom>
            <a:avLst/>
            <a:gdLst/>
            <a:ahLst/>
            <a:cxnLst/>
            <a:rect l="l" t="t" r="r" b="b"/>
            <a:pathLst>
              <a:path w="6024154" h="6858000" extrusionOk="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p:style>
      </p:sp>
      <p:pic>
        <p:nvPicPr>
          <p:cNvPr id="11" name="Picture 2"/>
          <p:cNvPicPr/>
          <p:nvPr/>
        </p:nvPicPr>
        <p:blipFill>
          <a:blip r:embed="rId3"/>
          <a:stretch/>
        </p:blipFill>
        <p:spPr bwMode="auto">
          <a:xfrm>
            <a:off x="714540" y="-36968"/>
            <a:ext cx="4047480" cy="1861560"/>
          </a:xfrm>
          <a:prstGeom prst="rect">
            <a:avLst/>
          </a:prstGeom>
          <a:ln>
            <a:noFill/>
          </a:ln>
        </p:spPr>
      </p:pic>
      <p:sp>
        <p:nvSpPr>
          <p:cNvPr id="12" name="TextShape 2"/>
          <p:cNvSpPr>
            <a:spLocks/>
          </p:cNvSpPr>
          <p:nvPr/>
        </p:nvSpPr>
        <p:spPr bwMode="auto">
          <a:xfrm>
            <a:off x="838200" y="4280838"/>
            <a:ext cx="3545522" cy="1821855"/>
          </a:xfrm>
          <a:prstGeom prst="rect">
            <a:avLst/>
          </a:prstGeom>
          <a:noFill/>
          <a:ln>
            <a:noFill/>
          </a:ln>
        </p:spPr>
        <p:txBody>
          <a:bodyPr>
            <a:noAutofit/>
          </a:bodyPr>
          <a:lstStyle/>
          <a:p>
            <a:pPr marL="0" marR="0" lvl="0" indent="0" algn="l" defTabSz="914400">
              <a:lnSpc>
                <a:spcPct val="90000"/>
              </a:lnSpc>
              <a:spcBef>
                <a:spcPts val="1001"/>
              </a:spcBef>
              <a:spcAft>
                <a:spcPts val="0"/>
              </a:spcAft>
              <a:buClrTx/>
              <a:buSzTx/>
              <a:buFontTx/>
              <a:buNone/>
              <a:defRPr/>
            </a:pPr>
            <a:r>
              <a:rPr lang="en-GB" sz="2800" b="0" i="0" u="none" strike="noStrike" cap="none" spc="-1" dirty="0" err="1">
                <a:ln>
                  <a:noFill/>
                </a:ln>
                <a:solidFill>
                  <a:prstClr val="black"/>
                </a:solidFill>
                <a:latin typeface="Calibri Light"/>
                <a:ea typeface="+mn-ea"/>
                <a:cs typeface="Calibri Light"/>
              </a:rPr>
              <a:t>Janneke</a:t>
            </a:r>
            <a:r>
              <a:rPr lang="en-GB" sz="2800" b="0" i="0" u="none" strike="noStrike" cap="none" spc="-1" dirty="0">
                <a:ln>
                  <a:noFill/>
                </a:ln>
                <a:solidFill>
                  <a:prstClr val="black"/>
                </a:solidFill>
                <a:latin typeface="Calibri Light"/>
                <a:ea typeface="+mn-ea"/>
                <a:cs typeface="Calibri Light"/>
              </a:rPr>
              <a:t> </a:t>
            </a:r>
            <a:r>
              <a:rPr lang="en-GB" sz="2800" b="0" i="0" u="none" strike="noStrike" cap="none" spc="-1" dirty="0" err="1">
                <a:ln>
                  <a:noFill/>
                </a:ln>
                <a:solidFill>
                  <a:prstClr val="black"/>
                </a:solidFill>
                <a:latin typeface="Calibri Light"/>
                <a:ea typeface="+mn-ea"/>
                <a:cs typeface="Calibri Light"/>
              </a:rPr>
              <a:t>Adema</a:t>
            </a:r>
            <a:endParaRPr lang="en-GB" sz="2800" b="0" i="0" u="none" strike="noStrike" cap="none" spc="-1" dirty="0">
              <a:ln>
                <a:noFill/>
              </a:ln>
              <a:solidFill>
                <a:prstClr val="black"/>
              </a:solidFill>
              <a:latin typeface="Calibri Light"/>
              <a:ea typeface="+mn-ea"/>
              <a:cs typeface="Calibri Light"/>
            </a:endParaRPr>
          </a:p>
          <a:p>
            <a:pPr marL="0" marR="0" lvl="0" indent="0" algn="l" defTabSz="914400">
              <a:lnSpc>
                <a:spcPct val="90000"/>
              </a:lnSpc>
              <a:spcBef>
                <a:spcPts val="1001"/>
              </a:spcBef>
              <a:spcAft>
                <a:spcPts val="0"/>
              </a:spcAft>
              <a:buClrTx/>
              <a:buSzTx/>
              <a:buFontTx/>
              <a:buNone/>
              <a:defRPr/>
            </a:pPr>
            <a:r>
              <a:rPr lang="en-GB" sz="2800" b="0" i="0" u="none" strike="noStrike" cap="none" spc="-1" dirty="0">
                <a:ln>
                  <a:noFill/>
                </a:ln>
                <a:solidFill>
                  <a:prstClr val="black"/>
                </a:solidFill>
                <a:latin typeface="Calibri Light"/>
                <a:ea typeface="+mn-ea"/>
                <a:cs typeface="Calibri Light"/>
              </a:rPr>
              <a:t>Joe Deville </a:t>
            </a:r>
            <a:br>
              <a:rPr lang="en-GB" sz="2800" b="0" i="0" u="none" strike="noStrike" cap="none" spc="-1" dirty="0">
                <a:ln>
                  <a:noFill/>
                </a:ln>
                <a:solidFill>
                  <a:prstClr val="black"/>
                </a:solidFill>
                <a:latin typeface="Calibri Light"/>
                <a:ea typeface="+mn-ea"/>
                <a:cs typeface="Calibri Light"/>
              </a:rPr>
            </a:br>
            <a:endParaRPr lang="en-GB" sz="2800" b="0" i="0" u="none" strike="noStrike" cap="none" spc="-1" dirty="0">
              <a:ln>
                <a:noFill/>
              </a:ln>
              <a:solidFill>
                <a:prstClr val="black"/>
              </a:solidFill>
              <a:latin typeface="Calibri Light"/>
              <a:ea typeface="+mn-ea"/>
              <a:cs typeface="Calibri Light"/>
            </a:endParaRPr>
          </a:p>
          <a:p>
            <a:pPr marL="0" marR="0" lvl="0" indent="0" algn="l" defTabSz="914400">
              <a:lnSpc>
                <a:spcPct val="90000"/>
              </a:lnSpc>
              <a:spcBef>
                <a:spcPts val="1001"/>
              </a:spcBef>
              <a:spcAft>
                <a:spcPts val="0"/>
              </a:spcAft>
              <a:buClrTx/>
              <a:buSzTx/>
              <a:buFontTx/>
              <a:buNone/>
              <a:defRPr/>
            </a:pPr>
            <a:endParaRPr lang="en-GB" sz="1200" b="0" i="0" u="none" strike="noStrike" cap="none" spc="-1" dirty="0">
              <a:ln>
                <a:noFill/>
              </a:ln>
              <a:solidFill>
                <a:prstClr val="black"/>
              </a:solidFill>
              <a:latin typeface="Calibri Light"/>
              <a:ea typeface="+mn-ea"/>
              <a:cs typeface="Calibri Light"/>
            </a:endParaRPr>
          </a:p>
          <a:p>
            <a:pPr marL="0" marR="0" lvl="0" indent="0" algn="l" defTabSz="914400">
              <a:lnSpc>
                <a:spcPct val="90000"/>
              </a:lnSpc>
              <a:spcBef>
                <a:spcPts val="1001"/>
              </a:spcBef>
              <a:spcAft>
                <a:spcPts val="0"/>
              </a:spcAft>
              <a:buClrTx/>
              <a:buSzTx/>
              <a:buFontTx/>
              <a:buNone/>
              <a:defRPr/>
            </a:pPr>
            <a:r>
              <a:rPr lang="en-GB" sz="1800" b="0" i="0" u="none" strike="noStrike" cap="none" spc="-1" dirty="0">
                <a:ln>
                  <a:noFill/>
                </a:ln>
                <a:solidFill>
                  <a:prstClr val="black"/>
                </a:solidFill>
                <a:latin typeface="Calibri Light"/>
                <a:ea typeface="+mn-ea"/>
                <a:cs typeface="Calibri Light"/>
              </a:rPr>
              <a:t>All slides CC BY</a:t>
            </a:r>
            <a:endParaRPr dirty="0"/>
          </a:p>
        </p:txBody>
      </p:sp>
      <p:sp>
        <p:nvSpPr>
          <p:cNvPr id="13" name="TextShape 2"/>
          <p:cNvSpPr>
            <a:spLocks/>
          </p:cNvSpPr>
          <p:nvPr/>
        </p:nvSpPr>
        <p:spPr bwMode="auto">
          <a:xfrm>
            <a:off x="744449" y="1868379"/>
            <a:ext cx="5333939" cy="1861560"/>
          </a:xfrm>
          <a:prstGeom prst="rect">
            <a:avLst/>
          </a:prstGeom>
          <a:noFill/>
          <a:ln>
            <a:noFill/>
          </a:ln>
        </p:spPr>
        <p:txBody>
          <a:bodyPr>
            <a:noAutofit/>
          </a:bodyPr>
          <a:lstStyle/>
          <a:p>
            <a:pPr marL="0" marR="0" lvl="0" indent="0" algn="l" defTabSz="914400">
              <a:lnSpc>
                <a:spcPct val="100000"/>
              </a:lnSpc>
              <a:spcBef>
                <a:spcPts val="2000"/>
              </a:spcBef>
              <a:spcAft>
                <a:spcPts val="1200"/>
              </a:spcAft>
              <a:buClrTx/>
              <a:buSzTx/>
              <a:buFontTx/>
              <a:buNone/>
              <a:defRPr/>
            </a:pPr>
            <a:r>
              <a:rPr lang="en-GB" sz="4400" b="1" i="0" u="none" strike="noStrike" cap="none" spc="0" dirty="0">
                <a:ln>
                  <a:noFill/>
                </a:ln>
                <a:solidFill>
                  <a:srgbClr val="000000"/>
                </a:solidFill>
                <a:latin typeface="Calibri Light"/>
                <a:ea typeface="Times New Roman"/>
                <a:cs typeface="Times New Roman"/>
              </a:rPr>
              <a:t>The case for open </a:t>
            </a:r>
            <a:r>
              <a:rPr lang="en-GB" sz="4400" b="1" i="0" u="none" strike="noStrike" cap="none" spc="0" dirty="0" err="1">
                <a:ln>
                  <a:noFill/>
                </a:ln>
                <a:solidFill>
                  <a:srgbClr val="000000"/>
                </a:solidFill>
                <a:latin typeface="Calibri Light"/>
                <a:ea typeface="Times New Roman"/>
                <a:cs typeface="Times New Roman"/>
              </a:rPr>
              <a:t>Open</a:t>
            </a:r>
            <a:r>
              <a:rPr lang="en-GB" sz="4400" b="1" i="0" u="none" strike="noStrike" cap="none" spc="0" dirty="0">
                <a:ln>
                  <a:noFill/>
                </a:ln>
                <a:solidFill>
                  <a:srgbClr val="000000"/>
                </a:solidFill>
                <a:latin typeface="Calibri Light"/>
                <a:ea typeface="Times New Roman"/>
                <a:cs typeface="Times New Roman"/>
              </a:rPr>
              <a:t> Access book infrastructures</a:t>
            </a:r>
            <a:endParaRPr lang="en-GB" sz="4400" b="0" i="0" u="none" strike="noStrike" cap="none" spc="0" dirty="0">
              <a:ln>
                <a:noFill/>
              </a:ln>
              <a:solidFill>
                <a:prstClr val="black"/>
              </a:solidFill>
              <a:latin typeface="Calibri Light"/>
              <a:ea typeface="Calibri"/>
              <a:cs typeface="Times New Roman"/>
            </a:endParaRPr>
          </a:p>
        </p:txBody>
      </p:sp>
      <p:pic>
        <p:nvPicPr>
          <p:cNvPr id="15" name="Picture 14" descr="Logo&#10;&#10;Description automatically generated with medium confidence">
            <a:extLst>
              <a:ext uri="{FF2B5EF4-FFF2-40B4-BE49-F238E27FC236}">
                <a16:creationId xmlns:a16="http://schemas.microsoft.com/office/drawing/2014/main" id="{4812F3AA-4019-4BDD-B738-7096A3D0D21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463724" y="6021288"/>
            <a:ext cx="2034009" cy="645717"/>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C237116F-DF42-4BE5-A271-AAF820F3AC7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717495" y="6102694"/>
            <a:ext cx="2153068" cy="564312"/>
          </a:xfrm>
          <a:prstGeom prst="rect">
            <a:avLst/>
          </a:prstGeom>
        </p:spPr>
      </p:pic>
      <p:pic>
        <p:nvPicPr>
          <p:cNvPr id="18" name="Picture 2">
            <a:extLst>
              <a:ext uri="{FF2B5EF4-FFF2-40B4-BE49-F238E27FC236}">
                <a16:creationId xmlns:a16="http://schemas.microsoft.com/office/drawing/2014/main" id="{1F07CAEC-4011-4430-A300-51B67950317A}"/>
              </a:ext>
            </a:extLst>
          </p:cNvPr>
          <p:cNvPicPr>
            <a:picLocks noChangeAspect="1" noChangeArrowheads="1"/>
          </p:cNvPicPr>
          <p:nvPr/>
        </p:nvPicPr>
        <p:blipFill rotWithShape="1">
          <a:blip r:embed="rId6"/>
          <a:srcRect l="38091"/>
          <a:stretch/>
        </p:blipFill>
        <p:spPr bwMode="auto">
          <a:xfrm>
            <a:off x="5832082" y="3398342"/>
            <a:ext cx="3665651" cy="176397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a:extLst>
              <a:ext uri="{FF2B5EF4-FFF2-40B4-BE49-F238E27FC236}">
                <a16:creationId xmlns:a16="http://schemas.microsoft.com/office/drawing/2014/main" id="{D7DF5331-E158-48C7-B1FB-70BE4AED4B48}"/>
              </a:ext>
            </a:extLst>
          </p:cNvPr>
          <p:cNvPicPr>
            <a:picLocks noChangeAspect="1" noChangeArrowheads="1"/>
          </p:cNvPicPr>
          <p:nvPr/>
        </p:nvPicPr>
        <p:blipFill>
          <a:blip r:embed="rId7"/>
          <a:srcRect/>
          <a:stretch/>
        </p:blipFill>
        <p:spPr bwMode="auto">
          <a:xfrm>
            <a:off x="8112224" y="2155863"/>
            <a:ext cx="3643182" cy="1625990"/>
          </a:xfrm>
          <a:prstGeom prst="rect">
            <a:avLst/>
          </a:prstGeom>
          <a:noFill/>
          <a:extLst>
            <a:ext uri="{909E8E84-426E-40DD-AFC4-6F175D3DCCD1}">
              <a14:hiddenFill xmlns:a14="http://schemas.microsoft.com/office/drawing/2010/main">
                <a:solidFill>
                  <a:srgbClr val="FFFFFF"/>
                </a:solidFill>
              </a14:hiddenFill>
            </a:ext>
          </a:extLst>
        </p:spPr>
      </p:pic>
      <p:sp>
        <p:nvSpPr>
          <p:cNvPr id="20" name="TextShape 2">
            <a:extLst>
              <a:ext uri="{FF2B5EF4-FFF2-40B4-BE49-F238E27FC236}">
                <a16:creationId xmlns:a16="http://schemas.microsoft.com/office/drawing/2014/main" id="{49F1D7CE-292A-469E-836A-B7CA665BE01B}"/>
              </a:ext>
            </a:extLst>
          </p:cNvPr>
          <p:cNvSpPr>
            <a:spLocks/>
          </p:cNvSpPr>
          <p:nvPr/>
        </p:nvSpPr>
        <p:spPr bwMode="auto">
          <a:xfrm>
            <a:off x="5319833" y="6161583"/>
            <a:ext cx="2034010" cy="365125"/>
          </a:xfrm>
          <a:prstGeom prst="rect">
            <a:avLst/>
          </a:prstGeom>
          <a:noFill/>
          <a:ln>
            <a:noFill/>
          </a:ln>
        </p:spPr>
        <p:txBody>
          <a:bodyPr>
            <a:noAutofit/>
          </a:bodyPr>
          <a:lstStyle/>
          <a:p>
            <a:pPr marL="0" marR="0" lvl="0" indent="0" algn="l" defTabSz="914400">
              <a:lnSpc>
                <a:spcPct val="100000"/>
              </a:lnSpc>
              <a:spcBef>
                <a:spcPts val="2000"/>
              </a:spcBef>
              <a:spcAft>
                <a:spcPts val="1200"/>
              </a:spcAft>
              <a:buClrTx/>
              <a:buSzTx/>
              <a:buFontTx/>
              <a:buNone/>
              <a:defRPr/>
            </a:pPr>
            <a:r>
              <a:rPr lang="en-GB" b="1" dirty="0">
                <a:solidFill>
                  <a:srgbClr val="000000"/>
                </a:solidFill>
                <a:latin typeface="Calibri Light"/>
                <a:ea typeface="Times New Roman"/>
                <a:cs typeface="Times New Roman"/>
              </a:rPr>
              <a:t>COPIM is f</a:t>
            </a:r>
            <a:r>
              <a:rPr lang="en-GB" b="1" i="0" u="none" strike="noStrike" cap="none" spc="0" dirty="0">
                <a:ln>
                  <a:noFill/>
                </a:ln>
                <a:solidFill>
                  <a:srgbClr val="000000"/>
                </a:solidFill>
                <a:latin typeface="Calibri Light"/>
                <a:ea typeface="Times New Roman"/>
                <a:cs typeface="Times New Roman"/>
              </a:rPr>
              <a:t>unded by</a:t>
            </a:r>
            <a:endParaRPr lang="en-GB" b="0" i="0" u="none" strike="noStrike" cap="none" spc="0" dirty="0">
              <a:ln>
                <a:noFill/>
              </a:ln>
              <a:solidFill>
                <a:prstClr val="black"/>
              </a:solidFill>
              <a:latin typeface="Calibri Light"/>
              <a:ea typeface="Calibri"/>
              <a:cs typeface="Times New Roman"/>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 name="Picture 2">
            <a:extLst>
              <a:ext uri="{FF2B5EF4-FFF2-40B4-BE49-F238E27FC236}">
                <a16:creationId xmlns:a16="http://schemas.microsoft.com/office/drawing/2014/main" id="{32F5439E-566B-4AF0-96DB-CCB6446F5060}"/>
              </a:ext>
            </a:extLst>
          </p:cNvPr>
          <p:cNvPicPr>
            <a:picLocks noChangeAspect="1"/>
          </p:cNvPicPr>
          <p:nvPr/>
        </p:nvPicPr>
        <p:blipFill>
          <a:blip r:embed="rId2"/>
          <a:stretch>
            <a:fillRect/>
          </a:stretch>
        </p:blipFill>
        <p:spPr>
          <a:xfrm>
            <a:off x="0" y="0"/>
            <a:ext cx="6480000" cy="3645000"/>
          </a:xfrm>
          <a:prstGeom prst="rect">
            <a:avLst/>
          </a:prstGeom>
        </p:spPr>
      </p:pic>
      <p:pic>
        <p:nvPicPr>
          <p:cNvPr id="2" name="Picture 1">
            <a:extLst>
              <a:ext uri="{FF2B5EF4-FFF2-40B4-BE49-F238E27FC236}">
                <a16:creationId xmlns:a16="http://schemas.microsoft.com/office/drawing/2014/main" id="{5A9F6EDE-6A4D-4636-852A-4CF55080CCBB}"/>
              </a:ext>
            </a:extLst>
          </p:cNvPr>
          <p:cNvPicPr>
            <a:picLocks noChangeAspect="1"/>
          </p:cNvPicPr>
          <p:nvPr/>
        </p:nvPicPr>
        <p:blipFill rotWithShape="1">
          <a:blip r:embed="rId3"/>
          <a:srcRect t="3951"/>
          <a:stretch/>
        </p:blipFill>
        <p:spPr>
          <a:xfrm>
            <a:off x="0" y="3209733"/>
            <a:ext cx="6480000" cy="3500984"/>
          </a:xfrm>
          <a:prstGeom prst="rect">
            <a:avLst/>
          </a:prstGeom>
        </p:spPr>
      </p:pic>
      <p:sp>
        <p:nvSpPr>
          <p:cNvPr id="12" name="Oval 11">
            <a:extLst>
              <a:ext uri="{FF2B5EF4-FFF2-40B4-BE49-F238E27FC236}">
                <a16:creationId xmlns:a16="http://schemas.microsoft.com/office/drawing/2014/main" id="{E6344A21-510D-4562-AC9C-A908837EAD8B}"/>
              </a:ext>
            </a:extLst>
          </p:cNvPr>
          <p:cNvSpPr>
            <a:spLocks noChangeAspect="1"/>
          </p:cNvSpPr>
          <p:nvPr/>
        </p:nvSpPr>
        <p:spPr bwMode="auto">
          <a:xfrm>
            <a:off x="6063952" y="3737710"/>
            <a:ext cx="2700000" cy="2700000"/>
          </a:xfrm>
          <a:prstGeom prst="ellipse">
            <a:avLst/>
          </a:prstGeom>
          <a:solidFill>
            <a:srgbClr val="EA1585"/>
          </a:solidFill>
          <a:ln w="190500">
            <a:solidFill>
              <a:srgbClr val="EA158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2000" dirty="0"/>
              <a:t>Publishers also contribute to a collective fund, to build OA publishing capacity</a:t>
            </a:r>
          </a:p>
        </p:txBody>
      </p:sp>
      <p:sp>
        <p:nvSpPr>
          <p:cNvPr id="15" name="Oval 14">
            <a:extLst>
              <a:ext uri="{FF2B5EF4-FFF2-40B4-BE49-F238E27FC236}">
                <a16:creationId xmlns:a16="http://schemas.microsoft.com/office/drawing/2014/main" id="{0D67C4A5-A3A5-4F19-B4F8-BD66296DA0FD}"/>
              </a:ext>
            </a:extLst>
          </p:cNvPr>
          <p:cNvSpPr/>
          <p:nvPr/>
        </p:nvSpPr>
        <p:spPr bwMode="auto">
          <a:xfrm>
            <a:off x="6063952" y="764704"/>
            <a:ext cx="2700000" cy="2700000"/>
          </a:xfrm>
          <a:prstGeom prst="ellipse">
            <a:avLst/>
          </a:prstGeom>
          <a:solidFill>
            <a:srgbClr val="E91584"/>
          </a:solidFill>
          <a:ln w="190500">
            <a:solidFill>
              <a:srgbClr val="15146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2000" dirty="0"/>
              <a:t>OBC running costs shared between publishers &amp; libraries</a:t>
            </a:r>
          </a:p>
        </p:txBody>
      </p:sp>
      <p:sp>
        <p:nvSpPr>
          <p:cNvPr id="18" name="Oval 17">
            <a:extLst>
              <a:ext uri="{FF2B5EF4-FFF2-40B4-BE49-F238E27FC236}">
                <a16:creationId xmlns:a16="http://schemas.microsoft.com/office/drawing/2014/main" id="{58B10606-09C0-4E11-B69C-190F6B058897}"/>
              </a:ext>
            </a:extLst>
          </p:cNvPr>
          <p:cNvSpPr>
            <a:spLocks noChangeAspect="1"/>
          </p:cNvSpPr>
          <p:nvPr/>
        </p:nvSpPr>
        <p:spPr bwMode="auto">
          <a:xfrm>
            <a:off x="9120336" y="3737710"/>
            <a:ext cx="2700000" cy="2700000"/>
          </a:xfrm>
          <a:prstGeom prst="ellipse">
            <a:avLst/>
          </a:prstGeom>
          <a:solidFill>
            <a:srgbClr val="151462"/>
          </a:solidFill>
          <a:ln w="190500">
            <a:solidFill>
              <a:srgbClr val="15146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2000" dirty="0">
                <a:solidFill>
                  <a:schemeClr val="bg1"/>
                </a:solidFill>
              </a:rPr>
              <a:t>All financial information (</a:t>
            </a:r>
            <a:r>
              <a:rPr lang="en-GB" sz="2000" dirty="0" err="1">
                <a:solidFill>
                  <a:schemeClr val="bg1"/>
                </a:solidFill>
              </a:rPr>
              <a:t>inc</a:t>
            </a:r>
            <a:r>
              <a:rPr lang="en-GB" sz="2000" dirty="0">
                <a:solidFill>
                  <a:schemeClr val="bg1"/>
                </a:solidFill>
              </a:rPr>
              <a:t> fees, revenue) reported openly &amp; transparently</a:t>
            </a:r>
          </a:p>
        </p:txBody>
      </p:sp>
      <p:sp>
        <p:nvSpPr>
          <p:cNvPr id="7" name="Oval 6">
            <a:extLst>
              <a:ext uri="{FF2B5EF4-FFF2-40B4-BE49-F238E27FC236}">
                <a16:creationId xmlns:a16="http://schemas.microsoft.com/office/drawing/2014/main" id="{CAC89915-E1B6-4C55-B431-02A062B9D287}"/>
              </a:ext>
            </a:extLst>
          </p:cNvPr>
          <p:cNvSpPr>
            <a:spLocks noChangeAspect="1"/>
          </p:cNvSpPr>
          <p:nvPr/>
        </p:nvSpPr>
        <p:spPr bwMode="auto">
          <a:xfrm>
            <a:off x="9120336" y="729000"/>
            <a:ext cx="2700000" cy="2700000"/>
          </a:xfrm>
          <a:prstGeom prst="ellipse">
            <a:avLst/>
          </a:prstGeom>
          <a:solidFill>
            <a:srgbClr val="EA1585"/>
          </a:solidFill>
          <a:ln w="190500">
            <a:solidFill>
              <a:srgbClr val="15146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2000" dirty="0"/>
              <a:t>Opportunities for publishers &amp; libraries to become involved in governance</a:t>
            </a:r>
          </a:p>
        </p:txBody>
      </p:sp>
    </p:spTree>
    <p:extLst>
      <p:ext uri="{BB962C8B-B14F-4D97-AF65-F5344CB8AC3E}">
        <p14:creationId xmlns:p14="http://schemas.microsoft.com/office/powerpoint/2010/main" val="1990566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8"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CFA55E3F-8320-447D-AD63-54A3E6E3BDEB}"/>
              </a:ext>
            </a:extLst>
          </p:cNvPr>
          <p:cNvSpPr/>
          <p:nvPr/>
        </p:nvSpPr>
        <p:spPr>
          <a:xfrm>
            <a:off x="5591944" y="2204864"/>
            <a:ext cx="5890941" cy="17728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684000" rIns="180000" rtlCol="0" anchor="t" anchorCtr="0"/>
          <a:lstStyle/>
          <a:p>
            <a:pPr algn="ctr"/>
            <a:r>
              <a:rPr lang="en-GB" sz="5400" dirty="0">
                <a:solidFill>
                  <a:srgbClr val="E71E85"/>
                </a:solidFill>
              </a:rPr>
              <a:t>Launching later this year…</a:t>
            </a:r>
          </a:p>
        </p:txBody>
      </p:sp>
      <p:pic>
        <p:nvPicPr>
          <p:cNvPr id="13" name="Picture 12">
            <a:extLst>
              <a:ext uri="{FF2B5EF4-FFF2-40B4-BE49-F238E27FC236}">
                <a16:creationId xmlns:a16="http://schemas.microsoft.com/office/drawing/2014/main" id="{DBB64E52-3534-41E9-A6FD-1012D23D3C5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360" y="1495938"/>
            <a:ext cx="4381334" cy="4381334"/>
          </a:xfrm>
          <a:prstGeom prst="rect">
            <a:avLst/>
          </a:prstGeom>
        </p:spPr>
      </p:pic>
      <p:grpSp>
        <p:nvGrpSpPr>
          <p:cNvPr id="22" name="Group 21">
            <a:extLst>
              <a:ext uri="{FF2B5EF4-FFF2-40B4-BE49-F238E27FC236}">
                <a16:creationId xmlns:a16="http://schemas.microsoft.com/office/drawing/2014/main" id="{96064868-DF0D-437E-9562-036035B94D0F}"/>
              </a:ext>
            </a:extLst>
          </p:cNvPr>
          <p:cNvGrpSpPr/>
          <p:nvPr/>
        </p:nvGrpSpPr>
        <p:grpSpPr>
          <a:xfrm>
            <a:off x="6211324" y="5857022"/>
            <a:ext cx="4388705" cy="514602"/>
            <a:chOff x="-812600" y="6212077"/>
            <a:chExt cx="4388705" cy="514602"/>
          </a:xfrm>
        </p:grpSpPr>
        <p:pic>
          <p:nvPicPr>
            <p:cNvPr id="14" name="Graphic 13" descr="Envelope">
              <a:extLst>
                <a:ext uri="{FF2B5EF4-FFF2-40B4-BE49-F238E27FC236}">
                  <a16:creationId xmlns:a16="http://schemas.microsoft.com/office/drawing/2014/main" id="{8AC23984-E37F-411E-8D99-B141A45891C7}"/>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12600" y="6212077"/>
              <a:ext cx="514602" cy="514602"/>
            </a:xfrm>
            <a:prstGeom prst="rect">
              <a:avLst/>
            </a:prstGeom>
          </p:spPr>
        </p:pic>
        <p:sp>
          <p:nvSpPr>
            <p:cNvPr id="15" name="TextBox 14">
              <a:extLst>
                <a:ext uri="{FF2B5EF4-FFF2-40B4-BE49-F238E27FC236}">
                  <a16:creationId xmlns:a16="http://schemas.microsoft.com/office/drawing/2014/main" id="{6E35758A-E39B-41D5-BA0C-76E3177B871C}"/>
                </a:ext>
              </a:extLst>
            </p:cNvPr>
            <p:cNvSpPr txBox="1"/>
            <p:nvPr/>
          </p:nvSpPr>
          <p:spPr>
            <a:xfrm>
              <a:off x="-341545" y="6238546"/>
              <a:ext cx="3917650" cy="461665"/>
            </a:xfrm>
            <a:prstGeom prst="rect">
              <a:avLst/>
            </a:prstGeom>
            <a:noFill/>
          </p:spPr>
          <p:txBody>
            <a:bodyPr wrap="square" rtlCol="0">
              <a:spAutoFit/>
            </a:bodyPr>
            <a:lstStyle/>
            <a:p>
              <a:pPr algn="ctr"/>
              <a:r>
                <a:rPr lang="en-GB" sz="2400" dirty="0">
                  <a:solidFill>
                    <a:srgbClr val="E71E85"/>
                  </a:solidFill>
                </a:rPr>
                <a:t>info@openbookcollective.org</a:t>
              </a:r>
            </a:p>
          </p:txBody>
        </p:sp>
      </p:grpSp>
      <p:grpSp>
        <p:nvGrpSpPr>
          <p:cNvPr id="21" name="Group 20">
            <a:extLst>
              <a:ext uri="{FF2B5EF4-FFF2-40B4-BE49-F238E27FC236}">
                <a16:creationId xmlns:a16="http://schemas.microsoft.com/office/drawing/2014/main" id="{CD2606EC-B492-4806-B18F-FE2F698F6CA3}"/>
              </a:ext>
            </a:extLst>
          </p:cNvPr>
          <p:cNvGrpSpPr/>
          <p:nvPr/>
        </p:nvGrpSpPr>
        <p:grpSpPr>
          <a:xfrm>
            <a:off x="416386" y="5612223"/>
            <a:ext cx="4237766" cy="514800"/>
            <a:chOff x="-816768" y="5650504"/>
            <a:chExt cx="4237766" cy="514800"/>
          </a:xfrm>
        </p:grpSpPr>
        <p:sp>
          <p:nvSpPr>
            <p:cNvPr id="11" name="TextBox 10">
              <a:extLst>
                <a:ext uri="{FF2B5EF4-FFF2-40B4-BE49-F238E27FC236}">
                  <a16:creationId xmlns:a16="http://schemas.microsoft.com/office/drawing/2014/main" id="{F0E8C118-C7F2-400E-906C-77406B596A12}"/>
                </a:ext>
              </a:extLst>
            </p:cNvPr>
            <p:cNvSpPr txBox="1"/>
            <p:nvPr/>
          </p:nvSpPr>
          <p:spPr>
            <a:xfrm>
              <a:off x="-496652" y="5690939"/>
              <a:ext cx="3917650" cy="461665"/>
            </a:xfrm>
            <a:prstGeom prst="rect">
              <a:avLst/>
            </a:prstGeom>
            <a:noFill/>
          </p:spPr>
          <p:txBody>
            <a:bodyPr wrap="square" rtlCol="0">
              <a:spAutoFit/>
            </a:bodyPr>
            <a:lstStyle/>
            <a:p>
              <a:pPr algn="ctr"/>
              <a:r>
                <a:rPr lang="en-GB" sz="2400" dirty="0">
                  <a:solidFill>
                    <a:srgbClr val="E71E85"/>
                  </a:solidFill>
                </a:rPr>
                <a:t>Updates via OBC mailing list</a:t>
              </a:r>
            </a:p>
          </p:txBody>
        </p:sp>
        <p:pic>
          <p:nvPicPr>
            <p:cNvPr id="18" name="Graphic 17" descr="Mailbox">
              <a:extLst>
                <a:ext uri="{FF2B5EF4-FFF2-40B4-BE49-F238E27FC236}">
                  <a16:creationId xmlns:a16="http://schemas.microsoft.com/office/drawing/2014/main" id="{7A869AF3-EADC-42C6-93EB-C4113D633E14}"/>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16768" y="5650504"/>
              <a:ext cx="514800" cy="514800"/>
            </a:xfrm>
            <a:prstGeom prst="rect">
              <a:avLst/>
            </a:prstGeom>
          </p:spPr>
        </p:pic>
      </p:grpSp>
      <p:pic>
        <p:nvPicPr>
          <p:cNvPr id="26" name="Graphic 25" descr="Line arrow Counter clockwise curve">
            <a:extLst>
              <a:ext uri="{FF2B5EF4-FFF2-40B4-BE49-F238E27FC236}">
                <a16:creationId xmlns:a16="http://schemas.microsoft.com/office/drawing/2014/main" id="{EC3D448E-467A-4F9A-B180-2CDE96E14146}"/>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rot="476848">
            <a:off x="4086885" y="5060032"/>
            <a:ext cx="914400" cy="914400"/>
          </a:xfrm>
          <a:prstGeom prst="rect">
            <a:avLst/>
          </a:prstGeom>
        </p:spPr>
      </p:pic>
      <p:pic>
        <p:nvPicPr>
          <p:cNvPr id="27" name="Picture 5" descr="Logo, company name&#10;&#10;Description automatically generated">
            <a:extLst>
              <a:ext uri="{FF2B5EF4-FFF2-40B4-BE49-F238E27FC236}">
                <a16:creationId xmlns:a16="http://schemas.microsoft.com/office/drawing/2014/main" id="{97635244-7D50-40DA-B161-94CB9A51CB19}"/>
              </a:ext>
            </a:extLst>
          </p:cNvPr>
          <p:cNvPicPr>
            <a:picLocks noChangeAspect="1"/>
          </p:cNvPicPr>
          <p:nvPr/>
        </p:nvPicPr>
        <p:blipFill>
          <a:blip r:embed="rId10"/>
          <a:stretch/>
        </p:blipFill>
        <p:spPr bwMode="auto">
          <a:xfrm>
            <a:off x="416386" y="497817"/>
            <a:ext cx="2873028" cy="859378"/>
          </a:xfrm>
          <a:prstGeom prst="rect">
            <a:avLst/>
          </a:prstGeom>
        </p:spPr>
      </p:pic>
      <p:sp>
        <p:nvSpPr>
          <p:cNvPr id="16" name="TextBox 15">
            <a:extLst>
              <a:ext uri="{FF2B5EF4-FFF2-40B4-BE49-F238E27FC236}">
                <a16:creationId xmlns:a16="http://schemas.microsoft.com/office/drawing/2014/main" id="{54F6A05B-9BA4-4CB8-B265-CCA9B22FDFFC}"/>
              </a:ext>
            </a:extLst>
          </p:cNvPr>
          <p:cNvSpPr txBox="1"/>
          <p:nvPr/>
        </p:nvSpPr>
        <p:spPr>
          <a:xfrm>
            <a:off x="283300" y="6167458"/>
            <a:ext cx="4228524" cy="461665"/>
          </a:xfrm>
          <a:prstGeom prst="rect">
            <a:avLst/>
          </a:prstGeom>
          <a:noFill/>
        </p:spPr>
        <p:txBody>
          <a:bodyPr wrap="square" rtlCol="0">
            <a:spAutoFit/>
          </a:bodyPr>
          <a:lstStyle/>
          <a:p>
            <a:pPr algn="ctr"/>
            <a:r>
              <a:rPr lang="en-GB" sz="2400" dirty="0">
                <a:solidFill>
                  <a:srgbClr val="E71E85"/>
                </a:solidFill>
              </a:rPr>
              <a:t>🔗  </a:t>
            </a:r>
            <a:r>
              <a:rPr lang="en-GB" sz="2400" dirty="0">
                <a:solidFill>
                  <a:srgbClr val="E71E85"/>
                </a:solidFill>
                <a:hlinkClick r:id="rId11">
                  <a:extLst>
                    <a:ext uri="{A12FA001-AC4F-418D-AE19-62706E023703}">
                      <ahyp:hlinkClr xmlns:ahyp="http://schemas.microsoft.com/office/drawing/2018/hyperlinkcolor" val="tx"/>
                    </a:ext>
                  </a:extLst>
                </a:hlinkClick>
              </a:rPr>
              <a:t>tinyurl.com/</a:t>
            </a:r>
            <a:r>
              <a:rPr lang="en-GB" sz="2400" dirty="0" err="1">
                <a:solidFill>
                  <a:srgbClr val="E71E85"/>
                </a:solidFill>
                <a:hlinkClick r:id="rId11">
                  <a:extLst>
                    <a:ext uri="{A12FA001-AC4F-418D-AE19-62706E023703}">
                      <ahyp:hlinkClr xmlns:ahyp="http://schemas.microsoft.com/office/drawing/2018/hyperlinkcolor" val="tx"/>
                    </a:ext>
                  </a:extLst>
                </a:hlinkClick>
              </a:rPr>
              <a:t>obc</a:t>
            </a:r>
            <a:r>
              <a:rPr lang="en-GB" sz="2400" dirty="0">
                <a:solidFill>
                  <a:srgbClr val="E71E85"/>
                </a:solidFill>
                <a:hlinkClick r:id="rId11">
                  <a:extLst>
                    <a:ext uri="{A12FA001-AC4F-418D-AE19-62706E023703}">
                      <ahyp:hlinkClr xmlns:ahyp="http://schemas.microsoft.com/office/drawing/2018/hyperlinkcolor" val="tx"/>
                    </a:ext>
                  </a:extLst>
                </a:hlinkClick>
              </a:rPr>
              <a:t>-mailing-list</a:t>
            </a:r>
            <a:endParaRPr lang="en-GB" sz="2400" dirty="0">
              <a:solidFill>
                <a:srgbClr val="E71E85"/>
              </a:solidFill>
            </a:endParaRPr>
          </a:p>
        </p:txBody>
      </p:sp>
      <p:pic>
        <p:nvPicPr>
          <p:cNvPr id="1025" name="Picture 1" descr="coventry.onlinesurveys.ac.uk logo">
            <a:extLst>
              <a:ext uri="{FF2B5EF4-FFF2-40B4-BE49-F238E27FC236}">
                <a16:creationId xmlns:a16="http://schemas.microsoft.com/office/drawing/2014/main" id="{BCD908D1-44C2-4A99-926A-5B3BF638226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8788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Rectangle 1">
            <a:extLst>
              <a:ext uri="{FF2B5EF4-FFF2-40B4-BE49-F238E27FC236}">
                <a16:creationId xmlns:a16="http://schemas.microsoft.com/office/drawing/2014/main" id="{8D94F137-FBB7-4530-AAB4-BB77B2F0B0A3}"/>
              </a:ext>
            </a:extLst>
          </p:cNvPr>
          <p:cNvSpPr/>
          <p:nvPr/>
        </p:nvSpPr>
        <p:spPr>
          <a:xfrm>
            <a:off x="3048000" y="476672"/>
            <a:ext cx="8160568" cy="5576911"/>
          </a:xfrm>
          <a:prstGeom prst="rect">
            <a:avLst/>
          </a:prstGeom>
        </p:spPr>
        <p:txBody>
          <a:bodyPr wrap="square">
            <a:spAutoFit/>
          </a:bodyPr>
          <a:lstStyle/>
          <a:p>
            <a:pPr>
              <a:lnSpc>
                <a:spcPct val="90000"/>
              </a:lnSpc>
              <a:spcAft>
                <a:spcPts val="600"/>
              </a:spcAft>
            </a:pPr>
            <a:r>
              <a:rPr lang="en-US" sz="4400" dirty="0">
                <a:latin typeface="Source Sans Pro Light" panose="020B0403030403020204" pitchFamily="34" charset="0"/>
                <a:ea typeface="Source Sans Pro Light" panose="020B0403030403020204" pitchFamily="34" charset="0"/>
              </a:rPr>
              <a:t>We propose that funding bodies and the scholarly community invest in open source infrastructure for the production of OA books, and that this infrastructure is governed and run by the communities involved in academic publishing themselves on a not-for-profit basis.</a:t>
            </a:r>
          </a:p>
        </p:txBody>
      </p:sp>
    </p:spTree>
    <p:extLst>
      <p:ext uri="{BB962C8B-B14F-4D97-AF65-F5344CB8AC3E}">
        <p14:creationId xmlns:p14="http://schemas.microsoft.com/office/powerpoint/2010/main" val="91360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Rectangle 1">
            <a:extLst>
              <a:ext uri="{FF2B5EF4-FFF2-40B4-BE49-F238E27FC236}">
                <a16:creationId xmlns:a16="http://schemas.microsoft.com/office/drawing/2014/main" id="{8D94F137-FBB7-4530-AAB4-BB77B2F0B0A3}"/>
              </a:ext>
            </a:extLst>
          </p:cNvPr>
          <p:cNvSpPr/>
          <p:nvPr/>
        </p:nvSpPr>
        <p:spPr>
          <a:xfrm>
            <a:off x="3048000" y="476672"/>
            <a:ext cx="8160568" cy="4967514"/>
          </a:xfrm>
          <a:prstGeom prst="rect">
            <a:avLst/>
          </a:prstGeom>
        </p:spPr>
        <p:txBody>
          <a:bodyPr wrap="square">
            <a:spAutoFit/>
          </a:bodyPr>
          <a:lstStyle/>
          <a:p>
            <a:pPr>
              <a:lnSpc>
                <a:spcPct val="90000"/>
              </a:lnSpc>
              <a:spcAft>
                <a:spcPts val="600"/>
              </a:spcAft>
            </a:pPr>
            <a:r>
              <a:rPr lang="en-US" sz="4400" dirty="0">
                <a:latin typeface="Source Sans Pro Light" panose="020B0403030403020204" pitchFamily="34" charset="0"/>
                <a:ea typeface="Source Sans Pro Light" panose="020B0403030403020204" pitchFamily="34" charset="0"/>
              </a:rPr>
              <a:t>We add our voice to those arguing that infrastructure is not peripheral to academic research; on the contrary, it conditions and sustains it, and its creation, development and ongoing management is therefore a vital aspect of that research. </a:t>
            </a:r>
          </a:p>
        </p:txBody>
      </p:sp>
    </p:spTree>
    <p:extLst>
      <p:ext uri="{BB962C8B-B14F-4D97-AF65-F5344CB8AC3E}">
        <p14:creationId xmlns:p14="http://schemas.microsoft.com/office/powerpoint/2010/main" val="2827292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1" name="Picture 4">
            <a:extLst>
              <a:ext uri="{FF2B5EF4-FFF2-40B4-BE49-F238E27FC236}">
                <a16:creationId xmlns:a16="http://schemas.microsoft.com/office/drawing/2014/main" id="{D749D1E3-3479-4AA0-92FF-1855CE64C1BA}"/>
              </a:ext>
            </a:extLst>
          </p:cNvPr>
          <p:cNvPicPr>
            <a:picLocks noChangeAspect="1" noChangeArrowheads="1"/>
          </p:cNvPicPr>
          <p:nvPr/>
        </p:nvPicPr>
        <p:blipFill>
          <a:blip r:embed="rId2" cstate="print">
            <a:extLst>
              <a:ext uri="{28A0092B-C50C-407E-A947-70E740481C1C}">
                <a14:useLocalDpi xmlns:a14="http://schemas.microsoft.com/office/drawing/2010/main"/>
              </a:ext>
            </a:extLst>
          </a:blip>
          <a:stretch>
            <a:fillRect/>
          </a:stretch>
        </p:blipFill>
        <p:spPr bwMode="auto">
          <a:xfrm>
            <a:off x="7434299" y="342900"/>
            <a:ext cx="4757701" cy="4557712"/>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5">
            <a:extLst>
              <a:ext uri="{FF2B5EF4-FFF2-40B4-BE49-F238E27FC236}">
                <a16:creationId xmlns:a16="http://schemas.microsoft.com/office/drawing/2014/main" id="{460E175F-80EC-40C5-9B1B-78AC524BCC2B}"/>
              </a:ext>
            </a:extLst>
          </p:cNvPr>
          <p:cNvSpPr txBox="1">
            <a:spLocks/>
          </p:cNvSpPr>
          <p:nvPr/>
        </p:nvSpPr>
        <p:spPr bwMode="auto">
          <a:xfrm>
            <a:off x="4296194" y="4900612"/>
            <a:ext cx="5419306" cy="3601016"/>
          </a:xfrm>
          <a:prstGeom prst="rect">
            <a:avLst/>
          </a:prstGeom>
        </p:spPr>
        <p:txBody>
          <a:bodyPr vert="horz" lIns="91440" tIns="45720" rIns="91440" bIns="45720" rtlCol="0">
            <a:norm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Font typeface="Arial"/>
              <a:buNone/>
            </a:pPr>
            <a:r>
              <a:rPr lang="en-GB" sz="2000" dirty="0">
                <a:latin typeface="Source Sans Pro Light" panose="020B0403030403020204" pitchFamily="34" charset="0"/>
                <a:ea typeface="Source Sans Pro Light" panose="020B0403030403020204" pitchFamily="34" charset="0"/>
              </a:rPr>
              <a:t>Janneke Adema, Marcell Mars, Tobias Steiner (2021) </a:t>
            </a:r>
            <a:r>
              <a:rPr lang="en-GB" sz="2000" i="1" dirty="0">
                <a:latin typeface="Source Sans Pro Light" panose="020B0403030403020204" pitchFamily="34" charset="0"/>
                <a:ea typeface="Source Sans Pro Light" panose="020B0403030403020204" pitchFamily="34" charset="0"/>
              </a:rPr>
              <a:t>Books Contain Multitudes: Exploring Experimental Publishing </a:t>
            </a:r>
            <a:r>
              <a:rPr lang="en-GB" sz="2000" dirty="0">
                <a:latin typeface="Source Sans Pro Light" panose="020B0403030403020204" pitchFamily="34" charset="0"/>
                <a:ea typeface="Source Sans Pro Light" panose="020B0403030403020204" pitchFamily="34" charset="0"/>
              </a:rPr>
              <a:t>(Version 1.1).</a:t>
            </a:r>
            <a:br>
              <a:rPr lang="en-GB" sz="2000" dirty="0">
                <a:latin typeface="Source Sans Pro Light" panose="020B0403030403020204" pitchFamily="34" charset="0"/>
                <a:ea typeface="Source Sans Pro Light" panose="020B0403030403020204" pitchFamily="34" charset="0"/>
              </a:rPr>
            </a:br>
            <a:br>
              <a:rPr lang="en-GB" sz="2000" dirty="0">
                <a:latin typeface="Source Sans Pro Light" panose="020B0403030403020204" pitchFamily="34" charset="0"/>
                <a:ea typeface="Source Sans Pro Light" panose="020B0403030403020204" pitchFamily="34" charset="0"/>
              </a:rPr>
            </a:br>
            <a:r>
              <a:rPr lang="en-GB" sz="2000" u="sng" dirty="0">
                <a:latin typeface="Source Sans Pro Light" panose="020B0403030403020204" pitchFamily="34" charset="0"/>
                <a:ea typeface="Source Sans Pro Light" panose="020B0403030403020204" pitchFamily="34" charset="0"/>
                <a:hlinkClick r:id="rId3"/>
              </a:rPr>
              <a:t>https://copim.pubpub.org/books-contain-multitudes-exploring-experimental-publishing</a:t>
            </a:r>
            <a:endParaRPr lang="en-US" sz="2000" dirty="0">
              <a:latin typeface="Source Sans Pro Light" panose="020B0403030403020204" pitchFamily="34" charset="0"/>
              <a:ea typeface="Source Sans Pro Light" panose="020B0403030403020204" pitchFamily="34" charset="0"/>
            </a:endParaRPr>
          </a:p>
        </p:txBody>
      </p:sp>
      <p:pic>
        <p:nvPicPr>
          <p:cNvPr id="13" name="Picture 4" descr="Community-led Open Publishing Infrastructures for Monographs (COPIM)">
            <a:extLst>
              <a:ext uri="{FF2B5EF4-FFF2-40B4-BE49-F238E27FC236}">
                <a16:creationId xmlns:a16="http://schemas.microsoft.com/office/drawing/2014/main" id="{54D1F905-B5FE-438C-AEC8-3A5C642CE8E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278169" y="-258940"/>
            <a:ext cx="4817831" cy="221632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Community-led Open Publishing Infrastructures for Monographs (COPIM)">
            <a:extLst>
              <a:ext uri="{FF2B5EF4-FFF2-40B4-BE49-F238E27FC236}">
                <a16:creationId xmlns:a16="http://schemas.microsoft.com/office/drawing/2014/main" id="{68FE048E-AA79-4500-BF77-7388632A2271}"/>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296194" y="2508763"/>
            <a:ext cx="4869000" cy="108728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Graphical user interface, application&#10;&#10;Description automatically generated">
            <a:extLst>
              <a:ext uri="{FF2B5EF4-FFF2-40B4-BE49-F238E27FC236}">
                <a16:creationId xmlns:a16="http://schemas.microsoft.com/office/drawing/2014/main" id="{B7D7A5E1-A080-4191-BD8A-E42A812569E1}"/>
              </a:ext>
            </a:extLst>
          </p:cNvPr>
          <p:cNvPicPr>
            <a:picLocks noChangeAspect="1"/>
          </p:cNvPicPr>
          <p:nvPr/>
        </p:nvPicPr>
        <p:blipFill rotWithShape="1">
          <a:blip r:embed="rId6"/>
          <a:srcRect t="403"/>
          <a:stretch/>
        </p:blipFill>
        <p:spPr>
          <a:xfrm>
            <a:off x="232584" y="1988840"/>
            <a:ext cx="3686700" cy="4738552"/>
          </a:xfrm>
          <a:prstGeom prst="rect">
            <a:avLst/>
          </a:prstGeom>
        </p:spPr>
      </p:pic>
    </p:spTree>
    <p:extLst>
      <p:ext uri="{BB962C8B-B14F-4D97-AF65-F5344CB8AC3E}">
        <p14:creationId xmlns:p14="http://schemas.microsoft.com/office/powerpoint/2010/main" val="4743662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creenshot collage of Manifold annotation and peer review cases, displaying segments of Metagaming (2017) and the Middlemarch 150th Anniversary Symposium collaborative edition project (2021), in which parts of the text are annotated.">
            <a:extLst>
              <a:ext uri="{FF2B5EF4-FFF2-40B4-BE49-F238E27FC236}">
                <a16:creationId xmlns:a16="http://schemas.microsoft.com/office/drawing/2014/main" id="{E24AF8C6-9FFE-4EE1-BCD9-F710FEA1B348}"/>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0"/>
            <a:ext cx="3638548" cy="36385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Graphical user interface, text, application&#10;&#10;Description automatically generated">
            <a:extLst>
              <a:ext uri="{FF2B5EF4-FFF2-40B4-BE49-F238E27FC236}">
                <a16:creationId xmlns:a16="http://schemas.microsoft.com/office/drawing/2014/main" id="{53F15E9B-8E1F-4EB2-BB7A-CF4A566E3413}"/>
              </a:ext>
            </a:extLst>
          </p:cNvPr>
          <p:cNvPicPr>
            <a:picLocks noChangeAspect="1"/>
          </p:cNvPicPr>
          <p:nvPr/>
        </p:nvPicPr>
        <p:blipFill>
          <a:blip r:embed="rId3"/>
          <a:stretch>
            <a:fillRect/>
          </a:stretch>
        </p:blipFill>
        <p:spPr>
          <a:xfrm>
            <a:off x="6867525" y="4293315"/>
            <a:ext cx="4846277" cy="2564685"/>
          </a:xfrm>
          <a:prstGeom prst="rect">
            <a:avLst/>
          </a:prstGeom>
        </p:spPr>
      </p:pic>
      <p:pic>
        <p:nvPicPr>
          <p:cNvPr id="4" name="Picture 3" descr="Manifold Scholarship">
            <a:extLst>
              <a:ext uri="{FF2B5EF4-FFF2-40B4-BE49-F238E27FC236}">
                <a16:creationId xmlns:a16="http://schemas.microsoft.com/office/drawing/2014/main" id="{FFCD123B-EE56-467E-9AEF-C2226A87C7BF}"/>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286126" y="762413"/>
            <a:ext cx="3076575" cy="238957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A4331CEF-F188-42BC-9C03-4021B64C4965}"/>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553323" y="976655"/>
            <a:ext cx="4143376" cy="275714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5908FAB9-2540-4E6A-8E49-0FDAF3DE6CF1}"/>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6643688" y="0"/>
            <a:ext cx="4262439" cy="11422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USC-spawned platform enables digital publishers to go beyond the book - USC  News">
            <a:extLst>
              <a:ext uri="{FF2B5EF4-FFF2-40B4-BE49-F238E27FC236}">
                <a16:creationId xmlns:a16="http://schemas.microsoft.com/office/drawing/2014/main" id="{7C935E44-AB09-4D72-8143-E566BE0CB584}"/>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563699" y="3964888"/>
            <a:ext cx="4341677" cy="289311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Why Edit Digitally: Scalar and the Decorum of Form">
            <a:extLst>
              <a:ext uri="{FF2B5EF4-FFF2-40B4-BE49-F238E27FC236}">
                <a16:creationId xmlns:a16="http://schemas.microsoft.com/office/drawing/2014/main" id="{2204505F-D87E-4E39-873D-D8B99D6C3CFE}"/>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847725" y="3478326"/>
            <a:ext cx="5172075" cy="1349237"/>
          </a:xfrm>
          <a:prstGeom prst="rect">
            <a:avLst/>
          </a:prstGeom>
          <a:noFill/>
          <a:extLst>
            <a:ext uri="{909E8E84-426E-40DD-AFC4-6F175D3DCCD1}">
              <a14:hiddenFill xmlns:a14="http://schemas.microsoft.com/office/drawing/2010/main">
                <a:solidFill>
                  <a:srgbClr val="FFFFFF"/>
                </a:solidFill>
              </a14:hiddenFill>
            </a:ext>
          </a:extLst>
        </p:spPr>
      </p:pic>
      <p:sp>
        <p:nvSpPr>
          <p:cNvPr id="9" name="AutoShape 6" descr="logo">
            <a:extLst>
              <a:ext uri="{FF2B5EF4-FFF2-40B4-BE49-F238E27FC236}">
                <a16:creationId xmlns:a16="http://schemas.microsoft.com/office/drawing/2014/main" id="{8D716A94-D994-4957-BE9D-05598302E45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8" descr="logo">
            <a:extLst>
              <a:ext uri="{FF2B5EF4-FFF2-40B4-BE49-F238E27FC236}">
                <a16:creationId xmlns:a16="http://schemas.microsoft.com/office/drawing/2014/main" id="{38C4903D-D0E5-4292-B5C8-B1D33307DA6F}"/>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1" name="Picture 12" descr="Books with Jupyter">
            <a:extLst>
              <a:ext uri="{FF2B5EF4-FFF2-40B4-BE49-F238E27FC236}">
                <a16:creationId xmlns:a16="http://schemas.microsoft.com/office/drawing/2014/main" id="{BE5BF536-02BA-40C1-A583-28D4E51AAB4D}"/>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6680199" y="3276600"/>
            <a:ext cx="4905374" cy="1055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6234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7" name="Oval 16">
            <a:extLst>
              <a:ext uri="{FF2B5EF4-FFF2-40B4-BE49-F238E27FC236}">
                <a16:creationId xmlns:a16="http://schemas.microsoft.com/office/drawing/2014/main" id="{FFC37C8A-EA1B-4608-A04E-87369AE2A122}"/>
              </a:ext>
            </a:extLst>
          </p:cNvPr>
          <p:cNvSpPr>
            <a:spLocks noChangeAspect="1"/>
          </p:cNvSpPr>
          <p:nvPr/>
        </p:nvSpPr>
        <p:spPr bwMode="auto">
          <a:xfrm>
            <a:off x="335360" y="1340768"/>
            <a:ext cx="3600000" cy="3600000"/>
          </a:xfrm>
          <a:prstGeom prst="ellipse">
            <a:avLst/>
          </a:prstGeom>
          <a:solidFill>
            <a:schemeClr val="tx1">
              <a:lumMod val="65000"/>
              <a:lumOff val="3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lvl="0" algn="ctr"/>
            <a:r>
              <a:rPr lang="en-GB" sz="3200" dirty="0">
                <a:solidFill>
                  <a:prstClr val="white"/>
                </a:solidFill>
              </a:rPr>
              <a:t>Large, well-funded academic presses</a:t>
            </a:r>
          </a:p>
        </p:txBody>
      </p:sp>
      <p:sp>
        <p:nvSpPr>
          <p:cNvPr id="18" name="Oval 17">
            <a:extLst>
              <a:ext uri="{FF2B5EF4-FFF2-40B4-BE49-F238E27FC236}">
                <a16:creationId xmlns:a16="http://schemas.microsoft.com/office/drawing/2014/main" id="{5C68797E-3BD8-438B-89A8-120E276C0765}"/>
              </a:ext>
            </a:extLst>
          </p:cNvPr>
          <p:cNvSpPr>
            <a:spLocks noChangeAspect="1"/>
          </p:cNvSpPr>
          <p:nvPr/>
        </p:nvSpPr>
        <p:spPr bwMode="auto">
          <a:xfrm>
            <a:off x="4296000" y="1340768"/>
            <a:ext cx="3600000" cy="3600000"/>
          </a:xfrm>
          <a:prstGeom prst="ellipse">
            <a:avLst/>
          </a:prstGeom>
          <a:solidFill>
            <a:srgbClr val="15146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3200" b="0" i="0" u="none" strike="noStrike" kern="0" cap="none" spc="0" normalizeH="0" baseline="0" noProof="0" dirty="0">
                <a:ln>
                  <a:noFill/>
                </a:ln>
                <a:solidFill>
                  <a:prstClr val="white"/>
                </a:solidFill>
                <a:effectLst/>
                <a:uLnTx/>
                <a:uFillTx/>
                <a:latin typeface="Calibri"/>
                <a:cs typeface="Arial"/>
              </a:rPr>
              <a:t>Small to medium sized academic</a:t>
            </a:r>
            <a:r>
              <a:rPr kumimoji="0" lang="en-GB" sz="3200" b="0" i="0" u="none" strike="noStrike" kern="0" cap="none" spc="0" normalizeH="0" noProof="0" dirty="0">
                <a:ln>
                  <a:noFill/>
                </a:ln>
                <a:solidFill>
                  <a:prstClr val="white"/>
                </a:solidFill>
                <a:effectLst/>
                <a:uLnTx/>
                <a:uFillTx/>
                <a:latin typeface="Calibri"/>
                <a:cs typeface="Arial"/>
              </a:rPr>
              <a:t> presses</a:t>
            </a:r>
            <a:endParaRPr kumimoji="0" lang="en-GB" sz="3200" b="0" i="0" u="none" strike="noStrike" kern="0" cap="none" spc="0" normalizeH="0" baseline="0" noProof="0" dirty="0">
              <a:ln>
                <a:noFill/>
              </a:ln>
              <a:solidFill>
                <a:prstClr val="white"/>
              </a:solidFill>
              <a:effectLst/>
              <a:uLnTx/>
              <a:uFillTx/>
              <a:latin typeface="Calibri"/>
              <a:cs typeface="Arial"/>
            </a:endParaRPr>
          </a:p>
        </p:txBody>
      </p:sp>
      <p:sp>
        <p:nvSpPr>
          <p:cNvPr id="19" name="Oval 18">
            <a:extLst>
              <a:ext uri="{FF2B5EF4-FFF2-40B4-BE49-F238E27FC236}">
                <a16:creationId xmlns:a16="http://schemas.microsoft.com/office/drawing/2014/main" id="{B449E81A-B3AF-49A1-93B8-498A2BBA6221}"/>
              </a:ext>
            </a:extLst>
          </p:cNvPr>
          <p:cNvSpPr>
            <a:spLocks noChangeAspect="1"/>
          </p:cNvSpPr>
          <p:nvPr/>
        </p:nvSpPr>
        <p:spPr bwMode="auto">
          <a:xfrm>
            <a:off x="8256640" y="1340768"/>
            <a:ext cx="3600000" cy="3600000"/>
          </a:xfrm>
          <a:prstGeom prst="ellipse">
            <a:avLst/>
          </a:prstGeom>
          <a:solidFill>
            <a:srgbClr val="E91584"/>
          </a:solidFill>
          <a:ln w="12700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lvl="0" algn="ctr"/>
            <a:r>
              <a:rPr lang="en-GB" sz="3200" dirty="0">
                <a:solidFill>
                  <a:prstClr val="white"/>
                </a:solidFill>
              </a:rPr>
              <a:t>Scholar-led born-OA presses</a:t>
            </a:r>
          </a:p>
        </p:txBody>
      </p:sp>
      <p:sp>
        <p:nvSpPr>
          <p:cNvPr id="20" name="TextBox 19">
            <a:extLst>
              <a:ext uri="{FF2B5EF4-FFF2-40B4-BE49-F238E27FC236}">
                <a16:creationId xmlns:a16="http://schemas.microsoft.com/office/drawing/2014/main" id="{6B4B3BE6-2FEE-4F3F-B587-E30C5F464F9E}"/>
              </a:ext>
            </a:extLst>
          </p:cNvPr>
          <p:cNvSpPr txBox="1"/>
          <p:nvPr/>
        </p:nvSpPr>
        <p:spPr bwMode="auto">
          <a:xfrm>
            <a:off x="335360" y="404664"/>
            <a:ext cx="10873208" cy="646331"/>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sz="3600" b="0" i="0" u="none" strike="noStrike" kern="0" cap="none" spc="0" normalizeH="0" baseline="0" noProof="0" dirty="0">
                <a:ln>
                  <a:noFill/>
                </a:ln>
                <a:solidFill>
                  <a:srgbClr val="151462"/>
                </a:solidFill>
                <a:effectLst/>
                <a:uLnTx/>
                <a:uFillTx/>
                <a:latin typeface="Calibri"/>
                <a:cs typeface="Arial"/>
              </a:rPr>
              <a:t>Three strata</a:t>
            </a:r>
            <a:r>
              <a:rPr kumimoji="0" lang="en-GB" sz="3600" b="0" i="0" u="none" strike="noStrike" kern="0" cap="none" spc="0" normalizeH="0" noProof="0" dirty="0">
                <a:ln>
                  <a:noFill/>
                </a:ln>
                <a:solidFill>
                  <a:srgbClr val="151462"/>
                </a:solidFill>
                <a:effectLst/>
                <a:uLnTx/>
                <a:uFillTx/>
                <a:latin typeface="Calibri"/>
                <a:cs typeface="Arial"/>
              </a:rPr>
              <a:t> of non-BPC based Open Access publishing</a:t>
            </a:r>
            <a:endParaRPr kumimoji="0" lang="en-GB" sz="3600" b="0" i="0" u="none" strike="noStrike" kern="0" cap="none" spc="0" normalizeH="0" baseline="0" noProof="0" dirty="0">
              <a:ln>
                <a:noFill/>
              </a:ln>
              <a:solidFill>
                <a:srgbClr val="151462"/>
              </a:solidFill>
              <a:effectLst/>
              <a:uLnTx/>
              <a:uFillTx/>
              <a:latin typeface="Calibri"/>
              <a:cs typeface="Arial"/>
            </a:endParaRPr>
          </a:p>
        </p:txBody>
      </p:sp>
      <p:pic>
        <p:nvPicPr>
          <p:cNvPr id="21" name="Picture 5" descr="Logo, company name&#10;&#10;Description automatically generated">
            <a:extLst>
              <a:ext uri="{FF2B5EF4-FFF2-40B4-BE49-F238E27FC236}">
                <a16:creationId xmlns:a16="http://schemas.microsoft.com/office/drawing/2014/main" id="{50771225-3690-4276-BC51-6E427A0835FA}"/>
              </a:ext>
            </a:extLst>
          </p:cNvPr>
          <p:cNvPicPr>
            <a:picLocks noChangeAspect="1"/>
          </p:cNvPicPr>
          <p:nvPr/>
        </p:nvPicPr>
        <p:blipFill>
          <a:blip r:embed="rId2"/>
          <a:stretch/>
        </p:blipFill>
        <p:spPr bwMode="auto">
          <a:xfrm>
            <a:off x="6528448" y="5230541"/>
            <a:ext cx="3456384" cy="1033871"/>
          </a:xfrm>
          <a:prstGeom prst="rect">
            <a:avLst/>
          </a:prstGeom>
        </p:spPr>
      </p:pic>
    </p:spTree>
    <p:extLst>
      <p:ext uri="{BB962C8B-B14F-4D97-AF65-F5344CB8AC3E}">
        <p14:creationId xmlns:p14="http://schemas.microsoft.com/office/powerpoint/2010/main" val="2743774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2" name="Oval 31">
            <a:extLst>
              <a:ext uri="{FF2B5EF4-FFF2-40B4-BE49-F238E27FC236}">
                <a16:creationId xmlns:a16="http://schemas.microsoft.com/office/drawing/2014/main" id="{824B62D0-09BF-4161-B547-E69ACB7E5114}"/>
              </a:ext>
            </a:extLst>
          </p:cNvPr>
          <p:cNvSpPr/>
          <p:nvPr/>
        </p:nvSpPr>
        <p:spPr bwMode="auto">
          <a:xfrm>
            <a:off x="2902295" y="2096665"/>
            <a:ext cx="1800200" cy="1800200"/>
          </a:xfrm>
          <a:prstGeom prst="ellipse">
            <a:avLst/>
          </a:prstGeom>
          <a:solidFill>
            <a:srgbClr val="E91584"/>
          </a:solidFill>
          <a:ln w="127000">
            <a:solidFill>
              <a:srgbClr val="EA158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prstClr val="white"/>
                </a:solidFill>
                <a:effectLst/>
                <a:uLnTx/>
                <a:uFillTx/>
                <a:latin typeface="Calibri"/>
                <a:cs typeface="Arial"/>
              </a:rPr>
              <a:t>Generate new revenue streams for small/medium OA publishers </a:t>
            </a:r>
          </a:p>
        </p:txBody>
      </p:sp>
      <p:sp>
        <p:nvSpPr>
          <p:cNvPr id="40" name="Oval 39">
            <a:extLst>
              <a:ext uri="{FF2B5EF4-FFF2-40B4-BE49-F238E27FC236}">
                <a16:creationId xmlns:a16="http://schemas.microsoft.com/office/drawing/2014/main" id="{99F2CD27-E423-470A-A316-401F0D8F5618}"/>
              </a:ext>
            </a:extLst>
          </p:cNvPr>
          <p:cNvSpPr/>
          <p:nvPr/>
        </p:nvSpPr>
        <p:spPr bwMode="auto">
          <a:xfrm>
            <a:off x="4894879" y="2096665"/>
            <a:ext cx="1800200" cy="1800200"/>
          </a:xfrm>
          <a:prstGeom prst="ellipse">
            <a:avLst/>
          </a:prstGeom>
          <a:solidFill>
            <a:srgbClr val="E91584"/>
          </a:solidFill>
          <a:ln w="127000">
            <a:solidFill>
              <a:srgbClr val="EA158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prstClr val="white"/>
                </a:solidFill>
                <a:effectLst/>
                <a:uLnTx/>
                <a:uFillTx/>
                <a:latin typeface="Calibri"/>
                <a:cs typeface="Arial"/>
              </a:rPr>
              <a:t>Support a model of OA book publishing not reliant on BPCs</a:t>
            </a:r>
          </a:p>
        </p:txBody>
      </p:sp>
      <p:sp>
        <p:nvSpPr>
          <p:cNvPr id="42" name="Oval 41">
            <a:extLst>
              <a:ext uri="{FF2B5EF4-FFF2-40B4-BE49-F238E27FC236}">
                <a16:creationId xmlns:a16="http://schemas.microsoft.com/office/drawing/2014/main" id="{202932DA-32B6-498C-8030-08276EEADF3D}"/>
              </a:ext>
            </a:extLst>
          </p:cNvPr>
          <p:cNvSpPr/>
          <p:nvPr/>
        </p:nvSpPr>
        <p:spPr bwMode="auto">
          <a:xfrm>
            <a:off x="6887463" y="2096264"/>
            <a:ext cx="1800200" cy="1800200"/>
          </a:xfrm>
          <a:prstGeom prst="ellipse">
            <a:avLst/>
          </a:prstGeom>
          <a:solidFill>
            <a:srgbClr val="E91584"/>
          </a:solidFill>
          <a:ln w="127000">
            <a:solidFill>
              <a:srgbClr val="EA158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prstClr val="white"/>
                </a:solidFill>
                <a:effectLst/>
                <a:uLnTx/>
                <a:uFillTx/>
                <a:latin typeface="Calibri"/>
                <a:cs typeface="Arial"/>
              </a:rPr>
              <a:t>Make it easier for librarians to support OA membership schemes</a:t>
            </a:r>
          </a:p>
        </p:txBody>
      </p:sp>
      <p:sp>
        <p:nvSpPr>
          <p:cNvPr id="43" name="Oval 42">
            <a:extLst>
              <a:ext uri="{FF2B5EF4-FFF2-40B4-BE49-F238E27FC236}">
                <a16:creationId xmlns:a16="http://schemas.microsoft.com/office/drawing/2014/main" id="{8F52E7F5-0AB5-4C0A-8190-CC5BEADAF8DB}"/>
              </a:ext>
            </a:extLst>
          </p:cNvPr>
          <p:cNvSpPr/>
          <p:nvPr/>
        </p:nvSpPr>
        <p:spPr bwMode="auto">
          <a:xfrm>
            <a:off x="8880047" y="2096264"/>
            <a:ext cx="1800200" cy="1800200"/>
          </a:xfrm>
          <a:prstGeom prst="ellipse">
            <a:avLst/>
          </a:prstGeom>
          <a:solidFill>
            <a:srgbClr val="E91584"/>
          </a:solidFill>
          <a:ln w="127000">
            <a:solidFill>
              <a:srgbClr val="EA158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prstClr val="white"/>
                </a:solidFill>
                <a:effectLst/>
                <a:uLnTx/>
                <a:uFillTx/>
                <a:latin typeface="Calibri"/>
                <a:cs typeface="Arial"/>
              </a:rPr>
              <a:t>Build a new community of publishers, infrastructure providers, librarians</a:t>
            </a:r>
          </a:p>
        </p:txBody>
      </p:sp>
      <p:sp>
        <p:nvSpPr>
          <p:cNvPr id="45" name="Oval 44">
            <a:extLst>
              <a:ext uri="{FF2B5EF4-FFF2-40B4-BE49-F238E27FC236}">
                <a16:creationId xmlns:a16="http://schemas.microsoft.com/office/drawing/2014/main" id="{F62666EE-2916-4D61-8374-58A24DEBE7B5}"/>
              </a:ext>
            </a:extLst>
          </p:cNvPr>
          <p:cNvSpPr/>
          <p:nvPr/>
        </p:nvSpPr>
        <p:spPr bwMode="auto">
          <a:xfrm>
            <a:off x="2902295" y="4149080"/>
            <a:ext cx="1800200" cy="1800200"/>
          </a:xfrm>
          <a:prstGeom prst="ellipse">
            <a:avLst/>
          </a:prstGeom>
          <a:solidFill>
            <a:srgbClr val="151462"/>
          </a:solidFill>
          <a:ln w="127000">
            <a:solidFill>
              <a:srgbClr val="15146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prstClr val="white"/>
                </a:solidFill>
                <a:effectLst/>
                <a:uLnTx/>
                <a:uFillTx/>
                <a:latin typeface="Calibri"/>
                <a:cs typeface="Arial"/>
              </a:rPr>
              <a:t>Open infrastructure</a:t>
            </a:r>
          </a:p>
        </p:txBody>
      </p:sp>
      <p:sp>
        <p:nvSpPr>
          <p:cNvPr id="46" name="Oval 45">
            <a:extLst>
              <a:ext uri="{FF2B5EF4-FFF2-40B4-BE49-F238E27FC236}">
                <a16:creationId xmlns:a16="http://schemas.microsoft.com/office/drawing/2014/main" id="{CF71978C-6987-4B1A-9551-E551415144BF}"/>
              </a:ext>
            </a:extLst>
          </p:cNvPr>
          <p:cNvSpPr/>
          <p:nvPr/>
        </p:nvSpPr>
        <p:spPr bwMode="auto">
          <a:xfrm>
            <a:off x="4894879" y="4149080"/>
            <a:ext cx="1800200" cy="1800200"/>
          </a:xfrm>
          <a:prstGeom prst="ellipse">
            <a:avLst/>
          </a:prstGeom>
          <a:solidFill>
            <a:srgbClr val="151462"/>
          </a:solidFill>
          <a:ln w="127000">
            <a:solidFill>
              <a:srgbClr val="15146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defRPr/>
            </a:pPr>
            <a:r>
              <a:rPr lang="en-GB" sz="1600" dirty="0">
                <a:solidFill>
                  <a:prstClr val="white"/>
                </a:solidFill>
              </a:rPr>
              <a:t>Community led</a:t>
            </a:r>
          </a:p>
        </p:txBody>
      </p:sp>
      <p:sp>
        <p:nvSpPr>
          <p:cNvPr id="47" name="Oval 46">
            <a:extLst>
              <a:ext uri="{FF2B5EF4-FFF2-40B4-BE49-F238E27FC236}">
                <a16:creationId xmlns:a16="http://schemas.microsoft.com/office/drawing/2014/main" id="{A26FADBB-69E0-4DDC-AC21-9A664648EC86}"/>
              </a:ext>
            </a:extLst>
          </p:cNvPr>
          <p:cNvSpPr/>
          <p:nvPr/>
        </p:nvSpPr>
        <p:spPr bwMode="auto">
          <a:xfrm>
            <a:off x="6887463" y="4148679"/>
            <a:ext cx="1800200" cy="1800200"/>
          </a:xfrm>
          <a:prstGeom prst="ellipse">
            <a:avLst/>
          </a:prstGeom>
          <a:solidFill>
            <a:srgbClr val="151462"/>
          </a:solidFill>
          <a:ln w="127000">
            <a:solidFill>
              <a:srgbClr val="15146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lvl="0" algn="ctr">
              <a:defRPr/>
            </a:pPr>
            <a:r>
              <a:rPr lang="en-GB" sz="1600" dirty="0">
                <a:solidFill>
                  <a:prstClr val="white"/>
                </a:solidFill>
              </a:rPr>
              <a:t>Not for profit</a:t>
            </a:r>
          </a:p>
        </p:txBody>
      </p:sp>
      <p:sp>
        <p:nvSpPr>
          <p:cNvPr id="48" name="Oval 47">
            <a:extLst>
              <a:ext uri="{FF2B5EF4-FFF2-40B4-BE49-F238E27FC236}">
                <a16:creationId xmlns:a16="http://schemas.microsoft.com/office/drawing/2014/main" id="{22396727-3655-4682-8363-1E926D828FEF}"/>
              </a:ext>
            </a:extLst>
          </p:cNvPr>
          <p:cNvSpPr/>
          <p:nvPr/>
        </p:nvSpPr>
        <p:spPr bwMode="auto">
          <a:xfrm>
            <a:off x="8880047" y="4148679"/>
            <a:ext cx="1800200" cy="1800200"/>
          </a:xfrm>
          <a:prstGeom prst="ellipse">
            <a:avLst/>
          </a:prstGeom>
          <a:solidFill>
            <a:srgbClr val="151462"/>
          </a:solidFill>
          <a:ln w="127000">
            <a:solidFill>
              <a:srgbClr val="15146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prstClr val="white"/>
                </a:solidFill>
                <a:effectLst/>
                <a:uLnTx/>
                <a:uFillTx/>
                <a:latin typeface="Calibri"/>
                <a:cs typeface="Arial"/>
              </a:rPr>
              <a:t>Supporting </a:t>
            </a:r>
            <a:r>
              <a:rPr kumimoji="0" lang="en-GB" sz="1600" b="0" i="0" u="none" strike="noStrike" kern="0" cap="none" spc="0" normalizeH="0" baseline="0" noProof="0" dirty="0" err="1">
                <a:ln>
                  <a:noFill/>
                </a:ln>
                <a:solidFill>
                  <a:prstClr val="white"/>
                </a:solidFill>
                <a:effectLst/>
                <a:uLnTx/>
                <a:uFillTx/>
                <a:latin typeface="Calibri"/>
                <a:cs typeface="Arial"/>
              </a:rPr>
              <a:t>bibliodiversity</a:t>
            </a:r>
            <a:endParaRPr kumimoji="0" lang="en-GB" sz="1600" b="0" i="0" u="none" strike="noStrike" kern="0" cap="none" spc="0" normalizeH="0" baseline="0" noProof="0" dirty="0">
              <a:ln>
                <a:noFill/>
              </a:ln>
              <a:solidFill>
                <a:prstClr val="white"/>
              </a:solidFill>
              <a:effectLst/>
              <a:uLnTx/>
              <a:uFillTx/>
              <a:latin typeface="Calibri"/>
              <a:cs typeface="Arial"/>
            </a:endParaRPr>
          </a:p>
        </p:txBody>
      </p:sp>
      <p:sp>
        <p:nvSpPr>
          <p:cNvPr id="5" name="TextBox 4">
            <a:extLst>
              <a:ext uri="{FF2B5EF4-FFF2-40B4-BE49-F238E27FC236}">
                <a16:creationId xmlns:a16="http://schemas.microsoft.com/office/drawing/2014/main" id="{DCCDDD12-3E45-484D-92AD-8CC75D9D12B8}"/>
              </a:ext>
            </a:extLst>
          </p:cNvPr>
          <p:cNvSpPr txBox="1"/>
          <p:nvPr/>
        </p:nvSpPr>
        <p:spPr>
          <a:xfrm>
            <a:off x="1559496" y="2654419"/>
            <a:ext cx="1728192" cy="646331"/>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sz="3600" b="0" i="0" u="none" strike="noStrike" kern="0" cap="none" spc="0" normalizeH="0" baseline="0" noProof="0" dirty="0">
                <a:ln>
                  <a:noFill/>
                </a:ln>
                <a:solidFill>
                  <a:srgbClr val="151462"/>
                </a:solidFill>
                <a:effectLst/>
                <a:uLnTx/>
                <a:uFillTx/>
                <a:latin typeface="Calibri"/>
                <a:cs typeface="Arial"/>
              </a:rPr>
              <a:t>Aims</a:t>
            </a:r>
          </a:p>
        </p:txBody>
      </p:sp>
      <p:sp>
        <p:nvSpPr>
          <p:cNvPr id="49" name="TextBox 48">
            <a:extLst>
              <a:ext uri="{FF2B5EF4-FFF2-40B4-BE49-F238E27FC236}">
                <a16:creationId xmlns:a16="http://schemas.microsoft.com/office/drawing/2014/main" id="{4C678156-C643-4368-B6C2-A1B0A3F05193}"/>
              </a:ext>
            </a:extLst>
          </p:cNvPr>
          <p:cNvSpPr txBox="1"/>
          <p:nvPr/>
        </p:nvSpPr>
        <p:spPr bwMode="auto">
          <a:xfrm>
            <a:off x="1559496" y="4701106"/>
            <a:ext cx="1728192" cy="646331"/>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sz="3600" b="0" i="0" u="none" strike="noStrike" kern="0" cap="none" spc="0" normalizeH="0" baseline="0" noProof="0" dirty="0">
                <a:ln>
                  <a:noFill/>
                </a:ln>
                <a:solidFill>
                  <a:srgbClr val="151462"/>
                </a:solidFill>
                <a:effectLst/>
                <a:uLnTx/>
                <a:uFillTx/>
                <a:latin typeface="Calibri"/>
                <a:cs typeface="Arial"/>
              </a:rPr>
              <a:t>Ethos</a:t>
            </a:r>
          </a:p>
        </p:txBody>
      </p:sp>
      <p:pic>
        <p:nvPicPr>
          <p:cNvPr id="53" name="Picture 5" descr="Logo, company name&#10;&#10;Description automatically generated">
            <a:extLst>
              <a:ext uri="{FF2B5EF4-FFF2-40B4-BE49-F238E27FC236}">
                <a16:creationId xmlns:a16="http://schemas.microsoft.com/office/drawing/2014/main" id="{2232E40E-FFE8-4A49-84CE-B748D5151456}"/>
              </a:ext>
            </a:extLst>
          </p:cNvPr>
          <p:cNvPicPr>
            <a:picLocks noChangeAspect="1"/>
          </p:cNvPicPr>
          <p:nvPr/>
        </p:nvPicPr>
        <p:blipFill>
          <a:blip r:embed="rId2"/>
          <a:stretch/>
        </p:blipFill>
        <p:spPr bwMode="auto">
          <a:xfrm>
            <a:off x="527200" y="376068"/>
            <a:ext cx="3792784" cy="1134495"/>
          </a:xfrm>
          <a:prstGeom prst="rect">
            <a:avLst/>
          </a:prstGeom>
        </p:spPr>
      </p:pic>
      <p:sp>
        <p:nvSpPr>
          <p:cNvPr id="6" name="AutoShape 4" descr="Arcadia Fund | Protecting endangered culture and nature and promoting open  access">
            <a:extLst>
              <a:ext uri="{FF2B5EF4-FFF2-40B4-BE49-F238E27FC236}">
                <a16:creationId xmlns:a16="http://schemas.microsoft.com/office/drawing/2014/main" id="{4922B774-1DAA-4F47-8AD7-5604AB76C1F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cs typeface="Arial"/>
            </a:endParaRPr>
          </a:p>
        </p:txBody>
      </p:sp>
    </p:spTree>
    <p:extLst>
      <p:ext uri="{BB962C8B-B14F-4D97-AF65-F5344CB8AC3E}">
        <p14:creationId xmlns:p14="http://schemas.microsoft.com/office/powerpoint/2010/main" val="917962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40" grpId="0" animBg="1"/>
      <p:bldP spid="42" grpId="0" animBg="1"/>
      <p:bldP spid="43" grpId="0" animBg="1"/>
      <p:bldP spid="45" grpId="0" animBg="1"/>
      <p:bldP spid="46" grpId="0" animBg="1"/>
      <p:bldP spid="47" grpId="0" animBg="1"/>
      <p:bldP spid="48" grpId="0" animBg="1"/>
      <p:bldP spid="5" grpId="0"/>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grpSp>
        <p:nvGrpSpPr>
          <p:cNvPr id="9" name="Group 8">
            <a:extLst>
              <a:ext uri="{FF2B5EF4-FFF2-40B4-BE49-F238E27FC236}">
                <a16:creationId xmlns:a16="http://schemas.microsoft.com/office/drawing/2014/main" id="{6E294375-4374-417A-BC6F-D5DD53D019F0}"/>
              </a:ext>
            </a:extLst>
          </p:cNvPr>
          <p:cNvGrpSpPr/>
          <p:nvPr/>
        </p:nvGrpSpPr>
        <p:grpSpPr>
          <a:xfrm>
            <a:off x="-1772" y="0"/>
            <a:ext cx="6481832" cy="6858000"/>
            <a:chOff x="30312" y="0"/>
            <a:chExt cx="6481832" cy="6858000"/>
          </a:xfrm>
        </p:grpSpPr>
        <p:grpSp>
          <p:nvGrpSpPr>
            <p:cNvPr id="6" name="Group 5">
              <a:extLst>
                <a:ext uri="{FF2B5EF4-FFF2-40B4-BE49-F238E27FC236}">
                  <a16:creationId xmlns:a16="http://schemas.microsoft.com/office/drawing/2014/main" id="{3B8D02D7-444D-4926-A28E-AF00BBCA1747}"/>
                </a:ext>
              </a:extLst>
            </p:cNvPr>
            <p:cNvGrpSpPr>
              <a:grpSpLocks noChangeAspect="1"/>
            </p:cNvGrpSpPr>
            <p:nvPr/>
          </p:nvGrpSpPr>
          <p:grpSpPr>
            <a:xfrm>
              <a:off x="30313" y="0"/>
              <a:ext cx="6481831" cy="6167759"/>
              <a:chOff x="0" y="116632"/>
              <a:chExt cx="6854672" cy="6522532"/>
            </a:xfrm>
          </p:grpSpPr>
          <p:pic>
            <p:nvPicPr>
              <p:cNvPr id="2" name="Picture 1">
                <a:extLst>
                  <a:ext uri="{FF2B5EF4-FFF2-40B4-BE49-F238E27FC236}">
                    <a16:creationId xmlns:a16="http://schemas.microsoft.com/office/drawing/2014/main" id="{383A19B3-750A-43BD-A191-969123AD57F4}"/>
                  </a:ext>
                </a:extLst>
              </p:cNvPr>
              <p:cNvPicPr>
                <a:picLocks noChangeAspect="1"/>
              </p:cNvPicPr>
              <p:nvPr/>
            </p:nvPicPr>
            <p:blipFill>
              <a:blip r:embed="rId2"/>
              <a:stretch>
                <a:fillRect/>
              </a:stretch>
            </p:blipFill>
            <p:spPr>
              <a:xfrm>
                <a:off x="0" y="116632"/>
                <a:ext cx="6852735" cy="3854663"/>
              </a:xfrm>
              <a:prstGeom prst="rect">
                <a:avLst/>
              </a:prstGeom>
            </p:spPr>
          </p:pic>
          <p:pic>
            <p:nvPicPr>
              <p:cNvPr id="3" name="Picture 2">
                <a:extLst>
                  <a:ext uri="{FF2B5EF4-FFF2-40B4-BE49-F238E27FC236}">
                    <a16:creationId xmlns:a16="http://schemas.microsoft.com/office/drawing/2014/main" id="{A6389902-51A3-4698-BFA5-ACF6A2CA090D}"/>
                  </a:ext>
                </a:extLst>
              </p:cNvPr>
              <p:cNvPicPr>
                <a:picLocks noChangeAspect="1"/>
              </p:cNvPicPr>
              <p:nvPr/>
            </p:nvPicPr>
            <p:blipFill>
              <a:blip r:embed="rId3"/>
              <a:stretch>
                <a:fillRect/>
              </a:stretch>
            </p:blipFill>
            <p:spPr>
              <a:xfrm>
                <a:off x="1937" y="2784500"/>
                <a:ext cx="6852735" cy="3854664"/>
              </a:xfrm>
              <a:prstGeom prst="rect">
                <a:avLst/>
              </a:prstGeom>
            </p:spPr>
          </p:pic>
        </p:grpSp>
        <p:pic>
          <p:nvPicPr>
            <p:cNvPr id="8" name="Picture 7">
              <a:extLst>
                <a:ext uri="{FF2B5EF4-FFF2-40B4-BE49-F238E27FC236}">
                  <a16:creationId xmlns:a16="http://schemas.microsoft.com/office/drawing/2014/main" id="{72F45286-C242-44A3-9DB2-F741AAA62645}"/>
                </a:ext>
              </a:extLst>
            </p:cNvPr>
            <p:cNvPicPr>
              <a:picLocks noChangeAspect="1"/>
            </p:cNvPicPr>
            <p:nvPr/>
          </p:nvPicPr>
          <p:blipFill rotWithShape="1">
            <a:blip r:embed="rId4"/>
            <a:srcRect b="52691"/>
            <a:stretch/>
          </p:blipFill>
          <p:spPr>
            <a:xfrm>
              <a:off x="30312" y="5133586"/>
              <a:ext cx="6480000" cy="1724414"/>
            </a:xfrm>
            <a:prstGeom prst="rect">
              <a:avLst/>
            </a:prstGeom>
          </p:spPr>
        </p:pic>
      </p:grpSp>
      <p:sp>
        <p:nvSpPr>
          <p:cNvPr id="23" name="Oval 22">
            <a:extLst>
              <a:ext uri="{FF2B5EF4-FFF2-40B4-BE49-F238E27FC236}">
                <a16:creationId xmlns:a16="http://schemas.microsoft.com/office/drawing/2014/main" id="{0683D75E-0BAC-49C3-BDDC-8F41124A2F63}"/>
              </a:ext>
            </a:extLst>
          </p:cNvPr>
          <p:cNvSpPr>
            <a:spLocks noChangeAspect="1"/>
          </p:cNvSpPr>
          <p:nvPr/>
        </p:nvSpPr>
        <p:spPr bwMode="auto">
          <a:xfrm>
            <a:off x="9120336" y="3797400"/>
            <a:ext cx="2700000" cy="2700000"/>
          </a:xfrm>
          <a:prstGeom prst="ellipse">
            <a:avLst/>
          </a:prstGeom>
          <a:solidFill>
            <a:srgbClr val="151462"/>
          </a:solidFill>
          <a:ln w="127000">
            <a:solidFill>
              <a:srgbClr val="15146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2000" dirty="0">
                <a:solidFill>
                  <a:schemeClr val="bg1"/>
                </a:solidFill>
              </a:rPr>
              <a:t>For libraries, simplifying invoicing, contracting, procurement and reporting processes</a:t>
            </a:r>
          </a:p>
        </p:txBody>
      </p:sp>
      <p:sp>
        <p:nvSpPr>
          <p:cNvPr id="24" name="Oval 23">
            <a:extLst>
              <a:ext uri="{FF2B5EF4-FFF2-40B4-BE49-F238E27FC236}">
                <a16:creationId xmlns:a16="http://schemas.microsoft.com/office/drawing/2014/main" id="{DB3E1569-7B97-41D8-B62A-7154230B930D}"/>
              </a:ext>
            </a:extLst>
          </p:cNvPr>
          <p:cNvSpPr/>
          <p:nvPr/>
        </p:nvSpPr>
        <p:spPr bwMode="auto">
          <a:xfrm>
            <a:off x="6096000" y="764704"/>
            <a:ext cx="2700000" cy="2700000"/>
          </a:xfrm>
          <a:prstGeom prst="ellipse">
            <a:avLst/>
          </a:prstGeom>
          <a:solidFill>
            <a:srgbClr val="E91584"/>
          </a:solidFill>
          <a:ln w="127000">
            <a:solidFill>
              <a:srgbClr val="EA158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2000" dirty="0">
                <a:solidFill>
                  <a:schemeClr val="bg1"/>
                </a:solidFill>
              </a:rPr>
              <a:t>A means for publishers to generate new/increased revenue streams from partnerships with libraries</a:t>
            </a:r>
          </a:p>
        </p:txBody>
      </p:sp>
      <p:sp>
        <p:nvSpPr>
          <p:cNvPr id="25" name="Oval 24">
            <a:extLst>
              <a:ext uri="{FF2B5EF4-FFF2-40B4-BE49-F238E27FC236}">
                <a16:creationId xmlns:a16="http://schemas.microsoft.com/office/drawing/2014/main" id="{8EB5D031-8D4D-4656-9F1F-B2F61E1B54D5}"/>
              </a:ext>
            </a:extLst>
          </p:cNvPr>
          <p:cNvSpPr>
            <a:spLocks noChangeAspect="1"/>
          </p:cNvSpPr>
          <p:nvPr/>
        </p:nvSpPr>
        <p:spPr bwMode="auto">
          <a:xfrm>
            <a:off x="9120336" y="764704"/>
            <a:ext cx="2700000" cy="2700000"/>
          </a:xfrm>
          <a:prstGeom prst="ellipse">
            <a:avLst/>
          </a:prstGeom>
          <a:solidFill>
            <a:srgbClr val="151462"/>
          </a:solidFill>
          <a:ln w="127000">
            <a:solidFill>
              <a:srgbClr val="15146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2000" dirty="0">
                <a:solidFill>
                  <a:schemeClr val="bg1"/>
                </a:solidFill>
              </a:rPr>
              <a:t>Making it easier for libraries to assess &amp; support different membership schemes</a:t>
            </a:r>
          </a:p>
        </p:txBody>
      </p:sp>
      <p:sp>
        <p:nvSpPr>
          <p:cNvPr id="26" name="Oval 25">
            <a:extLst>
              <a:ext uri="{FF2B5EF4-FFF2-40B4-BE49-F238E27FC236}">
                <a16:creationId xmlns:a16="http://schemas.microsoft.com/office/drawing/2014/main" id="{4D6C23B3-D253-4EFC-9753-4F3BA4B8650A}"/>
              </a:ext>
            </a:extLst>
          </p:cNvPr>
          <p:cNvSpPr>
            <a:spLocks noChangeAspect="1"/>
          </p:cNvSpPr>
          <p:nvPr/>
        </p:nvSpPr>
        <p:spPr bwMode="auto">
          <a:xfrm>
            <a:off x="6096000" y="3797400"/>
            <a:ext cx="2700000" cy="2700000"/>
          </a:xfrm>
          <a:prstGeom prst="ellipse">
            <a:avLst/>
          </a:prstGeom>
          <a:solidFill>
            <a:srgbClr val="E91584"/>
          </a:solidFill>
          <a:ln w="127000">
            <a:solidFill>
              <a:srgbClr val="EA158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2000" dirty="0">
                <a:solidFill>
                  <a:schemeClr val="bg1"/>
                </a:solidFill>
              </a:rPr>
              <a:t>Conducting outreach on behalf of publishers, managing financial flows</a:t>
            </a:r>
          </a:p>
        </p:txBody>
      </p:sp>
    </p:spTree>
    <p:extLst>
      <p:ext uri="{BB962C8B-B14F-4D97-AF65-F5344CB8AC3E}">
        <p14:creationId xmlns:p14="http://schemas.microsoft.com/office/powerpoint/2010/main" val="2294054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5" name="Picture 4">
            <a:extLst>
              <a:ext uri="{FF2B5EF4-FFF2-40B4-BE49-F238E27FC236}">
                <a16:creationId xmlns:a16="http://schemas.microsoft.com/office/drawing/2014/main" id="{67BB0088-B4B1-4242-ACD9-3C696824C1B3}"/>
              </a:ext>
            </a:extLst>
          </p:cNvPr>
          <p:cNvPicPr>
            <a:picLocks noChangeAspect="1"/>
          </p:cNvPicPr>
          <p:nvPr/>
        </p:nvPicPr>
        <p:blipFill>
          <a:blip r:embed="rId2"/>
          <a:stretch>
            <a:fillRect/>
          </a:stretch>
        </p:blipFill>
        <p:spPr>
          <a:xfrm>
            <a:off x="0" y="0"/>
            <a:ext cx="6480000" cy="3645000"/>
          </a:xfrm>
          <a:prstGeom prst="rect">
            <a:avLst/>
          </a:prstGeom>
        </p:spPr>
      </p:pic>
      <p:pic>
        <p:nvPicPr>
          <p:cNvPr id="9" name="Picture 8">
            <a:extLst>
              <a:ext uri="{FF2B5EF4-FFF2-40B4-BE49-F238E27FC236}">
                <a16:creationId xmlns:a16="http://schemas.microsoft.com/office/drawing/2014/main" id="{67F2599E-4425-481D-AB91-8159A719EC95}"/>
              </a:ext>
            </a:extLst>
          </p:cNvPr>
          <p:cNvPicPr>
            <a:picLocks noChangeAspect="1"/>
          </p:cNvPicPr>
          <p:nvPr/>
        </p:nvPicPr>
        <p:blipFill>
          <a:blip r:embed="rId3"/>
          <a:stretch>
            <a:fillRect/>
          </a:stretch>
        </p:blipFill>
        <p:spPr>
          <a:xfrm>
            <a:off x="1712" y="2903856"/>
            <a:ext cx="6480000" cy="3645000"/>
          </a:xfrm>
          <a:prstGeom prst="rect">
            <a:avLst/>
          </a:prstGeom>
        </p:spPr>
      </p:pic>
      <p:pic>
        <p:nvPicPr>
          <p:cNvPr id="16" name="Picture 15">
            <a:extLst>
              <a:ext uri="{FF2B5EF4-FFF2-40B4-BE49-F238E27FC236}">
                <a16:creationId xmlns:a16="http://schemas.microsoft.com/office/drawing/2014/main" id="{E282C5D5-66D1-432B-9C34-0C8F63ACCB53}"/>
              </a:ext>
            </a:extLst>
          </p:cNvPr>
          <p:cNvPicPr>
            <a:picLocks noChangeAspect="1"/>
          </p:cNvPicPr>
          <p:nvPr/>
        </p:nvPicPr>
        <p:blipFill rotWithShape="1">
          <a:blip r:embed="rId4"/>
          <a:srcRect b="78802"/>
          <a:stretch/>
        </p:blipFill>
        <p:spPr bwMode="auto">
          <a:xfrm>
            <a:off x="1136" y="6285088"/>
            <a:ext cx="6480000" cy="772680"/>
          </a:xfrm>
          <a:prstGeom prst="rect">
            <a:avLst/>
          </a:prstGeom>
        </p:spPr>
      </p:pic>
      <p:grpSp>
        <p:nvGrpSpPr>
          <p:cNvPr id="18" name="Group 17">
            <a:extLst>
              <a:ext uri="{FF2B5EF4-FFF2-40B4-BE49-F238E27FC236}">
                <a16:creationId xmlns:a16="http://schemas.microsoft.com/office/drawing/2014/main" id="{F352B7D3-7666-4249-BE01-3812BC40C55F}"/>
              </a:ext>
            </a:extLst>
          </p:cNvPr>
          <p:cNvGrpSpPr/>
          <p:nvPr/>
        </p:nvGrpSpPr>
        <p:grpSpPr>
          <a:xfrm>
            <a:off x="5806976" y="-1886015"/>
            <a:ext cx="6481712" cy="8943783"/>
            <a:chOff x="5710288" y="-1886015"/>
            <a:chExt cx="6481712" cy="8943783"/>
          </a:xfrm>
        </p:grpSpPr>
        <p:pic>
          <p:nvPicPr>
            <p:cNvPr id="19" name="Picture 18">
              <a:extLst>
                <a:ext uri="{FF2B5EF4-FFF2-40B4-BE49-F238E27FC236}">
                  <a16:creationId xmlns:a16="http://schemas.microsoft.com/office/drawing/2014/main" id="{56BC3FCE-C280-4E4A-8726-A8CD19554CA8}"/>
                </a:ext>
              </a:extLst>
            </p:cNvPr>
            <p:cNvPicPr>
              <a:picLocks noChangeAspect="1"/>
            </p:cNvPicPr>
            <p:nvPr/>
          </p:nvPicPr>
          <p:blipFill>
            <a:blip r:embed="rId4"/>
            <a:stretch>
              <a:fillRect/>
            </a:stretch>
          </p:blipFill>
          <p:spPr>
            <a:xfrm>
              <a:off x="5710288" y="1440184"/>
              <a:ext cx="6480000" cy="3645000"/>
            </a:xfrm>
            <a:prstGeom prst="rect">
              <a:avLst/>
            </a:prstGeom>
          </p:spPr>
        </p:pic>
        <p:pic>
          <p:nvPicPr>
            <p:cNvPr id="20" name="Picture 19">
              <a:extLst>
                <a:ext uri="{FF2B5EF4-FFF2-40B4-BE49-F238E27FC236}">
                  <a16:creationId xmlns:a16="http://schemas.microsoft.com/office/drawing/2014/main" id="{A616E753-5FC1-4C62-A7F9-94EDC661DFC0}"/>
                </a:ext>
              </a:extLst>
            </p:cNvPr>
            <p:cNvPicPr>
              <a:picLocks noChangeAspect="1"/>
            </p:cNvPicPr>
            <p:nvPr/>
          </p:nvPicPr>
          <p:blipFill>
            <a:blip r:embed="rId3"/>
            <a:stretch>
              <a:fillRect/>
            </a:stretch>
          </p:blipFill>
          <p:spPr bwMode="auto">
            <a:xfrm>
              <a:off x="5712000" y="-1886015"/>
              <a:ext cx="6480000" cy="3645000"/>
            </a:xfrm>
            <a:prstGeom prst="rect">
              <a:avLst/>
            </a:prstGeom>
          </p:spPr>
        </p:pic>
        <p:pic>
          <p:nvPicPr>
            <p:cNvPr id="21" name="Picture 20">
              <a:extLst>
                <a:ext uri="{FF2B5EF4-FFF2-40B4-BE49-F238E27FC236}">
                  <a16:creationId xmlns:a16="http://schemas.microsoft.com/office/drawing/2014/main" id="{37B3BB12-2DA0-4A34-AA1C-F881269F0FCE}"/>
                </a:ext>
              </a:extLst>
            </p:cNvPr>
            <p:cNvPicPr>
              <a:picLocks noChangeAspect="1"/>
            </p:cNvPicPr>
            <p:nvPr/>
          </p:nvPicPr>
          <p:blipFill rotWithShape="1">
            <a:blip r:embed="rId5"/>
            <a:srcRect t="3951"/>
            <a:stretch/>
          </p:blipFill>
          <p:spPr>
            <a:xfrm>
              <a:off x="5712000" y="2064161"/>
              <a:ext cx="6480000" cy="3500984"/>
            </a:xfrm>
            <a:prstGeom prst="rect">
              <a:avLst/>
            </a:prstGeom>
          </p:spPr>
        </p:pic>
        <p:pic>
          <p:nvPicPr>
            <p:cNvPr id="22" name="Picture 21">
              <a:extLst>
                <a:ext uri="{FF2B5EF4-FFF2-40B4-BE49-F238E27FC236}">
                  <a16:creationId xmlns:a16="http://schemas.microsoft.com/office/drawing/2014/main" id="{9E9F33BA-5DCF-4DD4-AD98-3D7B8E7138E1}"/>
                </a:ext>
              </a:extLst>
            </p:cNvPr>
            <p:cNvPicPr>
              <a:picLocks noChangeAspect="1"/>
            </p:cNvPicPr>
            <p:nvPr/>
          </p:nvPicPr>
          <p:blipFill rotWithShape="1">
            <a:blip r:embed="rId4"/>
            <a:srcRect t="35916"/>
            <a:stretch/>
          </p:blipFill>
          <p:spPr bwMode="auto">
            <a:xfrm>
              <a:off x="5710490" y="4721901"/>
              <a:ext cx="6480000" cy="2335867"/>
            </a:xfrm>
            <a:prstGeom prst="rect">
              <a:avLst/>
            </a:prstGeom>
          </p:spPr>
        </p:pic>
      </p:grpSp>
    </p:spTree>
    <p:extLst>
      <p:ext uri="{BB962C8B-B14F-4D97-AF65-F5344CB8AC3E}">
        <p14:creationId xmlns:p14="http://schemas.microsoft.com/office/powerpoint/2010/main" val="2172104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331</Words>
  <Application>Microsoft Office PowerPoint</Application>
  <DocSecurity>0</DocSecurity>
  <PresentationFormat>Widescreen</PresentationFormat>
  <Paragraphs>38</Paragraphs>
  <Slides>11</Slides>
  <Notes>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11</vt:i4>
      </vt:variant>
    </vt:vector>
  </HeadingPairs>
  <TitlesOfParts>
    <vt:vector size="19" baseType="lpstr">
      <vt:lpstr>Arial</vt:lpstr>
      <vt:lpstr>Calibri</vt:lpstr>
      <vt:lpstr>Calibri Light</vt:lpstr>
      <vt:lpstr>Garamond</vt:lpstr>
      <vt:lpstr>Source Sans Pro Light</vt:lpstr>
      <vt:lpstr>2_Office Theme</vt:lpstr>
      <vt:lpstr>1_Office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Microsoft Office User</dc:creator>
  <cp:keywords/>
  <dc:description/>
  <cp:lastModifiedBy>Toby Steiner</cp:lastModifiedBy>
  <cp:revision>460</cp:revision>
  <dcterms:created xsi:type="dcterms:W3CDTF">2020-04-30T14:33:58Z</dcterms:created>
  <dcterms:modified xsi:type="dcterms:W3CDTF">2022-04-08T10:49:25Z</dcterms:modified>
  <cp:category/>
  <dc:identifier/>
  <cp:contentStatus/>
  <dc:language>en-US</dc:language>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0</vt:i4>
  </property>
  <property fmtid="{D5CDD505-2E9C-101B-9397-08002B2CF9AE}" pid="8" name="PresentationFormat">
    <vt:lpwstr>Widescreen</vt:lpwstr>
  </property>
  <property fmtid="{D5CDD505-2E9C-101B-9397-08002B2CF9AE}" pid="9" name="ScaleCrop">
    <vt:bool>false</vt:bool>
  </property>
  <property fmtid="{D5CDD505-2E9C-101B-9397-08002B2CF9AE}" pid="10" name="ShareDoc">
    <vt:bool>false</vt:bool>
  </property>
  <property fmtid="{D5CDD505-2E9C-101B-9397-08002B2CF9AE}" pid="11" name="Slides">
    <vt:i4>9</vt:i4>
  </property>
</Properties>
</file>