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383" r:id="rId5"/>
    <p:sldId id="384" r:id="rId6"/>
  </p:sldIdLst>
  <p:sldSz cx="9144000" cy="5143500" type="screen16x9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irik Æsøy" initials="EÆ" lastIdx="1" clrIdx="0"/>
  <p:cmAuthor id="2" name="Eirik" initials="E" lastIdx="1" clrIdx="1">
    <p:extLst>
      <p:ext uri="{19B8F6BF-5375-455C-9EA6-DF929625EA0E}">
        <p15:presenceInfo xmlns:p15="http://schemas.microsoft.com/office/powerpoint/2012/main" userId="Eiri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475"/>
    <a:srgbClr val="BBAC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874812-3DDD-4181-AD04-90394A3EF566}" v="17" dt="2022-02-22T10:39:23.283"/>
    <p1510:client id="{B46404F5-6D9F-45C0-870D-E6A25A3E2C13}" v="4" dt="2022-02-22T09:49:13.7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75805" autoAdjust="0"/>
  </p:normalViewPr>
  <p:slideViewPr>
    <p:cSldViewPr snapToGrid="0" snapToObjects="1">
      <p:cViewPr varScale="1">
        <p:scale>
          <a:sx n="214" d="100"/>
          <a:sy n="214" d="100"/>
        </p:scale>
        <p:origin x="210" y="192"/>
      </p:cViewPr>
      <p:guideLst>
        <p:guide orient="horz" pos="1643"/>
        <p:guide pos="2880"/>
        <p:guide orient="horz" pos="16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irik Æsøy" userId="fe7b291b-4bb4-41dd-a0e7-af8bfe485257" providerId="ADAL" clId="{30874812-3DDD-4181-AD04-90394A3EF566}"/>
    <pc:docChg chg="undo custSel addSld modSld">
      <pc:chgData name="Eirik Æsøy" userId="fe7b291b-4bb4-41dd-a0e7-af8bfe485257" providerId="ADAL" clId="{30874812-3DDD-4181-AD04-90394A3EF566}" dt="2022-02-22T10:39:33.040" v="224" actId="478"/>
      <pc:docMkLst>
        <pc:docMk/>
      </pc:docMkLst>
      <pc:sldChg chg="addSp delSp modSp mod">
        <pc:chgData name="Eirik Æsøy" userId="fe7b291b-4bb4-41dd-a0e7-af8bfe485257" providerId="ADAL" clId="{30874812-3DDD-4181-AD04-90394A3EF566}" dt="2022-02-22T10:39:33.040" v="224" actId="478"/>
        <pc:sldMkLst>
          <pc:docMk/>
          <pc:sldMk cId="3594113837" sldId="383"/>
        </pc:sldMkLst>
        <pc:spChg chg="add del">
          <ac:chgData name="Eirik Æsøy" userId="fe7b291b-4bb4-41dd-a0e7-af8bfe485257" providerId="ADAL" clId="{30874812-3DDD-4181-AD04-90394A3EF566}" dt="2022-02-22T10:39:33.040" v="224" actId="478"/>
          <ac:spMkLst>
            <pc:docMk/>
            <pc:sldMk cId="3594113837" sldId="383"/>
            <ac:spMk id="15" creationId="{FDB615AB-3E2F-4CE5-A315-40244A17FC07}"/>
          </ac:spMkLst>
        </pc:spChg>
        <pc:graphicFrameChg chg="del mod modGraphic">
          <ac:chgData name="Eirik Æsøy" userId="fe7b291b-4bb4-41dd-a0e7-af8bfe485257" providerId="ADAL" clId="{30874812-3DDD-4181-AD04-90394A3EF566}" dt="2022-02-22T10:39:18.882" v="220" actId="478"/>
          <ac:graphicFrameMkLst>
            <pc:docMk/>
            <pc:sldMk cId="3594113837" sldId="383"/>
            <ac:graphicFrameMk id="27" creationId="{53CC9D5C-1483-460E-906A-C1D72638E004}"/>
          </ac:graphicFrameMkLst>
        </pc:graphicFrameChg>
      </pc:sldChg>
      <pc:sldChg chg="addSp delSp modSp new mod">
        <pc:chgData name="Eirik Æsøy" userId="fe7b291b-4bb4-41dd-a0e7-af8bfe485257" providerId="ADAL" clId="{30874812-3DDD-4181-AD04-90394A3EF566}" dt="2022-02-22T10:39:31.249" v="223" actId="1076"/>
        <pc:sldMkLst>
          <pc:docMk/>
          <pc:sldMk cId="2724866992" sldId="384"/>
        </pc:sldMkLst>
        <pc:spChg chg="del">
          <ac:chgData name="Eirik Æsøy" userId="fe7b291b-4bb4-41dd-a0e7-af8bfe485257" providerId="ADAL" clId="{30874812-3DDD-4181-AD04-90394A3EF566}" dt="2022-02-22T10:35:56.399" v="68" actId="478"/>
          <ac:spMkLst>
            <pc:docMk/>
            <pc:sldMk cId="2724866992" sldId="384"/>
            <ac:spMk id="2" creationId="{7818C121-C124-4B54-BCB3-2BF427A3FA0C}"/>
          </ac:spMkLst>
        </pc:spChg>
        <pc:spChg chg="del">
          <ac:chgData name="Eirik Æsøy" userId="fe7b291b-4bb4-41dd-a0e7-af8bfe485257" providerId="ADAL" clId="{30874812-3DDD-4181-AD04-90394A3EF566}" dt="2022-02-22T10:35:56.399" v="68" actId="478"/>
          <ac:spMkLst>
            <pc:docMk/>
            <pc:sldMk cId="2724866992" sldId="384"/>
            <ac:spMk id="3" creationId="{A2D8EB1B-8C12-44A6-A96B-1AF49BCFDE94}"/>
          </ac:spMkLst>
        </pc:spChg>
        <pc:spChg chg="add mod">
          <ac:chgData name="Eirik Æsøy" userId="fe7b291b-4bb4-41dd-a0e7-af8bfe485257" providerId="ADAL" clId="{30874812-3DDD-4181-AD04-90394A3EF566}" dt="2022-02-22T10:39:31.249" v="223" actId="1076"/>
          <ac:spMkLst>
            <pc:docMk/>
            <pc:sldMk cId="2724866992" sldId="384"/>
            <ac:spMk id="5" creationId="{E398A439-826F-42EF-BD05-B06E503CE1DE}"/>
          </ac:spMkLst>
        </pc:spChg>
        <pc:graphicFrameChg chg="add mod modGraphic">
          <ac:chgData name="Eirik Æsøy" userId="fe7b291b-4bb4-41dd-a0e7-af8bfe485257" providerId="ADAL" clId="{30874812-3DDD-4181-AD04-90394A3EF566}" dt="2022-02-22T10:39:27.136" v="222" actId="1076"/>
          <ac:graphicFrameMkLst>
            <pc:docMk/>
            <pc:sldMk cId="2724866992" sldId="384"/>
            <ac:graphicFrameMk id="4" creationId="{AC3551CA-891B-49E7-A1A5-63F1DF212118}"/>
          </ac:graphicFrameMkLst>
        </pc:graphicFrameChg>
      </pc:sldChg>
    </pc:docChg>
  </pc:docChgLst>
  <pc:docChgLst>
    <pc:chgData name="Eirik Æsøy" userId="fe7b291b-4bb4-41dd-a0e7-af8bfe485257" providerId="ADAL" clId="{0317F9E7-49E3-47B0-931A-193BA8E4A488}"/>
    <pc:docChg chg="undo custSel addSld modSld">
      <pc:chgData name="Eirik Æsøy" userId="fe7b291b-4bb4-41dd-a0e7-af8bfe485257" providerId="ADAL" clId="{0317F9E7-49E3-47B0-931A-193BA8E4A488}" dt="2020-06-26T07:30:17.434" v="181" actId="1076"/>
      <pc:docMkLst>
        <pc:docMk/>
      </pc:docMkLst>
      <pc:sldChg chg="addSp modSp mod">
        <pc:chgData name="Eirik Æsøy" userId="fe7b291b-4bb4-41dd-a0e7-af8bfe485257" providerId="ADAL" clId="{0317F9E7-49E3-47B0-931A-193BA8E4A488}" dt="2020-06-26T06:29:51.897" v="66" actId="1076"/>
        <pc:sldMkLst>
          <pc:docMk/>
          <pc:sldMk cId="3594113837" sldId="383"/>
        </pc:sldMkLst>
        <pc:spChg chg="mod">
          <ac:chgData name="Eirik Æsøy" userId="fe7b291b-4bb4-41dd-a0e7-af8bfe485257" providerId="ADAL" clId="{0317F9E7-49E3-47B0-931A-193BA8E4A488}" dt="2020-06-26T06:28:40.332" v="2"/>
          <ac:spMkLst>
            <pc:docMk/>
            <pc:sldMk cId="3594113837" sldId="383"/>
            <ac:spMk id="22" creationId="{7B4766A3-C6C9-4EC3-8CEC-BF9641775C1C}"/>
          </ac:spMkLst>
        </pc:spChg>
        <pc:spChg chg="add mod">
          <ac:chgData name="Eirik Æsøy" userId="fe7b291b-4bb4-41dd-a0e7-af8bfe485257" providerId="ADAL" clId="{0317F9E7-49E3-47B0-931A-193BA8E4A488}" dt="2020-06-26T06:29:08.484" v="5"/>
          <ac:spMkLst>
            <pc:docMk/>
            <pc:sldMk cId="3594113837" sldId="383"/>
            <ac:spMk id="29" creationId="{801E8D4C-E172-4B40-B24D-315FB524940D}"/>
          </ac:spMkLst>
        </pc:spChg>
        <pc:spChg chg="add mod">
          <ac:chgData name="Eirik Æsøy" userId="fe7b291b-4bb4-41dd-a0e7-af8bfe485257" providerId="ADAL" clId="{0317F9E7-49E3-47B0-931A-193BA8E4A488}" dt="2020-06-26T06:29:51.897" v="66" actId="1076"/>
          <ac:spMkLst>
            <pc:docMk/>
            <pc:sldMk cId="3594113837" sldId="383"/>
            <ac:spMk id="30" creationId="{7B82B621-F511-4280-85B7-D66361B0202B}"/>
          </ac:spMkLst>
        </pc:spChg>
        <pc:cxnChg chg="mod">
          <ac:chgData name="Eirik Æsøy" userId="fe7b291b-4bb4-41dd-a0e7-af8bfe485257" providerId="ADAL" clId="{0317F9E7-49E3-47B0-931A-193BA8E4A488}" dt="2020-06-26T06:29:29.853" v="53" actId="1035"/>
          <ac:cxnSpMkLst>
            <pc:docMk/>
            <pc:sldMk cId="3594113837" sldId="383"/>
            <ac:cxnSpMk id="17" creationId="{A7F7EC42-A9A8-40C5-8259-F6A835ACE766}"/>
          </ac:cxnSpMkLst>
        </pc:cxnChg>
      </pc:sldChg>
      <pc:sldChg chg="addSp delSp modSp new mod">
        <pc:chgData name="Eirik Æsøy" userId="fe7b291b-4bb4-41dd-a0e7-af8bfe485257" providerId="ADAL" clId="{0317F9E7-49E3-47B0-931A-193BA8E4A488}" dt="2020-06-26T07:30:17.434" v="181" actId="1076"/>
        <pc:sldMkLst>
          <pc:docMk/>
          <pc:sldMk cId="4022631668" sldId="384"/>
        </pc:sldMkLst>
        <pc:spChg chg="del">
          <ac:chgData name="Eirik Æsøy" userId="fe7b291b-4bb4-41dd-a0e7-af8bfe485257" providerId="ADAL" clId="{0317F9E7-49E3-47B0-931A-193BA8E4A488}" dt="2020-06-26T07:26:13.593" v="69" actId="478"/>
          <ac:spMkLst>
            <pc:docMk/>
            <pc:sldMk cId="4022631668" sldId="384"/>
            <ac:spMk id="2" creationId="{8B8C4BDB-5BCC-4D86-BEA5-E6F0C6E1FF7E}"/>
          </ac:spMkLst>
        </pc:spChg>
        <pc:spChg chg="del">
          <ac:chgData name="Eirik Æsøy" userId="fe7b291b-4bb4-41dd-a0e7-af8bfe485257" providerId="ADAL" clId="{0317F9E7-49E3-47B0-931A-193BA8E4A488}" dt="2020-06-26T07:26:11.259" v="68" actId="478"/>
          <ac:spMkLst>
            <pc:docMk/>
            <pc:sldMk cId="4022631668" sldId="384"/>
            <ac:spMk id="3" creationId="{9974B035-98D4-4D24-B333-2D1ADD39FC80}"/>
          </ac:spMkLst>
        </pc:spChg>
        <pc:spChg chg="add del mod">
          <ac:chgData name="Eirik Æsøy" userId="fe7b291b-4bb4-41dd-a0e7-af8bfe485257" providerId="ADAL" clId="{0317F9E7-49E3-47B0-931A-193BA8E4A488}" dt="2020-06-26T07:28:28.197" v="139"/>
          <ac:spMkLst>
            <pc:docMk/>
            <pc:sldMk cId="4022631668" sldId="384"/>
            <ac:spMk id="26" creationId="{C4051163-52F0-4081-AD14-11CECAA92C03}"/>
          </ac:spMkLst>
        </pc:spChg>
        <pc:spChg chg="add del mod">
          <ac:chgData name="Eirik Æsøy" userId="fe7b291b-4bb4-41dd-a0e7-af8bfe485257" providerId="ADAL" clId="{0317F9E7-49E3-47B0-931A-193BA8E4A488}" dt="2020-06-26T07:28:28.197" v="139"/>
          <ac:spMkLst>
            <pc:docMk/>
            <pc:sldMk cId="4022631668" sldId="384"/>
            <ac:spMk id="29" creationId="{8A432FFE-6F35-4EC4-9984-B3C82638BB49}"/>
          </ac:spMkLst>
        </pc:spChg>
        <pc:spChg chg="add del mod">
          <ac:chgData name="Eirik Æsøy" userId="fe7b291b-4bb4-41dd-a0e7-af8bfe485257" providerId="ADAL" clId="{0317F9E7-49E3-47B0-931A-193BA8E4A488}" dt="2020-06-26T07:28:28.197" v="139"/>
          <ac:spMkLst>
            <pc:docMk/>
            <pc:sldMk cId="4022631668" sldId="384"/>
            <ac:spMk id="30" creationId="{6CAD87AC-9BE2-4159-A8D6-629EF56BCB23}"/>
          </ac:spMkLst>
        </pc:spChg>
        <pc:spChg chg="add del mod">
          <ac:chgData name="Eirik Æsøy" userId="fe7b291b-4bb4-41dd-a0e7-af8bfe485257" providerId="ADAL" clId="{0317F9E7-49E3-47B0-931A-193BA8E4A488}" dt="2020-06-26T07:28:28.197" v="139"/>
          <ac:spMkLst>
            <pc:docMk/>
            <pc:sldMk cId="4022631668" sldId="384"/>
            <ac:spMk id="31" creationId="{4679F0DF-5844-40ED-92F5-0F54E29A6683}"/>
          </ac:spMkLst>
        </pc:spChg>
        <pc:spChg chg="add mod">
          <ac:chgData name="Eirik Æsøy" userId="fe7b291b-4bb4-41dd-a0e7-af8bfe485257" providerId="ADAL" clId="{0317F9E7-49E3-47B0-931A-193BA8E4A488}" dt="2020-06-26T07:30:17.434" v="181" actId="1076"/>
          <ac:spMkLst>
            <pc:docMk/>
            <pc:sldMk cId="4022631668" sldId="384"/>
            <ac:spMk id="32" creationId="{F6068A99-D925-4E8E-AC83-F6AA453CDC58}"/>
          </ac:spMkLst>
        </pc:spChg>
        <pc:spChg chg="add mod">
          <ac:chgData name="Eirik Æsøy" userId="fe7b291b-4bb4-41dd-a0e7-af8bfe485257" providerId="ADAL" clId="{0317F9E7-49E3-47B0-931A-193BA8E4A488}" dt="2020-06-26T07:28:46.702" v="148" actId="1076"/>
          <ac:spMkLst>
            <pc:docMk/>
            <pc:sldMk cId="4022631668" sldId="384"/>
            <ac:spMk id="35" creationId="{73C97A80-015A-484D-8B6B-0C9693017223}"/>
          </ac:spMkLst>
        </pc:spChg>
        <pc:spChg chg="add mod">
          <ac:chgData name="Eirik Æsøy" userId="fe7b291b-4bb4-41dd-a0e7-af8bfe485257" providerId="ADAL" clId="{0317F9E7-49E3-47B0-931A-193BA8E4A488}" dt="2020-06-26T07:30:06.641" v="180" actId="1076"/>
          <ac:spMkLst>
            <pc:docMk/>
            <pc:sldMk cId="4022631668" sldId="384"/>
            <ac:spMk id="36" creationId="{CC471DCB-1107-4FD9-969F-5D206ABF9D9D}"/>
          </ac:spMkLst>
        </pc:spChg>
        <pc:spChg chg="add mod">
          <ac:chgData name="Eirik Æsøy" userId="fe7b291b-4bb4-41dd-a0e7-af8bfe485257" providerId="ADAL" clId="{0317F9E7-49E3-47B0-931A-193BA8E4A488}" dt="2020-06-26T07:28:49.900" v="149" actId="1076"/>
          <ac:spMkLst>
            <pc:docMk/>
            <pc:sldMk cId="4022631668" sldId="384"/>
            <ac:spMk id="37" creationId="{73BEC304-CDDF-4E5A-AC85-64A9571C6D4B}"/>
          </ac:spMkLst>
        </pc:spChg>
        <pc:spChg chg="add del mod">
          <ac:chgData name="Eirik Æsøy" userId="fe7b291b-4bb4-41dd-a0e7-af8bfe485257" providerId="ADAL" clId="{0317F9E7-49E3-47B0-931A-193BA8E4A488}" dt="2020-06-26T07:29:05.989" v="154"/>
          <ac:spMkLst>
            <pc:docMk/>
            <pc:sldMk cId="4022631668" sldId="384"/>
            <ac:spMk id="38" creationId="{3BF3FCD2-D9CF-4976-BBCC-DE621CCB8D75}"/>
          </ac:spMkLst>
        </pc:spChg>
        <pc:spChg chg="add mod">
          <ac:chgData name="Eirik Æsøy" userId="fe7b291b-4bb4-41dd-a0e7-af8bfe485257" providerId="ADAL" clId="{0317F9E7-49E3-47B0-931A-193BA8E4A488}" dt="2020-06-26T07:29:29.760" v="157" actId="1076"/>
          <ac:spMkLst>
            <pc:docMk/>
            <pc:sldMk cId="4022631668" sldId="384"/>
            <ac:spMk id="41" creationId="{44E6EA17-1330-4E50-83C9-5E239B861EBF}"/>
          </ac:spMkLst>
        </pc:spChg>
        <pc:spChg chg="add mod">
          <ac:chgData name="Eirik Æsøy" userId="fe7b291b-4bb4-41dd-a0e7-af8bfe485257" providerId="ADAL" clId="{0317F9E7-49E3-47B0-931A-193BA8E4A488}" dt="2020-06-26T07:29:51.885" v="179" actId="1076"/>
          <ac:spMkLst>
            <pc:docMk/>
            <pc:sldMk cId="4022631668" sldId="384"/>
            <ac:spMk id="42" creationId="{45B1C3BF-0517-439B-A97F-4DCBECB36913}"/>
          </ac:spMkLst>
        </pc:spChg>
        <pc:grpChg chg="add mod">
          <ac:chgData name="Eirik Æsøy" userId="fe7b291b-4bb4-41dd-a0e7-af8bfe485257" providerId="ADAL" clId="{0317F9E7-49E3-47B0-931A-193BA8E4A488}" dt="2020-06-26T07:27:53.833" v="115" actId="1035"/>
          <ac:grpSpMkLst>
            <pc:docMk/>
            <pc:sldMk cId="4022631668" sldId="384"/>
            <ac:grpSpMk id="24" creationId="{924817D9-35B0-4AF1-969E-DD5563492004}"/>
          </ac:grpSpMkLst>
        </pc:grpChg>
        <pc:picChg chg="add mod">
          <ac:chgData name="Eirik Æsøy" userId="fe7b291b-4bb4-41dd-a0e7-af8bfe485257" providerId="ADAL" clId="{0317F9E7-49E3-47B0-931A-193BA8E4A488}" dt="2020-06-26T07:28:26.339" v="138" actId="1076"/>
          <ac:picMkLst>
            <pc:docMk/>
            <pc:sldMk cId="4022631668" sldId="384"/>
            <ac:picMk id="4" creationId="{5E742AD0-DDD0-49DE-91CF-A6AEE0B48FCB}"/>
          </ac:picMkLst>
        </pc:picChg>
        <pc:cxnChg chg="add">
          <ac:chgData name="Eirik Æsøy" userId="fe7b291b-4bb4-41dd-a0e7-af8bfe485257" providerId="ADAL" clId="{0317F9E7-49E3-47B0-931A-193BA8E4A488}" dt="2020-06-26T07:26:31.003" v="72" actId="11529"/>
          <ac:cxnSpMkLst>
            <pc:docMk/>
            <pc:sldMk cId="4022631668" sldId="384"/>
            <ac:cxnSpMk id="6" creationId="{8F6F86B6-276B-4FD8-B743-87ADDC32BCC3}"/>
          </ac:cxnSpMkLst>
        </pc:cxnChg>
        <pc:cxnChg chg="add mod">
          <ac:chgData name="Eirik Æsøy" userId="fe7b291b-4bb4-41dd-a0e7-af8bfe485257" providerId="ADAL" clId="{0317F9E7-49E3-47B0-931A-193BA8E4A488}" dt="2020-06-26T07:26:43.279" v="75" actId="14100"/>
          <ac:cxnSpMkLst>
            <pc:docMk/>
            <pc:sldMk cId="4022631668" sldId="384"/>
            <ac:cxnSpMk id="7" creationId="{241F7419-E9B2-490D-B291-7951E1F28A86}"/>
          </ac:cxnSpMkLst>
        </pc:cxnChg>
        <pc:cxnChg chg="add mod">
          <ac:chgData name="Eirik Æsøy" userId="fe7b291b-4bb4-41dd-a0e7-af8bfe485257" providerId="ADAL" clId="{0317F9E7-49E3-47B0-931A-193BA8E4A488}" dt="2020-06-26T07:26:50.758" v="79" actId="14100"/>
          <ac:cxnSpMkLst>
            <pc:docMk/>
            <pc:sldMk cId="4022631668" sldId="384"/>
            <ac:cxnSpMk id="10" creationId="{8BCAE9ED-E30B-47A4-ADF6-910038BB8DE3}"/>
          </ac:cxnSpMkLst>
        </pc:cxnChg>
        <pc:cxnChg chg="add mod">
          <ac:chgData name="Eirik Æsøy" userId="fe7b291b-4bb4-41dd-a0e7-af8bfe485257" providerId="ADAL" clId="{0317F9E7-49E3-47B0-931A-193BA8E4A488}" dt="2020-06-26T07:27:04.084" v="83" actId="14100"/>
          <ac:cxnSpMkLst>
            <pc:docMk/>
            <pc:sldMk cId="4022631668" sldId="384"/>
            <ac:cxnSpMk id="13" creationId="{433CCC1C-A2E2-4200-AD63-FBCACC7F6A10}"/>
          </ac:cxnSpMkLst>
        </pc:cxnChg>
        <pc:cxnChg chg="add mod">
          <ac:chgData name="Eirik Æsøy" userId="fe7b291b-4bb4-41dd-a0e7-af8bfe485257" providerId="ADAL" clId="{0317F9E7-49E3-47B0-931A-193BA8E4A488}" dt="2020-06-26T07:27:13.450" v="87" actId="14100"/>
          <ac:cxnSpMkLst>
            <pc:docMk/>
            <pc:sldMk cId="4022631668" sldId="384"/>
            <ac:cxnSpMk id="16" creationId="{94802965-D408-4918-B628-CD6C899631BE}"/>
          </ac:cxnSpMkLst>
        </pc:cxnChg>
        <pc:cxnChg chg="add mod">
          <ac:chgData name="Eirik Æsøy" userId="fe7b291b-4bb4-41dd-a0e7-af8bfe485257" providerId="ADAL" clId="{0317F9E7-49E3-47B0-931A-193BA8E4A488}" dt="2020-06-26T07:27:43.665" v="91" actId="164"/>
          <ac:cxnSpMkLst>
            <pc:docMk/>
            <pc:sldMk cId="4022631668" sldId="384"/>
            <ac:cxnSpMk id="19" creationId="{EB72C3E5-A0D6-49B1-B84F-860B8A31B018}"/>
          </ac:cxnSpMkLst>
        </pc:cxnChg>
        <pc:cxnChg chg="add mod">
          <ac:chgData name="Eirik Æsøy" userId="fe7b291b-4bb4-41dd-a0e7-af8bfe485257" providerId="ADAL" clId="{0317F9E7-49E3-47B0-931A-193BA8E4A488}" dt="2020-06-26T07:27:43.665" v="91" actId="164"/>
          <ac:cxnSpMkLst>
            <pc:docMk/>
            <pc:sldMk cId="4022631668" sldId="384"/>
            <ac:cxnSpMk id="20" creationId="{E06D743F-6C6D-44D8-BE9D-D0E915840F52}"/>
          </ac:cxnSpMkLst>
        </pc:cxnChg>
        <pc:cxnChg chg="add mod">
          <ac:chgData name="Eirik Æsøy" userId="fe7b291b-4bb4-41dd-a0e7-af8bfe485257" providerId="ADAL" clId="{0317F9E7-49E3-47B0-931A-193BA8E4A488}" dt="2020-06-26T07:27:43.665" v="91" actId="164"/>
          <ac:cxnSpMkLst>
            <pc:docMk/>
            <pc:sldMk cId="4022631668" sldId="384"/>
            <ac:cxnSpMk id="21" creationId="{FF4188A8-2D62-4EFA-AE22-C84F4A2164C8}"/>
          </ac:cxnSpMkLst>
        </pc:cxnChg>
        <pc:cxnChg chg="add mod">
          <ac:chgData name="Eirik Æsøy" userId="fe7b291b-4bb4-41dd-a0e7-af8bfe485257" providerId="ADAL" clId="{0317F9E7-49E3-47B0-931A-193BA8E4A488}" dt="2020-06-26T07:27:43.665" v="91" actId="164"/>
          <ac:cxnSpMkLst>
            <pc:docMk/>
            <pc:sldMk cId="4022631668" sldId="384"/>
            <ac:cxnSpMk id="22" creationId="{BE3EF6EB-F63B-4278-B56E-17A5C6464E25}"/>
          </ac:cxnSpMkLst>
        </pc:cxnChg>
        <pc:cxnChg chg="add mod">
          <ac:chgData name="Eirik Æsøy" userId="fe7b291b-4bb4-41dd-a0e7-af8bfe485257" providerId="ADAL" clId="{0317F9E7-49E3-47B0-931A-193BA8E4A488}" dt="2020-06-26T07:27:43.665" v="91" actId="164"/>
          <ac:cxnSpMkLst>
            <pc:docMk/>
            <pc:sldMk cId="4022631668" sldId="384"/>
            <ac:cxnSpMk id="23" creationId="{1D1C5B74-9E1D-4A0B-AE46-CFC187243846}"/>
          </ac:cxnSpMkLst>
        </pc:cxnChg>
        <pc:cxnChg chg="add mod">
          <ac:chgData name="Eirik Æsøy" userId="fe7b291b-4bb4-41dd-a0e7-af8bfe485257" providerId="ADAL" clId="{0317F9E7-49E3-47B0-931A-193BA8E4A488}" dt="2020-06-26T07:28:11.240" v="135" actId="1076"/>
          <ac:cxnSpMkLst>
            <pc:docMk/>
            <pc:sldMk cId="4022631668" sldId="384"/>
            <ac:cxnSpMk id="25" creationId="{3EE7CC39-99D4-4BF6-8F27-96E315ED0C13}"/>
          </ac:cxnSpMkLst>
        </pc:cxnChg>
        <pc:cxnChg chg="add del mod">
          <ac:chgData name="Eirik Æsøy" userId="fe7b291b-4bb4-41dd-a0e7-af8bfe485257" providerId="ADAL" clId="{0317F9E7-49E3-47B0-931A-193BA8E4A488}" dt="2020-06-26T07:28:28.197" v="139"/>
          <ac:cxnSpMkLst>
            <pc:docMk/>
            <pc:sldMk cId="4022631668" sldId="384"/>
            <ac:cxnSpMk id="27" creationId="{CCAB490C-42AC-4A3B-872C-E83B2F932125}"/>
          </ac:cxnSpMkLst>
        </pc:cxnChg>
        <pc:cxnChg chg="add del mod">
          <ac:chgData name="Eirik Æsøy" userId="fe7b291b-4bb4-41dd-a0e7-af8bfe485257" providerId="ADAL" clId="{0317F9E7-49E3-47B0-931A-193BA8E4A488}" dt="2020-06-26T07:28:28.197" v="139"/>
          <ac:cxnSpMkLst>
            <pc:docMk/>
            <pc:sldMk cId="4022631668" sldId="384"/>
            <ac:cxnSpMk id="28" creationId="{738F8608-DEC9-4151-899C-28BAD50BCC7F}"/>
          </ac:cxnSpMkLst>
        </pc:cxnChg>
        <pc:cxnChg chg="add mod">
          <ac:chgData name="Eirik Æsøy" userId="fe7b291b-4bb4-41dd-a0e7-af8bfe485257" providerId="ADAL" clId="{0317F9E7-49E3-47B0-931A-193BA8E4A488}" dt="2020-06-26T07:28:37.757" v="142" actId="1076"/>
          <ac:cxnSpMkLst>
            <pc:docMk/>
            <pc:sldMk cId="4022631668" sldId="384"/>
            <ac:cxnSpMk id="33" creationId="{DE254DE7-220B-4435-8F1C-335DFF2349BC}"/>
          </ac:cxnSpMkLst>
        </pc:cxnChg>
        <pc:cxnChg chg="add mod">
          <ac:chgData name="Eirik Æsøy" userId="fe7b291b-4bb4-41dd-a0e7-af8bfe485257" providerId="ADAL" clId="{0317F9E7-49E3-47B0-931A-193BA8E4A488}" dt="2020-06-26T07:28:43.410" v="147" actId="1037"/>
          <ac:cxnSpMkLst>
            <pc:docMk/>
            <pc:sldMk cId="4022631668" sldId="384"/>
            <ac:cxnSpMk id="34" creationId="{9FE2DC67-03ED-4C53-B2F4-25D74D592F0D}"/>
          </ac:cxnSpMkLst>
        </pc:cxnChg>
        <pc:cxnChg chg="add mod">
          <ac:chgData name="Eirik Æsøy" userId="fe7b291b-4bb4-41dd-a0e7-af8bfe485257" providerId="ADAL" clId="{0317F9E7-49E3-47B0-931A-193BA8E4A488}" dt="2020-06-26T07:29:26.725" v="156" actId="1076"/>
          <ac:cxnSpMkLst>
            <pc:docMk/>
            <pc:sldMk cId="4022631668" sldId="384"/>
            <ac:cxnSpMk id="39" creationId="{DAEAAE34-40E7-4304-AE1B-029C08F7D41D}"/>
          </ac:cxnSpMkLst>
        </pc:cxnChg>
        <pc:cxnChg chg="add mod">
          <ac:chgData name="Eirik Æsøy" userId="fe7b291b-4bb4-41dd-a0e7-af8bfe485257" providerId="ADAL" clId="{0317F9E7-49E3-47B0-931A-193BA8E4A488}" dt="2020-06-26T07:29:26.725" v="156" actId="1076"/>
          <ac:cxnSpMkLst>
            <pc:docMk/>
            <pc:sldMk cId="4022631668" sldId="384"/>
            <ac:cxnSpMk id="40" creationId="{CC779C64-A94A-40D8-B34B-16466E87C30A}"/>
          </ac:cxnSpMkLst>
        </pc:cxnChg>
      </pc:sldChg>
    </pc:docChg>
  </pc:docChgLst>
  <pc:docChgLst>
    <pc:chgData name="Eirik Æsøy" userId="fe7b291b-4bb4-41dd-a0e7-af8bfe485257" providerId="ADAL" clId="{B46404F5-6D9F-45C0-870D-E6A25A3E2C13}"/>
    <pc:docChg chg="undo custSel delSld modSld">
      <pc:chgData name="Eirik Æsøy" userId="fe7b291b-4bb4-41dd-a0e7-af8bfe485257" providerId="ADAL" clId="{B46404F5-6D9F-45C0-870D-E6A25A3E2C13}" dt="2022-02-22T09:54:20.837" v="167" actId="47"/>
      <pc:docMkLst>
        <pc:docMk/>
      </pc:docMkLst>
      <pc:sldChg chg="delSp modSp mod">
        <pc:chgData name="Eirik Æsøy" userId="fe7b291b-4bb4-41dd-a0e7-af8bfe485257" providerId="ADAL" clId="{B46404F5-6D9F-45C0-870D-E6A25A3E2C13}" dt="2022-02-22T09:54:07.426" v="166" actId="478"/>
        <pc:sldMkLst>
          <pc:docMk/>
          <pc:sldMk cId="3594113837" sldId="383"/>
        </pc:sldMkLst>
        <pc:spChg chg="del">
          <ac:chgData name="Eirik Æsøy" userId="fe7b291b-4bb4-41dd-a0e7-af8bfe485257" providerId="ADAL" clId="{B46404F5-6D9F-45C0-870D-E6A25A3E2C13}" dt="2022-02-22T09:54:07.426" v="166" actId="478"/>
          <ac:spMkLst>
            <pc:docMk/>
            <pc:sldMk cId="3594113837" sldId="383"/>
            <ac:spMk id="5" creationId="{2390FB44-7C25-4300-B333-3827E9C16200}"/>
          </ac:spMkLst>
        </pc:spChg>
        <pc:spChg chg="del">
          <ac:chgData name="Eirik Æsøy" userId="fe7b291b-4bb4-41dd-a0e7-af8bfe485257" providerId="ADAL" clId="{B46404F5-6D9F-45C0-870D-E6A25A3E2C13}" dt="2022-02-22T09:54:01.570" v="164" actId="478"/>
          <ac:spMkLst>
            <pc:docMk/>
            <pc:sldMk cId="3594113837" sldId="383"/>
            <ac:spMk id="6" creationId="{2B3A7931-C06D-45CC-BFDA-4A72CE8E2B5C}"/>
          </ac:spMkLst>
        </pc:spChg>
        <pc:spChg chg="del">
          <ac:chgData name="Eirik Æsøy" userId="fe7b291b-4bb4-41dd-a0e7-af8bfe485257" providerId="ADAL" clId="{B46404F5-6D9F-45C0-870D-E6A25A3E2C13}" dt="2022-02-22T09:54:04.579" v="165" actId="478"/>
          <ac:spMkLst>
            <pc:docMk/>
            <pc:sldMk cId="3594113837" sldId="383"/>
            <ac:spMk id="7" creationId="{75DFE05F-6622-456E-A9EF-4BA33B593942}"/>
          </ac:spMkLst>
        </pc:spChg>
        <pc:spChg chg="mod">
          <ac:chgData name="Eirik Æsøy" userId="fe7b291b-4bb4-41dd-a0e7-af8bfe485257" providerId="ADAL" clId="{B46404F5-6D9F-45C0-870D-E6A25A3E2C13}" dt="2022-02-22T09:51:47.395" v="152" actId="1076"/>
          <ac:spMkLst>
            <pc:docMk/>
            <pc:sldMk cId="3594113837" sldId="383"/>
            <ac:spMk id="15" creationId="{FDB615AB-3E2F-4CE5-A315-40244A17FC07}"/>
          </ac:spMkLst>
        </pc:spChg>
        <pc:graphicFrameChg chg="mod modGraphic">
          <ac:chgData name="Eirik Æsøy" userId="fe7b291b-4bb4-41dd-a0e7-af8bfe485257" providerId="ADAL" clId="{B46404F5-6D9F-45C0-870D-E6A25A3E2C13}" dt="2022-02-22T09:53:57.614" v="163" actId="12385"/>
          <ac:graphicFrameMkLst>
            <pc:docMk/>
            <pc:sldMk cId="3594113837" sldId="383"/>
            <ac:graphicFrameMk id="27" creationId="{53CC9D5C-1483-460E-906A-C1D72638E004}"/>
          </ac:graphicFrameMkLst>
        </pc:graphicFrameChg>
      </pc:sldChg>
      <pc:sldChg chg="del">
        <pc:chgData name="Eirik Æsøy" userId="fe7b291b-4bb4-41dd-a0e7-af8bfe485257" providerId="ADAL" clId="{B46404F5-6D9F-45C0-870D-E6A25A3E2C13}" dt="2022-02-22T09:54:20.837" v="167" actId="47"/>
        <pc:sldMkLst>
          <pc:docMk/>
          <pc:sldMk cId="4022631668" sldId="384"/>
        </pc:sldMkLst>
      </pc:sldChg>
    </pc:docChg>
  </pc:docChgLst>
  <pc:docChgLst>
    <pc:chgData name="Eirik Æsøy" userId="fe7b291b-4bb4-41dd-a0e7-af8bfe485257" providerId="ADAL" clId="{31DB6570-5FFC-4187-8E70-DA54AFC25EAB}"/>
    <pc:docChg chg="custSel modSld">
      <pc:chgData name="Eirik Æsøy" userId="fe7b291b-4bb4-41dd-a0e7-af8bfe485257" providerId="ADAL" clId="{31DB6570-5FFC-4187-8E70-DA54AFC25EAB}" dt="2020-10-07T13:22:06.727" v="0" actId="478"/>
      <pc:docMkLst>
        <pc:docMk/>
      </pc:docMkLst>
      <pc:sldChg chg="delSp">
        <pc:chgData name="Eirik Æsøy" userId="fe7b291b-4bb4-41dd-a0e7-af8bfe485257" providerId="ADAL" clId="{31DB6570-5FFC-4187-8E70-DA54AFC25EAB}" dt="2020-10-07T13:22:06.727" v="0" actId="478"/>
        <pc:sldMkLst>
          <pc:docMk/>
          <pc:sldMk cId="3594113837" sldId="383"/>
        </pc:sldMkLst>
        <pc:cxnChg chg="del">
          <ac:chgData name="Eirik Æsøy" userId="fe7b291b-4bb4-41dd-a0e7-af8bfe485257" providerId="ADAL" clId="{31DB6570-5FFC-4187-8E70-DA54AFC25EAB}" dt="2020-10-07T13:22:06.727" v="0" actId="478"/>
          <ac:cxnSpMkLst>
            <pc:docMk/>
            <pc:sldMk cId="3594113837" sldId="383"/>
            <ac:cxnSpMk id="9" creationId="{DBE2C8F8-0123-4B51-9422-E7178BE3C15F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4E319-89E6-3944-B807-804B9362438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19A64-9808-694B-B29E-1AD578AC3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66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114753" y="2008061"/>
            <a:ext cx="7772400" cy="675821"/>
          </a:xfrm>
        </p:spPr>
        <p:txBody>
          <a:bodyPr anchor="t" anchorCtr="0"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114753" y="2733866"/>
            <a:ext cx="77724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100015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98385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1016000" y="205979"/>
            <a:ext cx="5461000" cy="4388644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031831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lysbildenummer 5"/>
          <p:cNvSpPr txBox="1">
            <a:spLocks/>
          </p:cNvSpPr>
          <p:nvPr userDrawn="1"/>
        </p:nvSpPr>
        <p:spPr>
          <a:xfrm>
            <a:off x="-1" y="4815936"/>
            <a:ext cx="640523" cy="27384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1853A39-49B3-554A-AE82-85611CEBD8E3}" type="slidenum">
              <a:rPr lang="nb-NO" b="1" i="0" smtClean="0">
                <a:latin typeface="Arial"/>
                <a:cs typeface="Arial"/>
              </a:rPr>
              <a:pPr algn="ctr"/>
              <a:t>‹#›</a:t>
            </a:fld>
            <a:endParaRPr lang="nb-NO" b="1" i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001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57940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057940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98246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1095551" y="205979"/>
            <a:ext cx="7407404" cy="857250"/>
          </a:xfrm>
        </p:spPr>
        <p:txBody>
          <a:bodyPr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9" name="Plassholder for innhold 2"/>
          <p:cNvSpPr>
            <a:spLocks noGrp="1"/>
          </p:cNvSpPr>
          <p:nvPr>
            <p:ph sz="half" idx="1"/>
          </p:nvPr>
        </p:nvSpPr>
        <p:spPr>
          <a:xfrm>
            <a:off x="1114712" y="1200151"/>
            <a:ext cx="3667845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0" name="Plassholder for innhold 3"/>
          <p:cNvSpPr>
            <a:spLocks noGrp="1"/>
          </p:cNvSpPr>
          <p:nvPr>
            <p:ph sz="half" idx="2"/>
          </p:nvPr>
        </p:nvSpPr>
        <p:spPr>
          <a:xfrm>
            <a:off x="5305712" y="1200151"/>
            <a:ext cx="3673943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3729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tel 1"/>
          <p:cNvSpPr>
            <a:spLocks noGrp="1"/>
          </p:cNvSpPr>
          <p:nvPr>
            <p:ph type="title"/>
          </p:nvPr>
        </p:nvSpPr>
        <p:spPr>
          <a:xfrm>
            <a:off x="1059523" y="205979"/>
            <a:ext cx="7407404" cy="857250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11" name="Plassholder for tekst 2"/>
          <p:cNvSpPr>
            <a:spLocks noGrp="1"/>
          </p:cNvSpPr>
          <p:nvPr>
            <p:ph type="body" idx="1"/>
          </p:nvPr>
        </p:nvSpPr>
        <p:spPr>
          <a:xfrm>
            <a:off x="1069676" y="1151335"/>
            <a:ext cx="376691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Plassholder for innhold 3"/>
          <p:cNvSpPr>
            <a:spLocks noGrp="1"/>
          </p:cNvSpPr>
          <p:nvPr>
            <p:ph sz="half" idx="2"/>
          </p:nvPr>
        </p:nvSpPr>
        <p:spPr>
          <a:xfrm>
            <a:off x="1069676" y="1631156"/>
            <a:ext cx="376691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3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5257502" y="1151335"/>
            <a:ext cx="381221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4" name="Plassholder for innhold 5"/>
          <p:cNvSpPr>
            <a:spLocks noGrp="1"/>
          </p:cNvSpPr>
          <p:nvPr>
            <p:ph sz="quarter" idx="4"/>
          </p:nvPr>
        </p:nvSpPr>
        <p:spPr>
          <a:xfrm>
            <a:off x="5257502" y="1631156"/>
            <a:ext cx="3812219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70223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317224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71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title"/>
          </p:nvPr>
        </p:nvSpPr>
        <p:spPr>
          <a:xfrm>
            <a:off x="102464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4142491" y="204788"/>
            <a:ext cx="4765084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0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02464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59648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5322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194628" y="205979"/>
            <a:ext cx="740740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194628" y="1200151"/>
            <a:ext cx="740740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5" name="Bilde 4" descr="stripe_16_9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560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6C49ACB-B96E-456A-842A-904137EAD5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9" r="41873" b="10545"/>
          <a:stretch/>
        </p:blipFill>
        <p:spPr>
          <a:xfrm rot="5400000">
            <a:off x="3957082" y="-2572459"/>
            <a:ext cx="2523589" cy="75707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D5C2389-5EE2-47B7-BF2D-94A160C29982}"/>
              </a:ext>
            </a:extLst>
          </p:cNvPr>
          <p:cNvSpPr txBox="1"/>
          <p:nvPr/>
        </p:nvSpPr>
        <p:spPr>
          <a:xfrm>
            <a:off x="1751066" y="202768"/>
            <a:ext cx="2786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Expansion ratio pipe to exit: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E93951-7F6A-45E2-A9C2-AC0DAFF9D02F}"/>
              </a:ext>
            </a:extLst>
          </p:cNvPr>
          <p:cNvCxnSpPr>
            <a:cxnSpLocks/>
          </p:cNvCxnSpPr>
          <p:nvPr/>
        </p:nvCxnSpPr>
        <p:spPr>
          <a:xfrm>
            <a:off x="6178480" y="1025413"/>
            <a:ext cx="426521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7F7EC42-A9A8-40C5-8259-F6A835ACE766}"/>
              </a:ext>
            </a:extLst>
          </p:cNvPr>
          <p:cNvCxnSpPr>
            <a:cxnSpLocks/>
          </p:cNvCxnSpPr>
          <p:nvPr/>
        </p:nvCxnSpPr>
        <p:spPr>
          <a:xfrm flipV="1">
            <a:off x="6146768" y="301975"/>
            <a:ext cx="0" cy="18984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13">
                <a:extLst>
                  <a:ext uri="{FF2B5EF4-FFF2-40B4-BE49-F238E27FC236}">
                    <a16:creationId xmlns:a16="http://schemas.microsoft.com/office/drawing/2014/main" id="{7B4766A3-C6C9-4EC3-8CEC-BF9641775C1C}"/>
                  </a:ext>
                </a:extLst>
              </p:cNvPr>
              <p:cNvSpPr txBox="1"/>
              <p:nvPr/>
            </p:nvSpPr>
            <p:spPr>
              <a:xfrm>
                <a:off x="6148233" y="598554"/>
                <a:ext cx="16014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b-NO" dirty="0"/>
                  <a:t>«</a:t>
                </a:r>
                <a:r>
                  <a:rPr lang="nb-NO" dirty="0" err="1"/>
                  <a:t>Velocity</a:t>
                </a:r>
                <a:r>
                  <a:rPr lang="nb-NO" dirty="0"/>
                  <a:t>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nb-NO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2" name="TextBox 13">
                <a:extLst>
                  <a:ext uri="{FF2B5EF4-FFF2-40B4-BE49-F238E27FC236}">
                    <a16:creationId xmlns:a16="http://schemas.microsoft.com/office/drawing/2014/main" id="{7B4766A3-C6C9-4EC3-8CEC-BF9641775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8233" y="598554"/>
                <a:ext cx="1601400" cy="369332"/>
              </a:xfrm>
              <a:prstGeom prst="rect">
                <a:avLst/>
              </a:prstGeom>
              <a:blipFill>
                <a:blip r:embed="rId3"/>
                <a:stretch>
                  <a:fillRect l="-3435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13">
                <a:extLst>
                  <a:ext uri="{FF2B5EF4-FFF2-40B4-BE49-F238E27FC236}">
                    <a16:creationId xmlns:a16="http://schemas.microsoft.com/office/drawing/2014/main" id="{B52CAC5B-5712-4D4A-BABC-A0D9492BF7DA}"/>
                  </a:ext>
                </a:extLst>
              </p:cNvPr>
              <p:cNvSpPr txBox="1"/>
              <p:nvPr/>
            </p:nvSpPr>
            <p:spPr>
              <a:xfrm>
                <a:off x="4554530" y="54417"/>
                <a:ext cx="1235018" cy="6665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=1.75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13">
                <a:extLst>
                  <a:ext uri="{FF2B5EF4-FFF2-40B4-BE49-F238E27FC236}">
                    <a16:creationId xmlns:a16="http://schemas.microsoft.com/office/drawing/2014/main" id="{B52CAC5B-5712-4D4A-BABC-A0D9492BF7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530" y="54417"/>
                <a:ext cx="1235018" cy="6665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DBAC9A0-CA21-40D7-98C4-F3CB35C2579B}"/>
              </a:ext>
            </a:extLst>
          </p:cNvPr>
          <p:cNvCxnSpPr>
            <a:cxnSpLocks/>
          </p:cNvCxnSpPr>
          <p:nvPr/>
        </p:nvCxnSpPr>
        <p:spPr>
          <a:xfrm>
            <a:off x="1433492" y="1025413"/>
            <a:ext cx="426521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395C320-1A2F-4768-9729-468E863BB7F2}"/>
              </a:ext>
            </a:extLst>
          </p:cNvPr>
          <p:cNvCxnSpPr>
            <a:cxnSpLocks/>
          </p:cNvCxnSpPr>
          <p:nvPr/>
        </p:nvCxnSpPr>
        <p:spPr>
          <a:xfrm>
            <a:off x="1433491" y="1460446"/>
            <a:ext cx="426521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13">
                <a:extLst>
                  <a:ext uri="{FF2B5EF4-FFF2-40B4-BE49-F238E27FC236}">
                    <a16:creationId xmlns:a16="http://schemas.microsoft.com/office/drawing/2014/main" id="{801E8D4C-E172-4B40-B24D-315FB524940D}"/>
                  </a:ext>
                </a:extLst>
              </p:cNvPr>
              <p:cNvSpPr txBox="1"/>
              <p:nvPr/>
            </p:nvSpPr>
            <p:spPr>
              <a:xfrm>
                <a:off x="681137" y="1614539"/>
                <a:ext cx="1498808" cy="39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b-NO" dirty="0"/>
                  <a:t>«</a:t>
                </a:r>
                <a:r>
                  <a:rPr lang="nb-NO" dirty="0" err="1"/>
                  <a:t>Velocity</a:t>
                </a:r>
                <a:r>
                  <a:rPr lang="nb-NO" dirty="0"/>
                  <a:t>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nb-NO" b="1" i="1" dirty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13">
                <a:extLst>
                  <a:ext uri="{FF2B5EF4-FFF2-40B4-BE49-F238E27FC236}">
                    <a16:creationId xmlns:a16="http://schemas.microsoft.com/office/drawing/2014/main" id="{801E8D4C-E172-4B40-B24D-315FB52494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137" y="1614539"/>
                <a:ext cx="1498808" cy="394210"/>
              </a:xfrm>
              <a:prstGeom prst="rect">
                <a:avLst/>
              </a:prstGeom>
              <a:blipFill>
                <a:blip r:embed="rId6"/>
                <a:stretch>
                  <a:fillRect l="-3659" t="-7692"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13">
            <a:extLst>
              <a:ext uri="{FF2B5EF4-FFF2-40B4-BE49-F238E27FC236}">
                <a16:creationId xmlns:a16="http://schemas.microsoft.com/office/drawing/2014/main" id="{7B82B621-F511-4280-85B7-D66361B0202B}"/>
              </a:ext>
            </a:extLst>
          </p:cNvPr>
          <p:cNvSpPr txBox="1"/>
          <p:nvPr/>
        </p:nvSpPr>
        <p:spPr>
          <a:xfrm>
            <a:off x="5499933" y="2165398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/>
              <a:t>Dump plane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113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93">
                <a:extLst>
                  <a:ext uri="{FF2B5EF4-FFF2-40B4-BE49-F238E27FC236}">
                    <a16:creationId xmlns:a16="http://schemas.microsoft.com/office/drawing/2014/main" id="{AC3551CA-891B-49E7-A1A5-63F1DF21211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2667389"/>
                  </p:ext>
                </p:extLst>
              </p:nvPr>
            </p:nvGraphicFramePr>
            <p:xfrm>
              <a:off x="2" y="1186942"/>
              <a:ext cx="9143998" cy="3956558"/>
            </p:xfrm>
            <a:graphic>
              <a:graphicData uri="http://schemas.openxmlformats.org/drawingml/2006/table">
                <a:tbl>
                  <a:tblPr firstRow="1" lastRow="1" bandRow="1">
                    <a:tableStyleId>{B301B821-A1FF-4177-AEE7-76D212191A09}</a:tableStyleId>
                  </a:tblPr>
                  <a:tblGrid>
                    <a:gridCol w="819041">
                      <a:extLst>
                        <a:ext uri="{9D8B030D-6E8A-4147-A177-3AD203B41FA5}">
                          <a16:colId xmlns:a16="http://schemas.microsoft.com/office/drawing/2014/main" val="3066545442"/>
                        </a:ext>
                      </a:extLst>
                    </a:gridCol>
                    <a:gridCol w="848955">
                      <a:extLst>
                        <a:ext uri="{9D8B030D-6E8A-4147-A177-3AD203B41FA5}">
                          <a16:colId xmlns:a16="http://schemas.microsoft.com/office/drawing/2014/main" val="2700339592"/>
                        </a:ext>
                      </a:extLst>
                    </a:gridCol>
                    <a:gridCol w="693025">
                      <a:extLst>
                        <a:ext uri="{9D8B030D-6E8A-4147-A177-3AD203B41FA5}">
                          <a16:colId xmlns:a16="http://schemas.microsoft.com/office/drawing/2014/main" val="887340668"/>
                        </a:ext>
                      </a:extLst>
                    </a:gridCol>
                    <a:gridCol w="848955">
                      <a:extLst>
                        <a:ext uri="{9D8B030D-6E8A-4147-A177-3AD203B41FA5}">
                          <a16:colId xmlns:a16="http://schemas.microsoft.com/office/drawing/2014/main" val="1435088986"/>
                        </a:ext>
                      </a:extLst>
                    </a:gridCol>
                    <a:gridCol w="1256107">
                      <a:extLst>
                        <a:ext uri="{9D8B030D-6E8A-4147-A177-3AD203B41FA5}">
                          <a16:colId xmlns:a16="http://schemas.microsoft.com/office/drawing/2014/main" val="2502262429"/>
                        </a:ext>
                      </a:extLst>
                    </a:gridCol>
                    <a:gridCol w="1428146">
                      <a:extLst>
                        <a:ext uri="{9D8B030D-6E8A-4147-A177-3AD203B41FA5}">
                          <a16:colId xmlns:a16="http://schemas.microsoft.com/office/drawing/2014/main" val="1239133061"/>
                        </a:ext>
                      </a:extLst>
                    </a:gridCol>
                    <a:gridCol w="1198780">
                      <a:extLst>
                        <a:ext uri="{9D8B030D-6E8A-4147-A177-3AD203B41FA5}">
                          <a16:colId xmlns:a16="http://schemas.microsoft.com/office/drawing/2014/main" val="2927433801"/>
                        </a:ext>
                      </a:extLst>
                    </a:gridCol>
                    <a:gridCol w="1025496">
                      <a:extLst>
                        <a:ext uri="{9D8B030D-6E8A-4147-A177-3AD203B41FA5}">
                          <a16:colId xmlns:a16="http://schemas.microsoft.com/office/drawing/2014/main" val="1797311818"/>
                        </a:ext>
                      </a:extLst>
                    </a:gridCol>
                    <a:gridCol w="1025493">
                      <a:extLst>
                        <a:ext uri="{9D8B030D-6E8A-4147-A177-3AD203B41FA5}">
                          <a16:colId xmlns:a16="http://schemas.microsoft.com/office/drawing/2014/main" val="2538083366"/>
                        </a:ext>
                      </a:extLst>
                    </a:gridCol>
                  </a:tblGrid>
                  <a:tr h="589248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nb-NO" b="1" smtClean="0"/>
                                    <m:t>P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nb-NO" b="1" smtClean="0"/>
                                    <m:t>H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nb-NO" b="1" smtClean="0"/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nb-NO" b="1" smtClean="0"/>
                                    <m:t>H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/>
                            <a:t>Φ</a:t>
                          </a:r>
                          <a:r>
                            <a:rPr lang="nb-NO" dirty="0"/>
                            <a:t>(-)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nb-NO" b="1" smtClean="0"/>
                                <m:t>P</m:t>
                              </m:r>
                            </m:oMath>
                          </a14:m>
                          <a:r>
                            <a:rPr lang="en-US" dirty="0"/>
                            <a:t>(kW)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nb-NO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dirty="0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dirty="0" smtClean="0"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  <m:sub>
                                      <m:r>
                                        <a:rPr lang="en-US" b="1" dirty="0" smtClean="0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(SLPM)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nb-NO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dirty="0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dirty="0" smtClean="0">
                                          <a:latin typeface="Cambria Math" panose="02040503050406030204" pitchFamily="18" charset="0"/>
                                        </a:rPr>
                                        <m:t>𝑪𝑯</m:t>
                                      </m:r>
                                    </m:e>
                                    <m:sub>
                                      <m:r>
                                        <a:rPr lang="en-US" b="1" dirty="0" smtClean="0"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sub>
                                  </m:sSub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(SLPM)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nb-NO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dirty="0" smtClean="0"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1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dirty="0" smtClean="0">
                                            <a:latin typeface="Cambria Math" panose="02040503050406030204" pitchFamily="18" charset="0"/>
                                          </a:rPr>
                                          <m:t>𝑯</m:t>
                                        </m:r>
                                      </m:e>
                                      <m:sub>
                                        <m:r>
                                          <a:rPr lang="en-US" b="1" dirty="0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dirty="0" smtClean="0"/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en-US" dirty="0" smtClean="0"/>
                                  <m:t>SLPM</m:t>
                                </m:r>
                                <m:r>
                                  <m:rPr>
                                    <m:nor/>
                                  </m:rPr>
                                  <a:rPr lang="en-US" dirty="0" smtClean="0"/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nb-NO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dirty="0" smtClean="0">
                                      <a:latin typeface="Cambria Math" panose="02040503050406030204" pitchFamily="18" charset="0"/>
                                    </a:rPr>
                                    <m:t>𝑼</m:t>
                                  </m:r>
                                </m:e>
                                <m:sub>
                                  <m:r>
                                    <a:rPr lang="nb-NO" b="1" dirty="0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(m/s)</a:t>
                          </a:r>
                        </a:p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nb-NO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dirty="0" smtClean="0">
                                      <a:latin typeface="Cambria Math" panose="02040503050406030204" pitchFamily="18" charset="0"/>
                                    </a:rPr>
                                    <m:t>𝑼</m:t>
                                  </m:r>
                                </m:e>
                                <m:sub>
                                  <m:r>
                                    <a:rPr lang="en-US" b="1" dirty="0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(m/s)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7424790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99.4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16.7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12.8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9795054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132.6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22.3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17.1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1225689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165.7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27.8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21.4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6745848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198.8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33.4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25.7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9478689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232.0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39.0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965805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265.2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44.5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34.2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8676061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298.3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50.1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38.5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98573678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331.4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55.7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42.8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54381799"/>
                      </a:ext>
                    </a:extLst>
                  </a:tr>
                  <a:tr h="324233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397.8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66.8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51.34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92523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93">
                <a:extLst>
                  <a:ext uri="{FF2B5EF4-FFF2-40B4-BE49-F238E27FC236}">
                    <a16:creationId xmlns:a16="http://schemas.microsoft.com/office/drawing/2014/main" id="{AC3551CA-891B-49E7-A1A5-63F1DF21211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2667389"/>
                  </p:ext>
                </p:extLst>
              </p:nvPr>
            </p:nvGraphicFramePr>
            <p:xfrm>
              <a:off x="2" y="1186942"/>
              <a:ext cx="9143998" cy="3956558"/>
            </p:xfrm>
            <a:graphic>
              <a:graphicData uri="http://schemas.openxmlformats.org/drawingml/2006/table">
                <a:tbl>
                  <a:tblPr firstRow="1" lastRow="1" bandRow="1">
                    <a:tableStyleId>{B301B821-A1FF-4177-AEE7-76D212191A09}</a:tableStyleId>
                  </a:tblPr>
                  <a:tblGrid>
                    <a:gridCol w="819041">
                      <a:extLst>
                        <a:ext uri="{9D8B030D-6E8A-4147-A177-3AD203B41FA5}">
                          <a16:colId xmlns:a16="http://schemas.microsoft.com/office/drawing/2014/main" val="3066545442"/>
                        </a:ext>
                      </a:extLst>
                    </a:gridCol>
                    <a:gridCol w="848955">
                      <a:extLst>
                        <a:ext uri="{9D8B030D-6E8A-4147-A177-3AD203B41FA5}">
                          <a16:colId xmlns:a16="http://schemas.microsoft.com/office/drawing/2014/main" val="2700339592"/>
                        </a:ext>
                      </a:extLst>
                    </a:gridCol>
                    <a:gridCol w="693025">
                      <a:extLst>
                        <a:ext uri="{9D8B030D-6E8A-4147-A177-3AD203B41FA5}">
                          <a16:colId xmlns:a16="http://schemas.microsoft.com/office/drawing/2014/main" val="887340668"/>
                        </a:ext>
                      </a:extLst>
                    </a:gridCol>
                    <a:gridCol w="848955">
                      <a:extLst>
                        <a:ext uri="{9D8B030D-6E8A-4147-A177-3AD203B41FA5}">
                          <a16:colId xmlns:a16="http://schemas.microsoft.com/office/drawing/2014/main" val="1435088986"/>
                        </a:ext>
                      </a:extLst>
                    </a:gridCol>
                    <a:gridCol w="1256107">
                      <a:extLst>
                        <a:ext uri="{9D8B030D-6E8A-4147-A177-3AD203B41FA5}">
                          <a16:colId xmlns:a16="http://schemas.microsoft.com/office/drawing/2014/main" val="2502262429"/>
                        </a:ext>
                      </a:extLst>
                    </a:gridCol>
                    <a:gridCol w="1428146">
                      <a:extLst>
                        <a:ext uri="{9D8B030D-6E8A-4147-A177-3AD203B41FA5}">
                          <a16:colId xmlns:a16="http://schemas.microsoft.com/office/drawing/2014/main" val="1239133061"/>
                        </a:ext>
                      </a:extLst>
                    </a:gridCol>
                    <a:gridCol w="1198780">
                      <a:extLst>
                        <a:ext uri="{9D8B030D-6E8A-4147-A177-3AD203B41FA5}">
                          <a16:colId xmlns:a16="http://schemas.microsoft.com/office/drawing/2014/main" val="2927433801"/>
                        </a:ext>
                      </a:extLst>
                    </a:gridCol>
                    <a:gridCol w="1025496">
                      <a:extLst>
                        <a:ext uri="{9D8B030D-6E8A-4147-A177-3AD203B41FA5}">
                          <a16:colId xmlns:a16="http://schemas.microsoft.com/office/drawing/2014/main" val="1797311818"/>
                        </a:ext>
                      </a:extLst>
                    </a:gridCol>
                    <a:gridCol w="1025493">
                      <a:extLst>
                        <a:ext uri="{9D8B030D-6E8A-4147-A177-3AD203B41FA5}">
                          <a16:colId xmlns:a16="http://schemas.microsoft.com/office/drawing/2014/main" val="2538083366"/>
                        </a:ext>
                      </a:extLst>
                    </a:gridCol>
                  </a:tblGrid>
                  <a:tr h="664718"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2"/>
                          <a:stretch>
                            <a:fillRect l="-1493" t="-4587" r="-1023881" b="-5110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2"/>
                          <a:stretch>
                            <a:fillRect l="-97143" t="-4587" r="-880000" b="-5110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/>
                            <a:t>Φ</a:t>
                          </a:r>
                          <a:r>
                            <a:rPr lang="nb-NO" dirty="0"/>
                            <a:t>(-)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2"/>
                          <a:stretch>
                            <a:fillRect l="-277857" t="-4587" r="-699286" b="-5110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2"/>
                          <a:stretch>
                            <a:fillRect l="-256796" t="-4587" r="-375243" b="-5110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2"/>
                          <a:stretch>
                            <a:fillRect l="-314103" t="-4587" r="-230342" b="-5110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2"/>
                          <a:stretch>
                            <a:fillRect l="-491878" t="-4587" r="-173604" b="-5110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2"/>
                          <a:stretch>
                            <a:fillRect l="-694048" t="-4587" r="-103571" b="-5110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b-NO"/>
                        </a:p>
                      </a:txBody>
                      <a:tcPr>
                        <a:blipFill>
                          <a:blip r:embed="rId2"/>
                          <a:stretch>
                            <a:fillRect l="-794048" t="-4587" r="-3571" b="-5110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742479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99.4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16.7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12.8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979505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132.6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22.3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17.1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122568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165.7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27.8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21.4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674584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198.8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33.4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25.7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0947868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232.0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39.0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96580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265.2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44.5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34.2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186760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298.3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50.1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38.5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9857367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331.4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55.7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42.8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5438179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397.8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b-NO" dirty="0"/>
                            <a:t>66.8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51.34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6592523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398A439-826F-42EF-BD05-B06E503CE1DE}"/>
              </a:ext>
            </a:extLst>
          </p:cNvPr>
          <p:cNvSpPr txBox="1"/>
          <p:nvPr/>
        </p:nvSpPr>
        <p:spPr>
          <a:xfrm>
            <a:off x="805242" y="729121"/>
            <a:ext cx="295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u="sng" dirty="0"/>
              <a:t>NTNU Experiment conditions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724866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1AA84A674EA240B2EDAE9DB48D84D5" ma:contentTypeVersion="10" ma:contentTypeDescription="Create a new document." ma:contentTypeScope="" ma:versionID="b348dafc09cd690deec8b3f6eace32b3">
  <xsd:schema xmlns:xsd="http://www.w3.org/2001/XMLSchema" xmlns:xs="http://www.w3.org/2001/XMLSchema" xmlns:p="http://schemas.microsoft.com/office/2006/metadata/properties" xmlns:ns3="034a061e-50a4-4e0b-afcf-45daf2a3ad5b" xmlns:ns4="0f7d80bb-ae18-4cff-a922-e543ca7e6bb4" targetNamespace="http://schemas.microsoft.com/office/2006/metadata/properties" ma:root="true" ma:fieldsID="39e777b388ffc2bf5f6d323c80d68afd" ns3:_="" ns4:_="">
    <xsd:import namespace="034a061e-50a4-4e0b-afcf-45daf2a3ad5b"/>
    <xsd:import namespace="0f7d80bb-ae18-4cff-a922-e543ca7e6bb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4a061e-50a4-4e0b-afcf-45daf2a3ad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7d80bb-ae18-4cff-a922-e543ca7e6b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CDBAF6-D4BA-4B52-AFC8-19897FEAAFE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28D9AF-96FD-4D41-BC0F-A0BB708C196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5E780AA-B780-44B1-919F-18DE7F4164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4a061e-50a4-4e0b-afcf-45daf2a3ad5b"/>
    <ds:schemaRef ds:uri="0f7d80bb-ae18-4cff-a922-e543ca7e6b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On-screen Show (16:9)</PresentationFormat>
  <Paragraphs>87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Office-tema</vt:lpstr>
      <vt:lpstr>PowerPoint Presentation</vt:lpstr>
      <vt:lpstr>PowerPoint Presentation</vt:lpstr>
    </vt:vector>
  </TitlesOfParts>
  <Company>NTNU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Kolbjørn Skarpnes</dc:creator>
  <cp:lastModifiedBy>Eirik Æsøy</cp:lastModifiedBy>
  <cp:revision>804</cp:revision>
  <dcterms:created xsi:type="dcterms:W3CDTF">2013-06-10T16:56:09Z</dcterms:created>
  <dcterms:modified xsi:type="dcterms:W3CDTF">2022-02-22T10:39:35Z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0x010100DB1AA84A674EA240B2EDAE9DB48D84D5</vt:lpwstr>
  </property>
</Properties>
</file>