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64" r:id="rId2"/>
    <p:sldId id="266" r:id="rId3"/>
    <p:sldId id="262" r:id="rId4"/>
    <p:sldId id="263" r:id="rId5"/>
    <p:sldId id="267" r:id="rId6"/>
    <p:sldId id="268" r:id="rId7"/>
    <p:sldId id="259" r:id="rId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ula Martinez Lavanchy" initials="PML" lastIdx="9" clrIdx="0">
    <p:extLst>
      <p:ext uri="{19B8F6BF-5375-455C-9EA6-DF929625EA0E}">
        <p15:presenceInfo xmlns:p15="http://schemas.microsoft.com/office/powerpoint/2012/main" userId="S-1-5-21-2082945442-480271342-340043625-372953" providerId="AD"/>
      </p:ext>
    </p:extLst>
  </p:cmAuthor>
  <p:cmAuthor id="2" name="Roséane Cathy Singotani" initials="RCS" lastIdx="4" clrIdx="1">
    <p:extLst>
      <p:ext uri="{19B8F6BF-5375-455C-9EA6-DF929625EA0E}">
        <p15:presenceInfo xmlns:p15="http://schemas.microsoft.com/office/powerpoint/2012/main" userId="34ead2054ce1a2c8" providerId="Windows Live"/>
      </p:ext>
    </p:extLst>
  </p:cmAuthor>
  <p:cmAuthor id="3" name="Eirini Zormpa" initials="EZ" lastIdx="1" clrIdx="2">
    <p:extLst>
      <p:ext uri="{19B8F6BF-5375-455C-9EA6-DF929625EA0E}">
        <p15:presenceInfo xmlns:p15="http://schemas.microsoft.com/office/powerpoint/2012/main" userId="Eirini Zormp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BEEF4"/>
    <a:srgbClr val="AC5454"/>
    <a:srgbClr val="BDD7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79" d="100"/>
          <a:sy n="79" d="100"/>
        </p:scale>
        <p:origin x="850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3840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>
            <a:extLst>
              <a:ext uri="{FF2B5EF4-FFF2-40B4-BE49-F238E27FC236}">
                <a16:creationId xmlns:a16="http://schemas.microsoft.com/office/drawing/2014/main" id="{C05A589C-A2D5-4267-8398-1AF30D56CEA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A07BF67D-60C1-4DC9-BD4E-0CAC049E6FF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98D61D-71EB-4B5A-B3E6-2F6314515180}" type="datetimeFigureOut">
              <a:rPr lang="nl-NL" smtClean="0"/>
              <a:t>24-1-2022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4B595940-148C-4ED4-BE7C-3C8BCDCFD6A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3C7991ED-9021-4F97-80BE-E8FCEF4A01C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BEF2D1-45E7-4A60-ACDD-C5070BFF5A20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562805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F404A9-005B-45EE-BDCB-A19A55D19366}" type="datetimeFigureOut">
              <a:rPr lang="nl-NL" smtClean="0"/>
              <a:t>24-1-2022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5DF202-4D12-43B8-A985-AF801F7D8C26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6614629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E222C307-CA8D-4640-ABA8-C308965FC9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AEEAB-5A89-42FC-B6B6-5EB5286E7132}" type="datetime1">
              <a:rPr lang="nl-NL" smtClean="0"/>
              <a:t>24-1-2022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26486069-704F-403C-840C-9EB1618E2B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095BF50C-0588-4DAF-9C2B-0F90391416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ED902-D6D9-4EE0-97FF-47651DD2F3D6}" type="slidenum">
              <a:rPr lang="nl-NL" smtClean="0"/>
              <a:t>‹#›</a:t>
            </a:fld>
            <a:endParaRPr lang="nl-NL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3C7F4EA6-49EA-42B5-BB64-6BD28EC90A37}"/>
              </a:ext>
            </a:extLst>
          </p:cNvPr>
          <p:cNvSpPr txBox="1"/>
          <p:nvPr userDrawn="1"/>
        </p:nvSpPr>
        <p:spPr>
          <a:xfrm>
            <a:off x="838200" y="365125"/>
            <a:ext cx="10515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Font typeface="Arial" panose="020B0604020202020204" pitchFamily="34" charset="0"/>
              <a:buNone/>
            </a:pPr>
            <a:r>
              <a:rPr lang="en-GB" sz="4000" dirty="0">
                <a:latin typeface="Abadi Extra Light" panose="020B0204020104020204" pitchFamily="34" charset="0"/>
              </a:rPr>
              <a:t>Overview data flow map week 2:</a:t>
            </a:r>
            <a:endParaRPr lang="en-GB" sz="4000" baseline="0" dirty="0">
              <a:latin typeface="Abadi Extra Light" panose="020B02040201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06730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 Placeholder 5">
            <a:extLst>
              <a:ext uri="{FF2B5EF4-FFF2-40B4-BE49-F238E27FC236}">
                <a16:creationId xmlns:a16="http://schemas.microsoft.com/office/drawing/2014/main" id="{791252B6-1C24-47A4-BA9D-3F9ADB40D961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180186" y="4518747"/>
            <a:ext cx="2208931" cy="1059093"/>
          </a:xfrm>
          <a:solidFill>
            <a:schemeClr val="accent3">
              <a:lumMod val="40000"/>
              <a:lumOff val="60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 b="0" i="1" u="none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Description of data 3*</a:t>
            </a:r>
          </a:p>
        </p:txBody>
      </p:sp>
      <p:sp>
        <p:nvSpPr>
          <p:cNvPr id="30" name="Text Placeholder 5">
            <a:extLst>
              <a:ext uri="{FF2B5EF4-FFF2-40B4-BE49-F238E27FC236}">
                <a16:creationId xmlns:a16="http://schemas.microsoft.com/office/drawing/2014/main" id="{8447B0E6-56F9-4500-B6B2-7106DD4685F7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180186" y="3046004"/>
            <a:ext cx="2208931" cy="1059093"/>
          </a:xfrm>
          <a:solidFill>
            <a:schemeClr val="accent3">
              <a:lumMod val="40000"/>
              <a:lumOff val="60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 b="0" i="1" u="none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Description of data 2*</a:t>
            </a:r>
          </a:p>
        </p:txBody>
      </p:sp>
      <p:sp>
        <p:nvSpPr>
          <p:cNvPr id="29" name="Text Placeholder 5">
            <a:extLst>
              <a:ext uri="{FF2B5EF4-FFF2-40B4-BE49-F238E27FC236}">
                <a16:creationId xmlns:a16="http://schemas.microsoft.com/office/drawing/2014/main" id="{10C4E82B-09CE-4E21-9DCE-E8D794EA6A00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180187" y="1621112"/>
            <a:ext cx="2208931" cy="1059093"/>
          </a:xfrm>
          <a:solidFill>
            <a:schemeClr val="accent3">
              <a:lumMod val="40000"/>
              <a:lumOff val="60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 b="0" i="1" u="none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Description of data 1*</a:t>
            </a: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9635D73D-BD39-455E-B5F0-2FC6FD2458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3227387" cy="365125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4B5BC8E5-2F45-4F64-914B-3D469AD580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43579-2101-4C6F-A808-99EB0857814B}" type="datetime1">
              <a:rPr lang="nl-NL" smtClean="0"/>
              <a:t>24-1-2022</a:t>
            </a:fld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88C2697-4825-4B51-8AF6-1A142A5057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ED902-D6D9-4EE0-97FF-47651DD2F3D6}" type="slidenum">
              <a:rPr lang="nl-NL" smtClean="0"/>
              <a:t>‹#›</a:t>
            </a:fld>
            <a:endParaRPr lang="nl-NL"/>
          </a:p>
        </p:txBody>
      </p:sp>
      <p:sp>
        <p:nvSpPr>
          <p:cNvPr id="11" name="Text Placeholder 5">
            <a:extLst>
              <a:ext uri="{FF2B5EF4-FFF2-40B4-BE49-F238E27FC236}">
                <a16:creationId xmlns:a16="http://schemas.microsoft.com/office/drawing/2014/main" id="{540D1A8D-A61C-4FDC-A38E-9AF04443AB9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89977" y="1754673"/>
            <a:ext cx="1589586" cy="766104"/>
          </a:xfrm>
          <a:solidFill>
            <a:schemeClr val="accent3">
              <a:lumMod val="7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 b="0" i="1" u="none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Dataset 1*</a:t>
            </a:r>
          </a:p>
        </p:txBody>
      </p:sp>
      <p:sp>
        <p:nvSpPr>
          <p:cNvPr id="12" name="Text Placeholder 5">
            <a:extLst>
              <a:ext uri="{FF2B5EF4-FFF2-40B4-BE49-F238E27FC236}">
                <a16:creationId xmlns:a16="http://schemas.microsoft.com/office/drawing/2014/main" id="{C200F6C9-DE3C-40F0-B214-6F2BA168A29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689977" y="3192499"/>
            <a:ext cx="1589586" cy="766104"/>
          </a:xfrm>
          <a:solidFill>
            <a:schemeClr val="accent3">
              <a:lumMod val="7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 b="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Dataset 2*</a:t>
            </a:r>
          </a:p>
        </p:txBody>
      </p:sp>
      <p:sp>
        <p:nvSpPr>
          <p:cNvPr id="13" name="Text Placeholder 5">
            <a:extLst>
              <a:ext uri="{FF2B5EF4-FFF2-40B4-BE49-F238E27FC236}">
                <a16:creationId xmlns:a16="http://schemas.microsoft.com/office/drawing/2014/main" id="{FB9B34A4-69E8-42F0-B3A3-D9477B647FD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689977" y="4693771"/>
            <a:ext cx="1589586" cy="766104"/>
          </a:xfrm>
          <a:solidFill>
            <a:schemeClr val="accent3">
              <a:lumMod val="7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 b="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Dataset 3*</a:t>
            </a:r>
          </a:p>
        </p:txBody>
      </p:sp>
      <p:sp>
        <p:nvSpPr>
          <p:cNvPr id="21" name="Right Arrow 29">
            <a:extLst>
              <a:ext uri="{FF2B5EF4-FFF2-40B4-BE49-F238E27FC236}">
                <a16:creationId xmlns:a16="http://schemas.microsoft.com/office/drawing/2014/main" id="{15B26CF0-475E-4227-9E1C-90D43C9C946F}"/>
              </a:ext>
            </a:extLst>
          </p:cNvPr>
          <p:cNvSpPr/>
          <p:nvPr userDrawn="1"/>
        </p:nvSpPr>
        <p:spPr>
          <a:xfrm>
            <a:off x="925719" y="1846646"/>
            <a:ext cx="1172890" cy="674131"/>
          </a:xfrm>
          <a:prstGeom prst="rightArrow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ight Arrow 30">
            <a:extLst>
              <a:ext uri="{FF2B5EF4-FFF2-40B4-BE49-F238E27FC236}">
                <a16:creationId xmlns:a16="http://schemas.microsoft.com/office/drawing/2014/main" id="{4A09287A-E999-427B-933B-5ECDA6DFE642}"/>
              </a:ext>
            </a:extLst>
          </p:cNvPr>
          <p:cNvSpPr/>
          <p:nvPr userDrawn="1"/>
        </p:nvSpPr>
        <p:spPr>
          <a:xfrm>
            <a:off x="925719" y="3261479"/>
            <a:ext cx="1172890" cy="674131"/>
          </a:xfrm>
          <a:prstGeom prst="rightArrow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ight Arrow 31">
            <a:extLst>
              <a:ext uri="{FF2B5EF4-FFF2-40B4-BE49-F238E27FC236}">
                <a16:creationId xmlns:a16="http://schemas.microsoft.com/office/drawing/2014/main" id="{60C5E5B0-F490-48E2-9D67-F78102C71829}"/>
              </a:ext>
            </a:extLst>
          </p:cNvPr>
          <p:cNvSpPr/>
          <p:nvPr userDrawn="1"/>
        </p:nvSpPr>
        <p:spPr>
          <a:xfrm>
            <a:off x="925719" y="4785744"/>
            <a:ext cx="1172890" cy="674131"/>
          </a:xfrm>
          <a:prstGeom prst="rightArrow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41">
            <a:extLst>
              <a:ext uri="{FF2B5EF4-FFF2-40B4-BE49-F238E27FC236}">
                <a16:creationId xmlns:a16="http://schemas.microsoft.com/office/drawing/2014/main" id="{751EF0A4-36DA-4376-8D2D-C1B985B2670B}"/>
              </a:ext>
            </a:extLst>
          </p:cNvPr>
          <p:cNvSpPr txBox="1"/>
          <p:nvPr userDrawn="1"/>
        </p:nvSpPr>
        <p:spPr>
          <a:xfrm>
            <a:off x="1007725" y="1999045"/>
            <a:ext cx="852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Action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7" name="TextBox 42">
            <a:extLst>
              <a:ext uri="{FF2B5EF4-FFF2-40B4-BE49-F238E27FC236}">
                <a16:creationId xmlns:a16="http://schemas.microsoft.com/office/drawing/2014/main" id="{4FCE7D80-D8FF-4A90-ABAF-34B3E9EBDF32}"/>
              </a:ext>
            </a:extLst>
          </p:cNvPr>
          <p:cNvSpPr txBox="1"/>
          <p:nvPr userDrawn="1"/>
        </p:nvSpPr>
        <p:spPr>
          <a:xfrm>
            <a:off x="4012140" y="1245117"/>
            <a:ext cx="649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Flags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cxnSp>
        <p:nvCxnSpPr>
          <p:cNvPr id="34" name="Rechte verbindingslijn 33">
            <a:extLst>
              <a:ext uri="{FF2B5EF4-FFF2-40B4-BE49-F238E27FC236}">
                <a16:creationId xmlns:a16="http://schemas.microsoft.com/office/drawing/2014/main" id="{4A0472FF-7C7C-4E21-83D8-F213A427DCD1}"/>
              </a:ext>
            </a:extLst>
          </p:cNvPr>
          <p:cNvCxnSpPr/>
          <p:nvPr userDrawn="1"/>
        </p:nvCxnSpPr>
        <p:spPr>
          <a:xfrm>
            <a:off x="6964452" y="208245"/>
            <a:ext cx="0" cy="5559214"/>
          </a:xfrm>
          <a:prstGeom prst="line">
            <a:avLst/>
          </a:prstGeom>
          <a:ln w="28575">
            <a:prstDash val="sysDot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44" name="Title 1">
            <a:extLst>
              <a:ext uri="{FF2B5EF4-FFF2-40B4-BE49-F238E27FC236}">
                <a16:creationId xmlns:a16="http://schemas.microsoft.com/office/drawing/2014/main" id="{B5179270-DDA6-405F-966E-51AA8E8B4967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-1635631" y="3231772"/>
            <a:ext cx="4114798" cy="394457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400" dirty="0">
                <a:latin typeface="Abadi Extra Light" panose="020B0204020104020204" pitchFamily="34" charset="0"/>
              </a:rPr>
              <a:t>DATASET</a:t>
            </a:r>
            <a:endParaRPr lang="en-US" sz="2400" dirty="0">
              <a:latin typeface="Abadi Extra Light" panose="020B0204020104020204" pitchFamily="34" charset="0"/>
            </a:endParaRPr>
          </a:p>
        </p:txBody>
      </p:sp>
      <p:sp>
        <p:nvSpPr>
          <p:cNvPr id="2" name="Isosceles Triangle 33">
            <a:extLst>
              <a:ext uri="{FF2B5EF4-FFF2-40B4-BE49-F238E27FC236}">
                <a16:creationId xmlns:a16="http://schemas.microsoft.com/office/drawing/2014/main" id="{BB22EB3E-1940-4027-8042-8DAEA8BC69E5}"/>
              </a:ext>
            </a:extLst>
          </p:cNvPr>
          <p:cNvSpPr/>
          <p:nvPr userDrawn="1"/>
        </p:nvSpPr>
        <p:spPr>
          <a:xfrm rot="5400000">
            <a:off x="4013662" y="1030585"/>
            <a:ext cx="835503" cy="912517"/>
          </a:xfrm>
          <a:prstGeom prst="triangle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2CB412F6-1D2D-49C4-93F8-73F22A282763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7498089" y="1621111"/>
            <a:ext cx="3855708" cy="3956729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endParaRPr lang="en-US" dirty="0"/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BA5817B8-9933-4265-AAA1-959572D8D0F3}"/>
              </a:ext>
            </a:extLst>
          </p:cNvPr>
          <p:cNvSpPr txBox="1"/>
          <p:nvPr userDrawn="1"/>
        </p:nvSpPr>
        <p:spPr>
          <a:xfrm>
            <a:off x="7498089" y="586984"/>
            <a:ext cx="383463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0" indent="0">
              <a:buFont typeface="+mj-lt"/>
              <a:buNone/>
            </a:pPr>
            <a:r>
              <a:rPr lang="en-US" sz="1000"/>
              <a:t>Q1.  What </a:t>
            </a:r>
            <a:r>
              <a:rPr lang="en-US" sz="1000" dirty="0"/>
              <a:t>folder structure will you use for your project? (and </a:t>
            </a:r>
            <a:r>
              <a:rPr lang="en-US" sz="1000"/>
              <a:t>how </a:t>
            </a:r>
          </a:p>
          <a:p>
            <a:pPr marL="0" lvl="0" indent="0">
              <a:buFont typeface="+mj-lt"/>
              <a:buNone/>
            </a:pPr>
            <a:r>
              <a:rPr lang="en-US" sz="1000"/>
              <a:t>         does </a:t>
            </a:r>
            <a:r>
              <a:rPr lang="en-US" sz="1000" dirty="0"/>
              <a:t>data fit in there)</a:t>
            </a:r>
          </a:p>
          <a:p>
            <a:pPr marL="0" lvl="0" indent="0">
              <a:buFont typeface="+mj-lt"/>
              <a:buNone/>
            </a:pPr>
            <a:r>
              <a:rPr lang="en-US" sz="1000"/>
              <a:t>Q2.  What </a:t>
            </a:r>
            <a:r>
              <a:rPr lang="en-US" sz="1000" dirty="0"/>
              <a:t>naming convention are you going to use? (show </a:t>
            </a:r>
            <a:r>
              <a:rPr lang="en-US" sz="1000"/>
              <a:t>us an</a:t>
            </a:r>
          </a:p>
          <a:p>
            <a:pPr marL="0" lvl="0" indent="0">
              <a:buFont typeface="+mj-lt"/>
              <a:buNone/>
            </a:pPr>
            <a:r>
              <a:rPr lang="en-US" sz="1000"/>
              <a:t>          </a:t>
            </a:r>
            <a:r>
              <a:rPr lang="en-US" sz="1000" dirty="0"/>
              <a:t>example based on your expected dataset)</a:t>
            </a:r>
          </a:p>
          <a:p>
            <a:pPr marL="0" lvl="0" indent="0">
              <a:buFont typeface="+mj-lt"/>
              <a:buNone/>
            </a:pPr>
            <a:r>
              <a:rPr lang="en-US" sz="1000"/>
              <a:t>Q3.  Additional </a:t>
            </a:r>
            <a:r>
              <a:rPr lang="en-US" sz="1000" dirty="0"/>
              <a:t>remarks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US" sz="1000" dirty="0"/>
          </a:p>
        </p:txBody>
      </p:sp>
      <p:sp>
        <p:nvSpPr>
          <p:cNvPr id="14" name="TextBox 20">
            <a:extLst>
              <a:ext uri="{FF2B5EF4-FFF2-40B4-BE49-F238E27FC236}">
                <a16:creationId xmlns:a16="http://schemas.microsoft.com/office/drawing/2014/main" id="{98D5DD1E-DB89-45DC-A5CB-3924546ADE33}"/>
              </a:ext>
            </a:extLst>
          </p:cNvPr>
          <p:cNvSpPr txBox="1"/>
          <p:nvPr userDrawn="1"/>
        </p:nvSpPr>
        <p:spPr>
          <a:xfrm>
            <a:off x="6272596" y="125319"/>
            <a:ext cx="63066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Abadi Extra Light" panose="020B0204020104020204" pitchFamily="34" charset="0"/>
              </a:rPr>
              <a:t>Theme: </a:t>
            </a:r>
            <a:r>
              <a:rPr lang="en-GB" sz="2400" b="0" dirty="0">
                <a:latin typeface="Abadi Extra Light" panose="020B0204020104020204" pitchFamily="34" charset="0"/>
              </a:rPr>
              <a:t>Data organization</a:t>
            </a:r>
            <a:endParaRPr lang="en-US" sz="2400" b="0" dirty="0">
              <a:latin typeface="Abadi Extra Light" panose="020B0204020104020204" pitchFamily="34" charset="0"/>
            </a:endParaRPr>
          </a:p>
        </p:txBody>
      </p:sp>
      <p:sp>
        <p:nvSpPr>
          <p:cNvPr id="25" name="TextBox 19">
            <a:extLst>
              <a:ext uri="{FF2B5EF4-FFF2-40B4-BE49-F238E27FC236}">
                <a16:creationId xmlns:a16="http://schemas.microsoft.com/office/drawing/2014/main" id="{2E70B4A4-CA4B-4299-819F-49CBE1C14BA9}"/>
              </a:ext>
            </a:extLst>
          </p:cNvPr>
          <p:cNvSpPr txBox="1"/>
          <p:nvPr userDrawn="1"/>
        </p:nvSpPr>
        <p:spPr>
          <a:xfrm>
            <a:off x="840644" y="136525"/>
            <a:ext cx="59541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400" b="1" dirty="0">
                <a:latin typeface="Abadi Extra Light" panose="020B0204020104020204" pitchFamily="34" charset="0"/>
              </a:rPr>
              <a:t>Data: </a:t>
            </a:r>
            <a:r>
              <a:rPr lang="en-GB" sz="2400" b="0" dirty="0">
                <a:latin typeface="Abadi Extra Light" panose="020B0204020104020204" pitchFamily="34" charset="0"/>
              </a:rPr>
              <a:t>(i</a:t>
            </a:r>
            <a:r>
              <a:rPr lang="en-GB" sz="2400" dirty="0">
                <a:latin typeface="Abadi Extra Light" panose="020B0204020104020204" pitchFamily="34" charset="0"/>
              </a:rPr>
              <a:t>ncl. code, </a:t>
            </a:r>
            <a:r>
              <a:rPr lang="nl-NL" sz="2400" dirty="0" err="1">
                <a:effectLst/>
                <a:latin typeface="Abadi Extra Light" panose="020B0204020104020204" pitchFamily="34" charset="0"/>
              </a:rPr>
              <a:t>models</a:t>
            </a:r>
            <a:r>
              <a:rPr lang="nl-NL" sz="2400" dirty="0">
                <a:effectLst/>
                <a:latin typeface="Abadi Extra Light" panose="020B0204020104020204" pitchFamily="34" charset="0"/>
              </a:rPr>
              <a:t>, design sketches, etc.</a:t>
            </a:r>
            <a:r>
              <a:rPr lang="en-GB" sz="2400" dirty="0">
                <a:latin typeface="Abadi Extra Light" panose="020B0204020104020204" pitchFamily="34" charset="0"/>
              </a:rPr>
              <a:t>)</a:t>
            </a:r>
            <a:endParaRPr lang="en-US" sz="2400" dirty="0">
              <a:latin typeface="Abadi Extra Light" panose="020B02040201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7015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9635D73D-BD39-455E-B5F0-2FC6FD2458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3227387" cy="365125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4B5BC8E5-2F45-4F64-914B-3D469AD580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43579-2101-4C6F-A808-99EB0857814B}" type="datetime1">
              <a:rPr lang="nl-NL" smtClean="0"/>
              <a:t>24-1-2022</a:t>
            </a:fld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88C2697-4825-4B51-8AF6-1A142A5057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ED902-D6D9-4EE0-97FF-47651DD2F3D6}" type="slidenum">
              <a:rPr lang="nl-NL" smtClean="0"/>
              <a:t>‹#›</a:t>
            </a:fld>
            <a:endParaRPr lang="nl-NL"/>
          </a:p>
        </p:txBody>
      </p:sp>
      <p:sp>
        <p:nvSpPr>
          <p:cNvPr id="16" name="TextBox 20">
            <a:extLst>
              <a:ext uri="{FF2B5EF4-FFF2-40B4-BE49-F238E27FC236}">
                <a16:creationId xmlns:a16="http://schemas.microsoft.com/office/drawing/2014/main" id="{9FD3CB04-243F-4928-BF42-AA182E3D6BCD}"/>
              </a:ext>
            </a:extLst>
          </p:cNvPr>
          <p:cNvSpPr txBox="1"/>
          <p:nvPr userDrawn="1"/>
        </p:nvSpPr>
        <p:spPr>
          <a:xfrm>
            <a:off x="7705374" y="105652"/>
            <a:ext cx="37070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Abadi Extra Light" panose="020B0204020104020204" pitchFamily="34" charset="0"/>
              </a:rPr>
              <a:t>Theme: </a:t>
            </a:r>
            <a:r>
              <a:rPr lang="en-US" sz="2400" b="0" dirty="0">
                <a:latin typeface="Abadi Extra Light" panose="020B0204020104020204" pitchFamily="34" charset="0"/>
              </a:rPr>
              <a:t>Documentation</a:t>
            </a:r>
            <a:endParaRPr lang="en-GB" sz="2400" b="0" dirty="0">
              <a:latin typeface="Abadi Extra Light" panose="020B0204020104020204" pitchFamily="34" charset="0"/>
            </a:endParaRPr>
          </a:p>
        </p:txBody>
      </p:sp>
      <p:sp>
        <p:nvSpPr>
          <p:cNvPr id="44" name="Title 1">
            <a:extLst>
              <a:ext uri="{FF2B5EF4-FFF2-40B4-BE49-F238E27FC236}">
                <a16:creationId xmlns:a16="http://schemas.microsoft.com/office/drawing/2014/main" id="{B5179270-DDA6-405F-966E-51AA8E8B4967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-1635631" y="3231772"/>
            <a:ext cx="4114798" cy="394457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400" dirty="0">
                <a:latin typeface="Abadi Extra Light" panose="020B0204020104020204" pitchFamily="34" charset="0"/>
              </a:rPr>
              <a:t>DATASET</a:t>
            </a:r>
            <a:endParaRPr lang="en-US" sz="2400" dirty="0">
              <a:latin typeface="Abadi Extra Light" panose="020B0204020104020204" pitchFamily="34" charset="0"/>
            </a:endParaRP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2CB412F6-1D2D-49C4-93F8-73F22A282763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7498089" y="1621112"/>
            <a:ext cx="3855692" cy="1056250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>
            <a:noAutofit/>
          </a:bodyPr>
          <a:lstStyle>
            <a:lvl1pPr marL="0" indent="0">
              <a:buNone/>
              <a:defRPr sz="12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endParaRPr lang="en-US" dirty="0"/>
          </a:p>
        </p:txBody>
      </p:sp>
      <p:sp>
        <p:nvSpPr>
          <p:cNvPr id="25" name="Text Placeholder 23">
            <a:extLst>
              <a:ext uri="{FF2B5EF4-FFF2-40B4-BE49-F238E27FC236}">
                <a16:creationId xmlns:a16="http://schemas.microsoft.com/office/drawing/2014/main" id="{612D9BD2-607D-4B38-AF11-58B16A92C55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7498089" y="3048847"/>
            <a:ext cx="3855696" cy="1056250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>
            <a:noAutofit/>
          </a:bodyPr>
          <a:lstStyle>
            <a:lvl1pPr marL="0" indent="0">
              <a:buNone/>
              <a:defRPr sz="12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endParaRPr lang="en-US" dirty="0"/>
          </a:p>
        </p:txBody>
      </p:sp>
      <p:sp>
        <p:nvSpPr>
          <p:cNvPr id="28" name="Text Placeholder 23">
            <a:extLst>
              <a:ext uri="{FF2B5EF4-FFF2-40B4-BE49-F238E27FC236}">
                <a16:creationId xmlns:a16="http://schemas.microsoft.com/office/drawing/2014/main" id="{96829941-6ED5-4121-9DA1-EBE9B1896D53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7498089" y="4518747"/>
            <a:ext cx="3855698" cy="1061146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>
            <a:noAutofit/>
          </a:bodyPr>
          <a:lstStyle>
            <a:lvl1pPr marL="0" indent="0">
              <a:buNone/>
              <a:defRPr sz="12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endParaRPr lang="en-US" dirty="0"/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5E240067-BAEB-4198-987B-7482135D564F}"/>
              </a:ext>
            </a:extLst>
          </p:cNvPr>
          <p:cNvSpPr txBox="1"/>
          <p:nvPr userDrawn="1"/>
        </p:nvSpPr>
        <p:spPr>
          <a:xfrm>
            <a:off x="7498089" y="577744"/>
            <a:ext cx="38556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Font typeface="+mj-lt"/>
              <a:buNone/>
            </a:pPr>
            <a:r>
              <a:rPr lang="en-US" sz="1000">
                <a:effectLst/>
                <a:latin typeface="+mn-lt"/>
              </a:rPr>
              <a:t>Q1.  What </a:t>
            </a:r>
            <a:r>
              <a:rPr lang="en-US" sz="1000" dirty="0">
                <a:effectLst/>
                <a:latin typeface="+mn-lt"/>
              </a:rPr>
              <a:t>type of documentation do you need to generate/write? (e.g</a:t>
            </a:r>
            <a:r>
              <a:rPr lang="en-US" sz="1000">
                <a:effectLst/>
                <a:latin typeface="+mn-lt"/>
              </a:rPr>
              <a:t>. </a:t>
            </a:r>
          </a:p>
          <a:p>
            <a:pPr marL="0" indent="0">
              <a:buFont typeface="+mj-lt"/>
              <a:buNone/>
            </a:pPr>
            <a:r>
              <a:rPr lang="en-US" sz="1000">
                <a:effectLst/>
                <a:latin typeface="+mn-lt"/>
              </a:rPr>
              <a:t>         metadata</a:t>
            </a:r>
            <a:r>
              <a:rPr lang="en-US" sz="1000" dirty="0">
                <a:effectLst/>
                <a:latin typeface="+mn-lt"/>
              </a:rPr>
              <a:t>, data collection process/method, data dictionary</a:t>
            </a:r>
            <a:r>
              <a:rPr lang="en-US" sz="1000">
                <a:effectLst/>
                <a:latin typeface="+mn-lt"/>
              </a:rPr>
              <a:t>, code</a:t>
            </a:r>
          </a:p>
          <a:p>
            <a:pPr marL="0" indent="0">
              <a:buFont typeface="+mj-lt"/>
              <a:buNone/>
            </a:pPr>
            <a:r>
              <a:rPr lang="en-US" sz="1000">
                <a:effectLst/>
                <a:latin typeface="+mn-lt"/>
              </a:rPr>
              <a:t>         </a:t>
            </a:r>
            <a:r>
              <a:rPr lang="en-US" sz="1000" dirty="0">
                <a:effectLst/>
                <a:latin typeface="+mn-lt"/>
              </a:rPr>
              <a:t>versioning, etc.)</a:t>
            </a:r>
          </a:p>
          <a:p>
            <a:pPr marL="0" indent="0">
              <a:buFont typeface="+mj-lt"/>
              <a:buNone/>
            </a:pPr>
            <a:r>
              <a:rPr lang="en-US" sz="1000">
                <a:effectLst/>
                <a:latin typeface="+mn-lt"/>
              </a:rPr>
              <a:t>Q2.  What </a:t>
            </a:r>
            <a:r>
              <a:rPr lang="en-US" sz="1000" dirty="0">
                <a:effectLst/>
                <a:latin typeface="+mn-lt"/>
              </a:rPr>
              <a:t>documentation tools are helpful to generate/</a:t>
            </a:r>
            <a:r>
              <a:rPr lang="en-US" sz="1000">
                <a:effectLst/>
                <a:latin typeface="+mn-lt"/>
              </a:rPr>
              <a:t>write the</a:t>
            </a:r>
          </a:p>
          <a:p>
            <a:pPr marL="0" indent="0">
              <a:buFont typeface="+mj-lt"/>
              <a:buNone/>
            </a:pPr>
            <a:r>
              <a:rPr lang="en-US" sz="1000">
                <a:effectLst/>
                <a:latin typeface="+mn-lt"/>
              </a:rPr>
              <a:t>         </a:t>
            </a:r>
            <a:r>
              <a:rPr lang="en-US" sz="1000" dirty="0">
                <a:effectLst/>
                <a:latin typeface="+mn-lt"/>
              </a:rPr>
              <a:t>documentation needed?</a:t>
            </a:r>
          </a:p>
          <a:p>
            <a:pPr marL="0" indent="0">
              <a:buFont typeface="+mj-lt"/>
              <a:buNone/>
            </a:pPr>
            <a:r>
              <a:rPr lang="en-US" sz="1000">
                <a:effectLst/>
                <a:latin typeface="+mn-lt"/>
              </a:rPr>
              <a:t>Q3.  Additional </a:t>
            </a:r>
            <a:r>
              <a:rPr lang="en-US" sz="1000" dirty="0">
                <a:effectLst/>
                <a:latin typeface="+mn-lt"/>
              </a:rPr>
              <a:t>remarks</a:t>
            </a:r>
          </a:p>
        </p:txBody>
      </p:sp>
      <p:cxnSp>
        <p:nvCxnSpPr>
          <p:cNvPr id="33" name="Rechte verbindingslijn 32">
            <a:extLst>
              <a:ext uri="{FF2B5EF4-FFF2-40B4-BE49-F238E27FC236}">
                <a16:creationId xmlns:a16="http://schemas.microsoft.com/office/drawing/2014/main" id="{FAC86626-4ED3-496C-8C2E-DC828EDE58AB}"/>
              </a:ext>
            </a:extLst>
          </p:cNvPr>
          <p:cNvCxnSpPr/>
          <p:nvPr userDrawn="1"/>
        </p:nvCxnSpPr>
        <p:spPr>
          <a:xfrm>
            <a:off x="6964452" y="208245"/>
            <a:ext cx="0" cy="5559214"/>
          </a:xfrm>
          <a:prstGeom prst="line">
            <a:avLst/>
          </a:prstGeom>
          <a:ln w="28575">
            <a:prstDash val="sysDot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36" name="Text Placeholder 5">
            <a:extLst>
              <a:ext uri="{FF2B5EF4-FFF2-40B4-BE49-F238E27FC236}">
                <a16:creationId xmlns:a16="http://schemas.microsoft.com/office/drawing/2014/main" id="{E21F4849-F0C7-4D3F-8043-CDAAFCE2610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180186" y="4518747"/>
            <a:ext cx="2208931" cy="1059093"/>
          </a:xfrm>
          <a:solidFill>
            <a:schemeClr val="accent3">
              <a:lumMod val="40000"/>
              <a:lumOff val="60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 b="0" i="1" u="none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Description of data 3*</a:t>
            </a:r>
          </a:p>
        </p:txBody>
      </p:sp>
      <p:sp>
        <p:nvSpPr>
          <p:cNvPr id="37" name="Text Placeholder 5">
            <a:extLst>
              <a:ext uri="{FF2B5EF4-FFF2-40B4-BE49-F238E27FC236}">
                <a16:creationId xmlns:a16="http://schemas.microsoft.com/office/drawing/2014/main" id="{DFF495CE-2992-4642-A6BC-E90061A244CC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180186" y="3046004"/>
            <a:ext cx="2208931" cy="1059093"/>
          </a:xfrm>
          <a:solidFill>
            <a:schemeClr val="accent3">
              <a:lumMod val="40000"/>
              <a:lumOff val="60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 b="0" i="1" u="none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Description of data 2*</a:t>
            </a:r>
          </a:p>
        </p:txBody>
      </p:sp>
      <p:sp>
        <p:nvSpPr>
          <p:cNvPr id="38" name="Text Placeholder 5">
            <a:extLst>
              <a:ext uri="{FF2B5EF4-FFF2-40B4-BE49-F238E27FC236}">
                <a16:creationId xmlns:a16="http://schemas.microsoft.com/office/drawing/2014/main" id="{2EACDEEB-81EF-4BDD-9AB5-D6FF23C308CF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180187" y="1621112"/>
            <a:ext cx="2208931" cy="1059093"/>
          </a:xfrm>
          <a:solidFill>
            <a:schemeClr val="accent3">
              <a:lumMod val="40000"/>
              <a:lumOff val="60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 b="0" i="1" u="none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Description of data 1*</a:t>
            </a:r>
          </a:p>
        </p:txBody>
      </p:sp>
      <p:sp>
        <p:nvSpPr>
          <p:cNvPr id="39" name="Text Placeholder 5">
            <a:extLst>
              <a:ext uri="{FF2B5EF4-FFF2-40B4-BE49-F238E27FC236}">
                <a16:creationId xmlns:a16="http://schemas.microsoft.com/office/drawing/2014/main" id="{EEF3290E-0B3A-409C-8CD3-05542DA1707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89977" y="1754673"/>
            <a:ext cx="1589586" cy="766104"/>
          </a:xfrm>
          <a:solidFill>
            <a:schemeClr val="accent3">
              <a:lumMod val="7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 b="0" i="1" u="none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Dataset 1*</a:t>
            </a:r>
          </a:p>
        </p:txBody>
      </p:sp>
      <p:sp>
        <p:nvSpPr>
          <p:cNvPr id="40" name="Text Placeholder 5">
            <a:extLst>
              <a:ext uri="{FF2B5EF4-FFF2-40B4-BE49-F238E27FC236}">
                <a16:creationId xmlns:a16="http://schemas.microsoft.com/office/drawing/2014/main" id="{7B09CB8F-276F-41BC-AE44-B5A6D960DB0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689977" y="3192499"/>
            <a:ext cx="1589586" cy="766104"/>
          </a:xfrm>
          <a:solidFill>
            <a:schemeClr val="accent3">
              <a:lumMod val="7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 b="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Dataset 2*</a:t>
            </a:r>
          </a:p>
        </p:txBody>
      </p:sp>
      <p:sp>
        <p:nvSpPr>
          <p:cNvPr id="41" name="Text Placeholder 5">
            <a:extLst>
              <a:ext uri="{FF2B5EF4-FFF2-40B4-BE49-F238E27FC236}">
                <a16:creationId xmlns:a16="http://schemas.microsoft.com/office/drawing/2014/main" id="{48A96DF3-DB76-4A03-B941-5B9B81A6E8F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689977" y="4693771"/>
            <a:ext cx="1589586" cy="766104"/>
          </a:xfrm>
          <a:solidFill>
            <a:schemeClr val="accent3">
              <a:lumMod val="7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 b="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Dataset 3*</a:t>
            </a:r>
          </a:p>
        </p:txBody>
      </p:sp>
      <p:sp>
        <p:nvSpPr>
          <p:cNvPr id="42" name="Right Arrow 29">
            <a:extLst>
              <a:ext uri="{FF2B5EF4-FFF2-40B4-BE49-F238E27FC236}">
                <a16:creationId xmlns:a16="http://schemas.microsoft.com/office/drawing/2014/main" id="{3531127F-59AF-45FF-9B27-4BE769B6DA90}"/>
              </a:ext>
            </a:extLst>
          </p:cNvPr>
          <p:cNvSpPr/>
          <p:nvPr userDrawn="1"/>
        </p:nvSpPr>
        <p:spPr>
          <a:xfrm>
            <a:off x="925719" y="1846646"/>
            <a:ext cx="1172890" cy="674131"/>
          </a:xfrm>
          <a:prstGeom prst="rightArrow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ight Arrow 30">
            <a:extLst>
              <a:ext uri="{FF2B5EF4-FFF2-40B4-BE49-F238E27FC236}">
                <a16:creationId xmlns:a16="http://schemas.microsoft.com/office/drawing/2014/main" id="{C102F00B-41E5-4579-A0AC-B8FB8CDC51F9}"/>
              </a:ext>
            </a:extLst>
          </p:cNvPr>
          <p:cNvSpPr/>
          <p:nvPr userDrawn="1"/>
        </p:nvSpPr>
        <p:spPr>
          <a:xfrm>
            <a:off x="925719" y="3261479"/>
            <a:ext cx="1172890" cy="674131"/>
          </a:xfrm>
          <a:prstGeom prst="rightArrow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ight Arrow 31">
            <a:extLst>
              <a:ext uri="{FF2B5EF4-FFF2-40B4-BE49-F238E27FC236}">
                <a16:creationId xmlns:a16="http://schemas.microsoft.com/office/drawing/2014/main" id="{26CC0898-A3CD-4BC1-9FA7-619BB0F65A76}"/>
              </a:ext>
            </a:extLst>
          </p:cNvPr>
          <p:cNvSpPr/>
          <p:nvPr userDrawn="1"/>
        </p:nvSpPr>
        <p:spPr>
          <a:xfrm>
            <a:off x="925719" y="4785744"/>
            <a:ext cx="1172890" cy="674131"/>
          </a:xfrm>
          <a:prstGeom prst="rightArrow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1">
            <a:extLst>
              <a:ext uri="{FF2B5EF4-FFF2-40B4-BE49-F238E27FC236}">
                <a16:creationId xmlns:a16="http://schemas.microsoft.com/office/drawing/2014/main" id="{282B8DB4-6AD3-4CA7-8C5A-35607AC061DB}"/>
              </a:ext>
            </a:extLst>
          </p:cNvPr>
          <p:cNvSpPr txBox="1"/>
          <p:nvPr userDrawn="1"/>
        </p:nvSpPr>
        <p:spPr>
          <a:xfrm>
            <a:off x="1007725" y="1999045"/>
            <a:ext cx="852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Action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7" name="TextBox 42">
            <a:extLst>
              <a:ext uri="{FF2B5EF4-FFF2-40B4-BE49-F238E27FC236}">
                <a16:creationId xmlns:a16="http://schemas.microsoft.com/office/drawing/2014/main" id="{24C79344-141C-4A12-B69A-C545C05821ED}"/>
              </a:ext>
            </a:extLst>
          </p:cNvPr>
          <p:cNvSpPr txBox="1"/>
          <p:nvPr userDrawn="1"/>
        </p:nvSpPr>
        <p:spPr>
          <a:xfrm>
            <a:off x="4012140" y="1245117"/>
            <a:ext cx="649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Flags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8" name="Isosceles Triangle 33">
            <a:extLst>
              <a:ext uri="{FF2B5EF4-FFF2-40B4-BE49-F238E27FC236}">
                <a16:creationId xmlns:a16="http://schemas.microsoft.com/office/drawing/2014/main" id="{A3D3BD7C-F9D3-4A5B-861B-CF0BA2479B45}"/>
              </a:ext>
            </a:extLst>
          </p:cNvPr>
          <p:cNvSpPr/>
          <p:nvPr userDrawn="1"/>
        </p:nvSpPr>
        <p:spPr>
          <a:xfrm rot="5400000">
            <a:off x="4013662" y="1030585"/>
            <a:ext cx="835503" cy="912517"/>
          </a:xfrm>
          <a:prstGeom prst="triangle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TextBox 19">
            <a:extLst>
              <a:ext uri="{FF2B5EF4-FFF2-40B4-BE49-F238E27FC236}">
                <a16:creationId xmlns:a16="http://schemas.microsoft.com/office/drawing/2014/main" id="{8F7EC458-2077-435F-83E0-368CED85C26D}"/>
              </a:ext>
            </a:extLst>
          </p:cNvPr>
          <p:cNvSpPr txBox="1"/>
          <p:nvPr userDrawn="1"/>
        </p:nvSpPr>
        <p:spPr>
          <a:xfrm>
            <a:off x="840644" y="136525"/>
            <a:ext cx="59541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400" b="1" dirty="0">
                <a:latin typeface="Abadi Extra Light" panose="020B0204020104020204" pitchFamily="34" charset="0"/>
              </a:rPr>
              <a:t>Data: </a:t>
            </a:r>
            <a:r>
              <a:rPr lang="en-GB" sz="2400" b="0" dirty="0">
                <a:latin typeface="Abadi Extra Light" panose="020B0204020104020204" pitchFamily="34" charset="0"/>
              </a:rPr>
              <a:t>(i</a:t>
            </a:r>
            <a:r>
              <a:rPr lang="en-GB" sz="2400" dirty="0">
                <a:latin typeface="Abadi Extra Light" panose="020B0204020104020204" pitchFamily="34" charset="0"/>
              </a:rPr>
              <a:t>ncl. code, </a:t>
            </a:r>
            <a:r>
              <a:rPr lang="nl-NL" sz="2400" dirty="0" err="1">
                <a:effectLst/>
                <a:latin typeface="Abadi Extra Light" panose="020B0204020104020204" pitchFamily="34" charset="0"/>
              </a:rPr>
              <a:t>models</a:t>
            </a:r>
            <a:r>
              <a:rPr lang="nl-NL" sz="2400" dirty="0">
                <a:effectLst/>
                <a:latin typeface="Abadi Extra Light" panose="020B0204020104020204" pitchFamily="34" charset="0"/>
              </a:rPr>
              <a:t>, design sketches, etc.</a:t>
            </a:r>
            <a:r>
              <a:rPr lang="en-GB" sz="2400" dirty="0">
                <a:latin typeface="Abadi Extra Light" panose="020B0204020104020204" pitchFamily="34" charset="0"/>
              </a:rPr>
              <a:t>)</a:t>
            </a:r>
            <a:endParaRPr lang="en-US" sz="2400" dirty="0">
              <a:latin typeface="Abadi Extra Light" panose="020B02040201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6321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9635D73D-BD39-455E-B5F0-2FC6FD2458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3227387" cy="365125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4B5BC8E5-2F45-4F64-914B-3D469AD580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43579-2101-4C6F-A808-99EB0857814B}" type="datetime1">
              <a:rPr lang="nl-NL" smtClean="0"/>
              <a:t>24-1-2022</a:t>
            </a:fld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88C2697-4825-4B51-8AF6-1A142A5057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ED902-D6D9-4EE0-97FF-47651DD2F3D6}" type="slidenum">
              <a:rPr lang="nl-NL" smtClean="0"/>
              <a:t>‹#›</a:t>
            </a:fld>
            <a:endParaRPr lang="nl-NL"/>
          </a:p>
        </p:txBody>
      </p:sp>
      <p:sp>
        <p:nvSpPr>
          <p:cNvPr id="16" name="TextBox 20">
            <a:extLst>
              <a:ext uri="{FF2B5EF4-FFF2-40B4-BE49-F238E27FC236}">
                <a16:creationId xmlns:a16="http://schemas.microsoft.com/office/drawing/2014/main" id="{9FD3CB04-243F-4928-BF42-AA182E3D6BCD}"/>
              </a:ext>
            </a:extLst>
          </p:cNvPr>
          <p:cNvSpPr txBox="1"/>
          <p:nvPr userDrawn="1"/>
        </p:nvSpPr>
        <p:spPr>
          <a:xfrm>
            <a:off x="7705374" y="105652"/>
            <a:ext cx="37070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Abadi Extra Light" panose="020B0204020104020204" pitchFamily="34" charset="0"/>
              </a:rPr>
              <a:t>Theme: </a:t>
            </a:r>
            <a:r>
              <a:rPr lang="en-GB" sz="2400" b="0" dirty="0">
                <a:latin typeface="Abadi Extra Light" panose="020B0204020104020204" pitchFamily="34" charset="0"/>
              </a:rPr>
              <a:t>Metadata</a:t>
            </a:r>
            <a:endParaRPr lang="en-US" sz="2400" b="0" dirty="0">
              <a:latin typeface="Abadi Extra Light" panose="020B0204020104020204" pitchFamily="34" charset="0"/>
            </a:endParaRPr>
          </a:p>
        </p:txBody>
      </p:sp>
      <p:sp>
        <p:nvSpPr>
          <p:cNvPr id="44" name="Title 1">
            <a:extLst>
              <a:ext uri="{FF2B5EF4-FFF2-40B4-BE49-F238E27FC236}">
                <a16:creationId xmlns:a16="http://schemas.microsoft.com/office/drawing/2014/main" id="{B5179270-DDA6-405F-966E-51AA8E8B4967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-1635631" y="3231772"/>
            <a:ext cx="4114798" cy="394457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400" dirty="0">
                <a:latin typeface="Abadi Extra Light" panose="020B0204020104020204" pitchFamily="34" charset="0"/>
              </a:rPr>
              <a:t>DATASET</a:t>
            </a:r>
            <a:endParaRPr lang="en-US" sz="2400" dirty="0">
              <a:latin typeface="Abadi Extra Light" panose="020B0204020104020204" pitchFamily="34" charset="0"/>
            </a:endParaRP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2CB412F6-1D2D-49C4-93F8-73F22A282763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7498089" y="1621112"/>
            <a:ext cx="3855692" cy="1056250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>
            <a:noAutofit/>
          </a:bodyPr>
          <a:lstStyle>
            <a:lvl1pPr marL="0" indent="0">
              <a:buNone/>
              <a:defRPr sz="12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endParaRPr lang="en-US" dirty="0"/>
          </a:p>
        </p:txBody>
      </p:sp>
      <p:sp>
        <p:nvSpPr>
          <p:cNvPr id="25" name="Text Placeholder 23">
            <a:extLst>
              <a:ext uri="{FF2B5EF4-FFF2-40B4-BE49-F238E27FC236}">
                <a16:creationId xmlns:a16="http://schemas.microsoft.com/office/drawing/2014/main" id="{612D9BD2-607D-4B38-AF11-58B16A92C55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7498089" y="3048847"/>
            <a:ext cx="3855696" cy="1056250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>
            <a:noAutofit/>
          </a:bodyPr>
          <a:lstStyle>
            <a:lvl1pPr marL="0" indent="0">
              <a:buNone/>
              <a:defRPr sz="12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endParaRPr lang="en-US" dirty="0"/>
          </a:p>
        </p:txBody>
      </p:sp>
      <p:sp>
        <p:nvSpPr>
          <p:cNvPr id="28" name="Text Placeholder 23">
            <a:extLst>
              <a:ext uri="{FF2B5EF4-FFF2-40B4-BE49-F238E27FC236}">
                <a16:creationId xmlns:a16="http://schemas.microsoft.com/office/drawing/2014/main" id="{96829941-6ED5-4121-9DA1-EBE9B1896D53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7498089" y="4518747"/>
            <a:ext cx="3855698" cy="1061146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>
            <a:noAutofit/>
          </a:bodyPr>
          <a:lstStyle>
            <a:lvl1pPr marL="0" indent="0">
              <a:buNone/>
              <a:defRPr sz="12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endParaRPr lang="en-US" dirty="0"/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5E240067-BAEB-4198-987B-7482135D564F}"/>
              </a:ext>
            </a:extLst>
          </p:cNvPr>
          <p:cNvSpPr txBox="1"/>
          <p:nvPr userDrawn="1"/>
        </p:nvSpPr>
        <p:spPr>
          <a:xfrm>
            <a:off x="7498089" y="598190"/>
            <a:ext cx="385569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sz="1000" dirty="0">
                <a:effectLst/>
                <a:latin typeface="+mn-lt"/>
              </a:rPr>
              <a:t>List some of the relevant metadata you need to record for each dataset and/or indicate (and provide the link to it) if you will use a metadata standard existing in your discipline.</a:t>
            </a:r>
          </a:p>
        </p:txBody>
      </p:sp>
      <p:cxnSp>
        <p:nvCxnSpPr>
          <p:cNvPr id="33" name="Rechte verbindingslijn 32">
            <a:extLst>
              <a:ext uri="{FF2B5EF4-FFF2-40B4-BE49-F238E27FC236}">
                <a16:creationId xmlns:a16="http://schemas.microsoft.com/office/drawing/2014/main" id="{FAC86626-4ED3-496C-8C2E-DC828EDE58AB}"/>
              </a:ext>
            </a:extLst>
          </p:cNvPr>
          <p:cNvCxnSpPr/>
          <p:nvPr userDrawn="1"/>
        </p:nvCxnSpPr>
        <p:spPr>
          <a:xfrm>
            <a:off x="6964452" y="208245"/>
            <a:ext cx="0" cy="5559214"/>
          </a:xfrm>
          <a:prstGeom prst="line">
            <a:avLst/>
          </a:prstGeom>
          <a:ln w="28575">
            <a:prstDash val="sysDot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36" name="Text Placeholder 5">
            <a:extLst>
              <a:ext uri="{FF2B5EF4-FFF2-40B4-BE49-F238E27FC236}">
                <a16:creationId xmlns:a16="http://schemas.microsoft.com/office/drawing/2014/main" id="{E21F4849-F0C7-4D3F-8043-CDAAFCE2610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180186" y="4518747"/>
            <a:ext cx="2208931" cy="1059093"/>
          </a:xfrm>
          <a:solidFill>
            <a:schemeClr val="accent3">
              <a:lumMod val="40000"/>
              <a:lumOff val="60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 b="0" i="1" u="none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Description of data 3*</a:t>
            </a:r>
          </a:p>
        </p:txBody>
      </p:sp>
      <p:sp>
        <p:nvSpPr>
          <p:cNvPr id="37" name="Text Placeholder 5">
            <a:extLst>
              <a:ext uri="{FF2B5EF4-FFF2-40B4-BE49-F238E27FC236}">
                <a16:creationId xmlns:a16="http://schemas.microsoft.com/office/drawing/2014/main" id="{DFF495CE-2992-4642-A6BC-E90061A244CC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180186" y="3046004"/>
            <a:ext cx="2208931" cy="1059093"/>
          </a:xfrm>
          <a:solidFill>
            <a:schemeClr val="accent3">
              <a:lumMod val="40000"/>
              <a:lumOff val="60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 b="0" i="1" u="none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Description of data 2*</a:t>
            </a:r>
          </a:p>
        </p:txBody>
      </p:sp>
      <p:sp>
        <p:nvSpPr>
          <p:cNvPr id="38" name="Text Placeholder 5">
            <a:extLst>
              <a:ext uri="{FF2B5EF4-FFF2-40B4-BE49-F238E27FC236}">
                <a16:creationId xmlns:a16="http://schemas.microsoft.com/office/drawing/2014/main" id="{2EACDEEB-81EF-4BDD-9AB5-D6FF23C308CF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180187" y="1621112"/>
            <a:ext cx="2208931" cy="1059093"/>
          </a:xfrm>
          <a:solidFill>
            <a:schemeClr val="accent3">
              <a:lumMod val="40000"/>
              <a:lumOff val="60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 b="0" i="1" u="none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Description of data 1*</a:t>
            </a:r>
          </a:p>
        </p:txBody>
      </p:sp>
      <p:sp>
        <p:nvSpPr>
          <p:cNvPr id="39" name="Text Placeholder 5">
            <a:extLst>
              <a:ext uri="{FF2B5EF4-FFF2-40B4-BE49-F238E27FC236}">
                <a16:creationId xmlns:a16="http://schemas.microsoft.com/office/drawing/2014/main" id="{EEF3290E-0B3A-409C-8CD3-05542DA1707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89977" y="1754673"/>
            <a:ext cx="1589586" cy="766104"/>
          </a:xfrm>
          <a:solidFill>
            <a:schemeClr val="accent3">
              <a:lumMod val="7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 b="0" i="1" u="none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Dataset 1*</a:t>
            </a:r>
          </a:p>
        </p:txBody>
      </p:sp>
      <p:sp>
        <p:nvSpPr>
          <p:cNvPr id="40" name="Text Placeholder 5">
            <a:extLst>
              <a:ext uri="{FF2B5EF4-FFF2-40B4-BE49-F238E27FC236}">
                <a16:creationId xmlns:a16="http://schemas.microsoft.com/office/drawing/2014/main" id="{7B09CB8F-276F-41BC-AE44-B5A6D960DB0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689977" y="3192499"/>
            <a:ext cx="1589586" cy="766104"/>
          </a:xfrm>
          <a:solidFill>
            <a:schemeClr val="accent3">
              <a:lumMod val="7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 b="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Dataset 2*</a:t>
            </a:r>
          </a:p>
        </p:txBody>
      </p:sp>
      <p:sp>
        <p:nvSpPr>
          <p:cNvPr id="41" name="Text Placeholder 5">
            <a:extLst>
              <a:ext uri="{FF2B5EF4-FFF2-40B4-BE49-F238E27FC236}">
                <a16:creationId xmlns:a16="http://schemas.microsoft.com/office/drawing/2014/main" id="{48A96DF3-DB76-4A03-B941-5B9B81A6E8F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689977" y="4693771"/>
            <a:ext cx="1589586" cy="766104"/>
          </a:xfrm>
          <a:solidFill>
            <a:schemeClr val="accent3">
              <a:lumMod val="7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 b="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Dataset 3*</a:t>
            </a:r>
          </a:p>
        </p:txBody>
      </p:sp>
      <p:sp>
        <p:nvSpPr>
          <p:cNvPr id="42" name="Right Arrow 29">
            <a:extLst>
              <a:ext uri="{FF2B5EF4-FFF2-40B4-BE49-F238E27FC236}">
                <a16:creationId xmlns:a16="http://schemas.microsoft.com/office/drawing/2014/main" id="{3531127F-59AF-45FF-9B27-4BE769B6DA90}"/>
              </a:ext>
            </a:extLst>
          </p:cNvPr>
          <p:cNvSpPr/>
          <p:nvPr userDrawn="1"/>
        </p:nvSpPr>
        <p:spPr>
          <a:xfrm>
            <a:off x="925719" y="1846646"/>
            <a:ext cx="1172890" cy="674131"/>
          </a:xfrm>
          <a:prstGeom prst="rightArrow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ight Arrow 30">
            <a:extLst>
              <a:ext uri="{FF2B5EF4-FFF2-40B4-BE49-F238E27FC236}">
                <a16:creationId xmlns:a16="http://schemas.microsoft.com/office/drawing/2014/main" id="{C102F00B-41E5-4579-A0AC-B8FB8CDC51F9}"/>
              </a:ext>
            </a:extLst>
          </p:cNvPr>
          <p:cNvSpPr/>
          <p:nvPr userDrawn="1"/>
        </p:nvSpPr>
        <p:spPr>
          <a:xfrm>
            <a:off x="925719" y="3261479"/>
            <a:ext cx="1172890" cy="674131"/>
          </a:xfrm>
          <a:prstGeom prst="rightArrow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ight Arrow 31">
            <a:extLst>
              <a:ext uri="{FF2B5EF4-FFF2-40B4-BE49-F238E27FC236}">
                <a16:creationId xmlns:a16="http://schemas.microsoft.com/office/drawing/2014/main" id="{26CC0898-A3CD-4BC1-9FA7-619BB0F65A76}"/>
              </a:ext>
            </a:extLst>
          </p:cNvPr>
          <p:cNvSpPr/>
          <p:nvPr userDrawn="1"/>
        </p:nvSpPr>
        <p:spPr>
          <a:xfrm>
            <a:off x="925719" y="4785744"/>
            <a:ext cx="1172890" cy="674131"/>
          </a:xfrm>
          <a:prstGeom prst="rightArrow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1">
            <a:extLst>
              <a:ext uri="{FF2B5EF4-FFF2-40B4-BE49-F238E27FC236}">
                <a16:creationId xmlns:a16="http://schemas.microsoft.com/office/drawing/2014/main" id="{282B8DB4-6AD3-4CA7-8C5A-35607AC061DB}"/>
              </a:ext>
            </a:extLst>
          </p:cNvPr>
          <p:cNvSpPr txBox="1"/>
          <p:nvPr userDrawn="1"/>
        </p:nvSpPr>
        <p:spPr>
          <a:xfrm>
            <a:off x="1007725" y="1999045"/>
            <a:ext cx="852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Action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7" name="TextBox 42">
            <a:extLst>
              <a:ext uri="{FF2B5EF4-FFF2-40B4-BE49-F238E27FC236}">
                <a16:creationId xmlns:a16="http://schemas.microsoft.com/office/drawing/2014/main" id="{24C79344-141C-4A12-B69A-C545C05821ED}"/>
              </a:ext>
            </a:extLst>
          </p:cNvPr>
          <p:cNvSpPr txBox="1"/>
          <p:nvPr userDrawn="1"/>
        </p:nvSpPr>
        <p:spPr>
          <a:xfrm>
            <a:off x="4012140" y="1245117"/>
            <a:ext cx="649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Flags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8" name="Isosceles Triangle 33">
            <a:extLst>
              <a:ext uri="{FF2B5EF4-FFF2-40B4-BE49-F238E27FC236}">
                <a16:creationId xmlns:a16="http://schemas.microsoft.com/office/drawing/2014/main" id="{A3D3BD7C-F9D3-4A5B-861B-CF0BA2479B45}"/>
              </a:ext>
            </a:extLst>
          </p:cNvPr>
          <p:cNvSpPr/>
          <p:nvPr userDrawn="1"/>
        </p:nvSpPr>
        <p:spPr>
          <a:xfrm rot="5400000">
            <a:off x="4013662" y="1030585"/>
            <a:ext cx="835503" cy="912517"/>
          </a:xfrm>
          <a:prstGeom prst="triangle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TextBox 19">
            <a:extLst>
              <a:ext uri="{FF2B5EF4-FFF2-40B4-BE49-F238E27FC236}">
                <a16:creationId xmlns:a16="http://schemas.microsoft.com/office/drawing/2014/main" id="{32AFF8EB-5F92-44AC-B8D2-E3DFB8208B41}"/>
              </a:ext>
            </a:extLst>
          </p:cNvPr>
          <p:cNvSpPr txBox="1"/>
          <p:nvPr userDrawn="1"/>
        </p:nvSpPr>
        <p:spPr>
          <a:xfrm>
            <a:off x="840644" y="136525"/>
            <a:ext cx="59541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400" b="1" dirty="0">
                <a:latin typeface="Abadi Extra Light" panose="020B0204020104020204" pitchFamily="34" charset="0"/>
              </a:rPr>
              <a:t>Data: </a:t>
            </a:r>
            <a:r>
              <a:rPr lang="en-GB" sz="2400" b="0" dirty="0">
                <a:latin typeface="Abadi Extra Light" panose="020B0204020104020204" pitchFamily="34" charset="0"/>
              </a:rPr>
              <a:t>(i</a:t>
            </a:r>
            <a:r>
              <a:rPr lang="en-GB" sz="2400" dirty="0">
                <a:latin typeface="Abadi Extra Light" panose="020B0204020104020204" pitchFamily="34" charset="0"/>
              </a:rPr>
              <a:t>ncl. code, </a:t>
            </a:r>
            <a:r>
              <a:rPr lang="nl-NL" sz="2400" dirty="0" err="1">
                <a:effectLst/>
                <a:latin typeface="Abadi Extra Light" panose="020B0204020104020204" pitchFamily="34" charset="0"/>
              </a:rPr>
              <a:t>models</a:t>
            </a:r>
            <a:r>
              <a:rPr lang="nl-NL" sz="2400" dirty="0">
                <a:effectLst/>
                <a:latin typeface="Abadi Extra Light" panose="020B0204020104020204" pitchFamily="34" charset="0"/>
              </a:rPr>
              <a:t>, design sketches, etc.</a:t>
            </a:r>
            <a:r>
              <a:rPr lang="en-GB" sz="2400" dirty="0">
                <a:latin typeface="Abadi Extra Light" panose="020B0204020104020204" pitchFamily="34" charset="0"/>
              </a:rPr>
              <a:t>)</a:t>
            </a:r>
            <a:endParaRPr lang="en-US" sz="2400" dirty="0">
              <a:latin typeface="Abadi Extra Light" panose="020B02040201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38199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9635D73D-BD39-455E-B5F0-2FC6FD2458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3227387" cy="365125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4B5BC8E5-2F45-4F64-914B-3D469AD580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43579-2101-4C6F-A808-99EB0857814B}" type="datetime1">
              <a:rPr lang="nl-NL" smtClean="0"/>
              <a:t>24-1-2022</a:t>
            </a:fld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88C2697-4825-4B51-8AF6-1A142A5057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ED902-D6D9-4EE0-97FF-47651DD2F3D6}" type="slidenum">
              <a:rPr lang="nl-NL" smtClean="0"/>
              <a:t>‹#›</a:t>
            </a:fld>
            <a:endParaRPr lang="nl-NL"/>
          </a:p>
        </p:txBody>
      </p:sp>
      <p:sp>
        <p:nvSpPr>
          <p:cNvPr id="16" name="TextBox 20">
            <a:extLst>
              <a:ext uri="{FF2B5EF4-FFF2-40B4-BE49-F238E27FC236}">
                <a16:creationId xmlns:a16="http://schemas.microsoft.com/office/drawing/2014/main" id="{9FD3CB04-243F-4928-BF42-AA182E3D6BCD}"/>
              </a:ext>
            </a:extLst>
          </p:cNvPr>
          <p:cNvSpPr txBox="1"/>
          <p:nvPr userDrawn="1"/>
        </p:nvSpPr>
        <p:spPr>
          <a:xfrm>
            <a:off x="7705374" y="105652"/>
            <a:ext cx="37070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Abadi Extra Light" panose="020B0204020104020204" pitchFamily="34" charset="0"/>
              </a:rPr>
              <a:t>Theme: </a:t>
            </a:r>
            <a:r>
              <a:rPr lang="en-GB" sz="2400" b="0" dirty="0">
                <a:latin typeface="Abadi Extra Light" panose="020B0204020104020204" pitchFamily="34" charset="0"/>
              </a:rPr>
              <a:t>File formats</a:t>
            </a:r>
            <a:endParaRPr lang="en-US" sz="2400" b="0" dirty="0">
              <a:latin typeface="Abadi Extra Light" panose="020B0204020104020204" pitchFamily="34" charset="0"/>
            </a:endParaRPr>
          </a:p>
        </p:txBody>
      </p:sp>
      <p:sp>
        <p:nvSpPr>
          <p:cNvPr id="44" name="Title 1">
            <a:extLst>
              <a:ext uri="{FF2B5EF4-FFF2-40B4-BE49-F238E27FC236}">
                <a16:creationId xmlns:a16="http://schemas.microsoft.com/office/drawing/2014/main" id="{B5179270-DDA6-405F-966E-51AA8E8B4967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-1635631" y="3231772"/>
            <a:ext cx="4114798" cy="394457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400" dirty="0">
                <a:latin typeface="Abadi Extra Light" panose="020B0204020104020204" pitchFamily="34" charset="0"/>
              </a:rPr>
              <a:t>DATASET</a:t>
            </a:r>
            <a:endParaRPr lang="en-US" sz="2400" dirty="0">
              <a:latin typeface="Abadi Extra Light" panose="020B0204020104020204" pitchFamily="34" charset="0"/>
            </a:endParaRP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2CB412F6-1D2D-49C4-93F8-73F22A282763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7498089" y="1621112"/>
            <a:ext cx="3855692" cy="1056250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>
            <a:noAutofit/>
          </a:bodyPr>
          <a:lstStyle>
            <a:lvl1pPr marL="0" indent="0">
              <a:buNone/>
              <a:defRPr sz="12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endParaRPr lang="en-US" dirty="0"/>
          </a:p>
        </p:txBody>
      </p:sp>
      <p:sp>
        <p:nvSpPr>
          <p:cNvPr id="25" name="Text Placeholder 23">
            <a:extLst>
              <a:ext uri="{FF2B5EF4-FFF2-40B4-BE49-F238E27FC236}">
                <a16:creationId xmlns:a16="http://schemas.microsoft.com/office/drawing/2014/main" id="{612D9BD2-607D-4B38-AF11-58B16A92C55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7498089" y="3048847"/>
            <a:ext cx="3855696" cy="1056250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>
            <a:noAutofit/>
          </a:bodyPr>
          <a:lstStyle>
            <a:lvl1pPr marL="0" indent="0">
              <a:buNone/>
              <a:defRPr sz="12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endParaRPr lang="en-US" dirty="0"/>
          </a:p>
        </p:txBody>
      </p:sp>
      <p:sp>
        <p:nvSpPr>
          <p:cNvPr id="28" name="Text Placeholder 23">
            <a:extLst>
              <a:ext uri="{FF2B5EF4-FFF2-40B4-BE49-F238E27FC236}">
                <a16:creationId xmlns:a16="http://schemas.microsoft.com/office/drawing/2014/main" id="{96829941-6ED5-4121-9DA1-EBE9B1896D53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7498089" y="4518747"/>
            <a:ext cx="3855698" cy="1061146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>
            <a:noAutofit/>
          </a:bodyPr>
          <a:lstStyle>
            <a:lvl1pPr marL="0" indent="0">
              <a:buNone/>
              <a:defRPr sz="12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endParaRPr lang="en-US" dirty="0"/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5E240067-BAEB-4198-987B-7482135D564F}"/>
              </a:ext>
            </a:extLst>
          </p:cNvPr>
          <p:cNvSpPr txBox="1"/>
          <p:nvPr userDrawn="1"/>
        </p:nvSpPr>
        <p:spPr>
          <a:xfrm>
            <a:off x="7498089" y="565301"/>
            <a:ext cx="38556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>
                <a:effectLst/>
                <a:latin typeface="+mn-lt"/>
              </a:rPr>
              <a:t>Q1. Are </a:t>
            </a:r>
            <a:r>
              <a:rPr lang="en-US" sz="1000" dirty="0">
                <a:effectLst/>
                <a:latin typeface="+mn-lt"/>
              </a:rPr>
              <a:t>your files in an open file format? Or, is the code in </a:t>
            </a:r>
            <a:r>
              <a:rPr lang="en-US" sz="1000">
                <a:effectLst/>
                <a:latin typeface="+mn-lt"/>
              </a:rPr>
              <a:t>an open</a:t>
            </a:r>
          </a:p>
          <a:p>
            <a:r>
              <a:rPr lang="en-US" sz="1000">
                <a:effectLst/>
                <a:latin typeface="+mn-lt"/>
              </a:rPr>
              <a:t>        programming </a:t>
            </a:r>
            <a:r>
              <a:rPr lang="en-US" sz="1000" dirty="0">
                <a:effectLst/>
                <a:latin typeface="+mn-lt"/>
              </a:rPr>
              <a:t>language?</a:t>
            </a:r>
          </a:p>
          <a:p>
            <a:r>
              <a:rPr lang="en-US" sz="1000">
                <a:effectLst/>
                <a:latin typeface="+mn-lt"/>
              </a:rPr>
              <a:t>Q2. </a:t>
            </a:r>
            <a:r>
              <a:rPr lang="en-US" sz="1000" dirty="0">
                <a:effectLst/>
                <a:latin typeface="+mn-lt"/>
              </a:rPr>
              <a:t>Can you convert the proprietary file formats to an </a:t>
            </a:r>
            <a:r>
              <a:rPr lang="en-US" sz="1000">
                <a:effectLst/>
                <a:latin typeface="+mn-lt"/>
              </a:rPr>
              <a:t>open file</a:t>
            </a:r>
          </a:p>
          <a:p>
            <a:r>
              <a:rPr lang="en-US" sz="1000">
                <a:effectLst/>
                <a:latin typeface="+mn-lt"/>
              </a:rPr>
              <a:t>       </a:t>
            </a:r>
            <a:r>
              <a:rPr lang="en-US" sz="1000" dirty="0">
                <a:effectLst/>
                <a:latin typeface="+mn-lt"/>
              </a:rPr>
              <a:t>format? If yes, to which open file format? </a:t>
            </a:r>
          </a:p>
          <a:p>
            <a:r>
              <a:rPr lang="en-US" sz="1000">
                <a:effectLst/>
                <a:latin typeface="+mn-lt"/>
              </a:rPr>
              <a:t>Q3. If </a:t>
            </a:r>
            <a:r>
              <a:rPr lang="en-US" sz="1000" dirty="0">
                <a:effectLst/>
                <a:latin typeface="+mn-lt"/>
              </a:rPr>
              <a:t>the data/code is in a proprietary format</a:t>
            </a:r>
            <a:r>
              <a:rPr lang="en-US" sz="1000">
                <a:effectLst/>
                <a:latin typeface="+mn-lt"/>
              </a:rPr>
              <a:t>, what</a:t>
            </a:r>
          </a:p>
          <a:p>
            <a:r>
              <a:rPr lang="en-US" sz="1000">
                <a:effectLst/>
                <a:latin typeface="+mn-lt"/>
              </a:rPr>
              <a:t>        </a:t>
            </a:r>
            <a:r>
              <a:rPr lang="en-US" sz="1000" dirty="0">
                <a:effectLst/>
                <a:latin typeface="+mn-lt"/>
              </a:rPr>
              <a:t>information/software would others need to re-use the data/code?</a:t>
            </a:r>
          </a:p>
        </p:txBody>
      </p:sp>
      <p:cxnSp>
        <p:nvCxnSpPr>
          <p:cNvPr id="33" name="Rechte verbindingslijn 32">
            <a:extLst>
              <a:ext uri="{FF2B5EF4-FFF2-40B4-BE49-F238E27FC236}">
                <a16:creationId xmlns:a16="http://schemas.microsoft.com/office/drawing/2014/main" id="{FAC86626-4ED3-496C-8C2E-DC828EDE58AB}"/>
              </a:ext>
            </a:extLst>
          </p:cNvPr>
          <p:cNvCxnSpPr/>
          <p:nvPr userDrawn="1"/>
        </p:nvCxnSpPr>
        <p:spPr>
          <a:xfrm>
            <a:off x="6964452" y="208245"/>
            <a:ext cx="0" cy="5559214"/>
          </a:xfrm>
          <a:prstGeom prst="line">
            <a:avLst/>
          </a:prstGeom>
          <a:ln w="28575">
            <a:prstDash val="sysDot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36" name="Text Placeholder 5">
            <a:extLst>
              <a:ext uri="{FF2B5EF4-FFF2-40B4-BE49-F238E27FC236}">
                <a16:creationId xmlns:a16="http://schemas.microsoft.com/office/drawing/2014/main" id="{E21F4849-F0C7-4D3F-8043-CDAAFCE2610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180186" y="4518747"/>
            <a:ext cx="2208931" cy="1059093"/>
          </a:xfrm>
          <a:solidFill>
            <a:schemeClr val="accent3">
              <a:lumMod val="40000"/>
              <a:lumOff val="60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 b="0" i="1" u="none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Description of data 3*</a:t>
            </a:r>
          </a:p>
        </p:txBody>
      </p:sp>
      <p:sp>
        <p:nvSpPr>
          <p:cNvPr id="37" name="Text Placeholder 5">
            <a:extLst>
              <a:ext uri="{FF2B5EF4-FFF2-40B4-BE49-F238E27FC236}">
                <a16:creationId xmlns:a16="http://schemas.microsoft.com/office/drawing/2014/main" id="{DFF495CE-2992-4642-A6BC-E90061A244CC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180186" y="3046004"/>
            <a:ext cx="2208931" cy="1059093"/>
          </a:xfrm>
          <a:solidFill>
            <a:schemeClr val="accent3">
              <a:lumMod val="40000"/>
              <a:lumOff val="60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 b="0" i="1" u="none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Description of data 2*</a:t>
            </a:r>
          </a:p>
        </p:txBody>
      </p:sp>
      <p:sp>
        <p:nvSpPr>
          <p:cNvPr id="38" name="Text Placeholder 5">
            <a:extLst>
              <a:ext uri="{FF2B5EF4-FFF2-40B4-BE49-F238E27FC236}">
                <a16:creationId xmlns:a16="http://schemas.microsoft.com/office/drawing/2014/main" id="{2EACDEEB-81EF-4BDD-9AB5-D6FF23C308CF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180187" y="1621112"/>
            <a:ext cx="2208931" cy="1059093"/>
          </a:xfrm>
          <a:solidFill>
            <a:schemeClr val="accent3">
              <a:lumMod val="40000"/>
              <a:lumOff val="60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 b="0" i="1" u="none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Description of data 1*</a:t>
            </a:r>
          </a:p>
        </p:txBody>
      </p:sp>
      <p:sp>
        <p:nvSpPr>
          <p:cNvPr id="39" name="Text Placeholder 5">
            <a:extLst>
              <a:ext uri="{FF2B5EF4-FFF2-40B4-BE49-F238E27FC236}">
                <a16:creationId xmlns:a16="http://schemas.microsoft.com/office/drawing/2014/main" id="{EEF3290E-0B3A-409C-8CD3-05542DA1707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89977" y="1754673"/>
            <a:ext cx="1589586" cy="766104"/>
          </a:xfrm>
          <a:solidFill>
            <a:schemeClr val="accent3">
              <a:lumMod val="7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 b="0" i="1" u="none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Dataset 1*</a:t>
            </a:r>
          </a:p>
        </p:txBody>
      </p:sp>
      <p:sp>
        <p:nvSpPr>
          <p:cNvPr id="40" name="Text Placeholder 5">
            <a:extLst>
              <a:ext uri="{FF2B5EF4-FFF2-40B4-BE49-F238E27FC236}">
                <a16:creationId xmlns:a16="http://schemas.microsoft.com/office/drawing/2014/main" id="{7B09CB8F-276F-41BC-AE44-B5A6D960DB0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689977" y="3192499"/>
            <a:ext cx="1589586" cy="766104"/>
          </a:xfrm>
          <a:solidFill>
            <a:schemeClr val="accent3">
              <a:lumMod val="7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 b="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Dataset 2*</a:t>
            </a:r>
          </a:p>
        </p:txBody>
      </p:sp>
      <p:sp>
        <p:nvSpPr>
          <p:cNvPr id="41" name="Text Placeholder 5">
            <a:extLst>
              <a:ext uri="{FF2B5EF4-FFF2-40B4-BE49-F238E27FC236}">
                <a16:creationId xmlns:a16="http://schemas.microsoft.com/office/drawing/2014/main" id="{48A96DF3-DB76-4A03-B941-5B9B81A6E8F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689977" y="4693771"/>
            <a:ext cx="1589586" cy="766104"/>
          </a:xfrm>
          <a:solidFill>
            <a:schemeClr val="accent3">
              <a:lumMod val="7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 b="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Dataset 3*</a:t>
            </a:r>
          </a:p>
        </p:txBody>
      </p:sp>
      <p:sp>
        <p:nvSpPr>
          <p:cNvPr id="42" name="Right Arrow 29">
            <a:extLst>
              <a:ext uri="{FF2B5EF4-FFF2-40B4-BE49-F238E27FC236}">
                <a16:creationId xmlns:a16="http://schemas.microsoft.com/office/drawing/2014/main" id="{3531127F-59AF-45FF-9B27-4BE769B6DA90}"/>
              </a:ext>
            </a:extLst>
          </p:cNvPr>
          <p:cNvSpPr/>
          <p:nvPr userDrawn="1"/>
        </p:nvSpPr>
        <p:spPr>
          <a:xfrm>
            <a:off x="925719" y="1846646"/>
            <a:ext cx="1172890" cy="674131"/>
          </a:xfrm>
          <a:prstGeom prst="rightArrow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ight Arrow 30">
            <a:extLst>
              <a:ext uri="{FF2B5EF4-FFF2-40B4-BE49-F238E27FC236}">
                <a16:creationId xmlns:a16="http://schemas.microsoft.com/office/drawing/2014/main" id="{C102F00B-41E5-4579-A0AC-B8FB8CDC51F9}"/>
              </a:ext>
            </a:extLst>
          </p:cNvPr>
          <p:cNvSpPr/>
          <p:nvPr userDrawn="1"/>
        </p:nvSpPr>
        <p:spPr>
          <a:xfrm>
            <a:off x="925719" y="3261479"/>
            <a:ext cx="1172890" cy="674131"/>
          </a:xfrm>
          <a:prstGeom prst="rightArrow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ight Arrow 31">
            <a:extLst>
              <a:ext uri="{FF2B5EF4-FFF2-40B4-BE49-F238E27FC236}">
                <a16:creationId xmlns:a16="http://schemas.microsoft.com/office/drawing/2014/main" id="{26CC0898-A3CD-4BC1-9FA7-619BB0F65A76}"/>
              </a:ext>
            </a:extLst>
          </p:cNvPr>
          <p:cNvSpPr/>
          <p:nvPr userDrawn="1"/>
        </p:nvSpPr>
        <p:spPr>
          <a:xfrm>
            <a:off x="925719" y="4785744"/>
            <a:ext cx="1172890" cy="674131"/>
          </a:xfrm>
          <a:prstGeom prst="rightArrow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1">
            <a:extLst>
              <a:ext uri="{FF2B5EF4-FFF2-40B4-BE49-F238E27FC236}">
                <a16:creationId xmlns:a16="http://schemas.microsoft.com/office/drawing/2014/main" id="{282B8DB4-6AD3-4CA7-8C5A-35607AC061DB}"/>
              </a:ext>
            </a:extLst>
          </p:cNvPr>
          <p:cNvSpPr txBox="1"/>
          <p:nvPr userDrawn="1"/>
        </p:nvSpPr>
        <p:spPr>
          <a:xfrm>
            <a:off x="1007725" y="1999045"/>
            <a:ext cx="852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Action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7" name="TextBox 42">
            <a:extLst>
              <a:ext uri="{FF2B5EF4-FFF2-40B4-BE49-F238E27FC236}">
                <a16:creationId xmlns:a16="http://schemas.microsoft.com/office/drawing/2014/main" id="{24C79344-141C-4A12-B69A-C545C05821ED}"/>
              </a:ext>
            </a:extLst>
          </p:cNvPr>
          <p:cNvSpPr txBox="1"/>
          <p:nvPr userDrawn="1"/>
        </p:nvSpPr>
        <p:spPr>
          <a:xfrm>
            <a:off x="4012140" y="1245117"/>
            <a:ext cx="649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Flags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8" name="Isosceles Triangle 33">
            <a:extLst>
              <a:ext uri="{FF2B5EF4-FFF2-40B4-BE49-F238E27FC236}">
                <a16:creationId xmlns:a16="http://schemas.microsoft.com/office/drawing/2014/main" id="{A3D3BD7C-F9D3-4A5B-861B-CF0BA2479B45}"/>
              </a:ext>
            </a:extLst>
          </p:cNvPr>
          <p:cNvSpPr/>
          <p:nvPr userDrawn="1"/>
        </p:nvSpPr>
        <p:spPr>
          <a:xfrm rot="5400000">
            <a:off x="4013662" y="1030585"/>
            <a:ext cx="835503" cy="912517"/>
          </a:xfrm>
          <a:prstGeom prst="triangle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TextBox 19">
            <a:extLst>
              <a:ext uri="{FF2B5EF4-FFF2-40B4-BE49-F238E27FC236}">
                <a16:creationId xmlns:a16="http://schemas.microsoft.com/office/drawing/2014/main" id="{5E1F1EB4-B6C2-450B-847C-761E793A4919}"/>
              </a:ext>
            </a:extLst>
          </p:cNvPr>
          <p:cNvSpPr txBox="1"/>
          <p:nvPr userDrawn="1"/>
        </p:nvSpPr>
        <p:spPr>
          <a:xfrm>
            <a:off x="840644" y="136525"/>
            <a:ext cx="59541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400" b="1" dirty="0">
                <a:latin typeface="Abadi Extra Light" panose="020B0204020104020204" pitchFamily="34" charset="0"/>
              </a:rPr>
              <a:t>Data: </a:t>
            </a:r>
            <a:r>
              <a:rPr lang="en-GB" sz="2400" b="0" dirty="0">
                <a:latin typeface="Abadi Extra Light" panose="020B0204020104020204" pitchFamily="34" charset="0"/>
              </a:rPr>
              <a:t>(i</a:t>
            </a:r>
            <a:r>
              <a:rPr lang="en-GB" sz="2400" dirty="0">
                <a:latin typeface="Abadi Extra Light" panose="020B0204020104020204" pitchFamily="34" charset="0"/>
              </a:rPr>
              <a:t>ncl. code, </a:t>
            </a:r>
            <a:r>
              <a:rPr lang="nl-NL" sz="2400" dirty="0" err="1">
                <a:effectLst/>
                <a:latin typeface="Abadi Extra Light" panose="020B0204020104020204" pitchFamily="34" charset="0"/>
              </a:rPr>
              <a:t>models</a:t>
            </a:r>
            <a:r>
              <a:rPr lang="nl-NL" sz="2400" dirty="0">
                <a:effectLst/>
                <a:latin typeface="Abadi Extra Light" panose="020B0204020104020204" pitchFamily="34" charset="0"/>
              </a:rPr>
              <a:t>, design sketches, etc.</a:t>
            </a:r>
            <a:r>
              <a:rPr lang="en-GB" sz="2400" dirty="0">
                <a:latin typeface="Abadi Extra Light" panose="020B0204020104020204" pitchFamily="34" charset="0"/>
              </a:rPr>
              <a:t>)</a:t>
            </a:r>
            <a:endParaRPr lang="en-US" sz="2400" dirty="0">
              <a:latin typeface="Abadi Extra Light" panose="020B02040201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40352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9635D73D-BD39-455E-B5F0-2FC6FD2458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3227387" cy="365125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4B5BC8E5-2F45-4F64-914B-3D469AD580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43579-2101-4C6F-A808-99EB0857814B}" type="datetime1">
              <a:rPr lang="nl-NL" smtClean="0"/>
              <a:t>24-1-2022</a:t>
            </a:fld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88C2697-4825-4B51-8AF6-1A142A5057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ED902-D6D9-4EE0-97FF-47651DD2F3D6}" type="slidenum">
              <a:rPr lang="nl-NL" smtClean="0"/>
              <a:t>‹#›</a:t>
            </a:fld>
            <a:endParaRPr lang="nl-NL"/>
          </a:p>
        </p:txBody>
      </p:sp>
      <p:sp>
        <p:nvSpPr>
          <p:cNvPr id="44" name="Title 1">
            <a:extLst>
              <a:ext uri="{FF2B5EF4-FFF2-40B4-BE49-F238E27FC236}">
                <a16:creationId xmlns:a16="http://schemas.microsoft.com/office/drawing/2014/main" id="{B5179270-DDA6-405F-966E-51AA8E8B4967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-1635631" y="3231772"/>
            <a:ext cx="4114798" cy="394457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400" dirty="0">
                <a:latin typeface="Abadi Extra Light" panose="020B0204020104020204" pitchFamily="34" charset="0"/>
              </a:rPr>
              <a:t>DATASET</a:t>
            </a:r>
            <a:endParaRPr lang="en-US" sz="2400" dirty="0">
              <a:latin typeface="Abadi Extra Light" panose="020B0204020104020204" pitchFamily="34" charset="0"/>
            </a:endParaRP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2CB412F6-1D2D-49C4-93F8-73F22A282763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7498089" y="1621112"/>
            <a:ext cx="3855692" cy="1056249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>
            <a:noAutofit/>
          </a:bodyPr>
          <a:lstStyle>
            <a:lvl1pPr>
              <a:defRPr sz="12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endParaRPr lang="en-US" dirty="0"/>
          </a:p>
        </p:txBody>
      </p:sp>
      <p:sp>
        <p:nvSpPr>
          <p:cNvPr id="28" name="Text Placeholder 23">
            <a:extLst>
              <a:ext uri="{FF2B5EF4-FFF2-40B4-BE49-F238E27FC236}">
                <a16:creationId xmlns:a16="http://schemas.microsoft.com/office/drawing/2014/main" id="{96829941-6ED5-4121-9DA1-EBE9B1896D53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7498089" y="3061555"/>
            <a:ext cx="3855689" cy="1056249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>
            <a:noAutofit/>
          </a:bodyPr>
          <a:lstStyle>
            <a:lvl1pPr>
              <a:defRPr sz="12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endParaRPr lang="en-US" dirty="0"/>
          </a:p>
        </p:txBody>
      </p:sp>
      <p:sp>
        <p:nvSpPr>
          <p:cNvPr id="35" name="Text Placeholder 23">
            <a:extLst>
              <a:ext uri="{FF2B5EF4-FFF2-40B4-BE49-F238E27FC236}">
                <a16:creationId xmlns:a16="http://schemas.microsoft.com/office/drawing/2014/main" id="{1BE2461F-F307-498D-9517-1AFE0730EBCD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7498088" y="4521666"/>
            <a:ext cx="3855685" cy="1056249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>
            <a:noAutofit/>
          </a:bodyPr>
          <a:lstStyle>
            <a:lvl1pPr>
              <a:defRPr sz="12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endParaRPr lang="en-US" dirty="0"/>
          </a:p>
        </p:txBody>
      </p:sp>
      <p:cxnSp>
        <p:nvCxnSpPr>
          <p:cNvPr id="36" name="Rechte verbindingslijn 35">
            <a:extLst>
              <a:ext uri="{FF2B5EF4-FFF2-40B4-BE49-F238E27FC236}">
                <a16:creationId xmlns:a16="http://schemas.microsoft.com/office/drawing/2014/main" id="{CBF57A33-E222-45AF-9213-5D0F328E0FB2}"/>
              </a:ext>
            </a:extLst>
          </p:cNvPr>
          <p:cNvCxnSpPr/>
          <p:nvPr userDrawn="1"/>
        </p:nvCxnSpPr>
        <p:spPr>
          <a:xfrm>
            <a:off x="6969667" y="208245"/>
            <a:ext cx="0" cy="5559214"/>
          </a:xfrm>
          <a:prstGeom prst="line">
            <a:avLst/>
          </a:prstGeom>
          <a:ln w="28575">
            <a:prstDash val="sysDot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" name="Tekstvak 1">
            <a:extLst>
              <a:ext uri="{FF2B5EF4-FFF2-40B4-BE49-F238E27FC236}">
                <a16:creationId xmlns:a16="http://schemas.microsoft.com/office/drawing/2014/main" id="{F107BC1A-4292-4ED6-BB88-97B8D1EC3769}"/>
              </a:ext>
            </a:extLst>
          </p:cNvPr>
          <p:cNvSpPr txBox="1"/>
          <p:nvPr userDrawn="1"/>
        </p:nvSpPr>
        <p:spPr>
          <a:xfrm>
            <a:off x="7498088" y="567317"/>
            <a:ext cx="397431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rtl="0" fontAlgn="base">
              <a:spcBef>
                <a:spcPts val="0"/>
              </a:spcBef>
              <a:spcAft>
                <a:spcPts val="0"/>
              </a:spcAft>
              <a:buFont typeface="+mj-lt"/>
              <a:buNone/>
            </a:pPr>
            <a:r>
              <a:rPr lang="en-US" sz="1000" b="0" i="0">
                <a:solidFill>
                  <a:schemeClr val="tx1"/>
                </a:solidFill>
                <a:effectLst/>
                <a:latin typeface="+mn-lt"/>
              </a:rPr>
              <a:t>Q1.  Who </a:t>
            </a:r>
            <a:r>
              <a:rPr lang="en-US" sz="1000" b="0" i="0" dirty="0">
                <a:solidFill>
                  <a:schemeClr val="tx1"/>
                </a:solidFill>
                <a:effectLst/>
                <a:latin typeface="+mn-lt"/>
              </a:rPr>
              <a:t>will have access to this dataset during the project?</a:t>
            </a:r>
          </a:p>
          <a:p>
            <a:pPr marL="0" indent="0" rtl="0" fontAlgn="base">
              <a:spcBef>
                <a:spcPts val="0"/>
              </a:spcBef>
              <a:spcAft>
                <a:spcPts val="0"/>
              </a:spcAft>
              <a:buFont typeface="+mj-lt"/>
              <a:buNone/>
            </a:pPr>
            <a:r>
              <a:rPr lang="en-US" sz="1000" b="0" i="0">
                <a:solidFill>
                  <a:schemeClr val="tx1"/>
                </a:solidFill>
                <a:effectLst/>
                <a:latin typeface="+mn-lt"/>
              </a:rPr>
              <a:t>Q2.  If </a:t>
            </a:r>
            <a:r>
              <a:rPr lang="en-US" sz="1000" b="0" i="0" dirty="0">
                <a:solidFill>
                  <a:schemeClr val="tx1"/>
                </a:solidFill>
                <a:effectLst/>
                <a:latin typeface="+mn-lt"/>
              </a:rPr>
              <a:t>others than you will have access to the dataset during the </a:t>
            </a:r>
            <a:r>
              <a:rPr lang="en-US" sz="1000" b="0" i="0">
                <a:solidFill>
                  <a:schemeClr val="tx1"/>
                </a:solidFill>
                <a:effectLst/>
                <a:latin typeface="+mn-lt"/>
              </a:rPr>
              <a:t>project,</a:t>
            </a:r>
          </a:p>
          <a:p>
            <a:pPr marL="0" indent="0" rtl="0" fontAlgn="base">
              <a:spcBef>
                <a:spcPts val="0"/>
              </a:spcBef>
              <a:spcAft>
                <a:spcPts val="0"/>
              </a:spcAft>
              <a:buFont typeface="+mj-lt"/>
              <a:buNone/>
            </a:pPr>
            <a:r>
              <a:rPr lang="en-US" sz="1000" b="0" i="0">
                <a:solidFill>
                  <a:schemeClr val="tx1"/>
                </a:solidFill>
                <a:effectLst/>
                <a:latin typeface="+mn-lt"/>
              </a:rPr>
              <a:t>         </a:t>
            </a:r>
            <a:r>
              <a:rPr lang="en-US" sz="1000" b="0" i="0" dirty="0">
                <a:solidFill>
                  <a:schemeClr val="tx1"/>
                </a:solidFill>
                <a:effectLst/>
                <a:latin typeface="+mn-lt"/>
              </a:rPr>
              <a:t>how will you share the data?</a:t>
            </a:r>
          </a:p>
          <a:p>
            <a:pPr marL="0" indent="0" rtl="0" fontAlgn="base">
              <a:spcBef>
                <a:spcPts val="0"/>
              </a:spcBef>
              <a:spcAft>
                <a:spcPts val="0"/>
              </a:spcAft>
              <a:buFont typeface="+mj-lt"/>
              <a:buNone/>
            </a:pPr>
            <a:r>
              <a:rPr lang="en-US" sz="1000" b="0" i="0">
                <a:solidFill>
                  <a:schemeClr val="tx1"/>
                </a:solidFill>
                <a:effectLst/>
                <a:latin typeface="+mn-lt"/>
              </a:rPr>
              <a:t>Q3.  At </a:t>
            </a:r>
            <a:r>
              <a:rPr lang="en-US" sz="1000" b="0" i="0" dirty="0">
                <a:solidFill>
                  <a:schemeClr val="tx1"/>
                </a:solidFill>
                <a:effectLst/>
                <a:latin typeface="+mn-lt"/>
              </a:rPr>
              <a:t>the end of the project this dataset can be: ‘open’, </a:t>
            </a:r>
            <a:r>
              <a:rPr lang="en-US" sz="1000" b="0" i="0">
                <a:solidFill>
                  <a:schemeClr val="tx1"/>
                </a:solidFill>
                <a:effectLst/>
                <a:latin typeface="+mn-lt"/>
              </a:rPr>
              <a:t>‘restricted</a:t>
            </a:r>
          </a:p>
          <a:p>
            <a:pPr marL="0" indent="0" rtl="0" fontAlgn="base">
              <a:spcBef>
                <a:spcPts val="0"/>
              </a:spcBef>
              <a:spcAft>
                <a:spcPts val="0"/>
              </a:spcAft>
              <a:buFont typeface="+mj-lt"/>
              <a:buNone/>
            </a:pPr>
            <a:r>
              <a:rPr lang="en-US" sz="1000" b="0" i="0">
                <a:solidFill>
                  <a:schemeClr val="tx1"/>
                </a:solidFill>
                <a:effectLst/>
                <a:latin typeface="+mn-lt"/>
              </a:rPr>
              <a:t>         </a:t>
            </a:r>
            <a:r>
              <a:rPr lang="en-US" sz="1000" b="0" i="0" dirty="0">
                <a:solidFill>
                  <a:schemeClr val="tx1"/>
                </a:solidFill>
                <a:effectLst/>
                <a:latin typeface="+mn-lt"/>
              </a:rPr>
              <a:t>access’ or ‘restricted access with public metadata’?</a:t>
            </a:r>
            <a:endParaRPr lang="en-US" sz="1000" b="0" i="0" u="none" strike="noStrike" dirty="0"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0" name="TextBox 20">
            <a:extLst>
              <a:ext uri="{FF2B5EF4-FFF2-40B4-BE49-F238E27FC236}">
                <a16:creationId xmlns:a16="http://schemas.microsoft.com/office/drawing/2014/main" id="{121A9F01-3125-454F-B8A8-61751E3F0A1B}"/>
              </a:ext>
            </a:extLst>
          </p:cNvPr>
          <p:cNvSpPr txBox="1"/>
          <p:nvPr userDrawn="1"/>
        </p:nvSpPr>
        <p:spPr>
          <a:xfrm>
            <a:off x="6288023" y="105652"/>
            <a:ext cx="59039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Abadi Extra Light" panose="020B0204020104020204" pitchFamily="34" charset="0"/>
              </a:rPr>
              <a:t>Theme: </a:t>
            </a:r>
            <a:r>
              <a:rPr lang="en-GB" sz="2400" b="0" dirty="0">
                <a:latin typeface="Abadi Extra Light" panose="020B0204020104020204" pitchFamily="34" charset="0"/>
              </a:rPr>
              <a:t>Access</a:t>
            </a:r>
            <a:endParaRPr lang="en-US" sz="2400" b="0" dirty="0">
              <a:latin typeface="Abadi Extra Light" panose="020B0204020104020204" pitchFamily="34" charset="0"/>
            </a:endParaRPr>
          </a:p>
        </p:txBody>
      </p:sp>
      <p:sp>
        <p:nvSpPr>
          <p:cNvPr id="49" name="Text Placeholder 5">
            <a:extLst>
              <a:ext uri="{FF2B5EF4-FFF2-40B4-BE49-F238E27FC236}">
                <a16:creationId xmlns:a16="http://schemas.microsoft.com/office/drawing/2014/main" id="{47DE46A8-E29B-43F5-941B-1A86768B0CD4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180186" y="4518747"/>
            <a:ext cx="2208931" cy="1059093"/>
          </a:xfrm>
          <a:solidFill>
            <a:schemeClr val="accent3">
              <a:lumMod val="40000"/>
              <a:lumOff val="60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 b="0" i="1" u="none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Description of data 3*</a:t>
            </a:r>
          </a:p>
        </p:txBody>
      </p:sp>
      <p:sp>
        <p:nvSpPr>
          <p:cNvPr id="50" name="Text Placeholder 5">
            <a:extLst>
              <a:ext uri="{FF2B5EF4-FFF2-40B4-BE49-F238E27FC236}">
                <a16:creationId xmlns:a16="http://schemas.microsoft.com/office/drawing/2014/main" id="{5FF15DE9-BF7D-47C4-9F87-3BC5D348444C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180186" y="3046004"/>
            <a:ext cx="2208931" cy="1059093"/>
          </a:xfrm>
          <a:solidFill>
            <a:schemeClr val="accent3">
              <a:lumMod val="40000"/>
              <a:lumOff val="60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 b="0" i="1" u="none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Description of data 2*</a:t>
            </a:r>
          </a:p>
        </p:txBody>
      </p:sp>
      <p:sp>
        <p:nvSpPr>
          <p:cNvPr id="51" name="Text Placeholder 5">
            <a:extLst>
              <a:ext uri="{FF2B5EF4-FFF2-40B4-BE49-F238E27FC236}">
                <a16:creationId xmlns:a16="http://schemas.microsoft.com/office/drawing/2014/main" id="{28DF8B1A-28F1-4E19-8CE6-E73EE7276BF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180187" y="1621112"/>
            <a:ext cx="2208931" cy="1059093"/>
          </a:xfrm>
          <a:solidFill>
            <a:schemeClr val="accent3">
              <a:lumMod val="40000"/>
              <a:lumOff val="60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 b="0" i="1" u="none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Description of data 1*</a:t>
            </a:r>
          </a:p>
        </p:txBody>
      </p:sp>
      <p:sp>
        <p:nvSpPr>
          <p:cNvPr id="52" name="Text Placeholder 5">
            <a:extLst>
              <a:ext uri="{FF2B5EF4-FFF2-40B4-BE49-F238E27FC236}">
                <a16:creationId xmlns:a16="http://schemas.microsoft.com/office/drawing/2014/main" id="{1196FB84-E268-4C2D-8281-E804F3FFADF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89977" y="1754673"/>
            <a:ext cx="1589586" cy="766104"/>
          </a:xfrm>
          <a:solidFill>
            <a:schemeClr val="accent3">
              <a:lumMod val="7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 b="0" i="1" u="none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Dataset 1*</a:t>
            </a:r>
          </a:p>
        </p:txBody>
      </p:sp>
      <p:sp>
        <p:nvSpPr>
          <p:cNvPr id="53" name="Text Placeholder 5">
            <a:extLst>
              <a:ext uri="{FF2B5EF4-FFF2-40B4-BE49-F238E27FC236}">
                <a16:creationId xmlns:a16="http://schemas.microsoft.com/office/drawing/2014/main" id="{087874EB-0EC4-4E0D-ADB0-FA3DF7B96A9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689977" y="3192499"/>
            <a:ext cx="1589586" cy="766104"/>
          </a:xfrm>
          <a:solidFill>
            <a:schemeClr val="accent3">
              <a:lumMod val="7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 b="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Dataset 2*</a:t>
            </a:r>
          </a:p>
        </p:txBody>
      </p:sp>
      <p:sp>
        <p:nvSpPr>
          <p:cNvPr id="54" name="Text Placeholder 5">
            <a:extLst>
              <a:ext uri="{FF2B5EF4-FFF2-40B4-BE49-F238E27FC236}">
                <a16:creationId xmlns:a16="http://schemas.microsoft.com/office/drawing/2014/main" id="{DE0815C9-56A7-4E0D-82A3-DB24FC8FA75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689977" y="4693771"/>
            <a:ext cx="1589586" cy="766104"/>
          </a:xfrm>
          <a:solidFill>
            <a:schemeClr val="accent3">
              <a:lumMod val="7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 b="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Dataset 3*</a:t>
            </a:r>
          </a:p>
        </p:txBody>
      </p:sp>
      <p:sp>
        <p:nvSpPr>
          <p:cNvPr id="55" name="Right Arrow 29">
            <a:extLst>
              <a:ext uri="{FF2B5EF4-FFF2-40B4-BE49-F238E27FC236}">
                <a16:creationId xmlns:a16="http://schemas.microsoft.com/office/drawing/2014/main" id="{B14CA55B-76B1-4932-B18C-38CDE9739B4E}"/>
              </a:ext>
            </a:extLst>
          </p:cNvPr>
          <p:cNvSpPr/>
          <p:nvPr userDrawn="1"/>
        </p:nvSpPr>
        <p:spPr>
          <a:xfrm>
            <a:off x="925719" y="1846646"/>
            <a:ext cx="1172890" cy="674131"/>
          </a:xfrm>
          <a:prstGeom prst="rightArrow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ight Arrow 30">
            <a:extLst>
              <a:ext uri="{FF2B5EF4-FFF2-40B4-BE49-F238E27FC236}">
                <a16:creationId xmlns:a16="http://schemas.microsoft.com/office/drawing/2014/main" id="{CA0FA84D-361E-40D3-83A0-20B4A93E0AA5}"/>
              </a:ext>
            </a:extLst>
          </p:cNvPr>
          <p:cNvSpPr/>
          <p:nvPr userDrawn="1"/>
        </p:nvSpPr>
        <p:spPr>
          <a:xfrm>
            <a:off x="925719" y="3261479"/>
            <a:ext cx="1172890" cy="674131"/>
          </a:xfrm>
          <a:prstGeom prst="rightArrow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ight Arrow 31">
            <a:extLst>
              <a:ext uri="{FF2B5EF4-FFF2-40B4-BE49-F238E27FC236}">
                <a16:creationId xmlns:a16="http://schemas.microsoft.com/office/drawing/2014/main" id="{FB85AF83-862F-437D-8493-44B21E54E04D}"/>
              </a:ext>
            </a:extLst>
          </p:cNvPr>
          <p:cNvSpPr/>
          <p:nvPr userDrawn="1"/>
        </p:nvSpPr>
        <p:spPr>
          <a:xfrm>
            <a:off x="925719" y="4785744"/>
            <a:ext cx="1172890" cy="674131"/>
          </a:xfrm>
          <a:prstGeom prst="rightArrow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Box 41">
            <a:extLst>
              <a:ext uri="{FF2B5EF4-FFF2-40B4-BE49-F238E27FC236}">
                <a16:creationId xmlns:a16="http://schemas.microsoft.com/office/drawing/2014/main" id="{281D74E4-C27E-4FE5-9AC2-DF9841E6388F}"/>
              </a:ext>
            </a:extLst>
          </p:cNvPr>
          <p:cNvSpPr txBox="1"/>
          <p:nvPr userDrawn="1"/>
        </p:nvSpPr>
        <p:spPr>
          <a:xfrm>
            <a:off x="1007725" y="1999045"/>
            <a:ext cx="852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Action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9" name="TextBox 42">
            <a:extLst>
              <a:ext uri="{FF2B5EF4-FFF2-40B4-BE49-F238E27FC236}">
                <a16:creationId xmlns:a16="http://schemas.microsoft.com/office/drawing/2014/main" id="{580325D9-0438-4DE3-B0B9-91D3D5C40F63}"/>
              </a:ext>
            </a:extLst>
          </p:cNvPr>
          <p:cNvSpPr txBox="1"/>
          <p:nvPr userDrawn="1"/>
        </p:nvSpPr>
        <p:spPr>
          <a:xfrm>
            <a:off x="4012140" y="1245117"/>
            <a:ext cx="649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Flags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0" name="Isosceles Triangle 33">
            <a:extLst>
              <a:ext uri="{FF2B5EF4-FFF2-40B4-BE49-F238E27FC236}">
                <a16:creationId xmlns:a16="http://schemas.microsoft.com/office/drawing/2014/main" id="{63161DB0-F9F9-4878-8100-E3F76C02D2BD}"/>
              </a:ext>
            </a:extLst>
          </p:cNvPr>
          <p:cNvSpPr/>
          <p:nvPr userDrawn="1"/>
        </p:nvSpPr>
        <p:spPr>
          <a:xfrm rot="5400000">
            <a:off x="4013662" y="1030585"/>
            <a:ext cx="835503" cy="912517"/>
          </a:xfrm>
          <a:prstGeom prst="triangle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extBox 19">
            <a:extLst>
              <a:ext uri="{FF2B5EF4-FFF2-40B4-BE49-F238E27FC236}">
                <a16:creationId xmlns:a16="http://schemas.microsoft.com/office/drawing/2014/main" id="{A7B29BFC-17DF-4A74-9590-9A1A9990D492}"/>
              </a:ext>
            </a:extLst>
          </p:cNvPr>
          <p:cNvSpPr txBox="1"/>
          <p:nvPr userDrawn="1"/>
        </p:nvSpPr>
        <p:spPr>
          <a:xfrm>
            <a:off x="840644" y="136525"/>
            <a:ext cx="59541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400" b="1" dirty="0">
                <a:latin typeface="Abadi Extra Light" panose="020B0204020104020204" pitchFamily="34" charset="0"/>
              </a:rPr>
              <a:t>Data: </a:t>
            </a:r>
            <a:r>
              <a:rPr lang="en-GB" sz="2400" b="0" dirty="0">
                <a:latin typeface="Abadi Extra Light" panose="020B0204020104020204" pitchFamily="34" charset="0"/>
              </a:rPr>
              <a:t>(i</a:t>
            </a:r>
            <a:r>
              <a:rPr lang="en-GB" sz="2400" dirty="0">
                <a:latin typeface="Abadi Extra Light" panose="020B0204020104020204" pitchFamily="34" charset="0"/>
              </a:rPr>
              <a:t>ncl. code, </a:t>
            </a:r>
            <a:r>
              <a:rPr lang="nl-NL" sz="2400" dirty="0" err="1">
                <a:effectLst/>
                <a:latin typeface="Abadi Extra Light" panose="020B0204020104020204" pitchFamily="34" charset="0"/>
              </a:rPr>
              <a:t>models</a:t>
            </a:r>
            <a:r>
              <a:rPr lang="nl-NL" sz="2400" dirty="0">
                <a:effectLst/>
                <a:latin typeface="Abadi Extra Light" panose="020B0204020104020204" pitchFamily="34" charset="0"/>
              </a:rPr>
              <a:t>, design sketches, etc.</a:t>
            </a:r>
            <a:r>
              <a:rPr lang="en-GB" sz="2400" dirty="0">
                <a:latin typeface="Abadi Extra Light" panose="020B0204020104020204" pitchFamily="34" charset="0"/>
              </a:rPr>
              <a:t>)</a:t>
            </a:r>
            <a:endParaRPr lang="en-US" sz="2400" dirty="0">
              <a:latin typeface="Abadi Extra Light" panose="020B02040201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071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9635D73D-BD39-455E-B5F0-2FC6FD2458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3227387" cy="365125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4B5BC8E5-2F45-4F64-914B-3D469AD580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43579-2101-4C6F-A808-99EB0857814B}" type="datetime1">
              <a:rPr lang="nl-NL" smtClean="0"/>
              <a:t>24-1-2022</a:t>
            </a:fld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88C2697-4825-4B51-8AF6-1A142A5057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ED902-D6D9-4EE0-97FF-47651DD2F3D6}" type="slidenum">
              <a:rPr lang="nl-NL" smtClean="0"/>
              <a:t>‹#›</a:t>
            </a:fld>
            <a:endParaRPr lang="nl-NL"/>
          </a:p>
        </p:txBody>
      </p:sp>
      <p:sp>
        <p:nvSpPr>
          <p:cNvPr id="44" name="Title 1">
            <a:extLst>
              <a:ext uri="{FF2B5EF4-FFF2-40B4-BE49-F238E27FC236}">
                <a16:creationId xmlns:a16="http://schemas.microsoft.com/office/drawing/2014/main" id="{B5179270-DDA6-405F-966E-51AA8E8B4967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-1635631" y="3231772"/>
            <a:ext cx="4114798" cy="394457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400" dirty="0">
                <a:latin typeface="Abadi Extra Light" panose="020B0204020104020204" pitchFamily="34" charset="0"/>
              </a:rPr>
              <a:t>DATASET</a:t>
            </a:r>
            <a:endParaRPr lang="en-US" sz="2400" dirty="0">
              <a:latin typeface="Abadi Extra Light" panose="020B0204020104020204" pitchFamily="34" charset="0"/>
            </a:endParaRP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2CB412F6-1D2D-49C4-93F8-73F22A282763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7498089" y="1621112"/>
            <a:ext cx="3855692" cy="1056249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>
            <a:noAutofit/>
          </a:bodyPr>
          <a:lstStyle>
            <a:lvl1pPr>
              <a:defRPr sz="12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endParaRPr lang="en-US" dirty="0"/>
          </a:p>
        </p:txBody>
      </p:sp>
      <p:sp>
        <p:nvSpPr>
          <p:cNvPr id="28" name="Text Placeholder 23">
            <a:extLst>
              <a:ext uri="{FF2B5EF4-FFF2-40B4-BE49-F238E27FC236}">
                <a16:creationId xmlns:a16="http://schemas.microsoft.com/office/drawing/2014/main" id="{96829941-6ED5-4121-9DA1-EBE9B1896D53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7498089" y="3061555"/>
            <a:ext cx="3855689" cy="1056249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>
            <a:noAutofit/>
          </a:bodyPr>
          <a:lstStyle>
            <a:lvl1pPr>
              <a:defRPr sz="12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endParaRPr lang="en-US" dirty="0"/>
          </a:p>
        </p:txBody>
      </p:sp>
      <p:sp>
        <p:nvSpPr>
          <p:cNvPr id="35" name="Text Placeholder 23">
            <a:extLst>
              <a:ext uri="{FF2B5EF4-FFF2-40B4-BE49-F238E27FC236}">
                <a16:creationId xmlns:a16="http://schemas.microsoft.com/office/drawing/2014/main" id="{1BE2461F-F307-498D-9517-1AFE0730EBCD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7498088" y="4521666"/>
            <a:ext cx="3855685" cy="1056249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>
            <a:noAutofit/>
          </a:bodyPr>
          <a:lstStyle>
            <a:lvl1pPr>
              <a:defRPr sz="12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endParaRPr lang="en-US" dirty="0"/>
          </a:p>
        </p:txBody>
      </p:sp>
      <p:cxnSp>
        <p:nvCxnSpPr>
          <p:cNvPr id="36" name="Rechte verbindingslijn 35">
            <a:extLst>
              <a:ext uri="{FF2B5EF4-FFF2-40B4-BE49-F238E27FC236}">
                <a16:creationId xmlns:a16="http://schemas.microsoft.com/office/drawing/2014/main" id="{CBF57A33-E222-45AF-9213-5D0F328E0FB2}"/>
              </a:ext>
            </a:extLst>
          </p:cNvPr>
          <p:cNvCxnSpPr/>
          <p:nvPr userDrawn="1"/>
        </p:nvCxnSpPr>
        <p:spPr>
          <a:xfrm>
            <a:off x="6969667" y="208245"/>
            <a:ext cx="0" cy="5559214"/>
          </a:xfrm>
          <a:prstGeom prst="line">
            <a:avLst/>
          </a:prstGeom>
          <a:ln w="28575">
            <a:prstDash val="sysDot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" name="Tekstvak 1">
            <a:extLst>
              <a:ext uri="{FF2B5EF4-FFF2-40B4-BE49-F238E27FC236}">
                <a16:creationId xmlns:a16="http://schemas.microsoft.com/office/drawing/2014/main" id="{F107BC1A-4292-4ED6-BB88-97B8D1EC3769}"/>
              </a:ext>
            </a:extLst>
          </p:cNvPr>
          <p:cNvSpPr txBox="1"/>
          <p:nvPr userDrawn="1"/>
        </p:nvSpPr>
        <p:spPr>
          <a:xfrm>
            <a:off x="7389534" y="538177"/>
            <a:ext cx="40570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rtl="0" fontAlgn="base">
              <a:spcBef>
                <a:spcPts val="0"/>
              </a:spcBef>
              <a:spcAft>
                <a:spcPts val="0"/>
              </a:spcAft>
              <a:buFont typeface="+mj-lt"/>
              <a:buNone/>
            </a:pPr>
            <a:r>
              <a:rPr lang="en-US" sz="1000" b="0" i="0">
                <a:solidFill>
                  <a:schemeClr val="tx1"/>
                </a:solidFill>
                <a:effectLst/>
                <a:latin typeface="+mn-lt"/>
              </a:rPr>
              <a:t>Q1.  Who </a:t>
            </a:r>
            <a:r>
              <a:rPr lang="en-US" sz="1000" b="0" i="0" dirty="0">
                <a:solidFill>
                  <a:schemeClr val="tx1"/>
                </a:solidFill>
                <a:effectLst/>
                <a:latin typeface="+mn-lt"/>
              </a:rPr>
              <a:t>will have access to this dataset during the project?</a:t>
            </a:r>
          </a:p>
          <a:p>
            <a:pPr marL="0" indent="0" rtl="0" fontAlgn="base">
              <a:spcBef>
                <a:spcPts val="0"/>
              </a:spcBef>
              <a:spcAft>
                <a:spcPts val="0"/>
              </a:spcAft>
              <a:buFont typeface="+mj-lt"/>
              <a:buNone/>
            </a:pPr>
            <a:r>
              <a:rPr lang="en-US" sz="1000" b="0" i="0">
                <a:solidFill>
                  <a:schemeClr val="tx1"/>
                </a:solidFill>
                <a:effectLst/>
                <a:latin typeface="+mn-lt"/>
              </a:rPr>
              <a:t>Q2.   If </a:t>
            </a:r>
            <a:r>
              <a:rPr lang="en-US" sz="1000" b="0" i="0" dirty="0">
                <a:solidFill>
                  <a:schemeClr val="tx1"/>
                </a:solidFill>
                <a:effectLst/>
                <a:latin typeface="+mn-lt"/>
              </a:rPr>
              <a:t>others than you will have access to the dataset during the </a:t>
            </a:r>
            <a:r>
              <a:rPr lang="en-US" sz="1000" b="0" i="0">
                <a:solidFill>
                  <a:schemeClr val="tx1"/>
                </a:solidFill>
                <a:effectLst/>
                <a:latin typeface="+mn-lt"/>
              </a:rPr>
              <a:t>project,</a:t>
            </a:r>
          </a:p>
          <a:p>
            <a:pPr marL="0" indent="0" rtl="0" fontAlgn="base">
              <a:spcBef>
                <a:spcPts val="0"/>
              </a:spcBef>
              <a:spcAft>
                <a:spcPts val="0"/>
              </a:spcAft>
              <a:buFont typeface="+mj-lt"/>
              <a:buNone/>
            </a:pPr>
            <a:r>
              <a:rPr lang="en-US" sz="1000" b="0" i="0">
                <a:solidFill>
                  <a:schemeClr val="tx1"/>
                </a:solidFill>
                <a:effectLst/>
                <a:latin typeface="+mn-lt"/>
              </a:rPr>
              <a:t>          </a:t>
            </a:r>
            <a:r>
              <a:rPr lang="en-US" sz="1000" b="0" i="0" dirty="0">
                <a:solidFill>
                  <a:schemeClr val="tx1"/>
                </a:solidFill>
                <a:effectLst/>
                <a:latin typeface="+mn-lt"/>
              </a:rPr>
              <a:t>how will you share the data (e.g. </a:t>
            </a:r>
            <a:r>
              <a:rPr lang="en-US" sz="1000" b="0" i="0" dirty="0" err="1">
                <a:solidFill>
                  <a:schemeClr val="tx1"/>
                </a:solidFill>
                <a:effectLst/>
                <a:latin typeface="+mn-lt"/>
              </a:rPr>
              <a:t>SURFdrive</a:t>
            </a:r>
            <a:r>
              <a:rPr lang="en-US" sz="1000" b="0" i="0" dirty="0">
                <a:solidFill>
                  <a:schemeClr val="tx1"/>
                </a:solidFill>
                <a:effectLst/>
                <a:latin typeface="+mn-lt"/>
              </a:rPr>
              <a:t>, SURF file sender</a:t>
            </a:r>
            <a:r>
              <a:rPr lang="en-US" sz="1000" b="0" i="0">
                <a:solidFill>
                  <a:schemeClr val="tx1"/>
                </a:solidFill>
                <a:effectLst/>
                <a:latin typeface="+mn-lt"/>
              </a:rPr>
              <a:t>, Project</a:t>
            </a:r>
          </a:p>
          <a:p>
            <a:pPr marL="0" indent="0" rtl="0" fontAlgn="base">
              <a:spcBef>
                <a:spcPts val="0"/>
              </a:spcBef>
              <a:spcAft>
                <a:spcPts val="0"/>
              </a:spcAft>
              <a:buFont typeface="+mj-lt"/>
              <a:buNone/>
            </a:pPr>
            <a:r>
              <a:rPr lang="en-US" sz="1000" b="0" i="0">
                <a:solidFill>
                  <a:schemeClr val="tx1"/>
                </a:solidFill>
                <a:effectLst/>
                <a:latin typeface="+mn-lt"/>
              </a:rPr>
              <a:t>          </a:t>
            </a:r>
            <a:r>
              <a:rPr lang="en-US" sz="1000" b="0" i="0" dirty="0">
                <a:solidFill>
                  <a:schemeClr val="tx1"/>
                </a:solidFill>
                <a:effectLst/>
                <a:latin typeface="+mn-lt"/>
              </a:rPr>
              <a:t>Data (U:) drive, etc.)?</a:t>
            </a:r>
          </a:p>
          <a:p>
            <a:pPr marL="0" indent="0" rtl="0" fontAlgn="base">
              <a:spcBef>
                <a:spcPts val="0"/>
              </a:spcBef>
              <a:spcAft>
                <a:spcPts val="0"/>
              </a:spcAft>
              <a:buFont typeface="+mj-lt"/>
              <a:buNone/>
            </a:pPr>
            <a:r>
              <a:rPr lang="en-US" sz="1000" b="0" i="0">
                <a:solidFill>
                  <a:schemeClr val="tx1"/>
                </a:solidFill>
                <a:effectLst/>
                <a:latin typeface="+mn-lt"/>
              </a:rPr>
              <a:t>Q3.   At </a:t>
            </a:r>
            <a:r>
              <a:rPr lang="en-US" sz="1000" b="0" i="0" dirty="0">
                <a:solidFill>
                  <a:schemeClr val="tx1"/>
                </a:solidFill>
                <a:effectLst/>
                <a:latin typeface="+mn-lt"/>
              </a:rPr>
              <a:t>the end of the project, this dataset can be described as: ‘</a:t>
            </a:r>
            <a:r>
              <a:rPr lang="en-US" sz="1000" b="0" i="0">
                <a:solidFill>
                  <a:schemeClr val="tx1"/>
                </a:solidFill>
                <a:effectLst/>
                <a:latin typeface="+mn-lt"/>
              </a:rPr>
              <a:t>open’,</a:t>
            </a:r>
          </a:p>
          <a:p>
            <a:pPr marL="0" indent="0" rtl="0" fontAlgn="base">
              <a:spcBef>
                <a:spcPts val="0"/>
              </a:spcBef>
              <a:spcAft>
                <a:spcPts val="0"/>
              </a:spcAft>
              <a:buFont typeface="+mj-lt"/>
              <a:buNone/>
            </a:pPr>
            <a:r>
              <a:rPr lang="en-US" sz="1000" b="0" i="0">
                <a:solidFill>
                  <a:schemeClr val="tx1"/>
                </a:solidFill>
                <a:effectLst/>
                <a:latin typeface="+mn-lt"/>
              </a:rPr>
              <a:t>         </a:t>
            </a:r>
            <a:r>
              <a:rPr lang="en-US" sz="1000" b="0" i="0" dirty="0">
                <a:solidFill>
                  <a:schemeClr val="tx1"/>
                </a:solidFill>
                <a:effectLst/>
                <a:latin typeface="+mn-lt"/>
              </a:rPr>
              <a:t>‘restricted access’ or ‘restricted access with public metadata’?</a:t>
            </a:r>
            <a:endParaRPr lang="en-US" sz="1000" b="0" i="0" u="none" strike="noStrike" dirty="0"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0" name="TextBox 20">
            <a:extLst>
              <a:ext uri="{FF2B5EF4-FFF2-40B4-BE49-F238E27FC236}">
                <a16:creationId xmlns:a16="http://schemas.microsoft.com/office/drawing/2014/main" id="{121A9F01-3125-454F-B8A8-61751E3F0A1B}"/>
              </a:ext>
            </a:extLst>
          </p:cNvPr>
          <p:cNvSpPr txBox="1"/>
          <p:nvPr userDrawn="1"/>
        </p:nvSpPr>
        <p:spPr>
          <a:xfrm>
            <a:off x="6288023" y="105652"/>
            <a:ext cx="59039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Abadi Extra Light" panose="020B0204020104020204" pitchFamily="34" charset="0"/>
              </a:rPr>
              <a:t>Theme: </a:t>
            </a:r>
            <a:r>
              <a:rPr lang="en-GB" sz="2400" b="0" dirty="0">
                <a:latin typeface="Abadi Extra Light" panose="020B0204020104020204" pitchFamily="34" charset="0"/>
              </a:rPr>
              <a:t>Access</a:t>
            </a:r>
            <a:endParaRPr lang="en-US" sz="2400" b="0" dirty="0">
              <a:latin typeface="Abadi Extra Light" panose="020B0204020104020204" pitchFamily="34" charset="0"/>
            </a:endParaRPr>
          </a:p>
        </p:txBody>
      </p:sp>
      <p:sp>
        <p:nvSpPr>
          <p:cNvPr id="34" name="Text Placeholder 5">
            <a:extLst>
              <a:ext uri="{FF2B5EF4-FFF2-40B4-BE49-F238E27FC236}">
                <a16:creationId xmlns:a16="http://schemas.microsoft.com/office/drawing/2014/main" id="{08429216-35DB-452E-AA53-56713BE3F1E6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180186" y="4518747"/>
            <a:ext cx="2208931" cy="1059093"/>
          </a:xfrm>
          <a:solidFill>
            <a:schemeClr val="accent3">
              <a:lumMod val="40000"/>
              <a:lumOff val="60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 b="0" i="1" u="none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Description of data 3*</a:t>
            </a:r>
          </a:p>
        </p:txBody>
      </p:sp>
      <p:sp>
        <p:nvSpPr>
          <p:cNvPr id="37" name="Text Placeholder 5">
            <a:extLst>
              <a:ext uri="{FF2B5EF4-FFF2-40B4-BE49-F238E27FC236}">
                <a16:creationId xmlns:a16="http://schemas.microsoft.com/office/drawing/2014/main" id="{22777A3C-1B00-470A-BD15-00B666AD747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180186" y="3046004"/>
            <a:ext cx="2208931" cy="1059093"/>
          </a:xfrm>
          <a:solidFill>
            <a:schemeClr val="accent3">
              <a:lumMod val="40000"/>
              <a:lumOff val="60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 b="0" i="1" u="none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Description of data 2*</a:t>
            </a:r>
          </a:p>
        </p:txBody>
      </p:sp>
      <p:sp>
        <p:nvSpPr>
          <p:cNvPr id="38" name="Text Placeholder 5">
            <a:extLst>
              <a:ext uri="{FF2B5EF4-FFF2-40B4-BE49-F238E27FC236}">
                <a16:creationId xmlns:a16="http://schemas.microsoft.com/office/drawing/2014/main" id="{AB1A11CB-53D8-4703-8B8F-9B633BAB2A7E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180187" y="1621112"/>
            <a:ext cx="2208931" cy="1059093"/>
          </a:xfrm>
          <a:solidFill>
            <a:schemeClr val="accent3">
              <a:lumMod val="40000"/>
              <a:lumOff val="60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 b="0" i="1" u="none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Description of data 1*</a:t>
            </a:r>
          </a:p>
        </p:txBody>
      </p:sp>
      <p:sp>
        <p:nvSpPr>
          <p:cNvPr id="39" name="Text Placeholder 5">
            <a:extLst>
              <a:ext uri="{FF2B5EF4-FFF2-40B4-BE49-F238E27FC236}">
                <a16:creationId xmlns:a16="http://schemas.microsoft.com/office/drawing/2014/main" id="{CE77894C-94DA-4416-9B2F-C2919F3F458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89977" y="1754673"/>
            <a:ext cx="1589586" cy="766104"/>
          </a:xfrm>
          <a:solidFill>
            <a:schemeClr val="accent3">
              <a:lumMod val="7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 b="0" i="1" u="none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Dataset 1*</a:t>
            </a:r>
          </a:p>
        </p:txBody>
      </p:sp>
      <p:sp>
        <p:nvSpPr>
          <p:cNvPr id="40" name="Text Placeholder 5">
            <a:extLst>
              <a:ext uri="{FF2B5EF4-FFF2-40B4-BE49-F238E27FC236}">
                <a16:creationId xmlns:a16="http://schemas.microsoft.com/office/drawing/2014/main" id="{3754359B-1AD2-411E-BF71-D888B47CD31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689977" y="3192499"/>
            <a:ext cx="1589586" cy="766104"/>
          </a:xfrm>
          <a:solidFill>
            <a:schemeClr val="accent3">
              <a:lumMod val="7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 b="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Dataset 2*</a:t>
            </a:r>
          </a:p>
        </p:txBody>
      </p:sp>
      <p:sp>
        <p:nvSpPr>
          <p:cNvPr id="41" name="Text Placeholder 5">
            <a:extLst>
              <a:ext uri="{FF2B5EF4-FFF2-40B4-BE49-F238E27FC236}">
                <a16:creationId xmlns:a16="http://schemas.microsoft.com/office/drawing/2014/main" id="{0D3A0F36-E128-4C1F-8FCF-33CA0B6F2DF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689977" y="4693771"/>
            <a:ext cx="1589586" cy="766104"/>
          </a:xfrm>
          <a:solidFill>
            <a:schemeClr val="accent3">
              <a:lumMod val="7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 b="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Dataset 3*</a:t>
            </a:r>
          </a:p>
        </p:txBody>
      </p:sp>
      <p:sp>
        <p:nvSpPr>
          <p:cNvPr id="42" name="Right Arrow 29">
            <a:extLst>
              <a:ext uri="{FF2B5EF4-FFF2-40B4-BE49-F238E27FC236}">
                <a16:creationId xmlns:a16="http://schemas.microsoft.com/office/drawing/2014/main" id="{F583D03F-AAFE-4780-B0A2-66D61F04C78C}"/>
              </a:ext>
            </a:extLst>
          </p:cNvPr>
          <p:cNvSpPr/>
          <p:nvPr userDrawn="1"/>
        </p:nvSpPr>
        <p:spPr>
          <a:xfrm>
            <a:off x="925719" y="1846646"/>
            <a:ext cx="1172890" cy="674131"/>
          </a:xfrm>
          <a:prstGeom prst="rightArrow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ight Arrow 30">
            <a:extLst>
              <a:ext uri="{FF2B5EF4-FFF2-40B4-BE49-F238E27FC236}">
                <a16:creationId xmlns:a16="http://schemas.microsoft.com/office/drawing/2014/main" id="{0BFB65AF-2F7A-48EA-84D2-FA119794E0D1}"/>
              </a:ext>
            </a:extLst>
          </p:cNvPr>
          <p:cNvSpPr/>
          <p:nvPr userDrawn="1"/>
        </p:nvSpPr>
        <p:spPr>
          <a:xfrm>
            <a:off x="925719" y="3261479"/>
            <a:ext cx="1172890" cy="674131"/>
          </a:xfrm>
          <a:prstGeom prst="rightArrow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ight Arrow 31">
            <a:extLst>
              <a:ext uri="{FF2B5EF4-FFF2-40B4-BE49-F238E27FC236}">
                <a16:creationId xmlns:a16="http://schemas.microsoft.com/office/drawing/2014/main" id="{8A1945DA-8FBA-44C6-8513-C3D01A44B4F5}"/>
              </a:ext>
            </a:extLst>
          </p:cNvPr>
          <p:cNvSpPr/>
          <p:nvPr userDrawn="1"/>
        </p:nvSpPr>
        <p:spPr>
          <a:xfrm>
            <a:off x="925719" y="4785744"/>
            <a:ext cx="1172890" cy="674131"/>
          </a:xfrm>
          <a:prstGeom prst="rightArrow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1">
            <a:extLst>
              <a:ext uri="{FF2B5EF4-FFF2-40B4-BE49-F238E27FC236}">
                <a16:creationId xmlns:a16="http://schemas.microsoft.com/office/drawing/2014/main" id="{422EDDBB-D8C5-47A1-8E66-D77571888C43}"/>
              </a:ext>
            </a:extLst>
          </p:cNvPr>
          <p:cNvSpPr txBox="1"/>
          <p:nvPr userDrawn="1"/>
        </p:nvSpPr>
        <p:spPr>
          <a:xfrm>
            <a:off x="1007725" y="1999045"/>
            <a:ext cx="852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Action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7" name="TextBox 42">
            <a:extLst>
              <a:ext uri="{FF2B5EF4-FFF2-40B4-BE49-F238E27FC236}">
                <a16:creationId xmlns:a16="http://schemas.microsoft.com/office/drawing/2014/main" id="{B49813E3-8CF4-44E7-B548-449C8B1A4B73}"/>
              </a:ext>
            </a:extLst>
          </p:cNvPr>
          <p:cNvSpPr txBox="1"/>
          <p:nvPr userDrawn="1"/>
        </p:nvSpPr>
        <p:spPr>
          <a:xfrm>
            <a:off x="4012140" y="1245117"/>
            <a:ext cx="649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Flags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8" name="Isosceles Triangle 33">
            <a:extLst>
              <a:ext uri="{FF2B5EF4-FFF2-40B4-BE49-F238E27FC236}">
                <a16:creationId xmlns:a16="http://schemas.microsoft.com/office/drawing/2014/main" id="{CA333CCA-5283-471F-9225-EF73B86C6F3B}"/>
              </a:ext>
            </a:extLst>
          </p:cNvPr>
          <p:cNvSpPr/>
          <p:nvPr userDrawn="1"/>
        </p:nvSpPr>
        <p:spPr>
          <a:xfrm rot="5400000">
            <a:off x="4013662" y="1030585"/>
            <a:ext cx="835503" cy="912517"/>
          </a:xfrm>
          <a:prstGeom prst="triangle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TextBox 19">
            <a:extLst>
              <a:ext uri="{FF2B5EF4-FFF2-40B4-BE49-F238E27FC236}">
                <a16:creationId xmlns:a16="http://schemas.microsoft.com/office/drawing/2014/main" id="{E359B435-1FCA-416B-9DD9-E233A86FE632}"/>
              </a:ext>
            </a:extLst>
          </p:cNvPr>
          <p:cNvSpPr txBox="1"/>
          <p:nvPr userDrawn="1"/>
        </p:nvSpPr>
        <p:spPr>
          <a:xfrm>
            <a:off x="840644" y="136525"/>
            <a:ext cx="59541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400" b="1" dirty="0">
                <a:latin typeface="Abadi Extra Light" panose="020B0204020104020204" pitchFamily="34" charset="0"/>
              </a:rPr>
              <a:t>Data: </a:t>
            </a:r>
            <a:r>
              <a:rPr lang="en-GB" sz="2400" b="0" dirty="0">
                <a:latin typeface="Abadi Extra Light" panose="020B0204020104020204" pitchFamily="34" charset="0"/>
              </a:rPr>
              <a:t>(i</a:t>
            </a:r>
            <a:r>
              <a:rPr lang="en-GB" sz="2400" dirty="0">
                <a:latin typeface="Abadi Extra Light" panose="020B0204020104020204" pitchFamily="34" charset="0"/>
              </a:rPr>
              <a:t>ncl. code, </a:t>
            </a:r>
            <a:r>
              <a:rPr lang="nl-NL" sz="2400" dirty="0" err="1">
                <a:effectLst/>
                <a:latin typeface="Abadi Extra Light" panose="020B0204020104020204" pitchFamily="34" charset="0"/>
              </a:rPr>
              <a:t>models</a:t>
            </a:r>
            <a:r>
              <a:rPr lang="nl-NL" sz="2400" dirty="0">
                <a:effectLst/>
                <a:latin typeface="Abadi Extra Light" panose="020B0204020104020204" pitchFamily="34" charset="0"/>
              </a:rPr>
              <a:t>, design sketches, etc.</a:t>
            </a:r>
            <a:r>
              <a:rPr lang="en-GB" sz="2400" dirty="0">
                <a:latin typeface="Abadi Extra Light" panose="020B0204020104020204" pitchFamily="34" charset="0"/>
              </a:rPr>
              <a:t>)</a:t>
            </a:r>
            <a:endParaRPr lang="en-US" sz="2400" dirty="0">
              <a:latin typeface="Abadi Extra Light" panose="020B02040201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2180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9635D73D-BD39-455E-B5F0-2FC6FD2458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3227387" cy="365125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4B5BC8E5-2F45-4F64-914B-3D469AD580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43579-2101-4C6F-A808-99EB0857814B}" type="datetime1">
              <a:rPr lang="nl-NL" smtClean="0"/>
              <a:t>24-1-2022</a:t>
            </a:fld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88C2697-4825-4B51-8AF6-1A142A5057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ED902-D6D9-4EE0-97FF-47651DD2F3D6}" type="slidenum">
              <a:rPr lang="nl-NL" smtClean="0"/>
              <a:t>‹#›</a:t>
            </a:fld>
            <a:endParaRPr lang="nl-NL"/>
          </a:p>
        </p:txBody>
      </p:sp>
      <p:sp>
        <p:nvSpPr>
          <p:cNvPr id="44" name="Title 1">
            <a:extLst>
              <a:ext uri="{FF2B5EF4-FFF2-40B4-BE49-F238E27FC236}">
                <a16:creationId xmlns:a16="http://schemas.microsoft.com/office/drawing/2014/main" id="{B5179270-DDA6-405F-966E-51AA8E8B4967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-1635631" y="3231772"/>
            <a:ext cx="4114798" cy="394457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400" dirty="0">
                <a:latin typeface="Abadi Extra Light" panose="020B0204020104020204" pitchFamily="34" charset="0"/>
              </a:rPr>
              <a:t>DATASET</a:t>
            </a:r>
            <a:endParaRPr lang="en-US" sz="2400" dirty="0">
              <a:latin typeface="Abadi Extra Light" panose="020B0204020104020204" pitchFamily="34" charset="0"/>
            </a:endParaRP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2CB412F6-1D2D-49C4-93F8-73F22A282763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7498089" y="1621112"/>
            <a:ext cx="3855692" cy="1056249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>
            <a:noAutofit/>
          </a:bodyPr>
          <a:lstStyle>
            <a:lvl1pPr>
              <a:defRPr sz="12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endParaRPr lang="en-US" dirty="0"/>
          </a:p>
        </p:txBody>
      </p:sp>
      <p:sp>
        <p:nvSpPr>
          <p:cNvPr id="28" name="Text Placeholder 23">
            <a:extLst>
              <a:ext uri="{FF2B5EF4-FFF2-40B4-BE49-F238E27FC236}">
                <a16:creationId xmlns:a16="http://schemas.microsoft.com/office/drawing/2014/main" id="{96829941-6ED5-4121-9DA1-EBE9B1896D53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7498089" y="3061555"/>
            <a:ext cx="3855689" cy="1056249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>
            <a:noAutofit/>
          </a:bodyPr>
          <a:lstStyle>
            <a:lvl1pPr>
              <a:defRPr sz="12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endParaRPr lang="en-US" dirty="0"/>
          </a:p>
        </p:txBody>
      </p:sp>
      <p:sp>
        <p:nvSpPr>
          <p:cNvPr id="35" name="Text Placeholder 23">
            <a:extLst>
              <a:ext uri="{FF2B5EF4-FFF2-40B4-BE49-F238E27FC236}">
                <a16:creationId xmlns:a16="http://schemas.microsoft.com/office/drawing/2014/main" id="{1BE2461F-F307-498D-9517-1AFE0730EBCD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7498088" y="4521666"/>
            <a:ext cx="3855685" cy="1056249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>
            <a:noAutofit/>
          </a:bodyPr>
          <a:lstStyle>
            <a:lvl1pPr>
              <a:defRPr sz="12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endParaRPr lang="en-US" dirty="0"/>
          </a:p>
        </p:txBody>
      </p:sp>
      <p:cxnSp>
        <p:nvCxnSpPr>
          <p:cNvPr id="36" name="Rechte verbindingslijn 35">
            <a:extLst>
              <a:ext uri="{FF2B5EF4-FFF2-40B4-BE49-F238E27FC236}">
                <a16:creationId xmlns:a16="http://schemas.microsoft.com/office/drawing/2014/main" id="{CBF57A33-E222-45AF-9213-5D0F328E0FB2}"/>
              </a:ext>
            </a:extLst>
          </p:cNvPr>
          <p:cNvCxnSpPr/>
          <p:nvPr userDrawn="1"/>
        </p:nvCxnSpPr>
        <p:spPr>
          <a:xfrm>
            <a:off x="6969667" y="208245"/>
            <a:ext cx="0" cy="5559214"/>
          </a:xfrm>
          <a:prstGeom prst="line">
            <a:avLst/>
          </a:prstGeom>
          <a:ln w="28575">
            <a:prstDash val="sysDot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" name="Tekstvak 1">
            <a:extLst>
              <a:ext uri="{FF2B5EF4-FFF2-40B4-BE49-F238E27FC236}">
                <a16:creationId xmlns:a16="http://schemas.microsoft.com/office/drawing/2014/main" id="{F107BC1A-4292-4ED6-BB88-97B8D1EC3769}"/>
              </a:ext>
            </a:extLst>
          </p:cNvPr>
          <p:cNvSpPr txBox="1"/>
          <p:nvPr userDrawn="1"/>
        </p:nvSpPr>
        <p:spPr>
          <a:xfrm>
            <a:off x="7389534" y="538177"/>
            <a:ext cx="4057092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rtl="0" fontAlgn="base">
              <a:spcBef>
                <a:spcPts val="0"/>
              </a:spcBef>
              <a:spcAft>
                <a:spcPts val="0"/>
              </a:spcAft>
              <a:buFont typeface="+mj-lt"/>
              <a:buNone/>
            </a:pPr>
            <a:r>
              <a:rPr lang="en-US" sz="900" b="0" i="0" u="none" strike="noStrike">
                <a:solidFill>
                  <a:srgbClr val="000000"/>
                </a:solidFill>
                <a:effectLst/>
                <a:latin typeface="+mn-lt"/>
              </a:rPr>
              <a:t>Q1.   If </a:t>
            </a:r>
            <a:r>
              <a:rPr lang="en-US" sz="900" b="0" i="0" u="none" strike="noStrike" dirty="0">
                <a:solidFill>
                  <a:srgbClr val="000000"/>
                </a:solidFill>
                <a:effectLst/>
                <a:latin typeface="+mn-lt"/>
              </a:rPr>
              <a:t>the dataset is marked as ‘open’ in which repository would you publish it? </a:t>
            </a:r>
          </a:p>
          <a:p>
            <a:pPr marL="0" indent="0" rtl="0" fontAlgn="base">
              <a:spcBef>
                <a:spcPts val="0"/>
              </a:spcBef>
              <a:spcAft>
                <a:spcPts val="0"/>
              </a:spcAft>
              <a:buFont typeface="+mj-lt"/>
              <a:buNone/>
            </a:pPr>
            <a:r>
              <a:rPr lang="en-US" sz="900" b="0" i="0" u="none" strike="noStrike">
                <a:solidFill>
                  <a:srgbClr val="000000"/>
                </a:solidFill>
                <a:effectLst/>
                <a:latin typeface="+mn-lt"/>
              </a:rPr>
              <a:t>Q2.   If </a:t>
            </a:r>
            <a:r>
              <a:rPr lang="en-US" sz="900" b="0" i="0" u="none" strike="noStrike" dirty="0">
                <a:solidFill>
                  <a:srgbClr val="000000"/>
                </a:solidFill>
                <a:effectLst/>
                <a:latin typeface="+mn-lt"/>
              </a:rPr>
              <a:t>the dataset is marked as  ‘restricted access’ how can somebody </a:t>
            </a:r>
            <a:r>
              <a:rPr lang="en-US" sz="900" b="0" i="0" u="none" strike="noStrike">
                <a:solidFill>
                  <a:srgbClr val="000000"/>
                </a:solidFill>
                <a:effectLst/>
                <a:latin typeface="+mn-lt"/>
              </a:rPr>
              <a:t>request the</a:t>
            </a:r>
          </a:p>
          <a:p>
            <a:pPr marL="0" indent="0" rtl="0" fontAlgn="base">
              <a:spcBef>
                <a:spcPts val="0"/>
              </a:spcBef>
              <a:spcAft>
                <a:spcPts val="0"/>
              </a:spcAft>
              <a:buFont typeface="+mj-lt"/>
              <a:buNone/>
            </a:pPr>
            <a:r>
              <a:rPr lang="en-US" sz="900" b="0" i="0" u="none" strike="noStrike">
                <a:solidFill>
                  <a:srgbClr val="000000"/>
                </a:solidFill>
                <a:effectLst/>
                <a:latin typeface="+mn-lt"/>
              </a:rPr>
              <a:t>         </a:t>
            </a:r>
            <a:r>
              <a:rPr lang="en-US" sz="900" b="0" i="0" u="none" strike="noStrike" dirty="0">
                <a:solidFill>
                  <a:srgbClr val="000000"/>
                </a:solidFill>
                <a:effectLst/>
                <a:latin typeface="+mn-lt"/>
              </a:rPr>
              <a:t>data after you finish your project?</a:t>
            </a:r>
          </a:p>
          <a:p>
            <a:pPr marL="0" indent="0" rtl="0" fontAlgn="base">
              <a:spcBef>
                <a:spcPts val="0"/>
              </a:spcBef>
              <a:spcAft>
                <a:spcPts val="0"/>
              </a:spcAft>
              <a:buFont typeface="+mj-lt"/>
              <a:buNone/>
            </a:pPr>
            <a:r>
              <a:rPr lang="en-US" sz="900" b="0" i="0" u="none" strike="noStrike">
                <a:solidFill>
                  <a:srgbClr val="000000"/>
                </a:solidFill>
                <a:effectLst/>
                <a:latin typeface="+mn-lt"/>
              </a:rPr>
              <a:t>Q3.   If </a:t>
            </a:r>
            <a:r>
              <a:rPr lang="en-US" sz="900" b="0" i="0" u="none" strike="noStrike" dirty="0">
                <a:solidFill>
                  <a:srgbClr val="000000"/>
                </a:solidFill>
                <a:effectLst/>
                <a:latin typeface="+mn-lt"/>
              </a:rPr>
              <a:t>the dataset is marked ‘restricted access with public metadata’ </a:t>
            </a:r>
            <a:r>
              <a:rPr lang="en-US" sz="900" b="0" i="0" u="none" strike="noStrike">
                <a:solidFill>
                  <a:srgbClr val="000000"/>
                </a:solidFill>
                <a:effectLst/>
                <a:latin typeface="+mn-lt"/>
              </a:rPr>
              <a:t>where you</a:t>
            </a:r>
          </a:p>
          <a:p>
            <a:pPr marL="0" indent="0" rtl="0" fontAlgn="base">
              <a:spcBef>
                <a:spcPts val="0"/>
              </a:spcBef>
              <a:spcAft>
                <a:spcPts val="0"/>
              </a:spcAft>
              <a:buFont typeface="+mj-lt"/>
              <a:buNone/>
            </a:pPr>
            <a:r>
              <a:rPr lang="en-US" sz="900" b="0" i="0" u="none" strike="noStrike">
                <a:solidFill>
                  <a:srgbClr val="000000"/>
                </a:solidFill>
                <a:effectLst/>
                <a:latin typeface="+mn-lt"/>
              </a:rPr>
              <a:t>          </a:t>
            </a:r>
            <a:r>
              <a:rPr lang="en-US" sz="900" b="0" i="0" u="none" strike="noStrike" dirty="0">
                <a:solidFill>
                  <a:srgbClr val="000000"/>
                </a:solidFill>
                <a:effectLst/>
                <a:latin typeface="+mn-lt"/>
              </a:rPr>
              <a:t>will publish the metadata and where will be the data stored?</a:t>
            </a:r>
          </a:p>
          <a:p>
            <a:pPr marL="0" indent="0" rtl="0" fontAlgn="base">
              <a:spcBef>
                <a:spcPts val="0"/>
              </a:spcBef>
              <a:spcAft>
                <a:spcPts val="0"/>
              </a:spcAft>
              <a:buFont typeface="+mj-lt"/>
              <a:buNone/>
            </a:pPr>
            <a:r>
              <a:rPr lang="en-US" sz="900" b="0" i="0" u="none" strike="noStrike">
                <a:solidFill>
                  <a:srgbClr val="000000"/>
                </a:solidFill>
                <a:effectLst/>
                <a:latin typeface="+mn-lt"/>
              </a:rPr>
              <a:t>Q4.   Do </a:t>
            </a:r>
            <a:r>
              <a:rPr lang="en-US" sz="900" b="0" i="0" u="none" strike="noStrike" dirty="0">
                <a:solidFill>
                  <a:srgbClr val="000000"/>
                </a:solidFill>
                <a:effectLst/>
                <a:latin typeface="+mn-lt"/>
              </a:rPr>
              <a:t>the repositories you plan to use provide a DOI for the dataset? </a:t>
            </a:r>
            <a:r>
              <a:rPr lang="en-US" sz="900" b="0" i="0" u="none" strike="noStrike">
                <a:solidFill>
                  <a:srgbClr val="000000"/>
                </a:solidFill>
                <a:effectLst/>
                <a:latin typeface="+mn-lt"/>
              </a:rPr>
              <a:t>Does it</a:t>
            </a:r>
          </a:p>
          <a:p>
            <a:pPr marL="0" indent="0" rtl="0" fontAlgn="base">
              <a:spcBef>
                <a:spcPts val="0"/>
              </a:spcBef>
              <a:spcAft>
                <a:spcPts val="0"/>
              </a:spcAft>
              <a:buFont typeface="+mj-lt"/>
              <a:buNone/>
            </a:pPr>
            <a:r>
              <a:rPr lang="en-US" sz="900" b="0" i="0" u="none" strike="noStrike">
                <a:solidFill>
                  <a:srgbClr val="000000"/>
                </a:solidFill>
                <a:effectLst/>
                <a:latin typeface="+mn-lt"/>
              </a:rPr>
              <a:t>          </a:t>
            </a:r>
            <a:r>
              <a:rPr lang="en-US" sz="900" b="0" i="0" u="none" strike="noStrike" dirty="0">
                <a:solidFill>
                  <a:srgbClr val="000000"/>
                </a:solidFill>
                <a:effectLst/>
                <a:latin typeface="+mn-lt"/>
              </a:rPr>
              <a:t>allow you to provide a </a:t>
            </a:r>
            <a:r>
              <a:rPr lang="en-US" sz="900" b="0" i="0" u="none" strike="noStrike" dirty="0" err="1">
                <a:solidFill>
                  <a:srgbClr val="000000"/>
                </a:solidFill>
                <a:effectLst/>
                <a:latin typeface="+mn-lt"/>
              </a:rPr>
              <a:t>licence</a:t>
            </a:r>
            <a:r>
              <a:rPr lang="en-US" sz="900" b="0" i="0" u="none" strike="noStrike" dirty="0">
                <a:solidFill>
                  <a:srgbClr val="000000"/>
                </a:solidFill>
                <a:effectLst/>
                <a:latin typeface="+mn-lt"/>
              </a:rPr>
              <a:t>? Which </a:t>
            </a:r>
            <a:r>
              <a:rPr lang="en-US" sz="900" b="0" i="0" u="none" strike="noStrike" dirty="0" err="1">
                <a:solidFill>
                  <a:srgbClr val="000000"/>
                </a:solidFill>
                <a:effectLst/>
                <a:latin typeface="+mn-lt"/>
              </a:rPr>
              <a:t>licence</a:t>
            </a:r>
            <a:r>
              <a:rPr lang="en-US" sz="900" b="0" i="0" u="none" strike="noStrike" dirty="0">
                <a:solidFill>
                  <a:srgbClr val="000000"/>
                </a:solidFill>
                <a:effectLst/>
                <a:latin typeface="+mn-lt"/>
              </a:rPr>
              <a:t> would you use ?</a:t>
            </a:r>
          </a:p>
        </p:txBody>
      </p:sp>
      <p:sp>
        <p:nvSpPr>
          <p:cNvPr id="10" name="TextBox 20">
            <a:extLst>
              <a:ext uri="{FF2B5EF4-FFF2-40B4-BE49-F238E27FC236}">
                <a16:creationId xmlns:a16="http://schemas.microsoft.com/office/drawing/2014/main" id="{121A9F01-3125-454F-B8A8-61751E3F0A1B}"/>
              </a:ext>
            </a:extLst>
          </p:cNvPr>
          <p:cNvSpPr txBox="1"/>
          <p:nvPr userDrawn="1"/>
        </p:nvSpPr>
        <p:spPr>
          <a:xfrm>
            <a:off x="6288023" y="105652"/>
            <a:ext cx="59039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Abadi Extra Light" panose="020B0204020104020204" pitchFamily="34" charset="0"/>
              </a:rPr>
              <a:t>Theme: </a:t>
            </a:r>
            <a:r>
              <a:rPr lang="en-GB" sz="2400" b="0" dirty="0">
                <a:latin typeface="Abadi Extra Light" panose="020B0204020104020204" pitchFamily="34" charset="0"/>
              </a:rPr>
              <a:t>Data publication</a:t>
            </a:r>
            <a:endParaRPr lang="en-US" sz="2400" b="0" dirty="0">
              <a:latin typeface="Abadi Extra Light" panose="020B0204020104020204" pitchFamily="34" charset="0"/>
            </a:endParaRPr>
          </a:p>
        </p:txBody>
      </p:sp>
      <p:sp>
        <p:nvSpPr>
          <p:cNvPr id="34" name="Text Placeholder 5">
            <a:extLst>
              <a:ext uri="{FF2B5EF4-FFF2-40B4-BE49-F238E27FC236}">
                <a16:creationId xmlns:a16="http://schemas.microsoft.com/office/drawing/2014/main" id="{08429216-35DB-452E-AA53-56713BE3F1E6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180186" y="4518747"/>
            <a:ext cx="2208931" cy="1059093"/>
          </a:xfrm>
          <a:solidFill>
            <a:schemeClr val="accent3">
              <a:lumMod val="40000"/>
              <a:lumOff val="60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 b="0" i="1" u="none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Description of data 3*</a:t>
            </a:r>
          </a:p>
        </p:txBody>
      </p:sp>
      <p:sp>
        <p:nvSpPr>
          <p:cNvPr id="37" name="Text Placeholder 5">
            <a:extLst>
              <a:ext uri="{FF2B5EF4-FFF2-40B4-BE49-F238E27FC236}">
                <a16:creationId xmlns:a16="http://schemas.microsoft.com/office/drawing/2014/main" id="{22777A3C-1B00-470A-BD15-00B666AD747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180186" y="3046004"/>
            <a:ext cx="2208931" cy="1059093"/>
          </a:xfrm>
          <a:solidFill>
            <a:schemeClr val="accent3">
              <a:lumMod val="40000"/>
              <a:lumOff val="60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 b="0" i="1" u="none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Description of data 2*</a:t>
            </a:r>
          </a:p>
        </p:txBody>
      </p:sp>
      <p:sp>
        <p:nvSpPr>
          <p:cNvPr id="38" name="Text Placeholder 5">
            <a:extLst>
              <a:ext uri="{FF2B5EF4-FFF2-40B4-BE49-F238E27FC236}">
                <a16:creationId xmlns:a16="http://schemas.microsoft.com/office/drawing/2014/main" id="{AB1A11CB-53D8-4703-8B8F-9B633BAB2A7E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180187" y="1621112"/>
            <a:ext cx="2208931" cy="1059093"/>
          </a:xfrm>
          <a:solidFill>
            <a:schemeClr val="accent3">
              <a:lumMod val="40000"/>
              <a:lumOff val="60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 b="0" i="1" u="none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Description of data 1*</a:t>
            </a:r>
          </a:p>
        </p:txBody>
      </p:sp>
      <p:sp>
        <p:nvSpPr>
          <p:cNvPr id="39" name="Text Placeholder 5">
            <a:extLst>
              <a:ext uri="{FF2B5EF4-FFF2-40B4-BE49-F238E27FC236}">
                <a16:creationId xmlns:a16="http://schemas.microsoft.com/office/drawing/2014/main" id="{CE77894C-94DA-4416-9B2F-C2919F3F458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89977" y="1754673"/>
            <a:ext cx="1589586" cy="766104"/>
          </a:xfrm>
          <a:solidFill>
            <a:schemeClr val="accent3">
              <a:lumMod val="7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 b="0" i="1" u="none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Dataset 1*</a:t>
            </a:r>
          </a:p>
        </p:txBody>
      </p:sp>
      <p:sp>
        <p:nvSpPr>
          <p:cNvPr id="40" name="Text Placeholder 5">
            <a:extLst>
              <a:ext uri="{FF2B5EF4-FFF2-40B4-BE49-F238E27FC236}">
                <a16:creationId xmlns:a16="http://schemas.microsoft.com/office/drawing/2014/main" id="{3754359B-1AD2-411E-BF71-D888B47CD31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689977" y="3192499"/>
            <a:ext cx="1589586" cy="766104"/>
          </a:xfrm>
          <a:solidFill>
            <a:schemeClr val="accent3">
              <a:lumMod val="7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 b="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Dataset 2*</a:t>
            </a:r>
          </a:p>
        </p:txBody>
      </p:sp>
      <p:sp>
        <p:nvSpPr>
          <p:cNvPr id="41" name="Text Placeholder 5">
            <a:extLst>
              <a:ext uri="{FF2B5EF4-FFF2-40B4-BE49-F238E27FC236}">
                <a16:creationId xmlns:a16="http://schemas.microsoft.com/office/drawing/2014/main" id="{0D3A0F36-E128-4C1F-8FCF-33CA0B6F2DF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689977" y="4693771"/>
            <a:ext cx="1589586" cy="766104"/>
          </a:xfrm>
          <a:solidFill>
            <a:schemeClr val="accent3">
              <a:lumMod val="7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 b="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Dataset 3*</a:t>
            </a:r>
          </a:p>
        </p:txBody>
      </p:sp>
      <p:sp>
        <p:nvSpPr>
          <p:cNvPr id="42" name="Right Arrow 29">
            <a:extLst>
              <a:ext uri="{FF2B5EF4-FFF2-40B4-BE49-F238E27FC236}">
                <a16:creationId xmlns:a16="http://schemas.microsoft.com/office/drawing/2014/main" id="{F583D03F-AAFE-4780-B0A2-66D61F04C78C}"/>
              </a:ext>
            </a:extLst>
          </p:cNvPr>
          <p:cNvSpPr/>
          <p:nvPr userDrawn="1"/>
        </p:nvSpPr>
        <p:spPr>
          <a:xfrm>
            <a:off x="925719" y="1846646"/>
            <a:ext cx="1172890" cy="674131"/>
          </a:xfrm>
          <a:prstGeom prst="rightArrow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ight Arrow 30">
            <a:extLst>
              <a:ext uri="{FF2B5EF4-FFF2-40B4-BE49-F238E27FC236}">
                <a16:creationId xmlns:a16="http://schemas.microsoft.com/office/drawing/2014/main" id="{0BFB65AF-2F7A-48EA-84D2-FA119794E0D1}"/>
              </a:ext>
            </a:extLst>
          </p:cNvPr>
          <p:cNvSpPr/>
          <p:nvPr userDrawn="1"/>
        </p:nvSpPr>
        <p:spPr>
          <a:xfrm>
            <a:off x="925719" y="3261479"/>
            <a:ext cx="1172890" cy="674131"/>
          </a:xfrm>
          <a:prstGeom prst="rightArrow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ight Arrow 31">
            <a:extLst>
              <a:ext uri="{FF2B5EF4-FFF2-40B4-BE49-F238E27FC236}">
                <a16:creationId xmlns:a16="http://schemas.microsoft.com/office/drawing/2014/main" id="{8A1945DA-8FBA-44C6-8513-C3D01A44B4F5}"/>
              </a:ext>
            </a:extLst>
          </p:cNvPr>
          <p:cNvSpPr/>
          <p:nvPr userDrawn="1"/>
        </p:nvSpPr>
        <p:spPr>
          <a:xfrm>
            <a:off x="925719" y="4785744"/>
            <a:ext cx="1172890" cy="674131"/>
          </a:xfrm>
          <a:prstGeom prst="rightArrow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1">
            <a:extLst>
              <a:ext uri="{FF2B5EF4-FFF2-40B4-BE49-F238E27FC236}">
                <a16:creationId xmlns:a16="http://schemas.microsoft.com/office/drawing/2014/main" id="{422EDDBB-D8C5-47A1-8E66-D77571888C43}"/>
              </a:ext>
            </a:extLst>
          </p:cNvPr>
          <p:cNvSpPr txBox="1"/>
          <p:nvPr userDrawn="1"/>
        </p:nvSpPr>
        <p:spPr>
          <a:xfrm>
            <a:off x="1007725" y="1999045"/>
            <a:ext cx="852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Action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7" name="TextBox 42">
            <a:extLst>
              <a:ext uri="{FF2B5EF4-FFF2-40B4-BE49-F238E27FC236}">
                <a16:creationId xmlns:a16="http://schemas.microsoft.com/office/drawing/2014/main" id="{B49813E3-8CF4-44E7-B548-449C8B1A4B73}"/>
              </a:ext>
            </a:extLst>
          </p:cNvPr>
          <p:cNvSpPr txBox="1"/>
          <p:nvPr userDrawn="1"/>
        </p:nvSpPr>
        <p:spPr>
          <a:xfrm>
            <a:off x="4012140" y="1245117"/>
            <a:ext cx="649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Flags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8" name="Isosceles Triangle 33">
            <a:extLst>
              <a:ext uri="{FF2B5EF4-FFF2-40B4-BE49-F238E27FC236}">
                <a16:creationId xmlns:a16="http://schemas.microsoft.com/office/drawing/2014/main" id="{CA333CCA-5283-471F-9225-EF73B86C6F3B}"/>
              </a:ext>
            </a:extLst>
          </p:cNvPr>
          <p:cNvSpPr/>
          <p:nvPr userDrawn="1"/>
        </p:nvSpPr>
        <p:spPr>
          <a:xfrm rot="5400000">
            <a:off x="4013662" y="1030585"/>
            <a:ext cx="835503" cy="912517"/>
          </a:xfrm>
          <a:prstGeom prst="triangle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TextBox 19">
            <a:extLst>
              <a:ext uri="{FF2B5EF4-FFF2-40B4-BE49-F238E27FC236}">
                <a16:creationId xmlns:a16="http://schemas.microsoft.com/office/drawing/2014/main" id="{5AEA6C62-AD1A-43AB-9294-40604CE5F3C2}"/>
              </a:ext>
            </a:extLst>
          </p:cNvPr>
          <p:cNvSpPr txBox="1"/>
          <p:nvPr userDrawn="1"/>
        </p:nvSpPr>
        <p:spPr>
          <a:xfrm>
            <a:off x="840644" y="136525"/>
            <a:ext cx="59541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400" b="1" dirty="0">
                <a:latin typeface="Abadi Extra Light" panose="020B0204020104020204" pitchFamily="34" charset="0"/>
              </a:rPr>
              <a:t>Data: </a:t>
            </a:r>
            <a:r>
              <a:rPr lang="en-GB" sz="2400" b="0" dirty="0">
                <a:latin typeface="Abadi Extra Light" panose="020B0204020104020204" pitchFamily="34" charset="0"/>
              </a:rPr>
              <a:t>(i</a:t>
            </a:r>
            <a:r>
              <a:rPr lang="en-GB" sz="2400" dirty="0">
                <a:latin typeface="Abadi Extra Light" panose="020B0204020104020204" pitchFamily="34" charset="0"/>
              </a:rPr>
              <a:t>ncl. code, </a:t>
            </a:r>
            <a:r>
              <a:rPr lang="nl-NL" sz="2400" dirty="0" err="1">
                <a:effectLst/>
                <a:latin typeface="Abadi Extra Light" panose="020B0204020104020204" pitchFamily="34" charset="0"/>
              </a:rPr>
              <a:t>models</a:t>
            </a:r>
            <a:r>
              <a:rPr lang="nl-NL" sz="2400" dirty="0">
                <a:effectLst/>
                <a:latin typeface="Abadi Extra Light" panose="020B0204020104020204" pitchFamily="34" charset="0"/>
              </a:rPr>
              <a:t>, design sketches, etc.</a:t>
            </a:r>
            <a:r>
              <a:rPr lang="en-GB" sz="2400" dirty="0">
                <a:latin typeface="Abadi Extra Light" panose="020B0204020104020204" pitchFamily="34" charset="0"/>
              </a:rPr>
              <a:t>)</a:t>
            </a:r>
            <a:endParaRPr lang="en-US" sz="2400" dirty="0">
              <a:latin typeface="Abadi Extra Light" panose="020B02040201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24341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1BA94098-4AB4-4B62-B6AD-235C5A362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BB17C-BEC6-423A-92E3-BDBEAB662457}" type="datetime1">
              <a:rPr lang="nl-NL" smtClean="0"/>
              <a:t>24-1-2022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2E72532F-3CAD-4DC9-A8E7-B235A5A273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F14E8F5E-7CC8-4447-BCA9-FD4BFE7FA5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ED902-D6D9-4EE0-97FF-47651DD2F3D6}" type="slidenum">
              <a:rPr lang="nl-NL" smtClean="0"/>
              <a:t>‹#›</a:t>
            </a:fld>
            <a:endParaRPr lang="nl-NL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1506C832-C168-40F2-9487-AA1F9BBF950D}"/>
              </a:ext>
            </a:extLst>
          </p:cNvPr>
          <p:cNvSpPr/>
          <p:nvPr userDrawn="1"/>
        </p:nvSpPr>
        <p:spPr>
          <a:xfrm>
            <a:off x="854151" y="1169581"/>
            <a:ext cx="4985314" cy="424239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6EBDEC42-38D4-472D-AA74-FCD318E54CD6}"/>
              </a:ext>
            </a:extLst>
          </p:cNvPr>
          <p:cNvSpPr/>
          <p:nvPr userDrawn="1"/>
        </p:nvSpPr>
        <p:spPr>
          <a:xfrm>
            <a:off x="6352536" y="1169579"/>
            <a:ext cx="4985314" cy="424239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D701D480-C9C8-4176-823B-6CE803CA9312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-1657012" y="3231772"/>
            <a:ext cx="4114798" cy="394457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dirty="0">
                <a:latin typeface="Abadi Extra Light" panose="020B0204020104020204" pitchFamily="34" charset="0"/>
              </a:rPr>
              <a:t>TOOLBOX</a:t>
            </a:r>
          </a:p>
        </p:txBody>
      </p:sp>
    </p:spTree>
    <p:extLst>
      <p:ext uri="{BB962C8B-B14F-4D97-AF65-F5344CB8AC3E}">
        <p14:creationId xmlns:p14="http://schemas.microsoft.com/office/powerpoint/2010/main" val="9735051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BEE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FFD2602A-E602-45FE-BA20-37D35BCAA0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20B349E0-1FFE-4421-81C8-70F195A68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CB1A798-F672-4594-9FC6-D9E850B5006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C3D0D-D107-4BE0-AB6B-D8A37DB967C3}" type="datetime1">
              <a:rPr lang="nl-NL" smtClean="0"/>
              <a:t>24-1-2022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CC3BAE2-ADA6-46C4-B1DB-D0F6B4CDC0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FDF57C7-98A8-4E26-B87E-BD49AED82F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9ED902-D6D9-4EE0-97FF-47651DD2F3D6}" type="slidenum">
              <a:rPr lang="nl-NL" smtClean="0"/>
              <a:t>‹#›</a:t>
            </a:fld>
            <a:endParaRPr lang="nl-NL"/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id="{91CB693A-D9E9-42E4-84A6-D30AC78AB393}"/>
              </a:ext>
            </a:extLst>
          </p:cNvPr>
          <p:cNvSpPr/>
          <p:nvPr userDrawn="1"/>
        </p:nvSpPr>
        <p:spPr>
          <a:xfrm>
            <a:off x="0" y="6001808"/>
            <a:ext cx="12192000" cy="85619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pic>
        <p:nvPicPr>
          <p:cNvPr id="10" name="Afbeelding 8" descr="TUDelft_LogoZWART.eps">
            <a:extLst>
              <a:ext uri="{FF2B5EF4-FFF2-40B4-BE49-F238E27FC236}">
                <a16:creationId xmlns:a16="http://schemas.microsoft.com/office/drawing/2014/main" id="{A5C5EE27-DBE4-4968-8566-18355F5976B1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5420" y="6150769"/>
            <a:ext cx="1104294" cy="430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4696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70" r:id="rId2"/>
    <p:sldLayoutId id="2147483680" r:id="rId3"/>
    <p:sldLayoutId id="2147483682" r:id="rId4"/>
    <p:sldLayoutId id="2147483681" r:id="rId5"/>
    <p:sldLayoutId id="2147483677" r:id="rId6"/>
    <p:sldLayoutId id="2147483684" r:id="rId7"/>
    <p:sldLayoutId id="2147483683" r:id="rId8"/>
    <p:sldLayoutId id="2147483655" r:id="rId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jdelijke aanduiding voor tekst 16">
            <a:extLst>
              <a:ext uri="{FF2B5EF4-FFF2-40B4-BE49-F238E27FC236}">
                <a16:creationId xmlns:a16="http://schemas.microsoft.com/office/drawing/2014/main" id="{AB0FA66A-9097-4BE5-86D5-045B497D9551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6" name="Tijdelijke aanduiding voor tekst 15">
            <a:extLst>
              <a:ext uri="{FF2B5EF4-FFF2-40B4-BE49-F238E27FC236}">
                <a16:creationId xmlns:a16="http://schemas.microsoft.com/office/drawing/2014/main" id="{5B21899B-27D1-4B3B-A875-7FDF12CB7906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5" name="Tijdelijke aanduiding voor tekst 14">
            <a:extLst>
              <a:ext uri="{FF2B5EF4-FFF2-40B4-BE49-F238E27FC236}">
                <a16:creationId xmlns:a16="http://schemas.microsoft.com/office/drawing/2014/main" id="{AD89C3A8-F3CA-4609-AFAD-5AA54F1058A5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2" name="Tijdelijke aanduiding voor dianummer 1">
            <a:extLst>
              <a:ext uri="{FF2B5EF4-FFF2-40B4-BE49-F238E27FC236}">
                <a16:creationId xmlns:a16="http://schemas.microsoft.com/office/drawing/2014/main" id="{056A002E-27AA-4869-8691-5871AD091C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ED902-D6D9-4EE0-97FF-47651DD2F3D6}" type="slidenum">
              <a:rPr lang="nl-NL" smtClean="0"/>
              <a:t>1</a:t>
            </a:fld>
            <a:endParaRPr lang="nl-NL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113E03D5-D80B-461E-8932-36FBA9D7177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11" name="Tijdelijke aanduiding voor tekst 10">
            <a:extLst>
              <a:ext uri="{FF2B5EF4-FFF2-40B4-BE49-F238E27FC236}">
                <a16:creationId xmlns:a16="http://schemas.microsoft.com/office/drawing/2014/main" id="{40B62924-CF5E-41FB-8722-F0B022178D2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2" name="Tijdelijke aanduiding voor tekst 11">
            <a:extLst>
              <a:ext uri="{FF2B5EF4-FFF2-40B4-BE49-F238E27FC236}">
                <a16:creationId xmlns:a16="http://schemas.microsoft.com/office/drawing/2014/main" id="{34818665-96E8-4F5C-97B6-E73FB01692F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8" name="Tijdelijke aanduiding voor tekst 17">
            <a:extLst>
              <a:ext uri="{FF2B5EF4-FFF2-40B4-BE49-F238E27FC236}">
                <a16:creationId xmlns:a16="http://schemas.microsoft.com/office/drawing/2014/main" id="{0D69E815-9E44-44AE-B5FF-300E516B06CB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pPr lvl="0"/>
            <a:r>
              <a:rPr lang="en-US" sz="900"/>
              <a:t>Q1.</a:t>
            </a:r>
          </a:p>
          <a:p>
            <a:pPr lvl="0"/>
            <a:endParaRPr lang="en-US" sz="900"/>
          </a:p>
          <a:p>
            <a:pPr lvl="0"/>
            <a:endParaRPr lang="en-US" sz="900"/>
          </a:p>
          <a:p>
            <a:pPr lvl="0"/>
            <a:endParaRPr lang="en-US" sz="900"/>
          </a:p>
          <a:p>
            <a:pPr lvl="0"/>
            <a:r>
              <a:rPr lang="en-US" sz="900"/>
              <a:t>Q2.</a:t>
            </a:r>
          </a:p>
          <a:p>
            <a:pPr lvl="0"/>
            <a:endParaRPr lang="en-US" sz="900"/>
          </a:p>
          <a:p>
            <a:pPr lvl="0"/>
            <a:endParaRPr lang="en-US" sz="900"/>
          </a:p>
          <a:p>
            <a:pPr lvl="0"/>
            <a:r>
              <a:rPr lang="en-US" sz="900"/>
              <a:t>Q3</a:t>
            </a:r>
            <a:r>
              <a:rPr lang="en-US"/>
              <a:t>.</a:t>
            </a:r>
            <a:endParaRPr lang="en-US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37B49FF1-DF86-41C0-9047-9690E5207E5D}"/>
              </a:ext>
            </a:extLst>
          </p:cNvPr>
          <p:cNvSpPr txBox="1">
            <a:spLocks/>
          </p:cNvSpPr>
          <p:nvPr/>
        </p:nvSpPr>
        <p:spPr>
          <a:xfrm>
            <a:off x="2779842" y="6356349"/>
            <a:ext cx="4114798" cy="39445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200" dirty="0">
                <a:latin typeface="Abadi Extra Light" panose="020B0204020104020204" pitchFamily="34" charset="0"/>
              </a:rPr>
              <a:t>Name:</a:t>
            </a:r>
            <a:endParaRPr lang="en-US" sz="1200" dirty="0">
              <a:latin typeface="Abadi Extra Light" panose="020B0204020104020204" pitchFamily="34" charset="0"/>
            </a:endParaRP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ADEB967F-AA40-495D-8C09-4B031E02545A}"/>
              </a:ext>
            </a:extLst>
          </p:cNvPr>
          <p:cNvSpPr txBox="1">
            <a:spLocks/>
          </p:cNvSpPr>
          <p:nvPr/>
        </p:nvSpPr>
        <p:spPr>
          <a:xfrm>
            <a:off x="7354759" y="6356350"/>
            <a:ext cx="4114798" cy="39445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200" dirty="0">
                <a:latin typeface="Abadi Extra Light" panose="020B0204020104020204" pitchFamily="34" charset="0"/>
              </a:rPr>
              <a:t>Topic:</a:t>
            </a:r>
            <a:endParaRPr lang="en-US" sz="1200" dirty="0">
              <a:latin typeface="Abadi Extra Light" panose="020B02040201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31674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FD91705-6ADF-471B-81D9-BA998A25AB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ED902-D6D9-4EE0-97FF-47651DD2F3D6}" type="slidenum">
              <a:rPr lang="nl-NL" smtClean="0"/>
              <a:t>2</a:t>
            </a:fld>
            <a:endParaRPr lang="nl-NL"/>
          </a:p>
        </p:txBody>
      </p:sp>
      <p:sp>
        <p:nvSpPr>
          <p:cNvPr id="11" name="Tijdelijke aanduiding voor tekst 10">
            <a:extLst>
              <a:ext uri="{FF2B5EF4-FFF2-40B4-BE49-F238E27FC236}">
                <a16:creationId xmlns:a16="http://schemas.microsoft.com/office/drawing/2014/main" id="{08C5D8D9-0D7F-4CCE-BD29-C87DDCA5228F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nl-NL" sz="900"/>
              <a:t>Q1.</a:t>
            </a:r>
          </a:p>
          <a:p>
            <a:r>
              <a:rPr lang="nl-NL" sz="900"/>
              <a:t>Q2.</a:t>
            </a:r>
          </a:p>
          <a:p>
            <a:r>
              <a:rPr lang="nl-NL" sz="900"/>
              <a:t>Q3.</a:t>
            </a:r>
          </a:p>
        </p:txBody>
      </p:sp>
      <p:sp>
        <p:nvSpPr>
          <p:cNvPr id="6" name="Tijdelijke aanduiding voor tekst 5">
            <a:extLst>
              <a:ext uri="{FF2B5EF4-FFF2-40B4-BE49-F238E27FC236}">
                <a16:creationId xmlns:a16="http://schemas.microsoft.com/office/drawing/2014/main" id="{47663003-7CD4-41A4-8623-0AABC41282F6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nl-NL" sz="900"/>
              <a:t>Q1.</a:t>
            </a:r>
          </a:p>
          <a:p>
            <a:r>
              <a:rPr lang="nl-NL" sz="900"/>
              <a:t>Q2.</a:t>
            </a:r>
          </a:p>
          <a:p>
            <a:r>
              <a:rPr lang="nl-NL" sz="900"/>
              <a:t>Q3.</a:t>
            </a:r>
          </a:p>
          <a:p>
            <a:endParaRPr lang="nl-NL" dirty="0"/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231720A2-7FC8-40AB-93A7-5F97979CEE2A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nl-NL" sz="900"/>
              <a:t>Q1.</a:t>
            </a:r>
          </a:p>
          <a:p>
            <a:r>
              <a:rPr lang="nl-NL" sz="900"/>
              <a:t>Q2.</a:t>
            </a:r>
          </a:p>
          <a:p>
            <a:r>
              <a:rPr lang="nl-NL" sz="900"/>
              <a:t>Q3.</a:t>
            </a:r>
          </a:p>
          <a:p>
            <a:endParaRPr lang="nl-NL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2F32FA22-522E-482A-BA87-BEA657DC84C6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tekst 8">
            <a:extLst>
              <a:ext uri="{FF2B5EF4-FFF2-40B4-BE49-F238E27FC236}">
                <a16:creationId xmlns:a16="http://schemas.microsoft.com/office/drawing/2014/main" id="{B5D122B9-2ACC-4864-979A-253A5719AC91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806E3A56-AD3C-48DB-8A89-2566E981A6F7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9AC8C136-E03F-41A9-A481-87197190CD2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1FCAF17-64A8-4E40-A884-6B666EC8816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7823C280-5856-4FCC-A5C5-78300A7CD80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DA342483-EB1B-4C73-B4F1-E388D0D40719}"/>
              </a:ext>
            </a:extLst>
          </p:cNvPr>
          <p:cNvSpPr txBox="1">
            <a:spLocks/>
          </p:cNvSpPr>
          <p:nvPr/>
        </p:nvSpPr>
        <p:spPr>
          <a:xfrm>
            <a:off x="2779842" y="6356349"/>
            <a:ext cx="4114798" cy="39445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200" dirty="0">
                <a:latin typeface="Abadi Extra Light" panose="020B0204020104020204" pitchFamily="34" charset="0"/>
              </a:rPr>
              <a:t>Name:</a:t>
            </a:r>
            <a:endParaRPr lang="en-US" sz="1200" dirty="0">
              <a:latin typeface="Abadi Extra Light" panose="020B0204020104020204" pitchFamily="34" charset="0"/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D421AD94-365B-4868-B921-943124EBDB29}"/>
              </a:ext>
            </a:extLst>
          </p:cNvPr>
          <p:cNvSpPr txBox="1">
            <a:spLocks/>
          </p:cNvSpPr>
          <p:nvPr/>
        </p:nvSpPr>
        <p:spPr>
          <a:xfrm>
            <a:off x="7354759" y="6356350"/>
            <a:ext cx="4114798" cy="39445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200" dirty="0">
                <a:latin typeface="Abadi Extra Light" panose="020B0204020104020204" pitchFamily="34" charset="0"/>
              </a:rPr>
              <a:t>Topic:</a:t>
            </a:r>
            <a:endParaRPr lang="en-US" sz="1200" dirty="0">
              <a:latin typeface="Abadi Extra Light" panose="020B02040201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96061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nummer 1">
            <a:extLst>
              <a:ext uri="{FF2B5EF4-FFF2-40B4-BE49-F238E27FC236}">
                <a16:creationId xmlns:a16="http://schemas.microsoft.com/office/drawing/2014/main" id="{FD6F7E70-F98F-4431-B236-2F66AF1426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ED902-D6D9-4EE0-97FF-47651DD2F3D6}" type="slidenum">
              <a:rPr lang="nl-NL" smtClean="0"/>
              <a:t>3</a:t>
            </a:fld>
            <a:endParaRPr lang="nl-NL"/>
          </a:p>
        </p:txBody>
      </p:sp>
      <p:sp>
        <p:nvSpPr>
          <p:cNvPr id="11" name="Tijdelijke aanduiding voor tekst 10">
            <a:extLst>
              <a:ext uri="{FF2B5EF4-FFF2-40B4-BE49-F238E27FC236}">
                <a16:creationId xmlns:a16="http://schemas.microsoft.com/office/drawing/2014/main" id="{E118C7ED-1AD5-46FE-BDC8-664149D7704A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tekst 5">
            <a:extLst>
              <a:ext uri="{FF2B5EF4-FFF2-40B4-BE49-F238E27FC236}">
                <a16:creationId xmlns:a16="http://schemas.microsoft.com/office/drawing/2014/main" id="{CBED0890-A321-4502-A099-3B68B3FC85B3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EB663245-7BD3-4FCD-93A6-0FAA161E6C63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591EBE92-2B21-47A5-B652-5F8B312F8CD3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tekst 8">
            <a:extLst>
              <a:ext uri="{FF2B5EF4-FFF2-40B4-BE49-F238E27FC236}">
                <a16:creationId xmlns:a16="http://schemas.microsoft.com/office/drawing/2014/main" id="{2B797855-750C-40BF-9321-5FB25D738AF4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A06A828C-4836-43D8-A424-A478889E0AD9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2446D9BE-E392-4AAB-945E-F03283CD105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5C976BD9-CE03-4433-9602-DC834A21DE5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AD95FEBA-F38A-4CED-9AD0-66DA35C6CCA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392F699F-1ADC-4613-AEED-7AB0BA0A304B}"/>
              </a:ext>
            </a:extLst>
          </p:cNvPr>
          <p:cNvSpPr txBox="1">
            <a:spLocks/>
          </p:cNvSpPr>
          <p:nvPr/>
        </p:nvSpPr>
        <p:spPr>
          <a:xfrm>
            <a:off x="2779842" y="6356349"/>
            <a:ext cx="4114798" cy="39445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200" dirty="0">
                <a:latin typeface="Abadi Extra Light" panose="020B0204020104020204" pitchFamily="34" charset="0"/>
              </a:rPr>
              <a:t>Name:</a:t>
            </a:r>
            <a:endParaRPr lang="en-US" sz="1200" dirty="0">
              <a:latin typeface="Abadi Extra Light" panose="020B0204020104020204" pitchFamily="34" charset="0"/>
            </a:endParaRP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FEB0831B-0E4B-4CBC-9AE9-66FD9AD8571B}"/>
              </a:ext>
            </a:extLst>
          </p:cNvPr>
          <p:cNvSpPr txBox="1">
            <a:spLocks/>
          </p:cNvSpPr>
          <p:nvPr/>
        </p:nvSpPr>
        <p:spPr>
          <a:xfrm>
            <a:off x="7354759" y="6356350"/>
            <a:ext cx="4114798" cy="39445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200" dirty="0">
                <a:latin typeface="Abadi Extra Light" panose="020B0204020104020204" pitchFamily="34" charset="0"/>
              </a:rPr>
              <a:t>Topic:</a:t>
            </a:r>
            <a:endParaRPr lang="en-US" sz="1200" dirty="0">
              <a:latin typeface="Abadi Extra Light" panose="020B02040201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97717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nummer 1">
            <a:extLst>
              <a:ext uri="{FF2B5EF4-FFF2-40B4-BE49-F238E27FC236}">
                <a16:creationId xmlns:a16="http://schemas.microsoft.com/office/drawing/2014/main" id="{EFFAE5B7-F5EC-47AC-B2F5-27D33545D6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ED902-D6D9-4EE0-97FF-47651DD2F3D6}" type="slidenum">
              <a:rPr lang="nl-NL" smtClean="0"/>
              <a:t>4</a:t>
            </a:fld>
            <a:endParaRPr lang="nl-NL"/>
          </a:p>
        </p:txBody>
      </p:sp>
      <p:sp>
        <p:nvSpPr>
          <p:cNvPr id="34" name="Tijdelijke aanduiding voor tekst 33">
            <a:extLst>
              <a:ext uri="{FF2B5EF4-FFF2-40B4-BE49-F238E27FC236}">
                <a16:creationId xmlns:a16="http://schemas.microsoft.com/office/drawing/2014/main" id="{988AFED2-E798-4F3D-B33F-B5A2FEA20FE4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nl-NL" sz="900"/>
              <a:t>Q1.</a:t>
            </a:r>
          </a:p>
          <a:p>
            <a:r>
              <a:rPr lang="nl-NL" sz="900"/>
              <a:t>Q2.</a:t>
            </a:r>
          </a:p>
          <a:p>
            <a:r>
              <a:rPr lang="nl-NL" sz="900"/>
              <a:t>Q3.</a:t>
            </a:r>
          </a:p>
          <a:p>
            <a:endParaRPr lang="nl-NL" dirty="0"/>
          </a:p>
        </p:txBody>
      </p:sp>
      <p:sp>
        <p:nvSpPr>
          <p:cNvPr id="29" name="Tijdelijke aanduiding voor tekst 28">
            <a:extLst>
              <a:ext uri="{FF2B5EF4-FFF2-40B4-BE49-F238E27FC236}">
                <a16:creationId xmlns:a16="http://schemas.microsoft.com/office/drawing/2014/main" id="{0FBD8B97-6128-45E7-9999-415EE48646B2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nl-NL" sz="900"/>
              <a:t>Q1.</a:t>
            </a:r>
          </a:p>
          <a:p>
            <a:r>
              <a:rPr lang="nl-NL" sz="900"/>
              <a:t>Q2.</a:t>
            </a:r>
          </a:p>
          <a:p>
            <a:r>
              <a:rPr lang="nl-NL" sz="900"/>
              <a:t>Q3.</a:t>
            </a:r>
          </a:p>
          <a:p>
            <a:endParaRPr lang="nl-NL"/>
          </a:p>
        </p:txBody>
      </p:sp>
      <p:sp>
        <p:nvSpPr>
          <p:cNvPr id="30" name="Tijdelijke aanduiding voor tekst 29">
            <a:extLst>
              <a:ext uri="{FF2B5EF4-FFF2-40B4-BE49-F238E27FC236}">
                <a16:creationId xmlns:a16="http://schemas.microsoft.com/office/drawing/2014/main" id="{5E29CADD-6018-4AFB-ACCF-420C0FF850FA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nl-NL" sz="900"/>
              <a:t>Q1.</a:t>
            </a:r>
          </a:p>
          <a:p>
            <a:r>
              <a:rPr lang="nl-NL" sz="900"/>
              <a:t>Q2.</a:t>
            </a:r>
          </a:p>
          <a:p>
            <a:r>
              <a:rPr lang="nl-NL" sz="900"/>
              <a:t>Q3.</a:t>
            </a:r>
          </a:p>
          <a:p>
            <a:endParaRPr lang="nl-NL"/>
          </a:p>
        </p:txBody>
      </p:sp>
      <p:sp>
        <p:nvSpPr>
          <p:cNvPr id="33" name="Tijdelijke aanduiding voor tekst 32">
            <a:extLst>
              <a:ext uri="{FF2B5EF4-FFF2-40B4-BE49-F238E27FC236}">
                <a16:creationId xmlns:a16="http://schemas.microsoft.com/office/drawing/2014/main" id="{097D16CA-219F-4A01-803B-A5EAB5B8997E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2" name="Tijdelijke aanduiding voor tekst 31">
            <a:extLst>
              <a:ext uri="{FF2B5EF4-FFF2-40B4-BE49-F238E27FC236}">
                <a16:creationId xmlns:a16="http://schemas.microsoft.com/office/drawing/2014/main" id="{CC198D78-D35A-4A8B-BB62-A00471682F1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1" name="Tijdelijke aanduiding voor tekst 30">
            <a:extLst>
              <a:ext uri="{FF2B5EF4-FFF2-40B4-BE49-F238E27FC236}">
                <a16:creationId xmlns:a16="http://schemas.microsoft.com/office/drawing/2014/main" id="{59BF41F9-80F5-4535-85BE-E553E12512A1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26" name="Tijdelijke aanduiding voor tekst 25">
            <a:extLst>
              <a:ext uri="{FF2B5EF4-FFF2-40B4-BE49-F238E27FC236}">
                <a16:creationId xmlns:a16="http://schemas.microsoft.com/office/drawing/2014/main" id="{F3779D82-5E22-4E80-ADFA-70963F74F6B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27" name="Tijdelijke aanduiding voor tekst 26">
            <a:extLst>
              <a:ext uri="{FF2B5EF4-FFF2-40B4-BE49-F238E27FC236}">
                <a16:creationId xmlns:a16="http://schemas.microsoft.com/office/drawing/2014/main" id="{5F0C0992-9A9D-45EE-B9A5-B0CDFF75EBB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28" name="Tijdelijke aanduiding voor tekst 27">
            <a:extLst>
              <a:ext uri="{FF2B5EF4-FFF2-40B4-BE49-F238E27FC236}">
                <a16:creationId xmlns:a16="http://schemas.microsoft.com/office/drawing/2014/main" id="{19B11F00-36EA-4310-A7C5-447C47A3CC3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C1384D74-099E-446D-B18A-2A9262EA2E3F}"/>
              </a:ext>
            </a:extLst>
          </p:cNvPr>
          <p:cNvSpPr txBox="1">
            <a:spLocks/>
          </p:cNvSpPr>
          <p:nvPr/>
        </p:nvSpPr>
        <p:spPr>
          <a:xfrm>
            <a:off x="2779842" y="6356349"/>
            <a:ext cx="4114798" cy="39445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200" dirty="0">
                <a:latin typeface="Abadi Extra Light" panose="020B0204020104020204" pitchFamily="34" charset="0"/>
              </a:rPr>
              <a:t>Name:</a:t>
            </a:r>
            <a:endParaRPr lang="en-US" sz="1200" dirty="0">
              <a:latin typeface="Abadi Extra Light" panose="020B0204020104020204" pitchFamily="34" charset="0"/>
            </a:endParaRP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A3F77636-3E24-48AE-A429-B9F87622F4F4}"/>
              </a:ext>
            </a:extLst>
          </p:cNvPr>
          <p:cNvSpPr txBox="1">
            <a:spLocks/>
          </p:cNvSpPr>
          <p:nvPr/>
        </p:nvSpPr>
        <p:spPr>
          <a:xfrm>
            <a:off x="7354759" y="6356350"/>
            <a:ext cx="4114798" cy="39445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200" dirty="0">
                <a:latin typeface="Abadi Extra Light" panose="020B0204020104020204" pitchFamily="34" charset="0"/>
              </a:rPr>
              <a:t>Topic:</a:t>
            </a:r>
            <a:endParaRPr lang="en-US" sz="1200" dirty="0">
              <a:latin typeface="Abadi Extra Light" panose="020B02040201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51104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nummer 1">
            <a:extLst>
              <a:ext uri="{FF2B5EF4-FFF2-40B4-BE49-F238E27FC236}">
                <a16:creationId xmlns:a16="http://schemas.microsoft.com/office/drawing/2014/main" id="{1873FD13-CEBE-4F11-B2A2-57A41506A0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ED902-D6D9-4EE0-97FF-47651DD2F3D6}" type="slidenum">
              <a:rPr lang="nl-NL" smtClean="0"/>
              <a:t>5</a:t>
            </a:fld>
            <a:endParaRPr lang="nl-NL"/>
          </a:p>
        </p:txBody>
      </p:sp>
      <p:sp>
        <p:nvSpPr>
          <p:cNvPr id="24" name="Tijdelijke aanduiding voor tekst 23">
            <a:extLst>
              <a:ext uri="{FF2B5EF4-FFF2-40B4-BE49-F238E27FC236}">
                <a16:creationId xmlns:a16="http://schemas.microsoft.com/office/drawing/2014/main" id="{8EB1D9C8-3A63-4D58-862F-1958419D2708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sz="900"/>
              <a:t>Q1.</a:t>
            </a:r>
          </a:p>
          <a:p>
            <a:pPr marL="0" indent="0">
              <a:buNone/>
            </a:pPr>
            <a:r>
              <a:rPr lang="nl-NL" sz="900"/>
              <a:t>Q2.</a:t>
            </a:r>
          </a:p>
          <a:p>
            <a:pPr marL="0" indent="0">
              <a:buNone/>
            </a:pPr>
            <a:r>
              <a:rPr lang="nl-NL" sz="900"/>
              <a:t>Q3.</a:t>
            </a:r>
          </a:p>
        </p:txBody>
      </p:sp>
      <p:sp>
        <p:nvSpPr>
          <p:cNvPr id="20" name="Tijdelijke aanduiding voor tekst 19">
            <a:extLst>
              <a:ext uri="{FF2B5EF4-FFF2-40B4-BE49-F238E27FC236}">
                <a16:creationId xmlns:a16="http://schemas.microsoft.com/office/drawing/2014/main" id="{75918D95-A5AF-4ED3-BD93-622325ECD837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sz="900"/>
              <a:t>Q1.</a:t>
            </a:r>
          </a:p>
          <a:p>
            <a:pPr marL="0" indent="0">
              <a:buNone/>
            </a:pPr>
            <a:r>
              <a:rPr lang="nl-NL" sz="900"/>
              <a:t>Q2.</a:t>
            </a:r>
          </a:p>
          <a:p>
            <a:pPr marL="0" indent="0">
              <a:buNone/>
            </a:pPr>
            <a:r>
              <a:rPr lang="nl-NL" sz="900"/>
              <a:t>Q3.</a:t>
            </a:r>
          </a:p>
        </p:txBody>
      </p:sp>
      <p:sp>
        <p:nvSpPr>
          <p:cNvPr id="25" name="Tijdelijke aanduiding voor tekst 24">
            <a:extLst>
              <a:ext uri="{FF2B5EF4-FFF2-40B4-BE49-F238E27FC236}">
                <a16:creationId xmlns:a16="http://schemas.microsoft.com/office/drawing/2014/main" id="{E337EA31-AFDC-46A3-8620-01EBE89366F5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sz="900"/>
              <a:t>Q1.</a:t>
            </a:r>
          </a:p>
          <a:p>
            <a:pPr marL="0" indent="0">
              <a:buNone/>
            </a:pPr>
            <a:r>
              <a:rPr lang="nl-NL" sz="900"/>
              <a:t>Q2.</a:t>
            </a:r>
          </a:p>
          <a:p>
            <a:pPr marL="0" indent="0">
              <a:buNone/>
            </a:pPr>
            <a:r>
              <a:rPr lang="nl-NL" sz="900"/>
              <a:t>Q3.</a:t>
            </a:r>
          </a:p>
        </p:txBody>
      </p:sp>
      <p:sp>
        <p:nvSpPr>
          <p:cNvPr id="23" name="Tijdelijke aanduiding voor tekst 22">
            <a:extLst>
              <a:ext uri="{FF2B5EF4-FFF2-40B4-BE49-F238E27FC236}">
                <a16:creationId xmlns:a16="http://schemas.microsoft.com/office/drawing/2014/main" id="{8611CE74-ED82-4B2C-9190-4DA24482D5E3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22" name="Tijdelijke aanduiding voor tekst 21">
            <a:extLst>
              <a:ext uri="{FF2B5EF4-FFF2-40B4-BE49-F238E27FC236}">
                <a16:creationId xmlns:a16="http://schemas.microsoft.com/office/drawing/2014/main" id="{FB9155C9-A5A1-4299-BA14-FF9C3BB34B7A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21" name="Tijdelijke aanduiding voor tekst 20">
            <a:extLst>
              <a:ext uri="{FF2B5EF4-FFF2-40B4-BE49-F238E27FC236}">
                <a16:creationId xmlns:a16="http://schemas.microsoft.com/office/drawing/2014/main" id="{7428F217-1329-4FE0-8346-03AC2A0975F3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5" name="Tijdelijke aanduiding voor tekst 14">
            <a:extLst>
              <a:ext uri="{FF2B5EF4-FFF2-40B4-BE49-F238E27FC236}">
                <a16:creationId xmlns:a16="http://schemas.microsoft.com/office/drawing/2014/main" id="{6F87590B-F820-4595-B2E5-701B2D001A3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7" name="Tijdelijke aanduiding voor tekst 16">
            <a:extLst>
              <a:ext uri="{FF2B5EF4-FFF2-40B4-BE49-F238E27FC236}">
                <a16:creationId xmlns:a16="http://schemas.microsoft.com/office/drawing/2014/main" id="{013F8CA7-4CE2-44EF-B0D2-5345CE62E8A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9" name="Tijdelijke aanduiding voor tekst 18">
            <a:extLst>
              <a:ext uri="{FF2B5EF4-FFF2-40B4-BE49-F238E27FC236}">
                <a16:creationId xmlns:a16="http://schemas.microsoft.com/office/drawing/2014/main" id="{F66B9D09-4575-440F-807F-EB914972C46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C505B27A-2CA8-4140-B2E7-792DDB59F51A}"/>
              </a:ext>
            </a:extLst>
          </p:cNvPr>
          <p:cNvSpPr txBox="1">
            <a:spLocks/>
          </p:cNvSpPr>
          <p:nvPr/>
        </p:nvSpPr>
        <p:spPr>
          <a:xfrm>
            <a:off x="2779842" y="6356349"/>
            <a:ext cx="4114798" cy="39445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200" dirty="0">
                <a:latin typeface="Abadi Extra Light" panose="020B0204020104020204" pitchFamily="34" charset="0"/>
              </a:rPr>
              <a:t>Name:</a:t>
            </a:r>
            <a:endParaRPr lang="en-US" sz="1200" dirty="0">
              <a:latin typeface="Abadi Extra Light" panose="020B0204020104020204" pitchFamily="34" charset="0"/>
            </a:endParaRP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EE53A4C6-B14E-44E4-BA1B-BF1918A0643D}"/>
              </a:ext>
            </a:extLst>
          </p:cNvPr>
          <p:cNvSpPr txBox="1">
            <a:spLocks/>
          </p:cNvSpPr>
          <p:nvPr/>
        </p:nvSpPr>
        <p:spPr>
          <a:xfrm>
            <a:off x="7354759" y="6356350"/>
            <a:ext cx="4114798" cy="39445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200" dirty="0">
                <a:latin typeface="Abadi Extra Light" panose="020B0204020104020204" pitchFamily="34" charset="0"/>
              </a:rPr>
              <a:t>Topic:</a:t>
            </a:r>
            <a:endParaRPr lang="en-US" sz="1200" dirty="0">
              <a:latin typeface="Abadi Extra Light" panose="020B02040201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13862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nummer 1">
            <a:extLst>
              <a:ext uri="{FF2B5EF4-FFF2-40B4-BE49-F238E27FC236}">
                <a16:creationId xmlns:a16="http://schemas.microsoft.com/office/drawing/2014/main" id="{4DB399CB-FBBD-4C7D-9E70-DFA7FF1452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ED902-D6D9-4EE0-97FF-47651DD2F3D6}" type="slidenum">
              <a:rPr lang="nl-NL" smtClean="0"/>
              <a:t>6</a:t>
            </a:fld>
            <a:endParaRPr lang="nl-NL"/>
          </a:p>
        </p:txBody>
      </p:sp>
      <p:sp>
        <p:nvSpPr>
          <p:cNvPr id="19" name="Tijdelijke aanduiding voor tekst 18">
            <a:extLst>
              <a:ext uri="{FF2B5EF4-FFF2-40B4-BE49-F238E27FC236}">
                <a16:creationId xmlns:a16="http://schemas.microsoft.com/office/drawing/2014/main" id="{FE4905C8-4DFC-4C0B-BD21-1DF9A0412096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sz="900"/>
              <a:t>Q1.</a:t>
            </a:r>
          </a:p>
          <a:p>
            <a:pPr marL="0" indent="0">
              <a:buNone/>
            </a:pPr>
            <a:r>
              <a:rPr lang="nl-NL" sz="900"/>
              <a:t>Q2.</a:t>
            </a:r>
          </a:p>
          <a:p>
            <a:pPr marL="0" indent="0">
              <a:buNone/>
            </a:pPr>
            <a:r>
              <a:rPr lang="nl-NL" sz="900"/>
              <a:t>Q3.</a:t>
            </a:r>
          </a:p>
        </p:txBody>
      </p:sp>
      <p:sp>
        <p:nvSpPr>
          <p:cNvPr id="15" name="Tijdelijke aanduiding voor tekst 14">
            <a:extLst>
              <a:ext uri="{FF2B5EF4-FFF2-40B4-BE49-F238E27FC236}">
                <a16:creationId xmlns:a16="http://schemas.microsoft.com/office/drawing/2014/main" id="{BFC54975-777E-4174-8CCF-0C806706DE0C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sz="900"/>
              <a:t>Q1.</a:t>
            </a:r>
          </a:p>
          <a:p>
            <a:pPr marL="0" indent="0">
              <a:buNone/>
            </a:pPr>
            <a:r>
              <a:rPr lang="nl-NL" sz="900"/>
              <a:t>Q2.</a:t>
            </a:r>
          </a:p>
          <a:p>
            <a:pPr marL="0" indent="0">
              <a:buNone/>
            </a:pPr>
            <a:r>
              <a:rPr lang="nl-NL" sz="900"/>
              <a:t>Q3.</a:t>
            </a:r>
          </a:p>
        </p:txBody>
      </p:sp>
      <p:sp>
        <p:nvSpPr>
          <p:cNvPr id="20" name="Tijdelijke aanduiding voor tekst 19">
            <a:extLst>
              <a:ext uri="{FF2B5EF4-FFF2-40B4-BE49-F238E27FC236}">
                <a16:creationId xmlns:a16="http://schemas.microsoft.com/office/drawing/2014/main" id="{F9ACDE20-79DF-467D-8746-874A6F8EF542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sz="900"/>
              <a:t>Q1.</a:t>
            </a:r>
          </a:p>
          <a:p>
            <a:pPr marL="0" indent="0">
              <a:buNone/>
            </a:pPr>
            <a:r>
              <a:rPr lang="nl-NL" sz="900"/>
              <a:t>Q2.</a:t>
            </a:r>
          </a:p>
          <a:p>
            <a:pPr marL="0" indent="0">
              <a:buNone/>
            </a:pPr>
            <a:r>
              <a:rPr lang="nl-NL" sz="900"/>
              <a:t>Q3.</a:t>
            </a:r>
          </a:p>
        </p:txBody>
      </p:sp>
      <p:sp>
        <p:nvSpPr>
          <p:cNvPr id="18" name="Tijdelijke aanduiding voor tekst 17">
            <a:extLst>
              <a:ext uri="{FF2B5EF4-FFF2-40B4-BE49-F238E27FC236}">
                <a16:creationId xmlns:a16="http://schemas.microsoft.com/office/drawing/2014/main" id="{376BA5E8-4A2A-4FA0-9B52-4519C238CA50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7" name="Tijdelijke aanduiding voor tekst 16">
            <a:extLst>
              <a:ext uri="{FF2B5EF4-FFF2-40B4-BE49-F238E27FC236}">
                <a16:creationId xmlns:a16="http://schemas.microsoft.com/office/drawing/2014/main" id="{D631FE12-A885-44F5-9396-DD665631AB1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6" name="Tijdelijke aanduiding voor tekst 15">
            <a:extLst>
              <a:ext uri="{FF2B5EF4-FFF2-40B4-BE49-F238E27FC236}">
                <a16:creationId xmlns:a16="http://schemas.microsoft.com/office/drawing/2014/main" id="{7A28C47A-7FA8-4DB6-9A8C-794CF69E13A6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2" name="Tijdelijke aanduiding voor tekst 11">
            <a:extLst>
              <a:ext uri="{FF2B5EF4-FFF2-40B4-BE49-F238E27FC236}">
                <a16:creationId xmlns:a16="http://schemas.microsoft.com/office/drawing/2014/main" id="{2F98BE11-DC6B-45E2-BBD0-98ECFBB90A3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3" name="Tijdelijke aanduiding voor tekst 12">
            <a:extLst>
              <a:ext uri="{FF2B5EF4-FFF2-40B4-BE49-F238E27FC236}">
                <a16:creationId xmlns:a16="http://schemas.microsoft.com/office/drawing/2014/main" id="{CF05D490-973D-4082-8197-4A08D61FD8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4" name="Tijdelijke aanduiding voor tekst 13">
            <a:extLst>
              <a:ext uri="{FF2B5EF4-FFF2-40B4-BE49-F238E27FC236}">
                <a16:creationId xmlns:a16="http://schemas.microsoft.com/office/drawing/2014/main" id="{3811C216-3B64-4983-AA0B-B626D94F552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4CD9ED45-1B56-4FD7-B0B7-F389E5D115B4}"/>
              </a:ext>
            </a:extLst>
          </p:cNvPr>
          <p:cNvSpPr txBox="1">
            <a:spLocks/>
          </p:cNvSpPr>
          <p:nvPr/>
        </p:nvSpPr>
        <p:spPr>
          <a:xfrm>
            <a:off x="2779842" y="6356349"/>
            <a:ext cx="4114798" cy="39445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200" dirty="0">
                <a:latin typeface="Abadi Extra Light" panose="020B0204020104020204" pitchFamily="34" charset="0"/>
              </a:rPr>
              <a:t>Name:</a:t>
            </a:r>
            <a:endParaRPr lang="en-US" sz="1200" dirty="0">
              <a:latin typeface="Abadi Extra Light" panose="020B0204020104020204" pitchFamily="34" charset="0"/>
            </a:endParaRP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48232D59-D107-46CA-B001-2B7D8D79111D}"/>
              </a:ext>
            </a:extLst>
          </p:cNvPr>
          <p:cNvSpPr txBox="1">
            <a:spLocks/>
          </p:cNvSpPr>
          <p:nvPr/>
        </p:nvSpPr>
        <p:spPr>
          <a:xfrm>
            <a:off x="7354759" y="6356350"/>
            <a:ext cx="4114798" cy="39445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200" dirty="0">
                <a:latin typeface="Abadi Extra Light" panose="020B0204020104020204" pitchFamily="34" charset="0"/>
              </a:rPr>
              <a:t>Topic:</a:t>
            </a:r>
            <a:endParaRPr lang="en-US" sz="1200" dirty="0">
              <a:latin typeface="Abadi Extra Light" panose="020B02040201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96187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sosceles Triangle 71">
            <a:extLst>
              <a:ext uri="{FF2B5EF4-FFF2-40B4-BE49-F238E27FC236}">
                <a16:creationId xmlns:a16="http://schemas.microsoft.com/office/drawing/2014/main" id="{EFB833D1-0188-4348-8FE3-C76EF7392739}"/>
              </a:ext>
            </a:extLst>
          </p:cNvPr>
          <p:cNvSpPr/>
          <p:nvPr/>
        </p:nvSpPr>
        <p:spPr>
          <a:xfrm rot="5400000">
            <a:off x="8507100" y="-25394"/>
            <a:ext cx="1097169" cy="1198302"/>
          </a:xfrm>
          <a:prstGeom prst="triangle">
            <a:avLst/>
          </a:prstGeom>
          <a:solidFill>
            <a:srgbClr val="AC5454"/>
          </a:solidFill>
          <a:ln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8" name="Tijdelijke aanduiding voor dianummer 67">
            <a:extLst>
              <a:ext uri="{FF2B5EF4-FFF2-40B4-BE49-F238E27FC236}">
                <a16:creationId xmlns:a16="http://schemas.microsoft.com/office/drawing/2014/main" id="{73AA4B89-039E-4A12-891B-ACE9B9D49D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ED902-D6D9-4EE0-97FF-47651DD2F3D6}" type="slidenum">
              <a:rPr lang="nl-NL" smtClean="0"/>
              <a:t>7</a:t>
            </a:fld>
            <a:endParaRPr lang="nl-NL"/>
          </a:p>
        </p:txBody>
      </p:sp>
      <p:sp>
        <p:nvSpPr>
          <p:cNvPr id="55" name="Right Arrow 52">
            <a:extLst>
              <a:ext uri="{FF2B5EF4-FFF2-40B4-BE49-F238E27FC236}">
                <a16:creationId xmlns:a16="http://schemas.microsoft.com/office/drawing/2014/main" id="{FBFEF265-29A5-4DD3-8B11-F229C0984D7B}"/>
              </a:ext>
            </a:extLst>
          </p:cNvPr>
          <p:cNvSpPr/>
          <p:nvPr/>
        </p:nvSpPr>
        <p:spPr>
          <a:xfrm>
            <a:off x="4010133" y="2148754"/>
            <a:ext cx="1172890" cy="674131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Anonymize</a:t>
            </a:r>
          </a:p>
        </p:txBody>
      </p:sp>
      <p:sp>
        <p:nvSpPr>
          <p:cNvPr id="56" name="Right Arrow 49">
            <a:extLst>
              <a:ext uri="{FF2B5EF4-FFF2-40B4-BE49-F238E27FC236}">
                <a16:creationId xmlns:a16="http://schemas.microsoft.com/office/drawing/2014/main" id="{631F9BA4-58CF-44E0-952A-FB82DDEC35E6}"/>
              </a:ext>
            </a:extLst>
          </p:cNvPr>
          <p:cNvSpPr/>
          <p:nvPr/>
        </p:nvSpPr>
        <p:spPr>
          <a:xfrm>
            <a:off x="3972340" y="1316688"/>
            <a:ext cx="1172890" cy="674131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Analyze</a:t>
            </a:r>
          </a:p>
        </p:txBody>
      </p:sp>
      <p:sp>
        <p:nvSpPr>
          <p:cNvPr id="57" name="Right Arrow 46">
            <a:extLst>
              <a:ext uri="{FF2B5EF4-FFF2-40B4-BE49-F238E27FC236}">
                <a16:creationId xmlns:a16="http://schemas.microsoft.com/office/drawing/2014/main" id="{7823ACDD-88D0-4361-94E2-4D16B68C32AB}"/>
              </a:ext>
            </a:extLst>
          </p:cNvPr>
          <p:cNvSpPr/>
          <p:nvPr/>
        </p:nvSpPr>
        <p:spPr>
          <a:xfrm>
            <a:off x="2653298" y="3784032"/>
            <a:ext cx="1172890" cy="674131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Convert</a:t>
            </a:r>
          </a:p>
        </p:txBody>
      </p:sp>
      <p:sp>
        <p:nvSpPr>
          <p:cNvPr id="60" name="Right Arrow 61">
            <a:extLst>
              <a:ext uri="{FF2B5EF4-FFF2-40B4-BE49-F238E27FC236}">
                <a16:creationId xmlns:a16="http://schemas.microsoft.com/office/drawing/2014/main" id="{E72C7BD5-7FA7-4F11-9D68-43AA168B0A71}"/>
              </a:ext>
            </a:extLst>
          </p:cNvPr>
          <p:cNvSpPr/>
          <p:nvPr/>
        </p:nvSpPr>
        <p:spPr>
          <a:xfrm>
            <a:off x="2654047" y="2988555"/>
            <a:ext cx="1172890" cy="674131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Publish</a:t>
            </a:r>
          </a:p>
        </p:txBody>
      </p:sp>
      <p:sp>
        <p:nvSpPr>
          <p:cNvPr id="61" name="Right Arrow 58">
            <a:extLst>
              <a:ext uri="{FF2B5EF4-FFF2-40B4-BE49-F238E27FC236}">
                <a16:creationId xmlns:a16="http://schemas.microsoft.com/office/drawing/2014/main" id="{13EA4DAB-A308-4297-9AAE-CE65A882991E}"/>
              </a:ext>
            </a:extLst>
          </p:cNvPr>
          <p:cNvSpPr/>
          <p:nvPr/>
        </p:nvSpPr>
        <p:spPr>
          <a:xfrm>
            <a:off x="2653795" y="2139480"/>
            <a:ext cx="1172890" cy="674131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Transcribe</a:t>
            </a:r>
          </a:p>
        </p:txBody>
      </p:sp>
      <p:sp>
        <p:nvSpPr>
          <p:cNvPr id="62" name="Right Arrow 55">
            <a:extLst>
              <a:ext uri="{FF2B5EF4-FFF2-40B4-BE49-F238E27FC236}">
                <a16:creationId xmlns:a16="http://schemas.microsoft.com/office/drawing/2014/main" id="{C2F92C5F-788D-424F-BCAB-4B2E45506F92}"/>
              </a:ext>
            </a:extLst>
          </p:cNvPr>
          <p:cNvSpPr/>
          <p:nvPr/>
        </p:nvSpPr>
        <p:spPr>
          <a:xfrm>
            <a:off x="2653795" y="1309740"/>
            <a:ext cx="1172890" cy="674131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Delete</a:t>
            </a:r>
          </a:p>
        </p:txBody>
      </p:sp>
      <p:sp>
        <p:nvSpPr>
          <p:cNvPr id="63" name="Right Arrow 43">
            <a:extLst>
              <a:ext uri="{FF2B5EF4-FFF2-40B4-BE49-F238E27FC236}">
                <a16:creationId xmlns:a16="http://schemas.microsoft.com/office/drawing/2014/main" id="{BD36FDEE-EF21-443F-AB7C-53A450F52829}"/>
              </a:ext>
            </a:extLst>
          </p:cNvPr>
          <p:cNvSpPr/>
          <p:nvPr/>
        </p:nvSpPr>
        <p:spPr>
          <a:xfrm>
            <a:off x="1322719" y="3756284"/>
            <a:ext cx="1172890" cy="674131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Merge</a:t>
            </a:r>
          </a:p>
        </p:txBody>
      </p:sp>
      <p:sp>
        <p:nvSpPr>
          <p:cNvPr id="64" name="Right Arrow 40">
            <a:extLst>
              <a:ext uri="{FF2B5EF4-FFF2-40B4-BE49-F238E27FC236}">
                <a16:creationId xmlns:a16="http://schemas.microsoft.com/office/drawing/2014/main" id="{916FAEAD-1B9A-4864-B9AF-0DB50059CE96}"/>
              </a:ext>
            </a:extLst>
          </p:cNvPr>
          <p:cNvSpPr/>
          <p:nvPr/>
        </p:nvSpPr>
        <p:spPr>
          <a:xfrm>
            <a:off x="1322719" y="2938278"/>
            <a:ext cx="1172890" cy="674131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Pseudo-anonymize</a:t>
            </a:r>
          </a:p>
        </p:txBody>
      </p:sp>
      <p:grpSp>
        <p:nvGrpSpPr>
          <p:cNvPr id="66" name="Group 98">
            <a:extLst>
              <a:ext uri="{FF2B5EF4-FFF2-40B4-BE49-F238E27FC236}">
                <a16:creationId xmlns:a16="http://schemas.microsoft.com/office/drawing/2014/main" id="{3D83B16F-BBC4-48E7-8F55-DC666F716695}"/>
              </a:ext>
            </a:extLst>
          </p:cNvPr>
          <p:cNvGrpSpPr/>
          <p:nvPr/>
        </p:nvGrpSpPr>
        <p:grpSpPr>
          <a:xfrm>
            <a:off x="9768269" y="3849802"/>
            <a:ext cx="1296148" cy="1097169"/>
            <a:chOff x="5577229" y="2537720"/>
            <a:chExt cx="1421560" cy="1097169"/>
          </a:xfrm>
          <a:solidFill>
            <a:srgbClr val="AC5454"/>
          </a:solidFill>
        </p:grpSpPr>
        <p:sp>
          <p:nvSpPr>
            <p:cNvPr id="69" name="Isosceles Triangle 99">
              <a:extLst>
                <a:ext uri="{FF2B5EF4-FFF2-40B4-BE49-F238E27FC236}">
                  <a16:creationId xmlns:a16="http://schemas.microsoft.com/office/drawing/2014/main" id="{25CA7D38-A5A0-446F-A1E6-A66BCD06C9BE}"/>
                </a:ext>
              </a:extLst>
            </p:cNvPr>
            <p:cNvSpPr/>
            <p:nvPr/>
          </p:nvSpPr>
          <p:spPr>
            <a:xfrm rot="5400000">
              <a:off x="5730010" y="2429182"/>
              <a:ext cx="1097169" cy="1314246"/>
            </a:xfrm>
            <a:prstGeom prst="triangle">
              <a:avLst/>
            </a:prstGeom>
            <a:grpFill/>
            <a:ln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TextBox 100">
              <a:extLst>
                <a:ext uri="{FF2B5EF4-FFF2-40B4-BE49-F238E27FC236}">
                  <a16:creationId xmlns:a16="http://schemas.microsoft.com/office/drawing/2014/main" id="{8CDE1BDF-793A-48D4-A8AF-3A9865E15BE6}"/>
                </a:ext>
              </a:extLst>
            </p:cNvPr>
            <p:cNvSpPr txBox="1"/>
            <p:nvPr/>
          </p:nvSpPr>
          <p:spPr>
            <a:xfrm>
              <a:off x="5577229" y="2928647"/>
              <a:ext cx="142156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…</a:t>
              </a:r>
            </a:p>
          </p:txBody>
        </p:sp>
      </p:grpSp>
      <p:sp>
        <p:nvSpPr>
          <p:cNvPr id="71" name="Right Arrow 37">
            <a:extLst>
              <a:ext uri="{FF2B5EF4-FFF2-40B4-BE49-F238E27FC236}">
                <a16:creationId xmlns:a16="http://schemas.microsoft.com/office/drawing/2014/main" id="{134B7DE0-8772-4C1D-B726-07EE11A4CDE4}"/>
              </a:ext>
            </a:extLst>
          </p:cNvPr>
          <p:cNvSpPr/>
          <p:nvPr/>
        </p:nvSpPr>
        <p:spPr>
          <a:xfrm>
            <a:off x="1297213" y="2115424"/>
            <a:ext cx="1172890" cy="674131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Collect</a:t>
            </a:r>
          </a:p>
        </p:txBody>
      </p:sp>
      <p:sp>
        <p:nvSpPr>
          <p:cNvPr id="72" name="Right Arrow 32">
            <a:extLst>
              <a:ext uri="{FF2B5EF4-FFF2-40B4-BE49-F238E27FC236}">
                <a16:creationId xmlns:a16="http://schemas.microsoft.com/office/drawing/2014/main" id="{6B60EB7A-2CC3-4D09-A207-3A5C25F9C296}"/>
              </a:ext>
            </a:extLst>
          </p:cNvPr>
          <p:cNvSpPr/>
          <p:nvPr/>
        </p:nvSpPr>
        <p:spPr>
          <a:xfrm>
            <a:off x="1297213" y="1292570"/>
            <a:ext cx="1172890" cy="674131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Create</a:t>
            </a:r>
          </a:p>
        </p:txBody>
      </p:sp>
      <p:grpSp>
        <p:nvGrpSpPr>
          <p:cNvPr id="73" name="Group 9">
            <a:extLst>
              <a:ext uri="{FF2B5EF4-FFF2-40B4-BE49-F238E27FC236}">
                <a16:creationId xmlns:a16="http://schemas.microsoft.com/office/drawing/2014/main" id="{1C3B0E76-2F0B-4BC2-97FA-82151140BBD9}"/>
              </a:ext>
            </a:extLst>
          </p:cNvPr>
          <p:cNvGrpSpPr/>
          <p:nvPr/>
        </p:nvGrpSpPr>
        <p:grpSpPr>
          <a:xfrm>
            <a:off x="9768269" y="2686327"/>
            <a:ext cx="1296148" cy="1097169"/>
            <a:chOff x="5578298" y="2172539"/>
            <a:chExt cx="1421560" cy="1097169"/>
          </a:xfrm>
          <a:solidFill>
            <a:srgbClr val="AC5454"/>
          </a:solidFill>
        </p:grpSpPr>
        <p:sp>
          <p:nvSpPr>
            <p:cNvPr id="74" name="Isosceles Triangle 79">
              <a:extLst>
                <a:ext uri="{FF2B5EF4-FFF2-40B4-BE49-F238E27FC236}">
                  <a16:creationId xmlns:a16="http://schemas.microsoft.com/office/drawing/2014/main" id="{DD1D9DB8-E72A-4A7E-B03A-C3041DE62C87}"/>
                </a:ext>
              </a:extLst>
            </p:cNvPr>
            <p:cNvSpPr/>
            <p:nvPr/>
          </p:nvSpPr>
          <p:spPr>
            <a:xfrm rot="5400000">
              <a:off x="5718962" y="2064001"/>
              <a:ext cx="1097169" cy="1314246"/>
            </a:xfrm>
            <a:prstGeom prst="triangle">
              <a:avLst/>
            </a:prstGeom>
            <a:grpFill/>
            <a:ln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TextBox 80">
              <a:extLst>
                <a:ext uri="{FF2B5EF4-FFF2-40B4-BE49-F238E27FC236}">
                  <a16:creationId xmlns:a16="http://schemas.microsoft.com/office/drawing/2014/main" id="{F69C984E-BDF1-40A2-8EBB-E3BD47BF3F86}"/>
                </a:ext>
              </a:extLst>
            </p:cNvPr>
            <p:cNvSpPr txBox="1"/>
            <p:nvPr/>
          </p:nvSpPr>
          <p:spPr>
            <a:xfrm>
              <a:off x="5578298" y="2556998"/>
              <a:ext cx="142156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…</a:t>
              </a:r>
            </a:p>
          </p:txBody>
        </p:sp>
      </p:grpSp>
      <p:sp>
        <p:nvSpPr>
          <p:cNvPr id="76" name="Isosceles Triangle 77">
            <a:extLst>
              <a:ext uri="{FF2B5EF4-FFF2-40B4-BE49-F238E27FC236}">
                <a16:creationId xmlns:a16="http://schemas.microsoft.com/office/drawing/2014/main" id="{6DC4134D-0BD4-496A-BD5D-6314BD076010}"/>
              </a:ext>
            </a:extLst>
          </p:cNvPr>
          <p:cNvSpPr/>
          <p:nvPr/>
        </p:nvSpPr>
        <p:spPr>
          <a:xfrm rot="5400000">
            <a:off x="9848136" y="1468218"/>
            <a:ext cx="1097169" cy="1198301"/>
          </a:xfrm>
          <a:prstGeom prst="triangle">
            <a:avLst/>
          </a:prstGeom>
          <a:solidFill>
            <a:srgbClr val="AC5454"/>
          </a:solidFill>
          <a:ln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7" name="Group 70">
            <a:extLst>
              <a:ext uri="{FF2B5EF4-FFF2-40B4-BE49-F238E27FC236}">
                <a16:creationId xmlns:a16="http://schemas.microsoft.com/office/drawing/2014/main" id="{0E574A5D-04D3-4A53-81ED-958992FDC8E3}"/>
              </a:ext>
            </a:extLst>
          </p:cNvPr>
          <p:cNvGrpSpPr/>
          <p:nvPr/>
        </p:nvGrpSpPr>
        <p:grpSpPr>
          <a:xfrm>
            <a:off x="8380328" y="2103156"/>
            <a:ext cx="1250656" cy="1097169"/>
            <a:chOff x="4469046" y="-227485"/>
            <a:chExt cx="937661" cy="515983"/>
          </a:xfrm>
          <a:solidFill>
            <a:srgbClr val="AC5454"/>
          </a:solidFill>
        </p:grpSpPr>
        <p:sp>
          <p:nvSpPr>
            <p:cNvPr id="78" name="Isosceles Triangle 71">
              <a:extLst>
                <a:ext uri="{FF2B5EF4-FFF2-40B4-BE49-F238E27FC236}">
                  <a16:creationId xmlns:a16="http://schemas.microsoft.com/office/drawing/2014/main" id="{22A6D05E-F6C6-45ED-B8B4-BEFA2FBDD9FB}"/>
                </a:ext>
              </a:extLst>
            </p:cNvPr>
            <p:cNvSpPr/>
            <p:nvPr/>
          </p:nvSpPr>
          <p:spPr>
            <a:xfrm rot="5400000">
              <a:off x="4699511" y="-418698"/>
              <a:ext cx="515983" cy="898409"/>
            </a:xfrm>
            <a:prstGeom prst="triangle">
              <a:avLst/>
            </a:prstGeom>
            <a:grpFill/>
            <a:ln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9" name="TextBox 72">
              <a:extLst>
                <a:ext uri="{FF2B5EF4-FFF2-40B4-BE49-F238E27FC236}">
                  <a16:creationId xmlns:a16="http://schemas.microsoft.com/office/drawing/2014/main" id="{497E82D2-5EB4-48DB-9CD0-5020B4DA2D2E}"/>
                </a:ext>
              </a:extLst>
            </p:cNvPr>
            <p:cNvSpPr txBox="1"/>
            <p:nvPr/>
          </p:nvSpPr>
          <p:spPr>
            <a:xfrm>
              <a:off x="4469046" y="-48513"/>
              <a:ext cx="937658" cy="2460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Commercial</a:t>
              </a:r>
            </a:p>
            <a:p>
              <a:r>
                <a:rPr lang="en-GB" sz="1400" dirty="0"/>
                <a:t>data</a:t>
              </a:r>
            </a:p>
          </p:txBody>
        </p:sp>
      </p:grpSp>
      <p:grpSp>
        <p:nvGrpSpPr>
          <p:cNvPr id="80" name="Group 67">
            <a:extLst>
              <a:ext uri="{FF2B5EF4-FFF2-40B4-BE49-F238E27FC236}">
                <a16:creationId xmlns:a16="http://schemas.microsoft.com/office/drawing/2014/main" id="{69FF3122-79FE-4F52-BF7A-AB0A9A252AD8}"/>
              </a:ext>
            </a:extLst>
          </p:cNvPr>
          <p:cNvGrpSpPr/>
          <p:nvPr/>
        </p:nvGrpSpPr>
        <p:grpSpPr>
          <a:xfrm>
            <a:off x="7007314" y="3882890"/>
            <a:ext cx="1274352" cy="1097169"/>
            <a:chOff x="3528896" y="946217"/>
            <a:chExt cx="955427" cy="515983"/>
          </a:xfrm>
          <a:solidFill>
            <a:srgbClr val="AC5454"/>
          </a:solidFill>
        </p:grpSpPr>
        <p:sp>
          <p:nvSpPr>
            <p:cNvPr id="81" name="Isosceles Triangle 68">
              <a:extLst>
                <a:ext uri="{FF2B5EF4-FFF2-40B4-BE49-F238E27FC236}">
                  <a16:creationId xmlns:a16="http://schemas.microsoft.com/office/drawing/2014/main" id="{61365551-56B1-4B31-8731-B5087A84D522}"/>
                </a:ext>
              </a:extLst>
            </p:cNvPr>
            <p:cNvSpPr/>
            <p:nvPr/>
          </p:nvSpPr>
          <p:spPr>
            <a:xfrm rot="5400000">
              <a:off x="3777127" y="755004"/>
              <a:ext cx="515983" cy="898409"/>
            </a:xfrm>
            <a:prstGeom prst="triangle">
              <a:avLst/>
            </a:prstGeom>
            <a:grpFill/>
            <a:ln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TextBox 69">
              <a:extLst>
                <a:ext uri="{FF2B5EF4-FFF2-40B4-BE49-F238E27FC236}">
                  <a16:creationId xmlns:a16="http://schemas.microsoft.com/office/drawing/2014/main" id="{703B638B-9414-4E31-8D16-096345C988B2}"/>
                </a:ext>
              </a:extLst>
            </p:cNvPr>
            <p:cNvSpPr txBox="1"/>
            <p:nvPr/>
          </p:nvSpPr>
          <p:spPr>
            <a:xfrm>
              <a:off x="3528896" y="1124600"/>
              <a:ext cx="937658" cy="2460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Check usage rights</a:t>
              </a:r>
            </a:p>
          </p:txBody>
        </p:sp>
      </p:grpSp>
      <p:grpSp>
        <p:nvGrpSpPr>
          <p:cNvPr id="83" name="Group 63">
            <a:extLst>
              <a:ext uri="{FF2B5EF4-FFF2-40B4-BE49-F238E27FC236}">
                <a16:creationId xmlns:a16="http://schemas.microsoft.com/office/drawing/2014/main" id="{39DFDD24-BDE8-4406-8737-2CF9E47D7587}"/>
              </a:ext>
            </a:extLst>
          </p:cNvPr>
          <p:cNvGrpSpPr/>
          <p:nvPr/>
        </p:nvGrpSpPr>
        <p:grpSpPr>
          <a:xfrm>
            <a:off x="7024251" y="2717404"/>
            <a:ext cx="1250652" cy="1097169"/>
            <a:chOff x="3542040" y="734824"/>
            <a:chExt cx="937658" cy="515983"/>
          </a:xfrm>
          <a:solidFill>
            <a:srgbClr val="AC5454"/>
          </a:solidFill>
        </p:grpSpPr>
        <p:sp>
          <p:nvSpPr>
            <p:cNvPr id="84" name="Isosceles Triangle 64">
              <a:extLst>
                <a:ext uri="{FF2B5EF4-FFF2-40B4-BE49-F238E27FC236}">
                  <a16:creationId xmlns:a16="http://schemas.microsoft.com/office/drawing/2014/main" id="{D701900D-BB9A-48A3-B6AB-A7CA9545F20B}"/>
                </a:ext>
              </a:extLst>
            </p:cNvPr>
            <p:cNvSpPr/>
            <p:nvPr/>
          </p:nvSpPr>
          <p:spPr>
            <a:xfrm rot="5400000">
              <a:off x="3772501" y="543611"/>
              <a:ext cx="515983" cy="898409"/>
            </a:xfrm>
            <a:prstGeom prst="triangle">
              <a:avLst/>
            </a:prstGeom>
            <a:grpFill/>
            <a:ln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5" name="TextBox 65">
              <a:extLst>
                <a:ext uri="{FF2B5EF4-FFF2-40B4-BE49-F238E27FC236}">
                  <a16:creationId xmlns:a16="http://schemas.microsoft.com/office/drawing/2014/main" id="{E8F79C82-2EB0-4E85-9E5B-B56BCACD94E6}"/>
                </a:ext>
              </a:extLst>
            </p:cNvPr>
            <p:cNvSpPr txBox="1"/>
            <p:nvPr/>
          </p:nvSpPr>
          <p:spPr>
            <a:xfrm>
              <a:off x="3542040" y="862734"/>
              <a:ext cx="937658" cy="2750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/>
                <a:t>Personal data</a:t>
              </a:r>
            </a:p>
          </p:txBody>
        </p:sp>
      </p:grpSp>
      <p:grpSp>
        <p:nvGrpSpPr>
          <p:cNvPr id="86" name="Group 5">
            <a:extLst>
              <a:ext uri="{FF2B5EF4-FFF2-40B4-BE49-F238E27FC236}">
                <a16:creationId xmlns:a16="http://schemas.microsoft.com/office/drawing/2014/main" id="{1E09AC5C-23E3-4385-89A4-D3CF432D7576}"/>
              </a:ext>
            </a:extLst>
          </p:cNvPr>
          <p:cNvGrpSpPr/>
          <p:nvPr/>
        </p:nvGrpSpPr>
        <p:grpSpPr>
          <a:xfrm>
            <a:off x="7025302" y="1515729"/>
            <a:ext cx="1250652" cy="1097169"/>
            <a:chOff x="3542759" y="506412"/>
            <a:chExt cx="937658" cy="515983"/>
          </a:xfrm>
          <a:solidFill>
            <a:srgbClr val="AC5454"/>
          </a:solidFill>
        </p:grpSpPr>
        <p:sp>
          <p:nvSpPr>
            <p:cNvPr id="87" name="Isosceles Triangle 33">
              <a:extLst>
                <a:ext uri="{FF2B5EF4-FFF2-40B4-BE49-F238E27FC236}">
                  <a16:creationId xmlns:a16="http://schemas.microsoft.com/office/drawing/2014/main" id="{89BF6AD3-9E64-45CD-8231-228FE88A5C25}"/>
                </a:ext>
              </a:extLst>
            </p:cNvPr>
            <p:cNvSpPr/>
            <p:nvPr/>
          </p:nvSpPr>
          <p:spPr>
            <a:xfrm rot="5400000">
              <a:off x="3773220" y="315199"/>
              <a:ext cx="515983" cy="898409"/>
            </a:xfrm>
            <a:prstGeom prst="triangle">
              <a:avLst/>
            </a:prstGeom>
            <a:grpFill/>
            <a:ln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8" name="TextBox 35">
              <a:extLst>
                <a:ext uri="{FF2B5EF4-FFF2-40B4-BE49-F238E27FC236}">
                  <a16:creationId xmlns:a16="http://schemas.microsoft.com/office/drawing/2014/main" id="{47E80AA4-1518-473C-A07D-C9CEA99EB89B}"/>
                </a:ext>
              </a:extLst>
            </p:cNvPr>
            <p:cNvSpPr txBox="1"/>
            <p:nvPr/>
          </p:nvSpPr>
          <p:spPr>
            <a:xfrm>
              <a:off x="3542759" y="666897"/>
              <a:ext cx="937658" cy="2460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Confidential data </a:t>
              </a:r>
              <a:endParaRPr lang="en-US" sz="1400" dirty="0"/>
            </a:p>
          </p:txBody>
        </p:sp>
      </p:grpSp>
      <p:sp>
        <p:nvSpPr>
          <p:cNvPr id="89" name="Right Arrow 82">
            <a:extLst>
              <a:ext uri="{FF2B5EF4-FFF2-40B4-BE49-F238E27FC236}">
                <a16:creationId xmlns:a16="http://schemas.microsoft.com/office/drawing/2014/main" id="{821F8064-102D-40E4-969A-2E9164D74362}"/>
              </a:ext>
            </a:extLst>
          </p:cNvPr>
          <p:cNvSpPr/>
          <p:nvPr/>
        </p:nvSpPr>
        <p:spPr>
          <a:xfrm>
            <a:off x="2575756" y="287643"/>
            <a:ext cx="1250432" cy="572228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Actions</a:t>
            </a:r>
          </a:p>
        </p:txBody>
      </p:sp>
      <p:sp>
        <p:nvSpPr>
          <p:cNvPr id="90" name="Right Arrow 93">
            <a:extLst>
              <a:ext uri="{FF2B5EF4-FFF2-40B4-BE49-F238E27FC236}">
                <a16:creationId xmlns:a16="http://schemas.microsoft.com/office/drawing/2014/main" id="{EE275911-E4A4-4CC1-9155-8BE4157F62A1}"/>
              </a:ext>
            </a:extLst>
          </p:cNvPr>
          <p:cNvSpPr/>
          <p:nvPr/>
        </p:nvSpPr>
        <p:spPr>
          <a:xfrm>
            <a:off x="4011797" y="2988554"/>
            <a:ext cx="1172890" cy="674131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Copy</a:t>
            </a:r>
          </a:p>
        </p:txBody>
      </p:sp>
      <p:sp>
        <p:nvSpPr>
          <p:cNvPr id="91" name="Right Arrow 96">
            <a:extLst>
              <a:ext uri="{FF2B5EF4-FFF2-40B4-BE49-F238E27FC236}">
                <a16:creationId xmlns:a16="http://schemas.microsoft.com/office/drawing/2014/main" id="{59E667D7-2805-432B-933F-2CD5CD651182}"/>
              </a:ext>
            </a:extLst>
          </p:cNvPr>
          <p:cNvSpPr/>
          <p:nvPr/>
        </p:nvSpPr>
        <p:spPr>
          <a:xfrm>
            <a:off x="4010133" y="3815084"/>
            <a:ext cx="1172890" cy="674131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Re-use</a:t>
            </a:r>
          </a:p>
        </p:txBody>
      </p:sp>
      <p:sp>
        <p:nvSpPr>
          <p:cNvPr id="92" name="TextBox 72">
            <a:extLst>
              <a:ext uri="{FF2B5EF4-FFF2-40B4-BE49-F238E27FC236}">
                <a16:creationId xmlns:a16="http://schemas.microsoft.com/office/drawing/2014/main" id="{10C4D14A-4EFE-4394-A7FB-89FF45D33243}"/>
              </a:ext>
            </a:extLst>
          </p:cNvPr>
          <p:cNvSpPr txBox="1"/>
          <p:nvPr/>
        </p:nvSpPr>
        <p:spPr>
          <a:xfrm>
            <a:off x="8365814" y="366546"/>
            <a:ext cx="1250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Flags</a:t>
            </a:r>
          </a:p>
        </p:txBody>
      </p:sp>
      <p:grpSp>
        <p:nvGrpSpPr>
          <p:cNvPr id="93" name="Groep 92">
            <a:extLst>
              <a:ext uri="{FF2B5EF4-FFF2-40B4-BE49-F238E27FC236}">
                <a16:creationId xmlns:a16="http://schemas.microsoft.com/office/drawing/2014/main" id="{1DACA85D-E3F6-41C4-93D2-65BB9824B0F7}"/>
              </a:ext>
            </a:extLst>
          </p:cNvPr>
          <p:cNvGrpSpPr/>
          <p:nvPr/>
        </p:nvGrpSpPr>
        <p:grpSpPr>
          <a:xfrm>
            <a:off x="8407606" y="3293243"/>
            <a:ext cx="1296148" cy="1097169"/>
            <a:chOff x="8407606" y="3293243"/>
            <a:chExt cx="1296148" cy="1097169"/>
          </a:xfrm>
        </p:grpSpPr>
        <p:sp>
          <p:nvSpPr>
            <p:cNvPr id="94" name="Isosceles Triangle 74">
              <a:extLst>
                <a:ext uri="{FF2B5EF4-FFF2-40B4-BE49-F238E27FC236}">
                  <a16:creationId xmlns:a16="http://schemas.microsoft.com/office/drawing/2014/main" id="{68601581-C864-49A3-85A5-6D92B6191AA2}"/>
                </a:ext>
              </a:extLst>
            </p:cNvPr>
            <p:cNvSpPr/>
            <p:nvPr/>
          </p:nvSpPr>
          <p:spPr>
            <a:xfrm rot="5400000">
              <a:off x="8507096" y="3242677"/>
              <a:ext cx="1097169" cy="1198301"/>
            </a:xfrm>
            <a:prstGeom prst="triangle">
              <a:avLst/>
            </a:prstGeom>
            <a:solidFill>
              <a:srgbClr val="AC5454"/>
            </a:solidFill>
            <a:ln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TextBox 78">
              <a:extLst>
                <a:ext uri="{FF2B5EF4-FFF2-40B4-BE49-F238E27FC236}">
                  <a16:creationId xmlns:a16="http://schemas.microsoft.com/office/drawing/2014/main" id="{FFBAB35F-D035-48D7-8631-F81DEB809041}"/>
                </a:ext>
              </a:extLst>
            </p:cNvPr>
            <p:cNvSpPr txBox="1"/>
            <p:nvPr/>
          </p:nvSpPr>
          <p:spPr>
            <a:xfrm>
              <a:off x="8407606" y="3682127"/>
              <a:ext cx="129614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Closed access</a:t>
              </a:r>
            </a:p>
          </p:txBody>
        </p:sp>
      </p:grpSp>
      <p:sp>
        <p:nvSpPr>
          <p:cNvPr id="96" name="TextBox 80">
            <a:extLst>
              <a:ext uri="{FF2B5EF4-FFF2-40B4-BE49-F238E27FC236}">
                <a16:creationId xmlns:a16="http://schemas.microsoft.com/office/drawing/2014/main" id="{44A71418-0871-4B37-9E04-47CCC16845DE}"/>
              </a:ext>
            </a:extLst>
          </p:cNvPr>
          <p:cNvSpPr txBox="1"/>
          <p:nvPr/>
        </p:nvSpPr>
        <p:spPr>
          <a:xfrm>
            <a:off x="9787713" y="1899243"/>
            <a:ext cx="1296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…</a:t>
            </a:r>
          </a:p>
        </p:txBody>
      </p:sp>
      <p:sp>
        <p:nvSpPr>
          <p:cNvPr id="41" name="Right Arrow 96">
            <a:extLst>
              <a:ext uri="{FF2B5EF4-FFF2-40B4-BE49-F238E27FC236}">
                <a16:creationId xmlns:a16="http://schemas.microsoft.com/office/drawing/2014/main" id="{7418E106-1384-450F-9B63-1292FEF461EB}"/>
              </a:ext>
            </a:extLst>
          </p:cNvPr>
          <p:cNvSpPr/>
          <p:nvPr/>
        </p:nvSpPr>
        <p:spPr>
          <a:xfrm>
            <a:off x="2653298" y="4633107"/>
            <a:ext cx="1172890" cy="674131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1386607746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solidFill>
          <a:schemeClr val="bg1"/>
        </a:solidFill>
        <a:ln>
          <a:solidFill>
            <a:schemeClr val="tx1"/>
          </a:solidFill>
        </a:ln>
      </a:spPr>
      <a:bodyPr wrap="square" rtlCol="0">
        <a:spAutoFit/>
      </a:bodyPr>
      <a:lstStyle>
        <a:defPPr algn="l">
          <a:defRPr sz="12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1133</TotalTime>
  <Words>138</Words>
  <Application>Microsoft Office PowerPoint</Application>
  <PresentationFormat>Widescreen</PresentationFormat>
  <Paragraphs>87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Abadi Extra Light</vt:lpstr>
      <vt:lpstr>Arial</vt:lpstr>
      <vt:lpstr>Calibri</vt:lpstr>
      <vt:lpstr>Calibri Light</vt:lpstr>
      <vt:lpstr>Kantoorthema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Roséane Cathy Singotani</dc:creator>
  <cp:lastModifiedBy>Maribel Barrera-Boender</cp:lastModifiedBy>
  <cp:revision>61</cp:revision>
  <dcterms:created xsi:type="dcterms:W3CDTF">2020-09-21T08:33:40Z</dcterms:created>
  <dcterms:modified xsi:type="dcterms:W3CDTF">2022-01-24T14:39:44Z</dcterms:modified>
</cp:coreProperties>
</file>