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5143500" type="screen16x9"/>
  <p:notesSz cx="6858000" cy="9144000"/>
  <p:embeddedFontLst>
    <p:embeddedFont>
      <p:font typeface="Montserrat Light" panose="020B0604020202020204" charset="0"/>
      <p:regular r:id="rId19"/>
      <p:bold r:id="rId20"/>
      <p:italic r:id="rId21"/>
      <p:boldItalic r:id="rId22"/>
    </p:embeddedFont>
    <p:embeddedFont>
      <p:font typeface="Roboto" panose="020B0604020202020204" charset="0"/>
      <p:regular r:id="rId23"/>
      <p:bold r:id="rId24"/>
      <p:italic r:id="rId25"/>
      <p:boldItalic r:id="rId26"/>
    </p:embeddedFont>
    <p:embeddedFont>
      <p:font typeface="Space Grotesk Light" panose="020B0604020202020204" charset="0"/>
      <p:regular r:id="rId27"/>
      <p:bold r:id="rId28"/>
    </p:embeddedFont>
    <p:embeddedFont>
      <p:font typeface="Montserrat SemiBold" panose="020B0604020202020204" charset="0"/>
      <p:regular r:id="rId29"/>
      <p:bold r:id="rId30"/>
      <p:italic r:id="rId31"/>
      <p:boldItalic r:id="rId32"/>
    </p:embeddedFont>
    <p:embeddedFont>
      <p:font typeface="Helvetica Neue" panose="020B0604020202020204" charset="0"/>
      <p:regular r:id="rId33"/>
      <p:bold r:id="rId34"/>
      <p:italic r:id="rId35"/>
      <p:boldItalic r:id="rId36"/>
    </p:embeddedFont>
    <p:embeddedFont>
      <p:font typeface="Montserrat" panose="020B0604020202020204" charset="0"/>
      <p:regular r:id="rId37"/>
      <p:bold r:id="rId38"/>
      <p:italic r:id="rId39"/>
      <p:boldItalic r:id="rId40"/>
    </p:embeddedFont>
    <p:embeddedFont>
      <p:font typeface="Montserrat Medium" panose="020B0604020202020204" charset="0"/>
      <p:regular r:id="rId41"/>
      <p:bold r:id="rId42"/>
      <p:italic r:id="rId43"/>
      <p:boldItalic r:id="rId44"/>
    </p:embeddedFont>
    <p:embeddedFont>
      <p:font typeface="Calibri" panose="020F0502020204030204" pitchFamily="34" charset="0"/>
      <p:regular r:id="rId45"/>
      <p:bold r:id="rId46"/>
      <p:italic r:id="rId47"/>
      <p:boldItalic r:id="rId48"/>
    </p:embeddedFont>
    <p:embeddedFont>
      <p:font typeface="Space Grotesk" panose="020B0604020202020204" charset="0"/>
      <p:regular r:id="rId49"/>
      <p:bold r:id="rId50"/>
    </p:embeddedFont>
    <p:embeddedFont>
      <p:font typeface="Open Sans" panose="020B0604020202020204" charset="0"/>
      <p:regular r:id="rId51"/>
      <p:bold r:id="rId52"/>
      <p:italic r:id="rId53"/>
      <p:boldItalic r:id="rId5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arla Mastracchio"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FEB7FBF-AFBE-4822-BDD6-8E1C257839A4}">
  <a:tblStyle styleId="{AFEB7FBF-AFBE-4822-BDD6-8E1C257839A4}"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2" d="100"/>
          <a:sy n="122" d="100"/>
        </p:scale>
        <p:origin x="90" y="9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8.fntdata"/><Relationship Id="rId39" Type="http://schemas.openxmlformats.org/officeDocument/2006/relationships/font" Target="fonts/font21.fntdata"/><Relationship Id="rId21" Type="http://schemas.openxmlformats.org/officeDocument/2006/relationships/font" Target="fonts/font3.fntdata"/><Relationship Id="rId34" Type="http://schemas.openxmlformats.org/officeDocument/2006/relationships/font" Target="fonts/font16.fntdata"/><Relationship Id="rId42" Type="http://schemas.openxmlformats.org/officeDocument/2006/relationships/font" Target="fonts/font24.fntdata"/><Relationship Id="rId47" Type="http://schemas.openxmlformats.org/officeDocument/2006/relationships/font" Target="fonts/font29.fntdata"/><Relationship Id="rId50" Type="http://schemas.openxmlformats.org/officeDocument/2006/relationships/font" Target="fonts/font32.fntdata"/><Relationship Id="rId55"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11.fntdata"/><Relationship Id="rId11" Type="http://schemas.openxmlformats.org/officeDocument/2006/relationships/slide" Target="slides/slide10.xml"/><Relationship Id="rId24" Type="http://schemas.openxmlformats.org/officeDocument/2006/relationships/font" Target="fonts/font6.fntdata"/><Relationship Id="rId32" Type="http://schemas.openxmlformats.org/officeDocument/2006/relationships/font" Target="fonts/font14.fntdata"/><Relationship Id="rId37" Type="http://schemas.openxmlformats.org/officeDocument/2006/relationships/font" Target="fonts/font19.fntdata"/><Relationship Id="rId40" Type="http://schemas.openxmlformats.org/officeDocument/2006/relationships/font" Target="fonts/font22.fntdata"/><Relationship Id="rId45" Type="http://schemas.openxmlformats.org/officeDocument/2006/relationships/font" Target="fonts/font27.fntdata"/><Relationship Id="rId53" Type="http://schemas.openxmlformats.org/officeDocument/2006/relationships/font" Target="fonts/font35.fntdata"/><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font" Target="fonts/font17.fntdata"/><Relationship Id="rId43" Type="http://schemas.openxmlformats.org/officeDocument/2006/relationships/font" Target="fonts/font25.fntdata"/><Relationship Id="rId48" Type="http://schemas.openxmlformats.org/officeDocument/2006/relationships/font" Target="fonts/font30.fntdata"/><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3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7.fntdata"/><Relationship Id="rId33" Type="http://schemas.openxmlformats.org/officeDocument/2006/relationships/font" Target="fonts/font15.fntdata"/><Relationship Id="rId38" Type="http://schemas.openxmlformats.org/officeDocument/2006/relationships/font" Target="fonts/font20.fntdata"/><Relationship Id="rId46" Type="http://schemas.openxmlformats.org/officeDocument/2006/relationships/font" Target="fonts/font28.fntdata"/><Relationship Id="rId59" Type="http://schemas.openxmlformats.org/officeDocument/2006/relationships/tableStyles" Target="tableStyles.xml"/><Relationship Id="rId20" Type="http://schemas.openxmlformats.org/officeDocument/2006/relationships/font" Target="fonts/font2.fntdata"/><Relationship Id="rId41" Type="http://schemas.openxmlformats.org/officeDocument/2006/relationships/font" Target="fonts/font23.fntdata"/><Relationship Id="rId54" Type="http://schemas.openxmlformats.org/officeDocument/2006/relationships/font" Target="fonts/font3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font" Target="fonts/font18.fntdata"/><Relationship Id="rId49" Type="http://schemas.openxmlformats.org/officeDocument/2006/relationships/font" Target="fonts/font31.fntdata"/><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font" Target="fonts/font13.fntdata"/><Relationship Id="rId44" Type="http://schemas.openxmlformats.org/officeDocument/2006/relationships/font" Target="fonts/font26.fntdata"/><Relationship Id="rId52" Type="http://schemas.openxmlformats.org/officeDocument/2006/relationships/font" Target="fonts/font3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110d5e2cd0b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g110d5e2cd0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1126de59831_1_194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1" name="Google Shape;401;g1126de59831_1_19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g11331c6ec3a_5_2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7" name="Google Shape;497;g11331c6ec3a_5_2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sz="200" dirty="0">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g115f0b30ea1_0_7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9" name="Google Shape;519;g115f0b30ea1_0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Google Shape;526;g115f0b30ea1_0_4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7" name="Google Shape;527;g115f0b30ea1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8"/>
        <p:cNvGrpSpPr/>
        <p:nvPr/>
      </p:nvGrpSpPr>
      <p:grpSpPr>
        <a:xfrm>
          <a:off x="0" y="0"/>
          <a:ext cx="0" cy="0"/>
          <a:chOff x="0" y="0"/>
          <a:chExt cx="0" cy="0"/>
        </a:xfrm>
      </p:grpSpPr>
      <p:sp>
        <p:nvSpPr>
          <p:cNvPr id="559" name="Google Shape;559;g11331c6ec3a_5_4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0" name="Google Shape;560;g11331c6ec3a_5_4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g1172c4825b6_1_2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7" name="Google Shape;577;g1172c4825b6_1_2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g1172c4825b6_1_2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2" name="Google Shape;592;g1172c4825b6_1_2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111e670aa98_1_34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111e670aa98_1_3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11799c3873b_0_1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11799c3873b_0_1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1126de59831_1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1126de59831_1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11412e6d9f9_0_1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g11412e6d9f9_0_170:notes"/>
          <p:cNvSpPr txBox="1">
            <a:spLocks noGrp="1"/>
          </p:cNvSpPr>
          <p:nvPr>
            <p:ph type="body" idx="1"/>
          </p:nvPr>
        </p:nvSpPr>
        <p:spPr>
          <a:xfrm>
            <a:off x="685800" y="4343400"/>
            <a:ext cx="5486400" cy="4114800"/>
          </a:xfrm>
          <a:prstGeom prst="rect">
            <a:avLst/>
          </a:prstGeom>
          <a:noFill/>
          <a:ln>
            <a:noFill/>
          </a:ln>
        </p:spPr>
        <p:txBody>
          <a:bodyPr spcFirstLastPara="1" wrap="square" lIns="91325" tIns="45650" rIns="91325" bIns="45650" anchor="t" anchorCtr="0">
            <a:noAutofit/>
          </a:bodyPr>
          <a:lstStyle/>
          <a:p>
            <a:pPr marL="0" lvl="0" indent="0" algn="l" rtl="0">
              <a:lnSpc>
                <a:spcPct val="115000"/>
              </a:lnSpc>
              <a:spcBef>
                <a:spcPts val="400"/>
              </a:spcBef>
              <a:spcAft>
                <a:spcPts val="0"/>
              </a:spcAft>
              <a:buClr>
                <a:srgbClr val="171717"/>
              </a:buClr>
              <a:buSzPts val="1100"/>
              <a:buFont typeface="Arial"/>
              <a:buNone/>
            </a:pPr>
            <a:endParaRPr dirty="0"/>
          </a:p>
        </p:txBody>
      </p:sp>
      <p:sp>
        <p:nvSpPr>
          <p:cNvPr id="260" name="Google Shape;260;g11412e6d9f9_0_170:notes"/>
          <p:cNvSpPr txBox="1">
            <a:spLocks noGrp="1"/>
          </p:cNvSpPr>
          <p:nvPr>
            <p:ph type="sldNum" idx="12"/>
          </p:nvPr>
        </p:nvSpPr>
        <p:spPr>
          <a:xfrm>
            <a:off x="3884613" y="8685214"/>
            <a:ext cx="2971800" cy="457200"/>
          </a:xfrm>
          <a:prstGeom prst="rect">
            <a:avLst/>
          </a:prstGeom>
          <a:noFill/>
          <a:ln>
            <a:noFill/>
          </a:ln>
        </p:spPr>
        <p:txBody>
          <a:bodyPr spcFirstLastPara="1" wrap="square" lIns="91325" tIns="45650" rIns="91325" bIns="4565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400" b="0" i="0" u="none" strike="noStrike" cap="none">
                <a:solidFill>
                  <a:srgbClr val="000000"/>
                </a:solidFill>
                <a:latin typeface="Arial"/>
                <a:ea typeface="Arial"/>
                <a:cs typeface="Arial"/>
                <a:sym typeface="Arial"/>
              </a:rPr>
              <a:t>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1172c4825b6_1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1172c4825b6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1172c4825b6_1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0" name="Google Shape;300;g1172c4825b6_1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115ef66a3c5_0_5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115ef66a3c5_0_5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115f0b30ea1_0_19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2" name="Google Shape;332;g115f0b30ea1_0_1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Autofit/>
          </a:bodyPr>
          <a:lstStyle>
            <a:lvl1pPr lvl="0" algn="ctr">
              <a:spcBef>
                <a:spcPts val="0"/>
              </a:spcBef>
              <a:spcAft>
                <a:spcPts val="0"/>
              </a:spcAft>
              <a:buClr>
                <a:srgbClr val="FFE599"/>
              </a:buClr>
              <a:buSzPts val="5200"/>
              <a:buChar char="●"/>
              <a:defRPr sz="5200">
                <a:solidFill>
                  <a:srgbClr val="FFE599"/>
                </a:solidFill>
              </a:defRPr>
            </a:lvl1pPr>
            <a:lvl2pPr lvl="1" algn="ctr">
              <a:spcBef>
                <a:spcPts val="0"/>
              </a:spcBef>
              <a:spcAft>
                <a:spcPts val="0"/>
              </a:spcAft>
              <a:buClr>
                <a:srgbClr val="FFE599"/>
              </a:buClr>
              <a:buSzPts val="5200"/>
              <a:buChar char="○"/>
              <a:defRPr sz="5200">
                <a:solidFill>
                  <a:srgbClr val="FFE599"/>
                </a:solidFill>
              </a:defRPr>
            </a:lvl2pPr>
            <a:lvl3pPr lvl="2" algn="ctr">
              <a:spcBef>
                <a:spcPts val="0"/>
              </a:spcBef>
              <a:spcAft>
                <a:spcPts val="0"/>
              </a:spcAft>
              <a:buClr>
                <a:srgbClr val="FFE599"/>
              </a:buClr>
              <a:buSzPts val="5200"/>
              <a:buChar char="■"/>
              <a:defRPr sz="5200">
                <a:solidFill>
                  <a:srgbClr val="FFE599"/>
                </a:solidFill>
              </a:defRPr>
            </a:lvl3pPr>
            <a:lvl4pPr lvl="3" algn="ctr">
              <a:spcBef>
                <a:spcPts val="0"/>
              </a:spcBef>
              <a:spcAft>
                <a:spcPts val="0"/>
              </a:spcAft>
              <a:buClr>
                <a:srgbClr val="FFE599"/>
              </a:buClr>
              <a:buSzPts val="5200"/>
              <a:buChar char="●"/>
              <a:defRPr sz="5200">
                <a:solidFill>
                  <a:srgbClr val="FFE599"/>
                </a:solidFill>
              </a:defRPr>
            </a:lvl4pPr>
            <a:lvl5pPr lvl="4" algn="ctr">
              <a:spcBef>
                <a:spcPts val="0"/>
              </a:spcBef>
              <a:spcAft>
                <a:spcPts val="0"/>
              </a:spcAft>
              <a:buClr>
                <a:srgbClr val="FFE599"/>
              </a:buClr>
              <a:buSzPts val="5200"/>
              <a:buChar char="○"/>
              <a:defRPr sz="5200">
                <a:solidFill>
                  <a:srgbClr val="FFE599"/>
                </a:solidFill>
              </a:defRPr>
            </a:lvl5pPr>
            <a:lvl6pPr lvl="5" algn="ctr">
              <a:spcBef>
                <a:spcPts val="0"/>
              </a:spcBef>
              <a:spcAft>
                <a:spcPts val="0"/>
              </a:spcAft>
              <a:buClr>
                <a:srgbClr val="FFE599"/>
              </a:buClr>
              <a:buSzPts val="5200"/>
              <a:buChar char="■"/>
              <a:defRPr sz="5200">
                <a:solidFill>
                  <a:srgbClr val="FFE599"/>
                </a:solidFill>
              </a:defRPr>
            </a:lvl6pPr>
            <a:lvl7pPr lvl="6" algn="ctr">
              <a:spcBef>
                <a:spcPts val="0"/>
              </a:spcBef>
              <a:spcAft>
                <a:spcPts val="0"/>
              </a:spcAft>
              <a:buClr>
                <a:srgbClr val="FFE599"/>
              </a:buClr>
              <a:buSzPts val="5200"/>
              <a:buChar char="●"/>
              <a:defRPr sz="5200">
                <a:solidFill>
                  <a:srgbClr val="FFE599"/>
                </a:solidFill>
              </a:defRPr>
            </a:lvl7pPr>
            <a:lvl8pPr lvl="7" algn="ctr">
              <a:spcBef>
                <a:spcPts val="0"/>
              </a:spcBef>
              <a:spcAft>
                <a:spcPts val="0"/>
              </a:spcAft>
              <a:buClr>
                <a:srgbClr val="FFE599"/>
              </a:buClr>
              <a:buSzPts val="5200"/>
              <a:buChar char="○"/>
              <a:defRPr sz="5200">
                <a:solidFill>
                  <a:srgbClr val="FFE599"/>
                </a:solidFill>
              </a:defRPr>
            </a:lvl8pPr>
            <a:lvl9pPr lvl="8" algn="ctr">
              <a:spcBef>
                <a:spcPts val="0"/>
              </a:spcBef>
              <a:spcAft>
                <a:spcPts val="0"/>
              </a:spcAft>
              <a:buClr>
                <a:srgbClr val="FFE599"/>
              </a:buClr>
              <a:buSzPts val="5200"/>
              <a:buChar char="■"/>
              <a:defRPr sz="5200">
                <a:solidFill>
                  <a:srgbClr val="FFE599"/>
                </a:solidFill>
              </a:defRPr>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Clr>
                <a:srgbClr val="FAF7E1"/>
              </a:buClr>
              <a:buSzPts val="2800"/>
              <a:buNone/>
              <a:defRPr sz="2800">
                <a:solidFill>
                  <a:srgbClr val="FAF7E1"/>
                </a:solidFill>
              </a:defRPr>
            </a:lvl1pPr>
            <a:lvl2pPr lvl="1" algn="ctr">
              <a:lnSpc>
                <a:spcPct val="100000"/>
              </a:lnSpc>
              <a:spcBef>
                <a:spcPts val="0"/>
              </a:spcBef>
              <a:spcAft>
                <a:spcPts val="0"/>
              </a:spcAft>
              <a:buClr>
                <a:srgbClr val="FAF7E1"/>
              </a:buClr>
              <a:buSzPts val="2800"/>
              <a:buNone/>
              <a:defRPr sz="2800">
                <a:solidFill>
                  <a:srgbClr val="FAF7E1"/>
                </a:solidFill>
              </a:defRPr>
            </a:lvl2pPr>
            <a:lvl3pPr lvl="2" algn="ctr">
              <a:lnSpc>
                <a:spcPct val="100000"/>
              </a:lnSpc>
              <a:spcBef>
                <a:spcPts val="0"/>
              </a:spcBef>
              <a:spcAft>
                <a:spcPts val="0"/>
              </a:spcAft>
              <a:buClr>
                <a:srgbClr val="FAF7E1"/>
              </a:buClr>
              <a:buSzPts val="2800"/>
              <a:buNone/>
              <a:defRPr sz="2800">
                <a:solidFill>
                  <a:srgbClr val="FAF7E1"/>
                </a:solidFill>
              </a:defRPr>
            </a:lvl3pPr>
            <a:lvl4pPr lvl="3" algn="ctr">
              <a:lnSpc>
                <a:spcPct val="100000"/>
              </a:lnSpc>
              <a:spcBef>
                <a:spcPts val="0"/>
              </a:spcBef>
              <a:spcAft>
                <a:spcPts val="0"/>
              </a:spcAft>
              <a:buClr>
                <a:srgbClr val="FAF7E1"/>
              </a:buClr>
              <a:buSzPts val="2800"/>
              <a:buNone/>
              <a:defRPr sz="2800">
                <a:solidFill>
                  <a:srgbClr val="FAF7E1"/>
                </a:solidFill>
              </a:defRPr>
            </a:lvl4pPr>
            <a:lvl5pPr lvl="4" algn="ctr">
              <a:lnSpc>
                <a:spcPct val="100000"/>
              </a:lnSpc>
              <a:spcBef>
                <a:spcPts val="0"/>
              </a:spcBef>
              <a:spcAft>
                <a:spcPts val="0"/>
              </a:spcAft>
              <a:buClr>
                <a:srgbClr val="FAF7E1"/>
              </a:buClr>
              <a:buSzPts val="2800"/>
              <a:buNone/>
              <a:defRPr sz="2800">
                <a:solidFill>
                  <a:srgbClr val="FAF7E1"/>
                </a:solidFill>
              </a:defRPr>
            </a:lvl5pPr>
            <a:lvl6pPr lvl="5" algn="ctr">
              <a:lnSpc>
                <a:spcPct val="100000"/>
              </a:lnSpc>
              <a:spcBef>
                <a:spcPts val="0"/>
              </a:spcBef>
              <a:spcAft>
                <a:spcPts val="0"/>
              </a:spcAft>
              <a:buClr>
                <a:srgbClr val="FAF7E1"/>
              </a:buClr>
              <a:buSzPts val="2800"/>
              <a:buNone/>
              <a:defRPr sz="2800">
                <a:solidFill>
                  <a:srgbClr val="FAF7E1"/>
                </a:solidFill>
              </a:defRPr>
            </a:lvl6pPr>
            <a:lvl7pPr lvl="6" algn="ctr">
              <a:lnSpc>
                <a:spcPct val="100000"/>
              </a:lnSpc>
              <a:spcBef>
                <a:spcPts val="0"/>
              </a:spcBef>
              <a:spcAft>
                <a:spcPts val="0"/>
              </a:spcAft>
              <a:buClr>
                <a:srgbClr val="FAF7E1"/>
              </a:buClr>
              <a:buSzPts val="2800"/>
              <a:buNone/>
              <a:defRPr sz="2800">
                <a:solidFill>
                  <a:srgbClr val="FAF7E1"/>
                </a:solidFill>
              </a:defRPr>
            </a:lvl7pPr>
            <a:lvl8pPr lvl="7" algn="ctr">
              <a:lnSpc>
                <a:spcPct val="100000"/>
              </a:lnSpc>
              <a:spcBef>
                <a:spcPts val="0"/>
              </a:spcBef>
              <a:spcAft>
                <a:spcPts val="0"/>
              </a:spcAft>
              <a:buClr>
                <a:srgbClr val="FAF7E1"/>
              </a:buClr>
              <a:buSzPts val="2800"/>
              <a:buNone/>
              <a:defRPr sz="2800">
                <a:solidFill>
                  <a:srgbClr val="FAF7E1"/>
                </a:solidFill>
              </a:defRPr>
            </a:lvl8pPr>
            <a:lvl9pPr lvl="8" algn="ctr">
              <a:lnSpc>
                <a:spcPct val="100000"/>
              </a:lnSpc>
              <a:spcBef>
                <a:spcPts val="0"/>
              </a:spcBef>
              <a:spcAft>
                <a:spcPts val="0"/>
              </a:spcAft>
              <a:buClr>
                <a:srgbClr val="FAF7E1"/>
              </a:buClr>
              <a:buSzPts val="2800"/>
              <a:buNone/>
              <a:defRPr sz="2800">
                <a:solidFill>
                  <a:srgbClr val="FAF7E1"/>
                </a:solidFill>
              </a:defRPr>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6"/>
        <p:cNvGrpSpPr/>
        <p:nvPr/>
      </p:nvGrpSpPr>
      <p:grpSpPr>
        <a:xfrm>
          <a:off x="0" y="0"/>
          <a:ext cx="0" cy="0"/>
          <a:chOff x="0" y="0"/>
          <a:chExt cx="0" cy="0"/>
        </a:xfrm>
      </p:grpSpPr>
      <p:sp>
        <p:nvSpPr>
          <p:cNvPr id="67" name="Google Shape;6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68" name="Google Shape;68;p11"/>
          <p:cNvSpPr txBox="1">
            <a:spLocks noGrp="1"/>
          </p:cNvSpPr>
          <p:nvPr>
            <p:ph type="title"/>
          </p:nvPr>
        </p:nvSpPr>
        <p:spPr>
          <a:xfrm>
            <a:off x="311700" y="597425"/>
            <a:ext cx="8520600" cy="5727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Clr>
                <a:srgbClr val="FFE599"/>
              </a:buClr>
              <a:buSzPts val="1400"/>
              <a:buChar char="●"/>
              <a:defRPr>
                <a:solidFill>
                  <a:srgbClr val="FFE599"/>
                </a:solidFill>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a:endParaRPr/>
          </a:p>
        </p:txBody>
      </p:sp>
      <p:sp>
        <p:nvSpPr>
          <p:cNvPr id="69" name="Google Shape;69;p1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rtl="0">
              <a:spcBef>
                <a:spcPts val="0"/>
              </a:spcBef>
              <a:spcAft>
                <a:spcPts val="0"/>
              </a:spcAft>
              <a:buClr>
                <a:srgbClr val="FFF2CC"/>
              </a:buClr>
              <a:buSzPts val="1800"/>
              <a:buChar char="●"/>
              <a:defRPr>
                <a:solidFill>
                  <a:srgbClr val="FFF2CC"/>
                </a:solidFill>
              </a:defRPr>
            </a:lvl1pPr>
            <a:lvl2pPr marL="914400" lvl="1" indent="-317500" rtl="0">
              <a:spcBef>
                <a:spcPts val="0"/>
              </a:spcBef>
              <a:spcAft>
                <a:spcPts val="0"/>
              </a:spcAft>
              <a:buClr>
                <a:srgbClr val="FFF2CC"/>
              </a:buClr>
              <a:buSzPts val="1400"/>
              <a:buChar char="○"/>
              <a:defRPr>
                <a:solidFill>
                  <a:srgbClr val="FFF2CC"/>
                </a:solidFill>
              </a:defRPr>
            </a:lvl2pPr>
            <a:lvl3pPr marL="1371600" lvl="2" indent="-317500" rtl="0">
              <a:spcBef>
                <a:spcPts val="0"/>
              </a:spcBef>
              <a:spcAft>
                <a:spcPts val="0"/>
              </a:spcAft>
              <a:buClr>
                <a:srgbClr val="FFF2CC"/>
              </a:buClr>
              <a:buSzPts val="1400"/>
              <a:buChar char="■"/>
              <a:defRPr>
                <a:solidFill>
                  <a:srgbClr val="FFF2CC"/>
                </a:solidFill>
              </a:defRPr>
            </a:lvl3pPr>
            <a:lvl4pPr marL="1828800" lvl="3" indent="-317500" rtl="0">
              <a:spcBef>
                <a:spcPts val="0"/>
              </a:spcBef>
              <a:spcAft>
                <a:spcPts val="0"/>
              </a:spcAft>
              <a:buClr>
                <a:srgbClr val="FFF2CC"/>
              </a:buClr>
              <a:buSzPts val="1400"/>
              <a:buChar char="●"/>
              <a:defRPr>
                <a:solidFill>
                  <a:srgbClr val="FFF2CC"/>
                </a:solidFill>
              </a:defRPr>
            </a:lvl4pPr>
            <a:lvl5pPr marL="2286000" lvl="4" indent="-317500" rtl="0">
              <a:spcBef>
                <a:spcPts val="0"/>
              </a:spcBef>
              <a:spcAft>
                <a:spcPts val="0"/>
              </a:spcAft>
              <a:buClr>
                <a:srgbClr val="FFF2CC"/>
              </a:buClr>
              <a:buSzPts val="1400"/>
              <a:buChar char="○"/>
              <a:defRPr>
                <a:solidFill>
                  <a:srgbClr val="FFF2CC"/>
                </a:solidFill>
              </a:defRPr>
            </a:lvl5pPr>
            <a:lvl6pPr marL="2743200" lvl="5" indent="-317500" rtl="0">
              <a:spcBef>
                <a:spcPts val="0"/>
              </a:spcBef>
              <a:spcAft>
                <a:spcPts val="0"/>
              </a:spcAft>
              <a:buClr>
                <a:srgbClr val="FFF2CC"/>
              </a:buClr>
              <a:buSzPts val="1400"/>
              <a:buChar char="■"/>
              <a:defRPr>
                <a:solidFill>
                  <a:srgbClr val="FFF2CC"/>
                </a:solidFill>
              </a:defRPr>
            </a:lvl6pPr>
            <a:lvl7pPr marL="3200400" lvl="6" indent="-317500" rtl="0">
              <a:spcBef>
                <a:spcPts val="0"/>
              </a:spcBef>
              <a:spcAft>
                <a:spcPts val="0"/>
              </a:spcAft>
              <a:buClr>
                <a:srgbClr val="FFF2CC"/>
              </a:buClr>
              <a:buSzPts val="1400"/>
              <a:buChar char="●"/>
              <a:defRPr>
                <a:solidFill>
                  <a:srgbClr val="FFF2CC"/>
                </a:solidFill>
              </a:defRPr>
            </a:lvl7pPr>
            <a:lvl8pPr marL="3657600" lvl="7" indent="-317500" rtl="0">
              <a:spcBef>
                <a:spcPts val="0"/>
              </a:spcBef>
              <a:spcAft>
                <a:spcPts val="0"/>
              </a:spcAft>
              <a:buClr>
                <a:srgbClr val="FFF2CC"/>
              </a:buClr>
              <a:buSzPts val="1400"/>
              <a:buChar char="○"/>
              <a:defRPr>
                <a:solidFill>
                  <a:srgbClr val="FFF2CC"/>
                </a:solidFill>
              </a:defRPr>
            </a:lvl8pPr>
            <a:lvl9pPr marL="4114800" lvl="8" indent="-317500" rtl="0">
              <a:spcBef>
                <a:spcPts val="0"/>
              </a:spcBef>
              <a:spcAft>
                <a:spcPts val="0"/>
              </a:spcAft>
              <a:buClr>
                <a:srgbClr val="FFF2CC"/>
              </a:buClr>
              <a:buSzPts val="1400"/>
              <a:buChar char="■"/>
              <a:defRPr>
                <a:solidFill>
                  <a:srgbClr val="FFF2CC"/>
                </a:solidFill>
              </a:defRPr>
            </a:lvl9pPr>
          </a:lstStyle>
          <a:p>
            <a:endParaRPr/>
          </a:p>
        </p:txBody>
      </p:sp>
      <p:sp>
        <p:nvSpPr>
          <p:cNvPr id="70" name="Google Shape;70;p11"/>
          <p:cNvSpPr txBox="1">
            <a:spLocks noGrp="1"/>
          </p:cNvSpPr>
          <p:nvPr>
            <p:ph type="sldNum" idx="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cxnSp>
        <p:nvCxnSpPr>
          <p:cNvPr id="71" name="Google Shape;71;p11"/>
          <p:cNvCxnSpPr/>
          <p:nvPr/>
        </p:nvCxnSpPr>
        <p:spPr>
          <a:xfrm>
            <a:off x="378200" y="1102750"/>
            <a:ext cx="7769400" cy="32400"/>
          </a:xfrm>
          <a:prstGeom prst="straightConnector1">
            <a:avLst/>
          </a:prstGeom>
          <a:noFill/>
          <a:ln w="9525" cap="flat" cmpd="sng">
            <a:solidFill>
              <a:srgbClr val="FEFADF"/>
            </a:solidFill>
            <a:prstDash val="solid"/>
            <a:round/>
            <a:headEnd type="none" w="med" len="med"/>
            <a:tailEnd type="none" w="med" len="med"/>
          </a:ln>
        </p:spPr>
      </p:cxnSp>
      <p:sp>
        <p:nvSpPr>
          <p:cNvPr id="72" name="Google Shape;72;p11"/>
          <p:cNvSpPr/>
          <p:nvPr/>
        </p:nvSpPr>
        <p:spPr>
          <a:xfrm>
            <a:off x="6530225" y="4705908"/>
            <a:ext cx="343200" cy="168600"/>
          </a:xfrm>
          <a:prstGeom prst="rect">
            <a:avLst/>
          </a:prstGeom>
          <a:solidFill>
            <a:srgbClr val="001D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3" name="Google Shape;73;p11"/>
          <p:cNvPicPr preferRelativeResize="0"/>
          <p:nvPr/>
        </p:nvPicPr>
        <p:blipFill>
          <a:blip r:embed="rId2">
            <a:alphaModFix/>
          </a:blip>
          <a:stretch>
            <a:fillRect/>
          </a:stretch>
        </p:blipFill>
        <p:spPr>
          <a:xfrm>
            <a:off x="8144346" y="105685"/>
            <a:ext cx="876800" cy="1150797"/>
          </a:xfrm>
          <a:prstGeom prst="rect">
            <a:avLst/>
          </a:prstGeom>
          <a:noFill/>
          <a:ln>
            <a:noFill/>
          </a:ln>
        </p:spPr>
      </p:pic>
      <p:pic>
        <p:nvPicPr>
          <p:cNvPr id="74" name="Google Shape;74;p11"/>
          <p:cNvPicPr preferRelativeResize="0"/>
          <p:nvPr/>
        </p:nvPicPr>
        <p:blipFill>
          <a:blip r:embed="rId3">
            <a:alphaModFix/>
          </a:blip>
          <a:stretch>
            <a:fillRect/>
          </a:stretch>
        </p:blipFill>
        <p:spPr>
          <a:xfrm>
            <a:off x="26437" y="27541"/>
            <a:ext cx="1851901" cy="425639"/>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5"/>
        <p:cNvGrpSpPr/>
        <p:nvPr/>
      </p:nvGrpSpPr>
      <p:grpSpPr>
        <a:xfrm>
          <a:off x="0" y="0"/>
          <a:ext cx="0" cy="0"/>
          <a:chOff x="0" y="0"/>
          <a:chExt cx="0" cy="0"/>
        </a:xfrm>
      </p:grpSpPr>
      <p:sp>
        <p:nvSpPr>
          <p:cNvPr id="76" name="Google Shape;76;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77" name="Google Shape;77;p12"/>
          <p:cNvSpPr txBox="1">
            <a:spLocks noGrp="1"/>
          </p:cNvSpPr>
          <p:nvPr>
            <p:ph type="title"/>
          </p:nvPr>
        </p:nvSpPr>
        <p:spPr>
          <a:xfrm>
            <a:off x="311700" y="597425"/>
            <a:ext cx="8520600" cy="5727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Clr>
                <a:srgbClr val="FFE599"/>
              </a:buClr>
              <a:buSzPts val="1400"/>
              <a:buChar char="●"/>
              <a:defRPr>
                <a:solidFill>
                  <a:srgbClr val="FFE599"/>
                </a:solidFill>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a:endParaRPr/>
          </a:p>
        </p:txBody>
      </p:sp>
      <p:sp>
        <p:nvSpPr>
          <p:cNvPr id="78" name="Google Shape;78;p1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rtl="0">
              <a:spcBef>
                <a:spcPts val="0"/>
              </a:spcBef>
              <a:spcAft>
                <a:spcPts val="0"/>
              </a:spcAft>
              <a:buClr>
                <a:srgbClr val="FFF2CC"/>
              </a:buClr>
              <a:buSzPts val="1800"/>
              <a:buChar char="●"/>
              <a:defRPr>
                <a:solidFill>
                  <a:srgbClr val="FFF2CC"/>
                </a:solidFill>
              </a:defRPr>
            </a:lvl1pPr>
            <a:lvl2pPr marL="914400" lvl="1" indent="-317500" rtl="0">
              <a:spcBef>
                <a:spcPts val="0"/>
              </a:spcBef>
              <a:spcAft>
                <a:spcPts val="0"/>
              </a:spcAft>
              <a:buClr>
                <a:srgbClr val="FFF2CC"/>
              </a:buClr>
              <a:buSzPts val="1400"/>
              <a:buChar char="○"/>
              <a:defRPr>
                <a:solidFill>
                  <a:srgbClr val="FFF2CC"/>
                </a:solidFill>
              </a:defRPr>
            </a:lvl2pPr>
            <a:lvl3pPr marL="1371600" lvl="2" indent="-317500" rtl="0">
              <a:spcBef>
                <a:spcPts val="0"/>
              </a:spcBef>
              <a:spcAft>
                <a:spcPts val="0"/>
              </a:spcAft>
              <a:buClr>
                <a:srgbClr val="FFF2CC"/>
              </a:buClr>
              <a:buSzPts val="1400"/>
              <a:buChar char="■"/>
              <a:defRPr>
                <a:solidFill>
                  <a:srgbClr val="FFF2CC"/>
                </a:solidFill>
              </a:defRPr>
            </a:lvl3pPr>
            <a:lvl4pPr marL="1828800" lvl="3" indent="-317500" rtl="0">
              <a:spcBef>
                <a:spcPts val="0"/>
              </a:spcBef>
              <a:spcAft>
                <a:spcPts val="0"/>
              </a:spcAft>
              <a:buClr>
                <a:srgbClr val="FFF2CC"/>
              </a:buClr>
              <a:buSzPts val="1400"/>
              <a:buChar char="●"/>
              <a:defRPr>
                <a:solidFill>
                  <a:srgbClr val="FFF2CC"/>
                </a:solidFill>
              </a:defRPr>
            </a:lvl4pPr>
            <a:lvl5pPr marL="2286000" lvl="4" indent="-317500" rtl="0">
              <a:spcBef>
                <a:spcPts val="0"/>
              </a:spcBef>
              <a:spcAft>
                <a:spcPts val="0"/>
              </a:spcAft>
              <a:buClr>
                <a:srgbClr val="FFF2CC"/>
              </a:buClr>
              <a:buSzPts val="1400"/>
              <a:buChar char="○"/>
              <a:defRPr>
                <a:solidFill>
                  <a:srgbClr val="FFF2CC"/>
                </a:solidFill>
              </a:defRPr>
            </a:lvl5pPr>
            <a:lvl6pPr marL="2743200" lvl="5" indent="-317500" rtl="0">
              <a:spcBef>
                <a:spcPts val="0"/>
              </a:spcBef>
              <a:spcAft>
                <a:spcPts val="0"/>
              </a:spcAft>
              <a:buClr>
                <a:srgbClr val="FFF2CC"/>
              </a:buClr>
              <a:buSzPts val="1400"/>
              <a:buChar char="■"/>
              <a:defRPr>
                <a:solidFill>
                  <a:srgbClr val="FFF2CC"/>
                </a:solidFill>
              </a:defRPr>
            </a:lvl6pPr>
            <a:lvl7pPr marL="3200400" lvl="6" indent="-317500" rtl="0">
              <a:spcBef>
                <a:spcPts val="0"/>
              </a:spcBef>
              <a:spcAft>
                <a:spcPts val="0"/>
              </a:spcAft>
              <a:buClr>
                <a:srgbClr val="FFF2CC"/>
              </a:buClr>
              <a:buSzPts val="1400"/>
              <a:buChar char="●"/>
              <a:defRPr>
                <a:solidFill>
                  <a:srgbClr val="FFF2CC"/>
                </a:solidFill>
              </a:defRPr>
            </a:lvl7pPr>
            <a:lvl8pPr marL="3657600" lvl="7" indent="-317500" rtl="0">
              <a:spcBef>
                <a:spcPts val="0"/>
              </a:spcBef>
              <a:spcAft>
                <a:spcPts val="0"/>
              </a:spcAft>
              <a:buClr>
                <a:srgbClr val="FFF2CC"/>
              </a:buClr>
              <a:buSzPts val="1400"/>
              <a:buChar char="○"/>
              <a:defRPr>
                <a:solidFill>
                  <a:srgbClr val="FFF2CC"/>
                </a:solidFill>
              </a:defRPr>
            </a:lvl8pPr>
            <a:lvl9pPr marL="4114800" lvl="8" indent="-317500" rtl="0">
              <a:spcBef>
                <a:spcPts val="0"/>
              </a:spcBef>
              <a:spcAft>
                <a:spcPts val="0"/>
              </a:spcAft>
              <a:buClr>
                <a:srgbClr val="FFF2CC"/>
              </a:buClr>
              <a:buSzPts val="1400"/>
              <a:buChar char="■"/>
              <a:defRPr>
                <a:solidFill>
                  <a:srgbClr val="FFF2CC"/>
                </a:solidFill>
              </a:defRPr>
            </a:lvl9pPr>
          </a:lstStyle>
          <a:p>
            <a:endParaRPr/>
          </a:p>
        </p:txBody>
      </p:sp>
      <p:sp>
        <p:nvSpPr>
          <p:cNvPr id="79" name="Google Shape;79;p12"/>
          <p:cNvSpPr txBox="1">
            <a:spLocks noGrp="1"/>
          </p:cNvSpPr>
          <p:nvPr>
            <p:ph type="sldNum" idx="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cxnSp>
        <p:nvCxnSpPr>
          <p:cNvPr id="80" name="Google Shape;80;p12"/>
          <p:cNvCxnSpPr/>
          <p:nvPr/>
        </p:nvCxnSpPr>
        <p:spPr>
          <a:xfrm>
            <a:off x="378200" y="1102750"/>
            <a:ext cx="7769400" cy="32400"/>
          </a:xfrm>
          <a:prstGeom prst="straightConnector1">
            <a:avLst/>
          </a:prstGeom>
          <a:noFill/>
          <a:ln w="9525" cap="flat" cmpd="sng">
            <a:solidFill>
              <a:srgbClr val="FEFADF"/>
            </a:solidFill>
            <a:prstDash val="solid"/>
            <a:round/>
            <a:headEnd type="none" w="med" len="med"/>
            <a:tailEnd type="none" w="med" len="med"/>
          </a:ln>
        </p:spPr>
      </p:cxnSp>
      <p:sp>
        <p:nvSpPr>
          <p:cNvPr id="81" name="Google Shape;81;p12"/>
          <p:cNvSpPr/>
          <p:nvPr/>
        </p:nvSpPr>
        <p:spPr>
          <a:xfrm>
            <a:off x="6530225" y="4705908"/>
            <a:ext cx="343200" cy="168600"/>
          </a:xfrm>
          <a:prstGeom prst="rect">
            <a:avLst/>
          </a:prstGeom>
          <a:solidFill>
            <a:srgbClr val="001D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2" name="Google Shape;82;p12"/>
          <p:cNvPicPr preferRelativeResize="0"/>
          <p:nvPr/>
        </p:nvPicPr>
        <p:blipFill>
          <a:blip r:embed="rId2">
            <a:alphaModFix/>
          </a:blip>
          <a:stretch>
            <a:fillRect/>
          </a:stretch>
        </p:blipFill>
        <p:spPr>
          <a:xfrm>
            <a:off x="8144346" y="105685"/>
            <a:ext cx="876800" cy="1150797"/>
          </a:xfrm>
          <a:prstGeom prst="rect">
            <a:avLst/>
          </a:prstGeom>
          <a:noFill/>
          <a:ln>
            <a:noFill/>
          </a:ln>
        </p:spPr>
      </p:pic>
      <p:pic>
        <p:nvPicPr>
          <p:cNvPr id="83" name="Google Shape;83;p12"/>
          <p:cNvPicPr preferRelativeResize="0"/>
          <p:nvPr/>
        </p:nvPicPr>
        <p:blipFill>
          <a:blip r:embed="rId3">
            <a:alphaModFix/>
          </a:blip>
          <a:stretch>
            <a:fillRect/>
          </a:stretch>
        </p:blipFill>
        <p:spPr>
          <a:xfrm>
            <a:off x="26437" y="27541"/>
            <a:ext cx="1851901" cy="425639"/>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1">
  <p:cSld name="BLANK_1">
    <p:bg>
      <p:bgPr>
        <a:blipFill>
          <a:blip r:embed="rId2">
            <a:alphaModFix/>
          </a:blip>
          <a:stretch>
            <a:fillRect/>
          </a:stretch>
        </a:blipFill>
        <a:effectLst/>
      </p:bgPr>
    </p:bg>
    <p:spTree>
      <p:nvGrpSpPr>
        <p:cNvPr id="1" name="Shape 84"/>
        <p:cNvGrpSpPr/>
        <p:nvPr/>
      </p:nvGrpSpPr>
      <p:grpSpPr>
        <a:xfrm>
          <a:off x="0" y="0"/>
          <a:ext cx="0" cy="0"/>
          <a:chOff x="0" y="0"/>
          <a:chExt cx="0" cy="0"/>
        </a:xfrm>
      </p:grpSpPr>
      <p:sp>
        <p:nvSpPr>
          <p:cNvPr id="85" name="Google Shape;85;p1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86" name="Google Shape;86;p13"/>
          <p:cNvPicPr preferRelativeResize="0"/>
          <p:nvPr/>
        </p:nvPicPr>
        <p:blipFill>
          <a:blip r:embed="rId3">
            <a:alphaModFix/>
          </a:blip>
          <a:stretch>
            <a:fillRect/>
          </a:stretch>
        </p:blipFill>
        <p:spPr>
          <a:xfrm>
            <a:off x="2091263" y="2943924"/>
            <a:ext cx="5266275" cy="1210425"/>
          </a:xfrm>
          <a:prstGeom prst="rect">
            <a:avLst/>
          </a:prstGeom>
          <a:noFill/>
          <a:ln>
            <a:noFill/>
          </a:ln>
        </p:spPr>
      </p:pic>
      <p:pic>
        <p:nvPicPr>
          <p:cNvPr id="87" name="Google Shape;87;p13"/>
          <p:cNvPicPr preferRelativeResize="0"/>
          <p:nvPr/>
        </p:nvPicPr>
        <p:blipFill>
          <a:blip r:embed="rId4">
            <a:alphaModFix/>
          </a:blip>
          <a:stretch>
            <a:fillRect/>
          </a:stretch>
        </p:blipFill>
        <p:spPr>
          <a:xfrm>
            <a:off x="3655175" y="206850"/>
            <a:ext cx="2039909" cy="263912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spTree>
      <p:nvGrpSpPr>
        <p:cNvPr id="1" name="Shape 88"/>
        <p:cNvGrpSpPr/>
        <p:nvPr/>
      </p:nvGrpSpPr>
      <p:grpSpPr>
        <a:xfrm>
          <a:off x="0" y="0"/>
          <a:ext cx="0" cy="0"/>
          <a:chOff x="0" y="0"/>
          <a:chExt cx="0" cy="0"/>
        </a:xfrm>
      </p:grpSpPr>
      <p:grpSp>
        <p:nvGrpSpPr>
          <p:cNvPr id="89" name="Google Shape;89;p14"/>
          <p:cNvGrpSpPr/>
          <p:nvPr/>
        </p:nvGrpSpPr>
        <p:grpSpPr>
          <a:xfrm>
            <a:off x="104275" y="50550"/>
            <a:ext cx="10266591" cy="5287714"/>
            <a:chOff x="104275" y="50550"/>
            <a:chExt cx="10266591" cy="5287714"/>
          </a:xfrm>
        </p:grpSpPr>
        <p:sp>
          <p:nvSpPr>
            <p:cNvPr id="90" name="Google Shape;90;p14"/>
            <p:cNvSpPr/>
            <p:nvPr/>
          </p:nvSpPr>
          <p:spPr>
            <a:xfrm>
              <a:off x="2444298" y="3856703"/>
              <a:ext cx="2558390" cy="1098526"/>
            </a:xfrm>
            <a:custGeom>
              <a:avLst/>
              <a:gdLst/>
              <a:ahLst/>
              <a:cxnLst/>
              <a:rect l="l" t="t" r="r" b="b"/>
              <a:pathLst>
                <a:path w="5472493" h="2349788" extrusionOk="0">
                  <a:moveTo>
                    <a:pt x="5436617" y="2349535"/>
                  </a:moveTo>
                  <a:cubicBezTo>
                    <a:pt x="5460493" y="2251739"/>
                    <a:pt x="5472557" y="2151434"/>
                    <a:pt x="5472494" y="2050767"/>
                  </a:cubicBezTo>
                  <a:cubicBezTo>
                    <a:pt x="5472494" y="1357538"/>
                    <a:pt x="4910519" y="795563"/>
                    <a:pt x="4217290" y="795563"/>
                  </a:cubicBezTo>
                  <a:cubicBezTo>
                    <a:pt x="4134930" y="795556"/>
                    <a:pt x="4052761" y="803596"/>
                    <a:pt x="3971989" y="819566"/>
                  </a:cubicBezTo>
                  <a:cubicBezTo>
                    <a:pt x="3864356" y="269832"/>
                    <a:pt x="3331401" y="-88551"/>
                    <a:pt x="2781681" y="19095"/>
                  </a:cubicBezTo>
                  <a:cubicBezTo>
                    <a:pt x="2480437" y="78083"/>
                    <a:pt x="2222119" y="270325"/>
                    <a:pt x="2079118" y="541944"/>
                  </a:cubicBezTo>
                  <a:cubicBezTo>
                    <a:pt x="1556068" y="340890"/>
                    <a:pt x="969017" y="601932"/>
                    <a:pt x="767963" y="1125007"/>
                  </a:cubicBezTo>
                  <a:cubicBezTo>
                    <a:pt x="723354" y="1241066"/>
                    <a:pt x="700456" y="1364332"/>
                    <a:pt x="700405" y="1488665"/>
                  </a:cubicBezTo>
                  <a:cubicBezTo>
                    <a:pt x="700405" y="1512097"/>
                    <a:pt x="701294" y="1535274"/>
                    <a:pt x="702818" y="1558515"/>
                  </a:cubicBezTo>
                  <a:cubicBezTo>
                    <a:pt x="367094" y="1509627"/>
                    <a:pt x="55302" y="1742157"/>
                    <a:pt x="6414" y="2077882"/>
                  </a:cubicBezTo>
                  <a:cubicBezTo>
                    <a:pt x="2153" y="2107136"/>
                    <a:pt x="7" y="2136651"/>
                    <a:pt x="0" y="2166211"/>
                  </a:cubicBezTo>
                  <a:cubicBezTo>
                    <a:pt x="-63" y="2228466"/>
                    <a:pt x="9360" y="2290372"/>
                    <a:pt x="27940" y="2349789"/>
                  </a:cubicBezTo>
                  <a:close/>
                </a:path>
              </a:pathLst>
            </a:custGeom>
            <a:gradFill>
              <a:gsLst>
                <a:gs pos="0">
                  <a:srgbClr val="FFFFFF">
                    <a:alpha val="50588"/>
                  </a:srgbClr>
                </a:gs>
                <a:gs pos="100000">
                  <a:srgbClr val="FFFFFF">
                    <a:alpha val="0"/>
                  </a:srgbClr>
                </a:gs>
              </a:gsLst>
              <a:lin ang="5400012"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1" name="Google Shape;91;p14"/>
            <p:cNvSpPr/>
            <p:nvPr/>
          </p:nvSpPr>
          <p:spPr>
            <a:xfrm>
              <a:off x="5295333" y="4495140"/>
              <a:ext cx="1449771" cy="493781"/>
            </a:xfrm>
            <a:custGeom>
              <a:avLst/>
              <a:gdLst/>
              <a:ahLst/>
              <a:cxnLst/>
              <a:rect l="l" t="t" r="r" b="b"/>
              <a:pathLst>
                <a:path w="2870834" h="977784" extrusionOk="0">
                  <a:moveTo>
                    <a:pt x="2870835" y="977785"/>
                  </a:moveTo>
                  <a:cubicBezTo>
                    <a:pt x="2845943" y="605751"/>
                    <a:pt x="2524252" y="324312"/>
                    <a:pt x="2152206" y="349172"/>
                  </a:cubicBezTo>
                  <a:cubicBezTo>
                    <a:pt x="2121916" y="351192"/>
                    <a:pt x="2091817" y="355256"/>
                    <a:pt x="2062099" y="361326"/>
                  </a:cubicBezTo>
                  <a:cubicBezTo>
                    <a:pt x="1974025" y="87578"/>
                    <a:pt x="1680655" y="-62923"/>
                    <a:pt x="1406906" y="25176"/>
                  </a:cubicBezTo>
                  <a:cubicBezTo>
                    <a:pt x="1329372" y="50126"/>
                    <a:pt x="1258760" y="92925"/>
                    <a:pt x="1200785" y="150125"/>
                  </a:cubicBezTo>
                  <a:cubicBezTo>
                    <a:pt x="925068" y="68357"/>
                    <a:pt x="635318" y="225570"/>
                    <a:pt x="553530" y="501274"/>
                  </a:cubicBezTo>
                  <a:cubicBezTo>
                    <a:pt x="543623" y="534656"/>
                    <a:pt x="537084" y="568952"/>
                    <a:pt x="534035" y="603643"/>
                  </a:cubicBezTo>
                  <a:cubicBezTo>
                    <a:pt x="325882" y="529640"/>
                    <a:pt x="97092" y="638409"/>
                    <a:pt x="23114" y="846587"/>
                  </a:cubicBezTo>
                  <a:cubicBezTo>
                    <a:pt x="8128" y="888726"/>
                    <a:pt x="318" y="933068"/>
                    <a:pt x="0" y="977785"/>
                  </a:cubicBezTo>
                  <a:close/>
                </a:path>
              </a:pathLst>
            </a:custGeom>
            <a:gradFill>
              <a:gsLst>
                <a:gs pos="0">
                  <a:srgbClr val="FFFFFF">
                    <a:alpha val="50588"/>
                  </a:srgbClr>
                </a:gs>
                <a:gs pos="100000">
                  <a:srgbClr val="FFFFFF">
                    <a:alpha val="0"/>
                  </a:srgbClr>
                </a:gs>
              </a:gsLst>
              <a:lin ang="5400012"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2" name="Google Shape;92;p14"/>
            <p:cNvSpPr/>
            <p:nvPr/>
          </p:nvSpPr>
          <p:spPr>
            <a:xfrm>
              <a:off x="4159304" y="3962484"/>
              <a:ext cx="1535294" cy="703291"/>
            </a:xfrm>
            <a:custGeom>
              <a:avLst/>
              <a:gdLst/>
              <a:ahLst/>
              <a:cxnLst/>
              <a:rect l="l" t="t" r="r" b="b"/>
              <a:pathLst>
                <a:path w="2580326" h="1182002" extrusionOk="0">
                  <a:moveTo>
                    <a:pt x="2518156" y="1182003"/>
                  </a:moveTo>
                  <a:cubicBezTo>
                    <a:pt x="2695257" y="740671"/>
                    <a:pt x="2481072" y="239313"/>
                    <a:pt x="2039747" y="62186"/>
                  </a:cubicBezTo>
                  <a:cubicBezTo>
                    <a:pt x="1598422" y="-114941"/>
                    <a:pt x="1097089" y="99239"/>
                    <a:pt x="919925" y="540570"/>
                  </a:cubicBezTo>
                  <a:cubicBezTo>
                    <a:pt x="906018" y="575279"/>
                    <a:pt x="894397" y="610858"/>
                    <a:pt x="885063" y="647079"/>
                  </a:cubicBezTo>
                  <a:cubicBezTo>
                    <a:pt x="557213" y="511557"/>
                    <a:pt x="181546" y="667475"/>
                    <a:pt x="46038" y="995338"/>
                  </a:cubicBezTo>
                  <a:cubicBezTo>
                    <a:pt x="21399" y="1054901"/>
                    <a:pt x="5905" y="1117823"/>
                    <a:pt x="0" y="1182003"/>
                  </a:cubicBezTo>
                  <a:close/>
                </a:path>
              </a:pathLst>
            </a:custGeom>
            <a:gradFill>
              <a:gsLst>
                <a:gs pos="0">
                  <a:srgbClr val="FFFFFF">
                    <a:alpha val="50588"/>
                  </a:srgbClr>
                </a:gs>
                <a:gs pos="100000">
                  <a:srgbClr val="FFFFFF">
                    <a:alpha val="0"/>
                  </a:srgbClr>
                </a:gs>
              </a:gsLst>
              <a:lin ang="5400012"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3" name="Google Shape;93;p14"/>
            <p:cNvSpPr/>
            <p:nvPr/>
          </p:nvSpPr>
          <p:spPr>
            <a:xfrm>
              <a:off x="4832518" y="3687079"/>
              <a:ext cx="3420308" cy="1468618"/>
            </a:xfrm>
            <a:custGeom>
              <a:avLst/>
              <a:gdLst/>
              <a:ahLst/>
              <a:cxnLst/>
              <a:rect l="l" t="t" r="r" b="b"/>
              <a:pathLst>
                <a:path w="5472493" h="2349788" extrusionOk="0">
                  <a:moveTo>
                    <a:pt x="5436617" y="2349535"/>
                  </a:moveTo>
                  <a:cubicBezTo>
                    <a:pt x="5460493" y="2251739"/>
                    <a:pt x="5472557" y="2151434"/>
                    <a:pt x="5472494" y="2050767"/>
                  </a:cubicBezTo>
                  <a:cubicBezTo>
                    <a:pt x="5472494" y="1357538"/>
                    <a:pt x="4910519" y="795563"/>
                    <a:pt x="4217290" y="795563"/>
                  </a:cubicBezTo>
                  <a:cubicBezTo>
                    <a:pt x="4134930" y="795556"/>
                    <a:pt x="4052761" y="803596"/>
                    <a:pt x="3971989" y="819566"/>
                  </a:cubicBezTo>
                  <a:cubicBezTo>
                    <a:pt x="3864356" y="269832"/>
                    <a:pt x="3331401" y="-88551"/>
                    <a:pt x="2781681" y="19095"/>
                  </a:cubicBezTo>
                  <a:cubicBezTo>
                    <a:pt x="2480437" y="78083"/>
                    <a:pt x="2222119" y="270325"/>
                    <a:pt x="2079118" y="541944"/>
                  </a:cubicBezTo>
                  <a:cubicBezTo>
                    <a:pt x="1556068" y="340890"/>
                    <a:pt x="969017" y="601932"/>
                    <a:pt x="767963" y="1125007"/>
                  </a:cubicBezTo>
                  <a:cubicBezTo>
                    <a:pt x="723354" y="1241066"/>
                    <a:pt x="700456" y="1364332"/>
                    <a:pt x="700405" y="1488665"/>
                  </a:cubicBezTo>
                  <a:cubicBezTo>
                    <a:pt x="700405" y="1512097"/>
                    <a:pt x="701294" y="1535274"/>
                    <a:pt x="702818" y="1558515"/>
                  </a:cubicBezTo>
                  <a:cubicBezTo>
                    <a:pt x="367094" y="1509627"/>
                    <a:pt x="55302" y="1742157"/>
                    <a:pt x="6414" y="2077882"/>
                  </a:cubicBezTo>
                  <a:cubicBezTo>
                    <a:pt x="2153" y="2107136"/>
                    <a:pt x="7" y="2136651"/>
                    <a:pt x="0" y="2166211"/>
                  </a:cubicBezTo>
                  <a:cubicBezTo>
                    <a:pt x="-63" y="2228466"/>
                    <a:pt x="9360" y="2290372"/>
                    <a:pt x="27940" y="2349789"/>
                  </a:cubicBezTo>
                  <a:close/>
                </a:path>
              </a:pathLst>
            </a:custGeom>
            <a:gradFill>
              <a:gsLst>
                <a:gs pos="0">
                  <a:srgbClr val="FFFFFF">
                    <a:alpha val="50588"/>
                  </a:srgbClr>
                </a:gs>
                <a:gs pos="100000">
                  <a:srgbClr val="FFFFFF">
                    <a:alpha val="0"/>
                  </a:srgbClr>
                </a:gs>
              </a:gsLst>
              <a:lin ang="5400012"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4" name="Google Shape;94;p14"/>
            <p:cNvSpPr/>
            <p:nvPr/>
          </p:nvSpPr>
          <p:spPr>
            <a:xfrm>
              <a:off x="2867782" y="4501768"/>
              <a:ext cx="1717868" cy="654661"/>
            </a:xfrm>
            <a:custGeom>
              <a:avLst/>
              <a:gdLst/>
              <a:ahLst/>
              <a:cxnLst/>
              <a:rect l="l" t="t" r="r" b="b"/>
              <a:pathLst>
                <a:path w="3674584" h="1400344" extrusionOk="0">
                  <a:moveTo>
                    <a:pt x="3674585" y="1400345"/>
                  </a:moveTo>
                  <a:cubicBezTo>
                    <a:pt x="3663789" y="1096548"/>
                    <a:pt x="3408773" y="859033"/>
                    <a:pt x="3104926" y="869834"/>
                  </a:cubicBezTo>
                  <a:cubicBezTo>
                    <a:pt x="3067460" y="871168"/>
                    <a:pt x="3030250" y="876324"/>
                    <a:pt x="2993801" y="885233"/>
                  </a:cubicBezTo>
                  <a:cubicBezTo>
                    <a:pt x="2942556" y="347585"/>
                    <a:pt x="2465220" y="-46744"/>
                    <a:pt x="1927572" y="4475"/>
                  </a:cubicBezTo>
                  <a:cubicBezTo>
                    <a:pt x="1581262" y="37463"/>
                    <a:pt x="1278551" y="251947"/>
                    <a:pt x="1132616" y="567733"/>
                  </a:cubicBezTo>
                  <a:cubicBezTo>
                    <a:pt x="771282" y="359332"/>
                    <a:pt x="309421" y="483310"/>
                    <a:pt x="101020" y="844637"/>
                  </a:cubicBezTo>
                  <a:cubicBezTo>
                    <a:pt x="4055" y="1012760"/>
                    <a:pt x="-24469" y="1211756"/>
                    <a:pt x="21366" y="1400345"/>
                  </a:cubicBezTo>
                  <a:close/>
                </a:path>
              </a:pathLst>
            </a:custGeom>
            <a:gradFill>
              <a:gsLst>
                <a:gs pos="0">
                  <a:srgbClr val="FFFFFF">
                    <a:alpha val="50588"/>
                  </a:srgbClr>
                </a:gs>
                <a:gs pos="100000">
                  <a:srgbClr val="FFFFFF">
                    <a:alpha val="0"/>
                  </a:srgbClr>
                </a:gs>
              </a:gsLst>
              <a:lin ang="5400012"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5" name="Google Shape;95;p14"/>
            <p:cNvSpPr/>
            <p:nvPr/>
          </p:nvSpPr>
          <p:spPr>
            <a:xfrm flipH="1">
              <a:off x="2057325" y="4709438"/>
              <a:ext cx="941819" cy="431431"/>
            </a:xfrm>
            <a:custGeom>
              <a:avLst/>
              <a:gdLst/>
              <a:ahLst/>
              <a:cxnLst/>
              <a:rect l="l" t="t" r="r" b="b"/>
              <a:pathLst>
                <a:path w="2580326" h="1182002" extrusionOk="0">
                  <a:moveTo>
                    <a:pt x="2518156" y="1182003"/>
                  </a:moveTo>
                  <a:cubicBezTo>
                    <a:pt x="2695257" y="740671"/>
                    <a:pt x="2481072" y="239313"/>
                    <a:pt x="2039747" y="62186"/>
                  </a:cubicBezTo>
                  <a:cubicBezTo>
                    <a:pt x="1598422" y="-114941"/>
                    <a:pt x="1097089" y="99239"/>
                    <a:pt x="919925" y="540570"/>
                  </a:cubicBezTo>
                  <a:cubicBezTo>
                    <a:pt x="906018" y="575279"/>
                    <a:pt x="894397" y="610858"/>
                    <a:pt x="885063" y="647079"/>
                  </a:cubicBezTo>
                  <a:cubicBezTo>
                    <a:pt x="557213" y="511557"/>
                    <a:pt x="181546" y="667475"/>
                    <a:pt x="46038" y="995338"/>
                  </a:cubicBezTo>
                  <a:cubicBezTo>
                    <a:pt x="21399" y="1054901"/>
                    <a:pt x="5905" y="1117823"/>
                    <a:pt x="0" y="1182003"/>
                  </a:cubicBezTo>
                  <a:close/>
                </a:path>
              </a:pathLst>
            </a:custGeom>
            <a:gradFill>
              <a:gsLst>
                <a:gs pos="0">
                  <a:srgbClr val="FFFFFF">
                    <a:alpha val="50588"/>
                  </a:srgbClr>
                </a:gs>
                <a:gs pos="100000">
                  <a:srgbClr val="FFFFFF">
                    <a:alpha val="0"/>
                  </a:srgbClr>
                </a:gs>
              </a:gsLst>
              <a:lin ang="5400012"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6" name="Google Shape;96;p14"/>
            <p:cNvSpPr/>
            <p:nvPr/>
          </p:nvSpPr>
          <p:spPr>
            <a:xfrm>
              <a:off x="6498024" y="3944922"/>
              <a:ext cx="3656211" cy="1393342"/>
            </a:xfrm>
            <a:custGeom>
              <a:avLst/>
              <a:gdLst/>
              <a:ahLst/>
              <a:cxnLst/>
              <a:rect l="l" t="t" r="r" b="b"/>
              <a:pathLst>
                <a:path w="3674584" h="1400344" extrusionOk="0">
                  <a:moveTo>
                    <a:pt x="3674585" y="1400345"/>
                  </a:moveTo>
                  <a:cubicBezTo>
                    <a:pt x="3663789" y="1096548"/>
                    <a:pt x="3408773" y="859033"/>
                    <a:pt x="3104926" y="869834"/>
                  </a:cubicBezTo>
                  <a:cubicBezTo>
                    <a:pt x="3067460" y="871168"/>
                    <a:pt x="3030250" y="876324"/>
                    <a:pt x="2993801" y="885233"/>
                  </a:cubicBezTo>
                  <a:cubicBezTo>
                    <a:pt x="2942556" y="347585"/>
                    <a:pt x="2465220" y="-46744"/>
                    <a:pt x="1927572" y="4475"/>
                  </a:cubicBezTo>
                  <a:cubicBezTo>
                    <a:pt x="1581262" y="37463"/>
                    <a:pt x="1278551" y="251947"/>
                    <a:pt x="1132616" y="567733"/>
                  </a:cubicBezTo>
                  <a:cubicBezTo>
                    <a:pt x="771282" y="359332"/>
                    <a:pt x="309421" y="483310"/>
                    <a:pt x="101020" y="844637"/>
                  </a:cubicBezTo>
                  <a:cubicBezTo>
                    <a:pt x="4055" y="1012760"/>
                    <a:pt x="-24469" y="1211756"/>
                    <a:pt x="21366" y="1400345"/>
                  </a:cubicBezTo>
                  <a:close/>
                </a:path>
              </a:pathLst>
            </a:custGeom>
            <a:gradFill>
              <a:gsLst>
                <a:gs pos="0">
                  <a:srgbClr val="FFFFFF">
                    <a:alpha val="50588"/>
                  </a:srgbClr>
                </a:gs>
                <a:gs pos="100000">
                  <a:srgbClr val="FFFFFF">
                    <a:alpha val="0"/>
                  </a:srgbClr>
                </a:gs>
              </a:gsLst>
              <a:lin ang="5400012"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7" name="Google Shape;97;p14"/>
            <p:cNvSpPr/>
            <p:nvPr/>
          </p:nvSpPr>
          <p:spPr>
            <a:xfrm flipH="1">
              <a:off x="6348583" y="2926377"/>
              <a:ext cx="4022282" cy="1727094"/>
            </a:xfrm>
            <a:custGeom>
              <a:avLst/>
              <a:gdLst/>
              <a:ahLst/>
              <a:cxnLst/>
              <a:rect l="l" t="t" r="r" b="b"/>
              <a:pathLst>
                <a:path w="5472493" h="2349788" extrusionOk="0">
                  <a:moveTo>
                    <a:pt x="5436617" y="2349535"/>
                  </a:moveTo>
                  <a:cubicBezTo>
                    <a:pt x="5460493" y="2251739"/>
                    <a:pt x="5472557" y="2151434"/>
                    <a:pt x="5472494" y="2050767"/>
                  </a:cubicBezTo>
                  <a:cubicBezTo>
                    <a:pt x="5472494" y="1357538"/>
                    <a:pt x="4910519" y="795563"/>
                    <a:pt x="4217290" y="795563"/>
                  </a:cubicBezTo>
                  <a:cubicBezTo>
                    <a:pt x="4134930" y="795556"/>
                    <a:pt x="4052761" y="803596"/>
                    <a:pt x="3971989" y="819566"/>
                  </a:cubicBezTo>
                  <a:cubicBezTo>
                    <a:pt x="3864356" y="269832"/>
                    <a:pt x="3331401" y="-88551"/>
                    <a:pt x="2781681" y="19095"/>
                  </a:cubicBezTo>
                  <a:cubicBezTo>
                    <a:pt x="2480437" y="78083"/>
                    <a:pt x="2222119" y="270325"/>
                    <a:pt x="2079118" y="541944"/>
                  </a:cubicBezTo>
                  <a:cubicBezTo>
                    <a:pt x="1556068" y="340890"/>
                    <a:pt x="969017" y="601932"/>
                    <a:pt x="767963" y="1125007"/>
                  </a:cubicBezTo>
                  <a:cubicBezTo>
                    <a:pt x="723354" y="1241066"/>
                    <a:pt x="700456" y="1364332"/>
                    <a:pt x="700405" y="1488665"/>
                  </a:cubicBezTo>
                  <a:cubicBezTo>
                    <a:pt x="700405" y="1512097"/>
                    <a:pt x="701294" y="1535274"/>
                    <a:pt x="702818" y="1558515"/>
                  </a:cubicBezTo>
                  <a:cubicBezTo>
                    <a:pt x="367094" y="1509627"/>
                    <a:pt x="55302" y="1742157"/>
                    <a:pt x="6414" y="2077882"/>
                  </a:cubicBezTo>
                  <a:cubicBezTo>
                    <a:pt x="2153" y="2107136"/>
                    <a:pt x="7" y="2136651"/>
                    <a:pt x="0" y="2166211"/>
                  </a:cubicBezTo>
                  <a:cubicBezTo>
                    <a:pt x="-63" y="2228466"/>
                    <a:pt x="9360" y="2290372"/>
                    <a:pt x="27940" y="2349789"/>
                  </a:cubicBezTo>
                  <a:close/>
                </a:path>
              </a:pathLst>
            </a:custGeom>
            <a:gradFill>
              <a:gsLst>
                <a:gs pos="0">
                  <a:srgbClr val="FFFFFF">
                    <a:alpha val="50588"/>
                  </a:srgbClr>
                </a:gs>
                <a:gs pos="100000">
                  <a:srgbClr val="FFFFFF">
                    <a:alpha val="0"/>
                  </a:srgbClr>
                </a:gs>
              </a:gsLst>
              <a:lin ang="5400012"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98" name="Google Shape;98;p14"/>
            <p:cNvGrpSpPr/>
            <p:nvPr/>
          </p:nvGrpSpPr>
          <p:grpSpPr>
            <a:xfrm>
              <a:off x="7817748" y="1079748"/>
              <a:ext cx="408036" cy="4063663"/>
              <a:chOff x="967895" y="415018"/>
              <a:chExt cx="628714" cy="6262387"/>
            </a:xfrm>
          </p:grpSpPr>
          <p:sp>
            <p:nvSpPr>
              <p:cNvPr id="99" name="Google Shape;99;p14"/>
              <p:cNvSpPr/>
              <p:nvPr/>
            </p:nvSpPr>
            <p:spPr>
              <a:xfrm>
                <a:off x="1207111" y="963605"/>
                <a:ext cx="150300" cy="5713800"/>
              </a:xfrm>
              <a:prstGeom prst="trapezoid">
                <a:avLst>
                  <a:gd name="adj" fmla="val 25183"/>
                </a:avLst>
              </a:prstGeom>
              <a:gradFill>
                <a:gsLst>
                  <a:gs pos="0">
                    <a:srgbClr val="FFFFFF">
                      <a:alpha val="50588"/>
                      <a:alpha val="16200"/>
                    </a:srgbClr>
                  </a:gs>
                  <a:gs pos="100000">
                    <a:srgbClr val="FFFFFF">
                      <a:alpha val="0"/>
                      <a:alpha val="16200"/>
                    </a:srgbClr>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0" name="Google Shape;100;p14"/>
              <p:cNvGrpSpPr/>
              <p:nvPr/>
            </p:nvGrpSpPr>
            <p:grpSpPr>
              <a:xfrm>
                <a:off x="967895" y="415018"/>
                <a:ext cx="628714" cy="801374"/>
                <a:chOff x="1774126" y="766200"/>
                <a:chExt cx="1582467" cy="2017050"/>
              </a:xfrm>
            </p:grpSpPr>
            <p:sp>
              <p:nvSpPr>
                <p:cNvPr id="101" name="Google Shape;101;p14"/>
                <p:cNvSpPr/>
                <p:nvPr/>
              </p:nvSpPr>
              <p:spPr>
                <a:xfrm>
                  <a:off x="2394628" y="2579744"/>
                  <a:ext cx="341579" cy="203506"/>
                </a:xfrm>
                <a:custGeom>
                  <a:avLst/>
                  <a:gdLst/>
                  <a:ahLst/>
                  <a:cxnLst/>
                  <a:rect l="l" t="t" r="r" b="b"/>
                  <a:pathLst>
                    <a:path w="273811" h="163131" extrusionOk="0">
                      <a:moveTo>
                        <a:pt x="20002" y="0"/>
                      </a:moveTo>
                      <a:lnTo>
                        <a:pt x="0" y="120967"/>
                      </a:lnTo>
                      <a:cubicBezTo>
                        <a:pt x="0" y="120967"/>
                        <a:pt x="34798" y="163132"/>
                        <a:pt x="136906" y="163132"/>
                      </a:cubicBezTo>
                      <a:cubicBezTo>
                        <a:pt x="239014" y="163132"/>
                        <a:pt x="273812" y="120967"/>
                        <a:pt x="273812" y="120967"/>
                      </a:cubicBezTo>
                      <a:lnTo>
                        <a:pt x="253810" y="0"/>
                      </a:lnTo>
                      <a:close/>
                    </a:path>
                  </a:pathLst>
                </a:custGeom>
                <a:gradFill>
                  <a:gsLst>
                    <a:gs pos="0">
                      <a:srgbClr val="808CAD"/>
                    </a:gs>
                    <a:gs pos="100000">
                      <a:srgbClr val="A7AFCB"/>
                    </a:gs>
                  </a:gsLst>
                  <a:lin ang="5400012"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2" name="Google Shape;102;p14"/>
                <p:cNvSpPr/>
                <p:nvPr/>
              </p:nvSpPr>
              <p:spPr>
                <a:xfrm>
                  <a:off x="1774126" y="1886912"/>
                  <a:ext cx="638562" cy="840960"/>
                </a:xfrm>
                <a:custGeom>
                  <a:avLst/>
                  <a:gdLst/>
                  <a:ahLst/>
                  <a:cxnLst/>
                  <a:rect l="l" t="t" r="r" b="b"/>
                  <a:pathLst>
                    <a:path w="511873" h="674116" extrusionOk="0">
                      <a:moveTo>
                        <a:pt x="436626" y="414528"/>
                      </a:moveTo>
                      <a:lnTo>
                        <a:pt x="0" y="674116"/>
                      </a:lnTo>
                      <a:cubicBezTo>
                        <a:pt x="0" y="674116"/>
                        <a:pt x="55118" y="297752"/>
                        <a:pt x="230759" y="183261"/>
                      </a:cubicBezTo>
                      <a:lnTo>
                        <a:pt x="511873" y="0"/>
                      </a:lnTo>
                      <a:close/>
                    </a:path>
                  </a:pathLst>
                </a:custGeom>
                <a:gradFill>
                  <a:gsLst>
                    <a:gs pos="0">
                      <a:srgbClr val="808CAD"/>
                    </a:gs>
                    <a:gs pos="100000">
                      <a:srgbClr val="566185"/>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3" name="Google Shape;103;p14"/>
                <p:cNvSpPr/>
                <p:nvPr/>
              </p:nvSpPr>
              <p:spPr>
                <a:xfrm>
                  <a:off x="2718110" y="1886912"/>
                  <a:ext cx="638483" cy="840960"/>
                </a:xfrm>
                <a:custGeom>
                  <a:avLst/>
                  <a:gdLst/>
                  <a:ahLst/>
                  <a:cxnLst/>
                  <a:rect l="l" t="t" r="r" b="b"/>
                  <a:pathLst>
                    <a:path w="511810" h="674116" extrusionOk="0">
                      <a:moveTo>
                        <a:pt x="75248" y="414528"/>
                      </a:moveTo>
                      <a:lnTo>
                        <a:pt x="511810" y="674116"/>
                      </a:lnTo>
                      <a:cubicBezTo>
                        <a:pt x="511810" y="674116"/>
                        <a:pt x="456755" y="297752"/>
                        <a:pt x="281114" y="183261"/>
                      </a:cubicBezTo>
                      <a:lnTo>
                        <a:pt x="0" y="0"/>
                      </a:lnTo>
                      <a:close/>
                    </a:path>
                  </a:pathLst>
                </a:custGeom>
                <a:gradFill>
                  <a:gsLst>
                    <a:gs pos="0">
                      <a:srgbClr val="566185"/>
                    </a:gs>
                    <a:gs pos="100000">
                      <a:srgbClr val="808CAD"/>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4" name="Google Shape;104;p14"/>
                <p:cNvSpPr/>
                <p:nvPr/>
              </p:nvSpPr>
              <p:spPr>
                <a:xfrm>
                  <a:off x="2187286" y="766200"/>
                  <a:ext cx="756210" cy="1882078"/>
                </a:xfrm>
                <a:custGeom>
                  <a:avLst/>
                  <a:gdLst/>
                  <a:ahLst/>
                  <a:cxnLst/>
                  <a:rect l="l" t="t" r="r" b="b"/>
                  <a:pathLst>
                    <a:path w="606180" h="1508680" extrusionOk="0">
                      <a:moveTo>
                        <a:pt x="366146" y="30147"/>
                      </a:moveTo>
                      <a:cubicBezTo>
                        <a:pt x="336237" y="-10049"/>
                        <a:pt x="269943" y="-10049"/>
                        <a:pt x="239971" y="30147"/>
                      </a:cubicBezTo>
                      <a:cubicBezTo>
                        <a:pt x="140276" y="164005"/>
                        <a:pt x="-38095" y="453882"/>
                        <a:pt x="7244" y="765794"/>
                      </a:cubicBezTo>
                      <a:lnTo>
                        <a:pt x="84968" y="1391460"/>
                      </a:lnTo>
                      <a:cubicBezTo>
                        <a:pt x="84968" y="1391460"/>
                        <a:pt x="140403" y="1508681"/>
                        <a:pt x="303090" y="1508681"/>
                      </a:cubicBezTo>
                      <a:cubicBezTo>
                        <a:pt x="465777" y="1508681"/>
                        <a:pt x="521213" y="1391460"/>
                        <a:pt x="521213" y="1391460"/>
                      </a:cubicBezTo>
                      <a:lnTo>
                        <a:pt x="598937" y="765794"/>
                      </a:lnTo>
                      <a:cubicBezTo>
                        <a:pt x="644276" y="453882"/>
                        <a:pt x="465904" y="164005"/>
                        <a:pt x="366146" y="30147"/>
                      </a:cubicBezTo>
                      <a:close/>
                    </a:path>
                  </a:pathLst>
                </a:custGeom>
                <a:gradFill>
                  <a:gsLst>
                    <a:gs pos="0">
                      <a:srgbClr val="808CAD"/>
                    </a:gs>
                    <a:gs pos="16000">
                      <a:srgbClr val="808CAD"/>
                    </a:gs>
                    <a:gs pos="50000">
                      <a:srgbClr val="A7AFCB"/>
                    </a:gs>
                    <a:gs pos="85000">
                      <a:srgbClr val="808CAD"/>
                    </a:gs>
                    <a:gs pos="100000">
                      <a:srgbClr val="808CAD"/>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5" name="Google Shape;105;p14"/>
                <p:cNvSpPr/>
                <p:nvPr/>
              </p:nvSpPr>
              <p:spPr>
                <a:xfrm>
                  <a:off x="2568529" y="766497"/>
                  <a:ext cx="375239" cy="1881623"/>
                </a:xfrm>
                <a:custGeom>
                  <a:avLst/>
                  <a:gdLst/>
                  <a:ahLst/>
                  <a:cxnLst/>
                  <a:rect l="l" t="t" r="r" b="b"/>
                  <a:pathLst>
                    <a:path w="300793" h="1508315" extrusionOk="0">
                      <a:moveTo>
                        <a:pt x="60579" y="29909"/>
                      </a:moveTo>
                      <a:cubicBezTo>
                        <a:pt x="46025" y="11195"/>
                        <a:pt x="23705" y="178"/>
                        <a:pt x="0" y="0"/>
                      </a:cubicBezTo>
                      <a:lnTo>
                        <a:pt x="0" y="1508316"/>
                      </a:lnTo>
                      <a:cubicBezTo>
                        <a:pt x="160718" y="1507109"/>
                        <a:pt x="215900" y="1391222"/>
                        <a:pt x="215900" y="1391222"/>
                      </a:cubicBezTo>
                      <a:lnTo>
                        <a:pt x="293624" y="765556"/>
                      </a:lnTo>
                      <a:cubicBezTo>
                        <a:pt x="338709" y="453644"/>
                        <a:pt x="160338" y="163766"/>
                        <a:pt x="60579" y="29909"/>
                      </a:cubicBezTo>
                      <a:close/>
                    </a:path>
                  </a:pathLst>
                </a:custGeom>
                <a:solidFill>
                  <a:srgbClr val="FFFFFF">
                    <a:alpha val="162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6" name="Google Shape;106;p14"/>
                <p:cNvSpPr/>
                <p:nvPr/>
              </p:nvSpPr>
              <p:spPr>
                <a:xfrm>
                  <a:off x="2353668" y="1074766"/>
                  <a:ext cx="423489" cy="184811"/>
                </a:xfrm>
                <a:custGeom>
                  <a:avLst/>
                  <a:gdLst/>
                  <a:ahLst/>
                  <a:cxnLst/>
                  <a:rect l="l" t="t" r="r" b="b"/>
                  <a:pathLst>
                    <a:path w="339470" h="148145" extrusionOk="0">
                      <a:moveTo>
                        <a:pt x="169736" y="78295"/>
                      </a:moveTo>
                      <a:cubicBezTo>
                        <a:pt x="233236" y="78295"/>
                        <a:pt x="292036" y="104457"/>
                        <a:pt x="339471" y="148145"/>
                      </a:cubicBezTo>
                      <a:cubicBezTo>
                        <a:pt x="301752" y="58610"/>
                        <a:pt x="239839" y="0"/>
                        <a:pt x="169736" y="0"/>
                      </a:cubicBezTo>
                      <a:cubicBezTo>
                        <a:pt x="99632" y="0"/>
                        <a:pt x="37719" y="58610"/>
                        <a:pt x="0" y="148145"/>
                      </a:cubicBezTo>
                      <a:cubicBezTo>
                        <a:pt x="47371" y="104457"/>
                        <a:pt x="106045" y="78295"/>
                        <a:pt x="169736" y="78295"/>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7" name="Google Shape;107;p14"/>
                <p:cNvSpPr/>
                <p:nvPr/>
              </p:nvSpPr>
              <p:spPr>
                <a:xfrm>
                  <a:off x="2568529" y="1074924"/>
                  <a:ext cx="208654" cy="184732"/>
                </a:xfrm>
                <a:custGeom>
                  <a:avLst/>
                  <a:gdLst/>
                  <a:ahLst/>
                  <a:cxnLst/>
                  <a:rect l="l" t="t" r="r" b="b"/>
                  <a:pathLst>
                    <a:path w="167258" h="148082" extrusionOk="0">
                      <a:moveTo>
                        <a:pt x="0" y="78232"/>
                      </a:moveTo>
                      <a:cubicBezTo>
                        <a:pt x="62738" y="78867"/>
                        <a:pt x="120650" y="104839"/>
                        <a:pt x="167259" y="148082"/>
                      </a:cubicBezTo>
                      <a:cubicBezTo>
                        <a:pt x="129985" y="59563"/>
                        <a:pt x="69088" y="1333"/>
                        <a:pt x="0"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8" name="Google Shape;108;p14"/>
                <p:cNvSpPr/>
                <p:nvPr/>
              </p:nvSpPr>
              <p:spPr>
                <a:xfrm>
                  <a:off x="2513864" y="1953303"/>
                  <a:ext cx="103138" cy="765386"/>
                </a:xfrm>
                <a:custGeom>
                  <a:avLst/>
                  <a:gdLst/>
                  <a:ahLst/>
                  <a:cxnLst/>
                  <a:rect l="l" t="t" r="r" b="b"/>
                  <a:pathLst>
                    <a:path w="82676" h="613536" extrusionOk="0">
                      <a:moveTo>
                        <a:pt x="82677" y="414782"/>
                      </a:moveTo>
                      <a:cubicBezTo>
                        <a:pt x="82677" y="584200"/>
                        <a:pt x="41339" y="613537"/>
                        <a:pt x="41339" y="613537"/>
                      </a:cubicBezTo>
                      <a:cubicBezTo>
                        <a:pt x="41339" y="613537"/>
                        <a:pt x="0" y="584200"/>
                        <a:pt x="0" y="414782"/>
                      </a:cubicBezTo>
                      <a:cubicBezTo>
                        <a:pt x="0" y="245364"/>
                        <a:pt x="41339" y="0"/>
                        <a:pt x="41339" y="0"/>
                      </a:cubicBezTo>
                      <a:cubicBezTo>
                        <a:pt x="41339" y="0"/>
                        <a:pt x="82677" y="245364"/>
                        <a:pt x="82677" y="414782"/>
                      </a:cubicBezTo>
                      <a:close/>
                    </a:path>
                  </a:pathLst>
                </a:custGeom>
                <a:gradFill>
                  <a:gsLst>
                    <a:gs pos="0">
                      <a:srgbClr val="566185"/>
                    </a:gs>
                    <a:gs pos="100000">
                      <a:srgbClr val="808CAD"/>
                    </a:gs>
                  </a:gsLst>
                  <a:lin ang="5400012"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109" name="Google Shape;109;p14"/>
            <p:cNvGrpSpPr/>
            <p:nvPr/>
          </p:nvGrpSpPr>
          <p:grpSpPr>
            <a:xfrm>
              <a:off x="8299552" y="3133869"/>
              <a:ext cx="333219" cy="2017814"/>
              <a:chOff x="967895" y="415018"/>
              <a:chExt cx="628714" cy="3807196"/>
            </a:xfrm>
          </p:grpSpPr>
          <p:sp>
            <p:nvSpPr>
              <p:cNvPr id="110" name="Google Shape;110;p14"/>
              <p:cNvSpPr/>
              <p:nvPr/>
            </p:nvSpPr>
            <p:spPr>
              <a:xfrm>
                <a:off x="1207136" y="963615"/>
                <a:ext cx="150300" cy="3258600"/>
              </a:xfrm>
              <a:prstGeom prst="trapezoid">
                <a:avLst>
                  <a:gd name="adj" fmla="val 25183"/>
                </a:avLst>
              </a:prstGeom>
              <a:gradFill>
                <a:gsLst>
                  <a:gs pos="0">
                    <a:srgbClr val="FFFFFF">
                      <a:alpha val="50588"/>
                      <a:alpha val="16200"/>
                    </a:srgbClr>
                  </a:gs>
                  <a:gs pos="100000">
                    <a:srgbClr val="FFFFFF">
                      <a:alpha val="0"/>
                      <a:alpha val="16200"/>
                    </a:srgbClr>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1" name="Google Shape;111;p14"/>
              <p:cNvGrpSpPr/>
              <p:nvPr/>
            </p:nvGrpSpPr>
            <p:grpSpPr>
              <a:xfrm>
                <a:off x="967895" y="415018"/>
                <a:ext cx="628714" cy="801374"/>
                <a:chOff x="1774126" y="766200"/>
                <a:chExt cx="1582467" cy="2017050"/>
              </a:xfrm>
            </p:grpSpPr>
            <p:sp>
              <p:nvSpPr>
                <p:cNvPr id="112" name="Google Shape;112;p14"/>
                <p:cNvSpPr/>
                <p:nvPr/>
              </p:nvSpPr>
              <p:spPr>
                <a:xfrm>
                  <a:off x="2394628" y="2579744"/>
                  <a:ext cx="341579" cy="203506"/>
                </a:xfrm>
                <a:custGeom>
                  <a:avLst/>
                  <a:gdLst/>
                  <a:ahLst/>
                  <a:cxnLst/>
                  <a:rect l="l" t="t" r="r" b="b"/>
                  <a:pathLst>
                    <a:path w="273811" h="163131" extrusionOk="0">
                      <a:moveTo>
                        <a:pt x="20002" y="0"/>
                      </a:moveTo>
                      <a:lnTo>
                        <a:pt x="0" y="120967"/>
                      </a:lnTo>
                      <a:cubicBezTo>
                        <a:pt x="0" y="120967"/>
                        <a:pt x="34798" y="163132"/>
                        <a:pt x="136906" y="163132"/>
                      </a:cubicBezTo>
                      <a:cubicBezTo>
                        <a:pt x="239014" y="163132"/>
                        <a:pt x="273812" y="120967"/>
                        <a:pt x="273812" y="120967"/>
                      </a:cubicBezTo>
                      <a:lnTo>
                        <a:pt x="253810" y="0"/>
                      </a:lnTo>
                      <a:close/>
                    </a:path>
                  </a:pathLst>
                </a:custGeom>
                <a:gradFill>
                  <a:gsLst>
                    <a:gs pos="0">
                      <a:srgbClr val="808CAD"/>
                    </a:gs>
                    <a:gs pos="100000">
                      <a:srgbClr val="A7AFCB"/>
                    </a:gs>
                  </a:gsLst>
                  <a:lin ang="5400012"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3" name="Google Shape;113;p14"/>
                <p:cNvSpPr/>
                <p:nvPr/>
              </p:nvSpPr>
              <p:spPr>
                <a:xfrm>
                  <a:off x="1774126" y="1886912"/>
                  <a:ext cx="638562" cy="840960"/>
                </a:xfrm>
                <a:custGeom>
                  <a:avLst/>
                  <a:gdLst/>
                  <a:ahLst/>
                  <a:cxnLst/>
                  <a:rect l="l" t="t" r="r" b="b"/>
                  <a:pathLst>
                    <a:path w="511873" h="674116" extrusionOk="0">
                      <a:moveTo>
                        <a:pt x="436626" y="414528"/>
                      </a:moveTo>
                      <a:lnTo>
                        <a:pt x="0" y="674116"/>
                      </a:lnTo>
                      <a:cubicBezTo>
                        <a:pt x="0" y="674116"/>
                        <a:pt x="55118" y="297752"/>
                        <a:pt x="230759" y="183261"/>
                      </a:cubicBezTo>
                      <a:lnTo>
                        <a:pt x="511873" y="0"/>
                      </a:lnTo>
                      <a:close/>
                    </a:path>
                  </a:pathLst>
                </a:custGeom>
                <a:gradFill>
                  <a:gsLst>
                    <a:gs pos="0">
                      <a:srgbClr val="808CAD"/>
                    </a:gs>
                    <a:gs pos="100000">
                      <a:srgbClr val="566185"/>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4" name="Google Shape;114;p14"/>
                <p:cNvSpPr/>
                <p:nvPr/>
              </p:nvSpPr>
              <p:spPr>
                <a:xfrm>
                  <a:off x="2718110" y="1886912"/>
                  <a:ext cx="638483" cy="840960"/>
                </a:xfrm>
                <a:custGeom>
                  <a:avLst/>
                  <a:gdLst/>
                  <a:ahLst/>
                  <a:cxnLst/>
                  <a:rect l="l" t="t" r="r" b="b"/>
                  <a:pathLst>
                    <a:path w="511810" h="674116" extrusionOk="0">
                      <a:moveTo>
                        <a:pt x="75248" y="414528"/>
                      </a:moveTo>
                      <a:lnTo>
                        <a:pt x="511810" y="674116"/>
                      </a:lnTo>
                      <a:cubicBezTo>
                        <a:pt x="511810" y="674116"/>
                        <a:pt x="456755" y="297752"/>
                        <a:pt x="281114" y="183261"/>
                      </a:cubicBezTo>
                      <a:lnTo>
                        <a:pt x="0" y="0"/>
                      </a:lnTo>
                      <a:close/>
                    </a:path>
                  </a:pathLst>
                </a:custGeom>
                <a:gradFill>
                  <a:gsLst>
                    <a:gs pos="0">
                      <a:srgbClr val="566185"/>
                    </a:gs>
                    <a:gs pos="100000">
                      <a:srgbClr val="808CAD"/>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5" name="Google Shape;115;p14"/>
                <p:cNvSpPr/>
                <p:nvPr/>
              </p:nvSpPr>
              <p:spPr>
                <a:xfrm>
                  <a:off x="2187286" y="766200"/>
                  <a:ext cx="756210" cy="1882078"/>
                </a:xfrm>
                <a:custGeom>
                  <a:avLst/>
                  <a:gdLst/>
                  <a:ahLst/>
                  <a:cxnLst/>
                  <a:rect l="l" t="t" r="r" b="b"/>
                  <a:pathLst>
                    <a:path w="606180" h="1508680" extrusionOk="0">
                      <a:moveTo>
                        <a:pt x="366146" y="30147"/>
                      </a:moveTo>
                      <a:cubicBezTo>
                        <a:pt x="336237" y="-10049"/>
                        <a:pt x="269943" y="-10049"/>
                        <a:pt x="239971" y="30147"/>
                      </a:cubicBezTo>
                      <a:cubicBezTo>
                        <a:pt x="140276" y="164005"/>
                        <a:pt x="-38095" y="453882"/>
                        <a:pt x="7244" y="765794"/>
                      </a:cubicBezTo>
                      <a:lnTo>
                        <a:pt x="84968" y="1391460"/>
                      </a:lnTo>
                      <a:cubicBezTo>
                        <a:pt x="84968" y="1391460"/>
                        <a:pt x="140403" y="1508681"/>
                        <a:pt x="303090" y="1508681"/>
                      </a:cubicBezTo>
                      <a:cubicBezTo>
                        <a:pt x="465777" y="1508681"/>
                        <a:pt x="521213" y="1391460"/>
                        <a:pt x="521213" y="1391460"/>
                      </a:cubicBezTo>
                      <a:lnTo>
                        <a:pt x="598937" y="765794"/>
                      </a:lnTo>
                      <a:cubicBezTo>
                        <a:pt x="644276" y="453882"/>
                        <a:pt x="465904" y="164005"/>
                        <a:pt x="366146" y="30147"/>
                      </a:cubicBezTo>
                      <a:close/>
                    </a:path>
                  </a:pathLst>
                </a:custGeom>
                <a:gradFill>
                  <a:gsLst>
                    <a:gs pos="0">
                      <a:srgbClr val="808CAD"/>
                    </a:gs>
                    <a:gs pos="16000">
                      <a:srgbClr val="808CAD"/>
                    </a:gs>
                    <a:gs pos="50000">
                      <a:srgbClr val="A7AFCB"/>
                    </a:gs>
                    <a:gs pos="85000">
                      <a:srgbClr val="808CAD"/>
                    </a:gs>
                    <a:gs pos="100000">
                      <a:srgbClr val="808CAD"/>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6" name="Google Shape;116;p14"/>
                <p:cNvSpPr/>
                <p:nvPr/>
              </p:nvSpPr>
              <p:spPr>
                <a:xfrm>
                  <a:off x="2568529" y="766497"/>
                  <a:ext cx="375239" cy="1881623"/>
                </a:xfrm>
                <a:custGeom>
                  <a:avLst/>
                  <a:gdLst/>
                  <a:ahLst/>
                  <a:cxnLst/>
                  <a:rect l="l" t="t" r="r" b="b"/>
                  <a:pathLst>
                    <a:path w="300793" h="1508315" extrusionOk="0">
                      <a:moveTo>
                        <a:pt x="60579" y="29909"/>
                      </a:moveTo>
                      <a:cubicBezTo>
                        <a:pt x="46025" y="11195"/>
                        <a:pt x="23705" y="178"/>
                        <a:pt x="0" y="0"/>
                      </a:cubicBezTo>
                      <a:lnTo>
                        <a:pt x="0" y="1508316"/>
                      </a:lnTo>
                      <a:cubicBezTo>
                        <a:pt x="160718" y="1507109"/>
                        <a:pt x="215900" y="1391222"/>
                        <a:pt x="215900" y="1391222"/>
                      </a:cubicBezTo>
                      <a:lnTo>
                        <a:pt x="293624" y="765556"/>
                      </a:lnTo>
                      <a:cubicBezTo>
                        <a:pt x="338709" y="453644"/>
                        <a:pt x="160338" y="163766"/>
                        <a:pt x="60579" y="29909"/>
                      </a:cubicBezTo>
                      <a:close/>
                    </a:path>
                  </a:pathLst>
                </a:custGeom>
                <a:solidFill>
                  <a:srgbClr val="FFFFFF">
                    <a:alpha val="162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7" name="Google Shape;117;p14"/>
                <p:cNvSpPr/>
                <p:nvPr/>
              </p:nvSpPr>
              <p:spPr>
                <a:xfrm>
                  <a:off x="2353668" y="1074766"/>
                  <a:ext cx="423489" cy="184811"/>
                </a:xfrm>
                <a:custGeom>
                  <a:avLst/>
                  <a:gdLst/>
                  <a:ahLst/>
                  <a:cxnLst/>
                  <a:rect l="l" t="t" r="r" b="b"/>
                  <a:pathLst>
                    <a:path w="339470" h="148145" extrusionOk="0">
                      <a:moveTo>
                        <a:pt x="169736" y="78295"/>
                      </a:moveTo>
                      <a:cubicBezTo>
                        <a:pt x="233236" y="78295"/>
                        <a:pt x="292036" y="104457"/>
                        <a:pt x="339471" y="148145"/>
                      </a:cubicBezTo>
                      <a:cubicBezTo>
                        <a:pt x="301752" y="58610"/>
                        <a:pt x="239839" y="0"/>
                        <a:pt x="169736" y="0"/>
                      </a:cubicBezTo>
                      <a:cubicBezTo>
                        <a:pt x="99632" y="0"/>
                        <a:pt x="37719" y="58610"/>
                        <a:pt x="0" y="148145"/>
                      </a:cubicBezTo>
                      <a:cubicBezTo>
                        <a:pt x="47371" y="104457"/>
                        <a:pt x="106045" y="78295"/>
                        <a:pt x="169736" y="78295"/>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8" name="Google Shape;118;p14"/>
                <p:cNvSpPr/>
                <p:nvPr/>
              </p:nvSpPr>
              <p:spPr>
                <a:xfrm>
                  <a:off x="2568529" y="1074924"/>
                  <a:ext cx="208654" cy="184732"/>
                </a:xfrm>
                <a:custGeom>
                  <a:avLst/>
                  <a:gdLst/>
                  <a:ahLst/>
                  <a:cxnLst/>
                  <a:rect l="l" t="t" r="r" b="b"/>
                  <a:pathLst>
                    <a:path w="167258" h="148082" extrusionOk="0">
                      <a:moveTo>
                        <a:pt x="0" y="78232"/>
                      </a:moveTo>
                      <a:cubicBezTo>
                        <a:pt x="62738" y="78867"/>
                        <a:pt x="120650" y="104839"/>
                        <a:pt x="167259" y="148082"/>
                      </a:cubicBezTo>
                      <a:cubicBezTo>
                        <a:pt x="129985" y="59563"/>
                        <a:pt x="69088" y="1333"/>
                        <a:pt x="0"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9" name="Google Shape;119;p14"/>
                <p:cNvSpPr/>
                <p:nvPr/>
              </p:nvSpPr>
              <p:spPr>
                <a:xfrm>
                  <a:off x="2513864" y="1953303"/>
                  <a:ext cx="103138" cy="765386"/>
                </a:xfrm>
                <a:custGeom>
                  <a:avLst/>
                  <a:gdLst/>
                  <a:ahLst/>
                  <a:cxnLst/>
                  <a:rect l="l" t="t" r="r" b="b"/>
                  <a:pathLst>
                    <a:path w="82676" h="613536" extrusionOk="0">
                      <a:moveTo>
                        <a:pt x="82677" y="414782"/>
                      </a:moveTo>
                      <a:cubicBezTo>
                        <a:pt x="82677" y="584200"/>
                        <a:pt x="41339" y="613537"/>
                        <a:pt x="41339" y="613537"/>
                      </a:cubicBezTo>
                      <a:cubicBezTo>
                        <a:pt x="41339" y="613537"/>
                        <a:pt x="0" y="584200"/>
                        <a:pt x="0" y="414782"/>
                      </a:cubicBezTo>
                      <a:cubicBezTo>
                        <a:pt x="0" y="245364"/>
                        <a:pt x="41339" y="0"/>
                        <a:pt x="41339" y="0"/>
                      </a:cubicBezTo>
                      <a:cubicBezTo>
                        <a:pt x="41339" y="0"/>
                        <a:pt x="82677" y="245364"/>
                        <a:pt x="82677" y="414782"/>
                      </a:cubicBezTo>
                      <a:close/>
                    </a:path>
                  </a:pathLst>
                </a:custGeom>
                <a:gradFill>
                  <a:gsLst>
                    <a:gs pos="0">
                      <a:srgbClr val="566185"/>
                    </a:gs>
                    <a:gs pos="100000">
                      <a:srgbClr val="808CAD"/>
                    </a:gs>
                  </a:gsLst>
                  <a:lin ang="5400012"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120" name="Google Shape;120;p14"/>
            <p:cNvGrpSpPr/>
            <p:nvPr/>
          </p:nvGrpSpPr>
          <p:grpSpPr>
            <a:xfrm>
              <a:off x="104275" y="50550"/>
              <a:ext cx="8948150" cy="772675"/>
              <a:chOff x="104275" y="50550"/>
              <a:chExt cx="8948150" cy="772675"/>
            </a:xfrm>
          </p:grpSpPr>
          <p:sp>
            <p:nvSpPr>
              <p:cNvPr id="121" name="Google Shape;121;p14"/>
              <p:cNvSpPr/>
              <p:nvPr/>
            </p:nvSpPr>
            <p:spPr>
              <a:xfrm>
                <a:off x="8694850" y="114325"/>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22" name="Google Shape;122;p14"/>
              <p:cNvSpPr/>
              <p:nvPr/>
            </p:nvSpPr>
            <p:spPr>
              <a:xfrm>
                <a:off x="5156375" y="146713"/>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23" name="Google Shape;123;p14"/>
              <p:cNvSpPr/>
              <p:nvPr/>
            </p:nvSpPr>
            <p:spPr>
              <a:xfrm>
                <a:off x="7219963" y="349471"/>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24" name="Google Shape;124;p14"/>
              <p:cNvSpPr/>
              <p:nvPr/>
            </p:nvSpPr>
            <p:spPr>
              <a:xfrm>
                <a:off x="7252363" y="114324"/>
                <a:ext cx="32400" cy="32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25" name="Google Shape;125;p14"/>
              <p:cNvSpPr/>
              <p:nvPr/>
            </p:nvSpPr>
            <p:spPr>
              <a:xfrm>
                <a:off x="7998675" y="226350"/>
                <a:ext cx="32400" cy="32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26" name="Google Shape;126;p14"/>
              <p:cNvSpPr/>
              <p:nvPr/>
            </p:nvSpPr>
            <p:spPr>
              <a:xfrm>
                <a:off x="6352675" y="114325"/>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27" name="Google Shape;127;p14"/>
              <p:cNvSpPr/>
              <p:nvPr/>
            </p:nvSpPr>
            <p:spPr>
              <a:xfrm>
                <a:off x="3736700" y="300700"/>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28" name="Google Shape;128;p14"/>
              <p:cNvSpPr/>
              <p:nvPr/>
            </p:nvSpPr>
            <p:spPr>
              <a:xfrm>
                <a:off x="2805625" y="300700"/>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29" name="Google Shape;129;p14"/>
              <p:cNvSpPr/>
              <p:nvPr/>
            </p:nvSpPr>
            <p:spPr>
              <a:xfrm>
                <a:off x="1913750" y="300700"/>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30" name="Google Shape;130;p14"/>
              <p:cNvSpPr/>
              <p:nvPr/>
            </p:nvSpPr>
            <p:spPr>
              <a:xfrm>
                <a:off x="3266675" y="114325"/>
                <a:ext cx="32400" cy="32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31" name="Google Shape;131;p14"/>
              <p:cNvSpPr/>
              <p:nvPr/>
            </p:nvSpPr>
            <p:spPr>
              <a:xfrm>
                <a:off x="262050" y="114325"/>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32" name="Google Shape;132;p14"/>
              <p:cNvSpPr/>
              <p:nvPr/>
            </p:nvSpPr>
            <p:spPr>
              <a:xfrm>
                <a:off x="1279125" y="220825"/>
                <a:ext cx="32400" cy="32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33" name="Google Shape;133;p14"/>
              <p:cNvSpPr/>
              <p:nvPr/>
            </p:nvSpPr>
            <p:spPr>
              <a:xfrm>
                <a:off x="1055175" y="472350"/>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34" name="Google Shape;134;p14"/>
              <p:cNvSpPr/>
              <p:nvPr/>
            </p:nvSpPr>
            <p:spPr>
              <a:xfrm>
                <a:off x="872350" y="352353"/>
                <a:ext cx="91443" cy="91443"/>
              </a:xfrm>
              <a:custGeom>
                <a:avLst/>
                <a:gdLst/>
                <a:ahLst/>
                <a:cxnLst/>
                <a:rect l="l" t="t" r="r" b="b"/>
                <a:pathLst>
                  <a:path w="2771" h="2771" extrusionOk="0">
                    <a:moveTo>
                      <a:pt x="1372" y="0"/>
                    </a:moveTo>
                    <a:lnTo>
                      <a:pt x="1260" y="1259"/>
                    </a:lnTo>
                    <a:lnTo>
                      <a:pt x="1" y="1399"/>
                    </a:lnTo>
                    <a:lnTo>
                      <a:pt x="1260" y="1511"/>
                    </a:lnTo>
                    <a:lnTo>
                      <a:pt x="1372" y="2770"/>
                    </a:lnTo>
                    <a:lnTo>
                      <a:pt x="1511" y="1511"/>
                    </a:lnTo>
                    <a:lnTo>
                      <a:pt x="2770" y="1399"/>
                    </a:lnTo>
                    <a:lnTo>
                      <a:pt x="1511" y="1259"/>
                    </a:lnTo>
                    <a:lnTo>
                      <a:pt x="137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14"/>
              <p:cNvSpPr/>
              <p:nvPr/>
            </p:nvSpPr>
            <p:spPr>
              <a:xfrm>
                <a:off x="7014788" y="260903"/>
                <a:ext cx="91443" cy="91443"/>
              </a:xfrm>
              <a:custGeom>
                <a:avLst/>
                <a:gdLst/>
                <a:ahLst/>
                <a:cxnLst/>
                <a:rect l="l" t="t" r="r" b="b"/>
                <a:pathLst>
                  <a:path w="2771" h="2771" extrusionOk="0">
                    <a:moveTo>
                      <a:pt x="1372" y="0"/>
                    </a:moveTo>
                    <a:lnTo>
                      <a:pt x="1260" y="1259"/>
                    </a:lnTo>
                    <a:lnTo>
                      <a:pt x="1" y="1399"/>
                    </a:lnTo>
                    <a:lnTo>
                      <a:pt x="1260" y="1511"/>
                    </a:lnTo>
                    <a:lnTo>
                      <a:pt x="1372" y="2770"/>
                    </a:lnTo>
                    <a:lnTo>
                      <a:pt x="1511" y="1511"/>
                    </a:lnTo>
                    <a:lnTo>
                      <a:pt x="2770" y="1399"/>
                    </a:lnTo>
                    <a:lnTo>
                      <a:pt x="1511" y="1259"/>
                    </a:lnTo>
                    <a:lnTo>
                      <a:pt x="137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14"/>
              <p:cNvSpPr/>
              <p:nvPr/>
            </p:nvSpPr>
            <p:spPr>
              <a:xfrm>
                <a:off x="8777500" y="319953"/>
                <a:ext cx="91443" cy="91443"/>
              </a:xfrm>
              <a:custGeom>
                <a:avLst/>
                <a:gdLst/>
                <a:ahLst/>
                <a:cxnLst/>
                <a:rect l="l" t="t" r="r" b="b"/>
                <a:pathLst>
                  <a:path w="2771" h="2771" extrusionOk="0">
                    <a:moveTo>
                      <a:pt x="1372" y="0"/>
                    </a:moveTo>
                    <a:lnTo>
                      <a:pt x="1260" y="1259"/>
                    </a:lnTo>
                    <a:lnTo>
                      <a:pt x="1" y="1399"/>
                    </a:lnTo>
                    <a:lnTo>
                      <a:pt x="1260" y="1511"/>
                    </a:lnTo>
                    <a:lnTo>
                      <a:pt x="1372" y="2770"/>
                    </a:lnTo>
                    <a:lnTo>
                      <a:pt x="1511" y="1511"/>
                    </a:lnTo>
                    <a:lnTo>
                      <a:pt x="2770" y="1399"/>
                    </a:lnTo>
                    <a:lnTo>
                      <a:pt x="1511" y="1259"/>
                    </a:lnTo>
                    <a:lnTo>
                      <a:pt x="137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14"/>
              <p:cNvSpPr/>
              <p:nvPr/>
            </p:nvSpPr>
            <p:spPr>
              <a:xfrm>
                <a:off x="4467225" y="191303"/>
                <a:ext cx="91443" cy="91443"/>
              </a:xfrm>
              <a:custGeom>
                <a:avLst/>
                <a:gdLst/>
                <a:ahLst/>
                <a:cxnLst/>
                <a:rect l="l" t="t" r="r" b="b"/>
                <a:pathLst>
                  <a:path w="2771" h="2771" extrusionOk="0">
                    <a:moveTo>
                      <a:pt x="1372" y="0"/>
                    </a:moveTo>
                    <a:lnTo>
                      <a:pt x="1260" y="1259"/>
                    </a:lnTo>
                    <a:lnTo>
                      <a:pt x="1" y="1399"/>
                    </a:lnTo>
                    <a:lnTo>
                      <a:pt x="1260" y="1511"/>
                    </a:lnTo>
                    <a:lnTo>
                      <a:pt x="1372" y="2770"/>
                    </a:lnTo>
                    <a:lnTo>
                      <a:pt x="1511" y="1511"/>
                    </a:lnTo>
                    <a:lnTo>
                      <a:pt x="2770" y="1399"/>
                    </a:lnTo>
                    <a:lnTo>
                      <a:pt x="1511" y="1259"/>
                    </a:lnTo>
                    <a:lnTo>
                      <a:pt x="137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14"/>
              <p:cNvSpPr/>
              <p:nvPr/>
            </p:nvSpPr>
            <p:spPr>
              <a:xfrm>
                <a:off x="2601875" y="196828"/>
                <a:ext cx="91443" cy="91443"/>
              </a:xfrm>
              <a:custGeom>
                <a:avLst/>
                <a:gdLst/>
                <a:ahLst/>
                <a:cxnLst/>
                <a:rect l="l" t="t" r="r" b="b"/>
                <a:pathLst>
                  <a:path w="2771" h="2771" extrusionOk="0">
                    <a:moveTo>
                      <a:pt x="1372" y="0"/>
                    </a:moveTo>
                    <a:lnTo>
                      <a:pt x="1260" y="1259"/>
                    </a:lnTo>
                    <a:lnTo>
                      <a:pt x="1" y="1399"/>
                    </a:lnTo>
                    <a:lnTo>
                      <a:pt x="1260" y="1511"/>
                    </a:lnTo>
                    <a:lnTo>
                      <a:pt x="1372" y="2770"/>
                    </a:lnTo>
                    <a:lnTo>
                      <a:pt x="1511" y="1511"/>
                    </a:lnTo>
                    <a:lnTo>
                      <a:pt x="2770" y="1399"/>
                    </a:lnTo>
                    <a:lnTo>
                      <a:pt x="1511" y="1259"/>
                    </a:lnTo>
                    <a:lnTo>
                      <a:pt x="137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14"/>
              <p:cNvSpPr/>
              <p:nvPr/>
            </p:nvSpPr>
            <p:spPr>
              <a:xfrm>
                <a:off x="5288025" y="226350"/>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40" name="Google Shape;140;p14"/>
              <p:cNvSpPr/>
              <p:nvPr/>
            </p:nvSpPr>
            <p:spPr>
              <a:xfrm>
                <a:off x="5948425" y="381875"/>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41" name="Google Shape;141;p14"/>
              <p:cNvSpPr/>
              <p:nvPr/>
            </p:nvSpPr>
            <p:spPr>
              <a:xfrm>
                <a:off x="9020025" y="414275"/>
                <a:ext cx="32400" cy="32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42" name="Google Shape;142;p14"/>
              <p:cNvSpPr/>
              <p:nvPr/>
            </p:nvSpPr>
            <p:spPr>
              <a:xfrm>
                <a:off x="1588200" y="50550"/>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43" name="Google Shape;143;p14"/>
              <p:cNvSpPr/>
              <p:nvPr/>
            </p:nvSpPr>
            <p:spPr>
              <a:xfrm>
                <a:off x="3636675" y="472350"/>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44" name="Google Shape;144;p14"/>
              <p:cNvSpPr/>
              <p:nvPr/>
            </p:nvSpPr>
            <p:spPr>
              <a:xfrm>
                <a:off x="104275" y="349475"/>
                <a:ext cx="32400" cy="32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45" name="Google Shape;145;p14"/>
              <p:cNvSpPr/>
              <p:nvPr/>
            </p:nvSpPr>
            <p:spPr>
              <a:xfrm>
                <a:off x="4558675" y="300700"/>
                <a:ext cx="32400" cy="32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46" name="Google Shape;146;p14"/>
              <p:cNvSpPr/>
              <p:nvPr/>
            </p:nvSpPr>
            <p:spPr>
              <a:xfrm>
                <a:off x="6054325" y="290425"/>
                <a:ext cx="32400" cy="32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47" name="Google Shape;147;p14"/>
              <p:cNvSpPr/>
              <p:nvPr/>
            </p:nvSpPr>
            <p:spPr>
              <a:xfrm>
                <a:off x="8181475" y="290425"/>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48" name="Google Shape;148;p14"/>
              <p:cNvSpPr/>
              <p:nvPr/>
            </p:nvSpPr>
            <p:spPr>
              <a:xfrm>
                <a:off x="6024800" y="442828"/>
                <a:ext cx="91443" cy="91443"/>
              </a:xfrm>
              <a:custGeom>
                <a:avLst/>
                <a:gdLst/>
                <a:ahLst/>
                <a:cxnLst/>
                <a:rect l="l" t="t" r="r" b="b"/>
                <a:pathLst>
                  <a:path w="2771" h="2771" extrusionOk="0">
                    <a:moveTo>
                      <a:pt x="1372" y="0"/>
                    </a:moveTo>
                    <a:lnTo>
                      <a:pt x="1260" y="1259"/>
                    </a:lnTo>
                    <a:lnTo>
                      <a:pt x="1" y="1399"/>
                    </a:lnTo>
                    <a:lnTo>
                      <a:pt x="1260" y="1511"/>
                    </a:lnTo>
                    <a:lnTo>
                      <a:pt x="1372" y="2770"/>
                    </a:lnTo>
                    <a:lnTo>
                      <a:pt x="1511" y="1511"/>
                    </a:lnTo>
                    <a:lnTo>
                      <a:pt x="2770" y="1399"/>
                    </a:lnTo>
                    <a:lnTo>
                      <a:pt x="1511" y="1259"/>
                    </a:lnTo>
                    <a:lnTo>
                      <a:pt x="137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14"/>
              <p:cNvSpPr/>
              <p:nvPr/>
            </p:nvSpPr>
            <p:spPr>
              <a:xfrm>
                <a:off x="2292625" y="631975"/>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50" name="Google Shape;150;p14"/>
              <p:cNvSpPr/>
              <p:nvPr/>
            </p:nvSpPr>
            <p:spPr>
              <a:xfrm>
                <a:off x="5464400" y="719975"/>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51" name="Google Shape;151;p14"/>
              <p:cNvSpPr/>
              <p:nvPr/>
            </p:nvSpPr>
            <p:spPr>
              <a:xfrm>
                <a:off x="294450" y="719975"/>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52" name="Google Shape;152;p14"/>
              <p:cNvSpPr/>
              <p:nvPr/>
            </p:nvSpPr>
            <p:spPr>
              <a:xfrm>
                <a:off x="7822650" y="631975"/>
                <a:ext cx="32400" cy="32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53" name="Google Shape;153;p14"/>
              <p:cNvSpPr/>
              <p:nvPr/>
            </p:nvSpPr>
            <p:spPr>
              <a:xfrm>
                <a:off x="8583225" y="790825"/>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grpSp>
      </p:grpSp>
      <p:sp>
        <p:nvSpPr>
          <p:cNvPr id="154" name="Google Shape;154;p14"/>
          <p:cNvSpPr txBox="1">
            <a:spLocks noGrp="1"/>
          </p:cNvSpPr>
          <p:nvPr>
            <p:ph type="title"/>
          </p:nvPr>
        </p:nvSpPr>
        <p:spPr>
          <a:xfrm>
            <a:off x="855300" y="836000"/>
            <a:ext cx="6699000" cy="3963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SzPts val="1400"/>
              <a:buChar char="●"/>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a:endParaRPr/>
          </a:p>
        </p:txBody>
      </p:sp>
      <p:sp>
        <p:nvSpPr>
          <p:cNvPr id="155" name="Google Shape;155;p14"/>
          <p:cNvSpPr txBox="1">
            <a:spLocks noGrp="1"/>
          </p:cNvSpPr>
          <p:nvPr>
            <p:ph type="body" idx="1"/>
          </p:nvPr>
        </p:nvSpPr>
        <p:spPr>
          <a:xfrm>
            <a:off x="855434" y="1553825"/>
            <a:ext cx="2087100" cy="3218400"/>
          </a:xfrm>
          <a:prstGeom prst="rect">
            <a:avLst/>
          </a:prstGeom>
        </p:spPr>
        <p:txBody>
          <a:bodyPr spcFirstLastPara="1" wrap="square" lIns="91425" tIns="91425" rIns="91425" bIns="91425" anchor="t" anchorCtr="0">
            <a:normAutofit/>
          </a:bodyPr>
          <a:lstStyle>
            <a:lvl1pPr marL="457200" lvl="0" indent="-330200" rtl="0">
              <a:spcBef>
                <a:spcPts val="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156" name="Google Shape;156;p14"/>
          <p:cNvSpPr txBox="1">
            <a:spLocks noGrp="1"/>
          </p:cNvSpPr>
          <p:nvPr>
            <p:ph type="body" idx="2"/>
          </p:nvPr>
        </p:nvSpPr>
        <p:spPr>
          <a:xfrm>
            <a:off x="3161403" y="1553825"/>
            <a:ext cx="2087100" cy="3218400"/>
          </a:xfrm>
          <a:prstGeom prst="rect">
            <a:avLst/>
          </a:prstGeom>
        </p:spPr>
        <p:txBody>
          <a:bodyPr spcFirstLastPara="1" wrap="square" lIns="91425" tIns="91425" rIns="91425" bIns="91425" anchor="t" anchorCtr="0">
            <a:normAutofit/>
          </a:bodyPr>
          <a:lstStyle>
            <a:lvl1pPr marL="457200" lvl="0" indent="-330200" rtl="0">
              <a:spcBef>
                <a:spcPts val="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157" name="Google Shape;157;p14"/>
          <p:cNvSpPr txBox="1">
            <a:spLocks noGrp="1"/>
          </p:cNvSpPr>
          <p:nvPr>
            <p:ph type="body" idx="3"/>
          </p:nvPr>
        </p:nvSpPr>
        <p:spPr>
          <a:xfrm>
            <a:off x="5467372" y="1553825"/>
            <a:ext cx="2087100" cy="3218400"/>
          </a:xfrm>
          <a:prstGeom prst="rect">
            <a:avLst/>
          </a:prstGeom>
        </p:spPr>
        <p:txBody>
          <a:bodyPr spcFirstLastPara="1" wrap="square" lIns="91425" tIns="91425" rIns="91425" bIns="91425" anchor="t" anchorCtr="0">
            <a:normAutofit/>
          </a:bodyPr>
          <a:lstStyle>
            <a:lvl1pPr marL="457200" lvl="0" indent="-330200" rtl="0">
              <a:spcBef>
                <a:spcPts val="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158" name="Google Shape;158;p14"/>
          <p:cNvSpPr txBox="1">
            <a:spLocks noGrp="1"/>
          </p:cNvSpPr>
          <p:nvPr>
            <p:ph type="sldNum" idx="12"/>
          </p:nvPr>
        </p:nvSpPr>
        <p:spPr>
          <a:xfrm>
            <a:off x="4297650" y="4597451"/>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 Clouds only">
  <p:cSld name="TITLE_ONLY_1">
    <p:spTree>
      <p:nvGrpSpPr>
        <p:cNvPr id="1" name="Shape 159"/>
        <p:cNvGrpSpPr/>
        <p:nvPr/>
      </p:nvGrpSpPr>
      <p:grpSpPr>
        <a:xfrm>
          <a:off x="0" y="0"/>
          <a:ext cx="0" cy="0"/>
          <a:chOff x="0" y="0"/>
          <a:chExt cx="0" cy="0"/>
        </a:xfrm>
      </p:grpSpPr>
      <p:grpSp>
        <p:nvGrpSpPr>
          <p:cNvPr id="160" name="Google Shape;160;p15"/>
          <p:cNvGrpSpPr/>
          <p:nvPr/>
        </p:nvGrpSpPr>
        <p:grpSpPr>
          <a:xfrm>
            <a:off x="104275" y="50550"/>
            <a:ext cx="10266591" cy="5287714"/>
            <a:chOff x="104275" y="50550"/>
            <a:chExt cx="10266591" cy="5287714"/>
          </a:xfrm>
        </p:grpSpPr>
        <p:sp>
          <p:nvSpPr>
            <p:cNvPr id="161" name="Google Shape;161;p15"/>
            <p:cNvSpPr/>
            <p:nvPr/>
          </p:nvSpPr>
          <p:spPr>
            <a:xfrm>
              <a:off x="2444298" y="3856703"/>
              <a:ext cx="2558390" cy="1098526"/>
            </a:xfrm>
            <a:custGeom>
              <a:avLst/>
              <a:gdLst/>
              <a:ahLst/>
              <a:cxnLst/>
              <a:rect l="l" t="t" r="r" b="b"/>
              <a:pathLst>
                <a:path w="5472493" h="2349788" extrusionOk="0">
                  <a:moveTo>
                    <a:pt x="5436617" y="2349535"/>
                  </a:moveTo>
                  <a:cubicBezTo>
                    <a:pt x="5460493" y="2251739"/>
                    <a:pt x="5472557" y="2151434"/>
                    <a:pt x="5472494" y="2050767"/>
                  </a:cubicBezTo>
                  <a:cubicBezTo>
                    <a:pt x="5472494" y="1357538"/>
                    <a:pt x="4910519" y="795563"/>
                    <a:pt x="4217290" y="795563"/>
                  </a:cubicBezTo>
                  <a:cubicBezTo>
                    <a:pt x="4134930" y="795556"/>
                    <a:pt x="4052761" y="803596"/>
                    <a:pt x="3971989" y="819566"/>
                  </a:cubicBezTo>
                  <a:cubicBezTo>
                    <a:pt x="3864356" y="269832"/>
                    <a:pt x="3331401" y="-88551"/>
                    <a:pt x="2781681" y="19095"/>
                  </a:cubicBezTo>
                  <a:cubicBezTo>
                    <a:pt x="2480437" y="78083"/>
                    <a:pt x="2222119" y="270325"/>
                    <a:pt x="2079118" y="541944"/>
                  </a:cubicBezTo>
                  <a:cubicBezTo>
                    <a:pt x="1556068" y="340890"/>
                    <a:pt x="969017" y="601932"/>
                    <a:pt x="767963" y="1125007"/>
                  </a:cubicBezTo>
                  <a:cubicBezTo>
                    <a:pt x="723354" y="1241066"/>
                    <a:pt x="700456" y="1364332"/>
                    <a:pt x="700405" y="1488665"/>
                  </a:cubicBezTo>
                  <a:cubicBezTo>
                    <a:pt x="700405" y="1512097"/>
                    <a:pt x="701294" y="1535274"/>
                    <a:pt x="702818" y="1558515"/>
                  </a:cubicBezTo>
                  <a:cubicBezTo>
                    <a:pt x="367094" y="1509627"/>
                    <a:pt x="55302" y="1742157"/>
                    <a:pt x="6414" y="2077882"/>
                  </a:cubicBezTo>
                  <a:cubicBezTo>
                    <a:pt x="2153" y="2107136"/>
                    <a:pt x="7" y="2136651"/>
                    <a:pt x="0" y="2166211"/>
                  </a:cubicBezTo>
                  <a:cubicBezTo>
                    <a:pt x="-63" y="2228466"/>
                    <a:pt x="9360" y="2290372"/>
                    <a:pt x="27940" y="2349789"/>
                  </a:cubicBezTo>
                  <a:close/>
                </a:path>
              </a:pathLst>
            </a:custGeom>
            <a:gradFill>
              <a:gsLst>
                <a:gs pos="0">
                  <a:srgbClr val="FFFFFF">
                    <a:alpha val="50588"/>
                  </a:srgbClr>
                </a:gs>
                <a:gs pos="100000">
                  <a:srgbClr val="FFFFFF">
                    <a:alpha val="0"/>
                  </a:srgbClr>
                </a:gs>
              </a:gsLst>
              <a:lin ang="5400012"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2" name="Google Shape;162;p15"/>
            <p:cNvSpPr/>
            <p:nvPr/>
          </p:nvSpPr>
          <p:spPr>
            <a:xfrm>
              <a:off x="5295333" y="4495140"/>
              <a:ext cx="1449771" cy="493781"/>
            </a:xfrm>
            <a:custGeom>
              <a:avLst/>
              <a:gdLst/>
              <a:ahLst/>
              <a:cxnLst/>
              <a:rect l="l" t="t" r="r" b="b"/>
              <a:pathLst>
                <a:path w="2870834" h="977784" extrusionOk="0">
                  <a:moveTo>
                    <a:pt x="2870835" y="977785"/>
                  </a:moveTo>
                  <a:cubicBezTo>
                    <a:pt x="2845943" y="605751"/>
                    <a:pt x="2524252" y="324312"/>
                    <a:pt x="2152206" y="349172"/>
                  </a:cubicBezTo>
                  <a:cubicBezTo>
                    <a:pt x="2121916" y="351192"/>
                    <a:pt x="2091817" y="355256"/>
                    <a:pt x="2062099" y="361326"/>
                  </a:cubicBezTo>
                  <a:cubicBezTo>
                    <a:pt x="1974025" y="87578"/>
                    <a:pt x="1680655" y="-62923"/>
                    <a:pt x="1406906" y="25176"/>
                  </a:cubicBezTo>
                  <a:cubicBezTo>
                    <a:pt x="1329372" y="50126"/>
                    <a:pt x="1258760" y="92925"/>
                    <a:pt x="1200785" y="150125"/>
                  </a:cubicBezTo>
                  <a:cubicBezTo>
                    <a:pt x="925068" y="68357"/>
                    <a:pt x="635318" y="225570"/>
                    <a:pt x="553530" y="501274"/>
                  </a:cubicBezTo>
                  <a:cubicBezTo>
                    <a:pt x="543623" y="534656"/>
                    <a:pt x="537084" y="568952"/>
                    <a:pt x="534035" y="603643"/>
                  </a:cubicBezTo>
                  <a:cubicBezTo>
                    <a:pt x="325882" y="529640"/>
                    <a:pt x="97092" y="638409"/>
                    <a:pt x="23114" y="846587"/>
                  </a:cubicBezTo>
                  <a:cubicBezTo>
                    <a:pt x="8128" y="888726"/>
                    <a:pt x="318" y="933068"/>
                    <a:pt x="0" y="977785"/>
                  </a:cubicBezTo>
                  <a:close/>
                </a:path>
              </a:pathLst>
            </a:custGeom>
            <a:gradFill>
              <a:gsLst>
                <a:gs pos="0">
                  <a:srgbClr val="FFFFFF">
                    <a:alpha val="50588"/>
                  </a:srgbClr>
                </a:gs>
                <a:gs pos="100000">
                  <a:srgbClr val="FFFFFF">
                    <a:alpha val="0"/>
                  </a:srgbClr>
                </a:gs>
              </a:gsLst>
              <a:lin ang="5400012"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3" name="Google Shape;163;p15"/>
            <p:cNvSpPr/>
            <p:nvPr/>
          </p:nvSpPr>
          <p:spPr>
            <a:xfrm>
              <a:off x="4159304" y="3962484"/>
              <a:ext cx="1535294" cy="703291"/>
            </a:xfrm>
            <a:custGeom>
              <a:avLst/>
              <a:gdLst/>
              <a:ahLst/>
              <a:cxnLst/>
              <a:rect l="l" t="t" r="r" b="b"/>
              <a:pathLst>
                <a:path w="2580326" h="1182002" extrusionOk="0">
                  <a:moveTo>
                    <a:pt x="2518156" y="1182003"/>
                  </a:moveTo>
                  <a:cubicBezTo>
                    <a:pt x="2695257" y="740671"/>
                    <a:pt x="2481072" y="239313"/>
                    <a:pt x="2039747" y="62186"/>
                  </a:cubicBezTo>
                  <a:cubicBezTo>
                    <a:pt x="1598422" y="-114941"/>
                    <a:pt x="1097089" y="99239"/>
                    <a:pt x="919925" y="540570"/>
                  </a:cubicBezTo>
                  <a:cubicBezTo>
                    <a:pt x="906018" y="575279"/>
                    <a:pt x="894397" y="610858"/>
                    <a:pt x="885063" y="647079"/>
                  </a:cubicBezTo>
                  <a:cubicBezTo>
                    <a:pt x="557213" y="511557"/>
                    <a:pt x="181546" y="667475"/>
                    <a:pt x="46038" y="995338"/>
                  </a:cubicBezTo>
                  <a:cubicBezTo>
                    <a:pt x="21399" y="1054901"/>
                    <a:pt x="5905" y="1117823"/>
                    <a:pt x="0" y="1182003"/>
                  </a:cubicBezTo>
                  <a:close/>
                </a:path>
              </a:pathLst>
            </a:custGeom>
            <a:gradFill>
              <a:gsLst>
                <a:gs pos="0">
                  <a:srgbClr val="FFFFFF">
                    <a:alpha val="50588"/>
                  </a:srgbClr>
                </a:gs>
                <a:gs pos="100000">
                  <a:srgbClr val="FFFFFF">
                    <a:alpha val="0"/>
                  </a:srgbClr>
                </a:gs>
              </a:gsLst>
              <a:lin ang="5400012"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4" name="Google Shape;164;p15"/>
            <p:cNvSpPr/>
            <p:nvPr/>
          </p:nvSpPr>
          <p:spPr>
            <a:xfrm>
              <a:off x="4832518" y="3687079"/>
              <a:ext cx="3420308" cy="1468618"/>
            </a:xfrm>
            <a:custGeom>
              <a:avLst/>
              <a:gdLst/>
              <a:ahLst/>
              <a:cxnLst/>
              <a:rect l="l" t="t" r="r" b="b"/>
              <a:pathLst>
                <a:path w="5472493" h="2349788" extrusionOk="0">
                  <a:moveTo>
                    <a:pt x="5436617" y="2349535"/>
                  </a:moveTo>
                  <a:cubicBezTo>
                    <a:pt x="5460493" y="2251739"/>
                    <a:pt x="5472557" y="2151434"/>
                    <a:pt x="5472494" y="2050767"/>
                  </a:cubicBezTo>
                  <a:cubicBezTo>
                    <a:pt x="5472494" y="1357538"/>
                    <a:pt x="4910519" y="795563"/>
                    <a:pt x="4217290" y="795563"/>
                  </a:cubicBezTo>
                  <a:cubicBezTo>
                    <a:pt x="4134930" y="795556"/>
                    <a:pt x="4052761" y="803596"/>
                    <a:pt x="3971989" y="819566"/>
                  </a:cubicBezTo>
                  <a:cubicBezTo>
                    <a:pt x="3864356" y="269832"/>
                    <a:pt x="3331401" y="-88551"/>
                    <a:pt x="2781681" y="19095"/>
                  </a:cubicBezTo>
                  <a:cubicBezTo>
                    <a:pt x="2480437" y="78083"/>
                    <a:pt x="2222119" y="270325"/>
                    <a:pt x="2079118" y="541944"/>
                  </a:cubicBezTo>
                  <a:cubicBezTo>
                    <a:pt x="1556068" y="340890"/>
                    <a:pt x="969017" y="601932"/>
                    <a:pt x="767963" y="1125007"/>
                  </a:cubicBezTo>
                  <a:cubicBezTo>
                    <a:pt x="723354" y="1241066"/>
                    <a:pt x="700456" y="1364332"/>
                    <a:pt x="700405" y="1488665"/>
                  </a:cubicBezTo>
                  <a:cubicBezTo>
                    <a:pt x="700405" y="1512097"/>
                    <a:pt x="701294" y="1535274"/>
                    <a:pt x="702818" y="1558515"/>
                  </a:cubicBezTo>
                  <a:cubicBezTo>
                    <a:pt x="367094" y="1509627"/>
                    <a:pt x="55302" y="1742157"/>
                    <a:pt x="6414" y="2077882"/>
                  </a:cubicBezTo>
                  <a:cubicBezTo>
                    <a:pt x="2153" y="2107136"/>
                    <a:pt x="7" y="2136651"/>
                    <a:pt x="0" y="2166211"/>
                  </a:cubicBezTo>
                  <a:cubicBezTo>
                    <a:pt x="-63" y="2228466"/>
                    <a:pt x="9360" y="2290372"/>
                    <a:pt x="27940" y="2349789"/>
                  </a:cubicBezTo>
                  <a:close/>
                </a:path>
              </a:pathLst>
            </a:custGeom>
            <a:gradFill>
              <a:gsLst>
                <a:gs pos="0">
                  <a:srgbClr val="FFFFFF">
                    <a:alpha val="50588"/>
                  </a:srgbClr>
                </a:gs>
                <a:gs pos="100000">
                  <a:srgbClr val="FFFFFF">
                    <a:alpha val="0"/>
                  </a:srgbClr>
                </a:gs>
              </a:gsLst>
              <a:lin ang="5400012"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5" name="Google Shape;165;p15"/>
            <p:cNvSpPr/>
            <p:nvPr/>
          </p:nvSpPr>
          <p:spPr>
            <a:xfrm>
              <a:off x="2867782" y="4501768"/>
              <a:ext cx="1717868" cy="654661"/>
            </a:xfrm>
            <a:custGeom>
              <a:avLst/>
              <a:gdLst/>
              <a:ahLst/>
              <a:cxnLst/>
              <a:rect l="l" t="t" r="r" b="b"/>
              <a:pathLst>
                <a:path w="3674584" h="1400344" extrusionOk="0">
                  <a:moveTo>
                    <a:pt x="3674585" y="1400345"/>
                  </a:moveTo>
                  <a:cubicBezTo>
                    <a:pt x="3663789" y="1096548"/>
                    <a:pt x="3408773" y="859033"/>
                    <a:pt x="3104926" y="869834"/>
                  </a:cubicBezTo>
                  <a:cubicBezTo>
                    <a:pt x="3067460" y="871168"/>
                    <a:pt x="3030250" y="876324"/>
                    <a:pt x="2993801" y="885233"/>
                  </a:cubicBezTo>
                  <a:cubicBezTo>
                    <a:pt x="2942556" y="347585"/>
                    <a:pt x="2465220" y="-46744"/>
                    <a:pt x="1927572" y="4475"/>
                  </a:cubicBezTo>
                  <a:cubicBezTo>
                    <a:pt x="1581262" y="37463"/>
                    <a:pt x="1278551" y="251947"/>
                    <a:pt x="1132616" y="567733"/>
                  </a:cubicBezTo>
                  <a:cubicBezTo>
                    <a:pt x="771282" y="359332"/>
                    <a:pt x="309421" y="483310"/>
                    <a:pt x="101020" y="844637"/>
                  </a:cubicBezTo>
                  <a:cubicBezTo>
                    <a:pt x="4055" y="1012760"/>
                    <a:pt x="-24469" y="1211756"/>
                    <a:pt x="21366" y="1400345"/>
                  </a:cubicBezTo>
                  <a:close/>
                </a:path>
              </a:pathLst>
            </a:custGeom>
            <a:gradFill>
              <a:gsLst>
                <a:gs pos="0">
                  <a:srgbClr val="FFFFFF">
                    <a:alpha val="50588"/>
                  </a:srgbClr>
                </a:gs>
                <a:gs pos="100000">
                  <a:srgbClr val="FFFFFF">
                    <a:alpha val="0"/>
                  </a:srgbClr>
                </a:gs>
              </a:gsLst>
              <a:lin ang="5400012"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6" name="Google Shape;166;p15"/>
            <p:cNvSpPr/>
            <p:nvPr/>
          </p:nvSpPr>
          <p:spPr>
            <a:xfrm flipH="1">
              <a:off x="2057325" y="4709438"/>
              <a:ext cx="941819" cy="431431"/>
            </a:xfrm>
            <a:custGeom>
              <a:avLst/>
              <a:gdLst/>
              <a:ahLst/>
              <a:cxnLst/>
              <a:rect l="l" t="t" r="r" b="b"/>
              <a:pathLst>
                <a:path w="2580326" h="1182002" extrusionOk="0">
                  <a:moveTo>
                    <a:pt x="2518156" y="1182003"/>
                  </a:moveTo>
                  <a:cubicBezTo>
                    <a:pt x="2695257" y="740671"/>
                    <a:pt x="2481072" y="239313"/>
                    <a:pt x="2039747" y="62186"/>
                  </a:cubicBezTo>
                  <a:cubicBezTo>
                    <a:pt x="1598422" y="-114941"/>
                    <a:pt x="1097089" y="99239"/>
                    <a:pt x="919925" y="540570"/>
                  </a:cubicBezTo>
                  <a:cubicBezTo>
                    <a:pt x="906018" y="575279"/>
                    <a:pt x="894397" y="610858"/>
                    <a:pt x="885063" y="647079"/>
                  </a:cubicBezTo>
                  <a:cubicBezTo>
                    <a:pt x="557213" y="511557"/>
                    <a:pt x="181546" y="667475"/>
                    <a:pt x="46038" y="995338"/>
                  </a:cubicBezTo>
                  <a:cubicBezTo>
                    <a:pt x="21399" y="1054901"/>
                    <a:pt x="5905" y="1117823"/>
                    <a:pt x="0" y="1182003"/>
                  </a:cubicBezTo>
                  <a:close/>
                </a:path>
              </a:pathLst>
            </a:custGeom>
            <a:gradFill>
              <a:gsLst>
                <a:gs pos="0">
                  <a:srgbClr val="FFFFFF">
                    <a:alpha val="50588"/>
                  </a:srgbClr>
                </a:gs>
                <a:gs pos="100000">
                  <a:srgbClr val="FFFFFF">
                    <a:alpha val="0"/>
                  </a:srgbClr>
                </a:gs>
              </a:gsLst>
              <a:lin ang="5400012"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7" name="Google Shape;167;p15"/>
            <p:cNvSpPr/>
            <p:nvPr/>
          </p:nvSpPr>
          <p:spPr>
            <a:xfrm>
              <a:off x="6498024" y="3944922"/>
              <a:ext cx="3656211" cy="1393342"/>
            </a:xfrm>
            <a:custGeom>
              <a:avLst/>
              <a:gdLst/>
              <a:ahLst/>
              <a:cxnLst/>
              <a:rect l="l" t="t" r="r" b="b"/>
              <a:pathLst>
                <a:path w="3674584" h="1400344" extrusionOk="0">
                  <a:moveTo>
                    <a:pt x="3674585" y="1400345"/>
                  </a:moveTo>
                  <a:cubicBezTo>
                    <a:pt x="3663789" y="1096548"/>
                    <a:pt x="3408773" y="859033"/>
                    <a:pt x="3104926" y="869834"/>
                  </a:cubicBezTo>
                  <a:cubicBezTo>
                    <a:pt x="3067460" y="871168"/>
                    <a:pt x="3030250" y="876324"/>
                    <a:pt x="2993801" y="885233"/>
                  </a:cubicBezTo>
                  <a:cubicBezTo>
                    <a:pt x="2942556" y="347585"/>
                    <a:pt x="2465220" y="-46744"/>
                    <a:pt x="1927572" y="4475"/>
                  </a:cubicBezTo>
                  <a:cubicBezTo>
                    <a:pt x="1581262" y="37463"/>
                    <a:pt x="1278551" y="251947"/>
                    <a:pt x="1132616" y="567733"/>
                  </a:cubicBezTo>
                  <a:cubicBezTo>
                    <a:pt x="771282" y="359332"/>
                    <a:pt x="309421" y="483310"/>
                    <a:pt x="101020" y="844637"/>
                  </a:cubicBezTo>
                  <a:cubicBezTo>
                    <a:pt x="4055" y="1012760"/>
                    <a:pt x="-24469" y="1211756"/>
                    <a:pt x="21366" y="1400345"/>
                  </a:cubicBezTo>
                  <a:close/>
                </a:path>
              </a:pathLst>
            </a:custGeom>
            <a:gradFill>
              <a:gsLst>
                <a:gs pos="0">
                  <a:srgbClr val="FFFFFF">
                    <a:alpha val="50588"/>
                  </a:srgbClr>
                </a:gs>
                <a:gs pos="100000">
                  <a:srgbClr val="FFFFFF">
                    <a:alpha val="0"/>
                  </a:srgbClr>
                </a:gs>
              </a:gsLst>
              <a:lin ang="5400012"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8" name="Google Shape;168;p15"/>
            <p:cNvSpPr/>
            <p:nvPr/>
          </p:nvSpPr>
          <p:spPr>
            <a:xfrm flipH="1">
              <a:off x="6348583" y="2926377"/>
              <a:ext cx="4022282" cy="1727094"/>
            </a:xfrm>
            <a:custGeom>
              <a:avLst/>
              <a:gdLst/>
              <a:ahLst/>
              <a:cxnLst/>
              <a:rect l="l" t="t" r="r" b="b"/>
              <a:pathLst>
                <a:path w="5472493" h="2349788" extrusionOk="0">
                  <a:moveTo>
                    <a:pt x="5436617" y="2349535"/>
                  </a:moveTo>
                  <a:cubicBezTo>
                    <a:pt x="5460493" y="2251739"/>
                    <a:pt x="5472557" y="2151434"/>
                    <a:pt x="5472494" y="2050767"/>
                  </a:cubicBezTo>
                  <a:cubicBezTo>
                    <a:pt x="5472494" y="1357538"/>
                    <a:pt x="4910519" y="795563"/>
                    <a:pt x="4217290" y="795563"/>
                  </a:cubicBezTo>
                  <a:cubicBezTo>
                    <a:pt x="4134930" y="795556"/>
                    <a:pt x="4052761" y="803596"/>
                    <a:pt x="3971989" y="819566"/>
                  </a:cubicBezTo>
                  <a:cubicBezTo>
                    <a:pt x="3864356" y="269832"/>
                    <a:pt x="3331401" y="-88551"/>
                    <a:pt x="2781681" y="19095"/>
                  </a:cubicBezTo>
                  <a:cubicBezTo>
                    <a:pt x="2480437" y="78083"/>
                    <a:pt x="2222119" y="270325"/>
                    <a:pt x="2079118" y="541944"/>
                  </a:cubicBezTo>
                  <a:cubicBezTo>
                    <a:pt x="1556068" y="340890"/>
                    <a:pt x="969017" y="601932"/>
                    <a:pt x="767963" y="1125007"/>
                  </a:cubicBezTo>
                  <a:cubicBezTo>
                    <a:pt x="723354" y="1241066"/>
                    <a:pt x="700456" y="1364332"/>
                    <a:pt x="700405" y="1488665"/>
                  </a:cubicBezTo>
                  <a:cubicBezTo>
                    <a:pt x="700405" y="1512097"/>
                    <a:pt x="701294" y="1535274"/>
                    <a:pt x="702818" y="1558515"/>
                  </a:cubicBezTo>
                  <a:cubicBezTo>
                    <a:pt x="367094" y="1509627"/>
                    <a:pt x="55302" y="1742157"/>
                    <a:pt x="6414" y="2077882"/>
                  </a:cubicBezTo>
                  <a:cubicBezTo>
                    <a:pt x="2153" y="2107136"/>
                    <a:pt x="7" y="2136651"/>
                    <a:pt x="0" y="2166211"/>
                  </a:cubicBezTo>
                  <a:cubicBezTo>
                    <a:pt x="-63" y="2228466"/>
                    <a:pt x="9360" y="2290372"/>
                    <a:pt x="27940" y="2349789"/>
                  </a:cubicBezTo>
                  <a:close/>
                </a:path>
              </a:pathLst>
            </a:custGeom>
            <a:gradFill>
              <a:gsLst>
                <a:gs pos="0">
                  <a:srgbClr val="FFFFFF">
                    <a:alpha val="50588"/>
                  </a:srgbClr>
                </a:gs>
                <a:gs pos="100000">
                  <a:srgbClr val="FFFFFF">
                    <a:alpha val="0"/>
                  </a:srgbClr>
                </a:gs>
              </a:gsLst>
              <a:lin ang="5400012"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169" name="Google Shape;169;p15"/>
            <p:cNvGrpSpPr/>
            <p:nvPr/>
          </p:nvGrpSpPr>
          <p:grpSpPr>
            <a:xfrm>
              <a:off x="104275" y="50550"/>
              <a:ext cx="8948150" cy="772675"/>
              <a:chOff x="104275" y="50550"/>
              <a:chExt cx="8948150" cy="772675"/>
            </a:xfrm>
          </p:grpSpPr>
          <p:sp>
            <p:nvSpPr>
              <p:cNvPr id="170" name="Google Shape;170;p15"/>
              <p:cNvSpPr/>
              <p:nvPr/>
            </p:nvSpPr>
            <p:spPr>
              <a:xfrm>
                <a:off x="8694850" y="114325"/>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71" name="Google Shape;171;p15"/>
              <p:cNvSpPr/>
              <p:nvPr/>
            </p:nvSpPr>
            <p:spPr>
              <a:xfrm>
                <a:off x="5156375" y="146713"/>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72" name="Google Shape;172;p15"/>
              <p:cNvSpPr/>
              <p:nvPr/>
            </p:nvSpPr>
            <p:spPr>
              <a:xfrm>
                <a:off x="7219963" y="349471"/>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73" name="Google Shape;173;p15"/>
              <p:cNvSpPr/>
              <p:nvPr/>
            </p:nvSpPr>
            <p:spPr>
              <a:xfrm>
                <a:off x="7252363" y="114324"/>
                <a:ext cx="32400" cy="32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74" name="Google Shape;174;p15"/>
              <p:cNvSpPr/>
              <p:nvPr/>
            </p:nvSpPr>
            <p:spPr>
              <a:xfrm>
                <a:off x="7998675" y="226350"/>
                <a:ext cx="32400" cy="32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75" name="Google Shape;175;p15"/>
              <p:cNvSpPr/>
              <p:nvPr/>
            </p:nvSpPr>
            <p:spPr>
              <a:xfrm>
                <a:off x="6352675" y="114325"/>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76" name="Google Shape;176;p15"/>
              <p:cNvSpPr/>
              <p:nvPr/>
            </p:nvSpPr>
            <p:spPr>
              <a:xfrm>
                <a:off x="3736700" y="300700"/>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77" name="Google Shape;177;p15"/>
              <p:cNvSpPr/>
              <p:nvPr/>
            </p:nvSpPr>
            <p:spPr>
              <a:xfrm>
                <a:off x="2805625" y="300700"/>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78" name="Google Shape;178;p15"/>
              <p:cNvSpPr/>
              <p:nvPr/>
            </p:nvSpPr>
            <p:spPr>
              <a:xfrm>
                <a:off x="1913750" y="300700"/>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79" name="Google Shape;179;p15"/>
              <p:cNvSpPr/>
              <p:nvPr/>
            </p:nvSpPr>
            <p:spPr>
              <a:xfrm>
                <a:off x="3266675" y="114325"/>
                <a:ext cx="32400" cy="32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80" name="Google Shape;180;p15"/>
              <p:cNvSpPr/>
              <p:nvPr/>
            </p:nvSpPr>
            <p:spPr>
              <a:xfrm>
                <a:off x="262050" y="114325"/>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81" name="Google Shape;181;p15"/>
              <p:cNvSpPr/>
              <p:nvPr/>
            </p:nvSpPr>
            <p:spPr>
              <a:xfrm>
                <a:off x="1279125" y="220825"/>
                <a:ext cx="32400" cy="32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82" name="Google Shape;182;p15"/>
              <p:cNvSpPr/>
              <p:nvPr/>
            </p:nvSpPr>
            <p:spPr>
              <a:xfrm>
                <a:off x="1055175" y="472350"/>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83" name="Google Shape;183;p15"/>
              <p:cNvSpPr/>
              <p:nvPr/>
            </p:nvSpPr>
            <p:spPr>
              <a:xfrm>
                <a:off x="872350" y="352353"/>
                <a:ext cx="91443" cy="91443"/>
              </a:xfrm>
              <a:custGeom>
                <a:avLst/>
                <a:gdLst/>
                <a:ahLst/>
                <a:cxnLst/>
                <a:rect l="l" t="t" r="r" b="b"/>
                <a:pathLst>
                  <a:path w="2771" h="2771" extrusionOk="0">
                    <a:moveTo>
                      <a:pt x="1372" y="0"/>
                    </a:moveTo>
                    <a:lnTo>
                      <a:pt x="1260" y="1259"/>
                    </a:lnTo>
                    <a:lnTo>
                      <a:pt x="1" y="1399"/>
                    </a:lnTo>
                    <a:lnTo>
                      <a:pt x="1260" y="1511"/>
                    </a:lnTo>
                    <a:lnTo>
                      <a:pt x="1372" y="2770"/>
                    </a:lnTo>
                    <a:lnTo>
                      <a:pt x="1511" y="1511"/>
                    </a:lnTo>
                    <a:lnTo>
                      <a:pt x="2770" y="1399"/>
                    </a:lnTo>
                    <a:lnTo>
                      <a:pt x="1511" y="1259"/>
                    </a:lnTo>
                    <a:lnTo>
                      <a:pt x="137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15"/>
              <p:cNvSpPr/>
              <p:nvPr/>
            </p:nvSpPr>
            <p:spPr>
              <a:xfrm>
                <a:off x="7014788" y="260903"/>
                <a:ext cx="91443" cy="91443"/>
              </a:xfrm>
              <a:custGeom>
                <a:avLst/>
                <a:gdLst/>
                <a:ahLst/>
                <a:cxnLst/>
                <a:rect l="l" t="t" r="r" b="b"/>
                <a:pathLst>
                  <a:path w="2771" h="2771" extrusionOk="0">
                    <a:moveTo>
                      <a:pt x="1372" y="0"/>
                    </a:moveTo>
                    <a:lnTo>
                      <a:pt x="1260" y="1259"/>
                    </a:lnTo>
                    <a:lnTo>
                      <a:pt x="1" y="1399"/>
                    </a:lnTo>
                    <a:lnTo>
                      <a:pt x="1260" y="1511"/>
                    </a:lnTo>
                    <a:lnTo>
                      <a:pt x="1372" y="2770"/>
                    </a:lnTo>
                    <a:lnTo>
                      <a:pt x="1511" y="1511"/>
                    </a:lnTo>
                    <a:lnTo>
                      <a:pt x="2770" y="1399"/>
                    </a:lnTo>
                    <a:lnTo>
                      <a:pt x="1511" y="1259"/>
                    </a:lnTo>
                    <a:lnTo>
                      <a:pt x="137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15"/>
              <p:cNvSpPr/>
              <p:nvPr/>
            </p:nvSpPr>
            <p:spPr>
              <a:xfrm>
                <a:off x="8777500" y="319953"/>
                <a:ext cx="91443" cy="91443"/>
              </a:xfrm>
              <a:custGeom>
                <a:avLst/>
                <a:gdLst/>
                <a:ahLst/>
                <a:cxnLst/>
                <a:rect l="l" t="t" r="r" b="b"/>
                <a:pathLst>
                  <a:path w="2771" h="2771" extrusionOk="0">
                    <a:moveTo>
                      <a:pt x="1372" y="0"/>
                    </a:moveTo>
                    <a:lnTo>
                      <a:pt x="1260" y="1259"/>
                    </a:lnTo>
                    <a:lnTo>
                      <a:pt x="1" y="1399"/>
                    </a:lnTo>
                    <a:lnTo>
                      <a:pt x="1260" y="1511"/>
                    </a:lnTo>
                    <a:lnTo>
                      <a:pt x="1372" y="2770"/>
                    </a:lnTo>
                    <a:lnTo>
                      <a:pt x="1511" y="1511"/>
                    </a:lnTo>
                    <a:lnTo>
                      <a:pt x="2770" y="1399"/>
                    </a:lnTo>
                    <a:lnTo>
                      <a:pt x="1511" y="1259"/>
                    </a:lnTo>
                    <a:lnTo>
                      <a:pt x="137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15"/>
              <p:cNvSpPr/>
              <p:nvPr/>
            </p:nvSpPr>
            <p:spPr>
              <a:xfrm>
                <a:off x="4467225" y="191303"/>
                <a:ext cx="91443" cy="91443"/>
              </a:xfrm>
              <a:custGeom>
                <a:avLst/>
                <a:gdLst/>
                <a:ahLst/>
                <a:cxnLst/>
                <a:rect l="l" t="t" r="r" b="b"/>
                <a:pathLst>
                  <a:path w="2771" h="2771" extrusionOk="0">
                    <a:moveTo>
                      <a:pt x="1372" y="0"/>
                    </a:moveTo>
                    <a:lnTo>
                      <a:pt x="1260" y="1259"/>
                    </a:lnTo>
                    <a:lnTo>
                      <a:pt x="1" y="1399"/>
                    </a:lnTo>
                    <a:lnTo>
                      <a:pt x="1260" y="1511"/>
                    </a:lnTo>
                    <a:lnTo>
                      <a:pt x="1372" y="2770"/>
                    </a:lnTo>
                    <a:lnTo>
                      <a:pt x="1511" y="1511"/>
                    </a:lnTo>
                    <a:lnTo>
                      <a:pt x="2770" y="1399"/>
                    </a:lnTo>
                    <a:lnTo>
                      <a:pt x="1511" y="1259"/>
                    </a:lnTo>
                    <a:lnTo>
                      <a:pt x="137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15"/>
              <p:cNvSpPr/>
              <p:nvPr/>
            </p:nvSpPr>
            <p:spPr>
              <a:xfrm>
                <a:off x="2601875" y="196828"/>
                <a:ext cx="91443" cy="91443"/>
              </a:xfrm>
              <a:custGeom>
                <a:avLst/>
                <a:gdLst/>
                <a:ahLst/>
                <a:cxnLst/>
                <a:rect l="l" t="t" r="r" b="b"/>
                <a:pathLst>
                  <a:path w="2771" h="2771" extrusionOk="0">
                    <a:moveTo>
                      <a:pt x="1372" y="0"/>
                    </a:moveTo>
                    <a:lnTo>
                      <a:pt x="1260" y="1259"/>
                    </a:lnTo>
                    <a:lnTo>
                      <a:pt x="1" y="1399"/>
                    </a:lnTo>
                    <a:lnTo>
                      <a:pt x="1260" y="1511"/>
                    </a:lnTo>
                    <a:lnTo>
                      <a:pt x="1372" y="2770"/>
                    </a:lnTo>
                    <a:lnTo>
                      <a:pt x="1511" y="1511"/>
                    </a:lnTo>
                    <a:lnTo>
                      <a:pt x="2770" y="1399"/>
                    </a:lnTo>
                    <a:lnTo>
                      <a:pt x="1511" y="1259"/>
                    </a:lnTo>
                    <a:lnTo>
                      <a:pt x="137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15"/>
              <p:cNvSpPr/>
              <p:nvPr/>
            </p:nvSpPr>
            <p:spPr>
              <a:xfrm>
                <a:off x="5288025" y="226350"/>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89" name="Google Shape;189;p15"/>
              <p:cNvSpPr/>
              <p:nvPr/>
            </p:nvSpPr>
            <p:spPr>
              <a:xfrm>
                <a:off x="5948425" y="381875"/>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90" name="Google Shape;190;p15"/>
              <p:cNvSpPr/>
              <p:nvPr/>
            </p:nvSpPr>
            <p:spPr>
              <a:xfrm>
                <a:off x="9020025" y="414275"/>
                <a:ext cx="32400" cy="32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91" name="Google Shape;191;p15"/>
              <p:cNvSpPr/>
              <p:nvPr/>
            </p:nvSpPr>
            <p:spPr>
              <a:xfrm>
                <a:off x="1588200" y="50550"/>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92" name="Google Shape;192;p15"/>
              <p:cNvSpPr/>
              <p:nvPr/>
            </p:nvSpPr>
            <p:spPr>
              <a:xfrm>
                <a:off x="3636675" y="472350"/>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93" name="Google Shape;193;p15"/>
              <p:cNvSpPr/>
              <p:nvPr/>
            </p:nvSpPr>
            <p:spPr>
              <a:xfrm>
                <a:off x="104275" y="349475"/>
                <a:ext cx="32400" cy="32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94" name="Google Shape;194;p15"/>
              <p:cNvSpPr/>
              <p:nvPr/>
            </p:nvSpPr>
            <p:spPr>
              <a:xfrm>
                <a:off x="4558675" y="300700"/>
                <a:ext cx="32400" cy="32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95" name="Google Shape;195;p15"/>
              <p:cNvSpPr/>
              <p:nvPr/>
            </p:nvSpPr>
            <p:spPr>
              <a:xfrm>
                <a:off x="6054325" y="290425"/>
                <a:ext cx="32400" cy="32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96" name="Google Shape;196;p15"/>
              <p:cNvSpPr/>
              <p:nvPr/>
            </p:nvSpPr>
            <p:spPr>
              <a:xfrm>
                <a:off x="8181475" y="290425"/>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97" name="Google Shape;197;p15"/>
              <p:cNvSpPr/>
              <p:nvPr/>
            </p:nvSpPr>
            <p:spPr>
              <a:xfrm>
                <a:off x="6024800" y="442828"/>
                <a:ext cx="91443" cy="91443"/>
              </a:xfrm>
              <a:custGeom>
                <a:avLst/>
                <a:gdLst/>
                <a:ahLst/>
                <a:cxnLst/>
                <a:rect l="l" t="t" r="r" b="b"/>
                <a:pathLst>
                  <a:path w="2771" h="2771" extrusionOk="0">
                    <a:moveTo>
                      <a:pt x="1372" y="0"/>
                    </a:moveTo>
                    <a:lnTo>
                      <a:pt x="1260" y="1259"/>
                    </a:lnTo>
                    <a:lnTo>
                      <a:pt x="1" y="1399"/>
                    </a:lnTo>
                    <a:lnTo>
                      <a:pt x="1260" y="1511"/>
                    </a:lnTo>
                    <a:lnTo>
                      <a:pt x="1372" y="2770"/>
                    </a:lnTo>
                    <a:lnTo>
                      <a:pt x="1511" y="1511"/>
                    </a:lnTo>
                    <a:lnTo>
                      <a:pt x="2770" y="1399"/>
                    </a:lnTo>
                    <a:lnTo>
                      <a:pt x="1511" y="1259"/>
                    </a:lnTo>
                    <a:lnTo>
                      <a:pt x="137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15"/>
              <p:cNvSpPr/>
              <p:nvPr/>
            </p:nvSpPr>
            <p:spPr>
              <a:xfrm>
                <a:off x="2292625" y="631975"/>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99" name="Google Shape;199;p15"/>
              <p:cNvSpPr/>
              <p:nvPr/>
            </p:nvSpPr>
            <p:spPr>
              <a:xfrm>
                <a:off x="5464400" y="719975"/>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200" name="Google Shape;200;p15"/>
              <p:cNvSpPr/>
              <p:nvPr/>
            </p:nvSpPr>
            <p:spPr>
              <a:xfrm>
                <a:off x="294450" y="719975"/>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201" name="Google Shape;201;p15"/>
              <p:cNvSpPr/>
              <p:nvPr/>
            </p:nvSpPr>
            <p:spPr>
              <a:xfrm>
                <a:off x="7822650" y="631975"/>
                <a:ext cx="32400" cy="32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202" name="Google Shape;202;p15"/>
              <p:cNvSpPr/>
              <p:nvPr/>
            </p:nvSpPr>
            <p:spPr>
              <a:xfrm>
                <a:off x="8583225" y="790825"/>
                <a:ext cx="32400" cy="32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grpSp>
      </p:grpSp>
      <p:sp>
        <p:nvSpPr>
          <p:cNvPr id="203" name="Google Shape;203;p15"/>
          <p:cNvSpPr txBox="1">
            <a:spLocks noGrp="1"/>
          </p:cNvSpPr>
          <p:nvPr>
            <p:ph type="title"/>
          </p:nvPr>
        </p:nvSpPr>
        <p:spPr>
          <a:xfrm>
            <a:off x="855300" y="836000"/>
            <a:ext cx="6240900" cy="3963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SzPts val="1400"/>
              <a:buChar char="●"/>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a:endParaRPr/>
          </a:p>
        </p:txBody>
      </p:sp>
      <p:sp>
        <p:nvSpPr>
          <p:cNvPr id="204" name="Google Shape;204;p15"/>
          <p:cNvSpPr txBox="1">
            <a:spLocks noGrp="1"/>
          </p:cNvSpPr>
          <p:nvPr>
            <p:ph type="sldNum" idx="12"/>
          </p:nvPr>
        </p:nvSpPr>
        <p:spPr>
          <a:xfrm>
            <a:off x="4297650" y="4597451"/>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Autofit/>
          </a:bodyPr>
          <a:lstStyle>
            <a:lvl1pPr lvl="0" algn="ctr">
              <a:spcBef>
                <a:spcPts val="0"/>
              </a:spcBef>
              <a:spcAft>
                <a:spcPts val="0"/>
              </a:spcAft>
              <a:buClr>
                <a:srgbClr val="FFF2CC"/>
              </a:buClr>
              <a:buSzPts val="3600"/>
              <a:buChar char="●"/>
              <a:defRPr sz="3600">
                <a:solidFill>
                  <a:srgbClr val="FFF2CC"/>
                </a:solidFill>
              </a:defRPr>
            </a:lvl1pPr>
            <a:lvl2pPr lvl="1" algn="ctr">
              <a:spcBef>
                <a:spcPts val="0"/>
              </a:spcBef>
              <a:spcAft>
                <a:spcPts val="0"/>
              </a:spcAft>
              <a:buSzPts val="3600"/>
              <a:buChar char="○"/>
              <a:defRPr sz="3600"/>
            </a:lvl2pPr>
            <a:lvl3pPr lvl="2" algn="ctr">
              <a:spcBef>
                <a:spcPts val="0"/>
              </a:spcBef>
              <a:spcAft>
                <a:spcPts val="0"/>
              </a:spcAft>
              <a:buSzPts val="3600"/>
              <a:buChar char="■"/>
              <a:defRPr sz="3600"/>
            </a:lvl3pPr>
            <a:lvl4pPr lvl="3" algn="ctr">
              <a:spcBef>
                <a:spcPts val="0"/>
              </a:spcBef>
              <a:spcAft>
                <a:spcPts val="0"/>
              </a:spcAft>
              <a:buSzPts val="3600"/>
              <a:buChar char="●"/>
              <a:defRPr sz="3600"/>
            </a:lvl4pPr>
            <a:lvl5pPr lvl="4" algn="ctr">
              <a:spcBef>
                <a:spcPts val="0"/>
              </a:spcBef>
              <a:spcAft>
                <a:spcPts val="0"/>
              </a:spcAft>
              <a:buSzPts val="3600"/>
              <a:buChar char="○"/>
              <a:defRPr sz="3600"/>
            </a:lvl5pPr>
            <a:lvl6pPr lvl="5" algn="ctr">
              <a:spcBef>
                <a:spcPts val="0"/>
              </a:spcBef>
              <a:spcAft>
                <a:spcPts val="0"/>
              </a:spcAft>
              <a:buSzPts val="3600"/>
              <a:buChar char="■"/>
              <a:defRPr sz="3600"/>
            </a:lvl6pPr>
            <a:lvl7pPr lvl="6" algn="ctr">
              <a:spcBef>
                <a:spcPts val="0"/>
              </a:spcBef>
              <a:spcAft>
                <a:spcPts val="0"/>
              </a:spcAft>
              <a:buSzPts val="3600"/>
              <a:buChar char="●"/>
              <a:defRPr sz="3600"/>
            </a:lvl7pPr>
            <a:lvl8pPr lvl="7" algn="ctr">
              <a:spcBef>
                <a:spcPts val="0"/>
              </a:spcBef>
              <a:spcAft>
                <a:spcPts val="0"/>
              </a:spcAft>
              <a:buSzPts val="3600"/>
              <a:buChar char="○"/>
              <a:defRPr sz="3600"/>
            </a:lvl8pPr>
            <a:lvl9pPr lvl="8" algn="ctr">
              <a:spcBef>
                <a:spcPts val="0"/>
              </a:spcBef>
              <a:spcAft>
                <a:spcPts val="0"/>
              </a:spcAft>
              <a:buSzPts val="3600"/>
              <a:buChar char="■"/>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6" name="Google Shape;16;p3"/>
          <p:cNvSpPr/>
          <p:nvPr/>
        </p:nvSpPr>
        <p:spPr>
          <a:xfrm>
            <a:off x="6530225" y="4705908"/>
            <a:ext cx="343200" cy="168600"/>
          </a:xfrm>
          <a:prstGeom prst="rect">
            <a:avLst/>
          </a:prstGeom>
          <a:solidFill>
            <a:srgbClr val="001D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7" name="Google Shape;17;p3"/>
          <p:cNvPicPr preferRelativeResize="0"/>
          <p:nvPr/>
        </p:nvPicPr>
        <p:blipFill>
          <a:blip r:embed="rId2">
            <a:alphaModFix/>
          </a:blip>
          <a:stretch>
            <a:fillRect/>
          </a:stretch>
        </p:blipFill>
        <p:spPr>
          <a:xfrm>
            <a:off x="8144346" y="105685"/>
            <a:ext cx="876800" cy="1150797"/>
          </a:xfrm>
          <a:prstGeom prst="rect">
            <a:avLst/>
          </a:prstGeom>
          <a:noFill/>
          <a:ln>
            <a:noFill/>
          </a:ln>
        </p:spPr>
      </p:pic>
      <p:pic>
        <p:nvPicPr>
          <p:cNvPr id="18" name="Google Shape;18;p3"/>
          <p:cNvPicPr preferRelativeResize="0"/>
          <p:nvPr/>
        </p:nvPicPr>
        <p:blipFill>
          <a:blip r:embed="rId3">
            <a:alphaModFix/>
          </a:blip>
          <a:stretch>
            <a:fillRect/>
          </a:stretch>
        </p:blipFill>
        <p:spPr>
          <a:xfrm>
            <a:off x="26437" y="27541"/>
            <a:ext cx="1851901" cy="425639"/>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bg>
      <p:bgPr>
        <a:blipFill>
          <a:blip r:embed="rId2">
            <a:alphaModFix/>
          </a:blip>
          <a:stretch>
            <a:fillRect/>
          </a:stretch>
        </a:blipFill>
        <a:effectLst/>
      </p:bgPr>
    </p:bg>
    <p:spTree>
      <p:nvGrpSpPr>
        <p:cNvPr id="1" name="Shape 19"/>
        <p:cNvGrpSpPr/>
        <p:nvPr/>
      </p:nvGrpSpPr>
      <p:grpSpPr>
        <a:xfrm>
          <a:off x="0" y="0"/>
          <a:ext cx="0" cy="0"/>
          <a:chOff x="0" y="0"/>
          <a:chExt cx="0" cy="0"/>
        </a:xfrm>
      </p:grpSpPr>
      <p:sp>
        <p:nvSpPr>
          <p:cNvPr id="20" name="Google Shape;20;p4"/>
          <p:cNvSpPr txBox="1">
            <a:spLocks noGrp="1"/>
          </p:cNvSpPr>
          <p:nvPr>
            <p:ph type="title"/>
          </p:nvPr>
        </p:nvSpPr>
        <p:spPr>
          <a:xfrm>
            <a:off x="311700" y="597425"/>
            <a:ext cx="8520600" cy="5727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rgbClr val="FFE599"/>
              </a:buClr>
              <a:buSzPts val="1400"/>
              <a:buChar char="●"/>
              <a:defRPr>
                <a:solidFill>
                  <a:srgbClr val="FFE599"/>
                </a:solidFill>
              </a:defRPr>
            </a:lvl1pPr>
            <a:lvl2pPr lvl="1">
              <a:spcBef>
                <a:spcPts val="0"/>
              </a:spcBef>
              <a:spcAft>
                <a:spcPts val="0"/>
              </a:spcAft>
              <a:buSzPts val="1400"/>
              <a:buChar char="○"/>
              <a:defRPr/>
            </a:lvl2pPr>
            <a:lvl3pPr lvl="2">
              <a:spcBef>
                <a:spcPts val="0"/>
              </a:spcBef>
              <a:spcAft>
                <a:spcPts val="0"/>
              </a:spcAft>
              <a:buSzPts val="1400"/>
              <a:buChar char="■"/>
              <a:defRPr/>
            </a:lvl3pPr>
            <a:lvl4pPr lvl="3">
              <a:spcBef>
                <a:spcPts val="0"/>
              </a:spcBef>
              <a:spcAft>
                <a:spcPts val="0"/>
              </a:spcAft>
              <a:buSzPts val="1400"/>
              <a:buChar char="●"/>
              <a:defRPr/>
            </a:lvl4pPr>
            <a:lvl5pPr lvl="4">
              <a:spcBef>
                <a:spcPts val="0"/>
              </a:spcBef>
              <a:spcAft>
                <a:spcPts val="0"/>
              </a:spcAft>
              <a:buSzPts val="1400"/>
              <a:buChar char="○"/>
              <a:defRPr/>
            </a:lvl5pPr>
            <a:lvl6pPr lvl="5">
              <a:spcBef>
                <a:spcPts val="0"/>
              </a:spcBef>
              <a:spcAft>
                <a:spcPts val="0"/>
              </a:spcAft>
              <a:buSzPts val="1400"/>
              <a:buChar char="■"/>
              <a:defRPr/>
            </a:lvl6pPr>
            <a:lvl7pPr lvl="6">
              <a:spcBef>
                <a:spcPts val="0"/>
              </a:spcBef>
              <a:spcAft>
                <a:spcPts val="0"/>
              </a:spcAft>
              <a:buSzPts val="1400"/>
              <a:buChar char="●"/>
              <a:defRPr/>
            </a:lvl7pPr>
            <a:lvl8pPr lvl="7">
              <a:spcBef>
                <a:spcPts val="0"/>
              </a:spcBef>
              <a:spcAft>
                <a:spcPts val="0"/>
              </a:spcAft>
              <a:buSzPts val="1400"/>
              <a:buChar char="○"/>
              <a:defRPr/>
            </a:lvl8pPr>
            <a:lvl9pPr lvl="8">
              <a:spcBef>
                <a:spcPts val="0"/>
              </a:spcBef>
              <a:spcAft>
                <a:spcPts val="0"/>
              </a:spcAft>
              <a:buSzPts val="1400"/>
              <a:buChar char="■"/>
              <a:defRPr/>
            </a:lvl9pPr>
          </a:lstStyle>
          <a:p>
            <a:endParaRPr/>
          </a:p>
        </p:txBody>
      </p:sp>
      <p:sp>
        <p:nvSpPr>
          <p:cNvPr id="21" name="Google Shape;21;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Clr>
                <a:srgbClr val="FFF2CC"/>
              </a:buClr>
              <a:buSzPts val="1800"/>
              <a:buChar char="●"/>
              <a:defRPr>
                <a:solidFill>
                  <a:srgbClr val="FFF2CC"/>
                </a:solidFill>
              </a:defRPr>
            </a:lvl1pPr>
            <a:lvl2pPr marL="914400" lvl="1" indent="-317500">
              <a:spcBef>
                <a:spcPts val="0"/>
              </a:spcBef>
              <a:spcAft>
                <a:spcPts val="0"/>
              </a:spcAft>
              <a:buClr>
                <a:srgbClr val="FFF2CC"/>
              </a:buClr>
              <a:buSzPts val="1400"/>
              <a:buChar char="○"/>
              <a:defRPr>
                <a:solidFill>
                  <a:srgbClr val="FFF2CC"/>
                </a:solidFill>
              </a:defRPr>
            </a:lvl2pPr>
            <a:lvl3pPr marL="1371600" lvl="2" indent="-317500">
              <a:spcBef>
                <a:spcPts val="0"/>
              </a:spcBef>
              <a:spcAft>
                <a:spcPts val="0"/>
              </a:spcAft>
              <a:buClr>
                <a:srgbClr val="FFF2CC"/>
              </a:buClr>
              <a:buSzPts val="1400"/>
              <a:buChar char="■"/>
              <a:defRPr>
                <a:solidFill>
                  <a:srgbClr val="FFF2CC"/>
                </a:solidFill>
              </a:defRPr>
            </a:lvl3pPr>
            <a:lvl4pPr marL="1828800" lvl="3" indent="-317500">
              <a:spcBef>
                <a:spcPts val="0"/>
              </a:spcBef>
              <a:spcAft>
                <a:spcPts val="0"/>
              </a:spcAft>
              <a:buClr>
                <a:srgbClr val="FFF2CC"/>
              </a:buClr>
              <a:buSzPts val="1400"/>
              <a:buChar char="●"/>
              <a:defRPr>
                <a:solidFill>
                  <a:srgbClr val="FFF2CC"/>
                </a:solidFill>
              </a:defRPr>
            </a:lvl4pPr>
            <a:lvl5pPr marL="2286000" lvl="4" indent="-317500">
              <a:spcBef>
                <a:spcPts val="0"/>
              </a:spcBef>
              <a:spcAft>
                <a:spcPts val="0"/>
              </a:spcAft>
              <a:buClr>
                <a:srgbClr val="FFF2CC"/>
              </a:buClr>
              <a:buSzPts val="1400"/>
              <a:buChar char="○"/>
              <a:defRPr>
                <a:solidFill>
                  <a:srgbClr val="FFF2CC"/>
                </a:solidFill>
              </a:defRPr>
            </a:lvl5pPr>
            <a:lvl6pPr marL="2743200" lvl="5" indent="-317500">
              <a:spcBef>
                <a:spcPts val="0"/>
              </a:spcBef>
              <a:spcAft>
                <a:spcPts val="0"/>
              </a:spcAft>
              <a:buClr>
                <a:srgbClr val="FFF2CC"/>
              </a:buClr>
              <a:buSzPts val="1400"/>
              <a:buChar char="■"/>
              <a:defRPr>
                <a:solidFill>
                  <a:srgbClr val="FFF2CC"/>
                </a:solidFill>
              </a:defRPr>
            </a:lvl6pPr>
            <a:lvl7pPr marL="3200400" lvl="6" indent="-317500">
              <a:spcBef>
                <a:spcPts val="0"/>
              </a:spcBef>
              <a:spcAft>
                <a:spcPts val="0"/>
              </a:spcAft>
              <a:buClr>
                <a:srgbClr val="FFF2CC"/>
              </a:buClr>
              <a:buSzPts val="1400"/>
              <a:buChar char="●"/>
              <a:defRPr>
                <a:solidFill>
                  <a:srgbClr val="FFF2CC"/>
                </a:solidFill>
              </a:defRPr>
            </a:lvl7pPr>
            <a:lvl8pPr marL="3657600" lvl="7" indent="-317500">
              <a:spcBef>
                <a:spcPts val="0"/>
              </a:spcBef>
              <a:spcAft>
                <a:spcPts val="0"/>
              </a:spcAft>
              <a:buClr>
                <a:srgbClr val="FFF2CC"/>
              </a:buClr>
              <a:buSzPts val="1400"/>
              <a:buChar char="○"/>
              <a:defRPr>
                <a:solidFill>
                  <a:srgbClr val="FFF2CC"/>
                </a:solidFill>
              </a:defRPr>
            </a:lvl8pPr>
            <a:lvl9pPr marL="4114800" lvl="8" indent="-317500">
              <a:spcBef>
                <a:spcPts val="0"/>
              </a:spcBef>
              <a:spcAft>
                <a:spcPts val="0"/>
              </a:spcAft>
              <a:buClr>
                <a:srgbClr val="FFF2CC"/>
              </a:buClr>
              <a:buSzPts val="1400"/>
              <a:buChar char="■"/>
              <a:defRPr>
                <a:solidFill>
                  <a:srgbClr val="FFF2CC"/>
                </a:solidFill>
              </a:defRPr>
            </a:lvl9pPr>
          </a:lstStyle>
          <a:p>
            <a:endParaRPr/>
          </a:p>
        </p:txBody>
      </p:sp>
      <p:sp>
        <p:nvSpPr>
          <p:cNvPr id="22" name="Google Shape;22;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23" name="Google Shape;23;p4"/>
          <p:cNvCxnSpPr/>
          <p:nvPr/>
        </p:nvCxnSpPr>
        <p:spPr>
          <a:xfrm>
            <a:off x="378200" y="1102750"/>
            <a:ext cx="7769400" cy="32400"/>
          </a:xfrm>
          <a:prstGeom prst="straightConnector1">
            <a:avLst/>
          </a:prstGeom>
          <a:noFill/>
          <a:ln w="28575" cap="flat" cmpd="sng">
            <a:solidFill>
              <a:srgbClr val="FEFADF"/>
            </a:solidFill>
            <a:prstDash val="solid"/>
            <a:round/>
            <a:headEnd type="none" w="med" len="med"/>
            <a:tailEnd type="none" w="med" len="med"/>
          </a:ln>
        </p:spPr>
      </p:cxnSp>
      <p:sp>
        <p:nvSpPr>
          <p:cNvPr id="24" name="Google Shape;24;p4"/>
          <p:cNvSpPr/>
          <p:nvPr/>
        </p:nvSpPr>
        <p:spPr>
          <a:xfrm>
            <a:off x="6530225" y="4705908"/>
            <a:ext cx="343200" cy="168600"/>
          </a:xfrm>
          <a:prstGeom prst="rect">
            <a:avLst/>
          </a:prstGeom>
          <a:solidFill>
            <a:srgbClr val="001D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5" name="Google Shape;25;p4"/>
          <p:cNvPicPr preferRelativeResize="0"/>
          <p:nvPr/>
        </p:nvPicPr>
        <p:blipFill>
          <a:blip r:embed="rId3">
            <a:alphaModFix/>
          </a:blip>
          <a:stretch>
            <a:fillRect/>
          </a:stretch>
        </p:blipFill>
        <p:spPr>
          <a:xfrm>
            <a:off x="8144346" y="105685"/>
            <a:ext cx="876800" cy="1150797"/>
          </a:xfrm>
          <a:prstGeom prst="rect">
            <a:avLst/>
          </a:prstGeom>
          <a:noFill/>
          <a:ln>
            <a:noFill/>
          </a:ln>
        </p:spPr>
      </p:pic>
      <p:pic>
        <p:nvPicPr>
          <p:cNvPr id="26" name="Google Shape;26;p4"/>
          <p:cNvPicPr preferRelativeResize="0"/>
          <p:nvPr/>
        </p:nvPicPr>
        <p:blipFill>
          <a:blip r:embed="rId4">
            <a:alphaModFix/>
          </a:blip>
          <a:stretch>
            <a:fillRect/>
          </a:stretch>
        </p:blipFill>
        <p:spPr>
          <a:xfrm>
            <a:off x="26437" y="27541"/>
            <a:ext cx="1851901" cy="425639"/>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7"/>
        <p:cNvGrpSpPr/>
        <p:nvPr/>
      </p:nvGrpSpPr>
      <p:grpSpPr>
        <a:xfrm>
          <a:off x="0" y="0"/>
          <a:ext cx="0" cy="0"/>
          <a:chOff x="0" y="0"/>
          <a:chExt cx="0" cy="0"/>
        </a:xfrm>
      </p:grpSpPr>
      <p:sp>
        <p:nvSpPr>
          <p:cNvPr id="28" name="Google Shape;28;p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SzPts val="1400"/>
              <a:buChar char="●"/>
              <a:defRPr/>
            </a:lvl1pPr>
            <a:lvl2pPr lvl="1">
              <a:spcBef>
                <a:spcPts val="0"/>
              </a:spcBef>
              <a:spcAft>
                <a:spcPts val="0"/>
              </a:spcAft>
              <a:buSzPts val="1400"/>
              <a:buChar char="○"/>
              <a:defRPr/>
            </a:lvl2pPr>
            <a:lvl3pPr lvl="2">
              <a:spcBef>
                <a:spcPts val="0"/>
              </a:spcBef>
              <a:spcAft>
                <a:spcPts val="0"/>
              </a:spcAft>
              <a:buSzPts val="1400"/>
              <a:buChar char="■"/>
              <a:defRPr/>
            </a:lvl3pPr>
            <a:lvl4pPr lvl="3">
              <a:spcBef>
                <a:spcPts val="0"/>
              </a:spcBef>
              <a:spcAft>
                <a:spcPts val="0"/>
              </a:spcAft>
              <a:buSzPts val="1400"/>
              <a:buChar char="●"/>
              <a:defRPr/>
            </a:lvl4pPr>
            <a:lvl5pPr lvl="4">
              <a:spcBef>
                <a:spcPts val="0"/>
              </a:spcBef>
              <a:spcAft>
                <a:spcPts val="0"/>
              </a:spcAft>
              <a:buSzPts val="1400"/>
              <a:buChar char="○"/>
              <a:defRPr/>
            </a:lvl5pPr>
            <a:lvl6pPr lvl="5">
              <a:spcBef>
                <a:spcPts val="0"/>
              </a:spcBef>
              <a:spcAft>
                <a:spcPts val="0"/>
              </a:spcAft>
              <a:buSzPts val="1400"/>
              <a:buChar char="■"/>
              <a:defRPr/>
            </a:lvl6pPr>
            <a:lvl7pPr lvl="6">
              <a:spcBef>
                <a:spcPts val="0"/>
              </a:spcBef>
              <a:spcAft>
                <a:spcPts val="0"/>
              </a:spcAft>
              <a:buSzPts val="1400"/>
              <a:buChar char="●"/>
              <a:defRPr/>
            </a:lvl7pPr>
            <a:lvl8pPr lvl="7">
              <a:spcBef>
                <a:spcPts val="0"/>
              </a:spcBef>
              <a:spcAft>
                <a:spcPts val="0"/>
              </a:spcAft>
              <a:buSzPts val="1400"/>
              <a:buChar char="○"/>
              <a:defRPr/>
            </a:lvl8pPr>
            <a:lvl9pPr lvl="8">
              <a:spcBef>
                <a:spcPts val="0"/>
              </a:spcBef>
              <a:spcAft>
                <a:spcPts val="0"/>
              </a:spcAft>
              <a:buSzPts val="1400"/>
              <a:buChar char="■"/>
              <a:defRPr/>
            </a:lvl9pPr>
          </a:lstStyle>
          <a:p>
            <a:endParaRPr/>
          </a:p>
        </p:txBody>
      </p:sp>
      <p:sp>
        <p:nvSpPr>
          <p:cNvPr id="29" name="Google Shape;29;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0" name="Google Shape;30;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32" name="Google Shape;32;p5"/>
          <p:cNvSpPr/>
          <p:nvPr/>
        </p:nvSpPr>
        <p:spPr>
          <a:xfrm>
            <a:off x="6530225" y="4705908"/>
            <a:ext cx="343200" cy="168600"/>
          </a:xfrm>
          <a:prstGeom prst="rect">
            <a:avLst/>
          </a:prstGeom>
          <a:solidFill>
            <a:srgbClr val="001D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3" name="Google Shape;33;p5"/>
          <p:cNvPicPr preferRelativeResize="0"/>
          <p:nvPr/>
        </p:nvPicPr>
        <p:blipFill>
          <a:blip r:embed="rId2">
            <a:alphaModFix/>
          </a:blip>
          <a:stretch>
            <a:fillRect/>
          </a:stretch>
        </p:blipFill>
        <p:spPr>
          <a:xfrm>
            <a:off x="8144346" y="105685"/>
            <a:ext cx="876800" cy="1150797"/>
          </a:xfrm>
          <a:prstGeom prst="rect">
            <a:avLst/>
          </a:prstGeom>
          <a:noFill/>
          <a:ln>
            <a:noFill/>
          </a:ln>
        </p:spPr>
      </p:pic>
      <p:pic>
        <p:nvPicPr>
          <p:cNvPr id="34" name="Google Shape;34;p5"/>
          <p:cNvPicPr preferRelativeResize="0"/>
          <p:nvPr/>
        </p:nvPicPr>
        <p:blipFill>
          <a:blip r:embed="rId3">
            <a:alphaModFix/>
          </a:blip>
          <a:stretch>
            <a:fillRect/>
          </a:stretch>
        </p:blipFill>
        <p:spPr>
          <a:xfrm>
            <a:off x="26437" y="27541"/>
            <a:ext cx="1851901" cy="425639"/>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5"/>
        <p:cNvGrpSpPr/>
        <p:nvPr/>
      </p:nvGrpSpPr>
      <p:grpSpPr>
        <a:xfrm>
          <a:off x="0" y="0"/>
          <a:ext cx="0" cy="0"/>
          <a:chOff x="0" y="0"/>
          <a:chExt cx="0" cy="0"/>
        </a:xfrm>
      </p:grpSpPr>
      <p:sp>
        <p:nvSpPr>
          <p:cNvPr id="36" name="Google Shape;36;p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SzPts val="1400"/>
              <a:buChar char="●"/>
              <a:defRPr/>
            </a:lvl1pPr>
            <a:lvl2pPr lvl="1">
              <a:spcBef>
                <a:spcPts val="0"/>
              </a:spcBef>
              <a:spcAft>
                <a:spcPts val="0"/>
              </a:spcAft>
              <a:buSzPts val="1400"/>
              <a:buChar char="○"/>
              <a:defRPr/>
            </a:lvl2pPr>
            <a:lvl3pPr lvl="2">
              <a:spcBef>
                <a:spcPts val="0"/>
              </a:spcBef>
              <a:spcAft>
                <a:spcPts val="0"/>
              </a:spcAft>
              <a:buSzPts val="1400"/>
              <a:buChar char="■"/>
              <a:defRPr/>
            </a:lvl3pPr>
            <a:lvl4pPr lvl="3">
              <a:spcBef>
                <a:spcPts val="0"/>
              </a:spcBef>
              <a:spcAft>
                <a:spcPts val="0"/>
              </a:spcAft>
              <a:buSzPts val="1400"/>
              <a:buChar char="●"/>
              <a:defRPr/>
            </a:lvl4pPr>
            <a:lvl5pPr lvl="4">
              <a:spcBef>
                <a:spcPts val="0"/>
              </a:spcBef>
              <a:spcAft>
                <a:spcPts val="0"/>
              </a:spcAft>
              <a:buSzPts val="1400"/>
              <a:buChar char="○"/>
              <a:defRPr/>
            </a:lvl5pPr>
            <a:lvl6pPr lvl="5">
              <a:spcBef>
                <a:spcPts val="0"/>
              </a:spcBef>
              <a:spcAft>
                <a:spcPts val="0"/>
              </a:spcAft>
              <a:buSzPts val="1400"/>
              <a:buChar char="■"/>
              <a:defRPr/>
            </a:lvl6pPr>
            <a:lvl7pPr lvl="6">
              <a:spcBef>
                <a:spcPts val="0"/>
              </a:spcBef>
              <a:spcAft>
                <a:spcPts val="0"/>
              </a:spcAft>
              <a:buSzPts val="1400"/>
              <a:buChar char="●"/>
              <a:defRPr/>
            </a:lvl7pPr>
            <a:lvl8pPr lvl="7">
              <a:spcBef>
                <a:spcPts val="0"/>
              </a:spcBef>
              <a:spcAft>
                <a:spcPts val="0"/>
              </a:spcAft>
              <a:buSzPts val="1400"/>
              <a:buChar char="○"/>
              <a:defRPr/>
            </a:lvl8pPr>
            <a:lvl9pPr lvl="8">
              <a:spcBef>
                <a:spcPts val="0"/>
              </a:spcBef>
              <a:spcAft>
                <a:spcPts val="0"/>
              </a:spcAft>
              <a:buSzPts val="1400"/>
              <a:buChar char="■"/>
              <a:defRPr/>
            </a:lvl9pPr>
          </a:lstStyle>
          <a:p>
            <a:endParaRPr/>
          </a:p>
        </p:txBody>
      </p:sp>
      <p:sp>
        <p:nvSpPr>
          <p:cNvPr id="37" name="Google Shape;3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38" name="Google Shape;38;p6"/>
          <p:cNvSpPr/>
          <p:nvPr/>
        </p:nvSpPr>
        <p:spPr>
          <a:xfrm>
            <a:off x="6530225" y="4705908"/>
            <a:ext cx="343200" cy="168600"/>
          </a:xfrm>
          <a:prstGeom prst="rect">
            <a:avLst/>
          </a:prstGeom>
          <a:solidFill>
            <a:srgbClr val="001D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9" name="Google Shape;39;p6"/>
          <p:cNvPicPr preferRelativeResize="0"/>
          <p:nvPr/>
        </p:nvPicPr>
        <p:blipFill>
          <a:blip r:embed="rId2">
            <a:alphaModFix/>
          </a:blip>
          <a:stretch>
            <a:fillRect/>
          </a:stretch>
        </p:blipFill>
        <p:spPr>
          <a:xfrm>
            <a:off x="8144346" y="105685"/>
            <a:ext cx="876800" cy="1150797"/>
          </a:xfrm>
          <a:prstGeom prst="rect">
            <a:avLst/>
          </a:prstGeom>
          <a:noFill/>
          <a:ln>
            <a:noFill/>
          </a:ln>
        </p:spPr>
      </p:pic>
      <p:pic>
        <p:nvPicPr>
          <p:cNvPr id="40" name="Google Shape;40;p6"/>
          <p:cNvPicPr preferRelativeResize="0"/>
          <p:nvPr/>
        </p:nvPicPr>
        <p:blipFill>
          <a:blip r:embed="rId3">
            <a:alphaModFix/>
          </a:blip>
          <a:stretch>
            <a:fillRect/>
          </a:stretch>
        </p:blipFill>
        <p:spPr>
          <a:xfrm>
            <a:off x="26437" y="27541"/>
            <a:ext cx="1851901" cy="425639"/>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1"/>
        <p:cNvGrpSpPr/>
        <p:nvPr/>
      </p:nvGrpSpPr>
      <p:grpSpPr>
        <a:xfrm>
          <a:off x="0" y="0"/>
          <a:ext cx="0" cy="0"/>
          <a:chOff x="0" y="0"/>
          <a:chExt cx="0" cy="0"/>
        </a:xfrm>
      </p:grpSpPr>
      <p:sp>
        <p:nvSpPr>
          <p:cNvPr id="42" name="Google Shape;42;p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Autofit/>
          </a:bodyPr>
          <a:lstStyle>
            <a:lvl1pPr lvl="0">
              <a:spcBef>
                <a:spcPts val="0"/>
              </a:spcBef>
              <a:spcAft>
                <a:spcPts val="0"/>
              </a:spcAft>
              <a:buSzPts val="2400"/>
              <a:buChar char="●"/>
              <a:defRPr sz="2400"/>
            </a:lvl1pPr>
            <a:lvl2pPr lvl="1">
              <a:spcBef>
                <a:spcPts val="0"/>
              </a:spcBef>
              <a:spcAft>
                <a:spcPts val="0"/>
              </a:spcAft>
              <a:buSzPts val="2400"/>
              <a:buChar char="○"/>
              <a:defRPr sz="2400"/>
            </a:lvl2pPr>
            <a:lvl3pPr lvl="2">
              <a:spcBef>
                <a:spcPts val="0"/>
              </a:spcBef>
              <a:spcAft>
                <a:spcPts val="0"/>
              </a:spcAft>
              <a:buSzPts val="2400"/>
              <a:buChar char="■"/>
              <a:defRPr sz="2400"/>
            </a:lvl3pPr>
            <a:lvl4pPr lvl="3">
              <a:spcBef>
                <a:spcPts val="0"/>
              </a:spcBef>
              <a:spcAft>
                <a:spcPts val="0"/>
              </a:spcAft>
              <a:buSzPts val="2400"/>
              <a:buChar char="●"/>
              <a:defRPr sz="2400"/>
            </a:lvl4pPr>
            <a:lvl5pPr lvl="4">
              <a:spcBef>
                <a:spcPts val="0"/>
              </a:spcBef>
              <a:spcAft>
                <a:spcPts val="0"/>
              </a:spcAft>
              <a:buSzPts val="2400"/>
              <a:buChar char="○"/>
              <a:defRPr sz="2400"/>
            </a:lvl5pPr>
            <a:lvl6pPr lvl="5">
              <a:spcBef>
                <a:spcPts val="0"/>
              </a:spcBef>
              <a:spcAft>
                <a:spcPts val="0"/>
              </a:spcAft>
              <a:buSzPts val="2400"/>
              <a:buChar char="■"/>
              <a:defRPr sz="2400"/>
            </a:lvl6pPr>
            <a:lvl7pPr lvl="6">
              <a:spcBef>
                <a:spcPts val="0"/>
              </a:spcBef>
              <a:spcAft>
                <a:spcPts val="0"/>
              </a:spcAft>
              <a:buSzPts val="2400"/>
              <a:buChar char="●"/>
              <a:defRPr sz="2400"/>
            </a:lvl7pPr>
            <a:lvl8pPr lvl="7">
              <a:spcBef>
                <a:spcPts val="0"/>
              </a:spcBef>
              <a:spcAft>
                <a:spcPts val="0"/>
              </a:spcAft>
              <a:buSzPts val="2400"/>
              <a:buChar char="○"/>
              <a:defRPr sz="2400"/>
            </a:lvl8pPr>
            <a:lvl9pPr lvl="8">
              <a:spcBef>
                <a:spcPts val="0"/>
              </a:spcBef>
              <a:spcAft>
                <a:spcPts val="0"/>
              </a:spcAft>
              <a:buSzPts val="2400"/>
              <a:buChar char="■"/>
              <a:defRPr sz="2400"/>
            </a:lvl9pPr>
          </a:lstStyle>
          <a:p>
            <a:endParaRPr/>
          </a:p>
        </p:txBody>
      </p:sp>
      <p:sp>
        <p:nvSpPr>
          <p:cNvPr id="43" name="Google Shape;43;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44" name="Google Shape;44;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45" name="Google Shape;45;p7"/>
          <p:cNvSpPr/>
          <p:nvPr/>
        </p:nvSpPr>
        <p:spPr>
          <a:xfrm>
            <a:off x="6530225" y="4705908"/>
            <a:ext cx="343200" cy="168600"/>
          </a:xfrm>
          <a:prstGeom prst="rect">
            <a:avLst/>
          </a:prstGeom>
          <a:solidFill>
            <a:srgbClr val="001D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6" name="Google Shape;46;p7"/>
          <p:cNvPicPr preferRelativeResize="0"/>
          <p:nvPr/>
        </p:nvPicPr>
        <p:blipFill>
          <a:blip r:embed="rId2">
            <a:alphaModFix/>
          </a:blip>
          <a:stretch>
            <a:fillRect/>
          </a:stretch>
        </p:blipFill>
        <p:spPr>
          <a:xfrm>
            <a:off x="8144346" y="105685"/>
            <a:ext cx="876800" cy="1150797"/>
          </a:xfrm>
          <a:prstGeom prst="rect">
            <a:avLst/>
          </a:prstGeom>
          <a:noFill/>
          <a:ln>
            <a:noFill/>
          </a:ln>
        </p:spPr>
      </p:pic>
      <p:pic>
        <p:nvPicPr>
          <p:cNvPr id="47" name="Google Shape;47;p7"/>
          <p:cNvPicPr preferRelativeResize="0"/>
          <p:nvPr/>
        </p:nvPicPr>
        <p:blipFill>
          <a:blip r:embed="rId3">
            <a:alphaModFix/>
          </a:blip>
          <a:stretch>
            <a:fillRect/>
          </a:stretch>
        </p:blipFill>
        <p:spPr>
          <a:xfrm>
            <a:off x="26437" y="27541"/>
            <a:ext cx="1851901" cy="425639"/>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48"/>
        <p:cNvGrpSpPr/>
        <p:nvPr/>
      </p:nvGrpSpPr>
      <p:grpSpPr>
        <a:xfrm>
          <a:off x="0" y="0"/>
          <a:ext cx="0" cy="0"/>
          <a:chOff x="0" y="0"/>
          <a:chExt cx="0" cy="0"/>
        </a:xfrm>
      </p:grpSpPr>
      <p:sp>
        <p:nvSpPr>
          <p:cNvPr id="49" name="Google Shape;49;p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SzPts val="4800"/>
              <a:buChar char="●"/>
              <a:defRPr sz="4800"/>
            </a:lvl1pPr>
            <a:lvl2pPr lvl="1">
              <a:spcBef>
                <a:spcPts val="0"/>
              </a:spcBef>
              <a:spcAft>
                <a:spcPts val="0"/>
              </a:spcAft>
              <a:buSzPts val="4800"/>
              <a:buChar char="○"/>
              <a:defRPr sz="4800"/>
            </a:lvl2pPr>
            <a:lvl3pPr lvl="2">
              <a:spcBef>
                <a:spcPts val="0"/>
              </a:spcBef>
              <a:spcAft>
                <a:spcPts val="0"/>
              </a:spcAft>
              <a:buSzPts val="4800"/>
              <a:buChar char="■"/>
              <a:defRPr sz="4800"/>
            </a:lvl3pPr>
            <a:lvl4pPr lvl="3">
              <a:spcBef>
                <a:spcPts val="0"/>
              </a:spcBef>
              <a:spcAft>
                <a:spcPts val="0"/>
              </a:spcAft>
              <a:buSzPts val="4800"/>
              <a:buChar char="●"/>
              <a:defRPr sz="4800"/>
            </a:lvl4pPr>
            <a:lvl5pPr lvl="4">
              <a:spcBef>
                <a:spcPts val="0"/>
              </a:spcBef>
              <a:spcAft>
                <a:spcPts val="0"/>
              </a:spcAft>
              <a:buSzPts val="4800"/>
              <a:buChar char="○"/>
              <a:defRPr sz="4800"/>
            </a:lvl5pPr>
            <a:lvl6pPr lvl="5">
              <a:spcBef>
                <a:spcPts val="0"/>
              </a:spcBef>
              <a:spcAft>
                <a:spcPts val="0"/>
              </a:spcAft>
              <a:buSzPts val="4800"/>
              <a:buChar char="■"/>
              <a:defRPr sz="4800"/>
            </a:lvl6pPr>
            <a:lvl7pPr lvl="6">
              <a:spcBef>
                <a:spcPts val="0"/>
              </a:spcBef>
              <a:spcAft>
                <a:spcPts val="0"/>
              </a:spcAft>
              <a:buSzPts val="4800"/>
              <a:buChar char="●"/>
              <a:defRPr sz="4800"/>
            </a:lvl7pPr>
            <a:lvl8pPr lvl="7">
              <a:spcBef>
                <a:spcPts val="0"/>
              </a:spcBef>
              <a:spcAft>
                <a:spcPts val="0"/>
              </a:spcAft>
              <a:buSzPts val="4800"/>
              <a:buChar char="○"/>
              <a:defRPr sz="4800"/>
            </a:lvl8pPr>
            <a:lvl9pPr lvl="8">
              <a:spcBef>
                <a:spcPts val="0"/>
              </a:spcBef>
              <a:spcAft>
                <a:spcPts val="0"/>
              </a:spcAft>
              <a:buSzPts val="4800"/>
              <a:buChar char="■"/>
              <a:defRPr sz="4800"/>
            </a:lvl9pPr>
          </a:lstStyle>
          <a:p>
            <a:endParaRPr/>
          </a:p>
        </p:txBody>
      </p:sp>
      <p:sp>
        <p:nvSpPr>
          <p:cNvPr id="50" name="Google Shape;50;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51" name="Google Shape;51;p8"/>
          <p:cNvSpPr/>
          <p:nvPr/>
        </p:nvSpPr>
        <p:spPr>
          <a:xfrm>
            <a:off x="6530225" y="4705908"/>
            <a:ext cx="343200" cy="168600"/>
          </a:xfrm>
          <a:prstGeom prst="rect">
            <a:avLst/>
          </a:prstGeom>
          <a:solidFill>
            <a:srgbClr val="001D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2" name="Google Shape;52;p8"/>
          <p:cNvPicPr preferRelativeResize="0"/>
          <p:nvPr/>
        </p:nvPicPr>
        <p:blipFill>
          <a:blip r:embed="rId2">
            <a:alphaModFix/>
          </a:blip>
          <a:stretch>
            <a:fillRect/>
          </a:stretch>
        </p:blipFill>
        <p:spPr>
          <a:xfrm>
            <a:off x="8144346" y="105685"/>
            <a:ext cx="876800" cy="1150797"/>
          </a:xfrm>
          <a:prstGeom prst="rect">
            <a:avLst/>
          </a:prstGeom>
          <a:noFill/>
          <a:ln>
            <a:noFill/>
          </a:ln>
        </p:spPr>
      </p:pic>
      <p:pic>
        <p:nvPicPr>
          <p:cNvPr id="53" name="Google Shape;53;p8"/>
          <p:cNvPicPr preferRelativeResize="0"/>
          <p:nvPr/>
        </p:nvPicPr>
        <p:blipFill>
          <a:blip r:embed="rId3">
            <a:alphaModFix/>
          </a:blip>
          <a:stretch>
            <a:fillRect/>
          </a:stretch>
        </p:blipFill>
        <p:spPr>
          <a:xfrm>
            <a:off x="26437" y="27541"/>
            <a:ext cx="1851901" cy="425639"/>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4"/>
        <p:cNvGrpSpPr/>
        <p:nvPr/>
      </p:nvGrpSpPr>
      <p:grpSpPr>
        <a:xfrm>
          <a:off x="0" y="0"/>
          <a:ext cx="0" cy="0"/>
          <a:chOff x="0" y="0"/>
          <a:chExt cx="0" cy="0"/>
        </a:xfrm>
      </p:grpSpPr>
      <p:sp>
        <p:nvSpPr>
          <p:cNvPr id="55" name="Google Shape;55;p9"/>
          <p:cNvSpPr/>
          <p:nvPr/>
        </p:nvSpPr>
        <p:spPr>
          <a:xfrm>
            <a:off x="4572000" y="25"/>
            <a:ext cx="4572000" cy="5143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spcBef>
                <a:spcPts val="0"/>
              </a:spcBef>
              <a:spcAft>
                <a:spcPts val="0"/>
              </a:spcAft>
              <a:buSzPts val="4200"/>
              <a:buChar char="●"/>
              <a:defRPr sz="4200"/>
            </a:lvl1pPr>
            <a:lvl2pPr lvl="1" algn="ctr">
              <a:spcBef>
                <a:spcPts val="0"/>
              </a:spcBef>
              <a:spcAft>
                <a:spcPts val="0"/>
              </a:spcAft>
              <a:buSzPts val="4200"/>
              <a:buChar char="○"/>
              <a:defRPr sz="4200"/>
            </a:lvl2pPr>
            <a:lvl3pPr lvl="2" algn="ctr">
              <a:spcBef>
                <a:spcPts val="0"/>
              </a:spcBef>
              <a:spcAft>
                <a:spcPts val="0"/>
              </a:spcAft>
              <a:buSzPts val="4200"/>
              <a:buChar char="■"/>
              <a:defRPr sz="4200"/>
            </a:lvl3pPr>
            <a:lvl4pPr lvl="3" algn="ctr">
              <a:spcBef>
                <a:spcPts val="0"/>
              </a:spcBef>
              <a:spcAft>
                <a:spcPts val="0"/>
              </a:spcAft>
              <a:buSzPts val="4200"/>
              <a:buChar char="●"/>
              <a:defRPr sz="4200"/>
            </a:lvl4pPr>
            <a:lvl5pPr lvl="4" algn="ctr">
              <a:spcBef>
                <a:spcPts val="0"/>
              </a:spcBef>
              <a:spcAft>
                <a:spcPts val="0"/>
              </a:spcAft>
              <a:buSzPts val="4200"/>
              <a:buChar char="○"/>
              <a:defRPr sz="4200"/>
            </a:lvl5pPr>
            <a:lvl6pPr lvl="5" algn="ctr">
              <a:spcBef>
                <a:spcPts val="0"/>
              </a:spcBef>
              <a:spcAft>
                <a:spcPts val="0"/>
              </a:spcAft>
              <a:buSzPts val="4200"/>
              <a:buChar char="■"/>
              <a:defRPr sz="4200"/>
            </a:lvl6pPr>
            <a:lvl7pPr lvl="6" algn="ctr">
              <a:spcBef>
                <a:spcPts val="0"/>
              </a:spcBef>
              <a:spcAft>
                <a:spcPts val="0"/>
              </a:spcAft>
              <a:buSzPts val="4200"/>
              <a:buChar char="●"/>
              <a:defRPr sz="4200"/>
            </a:lvl7pPr>
            <a:lvl8pPr lvl="7" algn="ctr">
              <a:spcBef>
                <a:spcPts val="0"/>
              </a:spcBef>
              <a:spcAft>
                <a:spcPts val="0"/>
              </a:spcAft>
              <a:buSzPts val="4200"/>
              <a:buChar char="○"/>
              <a:defRPr sz="4200"/>
            </a:lvl8pPr>
            <a:lvl9pPr lvl="8" algn="ctr">
              <a:spcBef>
                <a:spcPts val="0"/>
              </a:spcBef>
              <a:spcAft>
                <a:spcPts val="0"/>
              </a:spcAft>
              <a:buSzPts val="4200"/>
              <a:buChar char="■"/>
              <a:defRPr sz="4200"/>
            </a:lvl9pPr>
          </a:lstStyle>
          <a:p>
            <a:endParaRPr/>
          </a:p>
        </p:txBody>
      </p:sp>
      <p:sp>
        <p:nvSpPr>
          <p:cNvPr id="57" name="Google Shape;57;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58" name="Google Shape;58;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Clr>
                <a:schemeClr val="dk1"/>
              </a:buClr>
              <a:buSzPts val="1800"/>
              <a:buChar char="●"/>
              <a:defRPr>
                <a:solidFill>
                  <a:schemeClr val="dk1"/>
                </a:solidFill>
              </a:defRPr>
            </a:lvl1pPr>
            <a:lvl2pPr marL="914400" lvl="1" indent="-317500">
              <a:spcBef>
                <a:spcPts val="0"/>
              </a:spcBef>
              <a:spcAft>
                <a:spcPts val="0"/>
              </a:spcAft>
              <a:buClr>
                <a:schemeClr val="dk1"/>
              </a:buClr>
              <a:buSzPts val="1400"/>
              <a:buChar char="○"/>
              <a:defRPr>
                <a:solidFill>
                  <a:schemeClr val="dk1"/>
                </a:solidFill>
              </a:defRPr>
            </a:lvl2pPr>
            <a:lvl3pPr marL="1371600" lvl="2" indent="-317500">
              <a:spcBef>
                <a:spcPts val="0"/>
              </a:spcBef>
              <a:spcAft>
                <a:spcPts val="0"/>
              </a:spcAft>
              <a:buClr>
                <a:schemeClr val="dk1"/>
              </a:buClr>
              <a:buSzPts val="1400"/>
              <a:buChar char="■"/>
              <a:defRPr>
                <a:solidFill>
                  <a:schemeClr val="dk1"/>
                </a:solidFill>
              </a:defRPr>
            </a:lvl3pPr>
            <a:lvl4pPr marL="1828800" lvl="3" indent="-317500">
              <a:spcBef>
                <a:spcPts val="0"/>
              </a:spcBef>
              <a:spcAft>
                <a:spcPts val="0"/>
              </a:spcAft>
              <a:buClr>
                <a:schemeClr val="dk1"/>
              </a:buClr>
              <a:buSzPts val="1400"/>
              <a:buChar char="●"/>
              <a:defRPr>
                <a:solidFill>
                  <a:schemeClr val="dk1"/>
                </a:solidFill>
              </a:defRPr>
            </a:lvl4pPr>
            <a:lvl5pPr marL="2286000" lvl="4" indent="-317500">
              <a:spcBef>
                <a:spcPts val="0"/>
              </a:spcBef>
              <a:spcAft>
                <a:spcPts val="0"/>
              </a:spcAft>
              <a:buClr>
                <a:schemeClr val="dk1"/>
              </a:buClr>
              <a:buSzPts val="1400"/>
              <a:buChar char="○"/>
              <a:defRPr>
                <a:solidFill>
                  <a:schemeClr val="dk1"/>
                </a:solidFill>
              </a:defRPr>
            </a:lvl5pPr>
            <a:lvl6pPr marL="2743200" lvl="5" indent="-317500">
              <a:spcBef>
                <a:spcPts val="0"/>
              </a:spcBef>
              <a:spcAft>
                <a:spcPts val="0"/>
              </a:spcAft>
              <a:buClr>
                <a:schemeClr val="dk1"/>
              </a:buClr>
              <a:buSzPts val="1400"/>
              <a:buChar char="■"/>
              <a:defRPr>
                <a:solidFill>
                  <a:schemeClr val="dk1"/>
                </a:solidFill>
              </a:defRPr>
            </a:lvl6pPr>
            <a:lvl7pPr marL="3200400" lvl="6" indent="-317500">
              <a:spcBef>
                <a:spcPts val="0"/>
              </a:spcBef>
              <a:spcAft>
                <a:spcPts val="0"/>
              </a:spcAft>
              <a:buClr>
                <a:schemeClr val="dk1"/>
              </a:buClr>
              <a:buSzPts val="1400"/>
              <a:buChar char="●"/>
              <a:defRPr>
                <a:solidFill>
                  <a:schemeClr val="dk1"/>
                </a:solidFill>
              </a:defRPr>
            </a:lvl7pPr>
            <a:lvl8pPr marL="3657600" lvl="7" indent="-317500">
              <a:spcBef>
                <a:spcPts val="0"/>
              </a:spcBef>
              <a:spcAft>
                <a:spcPts val="0"/>
              </a:spcAft>
              <a:buClr>
                <a:schemeClr val="dk1"/>
              </a:buClr>
              <a:buSzPts val="1400"/>
              <a:buChar char="○"/>
              <a:defRPr>
                <a:solidFill>
                  <a:schemeClr val="dk1"/>
                </a:solidFill>
              </a:defRPr>
            </a:lvl8pPr>
            <a:lvl9pPr marL="4114800" lvl="8" indent="-317500">
              <a:spcBef>
                <a:spcPts val="0"/>
              </a:spcBef>
              <a:spcAft>
                <a:spcPts val="0"/>
              </a:spcAft>
              <a:buClr>
                <a:schemeClr val="dk1"/>
              </a:buClr>
              <a:buSzPts val="1400"/>
              <a:buChar char="■"/>
              <a:defRPr>
                <a:solidFill>
                  <a:schemeClr val="dk1"/>
                </a:solidFill>
              </a:defRPr>
            </a:lvl9pPr>
          </a:lstStyle>
          <a:p>
            <a:endParaRPr/>
          </a:p>
        </p:txBody>
      </p:sp>
      <p:sp>
        <p:nvSpPr>
          <p:cNvPr id="59" name="Google Shape;59;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pic>
        <p:nvPicPr>
          <p:cNvPr id="60" name="Google Shape;60;p9"/>
          <p:cNvPicPr preferRelativeResize="0"/>
          <p:nvPr/>
        </p:nvPicPr>
        <p:blipFill>
          <a:blip r:embed="rId2">
            <a:alphaModFix/>
          </a:blip>
          <a:stretch>
            <a:fillRect/>
          </a:stretch>
        </p:blipFill>
        <p:spPr>
          <a:xfrm>
            <a:off x="8144346" y="105685"/>
            <a:ext cx="876800" cy="1150797"/>
          </a:xfrm>
          <a:prstGeom prst="rect">
            <a:avLst/>
          </a:prstGeom>
          <a:noFill/>
          <a:ln>
            <a:noFill/>
          </a:ln>
        </p:spPr>
      </p:pic>
      <p:pic>
        <p:nvPicPr>
          <p:cNvPr id="61" name="Google Shape;61;p9"/>
          <p:cNvPicPr preferRelativeResize="0"/>
          <p:nvPr/>
        </p:nvPicPr>
        <p:blipFill>
          <a:blip r:embed="rId3">
            <a:alphaModFix/>
          </a:blip>
          <a:stretch>
            <a:fillRect/>
          </a:stretch>
        </p:blipFill>
        <p:spPr>
          <a:xfrm>
            <a:off x="26437" y="27541"/>
            <a:ext cx="1851901" cy="425639"/>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2"/>
        <p:cNvGrpSpPr/>
        <p:nvPr/>
      </p:nvGrpSpPr>
      <p:grpSpPr>
        <a:xfrm>
          <a:off x="0" y="0"/>
          <a:ext cx="0" cy="0"/>
          <a:chOff x="0" y="0"/>
          <a:chExt cx="0" cy="0"/>
        </a:xfrm>
      </p:grpSpPr>
      <p:sp>
        <p:nvSpPr>
          <p:cNvPr id="63" name="Google Shape;63;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64" name="Google Shape;64;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0"/>
          <p:cNvPicPr preferRelativeResize="0"/>
          <p:nvPr/>
        </p:nvPicPr>
        <p:blipFill>
          <a:blip r:embed="rId2">
            <a:alphaModFix/>
          </a:blip>
          <a:stretch>
            <a:fillRect/>
          </a:stretch>
        </p:blipFill>
        <p:spPr>
          <a:xfrm>
            <a:off x="8144346" y="105685"/>
            <a:ext cx="876800" cy="1150797"/>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dark-2">
    <p:bg>
      <p:bgPr>
        <a:blipFill>
          <a:blip r:embed="rId16">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lt2"/>
                </a:solidFill>
              </a:defRPr>
            </a:lvl1pPr>
            <a:lvl2pPr lvl="1" algn="r">
              <a:buNone/>
              <a:defRPr sz="1000">
                <a:solidFill>
                  <a:schemeClr val="lt2"/>
                </a:solidFill>
              </a:defRPr>
            </a:lvl2pPr>
            <a:lvl3pPr lvl="2" algn="r">
              <a:buNone/>
              <a:defRPr sz="1000">
                <a:solidFill>
                  <a:schemeClr val="lt2"/>
                </a:solidFill>
              </a:defRPr>
            </a:lvl3pPr>
            <a:lvl4pPr lvl="3" algn="r">
              <a:buNone/>
              <a:defRPr sz="1000">
                <a:solidFill>
                  <a:schemeClr val="lt2"/>
                </a:solidFill>
              </a:defRPr>
            </a:lvl4pPr>
            <a:lvl5pPr lvl="4" algn="r">
              <a:buNone/>
              <a:defRPr sz="1000">
                <a:solidFill>
                  <a:schemeClr val="lt2"/>
                </a:solidFill>
              </a:defRPr>
            </a:lvl5pPr>
            <a:lvl6pPr lvl="5" algn="r">
              <a:buNone/>
              <a:defRPr sz="1000">
                <a:solidFill>
                  <a:schemeClr val="lt2"/>
                </a:solidFill>
              </a:defRPr>
            </a:lvl6pPr>
            <a:lvl7pPr lvl="6" algn="r">
              <a:buNone/>
              <a:defRPr sz="1000">
                <a:solidFill>
                  <a:schemeClr val="lt2"/>
                </a:solidFill>
              </a:defRPr>
            </a:lvl7pPr>
            <a:lvl8pPr lvl="7" algn="r">
              <a:buNone/>
              <a:defRPr sz="1000">
                <a:solidFill>
                  <a:schemeClr val="lt2"/>
                </a:solidFill>
              </a:defRPr>
            </a:lvl8pPr>
            <a:lvl9pPr lvl="8" algn="r">
              <a:buNone/>
              <a:defRPr sz="1000">
                <a:solidFill>
                  <a:schemeClr val="lt2"/>
                </a:solidFill>
              </a:defRPr>
            </a:lvl9pPr>
          </a:lstStyle>
          <a:p>
            <a:pPr marL="0" lvl="0" indent="0" algn="r" rtl="0">
              <a:spcBef>
                <a:spcPts val="0"/>
              </a:spcBef>
              <a:spcAft>
                <a:spcPts val="0"/>
              </a:spcAft>
              <a:buNone/>
            </a:pPr>
            <a:fld id="{00000000-1234-1234-1234-123412341234}" type="slidenum">
              <a:rPr lang="en"/>
              <a:t>‹#›</a:t>
            </a:fld>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rtl="0">
              <a:lnSpc>
                <a:spcPct val="115000"/>
              </a:lnSpc>
              <a:spcBef>
                <a:spcPts val="0"/>
              </a:spcBef>
              <a:spcAft>
                <a:spcPts val="0"/>
              </a:spcAft>
              <a:buClr>
                <a:srgbClr val="FAF7E1"/>
              </a:buClr>
              <a:buSzPts val="1800"/>
              <a:buFont typeface="Montserrat"/>
              <a:buChar char="●"/>
              <a:defRPr sz="1800">
                <a:solidFill>
                  <a:srgbClr val="FAF7E1"/>
                </a:solidFill>
                <a:latin typeface="Montserrat"/>
                <a:ea typeface="Montserrat"/>
                <a:cs typeface="Montserrat"/>
                <a:sym typeface="Montserrat"/>
              </a:defRPr>
            </a:lvl1pPr>
            <a:lvl2pPr marL="914400" lvl="1" indent="-317500" rtl="0">
              <a:lnSpc>
                <a:spcPct val="115000"/>
              </a:lnSpc>
              <a:spcBef>
                <a:spcPts val="0"/>
              </a:spcBef>
              <a:spcAft>
                <a:spcPts val="0"/>
              </a:spcAft>
              <a:buClr>
                <a:srgbClr val="FAF7E1"/>
              </a:buClr>
              <a:buSzPts val="1400"/>
              <a:buFont typeface="Montserrat"/>
              <a:buChar char="○"/>
              <a:defRPr>
                <a:solidFill>
                  <a:srgbClr val="FAF7E1"/>
                </a:solidFill>
                <a:latin typeface="Montserrat"/>
                <a:ea typeface="Montserrat"/>
                <a:cs typeface="Montserrat"/>
                <a:sym typeface="Montserrat"/>
              </a:defRPr>
            </a:lvl2pPr>
            <a:lvl3pPr marL="1371600" lvl="2" indent="-317500" rtl="0">
              <a:lnSpc>
                <a:spcPct val="115000"/>
              </a:lnSpc>
              <a:spcBef>
                <a:spcPts val="0"/>
              </a:spcBef>
              <a:spcAft>
                <a:spcPts val="0"/>
              </a:spcAft>
              <a:buClr>
                <a:srgbClr val="FAF7E1"/>
              </a:buClr>
              <a:buSzPts val="1400"/>
              <a:buFont typeface="Montserrat"/>
              <a:buChar char="■"/>
              <a:defRPr>
                <a:solidFill>
                  <a:srgbClr val="FAF7E1"/>
                </a:solidFill>
                <a:latin typeface="Montserrat"/>
                <a:ea typeface="Montserrat"/>
                <a:cs typeface="Montserrat"/>
                <a:sym typeface="Montserrat"/>
              </a:defRPr>
            </a:lvl3pPr>
            <a:lvl4pPr marL="1828800" lvl="3" indent="-317500" rtl="0">
              <a:lnSpc>
                <a:spcPct val="115000"/>
              </a:lnSpc>
              <a:spcBef>
                <a:spcPts val="0"/>
              </a:spcBef>
              <a:spcAft>
                <a:spcPts val="0"/>
              </a:spcAft>
              <a:buClr>
                <a:srgbClr val="FAF7E1"/>
              </a:buClr>
              <a:buSzPts val="1400"/>
              <a:buFont typeface="Montserrat"/>
              <a:buChar char="●"/>
              <a:defRPr>
                <a:solidFill>
                  <a:srgbClr val="FAF7E1"/>
                </a:solidFill>
                <a:latin typeface="Montserrat"/>
                <a:ea typeface="Montserrat"/>
                <a:cs typeface="Montserrat"/>
                <a:sym typeface="Montserrat"/>
              </a:defRPr>
            </a:lvl4pPr>
            <a:lvl5pPr marL="2286000" lvl="4" indent="-317500" rtl="0">
              <a:lnSpc>
                <a:spcPct val="115000"/>
              </a:lnSpc>
              <a:spcBef>
                <a:spcPts val="0"/>
              </a:spcBef>
              <a:spcAft>
                <a:spcPts val="0"/>
              </a:spcAft>
              <a:buClr>
                <a:srgbClr val="FAF7E1"/>
              </a:buClr>
              <a:buSzPts val="1400"/>
              <a:buFont typeface="Montserrat"/>
              <a:buChar char="○"/>
              <a:defRPr>
                <a:solidFill>
                  <a:srgbClr val="FAF7E1"/>
                </a:solidFill>
                <a:latin typeface="Montserrat"/>
                <a:ea typeface="Montserrat"/>
                <a:cs typeface="Montserrat"/>
                <a:sym typeface="Montserrat"/>
              </a:defRPr>
            </a:lvl5pPr>
            <a:lvl6pPr marL="2743200" lvl="5" indent="-317500" rtl="0">
              <a:lnSpc>
                <a:spcPct val="115000"/>
              </a:lnSpc>
              <a:spcBef>
                <a:spcPts val="0"/>
              </a:spcBef>
              <a:spcAft>
                <a:spcPts val="0"/>
              </a:spcAft>
              <a:buClr>
                <a:srgbClr val="FAF7E1"/>
              </a:buClr>
              <a:buSzPts val="1400"/>
              <a:buFont typeface="Montserrat"/>
              <a:buChar char="■"/>
              <a:defRPr>
                <a:solidFill>
                  <a:srgbClr val="FAF7E1"/>
                </a:solidFill>
                <a:latin typeface="Montserrat"/>
                <a:ea typeface="Montserrat"/>
                <a:cs typeface="Montserrat"/>
                <a:sym typeface="Montserrat"/>
              </a:defRPr>
            </a:lvl6pPr>
            <a:lvl7pPr marL="3200400" lvl="6" indent="-317500" rtl="0">
              <a:lnSpc>
                <a:spcPct val="115000"/>
              </a:lnSpc>
              <a:spcBef>
                <a:spcPts val="0"/>
              </a:spcBef>
              <a:spcAft>
                <a:spcPts val="0"/>
              </a:spcAft>
              <a:buClr>
                <a:srgbClr val="FAF7E1"/>
              </a:buClr>
              <a:buSzPts val="1400"/>
              <a:buFont typeface="Montserrat"/>
              <a:buChar char="●"/>
              <a:defRPr>
                <a:solidFill>
                  <a:srgbClr val="FAF7E1"/>
                </a:solidFill>
                <a:latin typeface="Montserrat"/>
                <a:ea typeface="Montserrat"/>
                <a:cs typeface="Montserrat"/>
                <a:sym typeface="Montserrat"/>
              </a:defRPr>
            </a:lvl7pPr>
            <a:lvl8pPr marL="3657600" lvl="7" indent="-317500" rtl="0">
              <a:lnSpc>
                <a:spcPct val="115000"/>
              </a:lnSpc>
              <a:spcBef>
                <a:spcPts val="0"/>
              </a:spcBef>
              <a:spcAft>
                <a:spcPts val="0"/>
              </a:spcAft>
              <a:buClr>
                <a:srgbClr val="FAF7E1"/>
              </a:buClr>
              <a:buSzPts val="1400"/>
              <a:buFont typeface="Montserrat"/>
              <a:buChar char="○"/>
              <a:defRPr>
                <a:solidFill>
                  <a:srgbClr val="FAF7E1"/>
                </a:solidFill>
                <a:latin typeface="Montserrat"/>
                <a:ea typeface="Montserrat"/>
                <a:cs typeface="Montserrat"/>
                <a:sym typeface="Montserrat"/>
              </a:defRPr>
            </a:lvl8pPr>
            <a:lvl9pPr marL="4114800" lvl="8" indent="-317500" rtl="0">
              <a:lnSpc>
                <a:spcPct val="115000"/>
              </a:lnSpc>
              <a:spcBef>
                <a:spcPts val="0"/>
              </a:spcBef>
              <a:spcAft>
                <a:spcPts val="0"/>
              </a:spcAft>
              <a:buClr>
                <a:srgbClr val="FAF7E1"/>
              </a:buClr>
              <a:buSzPts val="1400"/>
              <a:buFont typeface="Montserrat"/>
              <a:buChar char="■"/>
              <a:defRPr>
                <a:solidFill>
                  <a:srgbClr val="FAF7E1"/>
                </a:solidFill>
                <a:latin typeface="Montserrat"/>
                <a:ea typeface="Montserrat"/>
                <a:cs typeface="Montserrat"/>
                <a:sym typeface="Montserrat"/>
              </a:defRPr>
            </a:lvl9pPr>
          </a:lstStyle>
          <a:p>
            <a:endParaRPr/>
          </a:p>
        </p:txBody>
      </p:sp>
      <p:sp>
        <p:nvSpPr>
          <p:cNvPr id="8" name="Google Shape;8;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rtl="0">
              <a:spcBef>
                <a:spcPts val="0"/>
              </a:spcBef>
              <a:spcAft>
                <a:spcPts val="0"/>
              </a:spcAft>
              <a:buClr>
                <a:srgbClr val="FFE599"/>
              </a:buClr>
              <a:buSzPts val="2800"/>
              <a:buFont typeface="Montserrat SemiBold"/>
              <a:buNone/>
              <a:defRPr sz="2800">
                <a:solidFill>
                  <a:srgbClr val="FFE599"/>
                </a:solidFill>
                <a:latin typeface="Montserrat SemiBold"/>
                <a:ea typeface="Montserrat SemiBold"/>
                <a:cs typeface="Montserrat SemiBold"/>
                <a:sym typeface="Montserrat SemiBold"/>
              </a:defRPr>
            </a:lvl1pPr>
            <a:lvl2pPr lvl="1"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8.png"/><Relationship Id="rId7" Type="http://schemas.openxmlformats.org/officeDocument/2006/relationships/image" Target="../media/image31.png"/><Relationship Id="rId12"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18.png"/><Relationship Id="rId9"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jpg"/><Relationship Id="rId7"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hyperlink" Target="https://github.com/nasa/Transform-to-Open-Science" TargetMode="Externa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39.gif"/><Relationship Id="rId2" Type="http://schemas.openxmlformats.org/officeDocument/2006/relationships/notesSlide" Target="../notesSlides/notesSlide16.xml"/><Relationship Id="rId1" Type="http://schemas.openxmlformats.org/officeDocument/2006/relationships/slideLayout" Target="../slideLayouts/slideLayout14.xml"/><Relationship Id="rId5" Type="http://schemas.openxmlformats.org/officeDocument/2006/relationships/image" Target="../media/image8.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image" Target="../media/image2.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11.jp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8.png"/><Relationship Id="rId7"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8.png"/><Relationship Id="rId7"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16"/>
          <p:cNvSpPr/>
          <p:nvPr/>
        </p:nvSpPr>
        <p:spPr>
          <a:xfrm>
            <a:off x="1882025" y="3035750"/>
            <a:ext cx="343200" cy="168600"/>
          </a:xfrm>
          <a:prstGeom prst="rect">
            <a:avLst/>
          </a:prstGeom>
          <a:solidFill>
            <a:srgbClr val="001D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10" name="Google Shape;210;p16"/>
          <p:cNvPicPr preferRelativeResize="0"/>
          <p:nvPr/>
        </p:nvPicPr>
        <p:blipFill>
          <a:blip r:embed="rId3">
            <a:alphaModFix/>
          </a:blip>
          <a:stretch>
            <a:fillRect/>
          </a:stretch>
        </p:blipFill>
        <p:spPr>
          <a:xfrm>
            <a:off x="2767413" y="83977"/>
            <a:ext cx="1463040" cy="1920241"/>
          </a:xfrm>
          <a:prstGeom prst="rect">
            <a:avLst/>
          </a:prstGeom>
          <a:noFill/>
          <a:ln>
            <a:noFill/>
          </a:ln>
        </p:spPr>
      </p:pic>
      <p:pic>
        <p:nvPicPr>
          <p:cNvPr id="211" name="Google Shape;211;p16"/>
          <p:cNvPicPr preferRelativeResize="0"/>
          <p:nvPr/>
        </p:nvPicPr>
        <p:blipFill>
          <a:blip r:embed="rId4">
            <a:alphaModFix/>
          </a:blip>
          <a:stretch>
            <a:fillRect/>
          </a:stretch>
        </p:blipFill>
        <p:spPr>
          <a:xfrm>
            <a:off x="4822448" y="82292"/>
            <a:ext cx="1463040" cy="1923610"/>
          </a:xfrm>
          <a:prstGeom prst="rect">
            <a:avLst/>
          </a:prstGeom>
          <a:noFill/>
          <a:ln>
            <a:noFill/>
          </a:ln>
        </p:spPr>
      </p:pic>
      <p:pic>
        <p:nvPicPr>
          <p:cNvPr id="212" name="Google Shape;212;p16"/>
          <p:cNvPicPr preferRelativeResize="0"/>
          <p:nvPr/>
        </p:nvPicPr>
        <p:blipFill>
          <a:blip r:embed="rId5">
            <a:alphaModFix/>
          </a:blip>
          <a:stretch>
            <a:fillRect/>
          </a:stretch>
        </p:blipFill>
        <p:spPr>
          <a:xfrm>
            <a:off x="712393" y="82300"/>
            <a:ext cx="1463040" cy="1923610"/>
          </a:xfrm>
          <a:prstGeom prst="rect">
            <a:avLst/>
          </a:prstGeom>
          <a:noFill/>
          <a:ln>
            <a:noFill/>
          </a:ln>
        </p:spPr>
      </p:pic>
      <p:pic>
        <p:nvPicPr>
          <p:cNvPr id="213" name="Google Shape;213;p16"/>
          <p:cNvPicPr preferRelativeResize="0"/>
          <p:nvPr/>
        </p:nvPicPr>
        <p:blipFill>
          <a:blip r:embed="rId6">
            <a:alphaModFix/>
          </a:blip>
          <a:stretch>
            <a:fillRect/>
          </a:stretch>
        </p:blipFill>
        <p:spPr>
          <a:xfrm>
            <a:off x="6933150" y="83975"/>
            <a:ext cx="1463040" cy="1920241"/>
          </a:xfrm>
          <a:prstGeom prst="rect">
            <a:avLst/>
          </a:prstGeom>
          <a:noFill/>
          <a:ln>
            <a:noFill/>
          </a:ln>
        </p:spPr>
      </p:pic>
      <p:pic>
        <p:nvPicPr>
          <p:cNvPr id="214" name="Google Shape;214;p16"/>
          <p:cNvPicPr preferRelativeResize="0"/>
          <p:nvPr/>
        </p:nvPicPr>
        <p:blipFill>
          <a:blip r:embed="rId7">
            <a:alphaModFix/>
          </a:blip>
          <a:stretch>
            <a:fillRect/>
          </a:stretch>
        </p:blipFill>
        <p:spPr>
          <a:xfrm>
            <a:off x="-4" y="4999296"/>
            <a:ext cx="412075" cy="144200"/>
          </a:xfrm>
          <a:prstGeom prst="rect">
            <a:avLst/>
          </a:prstGeom>
          <a:noFill/>
          <a:ln>
            <a:noFill/>
          </a:ln>
        </p:spPr>
      </p:pic>
      <p:pic>
        <p:nvPicPr>
          <p:cNvPr id="215" name="Google Shape;215;p16"/>
          <p:cNvPicPr preferRelativeResize="0"/>
          <p:nvPr/>
        </p:nvPicPr>
        <p:blipFill>
          <a:blip r:embed="rId8">
            <a:alphaModFix/>
          </a:blip>
          <a:stretch>
            <a:fillRect/>
          </a:stretch>
        </p:blipFill>
        <p:spPr>
          <a:xfrm>
            <a:off x="611350" y="2029050"/>
            <a:ext cx="8075449" cy="1856075"/>
          </a:xfrm>
          <a:prstGeom prst="rect">
            <a:avLst/>
          </a:prstGeom>
          <a:noFill/>
          <a:ln>
            <a:noFill/>
          </a:ln>
        </p:spPr>
      </p:pic>
      <p:sp>
        <p:nvSpPr>
          <p:cNvPr id="216" name="Google Shape;216;p16"/>
          <p:cNvSpPr/>
          <p:nvPr/>
        </p:nvSpPr>
        <p:spPr>
          <a:xfrm>
            <a:off x="2034425" y="4178750"/>
            <a:ext cx="343200" cy="168600"/>
          </a:xfrm>
          <a:prstGeom prst="rect">
            <a:avLst/>
          </a:prstGeom>
          <a:solidFill>
            <a:srgbClr val="001D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16"/>
          <p:cNvSpPr/>
          <p:nvPr/>
        </p:nvSpPr>
        <p:spPr>
          <a:xfrm>
            <a:off x="6530225" y="4705908"/>
            <a:ext cx="343200" cy="168600"/>
          </a:xfrm>
          <a:prstGeom prst="rect">
            <a:avLst/>
          </a:prstGeom>
          <a:solidFill>
            <a:srgbClr val="001D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16"/>
          <p:cNvSpPr/>
          <p:nvPr/>
        </p:nvSpPr>
        <p:spPr>
          <a:xfrm>
            <a:off x="7513925" y="2263891"/>
            <a:ext cx="274800" cy="95700"/>
          </a:xfrm>
          <a:prstGeom prst="rect">
            <a:avLst/>
          </a:prstGeom>
          <a:solidFill>
            <a:srgbClr val="001D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16"/>
          <p:cNvSpPr txBox="1"/>
          <p:nvPr/>
        </p:nvSpPr>
        <p:spPr>
          <a:xfrm>
            <a:off x="1408475" y="3959375"/>
            <a:ext cx="2990400" cy="1154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900">
                <a:solidFill>
                  <a:schemeClr val="lt2"/>
                </a:solidFill>
                <a:latin typeface="Montserrat"/>
                <a:ea typeface="Montserrat"/>
                <a:cs typeface="Montserrat"/>
                <a:sym typeface="Montserrat"/>
              </a:rPr>
              <a:t>Dr. Chelle Gentemann, Science Lead</a:t>
            </a:r>
            <a:endParaRPr sz="900">
              <a:solidFill>
                <a:schemeClr val="lt2"/>
              </a:solidFill>
              <a:latin typeface="Montserrat"/>
              <a:ea typeface="Montserrat"/>
              <a:cs typeface="Montserrat"/>
              <a:sym typeface="Montserrat"/>
            </a:endParaRPr>
          </a:p>
          <a:p>
            <a:pPr marL="0" lvl="0" indent="0" algn="l" rtl="0">
              <a:spcBef>
                <a:spcPts val="0"/>
              </a:spcBef>
              <a:spcAft>
                <a:spcPts val="0"/>
              </a:spcAft>
              <a:buNone/>
            </a:pPr>
            <a:r>
              <a:rPr lang="en" sz="900">
                <a:solidFill>
                  <a:schemeClr val="lt2"/>
                </a:solidFill>
                <a:latin typeface="Montserrat"/>
                <a:ea typeface="Montserrat"/>
                <a:cs typeface="Montserrat"/>
                <a:sym typeface="Montserrat"/>
              </a:rPr>
              <a:t>Yvonne Ivey, Project Manager</a:t>
            </a:r>
            <a:endParaRPr sz="900">
              <a:solidFill>
                <a:schemeClr val="lt2"/>
              </a:solidFill>
              <a:latin typeface="Montserrat"/>
              <a:ea typeface="Montserrat"/>
              <a:cs typeface="Montserrat"/>
              <a:sym typeface="Montserrat"/>
            </a:endParaRPr>
          </a:p>
          <a:p>
            <a:pPr marL="0" lvl="0" indent="0" algn="l" rtl="0">
              <a:spcBef>
                <a:spcPts val="0"/>
              </a:spcBef>
              <a:spcAft>
                <a:spcPts val="0"/>
              </a:spcAft>
              <a:buNone/>
            </a:pPr>
            <a:r>
              <a:rPr lang="en" sz="900">
                <a:solidFill>
                  <a:schemeClr val="lt2"/>
                </a:solidFill>
                <a:latin typeface="Montserrat"/>
                <a:ea typeface="Montserrat"/>
                <a:cs typeface="Montserrat"/>
                <a:sym typeface="Montserrat"/>
              </a:rPr>
              <a:t>Cyndi Hall, Community Coordinator</a:t>
            </a:r>
            <a:endParaRPr sz="900">
              <a:solidFill>
                <a:schemeClr val="lt2"/>
              </a:solidFill>
              <a:latin typeface="Montserrat"/>
              <a:ea typeface="Montserrat"/>
              <a:cs typeface="Montserrat"/>
              <a:sym typeface="Montserrat"/>
            </a:endParaRPr>
          </a:p>
          <a:p>
            <a:pPr marL="0" lvl="0" indent="0" algn="l" rtl="0">
              <a:spcBef>
                <a:spcPts val="0"/>
              </a:spcBef>
              <a:spcAft>
                <a:spcPts val="0"/>
              </a:spcAft>
              <a:buNone/>
            </a:pPr>
            <a:r>
              <a:rPr lang="en" sz="900">
                <a:solidFill>
                  <a:schemeClr val="lt2"/>
                </a:solidFill>
                <a:latin typeface="Montserrat"/>
                <a:ea typeface="Montserrat"/>
                <a:cs typeface="Montserrat"/>
                <a:sym typeface="Montserrat"/>
              </a:rPr>
              <a:t>Isabella Martinez, Curriculum Coordinator</a:t>
            </a:r>
            <a:endParaRPr sz="900">
              <a:solidFill>
                <a:schemeClr val="lt2"/>
              </a:solidFill>
              <a:latin typeface="Montserrat"/>
              <a:ea typeface="Montserrat"/>
              <a:cs typeface="Montserrat"/>
              <a:sym typeface="Montserrat"/>
            </a:endParaRPr>
          </a:p>
          <a:p>
            <a:pPr marL="0" lvl="0" indent="0" algn="l" rtl="0">
              <a:spcBef>
                <a:spcPts val="0"/>
              </a:spcBef>
              <a:spcAft>
                <a:spcPts val="0"/>
              </a:spcAft>
              <a:buNone/>
            </a:pPr>
            <a:r>
              <a:rPr lang="en" sz="900">
                <a:solidFill>
                  <a:schemeClr val="lt2"/>
                </a:solidFill>
                <a:latin typeface="Montserrat"/>
                <a:ea typeface="Montserrat"/>
                <a:cs typeface="Montserrat"/>
                <a:sym typeface="Montserrat"/>
              </a:rPr>
              <a:t>Karla Mastracchio, Communication Strategy </a:t>
            </a:r>
            <a:endParaRPr sz="900">
              <a:solidFill>
                <a:schemeClr val="lt2"/>
              </a:solidFill>
              <a:latin typeface="Montserrat"/>
              <a:ea typeface="Montserrat"/>
              <a:cs typeface="Montserrat"/>
              <a:sym typeface="Montserrat"/>
            </a:endParaRPr>
          </a:p>
          <a:p>
            <a:pPr marL="0" lvl="0" indent="0" algn="l" rtl="0">
              <a:spcBef>
                <a:spcPts val="0"/>
              </a:spcBef>
              <a:spcAft>
                <a:spcPts val="0"/>
              </a:spcAft>
              <a:buNone/>
            </a:pPr>
            <a:r>
              <a:rPr lang="en" sz="900">
                <a:solidFill>
                  <a:schemeClr val="lt2"/>
                </a:solidFill>
                <a:latin typeface="Montserrat"/>
                <a:ea typeface="Montserrat"/>
                <a:cs typeface="Montserrat"/>
                <a:sym typeface="Montserrat"/>
              </a:rPr>
              <a:t>Yaitza Luna-Cruz, Science Coordinator</a:t>
            </a:r>
            <a:endParaRPr sz="900">
              <a:solidFill>
                <a:schemeClr val="lt2"/>
              </a:solidFill>
              <a:latin typeface="Montserrat"/>
              <a:ea typeface="Montserrat"/>
              <a:cs typeface="Montserrat"/>
              <a:sym typeface="Montserrat"/>
            </a:endParaRPr>
          </a:p>
          <a:p>
            <a:pPr marL="0" lvl="0" indent="0" algn="l" rtl="0">
              <a:spcBef>
                <a:spcPts val="0"/>
              </a:spcBef>
              <a:spcAft>
                <a:spcPts val="0"/>
              </a:spcAft>
              <a:buNone/>
            </a:pPr>
            <a:r>
              <a:rPr lang="en" sz="900">
                <a:solidFill>
                  <a:schemeClr val="lt2"/>
                </a:solidFill>
                <a:latin typeface="Montserrat"/>
                <a:ea typeface="Montserrat"/>
                <a:cs typeface="Montserrat"/>
                <a:sym typeface="Montserrat"/>
              </a:rPr>
              <a:t>Elena Steponaitis, Science Advisor</a:t>
            </a:r>
            <a:endParaRPr sz="900">
              <a:solidFill>
                <a:schemeClr val="lt2"/>
              </a:solidFill>
              <a:latin typeface="Montserrat"/>
              <a:ea typeface="Montserrat"/>
              <a:cs typeface="Montserrat"/>
              <a:sym typeface="Montserrat"/>
            </a:endParaRPr>
          </a:p>
        </p:txBody>
      </p:sp>
      <p:sp>
        <p:nvSpPr>
          <p:cNvPr id="220" name="Google Shape;220;p16"/>
          <p:cNvSpPr txBox="1"/>
          <p:nvPr/>
        </p:nvSpPr>
        <p:spPr>
          <a:xfrm>
            <a:off x="4151675" y="4514225"/>
            <a:ext cx="3531000" cy="600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900">
                <a:solidFill>
                  <a:schemeClr val="lt2"/>
                </a:solidFill>
                <a:latin typeface="Montserrat"/>
                <a:ea typeface="Montserrat"/>
                <a:cs typeface="Montserrat"/>
                <a:sym typeface="Montserrat"/>
              </a:rPr>
              <a:t>Kevin Murphy, Chief Science Data Officer SMD</a:t>
            </a:r>
            <a:endParaRPr sz="900">
              <a:solidFill>
                <a:schemeClr val="lt2"/>
              </a:solidFill>
              <a:latin typeface="Montserrat"/>
              <a:ea typeface="Montserrat"/>
              <a:cs typeface="Montserrat"/>
              <a:sym typeface="Montserrat"/>
            </a:endParaRPr>
          </a:p>
          <a:p>
            <a:pPr marL="0" lvl="0" indent="0" algn="l" rtl="0">
              <a:spcBef>
                <a:spcPts val="0"/>
              </a:spcBef>
              <a:spcAft>
                <a:spcPts val="0"/>
              </a:spcAft>
              <a:buNone/>
            </a:pPr>
            <a:r>
              <a:rPr lang="en" sz="900">
                <a:solidFill>
                  <a:schemeClr val="lt2"/>
                </a:solidFill>
                <a:latin typeface="Montserrat"/>
                <a:ea typeface="Montserrat"/>
                <a:cs typeface="Montserrat"/>
                <a:sym typeface="Montserrat"/>
              </a:rPr>
              <a:t>Katie Baynes, Deputy Chief Science Data Officer SMD</a:t>
            </a:r>
            <a:endParaRPr sz="900">
              <a:solidFill>
                <a:schemeClr val="lt2"/>
              </a:solidFill>
              <a:latin typeface="Montserrat"/>
              <a:ea typeface="Montserrat"/>
              <a:cs typeface="Montserrat"/>
              <a:sym typeface="Montserrat"/>
            </a:endParaRPr>
          </a:p>
          <a:p>
            <a:pPr marL="0" lvl="0" indent="0" algn="l" rtl="0">
              <a:spcBef>
                <a:spcPts val="0"/>
              </a:spcBef>
              <a:spcAft>
                <a:spcPts val="0"/>
              </a:spcAft>
              <a:buNone/>
            </a:pPr>
            <a:r>
              <a:rPr lang="en" sz="900">
                <a:solidFill>
                  <a:schemeClr val="lt2"/>
                </a:solidFill>
                <a:latin typeface="Montserrat"/>
                <a:ea typeface="Montserrat"/>
                <a:cs typeface="Montserrat"/>
                <a:sym typeface="Montserrat"/>
              </a:rPr>
              <a:t>Dr. Steve Crawford, Science Data Officer SMD</a:t>
            </a:r>
            <a:endParaRPr sz="900">
              <a:solidFill>
                <a:schemeClr val="lt2"/>
              </a:solidFill>
              <a:latin typeface="Montserrat"/>
              <a:ea typeface="Montserrat"/>
              <a:cs typeface="Montserrat"/>
              <a:sym typeface="Montserrat"/>
            </a:endParaRPr>
          </a:p>
        </p:txBody>
      </p:sp>
      <p:sp>
        <p:nvSpPr>
          <p:cNvPr id="221" name="Google Shape;221;p16"/>
          <p:cNvSpPr txBox="1"/>
          <p:nvPr/>
        </p:nvSpPr>
        <p:spPr>
          <a:xfrm>
            <a:off x="7090775" y="3966350"/>
            <a:ext cx="18891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b="1">
                <a:solidFill>
                  <a:schemeClr val="lt2"/>
                </a:solidFill>
                <a:latin typeface="Montserrat"/>
                <a:ea typeface="Montserrat"/>
                <a:cs typeface="Montserrat"/>
                <a:sym typeface="Montserrat"/>
              </a:rPr>
              <a:t>24 February 2022</a:t>
            </a:r>
            <a:endParaRPr sz="1200" b="1">
              <a:solidFill>
                <a:schemeClr val="lt2"/>
              </a:solidFill>
              <a:latin typeface="Montserrat"/>
              <a:ea typeface="Montserrat"/>
              <a:cs typeface="Montserrat"/>
              <a:sym typeface="Montserrat"/>
            </a:endParaRPr>
          </a:p>
        </p:txBody>
      </p:sp>
      <p:pic>
        <p:nvPicPr>
          <p:cNvPr id="222" name="Google Shape;222;p16"/>
          <p:cNvPicPr preferRelativeResize="0"/>
          <p:nvPr/>
        </p:nvPicPr>
        <p:blipFill>
          <a:blip r:embed="rId9">
            <a:alphaModFix/>
          </a:blip>
          <a:stretch>
            <a:fillRect/>
          </a:stretch>
        </p:blipFill>
        <p:spPr>
          <a:xfrm>
            <a:off x="0" y="3741329"/>
            <a:ext cx="1573501" cy="131640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25"/>
          <p:cNvSpPr/>
          <p:nvPr/>
        </p:nvSpPr>
        <p:spPr>
          <a:xfrm>
            <a:off x="5679001" y="2828800"/>
            <a:ext cx="1600800" cy="393600"/>
          </a:xfrm>
          <a:prstGeom prst="homePlate">
            <a:avLst>
              <a:gd name="adj" fmla="val 32030"/>
            </a:avLst>
          </a:prstGeom>
          <a:solidFill>
            <a:srgbClr val="155B54"/>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r>
              <a:rPr lang="en" sz="1000">
                <a:solidFill>
                  <a:schemeClr val="lt1"/>
                </a:solidFill>
                <a:latin typeface="Space Grotesk"/>
                <a:ea typeface="Space Grotesk"/>
                <a:cs typeface="Space Grotesk"/>
                <a:sym typeface="Space Grotesk"/>
              </a:rPr>
              <a:t>OPEN RESULTS</a:t>
            </a:r>
            <a:endParaRPr sz="1000">
              <a:solidFill>
                <a:schemeClr val="lt1"/>
              </a:solidFill>
              <a:latin typeface="Space Grotesk"/>
              <a:ea typeface="Space Grotesk"/>
              <a:cs typeface="Space Grotesk"/>
              <a:sym typeface="Space Grotesk"/>
            </a:endParaRPr>
          </a:p>
        </p:txBody>
      </p:sp>
      <p:sp>
        <p:nvSpPr>
          <p:cNvPr id="404" name="Google Shape;404;p25"/>
          <p:cNvSpPr/>
          <p:nvPr/>
        </p:nvSpPr>
        <p:spPr>
          <a:xfrm>
            <a:off x="4385850" y="2828800"/>
            <a:ext cx="1448700" cy="393600"/>
          </a:xfrm>
          <a:prstGeom prst="homePlate">
            <a:avLst>
              <a:gd name="adj" fmla="val 32030"/>
            </a:avLst>
          </a:prstGeom>
          <a:solidFill>
            <a:srgbClr val="1D7E74"/>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r>
              <a:rPr lang="en" sz="1000">
                <a:solidFill>
                  <a:schemeClr val="lt1"/>
                </a:solidFill>
                <a:latin typeface="Space Grotesk"/>
                <a:ea typeface="Space Grotesk"/>
                <a:cs typeface="Space Grotesk"/>
                <a:sym typeface="Space Grotesk"/>
              </a:rPr>
              <a:t>OPEN DATA</a:t>
            </a:r>
            <a:endParaRPr sz="1000">
              <a:solidFill>
                <a:schemeClr val="lt1"/>
              </a:solidFill>
              <a:latin typeface="Space Grotesk"/>
              <a:ea typeface="Space Grotesk"/>
              <a:cs typeface="Space Grotesk"/>
              <a:sym typeface="Space Grotesk"/>
            </a:endParaRPr>
          </a:p>
        </p:txBody>
      </p:sp>
      <p:sp>
        <p:nvSpPr>
          <p:cNvPr id="405" name="Google Shape;405;p25"/>
          <p:cNvSpPr txBox="1">
            <a:spLocks noGrp="1"/>
          </p:cNvSpPr>
          <p:nvPr>
            <p:ph type="title"/>
          </p:nvPr>
        </p:nvSpPr>
        <p:spPr>
          <a:xfrm>
            <a:off x="274325" y="571150"/>
            <a:ext cx="8520600" cy="57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000" b="1" i="1">
                <a:solidFill>
                  <a:srgbClr val="FFE599"/>
                </a:solidFill>
                <a:latin typeface="Helvetica Neue"/>
                <a:ea typeface="Helvetica Neue"/>
                <a:cs typeface="Helvetica Neue"/>
                <a:sym typeface="Helvetica Neue"/>
              </a:rPr>
              <a:t>Capacity Sharing - Resources: Open Science Curricula</a:t>
            </a:r>
            <a:endParaRPr sz="2000" b="1" i="1">
              <a:solidFill>
                <a:srgbClr val="FFE599"/>
              </a:solidFill>
              <a:latin typeface="Helvetica Neue"/>
              <a:ea typeface="Helvetica Neue"/>
              <a:cs typeface="Helvetica Neue"/>
              <a:sym typeface="Helvetica Neue"/>
            </a:endParaRPr>
          </a:p>
          <a:p>
            <a:pPr marL="0" lvl="0" indent="0" algn="l" rtl="0">
              <a:spcBef>
                <a:spcPts val="0"/>
              </a:spcBef>
              <a:spcAft>
                <a:spcPts val="0"/>
              </a:spcAft>
              <a:buSzPts val="891"/>
              <a:buNone/>
            </a:pPr>
            <a:r>
              <a:rPr lang="en" sz="2000" b="1" i="1">
                <a:solidFill>
                  <a:srgbClr val="FFE599"/>
                </a:solidFill>
                <a:latin typeface="Helvetica Neue"/>
                <a:ea typeface="Helvetica Neue"/>
                <a:cs typeface="Helvetica Neue"/>
                <a:sym typeface="Helvetica Neue"/>
              </a:rPr>
              <a:t>5 Modules Organized as a Scientific Workflow</a:t>
            </a:r>
            <a:endParaRPr sz="2000" b="1" i="1">
              <a:solidFill>
                <a:srgbClr val="FFE599"/>
              </a:solidFill>
              <a:latin typeface="Helvetica Neue"/>
              <a:ea typeface="Helvetica Neue"/>
              <a:cs typeface="Helvetica Neue"/>
              <a:sym typeface="Helvetica Neue"/>
            </a:endParaRPr>
          </a:p>
        </p:txBody>
      </p:sp>
      <p:sp>
        <p:nvSpPr>
          <p:cNvPr id="406" name="Google Shape;406;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10</a:t>
            </a:fld>
            <a:endParaRPr/>
          </a:p>
        </p:txBody>
      </p:sp>
      <p:sp>
        <p:nvSpPr>
          <p:cNvPr id="407" name="Google Shape;407;p25"/>
          <p:cNvSpPr/>
          <p:nvPr/>
        </p:nvSpPr>
        <p:spPr>
          <a:xfrm>
            <a:off x="2946101" y="2828800"/>
            <a:ext cx="1584900" cy="393600"/>
          </a:xfrm>
          <a:prstGeom prst="homePlate">
            <a:avLst>
              <a:gd name="adj" fmla="val 32030"/>
            </a:avLst>
          </a:prstGeom>
          <a:solidFill>
            <a:srgbClr val="249C90"/>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r>
              <a:rPr lang="en" sz="1000">
                <a:solidFill>
                  <a:schemeClr val="lt1"/>
                </a:solidFill>
                <a:latin typeface="Space Grotesk"/>
                <a:ea typeface="Space Grotesk"/>
                <a:cs typeface="Space Grotesk"/>
                <a:sym typeface="Space Grotesk"/>
              </a:rPr>
              <a:t>OPEN SOFTWARE</a:t>
            </a:r>
            <a:endParaRPr sz="1000">
              <a:solidFill>
                <a:schemeClr val="lt1"/>
              </a:solidFill>
              <a:latin typeface="Space Grotesk"/>
              <a:ea typeface="Space Grotesk"/>
              <a:cs typeface="Space Grotesk"/>
              <a:sym typeface="Space Grotesk"/>
            </a:endParaRPr>
          </a:p>
        </p:txBody>
      </p:sp>
      <p:sp>
        <p:nvSpPr>
          <p:cNvPr id="408" name="Google Shape;408;p25"/>
          <p:cNvSpPr/>
          <p:nvPr/>
        </p:nvSpPr>
        <p:spPr>
          <a:xfrm>
            <a:off x="1518575" y="2827175"/>
            <a:ext cx="1584900" cy="393600"/>
          </a:xfrm>
          <a:prstGeom prst="homePlate">
            <a:avLst>
              <a:gd name="adj" fmla="val 32030"/>
            </a:avLst>
          </a:prstGeom>
          <a:solidFill>
            <a:srgbClr val="33CCBD"/>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r>
              <a:rPr lang="en" sz="1000">
                <a:solidFill>
                  <a:schemeClr val="lt1"/>
                </a:solidFill>
                <a:latin typeface="Space Grotesk"/>
                <a:ea typeface="Space Grotesk"/>
                <a:cs typeface="Space Grotesk"/>
                <a:sym typeface="Space Grotesk"/>
              </a:rPr>
              <a:t>OPEN TOOLS &amp; RESOURCES</a:t>
            </a:r>
            <a:endParaRPr sz="1000">
              <a:solidFill>
                <a:schemeClr val="lt1"/>
              </a:solidFill>
              <a:latin typeface="Space Grotesk"/>
              <a:ea typeface="Space Grotesk"/>
              <a:cs typeface="Space Grotesk"/>
              <a:sym typeface="Space Grotesk"/>
            </a:endParaRPr>
          </a:p>
        </p:txBody>
      </p:sp>
      <p:sp>
        <p:nvSpPr>
          <p:cNvPr id="409" name="Google Shape;409;p25"/>
          <p:cNvSpPr/>
          <p:nvPr/>
        </p:nvSpPr>
        <p:spPr>
          <a:xfrm>
            <a:off x="81675" y="2827175"/>
            <a:ext cx="1584900" cy="393600"/>
          </a:xfrm>
          <a:prstGeom prst="homePlate">
            <a:avLst>
              <a:gd name="adj" fmla="val 32030"/>
            </a:avLst>
          </a:prstGeom>
          <a:solidFill>
            <a:srgbClr val="3FE7D7"/>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r>
              <a:rPr lang="en" sz="1000">
                <a:solidFill>
                  <a:schemeClr val="lt1"/>
                </a:solidFill>
                <a:latin typeface="Space Grotesk"/>
                <a:ea typeface="Space Grotesk"/>
                <a:cs typeface="Space Grotesk"/>
                <a:sym typeface="Space Grotesk"/>
              </a:rPr>
              <a:t>ETHOS OF OPEN SCIENCE</a:t>
            </a:r>
            <a:endParaRPr sz="1000">
              <a:solidFill>
                <a:schemeClr val="lt1"/>
              </a:solidFill>
              <a:latin typeface="Space Grotesk"/>
              <a:ea typeface="Space Grotesk"/>
              <a:cs typeface="Space Grotesk"/>
              <a:sym typeface="Space Grotesk"/>
            </a:endParaRPr>
          </a:p>
        </p:txBody>
      </p:sp>
      <p:cxnSp>
        <p:nvCxnSpPr>
          <p:cNvPr id="410" name="Google Shape;410;p25"/>
          <p:cNvCxnSpPr/>
          <p:nvPr/>
        </p:nvCxnSpPr>
        <p:spPr>
          <a:xfrm rot="10800000">
            <a:off x="418924" y="2353161"/>
            <a:ext cx="0" cy="498600"/>
          </a:xfrm>
          <a:prstGeom prst="straightConnector1">
            <a:avLst/>
          </a:prstGeom>
          <a:noFill/>
          <a:ln w="9525" cap="flat" cmpd="sng">
            <a:solidFill>
              <a:schemeClr val="lt2"/>
            </a:solidFill>
            <a:prstDash val="solid"/>
            <a:round/>
            <a:headEnd type="oval" w="med" len="med"/>
            <a:tailEnd type="oval" w="med" len="med"/>
          </a:ln>
        </p:spPr>
      </p:cxnSp>
      <p:sp>
        <p:nvSpPr>
          <p:cNvPr id="411" name="Google Shape;411;p25"/>
          <p:cNvSpPr txBox="1"/>
          <p:nvPr/>
        </p:nvSpPr>
        <p:spPr>
          <a:xfrm>
            <a:off x="135925" y="1795163"/>
            <a:ext cx="1853100" cy="533400"/>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None/>
            </a:pPr>
            <a:r>
              <a:rPr lang="en" sz="1100">
                <a:solidFill>
                  <a:srgbClr val="FEFADF"/>
                </a:solidFill>
                <a:latin typeface="Space Grotesk"/>
                <a:ea typeface="Space Grotesk"/>
                <a:cs typeface="Space Grotesk"/>
                <a:sym typeface="Space Grotesk"/>
              </a:rPr>
              <a:t>What is open science, why does it benefit me, and why does it benefit the greater scientific community?</a:t>
            </a:r>
            <a:endParaRPr sz="1100">
              <a:solidFill>
                <a:srgbClr val="FEFADF"/>
              </a:solidFill>
              <a:latin typeface="Space Grotesk"/>
              <a:ea typeface="Space Grotesk"/>
              <a:cs typeface="Space Grotesk"/>
              <a:sym typeface="Space Grotesk"/>
            </a:endParaRPr>
          </a:p>
        </p:txBody>
      </p:sp>
      <p:cxnSp>
        <p:nvCxnSpPr>
          <p:cNvPr id="412" name="Google Shape;412;p25"/>
          <p:cNvCxnSpPr/>
          <p:nvPr/>
        </p:nvCxnSpPr>
        <p:spPr>
          <a:xfrm rot="10800000">
            <a:off x="3311435" y="2353161"/>
            <a:ext cx="0" cy="498600"/>
          </a:xfrm>
          <a:prstGeom prst="straightConnector1">
            <a:avLst/>
          </a:prstGeom>
          <a:noFill/>
          <a:ln w="9525" cap="flat" cmpd="sng">
            <a:solidFill>
              <a:schemeClr val="lt2"/>
            </a:solidFill>
            <a:prstDash val="solid"/>
            <a:round/>
            <a:headEnd type="oval" w="med" len="med"/>
            <a:tailEnd type="oval" w="med" len="med"/>
          </a:ln>
        </p:spPr>
      </p:cxnSp>
      <p:sp>
        <p:nvSpPr>
          <p:cNvPr id="413" name="Google Shape;413;p25"/>
          <p:cNvSpPr txBox="1"/>
          <p:nvPr/>
        </p:nvSpPr>
        <p:spPr>
          <a:xfrm>
            <a:off x="2972279" y="1798430"/>
            <a:ext cx="1176300" cy="533400"/>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None/>
            </a:pPr>
            <a:r>
              <a:rPr lang="en" sz="1100">
                <a:solidFill>
                  <a:srgbClr val="FEFADF"/>
                </a:solidFill>
                <a:latin typeface="Space Grotesk"/>
                <a:ea typeface="Space Grotesk"/>
                <a:cs typeface="Space Grotesk"/>
                <a:sym typeface="Space Grotesk"/>
              </a:rPr>
              <a:t>How to share software</a:t>
            </a:r>
            <a:endParaRPr sz="1100">
              <a:solidFill>
                <a:srgbClr val="FEFADF"/>
              </a:solidFill>
              <a:latin typeface="Space Grotesk"/>
              <a:ea typeface="Space Grotesk"/>
              <a:cs typeface="Space Grotesk"/>
              <a:sym typeface="Space Grotesk"/>
            </a:endParaRPr>
          </a:p>
        </p:txBody>
      </p:sp>
      <p:cxnSp>
        <p:nvCxnSpPr>
          <p:cNvPr id="414" name="Google Shape;414;p25"/>
          <p:cNvCxnSpPr/>
          <p:nvPr/>
        </p:nvCxnSpPr>
        <p:spPr>
          <a:xfrm rot="10800000">
            <a:off x="5950976" y="2353161"/>
            <a:ext cx="0" cy="498600"/>
          </a:xfrm>
          <a:prstGeom prst="straightConnector1">
            <a:avLst/>
          </a:prstGeom>
          <a:noFill/>
          <a:ln w="9525" cap="flat" cmpd="sng">
            <a:solidFill>
              <a:schemeClr val="lt2"/>
            </a:solidFill>
            <a:prstDash val="solid"/>
            <a:round/>
            <a:headEnd type="oval" w="med" len="med"/>
            <a:tailEnd type="oval" w="med" len="med"/>
          </a:ln>
        </p:spPr>
      </p:cxnSp>
      <p:sp>
        <p:nvSpPr>
          <p:cNvPr id="415" name="Google Shape;415;p25"/>
          <p:cNvSpPr txBox="1"/>
          <p:nvPr/>
        </p:nvSpPr>
        <p:spPr>
          <a:xfrm>
            <a:off x="5919448" y="1798425"/>
            <a:ext cx="1584900" cy="533400"/>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None/>
            </a:pPr>
            <a:r>
              <a:rPr lang="en" sz="1100">
                <a:solidFill>
                  <a:srgbClr val="FEFADF"/>
                </a:solidFill>
                <a:latin typeface="Space Grotesk"/>
                <a:ea typeface="Space Grotesk"/>
                <a:cs typeface="Space Grotesk"/>
                <a:sym typeface="Space Grotesk"/>
              </a:rPr>
              <a:t>Best practices for sharing all results and analysis, as well as peer reviewing</a:t>
            </a:r>
            <a:endParaRPr sz="1100">
              <a:solidFill>
                <a:srgbClr val="FEFADF"/>
              </a:solidFill>
              <a:latin typeface="Space Grotesk"/>
              <a:ea typeface="Space Grotesk"/>
              <a:cs typeface="Space Grotesk"/>
              <a:sym typeface="Space Grotesk"/>
            </a:endParaRPr>
          </a:p>
        </p:txBody>
      </p:sp>
      <p:cxnSp>
        <p:nvCxnSpPr>
          <p:cNvPr id="416" name="Google Shape;416;p25"/>
          <p:cNvCxnSpPr/>
          <p:nvPr/>
        </p:nvCxnSpPr>
        <p:spPr>
          <a:xfrm rot="10800000">
            <a:off x="1912830" y="3196200"/>
            <a:ext cx="0" cy="498600"/>
          </a:xfrm>
          <a:prstGeom prst="straightConnector1">
            <a:avLst/>
          </a:prstGeom>
          <a:noFill/>
          <a:ln w="9525" cap="flat" cmpd="sng">
            <a:solidFill>
              <a:schemeClr val="lt2"/>
            </a:solidFill>
            <a:prstDash val="solid"/>
            <a:round/>
            <a:headEnd type="oval" w="med" len="med"/>
            <a:tailEnd type="oval" w="med" len="med"/>
          </a:ln>
        </p:spPr>
      </p:cxnSp>
      <p:sp>
        <p:nvSpPr>
          <p:cNvPr id="417" name="Google Shape;417;p25"/>
          <p:cNvSpPr txBox="1"/>
          <p:nvPr/>
        </p:nvSpPr>
        <p:spPr>
          <a:xfrm>
            <a:off x="1398222" y="3719375"/>
            <a:ext cx="1448700" cy="5334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 sz="1100">
                <a:solidFill>
                  <a:srgbClr val="FEFADF"/>
                </a:solidFill>
                <a:latin typeface="Space Grotesk"/>
                <a:ea typeface="Space Grotesk"/>
                <a:cs typeface="Space Grotesk"/>
                <a:sym typeface="Space Grotesk"/>
              </a:rPr>
              <a:t>How to use popular open science tools</a:t>
            </a:r>
            <a:endParaRPr sz="1100">
              <a:solidFill>
                <a:srgbClr val="FEFADF"/>
              </a:solidFill>
              <a:latin typeface="Space Grotesk"/>
              <a:ea typeface="Space Grotesk"/>
              <a:cs typeface="Space Grotesk"/>
              <a:sym typeface="Space Grotesk"/>
            </a:endParaRPr>
          </a:p>
        </p:txBody>
      </p:sp>
      <p:cxnSp>
        <p:nvCxnSpPr>
          <p:cNvPr id="418" name="Google Shape;418;p25"/>
          <p:cNvCxnSpPr/>
          <p:nvPr/>
        </p:nvCxnSpPr>
        <p:spPr>
          <a:xfrm rot="10800000">
            <a:off x="4805341" y="3196200"/>
            <a:ext cx="0" cy="498600"/>
          </a:xfrm>
          <a:prstGeom prst="straightConnector1">
            <a:avLst/>
          </a:prstGeom>
          <a:noFill/>
          <a:ln w="9525" cap="flat" cmpd="sng">
            <a:solidFill>
              <a:schemeClr val="lt2"/>
            </a:solidFill>
            <a:prstDash val="solid"/>
            <a:round/>
            <a:headEnd type="oval" w="med" len="med"/>
            <a:tailEnd type="oval" w="med" len="med"/>
          </a:ln>
        </p:spPr>
      </p:cxnSp>
      <p:sp>
        <p:nvSpPr>
          <p:cNvPr id="419" name="Google Shape;419;p25"/>
          <p:cNvSpPr txBox="1"/>
          <p:nvPr/>
        </p:nvSpPr>
        <p:spPr>
          <a:xfrm>
            <a:off x="4316627" y="3719375"/>
            <a:ext cx="1398900" cy="5334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 sz="1100">
                <a:solidFill>
                  <a:srgbClr val="FEFADF"/>
                </a:solidFill>
                <a:latin typeface="Space Grotesk"/>
                <a:ea typeface="Space Grotesk"/>
                <a:cs typeface="Space Grotesk"/>
                <a:sym typeface="Space Grotesk"/>
              </a:rPr>
              <a:t>How to effectively use and share open data</a:t>
            </a:r>
            <a:endParaRPr sz="1100">
              <a:solidFill>
                <a:srgbClr val="FEFADF"/>
              </a:solidFill>
              <a:latin typeface="Space Grotesk"/>
              <a:ea typeface="Space Grotesk"/>
              <a:cs typeface="Space Grotesk"/>
              <a:sym typeface="Space Grotesk"/>
            </a:endParaRPr>
          </a:p>
        </p:txBody>
      </p:sp>
      <p:grpSp>
        <p:nvGrpSpPr>
          <p:cNvPr id="420" name="Google Shape;420;p25"/>
          <p:cNvGrpSpPr/>
          <p:nvPr/>
        </p:nvGrpSpPr>
        <p:grpSpPr>
          <a:xfrm>
            <a:off x="380333" y="3390788"/>
            <a:ext cx="880937" cy="784437"/>
            <a:chOff x="839258" y="1763225"/>
            <a:chExt cx="880937" cy="784437"/>
          </a:xfrm>
        </p:grpSpPr>
        <p:sp>
          <p:nvSpPr>
            <p:cNvPr id="421" name="Google Shape;421;p25"/>
            <p:cNvSpPr/>
            <p:nvPr/>
          </p:nvSpPr>
          <p:spPr>
            <a:xfrm>
              <a:off x="930388" y="1763225"/>
              <a:ext cx="582450" cy="623475"/>
            </a:xfrm>
            <a:prstGeom prst="flowChartOffpageConnector">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grpSp>
          <p:nvGrpSpPr>
            <p:cNvPr id="422" name="Google Shape;422;p25"/>
            <p:cNvGrpSpPr/>
            <p:nvPr/>
          </p:nvGrpSpPr>
          <p:grpSpPr>
            <a:xfrm>
              <a:off x="1075198" y="1852668"/>
              <a:ext cx="299904" cy="318329"/>
              <a:chOff x="5941025" y="3634400"/>
              <a:chExt cx="467650" cy="467650"/>
            </a:xfrm>
          </p:grpSpPr>
          <p:sp>
            <p:nvSpPr>
              <p:cNvPr id="423" name="Google Shape;423;p25"/>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24" name="Google Shape;424;p25"/>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25" name="Google Shape;425;p25"/>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26" name="Google Shape;426;p25"/>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27" name="Google Shape;427;p25"/>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28" name="Google Shape;428;p25"/>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grpSp>
        <p:sp>
          <p:nvSpPr>
            <p:cNvPr id="429" name="Google Shape;429;p25"/>
            <p:cNvSpPr txBox="1"/>
            <p:nvPr/>
          </p:nvSpPr>
          <p:spPr>
            <a:xfrm rot="1520265">
              <a:off x="870488" y="2159205"/>
              <a:ext cx="582540" cy="27711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600">
                  <a:solidFill>
                    <a:schemeClr val="dk1"/>
                  </a:solidFill>
                  <a:latin typeface="Space Grotesk Light"/>
                  <a:ea typeface="Space Grotesk Light"/>
                  <a:cs typeface="Space Grotesk Light"/>
                  <a:sym typeface="Space Grotesk Light"/>
                </a:rPr>
                <a:t>Open</a:t>
              </a:r>
              <a:endParaRPr sz="600">
                <a:solidFill>
                  <a:schemeClr val="dk1"/>
                </a:solidFill>
                <a:latin typeface="Space Grotesk Light"/>
                <a:ea typeface="Space Grotesk Light"/>
                <a:cs typeface="Space Grotesk Light"/>
                <a:sym typeface="Space Grotesk Light"/>
              </a:endParaRPr>
            </a:p>
          </p:txBody>
        </p:sp>
        <p:sp>
          <p:nvSpPr>
            <p:cNvPr id="430" name="Google Shape;430;p25"/>
            <p:cNvSpPr txBox="1"/>
            <p:nvPr/>
          </p:nvSpPr>
          <p:spPr>
            <a:xfrm rot="-1498874">
              <a:off x="1106448" y="2095769"/>
              <a:ext cx="582495" cy="27702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600">
                  <a:solidFill>
                    <a:schemeClr val="dk1"/>
                  </a:solidFill>
                  <a:latin typeface="Space Grotesk Light"/>
                  <a:ea typeface="Space Grotesk Light"/>
                  <a:cs typeface="Space Grotesk Light"/>
                  <a:sym typeface="Space Grotesk Light"/>
                </a:rPr>
                <a:t>Science</a:t>
              </a:r>
              <a:endParaRPr sz="600">
                <a:solidFill>
                  <a:schemeClr val="dk1"/>
                </a:solidFill>
                <a:latin typeface="Space Grotesk Light"/>
                <a:ea typeface="Space Grotesk Light"/>
                <a:cs typeface="Space Grotesk Light"/>
                <a:sym typeface="Space Grotesk Light"/>
              </a:endParaRPr>
            </a:p>
          </p:txBody>
        </p:sp>
      </p:grpSp>
      <p:grpSp>
        <p:nvGrpSpPr>
          <p:cNvPr id="431" name="Google Shape;431;p25"/>
          <p:cNvGrpSpPr/>
          <p:nvPr/>
        </p:nvGrpSpPr>
        <p:grpSpPr>
          <a:xfrm>
            <a:off x="3275658" y="3390788"/>
            <a:ext cx="874337" cy="784437"/>
            <a:chOff x="4022995" y="1837488"/>
            <a:chExt cx="874337" cy="784437"/>
          </a:xfrm>
        </p:grpSpPr>
        <p:sp>
          <p:nvSpPr>
            <p:cNvPr id="432" name="Google Shape;432;p25"/>
            <p:cNvSpPr/>
            <p:nvPr/>
          </p:nvSpPr>
          <p:spPr>
            <a:xfrm>
              <a:off x="4114125" y="1837488"/>
              <a:ext cx="582450" cy="623475"/>
            </a:xfrm>
            <a:prstGeom prst="flowChartOffpageConnector">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33" name="Google Shape;433;p25"/>
            <p:cNvSpPr txBox="1"/>
            <p:nvPr/>
          </p:nvSpPr>
          <p:spPr>
            <a:xfrm rot="1520265">
              <a:off x="4054226" y="2233468"/>
              <a:ext cx="582540" cy="27711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600">
                  <a:solidFill>
                    <a:schemeClr val="dk1"/>
                  </a:solidFill>
                  <a:latin typeface="Space Grotesk Light"/>
                  <a:ea typeface="Space Grotesk Light"/>
                  <a:cs typeface="Space Grotesk Light"/>
                  <a:sym typeface="Space Grotesk Light"/>
                </a:rPr>
                <a:t>Open</a:t>
              </a:r>
              <a:endParaRPr sz="600">
                <a:solidFill>
                  <a:schemeClr val="dk1"/>
                </a:solidFill>
                <a:latin typeface="Space Grotesk Light"/>
                <a:ea typeface="Space Grotesk Light"/>
                <a:cs typeface="Space Grotesk Light"/>
                <a:sym typeface="Space Grotesk Light"/>
              </a:endParaRPr>
            </a:p>
          </p:txBody>
        </p:sp>
        <p:sp>
          <p:nvSpPr>
            <p:cNvPr id="434" name="Google Shape;434;p25"/>
            <p:cNvSpPr txBox="1"/>
            <p:nvPr/>
          </p:nvSpPr>
          <p:spPr>
            <a:xfrm rot="-1498874">
              <a:off x="4286885" y="2170779"/>
              <a:ext cx="582495" cy="261724"/>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500">
                  <a:solidFill>
                    <a:schemeClr val="dk1"/>
                  </a:solidFill>
                  <a:latin typeface="Space Grotesk Light"/>
                  <a:ea typeface="Space Grotesk Light"/>
                  <a:cs typeface="Space Grotesk Light"/>
                  <a:sym typeface="Space Grotesk Light"/>
                </a:rPr>
                <a:t>Software</a:t>
              </a:r>
              <a:endParaRPr sz="500">
                <a:solidFill>
                  <a:schemeClr val="dk1"/>
                </a:solidFill>
                <a:latin typeface="Space Grotesk Light"/>
                <a:ea typeface="Space Grotesk Light"/>
                <a:cs typeface="Space Grotesk Light"/>
                <a:sym typeface="Space Grotesk Light"/>
              </a:endParaRPr>
            </a:p>
          </p:txBody>
        </p:sp>
        <p:grpSp>
          <p:nvGrpSpPr>
            <p:cNvPr id="435" name="Google Shape;435;p25"/>
            <p:cNvGrpSpPr/>
            <p:nvPr/>
          </p:nvGrpSpPr>
          <p:grpSpPr>
            <a:xfrm>
              <a:off x="4255386" y="1919652"/>
              <a:ext cx="299915" cy="305034"/>
              <a:chOff x="2583100" y="2973775"/>
              <a:chExt cx="461550" cy="437200"/>
            </a:xfrm>
          </p:grpSpPr>
          <p:sp>
            <p:nvSpPr>
              <p:cNvPr id="436" name="Google Shape;436;p25"/>
              <p:cNvSpPr/>
              <p:nvPr/>
            </p:nvSpPr>
            <p:spPr>
              <a:xfrm>
                <a:off x="2701225" y="3315975"/>
                <a:ext cx="225300" cy="95000"/>
              </a:xfrm>
              <a:custGeom>
                <a:avLst/>
                <a:gdLst/>
                <a:ahLst/>
                <a:cxnLst/>
                <a:rect l="l" t="t" r="r" b="b"/>
                <a:pathLst>
                  <a:path w="9012" h="3800" fill="none" extrusionOk="0">
                    <a:moveTo>
                      <a:pt x="2947" y="0"/>
                    </a:moveTo>
                    <a:lnTo>
                      <a:pt x="2947" y="2947"/>
                    </a:lnTo>
                    <a:lnTo>
                      <a:pt x="853" y="2947"/>
                    </a:lnTo>
                    <a:lnTo>
                      <a:pt x="853" y="2947"/>
                    </a:lnTo>
                    <a:lnTo>
                      <a:pt x="682" y="2947"/>
                    </a:lnTo>
                    <a:lnTo>
                      <a:pt x="512" y="2996"/>
                    </a:lnTo>
                    <a:lnTo>
                      <a:pt x="365" y="3093"/>
                    </a:lnTo>
                    <a:lnTo>
                      <a:pt x="244" y="3191"/>
                    </a:lnTo>
                    <a:lnTo>
                      <a:pt x="146" y="3313"/>
                    </a:lnTo>
                    <a:lnTo>
                      <a:pt x="49" y="3459"/>
                    </a:lnTo>
                    <a:lnTo>
                      <a:pt x="0" y="3629"/>
                    </a:lnTo>
                    <a:lnTo>
                      <a:pt x="0" y="3800"/>
                    </a:lnTo>
                    <a:lnTo>
                      <a:pt x="9011" y="3800"/>
                    </a:lnTo>
                    <a:lnTo>
                      <a:pt x="9011" y="3800"/>
                    </a:lnTo>
                    <a:lnTo>
                      <a:pt x="9011" y="3629"/>
                    </a:lnTo>
                    <a:lnTo>
                      <a:pt x="8963" y="3459"/>
                    </a:lnTo>
                    <a:lnTo>
                      <a:pt x="8865" y="3313"/>
                    </a:lnTo>
                    <a:lnTo>
                      <a:pt x="8768" y="3191"/>
                    </a:lnTo>
                    <a:lnTo>
                      <a:pt x="8646" y="3093"/>
                    </a:lnTo>
                    <a:lnTo>
                      <a:pt x="8500" y="2996"/>
                    </a:lnTo>
                    <a:lnTo>
                      <a:pt x="8330" y="2947"/>
                    </a:lnTo>
                    <a:lnTo>
                      <a:pt x="8159" y="2947"/>
                    </a:lnTo>
                    <a:lnTo>
                      <a:pt x="6065" y="2947"/>
                    </a:lnTo>
                    <a:lnTo>
                      <a:pt x="6065" y="0"/>
                    </a:lnTo>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37" name="Google Shape;437;p25"/>
              <p:cNvSpPr/>
              <p:nvPr/>
            </p:nvSpPr>
            <p:spPr>
              <a:xfrm>
                <a:off x="2583100" y="2973775"/>
                <a:ext cx="461550" cy="336125"/>
              </a:xfrm>
              <a:custGeom>
                <a:avLst/>
                <a:gdLst/>
                <a:ahLst/>
                <a:cxnLst/>
                <a:rect l="l" t="t" r="r" b="b"/>
                <a:pathLst>
                  <a:path w="18462" h="13445" fill="none" extrusionOk="0">
                    <a:moveTo>
                      <a:pt x="17974" y="1"/>
                    </a:moveTo>
                    <a:lnTo>
                      <a:pt x="487" y="1"/>
                    </a:lnTo>
                    <a:lnTo>
                      <a:pt x="487" y="1"/>
                    </a:lnTo>
                    <a:lnTo>
                      <a:pt x="390" y="1"/>
                    </a:lnTo>
                    <a:lnTo>
                      <a:pt x="317" y="50"/>
                    </a:lnTo>
                    <a:lnTo>
                      <a:pt x="220" y="74"/>
                    </a:lnTo>
                    <a:lnTo>
                      <a:pt x="146" y="147"/>
                    </a:lnTo>
                    <a:lnTo>
                      <a:pt x="98" y="220"/>
                    </a:lnTo>
                    <a:lnTo>
                      <a:pt x="49" y="293"/>
                    </a:lnTo>
                    <a:lnTo>
                      <a:pt x="25" y="390"/>
                    </a:lnTo>
                    <a:lnTo>
                      <a:pt x="0" y="488"/>
                    </a:lnTo>
                    <a:lnTo>
                      <a:pt x="0" y="12958"/>
                    </a:lnTo>
                    <a:lnTo>
                      <a:pt x="0" y="12958"/>
                    </a:lnTo>
                    <a:lnTo>
                      <a:pt x="25" y="13055"/>
                    </a:lnTo>
                    <a:lnTo>
                      <a:pt x="49" y="13152"/>
                    </a:lnTo>
                    <a:lnTo>
                      <a:pt x="98" y="13226"/>
                    </a:lnTo>
                    <a:lnTo>
                      <a:pt x="146" y="13299"/>
                    </a:lnTo>
                    <a:lnTo>
                      <a:pt x="220" y="13372"/>
                    </a:lnTo>
                    <a:lnTo>
                      <a:pt x="317" y="13396"/>
                    </a:lnTo>
                    <a:lnTo>
                      <a:pt x="390" y="13445"/>
                    </a:lnTo>
                    <a:lnTo>
                      <a:pt x="487" y="13445"/>
                    </a:lnTo>
                    <a:lnTo>
                      <a:pt x="17974" y="13445"/>
                    </a:lnTo>
                    <a:lnTo>
                      <a:pt x="17974" y="13445"/>
                    </a:lnTo>
                    <a:lnTo>
                      <a:pt x="18072" y="13445"/>
                    </a:lnTo>
                    <a:lnTo>
                      <a:pt x="18145" y="13396"/>
                    </a:lnTo>
                    <a:lnTo>
                      <a:pt x="18242" y="13372"/>
                    </a:lnTo>
                    <a:lnTo>
                      <a:pt x="18315" y="13299"/>
                    </a:lnTo>
                    <a:lnTo>
                      <a:pt x="18364" y="13226"/>
                    </a:lnTo>
                    <a:lnTo>
                      <a:pt x="18413" y="13152"/>
                    </a:lnTo>
                    <a:lnTo>
                      <a:pt x="18437" y="13055"/>
                    </a:lnTo>
                    <a:lnTo>
                      <a:pt x="18461" y="12958"/>
                    </a:lnTo>
                    <a:lnTo>
                      <a:pt x="18461" y="488"/>
                    </a:lnTo>
                    <a:lnTo>
                      <a:pt x="18461" y="488"/>
                    </a:lnTo>
                    <a:lnTo>
                      <a:pt x="18437" y="390"/>
                    </a:lnTo>
                    <a:lnTo>
                      <a:pt x="18413" y="293"/>
                    </a:lnTo>
                    <a:lnTo>
                      <a:pt x="18364" y="220"/>
                    </a:lnTo>
                    <a:lnTo>
                      <a:pt x="18315" y="147"/>
                    </a:lnTo>
                    <a:lnTo>
                      <a:pt x="18242" y="74"/>
                    </a:lnTo>
                    <a:lnTo>
                      <a:pt x="18145" y="50"/>
                    </a:lnTo>
                    <a:lnTo>
                      <a:pt x="18072" y="1"/>
                    </a:lnTo>
                    <a:lnTo>
                      <a:pt x="17974" y="1"/>
                    </a:lnTo>
                    <a:lnTo>
                      <a:pt x="17974" y="1"/>
                    </a:lnTo>
                    <a:close/>
                    <a:moveTo>
                      <a:pt x="17000" y="11983"/>
                    </a:moveTo>
                    <a:lnTo>
                      <a:pt x="1462" y="11983"/>
                    </a:lnTo>
                    <a:lnTo>
                      <a:pt x="1462" y="1462"/>
                    </a:lnTo>
                    <a:lnTo>
                      <a:pt x="17000" y="1462"/>
                    </a:lnTo>
                    <a:lnTo>
                      <a:pt x="17000" y="11983"/>
                    </a:lnTo>
                    <a:close/>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grpSp>
      </p:grpSp>
      <p:grpSp>
        <p:nvGrpSpPr>
          <p:cNvPr id="438" name="Google Shape;438;p25"/>
          <p:cNvGrpSpPr/>
          <p:nvPr/>
        </p:nvGrpSpPr>
        <p:grpSpPr>
          <a:xfrm>
            <a:off x="4657658" y="1925088"/>
            <a:ext cx="905112" cy="784437"/>
            <a:chOff x="5648258" y="1843688"/>
            <a:chExt cx="905112" cy="784437"/>
          </a:xfrm>
        </p:grpSpPr>
        <p:sp>
          <p:nvSpPr>
            <p:cNvPr id="439" name="Google Shape;439;p25"/>
            <p:cNvSpPr/>
            <p:nvPr/>
          </p:nvSpPr>
          <p:spPr>
            <a:xfrm>
              <a:off x="5739388" y="1843688"/>
              <a:ext cx="582450" cy="623475"/>
            </a:xfrm>
            <a:prstGeom prst="flowChartOffpageConnector">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40" name="Google Shape;440;p25"/>
            <p:cNvSpPr txBox="1"/>
            <p:nvPr/>
          </p:nvSpPr>
          <p:spPr>
            <a:xfrm rot="1520265">
              <a:off x="5679488" y="2239668"/>
              <a:ext cx="582540" cy="27711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600">
                  <a:solidFill>
                    <a:schemeClr val="dk1"/>
                  </a:solidFill>
                  <a:latin typeface="Space Grotesk Light"/>
                  <a:ea typeface="Space Grotesk Light"/>
                  <a:cs typeface="Space Grotesk Light"/>
                  <a:sym typeface="Space Grotesk Light"/>
                </a:rPr>
                <a:t>Open</a:t>
              </a:r>
              <a:endParaRPr sz="600">
                <a:solidFill>
                  <a:schemeClr val="dk1"/>
                </a:solidFill>
                <a:latin typeface="Space Grotesk Light"/>
                <a:ea typeface="Space Grotesk Light"/>
                <a:cs typeface="Space Grotesk Light"/>
                <a:sym typeface="Space Grotesk Light"/>
              </a:endParaRPr>
            </a:p>
          </p:txBody>
        </p:sp>
        <p:sp>
          <p:nvSpPr>
            <p:cNvPr id="441" name="Google Shape;441;p25"/>
            <p:cNvSpPr txBox="1"/>
            <p:nvPr/>
          </p:nvSpPr>
          <p:spPr>
            <a:xfrm rot="-1498874">
              <a:off x="5939623" y="2143506"/>
              <a:ext cx="582495" cy="27702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600">
                  <a:solidFill>
                    <a:schemeClr val="dk1"/>
                  </a:solidFill>
                  <a:latin typeface="Space Grotesk Light"/>
                  <a:ea typeface="Space Grotesk Light"/>
                  <a:cs typeface="Space Grotesk Light"/>
                  <a:sym typeface="Space Grotesk Light"/>
                </a:rPr>
                <a:t>Data</a:t>
              </a:r>
              <a:endParaRPr sz="600">
                <a:solidFill>
                  <a:schemeClr val="dk1"/>
                </a:solidFill>
                <a:latin typeface="Space Grotesk Light"/>
                <a:ea typeface="Space Grotesk Light"/>
                <a:cs typeface="Space Grotesk Light"/>
                <a:sym typeface="Space Grotesk Light"/>
              </a:endParaRPr>
            </a:p>
          </p:txBody>
        </p:sp>
        <p:grpSp>
          <p:nvGrpSpPr>
            <p:cNvPr id="442" name="Google Shape;442;p25"/>
            <p:cNvGrpSpPr/>
            <p:nvPr/>
          </p:nvGrpSpPr>
          <p:grpSpPr>
            <a:xfrm>
              <a:off x="5844669" y="1953288"/>
              <a:ext cx="369526" cy="268183"/>
              <a:chOff x="3932350" y="3714775"/>
              <a:chExt cx="439650" cy="319075"/>
            </a:xfrm>
          </p:grpSpPr>
          <p:sp>
            <p:nvSpPr>
              <p:cNvPr id="443" name="Google Shape;443;p25"/>
              <p:cNvSpPr/>
              <p:nvPr/>
            </p:nvSpPr>
            <p:spPr>
              <a:xfrm>
                <a:off x="3932350" y="3714775"/>
                <a:ext cx="439650" cy="319075"/>
              </a:xfrm>
              <a:custGeom>
                <a:avLst/>
                <a:gdLst/>
                <a:ahLst/>
                <a:cxnLst/>
                <a:rect l="l" t="t" r="r" b="b"/>
                <a:pathLst>
                  <a:path w="17586" h="12763" fill="none" extrusionOk="0">
                    <a:moveTo>
                      <a:pt x="1" y="1"/>
                    </a:moveTo>
                    <a:lnTo>
                      <a:pt x="1" y="12276"/>
                    </a:lnTo>
                    <a:lnTo>
                      <a:pt x="1" y="12276"/>
                    </a:lnTo>
                    <a:lnTo>
                      <a:pt x="1" y="12373"/>
                    </a:lnTo>
                    <a:lnTo>
                      <a:pt x="25" y="12471"/>
                    </a:lnTo>
                    <a:lnTo>
                      <a:pt x="74" y="12544"/>
                    </a:lnTo>
                    <a:lnTo>
                      <a:pt x="123" y="12617"/>
                    </a:lnTo>
                    <a:lnTo>
                      <a:pt x="196" y="12690"/>
                    </a:lnTo>
                    <a:lnTo>
                      <a:pt x="293" y="12714"/>
                    </a:lnTo>
                    <a:lnTo>
                      <a:pt x="366" y="12763"/>
                    </a:lnTo>
                    <a:lnTo>
                      <a:pt x="488" y="12763"/>
                    </a:lnTo>
                    <a:lnTo>
                      <a:pt x="17585" y="12763"/>
                    </a:lnTo>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44" name="Google Shape;444;p25"/>
              <p:cNvSpPr/>
              <p:nvPr/>
            </p:nvSpPr>
            <p:spPr>
              <a:xfrm>
                <a:off x="3970100" y="3862750"/>
                <a:ext cx="77350" cy="132750"/>
              </a:xfrm>
              <a:custGeom>
                <a:avLst/>
                <a:gdLst/>
                <a:ahLst/>
                <a:cxnLst/>
                <a:rect l="l" t="t" r="r" b="b"/>
                <a:pathLst>
                  <a:path w="3094" h="5310" fill="none" extrusionOk="0">
                    <a:moveTo>
                      <a:pt x="3094" y="5309"/>
                    </a:moveTo>
                    <a:lnTo>
                      <a:pt x="3094" y="487"/>
                    </a:lnTo>
                    <a:lnTo>
                      <a:pt x="3094" y="487"/>
                    </a:lnTo>
                    <a:lnTo>
                      <a:pt x="3094" y="390"/>
                    </a:lnTo>
                    <a:lnTo>
                      <a:pt x="3070" y="292"/>
                    </a:lnTo>
                    <a:lnTo>
                      <a:pt x="3021" y="219"/>
                    </a:lnTo>
                    <a:lnTo>
                      <a:pt x="2948" y="146"/>
                    </a:lnTo>
                    <a:lnTo>
                      <a:pt x="2899" y="97"/>
                    </a:lnTo>
                    <a:lnTo>
                      <a:pt x="2802" y="49"/>
                    </a:lnTo>
                    <a:lnTo>
                      <a:pt x="2704" y="24"/>
                    </a:lnTo>
                    <a:lnTo>
                      <a:pt x="2607" y="0"/>
                    </a:lnTo>
                    <a:lnTo>
                      <a:pt x="488" y="0"/>
                    </a:lnTo>
                    <a:lnTo>
                      <a:pt x="488" y="0"/>
                    </a:lnTo>
                    <a:lnTo>
                      <a:pt x="391" y="24"/>
                    </a:lnTo>
                    <a:lnTo>
                      <a:pt x="293" y="49"/>
                    </a:lnTo>
                    <a:lnTo>
                      <a:pt x="220" y="97"/>
                    </a:lnTo>
                    <a:lnTo>
                      <a:pt x="147" y="146"/>
                    </a:lnTo>
                    <a:lnTo>
                      <a:pt x="74" y="219"/>
                    </a:lnTo>
                    <a:lnTo>
                      <a:pt x="50" y="292"/>
                    </a:lnTo>
                    <a:lnTo>
                      <a:pt x="1" y="390"/>
                    </a:lnTo>
                    <a:lnTo>
                      <a:pt x="1" y="487"/>
                    </a:lnTo>
                    <a:lnTo>
                      <a:pt x="1" y="5309"/>
                    </a:lnTo>
                    <a:lnTo>
                      <a:pt x="3094" y="5309"/>
                    </a:lnTo>
                    <a:close/>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45" name="Google Shape;445;p25"/>
              <p:cNvSpPr/>
              <p:nvPr/>
            </p:nvSpPr>
            <p:spPr>
              <a:xfrm>
                <a:off x="4278800" y="3862750"/>
                <a:ext cx="77350" cy="132750"/>
              </a:xfrm>
              <a:custGeom>
                <a:avLst/>
                <a:gdLst/>
                <a:ahLst/>
                <a:cxnLst/>
                <a:rect l="l" t="t" r="r" b="b"/>
                <a:pathLst>
                  <a:path w="3094" h="5310" fill="none" extrusionOk="0">
                    <a:moveTo>
                      <a:pt x="3094" y="5309"/>
                    </a:moveTo>
                    <a:lnTo>
                      <a:pt x="3094" y="487"/>
                    </a:lnTo>
                    <a:lnTo>
                      <a:pt x="3094" y="487"/>
                    </a:lnTo>
                    <a:lnTo>
                      <a:pt x="3094" y="390"/>
                    </a:lnTo>
                    <a:lnTo>
                      <a:pt x="3070" y="292"/>
                    </a:lnTo>
                    <a:lnTo>
                      <a:pt x="3021" y="219"/>
                    </a:lnTo>
                    <a:lnTo>
                      <a:pt x="2948" y="146"/>
                    </a:lnTo>
                    <a:lnTo>
                      <a:pt x="2899" y="97"/>
                    </a:lnTo>
                    <a:lnTo>
                      <a:pt x="2802" y="49"/>
                    </a:lnTo>
                    <a:lnTo>
                      <a:pt x="2704" y="24"/>
                    </a:lnTo>
                    <a:lnTo>
                      <a:pt x="2607" y="0"/>
                    </a:lnTo>
                    <a:lnTo>
                      <a:pt x="488" y="0"/>
                    </a:lnTo>
                    <a:lnTo>
                      <a:pt x="488" y="0"/>
                    </a:lnTo>
                    <a:lnTo>
                      <a:pt x="390" y="24"/>
                    </a:lnTo>
                    <a:lnTo>
                      <a:pt x="293" y="49"/>
                    </a:lnTo>
                    <a:lnTo>
                      <a:pt x="220" y="97"/>
                    </a:lnTo>
                    <a:lnTo>
                      <a:pt x="147" y="146"/>
                    </a:lnTo>
                    <a:lnTo>
                      <a:pt x="74" y="219"/>
                    </a:lnTo>
                    <a:lnTo>
                      <a:pt x="50" y="292"/>
                    </a:lnTo>
                    <a:lnTo>
                      <a:pt x="1" y="390"/>
                    </a:lnTo>
                    <a:lnTo>
                      <a:pt x="1" y="487"/>
                    </a:lnTo>
                    <a:lnTo>
                      <a:pt x="1" y="5309"/>
                    </a:lnTo>
                    <a:lnTo>
                      <a:pt x="3094" y="5309"/>
                    </a:lnTo>
                    <a:close/>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46" name="Google Shape;446;p25"/>
              <p:cNvSpPr/>
              <p:nvPr/>
            </p:nvSpPr>
            <p:spPr>
              <a:xfrm>
                <a:off x="4073000" y="3716600"/>
                <a:ext cx="77350" cy="278900"/>
              </a:xfrm>
              <a:custGeom>
                <a:avLst/>
                <a:gdLst/>
                <a:ahLst/>
                <a:cxnLst/>
                <a:rect l="l" t="t" r="r" b="b"/>
                <a:pathLst>
                  <a:path w="3094" h="11156" fill="none" extrusionOk="0">
                    <a:moveTo>
                      <a:pt x="3094" y="11155"/>
                    </a:moveTo>
                    <a:lnTo>
                      <a:pt x="3094" y="488"/>
                    </a:lnTo>
                    <a:lnTo>
                      <a:pt x="3094" y="488"/>
                    </a:lnTo>
                    <a:lnTo>
                      <a:pt x="3094" y="391"/>
                    </a:lnTo>
                    <a:lnTo>
                      <a:pt x="3070" y="293"/>
                    </a:lnTo>
                    <a:lnTo>
                      <a:pt x="3021" y="220"/>
                    </a:lnTo>
                    <a:lnTo>
                      <a:pt x="2948" y="147"/>
                    </a:lnTo>
                    <a:lnTo>
                      <a:pt x="2899" y="98"/>
                    </a:lnTo>
                    <a:lnTo>
                      <a:pt x="2802" y="50"/>
                    </a:lnTo>
                    <a:lnTo>
                      <a:pt x="2704" y="25"/>
                    </a:lnTo>
                    <a:lnTo>
                      <a:pt x="2607" y="1"/>
                    </a:lnTo>
                    <a:lnTo>
                      <a:pt x="488" y="1"/>
                    </a:lnTo>
                    <a:lnTo>
                      <a:pt x="488" y="1"/>
                    </a:lnTo>
                    <a:lnTo>
                      <a:pt x="391" y="25"/>
                    </a:lnTo>
                    <a:lnTo>
                      <a:pt x="293" y="50"/>
                    </a:lnTo>
                    <a:lnTo>
                      <a:pt x="220" y="98"/>
                    </a:lnTo>
                    <a:lnTo>
                      <a:pt x="147" y="147"/>
                    </a:lnTo>
                    <a:lnTo>
                      <a:pt x="74" y="220"/>
                    </a:lnTo>
                    <a:lnTo>
                      <a:pt x="50" y="293"/>
                    </a:lnTo>
                    <a:lnTo>
                      <a:pt x="1" y="391"/>
                    </a:lnTo>
                    <a:lnTo>
                      <a:pt x="1" y="488"/>
                    </a:lnTo>
                    <a:lnTo>
                      <a:pt x="1" y="11155"/>
                    </a:lnTo>
                    <a:lnTo>
                      <a:pt x="3094" y="11155"/>
                    </a:lnTo>
                    <a:close/>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47" name="Google Shape;447;p25"/>
              <p:cNvSpPr/>
              <p:nvPr/>
            </p:nvSpPr>
            <p:spPr>
              <a:xfrm>
                <a:off x="4175900" y="3787250"/>
                <a:ext cx="77350" cy="208250"/>
              </a:xfrm>
              <a:custGeom>
                <a:avLst/>
                <a:gdLst/>
                <a:ahLst/>
                <a:cxnLst/>
                <a:rect l="l" t="t" r="r" b="b"/>
                <a:pathLst>
                  <a:path w="3094" h="8330" fill="none" extrusionOk="0">
                    <a:moveTo>
                      <a:pt x="3094" y="8329"/>
                    </a:moveTo>
                    <a:lnTo>
                      <a:pt x="3094" y="487"/>
                    </a:lnTo>
                    <a:lnTo>
                      <a:pt x="3094" y="487"/>
                    </a:lnTo>
                    <a:lnTo>
                      <a:pt x="3094" y="390"/>
                    </a:lnTo>
                    <a:lnTo>
                      <a:pt x="3070" y="292"/>
                    </a:lnTo>
                    <a:lnTo>
                      <a:pt x="3021" y="219"/>
                    </a:lnTo>
                    <a:lnTo>
                      <a:pt x="2948" y="146"/>
                    </a:lnTo>
                    <a:lnTo>
                      <a:pt x="2899" y="97"/>
                    </a:lnTo>
                    <a:lnTo>
                      <a:pt x="2802" y="49"/>
                    </a:lnTo>
                    <a:lnTo>
                      <a:pt x="2704" y="24"/>
                    </a:lnTo>
                    <a:lnTo>
                      <a:pt x="2607" y="0"/>
                    </a:lnTo>
                    <a:lnTo>
                      <a:pt x="488" y="0"/>
                    </a:lnTo>
                    <a:lnTo>
                      <a:pt x="488" y="0"/>
                    </a:lnTo>
                    <a:lnTo>
                      <a:pt x="391" y="24"/>
                    </a:lnTo>
                    <a:lnTo>
                      <a:pt x="293" y="49"/>
                    </a:lnTo>
                    <a:lnTo>
                      <a:pt x="220" y="97"/>
                    </a:lnTo>
                    <a:lnTo>
                      <a:pt x="147" y="146"/>
                    </a:lnTo>
                    <a:lnTo>
                      <a:pt x="74" y="219"/>
                    </a:lnTo>
                    <a:lnTo>
                      <a:pt x="50" y="292"/>
                    </a:lnTo>
                    <a:lnTo>
                      <a:pt x="1" y="390"/>
                    </a:lnTo>
                    <a:lnTo>
                      <a:pt x="1" y="487"/>
                    </a:lnTo>
                    <a:lnTo>
                      <a:pt x="1" y="8329"/>
                    </a:lnTo>
                    <a:lnTo>
                      <a:pt x="3094" y="8329"/>
                    </a:lnTo>
                    <a:close/>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grpSp>
      </p:grpSp>
      <p:grpSp>
        <p:nvGrpSpPr>
          <p:cNvPr id="448" name="Google Shape;448;p25"/>
          <p:cNvGrpSpPr/>
          <p:nvPr/>
        </p:nvGrpSpPr>
        <p:grpSpPr>
          <a:xfrm>
            <a:off x="6163545" y="3390788"/>
            <a:ext cx="905112" cy="784437"/>
            <a:chOff x="7297845" y="1763213"/>
            <a:chExt cx="905112" cy="784437"/>
          </a:xfrm>
        </p:grpSpPr>
        <p:sp>
          <p:nvSpPr>
            <p:cNvPr id="449" name="Google Shape;449;p25"/>
            <p:cNvSpPr/>
            <p:nvPr/>
          </p:nvSpPr>
          <p:spPr>
            <a:xfrm>
              <a:off x="7388975" y="1763213"/>
              <a:ext cx="582450" cy="623475"/>
            </a:xfrm>
            <a:prstGeom prst="flowChartOffpageConnector">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50" name="Google Shape;450;p25"/>
            <p:cNvSpPr txBox="1"/>
            <p:nvPr/>
          </p:nvSpPr>
          <p:spPr>
            <a:xfrm rot="1520265">
              <a:off x="7329076" y="2159193"/>
              <a:ext cx="582540" cy="27711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600">
                  <a:solidFill>
                    <a:schemeClr val="dk1"/>
                  </a:solidFill>
                  <a:latin typeface="Space Grotesk Light"/>
                  <a:ea typeface="Space Grotesk Light"/>
                  <a:cs typeface="Space Grotesk Light"/>
                  <a:sym typeface="Space Grotesk Light"/>
                </a:rPr>
                <a:t>Open</a:t>
              </a:r>
              <a:endParaRPr sz="600">
                <a:solidFill>
                  <a:schemeClr val="dk1"/>
                </a:solidFill>
                <a:latin typeface="Space Grotesk Light"/>
                <a:ea typeface="Space Grotesk Light"/>
                <a:cs typeface="Space Grotesk Light"/>
                <a:sym typeface="Space Grotesk Light"/>
              </a:endParaRPr>
            </a:p>
          </p:txBody>
        </p:sp>
        <p:sp>
          <p:nvSpPr>
            <p:cNvPr id="451" name="Google Shape;451;p25"/>
            <p:cNvSpPr txBox="1"/>
            <p:nvPr/>
          </p:nvSpPr>
          <p:spPr>
            <a:xfrm rot="-1498874">
              <a:off x="7589210" y="2063031"/>
              <a:ext cx="582495" cy="27702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600">
                  <a:solidFill>
                    <a:schemeClr val="dk1"/>
                  </a:solidFill>
                  <a:latin typeface="Space Grotesk Light"/>
                  <a:ea typeface="Space Grotesk Light"/>
                  <a:cs typeface="Space Grotesk Light"/>
                  <a:sym typeface="Space Grotesk Light"/>
                </a:rPr>
                <a:t>Results</a:t>
              </a:r>
              <a:endParaRPr sz="600">
                <a:solidFill>
                  <a:schemeClr val="dk1"/>
                </a:solidFill>
                <a:latin typeface="Space Grotesk Light"/>
                <a:ea typeface="Space Grotesk Light"/>
                <a:cs typeface="Space Grotesk Light"/>
                <a:sym typeface="Space Grotesk Light"/>
              </a:endParaRPr>
            </a:p>
          </p:txBody>
        </p:sp>
        <p:grpSp>
          <p:nvGrpSpPr>
            <p:cNvPr id="452" name="Google Shape;452;p25"/>
            <p:cNvGrpSpPr/>
            <p:nvPr/>
          </p:nvGrpSpPr>
          <p:grpSpPr>
            <a:xfrm>
              <a:off x="7451225" y="1841839"/>
              <a:ext cx="248742" cy="242619"/>
              <a:chOff x="590250" y="244200"/>
              <a:chExt cx="407975" cy="532175"/>
            </a:xfrm>
          </p:grpSpPr>
          <p:sp>
            <p:nvSpPr>
              <p:cNvPr id="453" name="Google Shape;453;p25"/>
              <p:cNvSpPr/>
              <p:nvPr/>
            </p:nvSpPr>
            <p:spPr>
              <a:xfrm>
                <a:off x="623125" y="313625"/>
                <a:ext cx="375100" cy="462750"/>
              </a:xfrm>
              <a:custGeom>
                <a:avLst/>
                <a:gdLst/>
                <a:ahLst/>
                <a:cxnLst/>
                <a:rect l="l" t="t" r="r" b="b"/>
                <a:pathLst>
                  <a:path w="15004" h="18510" fill="none" extrusionOk="0">
                    <a:moveTo>
                      <a:pt x="1" y="17536"/>
                    </a:moveTo>
                    <a:lnTo>
                      <a:pt x="1" y="17536"/>
                    </a:lnTo>
                    <a:lnTo>
                      <a:pt x="1" y="17536"/>
                    </a:lnTo>
                    <a:lnTo>
                      <a:pt x="25" y="17682"/>
                    </a:lnTo>
                    <a:lnTo>
                      <a:pt x="49" y="17852"/>
                    </a:lnTo>
                    <a:lnTo>
                      <a:pt x="123" y="18023"/>
                    </a:lnTo>
                    <a:lnTo>
                      <a:pt x="220" y="18193"/>
                    </a:lnTo>
                    <a:lnTo>
                      <a:pt x="293" y="18291"/>
                    </a:lnTo>
                    <a:lnTo>
                      <a:pt x="390" y="18364"/>
                    </a:lnTo>
                    <a:lnTo>
                      <a:pt x="488" y="18412"/>
                    </a:lnTo>
                    <a:lnTo>
                      <a:pt x="610" y="18461"/>
                    </a:lnTo>
                    <a:lnTo>
                      <a:pt x="756" y="18510"/>
                    </a:lnTo>
                    <a:lnTo>
                      <a:pt x="926" y="18510"/>
                    </a:lnTo>
                    <a:lnTo>
                      <a:pt x="14468" y="18510"/>
                    </a:lnTo>
                    <a:lnTo>
                      <a:pt x="14468" y="18510"/>
                    </a:lnTo>
                    <a:lnTo>
                      <a:pt x="14541" y="18510"/>
                    </a:lnTo>
                    <a:lnTo>
                      <a:pt x="14614" y="18485"/>
                    </a:lnTo>
                    <a:lnTo>
                      <a:pt x="14736" y="18412"/>
                    </a:lnTo>
                    <a:lnTo>
                      <a:pt x="14833" y="18291"/>
                    </a:lnTo>
                    <a:lnTo>
                      <a:pt x="14906" y="18144"/>
                    </a:lnTo>
                    <a:lnTo>
                      <a:pt x="14955" y="17974"/>
                    </a:lnTo>
                    <a:lnTo>
                      <a:pt x="14979" y="17779"/>
                    </a:lnTo>
                    <a:lnTo>
                      <a:pt x="15003" y="17438"/>
                    </a:lnTo>
                    <a:lnTo>
                      <a:pt x="15003" y="487"/>
                    </a:lnTo>
                    <a:lnTo>
                      <a:pt x="15003" y="487"/>
                    </a:lnTo>
                    <a:lnTo>
                      <a:pt x="15003" y="341"/>
                    </a:lnTo>
                    <a:lnTo>
                      <a:pt x="14979" y="219"/>
                    </a:lnTo>
                    <a:lnTo>
                      <a:pt x="14955" y="146"/>
                    </a:lnTo>
                    <a:lnTo>
                      <a:pt x="14906" y="73"/>
                    </a:lnTo>
                    <a:lnTo>
                      <a:pt x="14833" y="49"/>
                    </a:lnTo>
                    <a:lnTo>
                      <a:pt x="14736" y="24"/>
                    </a:lnTo>
                    <a:lnTo>
                      <a:pt x="14468" y="0"/>
                    </a:lnTo>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54" name="Google Shape;454;p25"/>
              <p:cNvSpPr/>
              <p:nvPr/>
            </p:nvSpPr>
            <p:spPr>
              <a:xfrm>
                <a:off x="590250" y="269775"/>
                <a:ext cx="377525" cy="462775"/>
              </a:xfrm>
              <a:custGeom>
                <a:avLst/>
                <a:gdLst/>
                <a:ahLst/>
                <a:cxnLst/>
                <a:rect l="l" t="t" r="r" b="b"/>
                <a:pathLst>
                  <a:path w="15101" h="18511" fill="none" extrusionOk="0">
                    <a:moveTo>
                      <a:pt x="14321" y="0"/>
                    </a:moveTo>
                    <a:lnTo>
                      <a:pt x="780" y="0"/>
                    </a:lnTo>
                    <a:lnTo>
                      <a:pt x="780" y="0"/>
                    </a:lnTo>
                    <a:lnTo>
                      <a:pt x="634" y="25"/>
                    </a:lnTo>
                    <a:lnTo>
                      <a:pt x="488" y="74"/>
                    </a:lnTo>
                    <a:lnTo>
                      <a:pt x="342" y="122"/>
                    </a:lnTo>
                    <a:lnTo>
                      <a:pt x="220" y="220"/>
                    </a:lnTo>
                    <a:lnTo>
                      <a:pt x="122" y="341"/>
                    </a:lnTo>
                    <a:lnTo>
                      <a:pt x="74" y="488"/>
                    </a:lnTo>
                    <a:lnTo>
                      <a:pt x="25" y="634"/>
                    </a:lnTo>
                    <a:lnTo>
                      <a:pt x="1" y="780"/>
                    </a:lnTo>
                    <a:lnTo>
                      <a:pt x="1" y="17731"/>
                    </a:lnTo>
                    <a:lnTo>
                      <a:pt x="1" y="17731"/>
                    </a:lnTo>
                    <a:lnTo>
                      <a:pt x="25" y="17877"/>
                    </a:lnTo>
                    <a:lnTo>
                      <a:pt x="74" y="18023"/>
                    </a:lnTo>
                    <a:lnTo>
                      <a:pt x="122" y="18169"/>
                    </a:lnTo>
                    <a:lnTo>
                      <a:pt x="220" y="18291"/>
                    </a:lnTo>
                    <a:lnTo>
                      <a:pt x="342" y="18388"/>
                    </a:lnTo>
                    <a:lnTo>
                      <a:pt x="488" y="18437"/>
                    </a:lnTo>
                    <a:lnTo>
                      <a:pt x="634" y="18486"/>
                    </a:lnTo>
                    <a:lnTo>
                      <a:pt x="780" y="18510"/>
                    </a:lnTo>
                    <a:lnTo>
                      <a:pt x="14321" y="18510"/>
                    </a:lnTo>
                    <a:lnTo>
                      <a:pt x="14321" y="18510"/>
                    </a:lnTo>
                    <a:lnTo>
                      <a:pt x="14467" y="18486"/>
                    </a:lnTo>
                    <a:lnTo>
                      <a:pt x="14614" y="18437"/>
                    </a:lnTo>
                    <a:lnTo>
                      <a:pt x="14760" y="18388"/>
                    </a:lnTo>
                    <a:lnTo>
                      <a:pt x="14881" y="18291"/>
                    </a:lnTo>
                    <a:lnTo>
                      <a:pt x="14979" y="18169"/>
                    </a:lnTo>
                    <a:lnTo>
                      <a:pt x="15028" y="18023"/>
                    </a:lnTo>
                    <a:lnTo>
                      <a:pt x="15076" y="17877"/>
                    </a:lnTo>
                    <a:lnTo>
                      <a:pt x="15101" y="17731"/>
                    </a:lnTo>
                    <a:lnTo>
                      <a:pt x="15101" y="780"/>
                    </a:lnTo>
                    <a:lnTo>
                      <a:pt x="15101" y="780"/>
                    </a:lnTo>
                    <a:lnTo>
                      <a:pt x="15076" y="634"/>
                    </a:lnTo>
                    <a:lnTo>
                      <a:pt x="15028" y="488"/>
                    </a:lnTo>
                    <a:lnTo>
                      <a:pt x="14979" y="341"/>
                    </a:lnTo>
                    <a:lnTo>
                      <a:pt x="14881" y="220"/>
                    </a:lnTo>
                    <a:lnTo>
                      <a:pt x="14760" y="122"/>
                    </a:lnTo>
                    <a:lnTo>
                      <a:pt x="14614" y="74"/>
                    </a:lnTo>
                    <a:lnTo>
                      <a:pt x="14467" y="25"/>
                    </a:lnTo>
                    <a:lnTo>
                      <a:pt x="14321" y="0"/>
                    </a:lnTo>
                    <a:lnTo>
                      <a:pt x="14321" y="0"/>
                    </a:lnTo>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55" name="Google Shape;455;p25"/>
              <p:cNvSpPr/>
              <p:nvPr/>
            </p:nvSpPr>
            <p:spPr>
              <a:xfrm>
                <a:off x="796650" y="274025"/>
                <a:ext cx="45100" cy="45100"/>
              </a:xfrm>
              <a:custGeom>
                <a:avLst/>
                <a:gdLst/>
                <a:ahLst/>
                <a:cxnLst/>
                <a:rect l="l" t="t" r="r" b="b"/>
                <a:pathLst>
                  <a:path w="1804" h="1804" fill="none" extrusionOk="0">
                    <a:moveTo>
                      <a:pt x="902" y="1"/>
                    </a:moveTo>
                    <a:lnTo>
                      <a:pt x="902" y="1"/>
                    </a:lnTo>
                    <a:lnTo>
                      <a:pt x="1073" y="25"/>
                    </a:lnTo>
                    <a:lnTo>
                      <a:pt x="1243" y="74"/>
                    </a:lnTo>
                    <a:lnTo>
                      <a:pt x="1414" y="147"/>
                    </a:lnTo>
                    <a:lnTo>
                      <a:pt x="1535" y="269"/>
                    </a:lnTo>
                    <a:lnTo>
                      <a:pt x="1657" y="391"/>
                    </a:lnTo>
                    <a:lnTo>
                      <a:pt x="1730" y="561"/>
                    </a:lnTo>
                    <a:lnTo>
                      <a:pt x="1779" y="732"/>
                    </a:lnTo>
                    <a:lnTo>
                      <a:pt x="1803" y="902"/>
                    </a:lnTo>
                    <a:lnTo>
                      <a:pt x="1803" y="902"/>
                    </a:lnTo>
                    <a:lnTo>
                      <a:pt x="1779" y="1073"/>
                    </a:lnTo>
                    <a:lnTo>
                      <a:pt x="1730" y="1243"/>
                    </a:lnTo>
                    <a:lnTo>
                      <a:pt x="1657" y="1414"/>
                    </a:lnTo>
                    <a:lnTo>
                      <a:pt x="1535" y="1535"/>
                    </a:lnTo>
                    <a:lnTo>
                      <a:pt x="1414" y="1657"/>
                    </a:lnTo>
                    <a:lnTo>
                      <a:pt x="1243" y="1730"/>
                    </a:lnTo>
                    <a:lnTo>
                      <a:pt x="1073" y="1779"/>
                    </a:lnTo>
                    <a:lnTo>
                      <a:pt x="902" y="1803"/>
                    </a:lnTo>
                    <a:lnTo>
                      <a:pt x="902" y="1803"/>
                    </a:lnTo>
                    <a:lnTo>
                      <a:pt x="732" y="1779"/>
                    </a:lnTo>
                    <a:lnTo>
                      <a:pt x="561" y="1730"/>
                    </a:lnTo>
                    <a:lnTo>
                      <a:pt x="391" y="1657"/>
                    </a:lnTo>
                    <a:lnTo>
                      <a:pt x="269" y="1535"/>
                    </a:lnTo>
                    <a:lnTo>
                      <a:pt x="147" y="1414"/>
                    </a:lnTo>
                    <a:lnTo>
                      <a:pt x="74" y="1243"/>
                    </a:lnTo>
                    <a:lnTo>
                      <a:pt x="25" y="1073"/>
                    </a:lnTo>
                    <a:lnTo>
                      <a:pt x="1" y="902"/>
                    </a:lnTo>
                    <a:lnTo>
                      <a:pt x="1" y="902"/>
                    </a:lnTo>
                    <a:lnTo>
                      <a:pt x="25" y="732"/>
                    </a:lnTo>
                    <a:lnTo>
                      <a:pt x="74" y="561"/>
                    </a:lnTo>
                    <a:lnTo>
                      <a:pt x="147" y="391"/>
                    </a:lnTo>
                    <a:lnTo>
                      <a:pt x="269" y="269"/>
                    </a:lnTo>
                    <a:lnTo>
                      <a:pt x="391" y="147"/>
                    </a:lnTo>
                    <a:lnTo>
                      <a:pt x="561" y="74"/>
                    </a:lnTo>
                    <a:lnTo>
                      <a:pt x="732" y="25"/>
                    </a:lnTo>
                    <a:lnTo>
                      <a:pt x="902" y="1"/>
                    </a:lnTo>
                    <a:lnTo>
                      <a:pt x="902" y="1"/>
                    </a:lnTo>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56" name="Google Shape;456;p25"/>
              <p:cNvSpPr/>
              <p:nvPr/>
            </p:nvSpPr>
            <p:spPr>
              <a:xfrm>
                <a:off x="713850" y="274025"/>
                <a:ext cx="45075" cy="45100"/>
              </a:xfrm>
              <a:custGeom>
                <a:avLst/>
                <a:gdLst/>
                <a:ahLst/>
                <a:cxnLst/>
                <a:rect l="l" t="t" r="r" b="b"/>
                <a:pathLst>
                  <a:path w="1803" h="1804" fill="none" extrusionOk="0">
                    <a:moveTo>
                      <a:pt x="902" y="1"/>
                    </a:moveTo>
                    <a:lnTo>
                      <a:pt x="902" y="1"/>
                    </a:lnTo>
                    <a:lnTo>
                      <a:pt x="1072" y="25"/>
                    </a:lnTo>
                    <a:lnTo>
                      <a:pt x="1243" y="74"/>
                    </a:lnTo>
                    <a:lnTo>
                      <a:pt x="1413" y="147"/>
                    </a:lnTo>
                    <a:lnTo>
                      <a:pt x="1535" y="269"/>
                    </a:lnTo>
                    <a:lnTo>
                      <a:pt x="1657" y="391"/>
                    </a:lnTo>
                    <a:lnTo>
                      <a:pt x="1730" y="561"/>
                    </a:lnTo>
                    <a:lnTo>
                      <a:pt x="1779" y="732"/>
                    </a:lnTo>
                    <a:lnTo>
                      <a:pt x="1803" y="902"/>
                    </a:lnTo>
                    <a:lnTo>
                      <a:pt x="1803" y="902"/>
                    </a:lnTo>
                    <a:lnTo>
                      <a:pt x="1779" y="1073"/>
                    </a:lnTo>
                    <a:lnTo>
                      <a:pt x="1730" y="1243"/>
                    </a:lnTo>
                    <a:lnTo>
                      <a:pt x="1657" y="1414"/>
                    </a:lnTo>
                    <a:lnTo>
                      <a:pt x="1535" y="1535"/>
                    </a:lnTo>
                    <a:lnTo>
                      <a:pt x="1413" y="1657"/>
                    </a:lnTo>
                    <a:lnTo>
                      <a:pt x="1243" y="1730"/>
                    </a:lnTo>
                    <a:lnTo>
                      <a:pt x="1072" y="1779"/>
                    </a:lnTo>
                    <a:lnTo>
                      <a:pt x="902" y="1803"/>
                    </a:lnTo>
                    <a:lnTo>
                      <a:pt x="902" y="1803"/>
                    </a:lnTo>
                    <a:lnTo>
                      <a:pt x="731" y="1779"/>
                    </a:lnTo>
                    <a:lnTo>
                      <a:pt x="561" y="1730"/>
                    </a:lnTo>
                    <a:lnTo>
                      <a:pt x="390" y="1657"/>
                    </a:lnTo>
                    <a:lnTo>
                      <a:pt x="269" y="1535"/>
                    </a:lnTo>
                    <a:lnTo>
                      <a:pt x="147" y="1414"/>
                    </a:lnTo>
                    <a:lnTo>
                      <a:pt x="74" y="1243"/>
                    </a:lnTo>
                    <a:lnTo>
                      <a:pt x="25" y="1073"/>
                    </a:lnTo>
                    <a:lnTo>
                      <a:pt x="1" y="902"/>
                    </a:lnTo>
                    <a:lnTo>
                      <a:pt x="1" y="902"/>
                    </a:lnTo>
                    <a:lnTo>
                      <a:pt x="25" y="732"/>
                    </a:lnTo>
                    <a:lnTo>
                      <a:pt x="74" y="561"/>
                    </a:lnTo>
                    <a:lnTo>
                      <a:pt x="147" y="391"/>
                    </a:lnTo>
                    <a:lnTo>
                      <a:pt x="269" y="269"/>
                    </a:lnTo>
                    <a:lnTo>
                      <a:pt x="390" y="147"/>
                    </a:lnTo>
                    <a:lnTo>
                      <a:pt x="561" y="74"/>
                    </a:lnTo>
                    <a:lnTo>
                      <a:pt x="731" y="25"/>
                    </a:lnTo>
                    <a:lnTo>
                      <a:pt x="902" y="1"/>
                    </a:lnTo>
                    <a:lnTo>
                      <a:pt x="902" y="1"/>
                    </a:lnTo>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57" name="Google Shape;457;p25"/>
              <p:cNvSpPr/>
              <p:nvPr/>
            </p:nvSpPr>
            <p:spPr>
              <a:xfrm>
                <a:off x="631050" y="274025"/>
                <a:ext cx="45075" cy="45100"/>
              </a:xfrm>
              <a:custGeom>
                <a:avLst/>
                <a:gdLst/>
                <a:ahLst/>
                <a:cxnLst/>
                <a:rect l="l" t="t" r="r" b="b"/>
                <a:pathLst>
                  <a:path w="1803" h="1804" fill="none" extrusionOk="0">
                    <a:moveTo>
                      <a:pt x="0" y="902"/>
                    </a:moveTo>
                    <a:lnTo>
                      <a:pt x="0" y="902"/>
                    </a:lnTo>
                    <a:lnTo>
                      <a:pt x="25" y="732"/>
                    </a:lnTo>
                    <a:lnTo>
                      <a:pt x="73" y="561"/>
                    </a:lnTo>
                    <a:lnTo>
                      <a:pt x="147" y="391"/>
                    </a:lnTo>
                    <a:lnTo>
                      <a:pt x="268" y="269"/>
                    </a:lnTo>
                    <a:lnTo>
                      <a:pt x="390" y="147"/>
                    </a:lnTo>
                    <a:lnTo>
                      <a:pt x="561" y="74"/>
                    </a:lnTo>
                    <a:lnTo>
                      <a:pt x="731" y="25"/>
                    </a:lnTo>
                    <a:lnTo>
                      <a:pt x="902" y="1"/>
                    </a:lnTo>
                    <a:lnTo>
                      <a:pt x="902" y="1"/>
                    </a:lnTo>
                    <a:lnTo>
                      <a:pt x="1072" y="25"/>
                    </a:lnTo>
                    <a:lnTo>
                      <a:pt x="1243" y="74"/>
                    </a:lnTo>
                    <a:lnTo>
                      <a:pt x="1413" y="147"/>
                    </a:lnTo>
                    <a:lnTo>
                      <a:pt x="1535" y="269"/>
                    </a:lnTo>
                    <a:lnTo>
                      <a:pt x="1657" y="391"/>
                    </a:lnTo>
                    <a:lnTo>
                      <a:pt x="1730" y="561"/>
                    </a:lnTo>
                    <a:lnTo>
                      <a:pt x="1778" y="732"/>
                    </a:lnTo>
                    <a:lnTo>
                      <a:pt x="1803" y="902"/>
                    </a:lnTo>
                    <a:lnTo>
                      <a:pt x="1803" y="902"/>
                    </a:lnTo>
                    <a:lnTo>
                      <a:pt x="1778" y="1073"/>
                    </a:lnTo>
                    <a:lnTo>
                      <a:pt x="1730" y="1243"/>
                    </a:lnTo>
                    <a:lnTo>
                      <a:pt x="1657" y="1414"/>
                    </a:lnTo>
                    <a:lnTo>
                      <a:pt x="1535" y="1535"/>
                    </a:lnTo>
                    <a:lnTo>
                      <a:pt x="1413" y="1657"/>
                    </a:lnTo>
                    <a:lnTo>
                      <a:pt x="1243" y="1730"/>
                    </a:lnTo>
                    <a:lnTo>
                      <a:pt x="1072" y="1779"/>
                    </a:lnTo>
                    <a:lnTo>
                      <a:pt x="902" y="1803"/>
                    </a:lnTo>
                    <a:lnTo>
                      <a:pt x="902" y="1803"/>
                    </a:lnTo>
                    <a:lnTo>
                      <a:pt x="731" y="1779"/>
                    </a:lnTo>
                    <a:lnTo>
                      <a:pt x="561" y="1730"/>
                    </a:lnTo>
                    <a:lnTo>
                      <a:pt x="390" y="1657"/>
                    </a:lnTo>
                    <a:lnTo>
                      <a:pt x="268" y="1535"/>
                    </a:lnTo>
                    <a:lnTo>
                      <a:pt x="147" y="1414"/>
                    </a:lnTo>
                    <a:lnTo>
                      <a:pt x="73" y="1243"/>
                    </a:lnTo>
                    <a:lnTo>
                      <a:pt x="25" y="1073"/>
                    </a:lnTo>
                    <a:lnTo>
                      <a:pt x="0" y="902"/>
                    </a:lnTo>
                    <a:lnTo>
                      <a:pt x="0" y="902"/>
                    </a:lnTo>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58" name="Google Shape;458;p25"/>
              <p:cNvSpPr/>
              <p:nvPr/>
            </p:nvSpPr>
            <p:spPr>
              <a:xfrm>
                <a:off x="649925" y="590050"/>
                <a:ext cx="133975" cy="25"/>
              </a:xfrm>
              <a:custGeom>
                <a:avLst/>
                <a:gdLst/>
                <a:ahLst/>
                <a:cxnLst/>
                <a:rect l="l" t="t" r="r" b="b"/>
                <a:pathLst>
                  <a:path w="5359" h="1" fill="none" extrusionOk="0">
                    <a:moveTo>
                      <a:pt x="5358" y="0"/>
                    </a:moveTo>
                    <a:lnTo>
                      <a:pt x="0" y="0"/>
                    </a:lnTo>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59" name="Google Shape;459;p25"/>
              <p:cNvSpPr/>
              <p:nvPr/>
            </p:nvSpPr>
            <p:spPr>
              <a:xfrm>
                <a:off x="649925" y="534625"/>
                <a:ext cx="255750" cy="25"/>
              </a:xfrm>
              <a:custGeom>
                <a:avLst/>
                <a:gdLst/>
                <a:ahLst/>
                <a:cxnLst/>
                <a:rect l="l" t="t" r="r" b="b"/>
                <a:pathLst>
                  <a:path w="10230" h="1" fill="none" extrusionOk="0">
                    <a:moveTo>
                      <a:pt x="10229" y="1"/>
                    </a:moveTo>
                    <a:lnTo>
                      <a:pt x="0" y="1"/>
                    </a:lnTo>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60" name="Google Shape;460;p25"/>
              <p:cNvSpPr/>
              <p:nvPr/>
            </p:nvSpPr>
            <p:spPr>
              <a:xfrm>
                <a:off x="649925" y="479825"/>
                <a:ext cx="255750" cy="25"/>
              </a:xfrm>
              <a:custGeom>
                <a:avLst/>
                <a:gdLst/>
                <a:ahLst/>
                <a:cxnLst/>
                <a:rect l="l" t="t" r="r" b="b"/>
                <a:pathLst>
                  <a:path w="10230" h="1" fill="none" extrusionOk="0">
                    <a:moveTo>
                      <a:pt x="10229" y="1"/>
                    </a:moveTo>
                    <a:lnTo>
                      <a:pt x="0" y="1"/>
                    </a:lnTo>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61" name="Google Shape;461;p25"/>
              <p:cNvSpPr/>
              <p:nvPr/>
            </p:nvSpPr>
            <p:spPr>
              <a:xfrm>
                <a:off x="649925" y="424425"/>
                <a:ext cx="255750" cy="25"/>
              </a:xfrm>
              <a:custGeom>
                <a:avLst/>
                <a:gdLst/>
                <a:ahLst/>
                <a:cxnLst/>
                <a:rect l="l" t="t" r="r" b="b"/>
                <a:pathLst>
                  <a:path w="10230" h="1" fill="none" extrusionOk="0">
                    <a:moveTo>
                      <a:pt x="10229" y="1"/>
                    </a:moveTo>
                    <a:lnTo>
                      <a:pt x="0" y="1"/>
                    </a:lnTo>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62" name="Google Shape;462;p25"/>
              <p:cNvSpPr/>
              <p:nvPr/>
            </p:nvSpPr>
            <p:spPr>
              <a:xfrm>
                <a:off x="879475" y="274025"/>
                <a:ext cx="45075" cy="45100"/>
              </a:xfrm>
              <a:custGeom>
                <a:avLst/>
                <a:gdLst/>
                <a:ahLst/>
                <a:cxnLst/>
                <a:rect l="l" t="t" r="r" b="b"/>
                <a:pathLst>
                  <a:path w="1803" h="1804" fill="none" extrusionOk="0">
                    <a:moveTo>
                      <a:pt x="901" y="1803"/>
                    </a:moveTo>
                    <a:lnTo>
                      <a:pt x="901" y="1803"/>
                    </a:lnTo>
                    <a:lnTo>
                      <a:pt x="731" y="1779"/>
                    </a:lnTo>
                    <a:lnTo>
                      <a:pt x="560" y="1730"/>
                    </a:lnTo>
                    <a:lnTo>
                      <a:pt x="390" y="1657"/>
                    </a:lnTo>
                    <a:lnTo>
                      <a:pt x="268" y="1535"/>
                    </a:lnTo>
                    <a:lnTo>
                      <a:pt x="146" y="1414"/>
                    </a:lnTo>
                    <a:lnTo>
                      <a:pt x="73" y="1243"/>
                    </a:lnTo>
                    <a:lnTo>
                      <a:pt x="25" y="1073"/>
                    </a:lnTo>
                    <a:lnTo>
                      <a:pt x="0" y="902"/>
                    </a:lnTo>
                    <a:lnTo>
                      <a:pt x="0" y="902"/>
                    </a:lnTo>
                    <a:lnTo>
                      <a:pt x="25" y="732"/>
                    </a:lnTo>
                    <a:lnTo>
                      <a:pt x="73" y="561"/>
                    </a:lnTo>
                    <a:lnTo>
                      <a:pt x="146" y="391"/>
                    </a:lnTo>
                    <a:lnTo>
                      <a:pt x="268" y="269"/>
                    </a:lnTo>
                    <a:lnTo>
                      <a:pt x="390" y="147"/>
                    </a:lnTo>
                    <a:lnTo>
                      <a:pt x="560" y="74"/>
                    </a:lnTo>
                    <a:lnTo>
                      <a:pt x="731" y="25"/>
                    </a:lnTo>
                    <a:lnTo>
                      <a:pt x="901" y="1"/>
                    </a:lnTo>
                    <a:lnTo>
                      <a:pt x="901" y="1"/>
                    </a:lnTo>
                    <a:lnTo>
                      <a:pt x="1072" y="25"/>
                    </a:lnTo>
                    <a:lnTo>
                      <a:pt x="1242" y="74"/>
                    </a:lnTo>
                    <a:lnTo>
                      <a:pt x="1413" y="147"/>
                    </a:lnTo>
                    <a:lnTo>
                      <a:pt x="1535" y="269"/>
                    </a:lnTo>
                    <a:lnTo>
                      <a:pt x="1656" y="391"/>
                    </a:lnTo>
                    <a:lnTo>
                      <a:pt x="1729" y="561"/>
                    </a:lnTo>
                    <a:lnTo>
                      <a:pt x="1778" y="732"/>
                    </a:lnTo>
                    <a:lnTo>
                      <a:pt x="1802" y="902"/>
                    </a:lnTo>
                    <a:lnTo>
                      <a:pt x="1802" y="902"/>
                    </a:lnTo>
                    <a:lnTo>
                      <a:pt x="1778" y="1073"/>
                    </a:lnTo>
                    <a:lnTo>
                      <a:pt x="1729" y="1243"/>
                    </a:lnTo>
                    <a:lnTo>
                      <a:pt x="1656" y="1414"/>
                    </a:lnTo>
                    <a:lnTo>
                      <a:pt x="1535" y="1535"/>
                    </a:lnTo>
                    <a:lnTo>
                      <a:pt x="1413" y="1657"/>
                    </a:lnTo>
                    <a:lnTo>
                      <a:pt x="1242" y="1730"/>
                    </a:lnTo>
                    <a:lnTo>
                      <a:pt x="1072" y="1779"/>
                    </a:lnTo>
                    <a:lnTo>
                      <a:pt x="901" y="1803"/>
                    </a:lnTo>
                    <a:lnTo>
                      <a:pt x="901" y="1803"/>
                    </a:lnTo>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63" name="Google Shape;463;p25"/>
              <p:cNvSpPr/>
              <p:nvPr/>
            </p:nvSpPr>
            <p:spPr>
              <a:xfrm>
                <a:off x="654800" y="244200"/>
                <a:ext cx="25" cy="51175"/>
              </a:xfrm>
              <a:custGeom>
                <a:avLst/>
                <a:gdLst/>
                <a:ahLst/>
                <a:cxnLst/>
                <a:rect l="l" t="t" r="r" b="b"/>
                <a:pathLst>
                  <a:path w="1" h="2047" fill="none" extrusionOk="0">
                    <a:moveTo>
                      <a:pt x="0" y="1"/>
                    </a:moveTo>
                    <a:lnTo>
                      <a:pt x="0" y="2046"/>
                    </a:lnTo>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64" name="Google Shape;464;p25"/>
              <p:cNvSpPr/>
              <p:nvPr/>
            </p:nvSpPr>
            <p:spPr>
              <a:xfrm>
                <a:off x="737600" y="244200"/>
                <a:ext cx="25" cy="51175"/>
              </a:xfrm>
              <a:custGeom>
                <a:avLst/>
                <a:gdLst/>
                <a:ahLst/>
                <a:cxnLst/>
                <a:rect l="l" t="t" r="r" b="b"/>
                <a:pathLst>
                  <a:path w="1" h="2047" fill="none" extrusionOk="0">
                    <a:moveTo>
                      <a:pt x="1" y="1"/>
                    </a:moveTo>
                    <a:lnTo>
                      <a:pt x="1" y="2046"/>
                    </a:lnTo>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65" name="Google Shape;465;p25"/>
              <p:cNvSpPr/>
              <p:nvPr/>
            </p:nvSpPr>
            <p:spPr>
              <a:xfrm>
                <a:off x="820400" y="244200"/>
                <a:ext cx="25" cy="51175"/>
              </a:xfrm>
              <a:custGeom>
                <a:avLst/>
                <a:gdLst/>
                <a:ahLst/>
                <a:cxnLst/>
                <a:rect l="l" t="t" r="r" b="b"/>
                <a:pathLst>
                  <a:path w="1" h="2047" fill="none" extrusionOk="0">
                    <a:moveTo>
                      <a:pt x="1" y="1"/>
                    </a:moveTo>
                    <a:lnTo>
                      <a:pt x="1" y="2046"/>
                    </a:lnTo>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66" name="Google Shape;466;p25"/>
              <p:cNvSpPr/>
              <p:nvPr/>
            </p:nvSpPr>
            <p:spPr>
              <a:xfrm>
                <a:off x="903225" y="244200"/>
                <a:ext cx="25" cy="51175"/>
              </a:xfrm>
              <a:custGeom>
                <a:avLst/>
                <a:gdLst/>
                <a:ahLst/>
                <a:cxnLst/>
                <a:rect l="l" t="t" r="r" b="b"/>
                <a:pathLst>
                  <a:path w="1" h="2047" fill="none" extrusionOk="0">
                    <a:moveTo>
                      <a:pt x="0" y="1"/>
                    </a:moveTo>
                    <a:lnTo>
                      <a:pt x="0" y="2046"/>
                    </a:lnTo>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grpSp>
        <p:grpSp>
          <p:nvGrpSpPr>
            <p:cNvPr id="467" name="Google Shape;467;p25"/>
            <p:cNvGrpSpPr/>
            <p:nvPr/>
          </p:nvGrpSpPr>
          <p:grpSpPr>
            <a:xfrm>
              <a:off x="7742063" y="1924133"/>
              <a:ext cx="170956" cy="227246"/>
              <a:chOff x="5233525" y="4954450"/>
              <a:chExt cx="538275" cy="516350"/>
            </a:xfrm>
          </p:grpSpPr>
          <p:sp>
            <p:nvSpPr>
              <p:cNvPr id="468" name="Google Shape;468;p25"/>
              <p:cNvSpPr/>
              <p:nvPr/>
            </p:nvSpPr>
            <p:spPr>
              <a:xfrm>
                <a:off x="5637825" y="4954450"/>
                <a:ext cx="89525" cy="89525"/>
              </a:xfrm>
              <a:custGeom>
                <a:avLst/>
                <a:gdLst/>
                <a:ahLst/>
                <a:cxnLst/>
                <a:rect l="l" t="t" r="r" b="b"/>
                <a:pathLst>
                  <a:path w="3581" h="3581" fill="none" extrusionOk="0">
                    <a:moveTo>
                      <a:pt x="1023" y="3410"/>
                    </a:moveTo>
                    <a:lnTo>
                      <a:pt x="1023" y="3410"/>
                    </a:lnTo>
                    <a:lnTo>
                      <a:pt x="1193" y="3483"/>
                    </a:lnTo>
                    <a:lnTo>
                      <a:pt x="1388" y="3532"/>
                    </a:lnTo>
                    <a:lnTo>
                      <a:pt x="1583" y="3556"/>
                    </a:lnTo>
                    <a:lnTo>
                      <a:pt x="1778" y="3581"/>
                    </a:lnTo>
                    <a:lnTo>
                      <a:pt x="1778" y="3581"/>
                    </a:lnTo>
                    <a:lnTo>
                      <a:pt x="1973" y="3556"/>
                    </a:lnTo>
                    <a:lnTo>
                      <a:pt x="2143" y="3532"/>
                    </a:lnTo>
                    <a:lnTo>
                      <a:pt x="2314" y="3508"/>
                    </a:lnTo>
                    <a:lnTo>
                      <a:pt x="2484" y="3435"/>
                    </a:lnTo>
                    <a:lnTo>
                      <a:pt x="2630" y="3361"/>
                    </a:lnTo>
                    <a:lnTo>
                      <a:pt x="2776" y="3264"/>
                    </a:lnTo>
                    <a:lnTo>
                      <a:pt x="2923" y="3167"/>
                    </a:lnTo>
                    <a:lnTo>
                      <a:pt x="3044" y="3045"/>
                    </a:lnTo>
                    <a:lnTo>
                      <a:pt x="3166" y="2923"/>
                    </a:lnTo>
                    <a:lnTo>
                      <a:pt x="3264" y="2801"/>
                    </a:lnTo>
                    <a:lnTo>
                      <a:pt x="3361" y="2631"/>
                    </a:lnTo>
                    <a:lnTo>
                      <a:pt x="3434" y="2485"/>
                    </a:lnTo>
                    <a:lnTo>
                      <a:pt x="3483" y="2314"/>
                    </a:lnTo>
                    <a:lnTo>
                      <a:pt x="3531" y="2144"/>
                    </a:lnTo>
                    <a:lnTo>
                      <a:pt x="3556" y="1973"/>
                    </a:lnTo>
                    <a:lnTo>
                      <a:pt x="3580" y="1803"/>
                    </a:lnTo>
                    <a:lnTo>
                      <a:pt x="3580" y="1803"/>
                    </a:lnTo>
                    <a:lnTo>
                      <a:pt x="3556" y="1608"/>
                    </a:lnTo>
                    <a:lnTo>
                      <a:pt x="3531" y="1437"/>
                    </a:lnTo>
                    <a:lnTo>
                      <a:pt x="3483" y="1267"/>
                    </a:lnTo>
                    <a:lnTo>
                      <a:pt x="3434" y="1096"/>
                    </a:lnTo>
                    <a:lnTo>
                      <a:pt x="3361" y="950"/>
                    </a:lnTo>
                    <a:lnTo>
                      <a:pt x="3264" y="804"/>
                    </a:lnTo>
                    <a:lnTo>
                      <a:pt x="3166" y="658"/>
                    </a:lnTo>
                    <a:lnTo>
                      <a:pt x="3044" y="536"/>
                    </a:lnTo>
                    <a:lnTo>
                      <a:pt x="2923" y="414"/>
                    </a:lnTo>
                    <a:lnTo>
                      <a:pt x="2776" y="317"/>
                    </a:lnTo>
                    <a:lnTo>
                      <a:pt x="2630" y="220"/>
                    </a:lnTo>
                    <a:lnTo>
                      <a:pt x="2484" y="147"/>
                    </a:lnTo>
                    <a:lnTo>
                      <a:pt x="2314" y="98"/>
                    </a:lnTo>
                    <a:lnTo>
                      <a:pt x="2143" y="49"/>
                    </a:lnTo>
                    <a:lnTo>
                      <a:pt x="1973" y="25"/>
                    </a:lnTo>
                    <a:lnTo>
                      <a:pt x="1778" y="0"/>
                    </a:lnTo>
                    <a:lnTo>
                      <a:pt x="1778" y="0"/>
                    </a:lnTo>
                    <a:lnTo>
                      <a:pt x="1607" y="25"/>
                    </a:lnTo>
                    <a:lnTo>
                      <a:pt x="1437" y="49"/>
                    </a:lnTo>
                    <a:lnTo>
                      <a:pt x="1266" y="98"/>
                    </a:lnTo>
                    <a:lnTo>
                      <a:pt x="1096" y="147"/>
                    </a:lnTo>
                    <a:lnTo>
                      <a:pt x="925" y="220"/>
                    </a:lnTo>
                    <a:lnTo>
                      <a:pt x="779" y="317"/>
                    </a:lnTo>
                    <a:lnTo>
                      <a:pt x="658" y="414"/>
                    </a:lnTo>
                    <a:lnTo>
                      <a:pt x="536" y="536"/>
                    </a:lnTo>
                    <a:lnTo>
                      <a:pt x="414" y="658"/>
                    </a:lnTo>
                    <a:lnTo>
                      <a:pt x="317" y="804"/>
                    </a:lnTo>
                    <a:lnTo>
                      <a:pt x="219" y="950"/>
                    </a:lnTo>
                    <a:lnTo>
                      <a:pt x="146" y="1096"/>
                    </a:lnTo>
                    <a:lnTo>
                      <a:pt x="73" y="1267"/>
                    </a:lnTo>
                    <a:lnTo>
                      <a:pt x="49" y="1437"/>
                    </a:lnTo>
                    <a:lnTo>
                      <a:pt x="24" y="1608"/>
                    </a:lnTo>
                    <a:lnTo>
                      <a:pt x="0" y="1803"/>
                    </a:lnTo>
                    <a:lnTo>
                      <a:pt x="0" y="1803"/>
                    </a:lnTo>
                    <a:lnTo>
                      <a:pt x="24" y="2071"/>
                    </a:lnTo>
                    <a:lnTo>
                      <a:pt x="97" y="2339"/>
                    </a:lnTo>
                    <a:lnTo>
                      <a:pt x="195" y="2582"/>
                    </a:lnTo>
                    <a:lnTo>
                      <a:pt x="317" y="2801"/>
                    </a:lnTo>
                  </a:path>
                </a:pathLst>
              </a:custGeom>
              <a:solidFill>
                <a:schemeClr val="dk2"/>
              </a:solid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69" name="Google Shape;469;p25"/>
              <p:cNvSpPr/>
              <p:nvPr/>
            </p:nvSpPr>
            <p:spPr>
              <a:xfrm>
                <a:off x="5323025" y="4980625"/>
                <a:ext cx="88925" cy="88925"/>
              </a:xfrm>
              <a:custGeom>
                <a:avLst/>
                <a:gdLst/>
                <a:ahLst/>
                <a:cxnLst/>
                <a:rect l="l" t="t" r="r" b="b"/>
                <a:pathLst>
                  <a:path w="3557" h="3557" fill="none" extrusionOk="0">
                    <a:moveTo>
                      <a:pt x="3191" y="2850"/>
                    </a:moveTo>
                    <a:lnTo>
                      <a:pt x="3191" y="2850"/>
                    </a:lnTo>
                    <a:lnTo>
                      <a:pt x="3313" y="2680"/>
                    </a:lnTo>
                    <a:lnTo>
                      <a:pt x="3410" y="2509"/>
                    </a:lnTo>
                    <a:lnTo>
                      <a:pt x="3483" y="2314"/>
                    </a:lnTo>
                    <a:lnTo>
                      <a:pt x="3532" y="2095"/>
                    </a:lnTo>
                    <a:lnTo>
                      <a:pt x="3532" y="2095"/>
                    </a:lnTo>
                    <a:lnTo>
                      <a:pt x="3556" y="1925"/>
                    </a:lnTo>
                    <a:lnTo>
                      <a:pt x="3556" y="1730"/>
                    </a:lnTo>
                    <a:lnTo>
                      <a:pt x="3556" y="1559"/>
                    </a:lnTo>
                    <a:lnTo>
                      <a:pt x="3508" y="1389"/>
                    </a:lnTo>
                    <a:lnTo>
                      <a:pt x="3459" y="1218"/>
                    </a:lnTo>
                    <a:lnTo>
                      <a:pt x="3410" y="1072"/>
                    </a:lnTo>
                    <a:lnTo>
                      <a:pt x="3337" y="902"/>
                    </a:lnTo>
                    <a:lnTo>
                      <a:pt x="3240" y="756"/>
                    </a:lnTo>
                    <a:lnTo>
                      <a:pt x="3142" y="634"/>
                    </a:lnTo>
                    <a:lnTo>
                      <a:pt x="3021" y="512"/>
                    </a:lnTo>
                    <a:lnTo>
                      <a:pt x="2899" y="390"/>
                    </a:lnTo>
                    <a:lnTo>
                      <a:pt x="2753" y="293"/>
                    </a:lnTo>
                    <a:lnTo>
                      <a:pt x="2606" y="196"/>
                    </a:lnTo>
                    <a:lnTo>
                      <a:pt x="2436" y="122"/>
                    </a:lnTo>
                    <a:lnTo>
                      <a:pt x="2266" y="74"/>
                    </a:lnTo>
                    <a:lnTo>
                      <a:pt x="2095" y="25"/>
                    </a:lnTo>
                    <a:lnTo>
                      <a:pt x="2095" y="25"/>
                    </a:lnTo>
                    <a:lnTo>
                      <a:pt x="1925" y="1"/>
                    </a:lnTo>
                    <a:lnTo>
                      <a:pt x="1730" y="1"/>
                    </a:lnTo>
                    <a:lnTo>
                      <a:pt x="1559" y="1"/>
                    </a:lnTo>
                    <a:lnTo>
                      <a:pt x="1389" y="25"/>
                    </a:lnTo>
                    <a:lnTo>
                      <a:pt x="1218" y="74"/>
                    </a:lnTo>
                    <a:lnTo>
                      <a:pt x="1072" y="147"/>
                    </a:lnTo>
                    <a:lnTo>
                      <a:pt x="902" y="220"/>
                    </a:lnTo>
                    <a:lnTo>
                      <a:pt x="756" y="317"/>
                    </a:lnTo>
                    <a:lnTo>
                      <a:pt x="634" y="415"/>
                    </a:lnTo>
                    <a:lnTo>
                      <a:pt x="512" y="537"/>
                    </a:lnTo>
                    <a:lnTo>
                      <a:pt x="390" y="658"/>
                    </a:lnTo>
                    <a:lnTo>
                      <a:pt x="293" y="804"/>
                    </a:lnTo>
                    <a:lnTo>
                      <a:pt x="195" y="951"/>
                    </a:lnTo>
                    <a:lnTo>
                      <a:pt x="122" y="1097"/>
                    </a:lnTo>
                    <a:lnTo>
                      <a:pt x="74" y="1267"/>
                    </a:lnTo>
                    <a:lnTo>
                      <a:pt x="25" y="1462"/>
                    </a:lnTo>
                    <a:lnTo>
                      <a:pt x="25" y="1462"/>
                    </a:lnTo>
                    <a:lnTo>
                      <a:pt x="1" y="1633"/>
                    </a:lnTo>
                    <a:lnTo>
                      <a:pt x="1" y="1803"/>
                    </a:lnTo>
                    <a:lnTo>
                      <a:pt x="1" y="1998"/>
                    </a:lnTo>
                    <a:lnTo>
                      <a:pt x="25" y="2168"/>
                    </a:lnTo>
                    <a:lnTo>
                      <a:pt x="74" y="2339"/>
                    </a:lnTo>
                    <a:lnTo>
                      <a:pt x="147" y="2485"/>
                    </a:lnTo>
                    <a:lnTo>
                      <a:pt x="220" y="2655"/>
                    </a:lnTo>
                    <a:lnTo>
                      <a:pt x="317" y="2777"/>
                    </a:lnTo>
                    <a:lnTo>
                      <a:pt x="415" y="2923"/>
                    </a:lnTo>
                    <a:lnTo>
                      <a:pt x="536" y="3045"/>
                    </a:lnTo>
                    <a:lnTo>
                      <a:pt x="658" y="3167"/>
                    </a:lnTo>
                    <a:lnTo>
                      <a:pt x="804" y="3264"/>
                    </a:lnTo>
                    <a:lnTo>
                      <a:pt x="950" y="3362"/>
                    </a:lnTo>
                    <a:lnTo>
                      <a:pt x="1096" y="3435"/>
                    </a:lnTo>
                    <a:lnTo>
                      <a:pt x="1267" y="3483"/>
                    </a:lnTo>
                    <a:lnTo>
                      <a:pt x="1462" y="3532"/>
                    </a:lnTo>
                    <a:lnTo>
                      <a:pt x="1462" y="3532"/>
                    </a:lnTo>
                    <a:lnTo>
                      <a:pt x="1705" y="3557"/>
                    </a:lnTo>
                    <a:lnTo>
                      <a:pt x="1973" y="3557"/>
                    </a:lnTo>
                    <a:lnTo>
                      <a:pt x="2217" y="3508"/>
                    </a:lnTo>
                    <a:lnTo>
                      <a:pt x="2460" y="3435"/>
                    </a:lnTo>
                  </a:path>
                </a:pathLst>
              </a:custGeom>
              <a:solidFill>
                <a:schemeClr val="dk2"/>
              </a:solid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70" name="Google Shape;470;p25"/>
              <p:cNvSpPr/>
              <p:nvPr/>
            </p:nvSpPr>
            <p:spPr>
              <a:xfrm>
                <a:off x="5233525" y="5255225"/>
                <a:ext cx="89525" cy="89525"/>
              </a:xfrm>
              <a:custGeom>
                <a:avLst/>
                <a:gdLst/>
                <a:ahLst/>
                <a:cxnLst/>
                <a:rect l="l" t="t" r="r" b="b"/>
                <a:pathLst>
                  <a:path w="3581" h="3581" fill="none" extrusionOk="0">
                    <a:moveTo>
                      <a:pt x="3215" y="707"/>
                    </a:moveTo>
                    <a:lnTo>
                      <a:pt x="3215" y="707"/>
                    </a:lnTo>
                    <a:lnTo>
                      <a:pt x="3093" y="585"/>
                    </a:lnTo>
                    <a:lnTo>
                      <a:pt x="2972" y="464"/>
                    </a:lnTo>
                    <a:lnTo>
                      <a:pt x="2850" y="342"/>
                    </a:lnTo>
                    <a:lnTo>
                      <a:pt x="2679" y="244"/>
                    </a:lnTo>
                    <a:lnTo>
                      <a:pt x="2679" y="244"/>
                    </a:lnTo>
                    <a:lnTo>
                      <a:pt x="2533" y="171"/>
                    </a:lnTo>
                    <a:lnTo>
                      <a:pt x="2363" y="98"/>
                    </a:lnTo>
                    <a:lnTo>
                      <a:pt x="2192" y="50"/>
                    </a:lnTo>
                    <a:lnTo>
                      <a:pt x="2022" y="25"/>
                    </a:lnTo>
                    <a:lnTo>
                      <a:pt x="1851" y="1"/>
                    </a:lnTo>
                    <a:lnTo>
                      <a:pt x="1681" y="25"/>
                    </a:lnTo>
                    <a:lnTo>
                      <a:pt x="1510" y="25"/>
                    </a:lnTo>
                    <a:lnTo>
                      <a:pt x="1340" y="74"/>
                    </a:lnTo>
                    <a:lnTo>
                      <a:pt x="1169" y="123"/>
                    </a:lnTo>
                    <a:lnTo>
                      <a:pt x="1023" y="196"/>
                    </a:lnTo>
                    <a:lnTo>
                      <a:pt x="877" y="269"/>
                    </a:lnTo>
                    <a:lnTo>
                      <a:pt x="731" y="366"/>
                    </a:lnTo>
                    <a:lnTo>
                      <a:pt x="585" y="488"/>
                    </a:lnTo>
                    <a:lnTo>
                      <a:pt x="463" y="610"/>
                    </a:lnTo>
                    <a:lnTo>
                      <a:pt x="341" y="731"/>
                    </a:lnTo>
                    <a:lnTo>
                      <a:pt x="244" y="902"/>
                    </a:lnTo>
                    <a:lnTo>
                      <a:pt x="244" y="902"/>
                    </a:lnTo>
                    <a:lnTo>
                      <a:pt x="171" y="1048"/>
                    </a:lnTo>
                    <a:lnTo>
                      <a:pt x="98" y="1219"/>
                    </a:lnTo>
                    <a:lnTo>
                      <a:pt x="49" y="1389"/>
                    </a:lnTo>
                    <a:lnTo>
                      <a:pt x="25" y="1560"/>
                    </a:lnTo>
                    <a:lnTo>
                      <a:pt x="0" y="1730"/>
                    </a:lnTo>
                    <a:lnTo>
                      <a:pt x="0" y="1900"/>
                    </a:lnTo>
                    <a:lnTo>
                      <a:pt x="25" y="2071"/>
                    </a:lnTo>
                    <a:lnTo>
                      <a:pt x="73" y="2241"/>
                    </a:lnTo>
                    <a:lnTo>
                      <a:pt x="122" y="2412"/>
                    </a:lnTo>
                    <a:lnTo>
                      <a:pt x="195" y="2558"/>
                    </a:lnTo>
                    <a:lnTo>
                      <a:pt x="268" y="2729"/>
                    </a:lnTo>
                    <a:lnTo>
                      <a:pt x="366" y="2850"/>
                    </a:lnTo>
                    <a:lnTo>
                      <a:pt x="463" y="2996"/>
                    </a:lnTo>
                    <a:lnTo>
                      <a:pt x="609" y="3118"/>
                    </a:lnTo>
                    <a:lnTo>
                      <a:pt x="731" y="3240"/>
                    </a:lnTo>
                    <a:lnTo>
                      <a:pt x="901" y="3337"/>
                    </a:lnTo>
                    <a:lnTo>
                      <a:pt x="901" y="3337"/>
                    </a:lnTo>
                    <a:lnTo>
                      <a:pt x="1048" y="3410"/>
                    </a:lnTo>
                    <a:lnTo>
                      <a:pt x="1218" y="3484"/>
                    </a:lnTo>
                    <a:lnTo>
                      <a:pt x="1389" y="3532"/>
                    </a:lnTo>
                    <a:lnTo>
                      <a:pt x="1559" y="3557"/>
                    </a:lnTo>
                    <a:lnTo>
                      <a:pt x="1730" y="3581"/>
                    </a:lnTo>
                    <a:lnTo>
                      <a:pt x="1900" y="3581"/>
                    </a:lnTo>
                    <a:lnTo>
                      <a:pt x="2071" y="3557"/>
                    </a:lnTo>
                    <a:lnTo>
                      <a:pt x="2241" y="3508"/>
                    </a:lnTo>
                    <a:lnTo>
                      <a:pt x="2411" y="3459"/>
                    </a:lnTo>
                    <a:lnTo>
                      <a:pt x="2558" y="3410"/>
                    </a:lnTo>
                    <a:lnTo>
                      <a:pt x="2704" y="3313"/>
                    </a:lnTo>
                    <a:lnTo>
                      <a:pt x="2850" y="3216"/>
                    </a:lnTo>
                    <a:lnTo>
                      <a:pt x="2996" y="3118"/>
                    </a:lnTo>
                    <a:lnTo>
                      <a:pt x="3118" y="2996"/>
                    </a:lnTo>
                    <a:lnTo>
                      <a:pt x="3240" y="2850"/>
                    </a:lnTo>
                    <a:lnTo>
                      <a:pt x="3337" y="2704"/>
                    </a:lnTo>
                    <a:lnTo>
                      <a:pt x="3337" y="2704"/>
                    </a:lnTo>
                    <a:lnTo>
                      <a:pt x="3459" y="2412"/>
                    </a:lnTo>
                    <a:lnTo>
                      <a:pt x="3532" y="2144"/>
                    </a:lnTo>
                    <a:lnTo>
                      <a:pt x="3581" y="1852"/>
                    </a:lnTo>
                    <a:lnTo>
                      <a:pt x="3556" y="1560"/>
                    </a:lnTo>
                  </a:path>
                </a:pathLst>
              </a:custGeom>
              <a:solidFill>
                <a:schemeClr val="dk2"/>
              </a:solid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71" name="Google Shape;471;p25"/>
              <p:cNvSpPr/>
              <p:nvPr/>
            </p:nvSpPr>
            <p:spPr>
              <a:xfrm>
                <a:off x="5453325" y="5382475"/>
                <a:ext cx="88925" cy="88325"/>
              </a:xfrm>
              <a:custGeom>
                <a:avLst/>
                <a:gdLst/>
                <a:ahLst/>
                <a:cxnLst/>
                <a:rect l="l" t="t" r="r" b="b"/>
                <a:pathLst>
                  <a:path w="3557" h="3533" fill="none" extrusionOk="0">
                    <a:moveTo>
                      <a:pt x="1389" y="1"/>
                    </a:moveTo>
                    <a:lnTo>
                      <a:pt x="1389" y="1"/>
                    </a:lnTo>
                    <a:lnTo>
                      <a:pt x="1194" y="50"/>
                    </a:lnTo>
                    <a:lnTo>
                      <a:pt x="999" y="147"/>
                    </a:lnTo>
                    <a:lnTo>
                      <a:pt x="804" y="245"/>
                    </a:lnTo>
                    <a:lnTo>
                      <a:pt x="634" y="366"/>
                    </a:lnTo>
                    <a:lnTo>
                      <a:pt x="634" y="366"/>
                    </a:lnTo>
                    <a:lnTo>
                      <a:pt x="488" y="488"/>
                    </a:lnTo>
                    <a:lnTo>
                      <a:pt x="390" y="634"/>
                    </a:lnTo>
                    <a:lnTo>
                      <a:pt x="268" y="780"/>
                    </a:lnTo>
                    <a:lnTo>
                      <a:pt x="195" y="926"/>
                    </a:lnTo>
                    <a:lnTo>
                      <a:pt x="122" y="1073"/>
                    </a:lnTo>
                    <a:lnTo>
                      <a:pt x="74" y="1243"/>
                    </a:lnTo>
                    <a:lnTo>
                      <a:pt x="25" y="1414"/>
                    </a:lnTo>
                    <a:lnTo>
                      <a:pt x="0" y="1584"/>
                    </a:lnTo>
                    <a:lnTo>
                      <a:pt x="0" y="1755"/>
                    </a:lnTo>
                    <a:lnTo>
                      <a:pt x="0" y="1925"/>
                    </a:lnTo>
                    <a:lnTo>
                      <a:pt x="25" y="2096"/>
                    </a:lnTo>
                    <a:lnTo>
                      <a:pt x="74" y="2266"/>
                    </a:lnTo>
                    <a:lnTo>
                      <a:pt x="122" y="2412"/>
                    </a:lnTo>
                    <a:lnTo>
                      <a:pt x="195" y="2583"/>
                    </a:lnTo>
                    <a:lnTo>
                      <a:pt x="293" y="2729"/>
                    </a:lnTo>
                    <a:lnTo>
                      <a:pt x="415" y="2875"/>
                    </a:lnTo>
                    <a:lnTo>
                      <a:pt x="415" y="2875"/>
                    </a:lnTo>
                    <a:lnTo>
                      <a:pt x="536" y="3021"/>
                    </a:lnTo>
                    <a:lnTo>
                      <a:pt x="658" y="3143"/>
                    </a:lnTo>
                    <a:lnTo>
                      <a:pt x="804" y="3240"/>
                    </a:lnTo>
                    <a:lnTo>
                      <a:pt x="950" y="3313"/>
                    </a:lnTo>
                    <a:lnTo>
                      <a:pt x="1121" y="3386"/>
                    </a:lnTo>
                    <a:lnTo>
                      <a:pt x="1267" y="3459"/>
                    </a:lnTo>
                    <a:lnTo>
                      <a:pt x="1437" y="3484"/>
                    </a:lnTo>
                    <a:lnTo>
                      <a:pt x="1608" y="3508"/>
                    </a:lnTo>
                    <a:lnTo>
                      <a:pt x="1778" y="3532"/>
                    </a:lnTo>
                    <a:lnTo>
                      <a:pt x="1949" y="3508"/>
                    </a:lnTo>
                    <a:lnTo>
                      <a:pt x="2119" y="3484"/>
                    </a:lnTo>
                    <a:lnTo>
                      <a:pt x="2290" y="3435"/>
                    </a:lnTo>
                    <a:lnTo>
                      <a:pt x="2460" y="3386"/>
                    </a:lnTo>
                    <a:lnTo>
                      <a:pt x="2606" y="3313"/>
                    </a:lnTo>
                    <a:lnTo>
                      <a:pt x="2777" y="3216"/>
                    </a:lnTo>
                    <a:lnTo>
                      <a:pt x="2923" y="3118"/>
                    </a:lnTo>
                    <a:lnTo>
                      <a:pt x="2923" y="3118"/>
                    </a:lnTo>
                    <a:lnTo>
                      <a:pt x="3045" y="2997"/>
                    </a:lnTo>
                    <a:lnTo>
                      <a:pt x="3167" y="2851"/>
                    </a:lnTo>
                    <a:lnTo>
                      <a:pt x="3264" y="2704"/>
                    </a:lnTo>
                    <a:lnTo>
                      <a:pt x="3361" y="2558"/>
                    </a:lnTo>
                    <a:lnTo>
                      <a:pt x="3435" y="2412"/>
                    </a:lnTo>
                    <a:lnTo>
                      <a:pt x="3483" y="2242"/>
                    </a:lnTo>
                    <a:lnTo>
                      <a:pt x="3532" y="2071"/>
                    </a:lnTo>
                    <a:lnTo>
                      <a:pt x="3556" y="1901"/>
                    </a:lnTo>
                    <a:lnTo>
                      <a:pt x="3556" y="1730"/>
                    </a:lnTo>
                    <a:lnTo>
                      <a:pt x="3556" y="1560"/>
                    </a:lnTo>
                    <a:lnTo>
                      <a:pt x="3532" y="1389"/>
                    </a:lnTo>
                    <a:lnTo>
                      <a:pt x="3483" y="1219"/>
                    </a:lnTo>
                    <a:lnTo>
                      <a:pt x="3410" y="1048"/>
                    </a:lnTo>
                    <a:lnTo>
                      <a:pt x="3337" y="902"/>
                    </a:lnTo>
                    <a:lnTo>
                      <a:pt x="3264" y="756"/>
                    </a:lnTo>
                    <a:lnTo>
                      <a:pt x="3142" y="610"/>
                    </a:lnTo>
                    <a:lnTo>
                      <a:pt x="3142" y="610"/>
                    </a:lnTo>
                    <a:lnTo>
                      <a:pt x="2972" y="415"/>
                    </a:lnTo>
                    <a:lnTo>
                      <a:pt x="2753" y="245"/>
                    </a:lnTo>
                    <a:lnTo>
                      <a:pt x="2533" y="123"/>
                    </a:lnTo>
                    <a:lnTo>
                      <a:pt x="2314" y="50"/>
                    </a:lnTo>
                  </a:path>
                </a:pathLst>
              </a:custGeom>
              <a:solidFill>
                <a:schemeClr val="dk2"/>
              </a:solid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72" name="Google Shape;472;p25"/>
              <p:cNvSpPr/>
              <p:nvPr/>
            </p:nvSpPr>
            <p:spPr>
              <a:xfrm>
                <a:off x="5682875" y="5188875"/>
                <a:ext cx="88925" cy="89525"/>
              </a:xfrm>
              <a:custGeom>
                <a:avLst/>
                <a:gdLst/>
                <a:ahLst/>
                <a:cxnLst/>
                <a:rect l="l" t="t" r="r" b="b"/>
                <a:pathLst>
                  <a:path w="3557" h="3581" fill="none" extrusionOk="0">
                    <a:moveTo>
                      <a:pt x="0" y="2022"/>
                    </a:moveTo>
                    <a:lnTo>
                      <a:pt x="0" y="2022"/>
                    </a:lnTo>
                    <a:lnTo>
                      <a:pt x="25" y="2216"/>
                    </a:lnTo>
                    <a:lnTo>
                      <a:pt x="98" y="2411"/>
                    </a:lnTo>
                    <a:lnTo>
                      <a:pt x="98" y="2411"/>
                    </a:lnTo>
                    <a:lnTo>
                      <a:pt x="171" y="2557"/>
                    </a:lnTo>
                    <a:lnTo>
                      <a:pt x="244" y="2728"/>
                    </a:lnTo>
                    <a:lnTo>
                      <a:pt x="341" y="2874"/>
                    </a:lnTo>
                    <a:lnTo>
                      <a:pt x="463" y="2996"/>
                    </a:lnTo>
                    <a:lnTo>
                      <a:pt x="585" y="3118"/>
                    </a:lnTo>
                    <a:lnTo>
                      <a:pt x="707" y="3239"/>
                    </a:lnTo>
                    <a:lnTo>
                      <a:pt x="853" y="3337"/>
                    </a:lnTo>
                    <a:lnTo>
                      <a:pt x="999" y="3410"/>
                    </a:lnTo>
                    <a:lnTo>
                      <a:pt x="1169" y="3483"/>
                    </a:lnTo>
                    <a:lnTo>
                      <a:pt x="1340" y="3532"/>
                    </a:lnTo>
                    <a:lnTo>
                      <a:pt x="1510" y="3556"/>
                    </a:lnTo>
                    <a:lnTo>
                      <a:pt x="1681" y="3580"/>
                    </a:lnTo>
                    <a:lnTo>
                      <a:pt x="1851" y="3580"/>
                    </a:lnTo>
                    <a:lnTo>
                      <a:pt x="2022" y="3556"/>
                    </a:lnTo>
                    <a:lnTo>
                      <a:pt x="2192" y="3532"/>
                    </a:lnTo>
                    <a:lnTo>
                      <a:pt x="2363" y="3459"/>
                    </a:lnTo>
                    <a:lnTo>
                      <a:pt x="2363" y="3459"/>
                    </a:lnTo>
                    <a:lnTo>
                      <a:pt x="2533" y="3410"/>
                    </a:lnTo>
                    <a:lnTo>
                      <a:pt x="2704" y="3312"/>
                    </a:lnTo>
                    <a:lnTo>
                      <a:pt x="2850" y="3215"/>
                    </a:lnTo>
                    <a:lnTo>
                      <a:pt x="2972" y="3093"/>
                    </a:lnTo>
                    <a:lnTo>
                      <a:pt x="3093" y="2971"/>
                    </a:lnTo>
                    <a:lnTo>
                      <a:pt x="3215" y="2850"/>
                    </a:lnTo>
                    <a:lnTo>
                      <a:pt x="3288" y="2704"/>
                    </a:lnTo>
                    <a:lnTo>
                      <a:pt x="3386" y="2557"/>
                    </a:lnTo>
                    <a:lnTo>
                      <a:pt x="3434" y="2387"/>
                    </a:lnTo>
                    <a:lnTo>
                      <a:pt x="3483" y="2216"/>
                    </a:lnTo>
                    <a:lnTo>
                      <a:pt x="3532" y="2070"/>
                    </a:lnTo>
                    <a:lnTo>
                      <a:pt x="3556" y="1875"/>
                    </a:lnTo>
                    <a:lnTo>
                      <a:pt x="3556" y="1705"/>
                    </a:lnTo>
                    <a:lnTo>
                      <a:pt x="3532" y="1534"/>
                    </a:lnTo>
                    <a:lnTo>
                      <a:pt x="3507" y="1364"/>
                    </a:lnTo>
                    <a:lnTo>
                      <a:pt x="3434" y="1194"/>
                    </a:lnTo>
                    <a:lnTo>
                      <a:pt x="3434" y="1194"/>
                    </a:lnTo>
                    <a:lnTo>
                      <a:pt x="3361" y="1023"/>
                    </a:lnTo>
                    <a:lnTo>
                      <a:pt x="3288" y="853"/>
                    </a:lnTo>
                    <a:lnTo>
                      <a:pt x="3191" y="706"/>
                    </a:lnTo>
                    <a:lnTo>
                      <a:pt x="3069" y="585"/>
                    </a:lnTo>
                    <a:lnTo>
                      <a:pt x="2947" y="463"/>
                    </a:lnTo>
                    <a:lnTo>
                      <a:pt x="2825" y="341"/>
                    </a:lnTo>
                    <a:lnTo>
                      <a:pt x="2679" y="268"/>
                    </a:lnTo>
                    <a:lnTo>
                      <a:pt x="2533" y="171"/>
                    </a:lnTo>
                    <a:lnTo>
                      <a:pt x="2363" y="122"/>
                    </a:lnTo>
                    <a:lnTo>
                      <a:pt x="2192" y="73"/>
                    </a:lnTo>
                    <a:lnTo>
                      <a:pt x="2022" y="24"/>
                    </a:lnTo>
                    <a:lnTo>
                      <a:pt x="1851" y="24"/>
                    </a:lnTo>
                    <a:lnTo>
                      <a:pt x="1681" y="0"/>
                    </a:lnTo>
                    <a:lnTo>
                      <a:pt x="1510" y="24"/>
                    </a:lnTo>
                    <a:lnTo>
                      <a:pt x="1340" y="73"/>
                    </a:lnTo>
                    <a:lnTo>
                      <a:pt x="1169" y="122"/>
                    </a:lnTo>
                    <a:lnTo>
                      <a:pt x="1169" y="122"/>
                    </a:lnTo>
                    <a:lnTo>
                      <a:pt x="974" y="195"/>
                    </a:lnTo>
                    <a:lnTo>
                      <a:pt x="804" y="292"/>
                    </a:lnTo>
                    <a:lnTo>
                      <a:pt x="658" y="390"/>
                    </a:lnTo>
                    <a:lnTo>
                      <a:pt x="512" y="512"/>
                    </a:lnTo>
                    <a:lnTo>
                      <a:pt x="390" y="658"/>
                    </a:lnTo>
                    <a:lnTo>
                      <a:pt x="293" y="804"/>
                    </a:lnTo>
                    <a:lnTo>
                      <a:pt x="195" y="950"/>
                    </a:lnTo>
                    <a:lnTo>
                      <a:pt x="122" y="1120"/>
                    </a:lnTo>
                  </a:path>
                </a:pathLst>
              </a:custGeom>
              <a:solidFill>
                <a:schemeClr val="dk2"/>
              </a:solid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73" name="Google Shape;473;p25"/>
              <p:cNvSpPr/>
              <p:nvPr/>
            </p:nvSpPr>
            <p:spPr>
              <a:xfrm>
                <a:off x="5411925" y="5110925"/>
                <a:ext cx="188775" cy="189400"/>
              </a:xfrm>
              <a:custGeom>
                <a:avLst/>
                <a:gdLst/>
                <a:ahLst/>
                <a:cxnLst/>
                <a:rect l="l" t="t" r="r" b="b"/>
                <a:pathLst>
                  <a:path w="7551" h="7576" fill="none" extrusionOk="0">
                    <a:moveTo>
                      <a:pt x="0" y="3776"/>
                    </a:moveTo>
                    <a:lnTo>
                      <a:pt x="0" y="3776"/>
                    </a:lnTo>
                    <a:lnTo>
                      <a:pt x="25" y="3410"/>
                    </a:lnTo>
                    <a:lnTo>
                      <a:pt x="73" y="3021"/>
                    </a:lnTo>
                    <a:lnTo>
                      <a:pt x="171" y="2655"/>
                    </a:lnTo>
                    <a:lnTo>
                      <a:pt x="293" y="2314"/>
                    </a:lnTo>
                    <a:lnTo>
                      <a:pt x="463" y="1973"/>
                    </a:lnTo>
                    <a:lnTo>
                      <a:pt x="658" y="1681"/>
                    </a:lnTo>
                    <a:lnTo>
                      <a:pt x="877" y="1389"/>
                    </a:lnTo>
                    <a:lnTo>
                      <a:pt x="1121" y="1121"/>
                    </a:lnTo>
                    <a:lnTo>
                      <a:pt x="1389" y="877"/>
                    </a:lnTo>
                    <a:lnTo>
                      <a:pt x="1656" y="658"/>
                    </a:lnTo>
                    <a:lnTo>
                      <a:pt x="1973" y="463"/>
                    </a:lnTo>
                    <a:lnTo>
                      <a:pt x="2314" y="293"/>
                    </a:lnTo>
                    <a:lnTo>
                      <a:pt x="2655" y="171"/>
                    </a:lnTo>
                    <a:lnTo>
                      <a:pt x="3020" y="74"/>
                    </a:lnTo>
                    <a:lnTo>
                      <a:pt x="3386" y="25"/>
                    </a:lnTo>
                    <a:lnTo>
                      <a:pt x="3775" y="1"/>
                    </a:lnTo>
                    <a:lnTo>
                      <a:pt x="3775" y="1"/>
                    </a:lnTo>
                    <a:lnTo>
                      <a:pt x="4165" y="25"/>
                    </a:lnTo>
                    <a:lnTo>
                      <a:pt x="4555" y="74"/>
                    </a:lnTo>
                    <a:lnTo>
                      <a:pt x="4896" y="171"/>
                    </a:lnTo>
                    <a:lnTo>
                      <a:pt x="5261" y="293"/>
                    </a:lnTo>
                    <a:lnTo>
                      <a:pt x="5578" y="463"/>
                    </a:lnTo>
                    <a:lnTo>
                      <a:pt x="5894" y="658"/>
                    </a:lnTo>
                    <a:lnTo>
                      <a:pt x="6186" y="877"/>
                    </a:lnTo>
                    <a:lnTo>
                      <a:pt x="6454" y="1121"/>
                    </a:lnTo>
                    <a:lnTo>
                      <a:pt x="6698" y="1389"/>
                    </a:lnTo>
                    <a:lnTo>
                      <a:pt x="6917" y="1681"/>
                    </a:lnTo>
                    <a:lnTo>
                      <a:pt x="7112" y="1973"/>
                    </a:lnTo>
                    <a:lnTo>
                      <a:pt x="7258" y="2314"/>
                    </a:lnTo>
                    <a:lnTo>
                      <a:pt x="7404" y="2655"/>
                    </a:lnTo>
                    <a:lnTo>
                      <a:pt x="7477" y="3021"/>
                    </a:lnTo>
                    <a:lnTo>
                      <a:pt x="7550" y="3410"/>
                    </a:lnTo>
                    <a:lnTo>
                      <a:pt x="7550" y="3776"/>
                    </a:lnTo>
                    <a:lnTo>
                      <a:pt x="7550" y="3776"/>
                    </a:lnTo>
                    <a:lnTo>
                      <a:pt x="7550" y="4165"/>
                    </a:lnTo>
                    <a:lnTo>
                      <a:pt x="7477" y="4555"/>
                    </a:lnTo>
                    <a:lnTo>
                      <a:pt x="7404" y="4920"/>
                    </a:lnTo>
                    <a:lnTo>
                      <a:pt x="7258" y="5261"/>
                    </a:lnTo>
                    <a:lnTo>
                      <a:pt x="7112" y="5578"/>
                    </a:lnTo>
                    <a:lnTo>
                      <a:pt x="6917" y="5895"/>
                    </a:lnTo>
                    <a:lnTo>
                      <a:pt x="6698" y="6187"/>
                    </a:lnTo>
                    <a:lnTo>
                      <a:pt x="6454" y="6455"/>
                    </a:lnTo>
                    <a:lnTo>
                      <a:pt x="6186" y="6698"/>
                    </a:lnTo>
                    <a:lnTo>
                      <a:pt x="5894" y="6917"/>
                    </a:lnTo>
                    <a:lnTo>
                      <a:pt x="5578" y="7112"/>
                    </a:lnTo>
                    <a:lnTo>
                      <a:pt x="5261" y="7258"/>
                    </a:lnTo>
                    <a:lnTo>
                      <a:pt x="4896" y="7405"/>
                    </a:lnTo>
                    <a:lnTo>
                      <a:pt x="4555" y="7478"/>
                    </a:lnTo>
                    <a:lnTo>
                      <a:pt x="4165" y="7551"/>
                    </a:lnTo>
                    <a:lnTo>
                      <a:pt x="3775" y="7575"/>
                    </a:lnTo>
                    <a:lnTo>
                      <a:pt x="3775" y="7575"/>
                    </a:lnTo>
                    <a:lnTo>
                      <a:pt x="3386" y="7551"/>
                    </a:lnTo>
                    <a:lnTo>
                      <a:pt x="3020" y="7478"/>
                    </a:lnTo>
                    <a:lnTo>
                      <a:pt x="2655" y="7405"/>
                    </a:lnTo>
                    <a:lnTo>
                      <a:pt x="2314" y="7258"/>
                    </a:lnTo>
                    <a:lnTo>
                      <a:pt x="1973" y="7112"/>
                    </a:lnTo>
                    <a:lnTo>
                      <a:pt x="1656" y="6917"/>
                    </a:lnTo>
                    <a:lnTo>
                      <a:pt x="1389" y="6698"/>
                    </a:lnTo>
                    <a:lnTo>
                      <a:pt x="1121" y="6455"/>
                    </a:lnTo>
                    <a:lnTo>
                      <a:pt x="877" y="6187"/>
                    </a:lnTo>
                    <a:lnTo>
                      <a:pt x="658" y="5895"/>
                    </a:lnTo>
                    <a:lnTo>
                      <a:pt x="463" y="5578"/>
                    </a:lnTo>
                    <a:lnTo>
                      <a:pt x="293" y="5261"/>
                    </a:lnTo>
                    <a:lnTo>
                      <a:pt x="171" y="4920"/>
                    </a:lnTo>
                    <a:lnTo>
                      <a:pt x="73" y="4555"/>
                    </a:lnTo>
                    <a:lnTo>
                      <a:pt x="25" y="4165"/>
                    </a:lnTo>
                    <a:lnTo>
                      <a:pt x="0" y="3776"/>
                    </a:lnTo>
                    <a:lnTo>
                      <a:pt x="0" y="3776"/>
                    </a:lnTo>
                    <a:close/>
                  </a:path>
                </a:pathLst>
              </a:custGeom>
              <a:solidFill>
                <a:schemeClr val="dk2"/>
              </a:solid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74" name="Google Shape;474;p25"/>
              <p:cNvSpPr/>
              <p:nvPr/>
            </p:nvSpPr>
            <p:spPr>
              <a:xfrm>
                <a:off x="5367475" y="5025075"/>
                <a:ext cx="81600" cy="105975"/>
              </a:xfrm>
              <a:custGeom>
                <a:avLst/>
                <a:gdLst/>
                <a:ahLst/>
                <a:cxnLst/>
                <a:rect l="l" t="t" r="r" b="b"/>
                <a:pathLst>
                  <a:path w="3264" h="4239" fill="none" extrusionOk="0">
                    <a:moveTo>
                      <a:pt x="0" y="1"/>
                    </a:moveTo>
                    <a:lnTo>
                      <a:pt x="3264" y="4238"/>
                    </a:lnTo>
                  </a:path>
                </a:pathLst>
              </a:custGeom>
              <a:solidFill>
                <a:schemeClr val="dk2"/>
              </a:solid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75" name="Google Shape;475;p25"/>
              <p:cNvSpPr/>
              <p:nvPr/>
            </p:nvSpPr>
            <p:spPr>
              <a:xfrm>
                <a:off x="5567800" y="4999500"/>
                <a:ext cx="115100" cy="133975"/>
              </a:xfrm>
              <a:custGeom>
                <a:avLst/>
                <a:gdLst/>
                <a:ahLst/>
                <a:cxnLst/>
                <a:rect l="l" t="t" r="r" b="b"/>
                <a:pathLst>
                  <a:path w="4604" h="5359" fill="none" extrusionOk="0">
                    <a:moveTo>
                      <a:pt x="0" y="5359"/>
                    </a:moveTo>
                    <a:lnTo>
                      <a:pt x="4603" y="1"/>
                    </a:lnTo>
                  </a:path>
                </a:pathLst>
              </a:custGeom>
              <a:solidFill>
                <a:schemeClr val="dk2"/>
              </a:solid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76" name="Google Shape;476;p25"/>
              <p:cNvSpPr/>
              <p:nvPr/>
            </p:nvSpPr>
            <p:spPr>
              <a:xfrm>
                <a:off x="5600075" y="5217475"/>
                <a:ext cx="127275" cy="16475"/>
              </a:xfrm>
              <a:custGeom>
                <a:avLst/>
                <a:gdLst/>
                <a:ahLst/>
                <a:cxnLst/>
                <a:rect l="l" t="t" r="r" b="b"/>
                <a:pathLst>
                  <a:path w="5091" h="659" fill="none" extrusionOk="0">
                    <a:moveTo>
                      <a:pt x="5090" y="658"/>
                    </a:moveTo>
                    <a:lnTo>
                      <a:pt x="0" y="1"/>
                    </a:lnTo>
                  </a:path>
                </a:pathLst>
              </a:custGeom>
              <a:solidFill>
                <a:schemeClr val="dk2"/>
              </a:solid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77" name="Google Shape;477;p25"/>
              <p:cNvSpPr/>
              <p:nvPr/>
            </p:nvSpPr>
            <p:spPr>
              <a:xfrm>
                <a:off x="5497775" y="5299675"/>
                <a:ext cx="4900" cy="126675"/>
              </a:xfrm>
              <a:custGeom>
                <a:avLst/>
                <a:gdLst/>
                <a:ahLst/>
                <a:cxnLst/>
                <a:rect l="l" t="t" r="r" b="b"/>
                <a:pathLst>
                  <a:path w="196" h="5067" fill="none" extrusionOk="0">
                    <a:moveTo>
                      <a:pt x="0" y="5067"/>
                    </a:moveTo>
                    <a:lnTo>
                      <a:pt x="195" y="1"/>
                    </a:lnTo>
                  </a:path>
                </a:pathLst>
              </a:custGeom>
              <a:solidFill>
                <a:schemeClr val="dk2"/>
              </a:solid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78" name="Google Shape;478;p25"/>
              <p:cNvSpPr/>
              <p:nvPr/>
            </p:nvSpPr>
            <p:spPr>
              <a:xfrm>
                <a:off x="5277975" y="5241825"/>
                <a:ext cx="141275" cy="58500"/>
              </a:xfrm>
              <a:custGeom>
                <a:avLst/>
                <a:gdLst/>
                <a:ahLst/>
                <a:cxnLst/>
                <a:rect l="l" t="t" r="r" b="b"/>
                <a:pathLst>
                  <a:path w="5651" h="2340" fill="none" extrusionOk="0">
                    <a:moveTo>
                      <a:pt x="0" y="2339"/>
                    </a:moveTo>
                    <a:lnTo>
                      <a:pt x="5651" y="1"/>
                    </a:lnTo>
                  </a:path>
                </a:pathLst>
              </a:custGeom>
              <a:solidFill>
                <a:schemeClr val="dk2"/>
              </a:solid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grpSp>
      </p:grpSp>
      <p:grpSp>
        <p:nvGrpSpPr>
          <p:cNvPr id="479" name="Google Shape;479;p25"/>
          <p:cNvGrpSpPr/>
          <p:nvPr/>
        </p:nvGrpSpPr>
        <p:grpSpPr>
          <a:xfrm>
            <a:off x="1903683" y="1925088"/>
            <a:ext cx="894987" cy="784437"/>
            <a:chOff x="2377083" y="1843688"/>
            <a:chExt cx="894987" cy="784437"/>
          </a:xfrm>
        </p:grpSpPr>
        <p:grpSp>
          <p:nvGrpSpPr>
            <p:cNvPr id="480" name="Google Shape;480;p25"/>
            <p:cNvGrpSpPr/>
            <p:nvPr/>
          </p:nvGrpSpPr>
          <p:grpSpPr>
            <a:xfrm>
              <a:off x="2580508" y="1944624"/>
              <a:ext cx="299925" cy="354150"/>
              <a:chOff x="3951850" y="2985350"/>
              <a:chExt cx="407950" cy="416500"/>
            </a:xfrm>
          </p:grpSpPr>
          <p:sp>
            <p:nvSpPr>
              <p:cNvPr id="481" name="Google Shape;481;p25"/>
              <p:cNvSpPr/>
              <p:nvPr/>
            </p:nvSpPr>
            <p:spPr>
              <a:xfrm>
                <a:off x="3951850" y="2985350"/>
                <a:ext cx="314800" cy="314825"/>
              </a:xfrm>
              <a:custGeom>
                <a:avLst/>
                <a:gdLst/>
                <a:ahLst/>
                <a:cxnLst/>
                <a:rect l="l" t="t" r="r" b="b"/>
                <a:pathLst>
                  <a:path w="12592" h="12593" fill="none" extrusionOk="0">
                    <a:moveTo>
                      <a:pt x="6284" y="1"/>
                    </a:moveTo>
                    <a:lnTo>
                      <a:pt x="6284" y="1"/>
                    </a:lnTo>
                    <a:lnTo>
                      <a:pt x="5967" y="25"/>
                    </a:lnTo>
                    <a:lnTo>
                      <a:pt x="5651" y="49"/>
                    </a:lnTo>
                    <a:lnTo>
                      <a:pt x="5334" y="74"/>
                    </a:lnTo>
                    <a:lnTo>
                      <a:pt x="5017" y="147"/>
                    </a:lnTo>
                    <a:lnTo>
                      <a:pt x="4725" y="220"/>
                    </a:lnTo>
                    <a:lnTo>
                      <a:pt x="4433" y="293"/>
                    </a:lnTo>
                    <a:lnTo>
                      <a:pt x="4141" y="390"/>
                    </a:lnTo>
                    <a:lnTo>
                      <a:pt x="3848" y="512"/>
                    </a:lnTo>
                    <a:lnTo>
                      <a:pt x="3556" y="634"/>
                    </a:lnTo>
                    <a:lnTo>
                      <a:pt x="3288" y="780"/>
                    </a:lnTo>
                    <a:lnTo>
                      <a:pt x="3020" y="926"/>
                    </a:lnTo>
                    <a:lnTo>
                      <a:pt x="2777" y="1072"/>
                    </a:lnTo>
                    <a:lnTo>
                      <a:pt x="2290" y="1437"/>
                    </a:lnTo>
                    <a:lnTo>
                      <a:pt x="1851" y="1852"/>
                    </a:lnTo>
                    <a:lnTo>
                      <a:pt x="1437" y="2290"/>
                    </a:lnTo>
                    <a:lnTo>
                      <a:pt x="1072" y="2777"/>
                    </a:lnTo>
                    <a:lnTo>
                      <a:pt x="901" y="3045"/>
                    </a:lnTo>
                    <a:lnTo>
                      <a:pt x="755" y="3313"/>
                    </a:lnTo>
                    <a:lnTo>
                      <a:pt x="609" y="3581"/>
                    </a:lnTo>
                    <a:lnTo>
                      <a:pt x="487" y="3849"/>
                    </a:lnTo>
                    <a:lnTo>
                      <a:pt x="390" y="4141"/>
                    </a:lnTo>
                    <a:lnTo>
                      <a:pt x="292" y="4433"/>
                    </a:lnTo>
                    <a:lnTo>
                      <a:pt x="195" y="4725"/>
                    </a:lnTo>
                    <a:lnTo>
                      <a:pt x="122" y="5042"/>
                    </a:lnTo>
                    <a:lnTo>
                      <a:pt x="73" y="5334"/>
                    </a:lnTo>
                    <a:lnTo>
                      <a:pt x="25" y="5651"/>
                    </a:lnTo>
                    <a:lnTo>
                      <a:pt x="0" y="5968"/>
                    </a:lnTo>
                    <a:lnTo>
                      <a:pt x="0" y="6308"/>
                    </a:lnTo>
                    <a:lnTo>
                      <a:pt x="0" y="6308"/>
                    </a:lnTo>
                    <a:lnTo>
                      <a:pt x="0" y="6625"/>
                    </a:lnTo>
                    <a:lnTo>
                      <a:pt x="25" y="6942"/>
                    </a:lnTo>
                    <a:lnTo>
                      <a:pt x="73" y="7258"/>
                    </a:lnTo>
                    <a:lnTo>
                      <a:pt x="122" y="7575"/>
                    </a:lnTo>
                    <a:lnTo>
                      <a:pt x="195" y="7867"/>
                    </a:lnTo>
                    <a:lnTo>
                      <a:pt x="292" y="8184"/>
                    </a:lnTo>
                    <a:lnTo>
                      <a:pt x="390" y="8476"/>
                    </a:lnTo>
                    <a:lnTo>
                      <a:pt x="487" y="8744"/>
                    </a:lnTo>
                    <a:lnTo>
                      <a:pt x="609" y="9036"/>
                    </a:lnTo>
                    <a:lnTo>
                      <a:pt x="755" y="9304"/>
                    </a:lnTo>
                    <a:lnTo>
                      <a:pt x="901" y="9572"/>
                    </a:lnTo>
                    <a:lnTo>
                      <a:pt x="1072" y="9816"/>
                    </a:lnTo>
                    <a:lnTo>
                      <a:pt x="1437" y="10303"/>
                    </a:lnTo>
                    <a:lnTo>
                      <a:pt x="1851" y="10741"/>
                    </a:lnTo>
                    <a:lnTo>
                      <a:pt x="2290" y="11155"/>
                    </a:lnTo>
                    <a:lnTo>
                      <a:pt x="2777" y="11520"/>
                    </a:lnTo>
                    <a:lnTo>
                      <a:pt x="3020" y="11691"/>
                    </a:lnTo>
                    <a:lnTo>
                      <a:pt x="3288" y="11837"/>
                    </a:lnTo>
                    <a:lnTo>
                      <a:pt x="3556" y="11983"/>
                    </a:lnTo>
                    <a:lnTo>
                      <a:pt x="3848" y="12105"/>
                    </a:lnTo>
                    <a:lnTo>
                      <a:pt x="4141" y="12202"/>
                    </a:lnTo>
                    <a:lnTo>
                      <a:pt x="4433" y="12300"/>
                    </a:lnTo>
                    <a:lnTo>
                      <a:pt x="4725" y="12397"/>
                    </a:lnTo>
                    <a:lnTo>
                      <a:pt x="5017" y="12470"/>
                    </a:lnTo>
                    <a:lnTo>
                      <a:pt x="5334" y="12519"/>
                    </a:lnTo>
                    <a:lnTo>
                      <a:pt x="5651" y="12568"/>
                    </a:lnTo>
                    <a:lnTo>
                      <a:pt x="5967" y="12592"/>
                    </a:lnTo>
                    <a:lnTo>
                      <a:pt x="6284" y="12592"/>
                    </a:lnTo>
                    <a:lnTo>
                      <a:pt x="6284" y="12592"/>
                    </a:lnTo>
                    <a:lnTo>
                      <a:pt x="6625" y="12592"/>
                    </a:lnTo>
                    <a:lnTo>
                      <a:pt x="6941" y="12568"/>
                    </a:lnTo>
                    <a:lnTo>
                      <a:pt x="7258" y="12519"/>
                    </a:lnTo>
                    <a:lnTo>
                      <a:pt x="7550" y="12470"/>
                    </a:lnTo>
                    <a:lnTo>
                      <a:pt x="7867" y="12397"/>
                    </a:lnTo>
                    <a:lnTo>
                      <a:pt x="8159" y="12300"/>
                    </a:lnTo>
                    <a:lnTo>
                      <a:pt x="8451" y="12202"/>
                    </a:lnTo>
                    <a:lnTo>
                      <a:pt x="8744" y="12105"/>
                    </a:lnTo>
                    <a:lnTo>
                      <a:pt x="9012" y="11983"/>
                    </a:lnTo>
                    <a:lnTo>
                      <a:pt x="9279" y="11837"/>
                    </a:lnTo>
                    <a:lnTo>
                      <a:pt x="9547" y="11691"/>
                    </a:lnTo>
                    <a:lnTo>
                      <a:pt x="9815" y="11520"/>
                    </a:lnTo>
                    <a:lnTo>
                      <a:pt x="10302" y="11155"/>
                    </a:lnTo>
                    <a:lnTo>
                      <a:pt x="10741" y="10741"/>
                    </a:lnTo>
                    <a:lnTo>
                      <a:pt x="11155" y="10303"/>
                    </a:lnTo>
                    <a:lnTo>
                      <a:pt x="11520" y="9816"/>
                    </a:lnTo>
                    <a:lnTo>
                      <a:pt x="11666" y="9572"/>
                    </a:lnTo>
                    <a:lnTo>
                      <a:pt x="11812" y="9304"/>
                    </a:lnTo>
                    <a:lnTo>
                      <a:pt x="11958" y="9036"/>
                    </a:lnTo>
                    <a:lnTo>
                      <a:pt x="12080" y="8744"/>
                    </a:lnTo>
                    <a:lnTo>
                      <a:pt x="12202" y="8476"/>
                    </a:lnTo>
                    <a:lnTo>
                      <a:pt x="12299" y="8184"/>
                    </a:lnTo>
                    <a:lnTo>
                      <a:pt x="12397" y="7867"/>
                    </a:lnTo>
                    <a:lnTo>
                      <a:pt x="12446" y="7575"/>
                    </a:lnTo>
                    <a:lnTo>
                      <a:pt x="12519" y="7258"/>
                    </a:lnTo>
                    <a:lnTo>
                      <a:pt x="12543" y="6942"/>
                    </a:lnTo>
                    <a:lnTo>
                      <a:pt x="12567" y="6625"/>
                    </a:lnTo>
                    <a:lnTo>
                      <a:pt x="12592" y="6308"/>
                    </a:lnTo>
                    <a:lnTo>
                      <a:pt x="12592" y="6308"/>
                    </a:lnTo>
                    <a:lnTo>
                      <a:pt x="12567" y="5968"/>
                    </a:lnTo>
                    <a:lnTo>
                      <a:pt x="12543" y="5651"/>
                    </a:lnTo>
                    <a:lnTo>
                      <a:pt x="12519" y="5334"/>
                    </a:lnTo>
                    <a:lnTo>
                      <a:pt x="12446" y="5042"/>
                    </a:lnTo>
                    <a:lnTo>
                      <a:pt x="12397" y="4725"/>
                    </a:lnTo>
                    <a:lnTo>
                      <a:pt x="12299" y="4433"/>
                    </a:lnTo>
                    <a:lnTo>
                      <a:pt x="12202" y="4141"/>
                    </a:lnTo>
                    <a:lnTo>
                      <a:pt x="12080" y="3849"/>
                    </a:lnTo>
                    <a:lnTo>
                      <a:pt x="11958" y="3581"/>
                    </a:lnTo>
                    <a:lnTo>
                      <a:pt x="11812" y="3313"/>
                    </a:lnTo>
                    <a:lnTo>
                      <a:pt x="11666" y="3045"/>
                    </a:lnTo>
                    <a:lnTo>
                      <a:pt x="11520" y="2777"/>
                    </a:lnTo>
                    <a:lnTo>
                      <a:pt x="11155" y="2290"/>
                    </a:lnTo>
                    <a:lnTo>
                      <a:pt x="10741" y="1852"/>
                    </a:lnTo>
                    <a:lnTo>
                      <a:pt x="10302" y="1437"/>
                    </a:lnTo>
                    <a:lnTo>
                      <a:pt x="9815" y="1072"/>
                    </a:lnTo>
                    <a:lnTo>
                      <a:pt x="9547" y="926"/>
                    </a:lnTo>
                    <a:lnTo>
                      <a:pt x="9279" y="780"/>
                    </a:lnTo>
                    <a:lnTo>
                      <a:pt x="9012" y="634"/>
                    </a:lnTo>
                    <a:lnTo>
                      <a:pt x="8744" y="512"/>
                    </a:lnTo>
                    <a:lnTo>
                      <a:pt x="8451" y="390"/>
                    </a:lnTo>
                    <a:lnTo>
                      <a:pt x="8159" y="293"/>
                    </a:lnTo>
                    <a:lnTo>
                      <a:pt x="7867" y="220"/>
                    </a:lnTo>
                    <a:lnTo>
                      <a:pt x="7550" y="147"/>
                    </a:lnTo>
                    <a:lnTo>
                      <a:pt x="7258" y="74"/>
                    </a:lnTo>
                    <a:lnTo>
                      <a:pt x="6941" y="49"/>
                    </a:lnTo>
                    <a:lnTo>
                      <a:pt x="6625" y="25"/>
                    </a:lnTo>
                    <a:lnTo>
                      <a:pt x="6284" y="1"/>
                    </a:lnTo>
                    <a:lnTo>
                      <a:pt x="6284" y="1"/>
                    </a:lnTo>
                    <a:close/>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82" name="Google Shape;482;p25"/>
              <p:cNvSpPr/>
              <p:nvPr/>
            </p:nvSpPr>
            <p:spPr>
              <a:xfrm>
                <a:off x="3988375" y="3021875"/>
                <a:ext cx="241750" cy="241750"/>
              </a:xfrm>
              <a:custGeom>
                <a:avLst/>
                <a:gdLst/>
                <a:ahLst/>
                <a:cxnLst/>
                <a:rect l="l" t="t" r="r" b="b"/>
                <a:pathLst>
                  <a:path w="9670" h="9670" fill="none" extrusionOk="0">
                    <a:moveTo>
                      <a:pt x="4823" y="1"/>
                    </a:moveTo>
                    <a:lnTo>
                      <a:pt x="4823" y="1"/>
                    </a:lnTo>
                    <a:lnTo>
                      <a:pt x="4336" y="25"/>
                    </a:lnTo>
                    <a:lnTo>
                      <a:pt x="3849" y="98"/>
                    </a:lnTo>
                    <a:lnTo>
                      <a:pt x="3386" y="220"/>
                    </a:lnTo>
                    <a:lnTo>
                      <a:pt x="2947" y="391"/>
                    </a:lnTo>
                    <a:lnTo>
                      <a:pt x="2533" y="585"/>
                    </a:lnTo>
                    <a:lnTo>
                      <a:pt x="2144" y="829"/>
                    </a:lnTo>
                    <a:lnTo>
                      <a:pt x="1754" y="1121"/>
                    </a:lnTo>
                    <a:lnTo>
                      <a:pt x="1413" y="1438"/>
                    </a:lnTo>
                    <a:lnTo>
                      <a:pt x="1096" y="1779"/>
                    </a:lnTo>
                    <a:lnTo>
                      <a:pt x="829" y="2144"/>
                    </a:lnTo>
                    <a:lnTo>
                      <a:pt x="585" y="2534"/>
                    </a:lnTo>
                    <a:lnTo>
                      <a:pt x="390" y="2972"/>
                    </a:lnTo>
                    <a:lnTo>
                      <a:pt x="220" y="3411"/>
                    </a:lnTo>
                    <a:lnTo>
                      <a:pt x="98" y="3873"/>
                    </a:lnTo>
                    <a:lnTo>
                      <a:pt x="25" y="4336"/>
                    </a:lnTo>
                    <a:lnTo>
                      <a:pt x="1" y="4847"/>
                    </a:lnTo>
                    <a:lnTo>
                      <a:pt x="1" y="4847"/>
                    </a:lnTo>
                    <a:lnTo>
                      <a:pt x="25" y="5335"/>
                    </a:lnTo>
                    <a:lnTo>
                      <a:pt x="98" y="5822"/>
                    </a:lnTo>
                    <a:lnTo>
                      <a:pt x="220" y="6284"/>
                    </a:lnTo>
                    <a:lnTo>
                      <a:pt x="390" y="6723"/>
                    </a:lnTo>
                    <a:lnTo>
                      <a:pt x="585" y="7137"/>
                    </a:lnTo>
                    <a:lnTo>
                      <a:pt x="829" y="7527"/>
                    </a:lnTo>
                    <a:lnTo>
                      <a:pt x="1096" y="7916"/>
                    </a:lnTo>
                    <a:lnTo>
                      <a:pt x="1413" y="8257"/>
                    </a:lnTo>
                    <a:lnTo>
                      <a:pt x="1754" y="8574"/>
                    </a:lnTo>
                    <a:lnTo>
                      <a:pt x="2144" y="8842"/>
                    </a:lnTo>
                    <a:lnTo>
                      <a:pt x="2533" y="9085"/>
                    </a:lnTo>
                    <a:lnTo>
                      <a:pt x="2947" y="9280"/>
                    </a:lnTo>
                    <a:lnTo>
                      <a:pt x="3386" y="9451"/>
                    </a:lnTo>
                    <a:lnTo>
                      <a:pt x="3849" y="9572"/>
                    </a:lnTo>
                    <a:lnTo>
                      <a:pt x="4336" y="9645"/>
                    </a:lnTo>
                    <a:lnTo>
                      <a:pt x="4823" y="9670"/>
                    </a:lnTo>
                    <a:lnTo>
                      <a:pt x="4823" y="9670"/>
                    </a:lnTo>
                    <a:lnTo>
                      <a:pt x="5334" y="9645"/>
                    </a:lnTo>
                    <a:lnTo>
                      <a:pt x="5797" y="9572"/>
                    </a:lnTo>
                    <a:lnTo>
                      <a:pt x="6260" y="9451"/>
                    </a:lnTo>
                    <a:lnTo>
                      <a:pt x="6698" y="9280"/>
                    </a:lnTo>
                    <a:lnTo>
                      <a:pt x="7136" y="9085"/>
                    </a:lnTo>
                    <a:lnTo>
                      <a:pt x="7526" y="8842"/>
                    </a:lnTo>
                    <a:lnTo>
                      <a:pt x="7892" y="8574"/>
                    </a:lnTo>
                    <a:lnTo>
                      <a:pt x="8232" y="8257"/>
                    </a:lnTo>
                    <a:lnTo>
                      <a:pt x="8549" y="7916"/>
                    </a:lnTo>
                    <a:lnTo>
                      <a:pt x="8841" y="7527"/>
                    </a:lnTo>
                    <a:lnTo>
                      <a:pt x="9085" y="7137"/>
                    </a:lnTo>
                    <a:lnTo>
                      <a:pt x="9280" y="6723"/>
                    </a:lnTo>
                    <a:lnTo>
                      <a:pt x="9450" y="6284"/>
                    </a:lnTo>
                    <a:lnTo>
                      <a:pt x="9572" y="5822"/>
                    </a:lnTo>
                    <a:lnTo>
                      <a:pt x="9645" y="5335"/>
                    </a:lnTo>
                    <a:lnTo>
                      <a:pt x="9669" y="4847"/>
                    </a:lnTo>
                    <a:lnTo>
                      <a:pt x="9669" y="4847"/>
                    </a:lnTo>
                    <a:lnTo>
                      <a:pt x="9645" y="4336"/>
                    </a:lnTo>
                    <a:lnTo>
                      <a:pt x="9572" y="3873"/>
                    </a:lnTo>
                    <a:lnTo>
                      <a:pt x="9450" y="3411"/>
                    </a:lnTo>
                    <a:lnTo>
                      <a:pt x="9280" y="2972"/>
                    </a:lnTo>
                    <a:lnTo>
                      <a:pt x="9085" y="2534"/>
                    </a:lnTo>
                    <a:lnTo>
                      <a:pt x="8841" y="2144"/>
                    </a:lnTo>
                    <a:lnTo>
                      <a:pt x="8549" y="1779"/>
                    </a:lnTo>
                    <a:lnTo>
                      <a:pt x="8232" y="1438"/>
                    </a:lnTo>
                    <a:lnTo>
                      <a:pt x="7892" y="1121"/>
                    </a:lnTo>
                    <a:lnTo>
                      <a:pt x="7526" y="829"/>
                    </a:lnTo>
                    <a:lnTo>
                      <a:pt x="7136" y="585"/>
                    </a:lnTo>
                    <a:lnTo>
                      <a:pt x="6698" y="391"/>
                    </a:lnTo>
                    <a:lnTo>
                      <a:pt x="6260" y="220"/>
                    </a:lnTo>
                    <a:lnTo>
                      <a:pt x="5797" y="98"/>
                    </a:lnTo>
                    <a:lnTo>
                      <a:pt x="5334" y="25"/>
                    </a:lnTo>
                    <a:lnTo>
                      <a:pt x="4823" y="1"/>
                    </a:lnTo>
                    <a:lnTo>
                      <a:pt x="4823" y="1"/>
                    </a:lnTo>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83" name="Google Shape;483;p25"/>
              <p:cNvSpPr/>
              <p:nvPr/>
            </p:nvSpPr>
            <p:spPr>
              <a:xfrm>
                <a:off x="4024300" y="3058425"/>
                <a:ext cx="84650" cy="84650"/>
              </a:xfrm>
              <a:custGeom>
                <a:avLst/>
                <a:gdLst/>
                <a:ahLst/>
                <a:cxnLst/>
                <a:rect l="l" t="t" r="r" b="b"/>
                <a:pathLst>
                  <a:path w="3386" h="3386" fill="none" extrusionOk="0">
                    <a:moveTo>
                      <a:pt x="0" y="3385"/>
                    </a:moveTo>
                    <a:lnTo>
                      <a:pt x="0" y="3385"/>
                    </a:lnTo>
                    <a:lnTo>
                      <a:pt x="25" y="3020"/>
                    </a:lnTo>
                    <a:lnTo>
                      <a:pt x="74" y="2704"/>
                    </a:lnTo>
                    <a:lnTo>
                      <a:pt x="147" y="2363"/>
                    </a:lnTo>
                    <a:lnTo>
                      <a:pt x="268" y="2070"/>
                    </a:lnTo>
                    <a:lnTo>
                      <a:pt x="414" y="1754"/>
                    </a:lnTo>
                    <a:lnTo>
                      <a:pt x="585" y="1486"/>
                    </a:lnTo>
                    <a:lnTo>
                      <a:pt x="780" y="1218"/>
                    </a:lnTo>
                    <a:lnTo>
                      <a:pt x="999" y="974"/>
                    </a:lnTo>
                    <a:lnTo>
                      <a:pt x="1243" y="755"/>
                    </a:lnTo>
                    <a:lnTo>
                      <a:pt x="1510" y="560"/>
                    </a:lnTo>
                    <a:lnTo>
                      <a:pt x="1778" y="390"/>
                    </a:lnTo>
                    <a:lnTo>
                      <a:pt x="2071" y="244"/>
                    </a:lnTo>
                    <a:lnTo>
                      <a:pt x="2387" y="146"/>
                    </a:lnTo>
                    <a:lnTo>
                      <a:pt x="2704" y="49"/>
                    </a:lnTo>
                    <a:lnTo>
                      <a:pt x="3045" y="0"/>
                    </a:lnTo>
                    <a:lnTo>
                      <a:pt x="3386" y="0"/>
                    </a:lnTo>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84" name="Google Shape;484;p25"/>
              <p:cNvSpPr/>
              <p:nvPr/>
            </p:nvSpPr>
            <p:spPr>
              <a:xfrm>
                <a:off x="4205750" y="3248375"/>
                <a:ext cx="154050" cy="153475"/>
              </a:xfrm>
              <a:custGeom>
                <a:avLst/>
                <a:gdLst/>
                <a:ahLst/>
                <a:cxnLst/>
                <a:rect l="l" t="t" r="r" b="b"/>
                <a:pathLst>
                  <a:path w="6162" h="6139" fill="none" extrusionOk="0">
                    <a:moveTo>
                      <a:pt x="0" y="1024"/>
                    </a:moveTo>
                    <a:lnTo>
                      <a:pt x="4969" y="5992"/>
                    </a:lnTo>
                    <a:lnTo>
                      <a:pt x="4969" y="5992"/>
                    </a:lnTo>
                    <a:lnTo>
                      <a:pt x="5042" y="6041"/>
                    </a:lnTo>
                    <a:lnTo>
                      <a:pt x="5115" y="6090"/>
                    </a:lnTo>
                    <a:lnTo>
                      <a:pt x="5212" y="6114"/>
                    </a:lnTo>
                    <a:lnTo>
                      <a:pt x="5310" y="6138"/>
                    </a:lnTo>
                    <a:lnTo>
                      <a:pt x="5407" y="6114"/>
                    </a:lnTo>
                    <a:lnTo>
                      <a:pt x="5480" y="6090"/>
                    </a:lnTo>
                    <a:lnTo>
                      <a:pt x="5577" y="6041"/>
                    </a:lnTo>
                    <a:lnTo>
                      <a:pt x="5651" y="5992"/>
                    </a:lnTo>
                    <a:lnTo>
                      <a:pt x="6016" y="5627"/>
                    </a:lnTo>
                    <a:lnTo>
                      <a:pt x="6016" y="5627"/>
                    </a:lnTo>
                    <a:lnTo>
                      <a:pt x="6089" y="5554"/>
                    </a:lnTo>
                    <a:lnTo>
                      <a:pt x="6138" y="5456"/>
                    </a:lnTo>
                    <a:lnTo>
                      <a:pt x="6162" y="5359"/>
                    </a:lnTo>
                    <a:lnTo>
                      <a:pt x="6162" y="5286"/>
                    </a:lnTo>
                    <a:lnTo>
                      <a:pt x="6162" y="5188"/>
                    </a:lnTo>
                    <a:lnTo>
                      <a:pt x="6138" y="5091"/>
                    </a:lnTo>
                    <a:lnTo>
                      <a:pt x="6089" y="5018"/>
                    </a:lnTo>
                    <a:lnTo>
                      <a:pt x="6016" y="4921"/>
                    </a:lnTo>
                    <a:lnTo>
                      <a:pt x="1072" y="1"/>
                    </a:lnTo>
                  </a:path>
                </a:pathLst>
              </a:custGeom>
              <a:noFill/>
              <a:ln w="121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grpSp>
        <p:sp>
          <p:nvSpPr>
            <p:cNvPr id="485" name="Google Shape;485;p25"/>
            <p:cNvSpPr txBox="1"/>
            <p:nvPr/>
          </p:nvSpPr>
          <p:spPr>
            <a:xfrm rot="1520265">
              <a:off x="2408313" y="2239668"/>
              <a:ext cx="582540" cy="27711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600">
                  <a:solidFill>
                    <a:schemeClr val="dk1"/>
                  </a:solidFill>
                  <a:latin typeface="Space Grotesk Light"/>
                  <a:ea typeface="Space Grotesk Light"/>
                  <a:cs typeface="Space Grotesk Light"/>
                  <a:sym typeface="Space Grotesk Light"/>
                </a:rPr>
                <a:t>Open</a:t>
              </a:r>
              <a:endParaRPr sz="600">
                <a:solidFill>
                  <a:schemeClr val="dk1"/>
                </a:solidFill>
                <a:latin typeface="Space Grotesk Light"/>
                <a:ea typeface="Space Grotesk Light"/>
                <a:cs typeface="Space Grotesk Light"/>
                <a:sym typeface="Space Grotesk Light"/>
              </a:endParaRPr>
            </a:p>
          </p:txBody>
        </p:sp>
        <p:sp>
          <p:nvSpPr>
            <p:cNvPr id="486" name="Google Shape;486;p25"/>
            <p:cNvSpPr txBox="1"/>
            <p:nvPr/>
          </p:nvSpPr>
          <p:spPr>
            <a:xfrm rot="-1498874">
              <a:off x="2658323" y="2166706"/>
              <a:ext cx="582495" cy="27702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600">
                  <a:solidFill>
                    <a:schemeClr val="dk1"/>
                  </a:solidFill>
                  <a:latin typeface="Space Grotesk Light"/>
                  <a:ea typeface="Space Grotesk Light"/>
                  <a:cs typeface="Space Grotesk Light"/>
                  <a:sym typeface="Space Grotesk Light"/>
                </a:rPr>
                <a:t>Tools</a:t>
              </a:r>
              <a:endParaRPr sz="600">
                <a:solidFill>
                  <a:schemeClr val="dk1"/>
                </a:solidFill>
                <a:latin typeface="Space Grotesk Light"/>
                <a:ea typeface="Space Grotesk Light"/>
                <a:cs typeface="Space Grotesk Light"/>
                <a:sym typeface="Space Grotesk Light"/>
              </a:endParaRPr>
            </a:p>
          </p:txBody>
        </p:sp>
        <p:sp>
          <p:nvSpPr>
            <p:cNvPr id="487" name="Google Shape;487;p25"/>
            <p:cNvSpPr/>
            <p:nvPr/>
          </p:nvSpPr>
          <p:spPr>
            <a:xfrm>
              <a:off x="2468213" y="1843688"/>
              <a:ext cx="582450" cy="623475"/>
            </a:xfrm>
            <a:prstGeom prst="flowChartOffpageConnector">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grpSp>
      <p:cxnSp>
        <p:nvCxnSpPr>
          <p:cNvPr id="488" name="Google Shape;488;p25"/>
          <p:cNvCxnSpPr/>
          <p:nvPr/>
        </p:nvCxnSpPr>
        <p:spPr>
          <a:xfrm rot="10800000" flipH="1">
            <a:off x="274320" y="1165440"/>
            <a:ext cx="7704300" cy="13200"/>
          </a:xfrm>
          <a:prstGeom prst="straightConnector1">
            <a:avLst/>
          </a:prstGeom>
          <a:noFill/>
          <a:ln w="28575" cap="flat" cmpd="sng">
            <a:solidFill>
              <a:srgbClr val="FFFFFF"/>
            </a:solidFill>
            <a:prstDash val="solid"/>
            <a:round/>
            <a:headEnd type="none" w="med" len="med"/>
            <a:tailEnd type="none" w="med" len="med"/>
          </a:ln>
        </p:spPr>
      </p:cxnSp>
      <p:sp>
        <p:nvSpPr>
          <p:cNvPr id="489" name="Google Shape;489;p25"/>
          <p:cNvSpPr txBox="1"/>
          <p:nvPr/>
        </p:nvSpPr>
        <p:spPr>
          <a:xfrm>
            <a:off x="331000" y="4310225"/>
            <a:ext cx="71580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300">
                <a:solidFill>
                  <a:srgbClr val="FFE599"/>
                </a:solidFill>
                <a:latin typeface="Montserrat Medium"/>
                <a:ea typeface="Montserrat Medium"/>
                <a:cs typeface="Montserrat Medium"/>
                <a:sym typeface="Montserrat Medium"/>
              </a:rPr>
              <a:t>Earn Badges at Each Level</a:t>
            </a:r>
            <a:endParaRPr sz="1300">
              <a:solidFill>
                <a:srgbClr val="FFE599"/>
              </a:solidFill>
              <a:latin typeface="Montserrat Medium"/>
              <a:ea typeface="Montserrat Medium"/>
              <a:cs typeface="Montserrat Medium"/>
              <a:sym typeface="Montserrat Medium"/>
            </a:endParaRPr>
          </a:p>
          <a:p>
            <a:pPr marL="0" lvl="0" indent="0" algn="l" rtl="0">
              <a:spcBef>
                <a:spcPts val="0"/>
              </a:spcBef>
              <a:spcAft>
                <a:spcPts val="0"/>
              </a:spcAft>
              <a:buNone/>
            </a:pPr>
            <a:endParaRPr sz="500">
              <a:latin typeface="Montserrat Medium"/>
              <a:ea typeface="Montserrat Medium"/>
              <a:cs typeface="Montserrat Medium"/>
              <a:sym typeface="Montserrat Medium"/>
            </a:endParaRPr>
          </a:p>
        </p:txBody>
      </p:sp>
      <p:pic>
        <p:nvPicPr>
          <p:cNvPr id="490" name="Google Shape;490;p25"/>
          <p:cNvPicPr preferRelativeResize="0"/>
          <p:nvPr/>
        </p:nvPicPr>
        <p:blipFill>
          <a:blip r:embed="rId3">
            <a:alphaModFix/>
          </a:blip>
          <a:stretch>
            <a:fillRect/>
          </a:stretch>
        </p:blipFill>
        <p:spPr>
          <a:xfrm>
            <a:off x="-4" y="4999296"/>
            <a:ext cx="412075" cy="144200"/>
          </a:xfrm>
          <a:prstGeom prst="rect">
            <a:avLst/>
          </a:prstGeom>
          <a:noFill/>
          <a:ln>
            <a:noFill/>
          </a:ln>
        </p:spPr>
      </p:pic>
      <p:pic>
        <p:nvPicPr>
          <p:cNvPr id="491" name="Google Shape;491;p25"/>
          <p:cNvPicPr preferRelativeResize="0"/>
          <p:nvPr/>
        </p:nvPicPr>
        <p:blipFill>
          <a:blip r:embed="rId4">
            <a:alphaModFix/>
          </a:blip>
          <a:stretch>
            <a:fillRect/>
          </a:stretch>
        </p:blipFill>
        <p:spPr>
          <a:xfrm>
            <a:off x="7345773" y="1910906"/>
            <a:ext cx="1506600" cy="1949169"/>
          </a:xfrm>
          <a:prstGeom prst="rect">
            <a:avLst/>
          </a:prstGeom>
          <a:noFill/>
          <a:ln>
            <a:noFill/>
          </a:ln>
        </p:spPr>
      </p:pic>
      <p:sp>
        <p:nvSpPr>
          <p:cNvPr id="492" name="Google Shape;492;p25"/>
          <p:cNvSpPr/>
          <p:nvPr/>
        </p:nvSpPr>
        <p:spPr>
          <a:xfrm>
            <a:off x="7097050" y="3809575"/>
            <a:ext cx="2002200" cy="981300"/>
          </a:xfrm>
          <a:prstGeom prst="ellipseRibbon2">
            <a:avLst>
              <a:gd name="adj1" fmla="val 25000"/>
              <a:gd name="adj2" fmla="val 50000"/>
              <a:gd name="adj3" fmla="val 12500"/>
            </a:avLst>
          </a:prstGeom>
          <a:solidFill>
            <a:srgbClr val="83E3D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25"/>
          <p:cNvSpPr txBox="1"/>
          <p:nvPr/>
        </p:nvSpPr>
        <p:spPr>
          <a:xfrm>
            <a:off x="7700576" y="3838975"/>
            <a:ext cx="771900" cy="6375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 sz="900">
                <a:solidFill>
                  <a:schemeClr val="lt1"/>
                </a:solidFill>
                <a:latin typeface="Space Grotesk"/>
                <a:ea typeface="Space Grotesk"/>
                <a:cs typeface="Space Grotesk"/>
                <a:sym typeface="Space Grotesk"/>
              </a:rPr>
              <a:t>Complete All 5 &amp; earn TOPS Open Science Badge &amp; Certification</a:t>
            </a:r>
            <a:endParaRPr sz="900">
              <a:solidFill>
                <a:schemeClr val="lt1"/>
              </a:solidFill>
              <a:latin typeface="Space Grotesk"/>
              <a:ea typeface="Space Grotesk"/>
              <a:cs typeface="Space Grotesk"/>
              <a:sym typeface="Space Grotesk"/>
            </a:endParaRPr>
          </a:p>
          <a:p>
            <a:pPr marL="0" marR="0" lvl="0" indent="0" algn="l" rtl="0">
              <a:lnSpc>
                <a:spcPct val="100000"/>
              </a:lnSpc>
              <a:spcBef>
                <a:spcPts val="0"/>
              </a:spcBef>
              <a:spcAft>
                <a:spcPts val="0"/>
              </a:spcAft>
              <a:buNone/>
            </a:pPr>
            <a:endParaRPr sz="900">
              <a:solidFill>
                <a:schemeClr val="lt1"/>
              </a:solidFill>
              <a:latin typeface="Space Grotesk"/>
              <a:ea typeface="Space Grotesk"/>
              <a:cs typeface="Space Grotesk"/>
              <a:sym typeface="Space Grotesk"/>
            </a:endParaRPr>
          </a:p>
          <a:p>
            <a:pPr marL="0" marR="0" lvl="0" indent="0" algn="l" rtl="0">
              <a:lnSpc>
                <a:spcPct val="100000"/>
              </a:lnSpc>
              <a:spcBef>
                <a:spcPts val="0"/>
              </a:spcBef>
              <a:spcAft>
                <a:spcPts val="0"/>
              </a:spcAft>
              <a:buNone/>
            </a:pPr>
            <a:endParaRPr sz="900">
              <a:solidFill>
                <a:schemeClr val="lt1"/>
              </a:solidFill>
              <a:latin typeface="Space Grotesk"/>
              <a:ea typeface="Space Grotesk"/>
              <a:cs typeface="Space Grotesk"/>
              <a:sym typeface="Space Grotesk"/>
            </a:endParaRPr>
          </a:p>
        </p:txBody>
      </p:sp>
      <p:cxnSp>
        <p:nvCxnSpPr>
          <p:cNvPr id="494" name="Google Shape;494;p25"/>
          <p:cNvCxnSpPr/>
          <p:nvPr/>
        </p:nvCxnSpPr>
        <p:spPr>
          <a:xfrm rot="10800000">
            <a:off x="957714" y="4017443"/>
            <a:ext cx="281700" cy="356100"/>
          </a:xfrm>
          <a:prstGeom prst="straightConnector1">
            <a:avLst/>
          </a:prstGeom>
          <a:noFill/>
          <a:ln w="9525" cap="flat" cmpd="sng">
            <a:solidFill>
              <a:srgbClr val="FEFADF"/>
            </a:solidFill>
            <a:prstDash val="solid"/>
            <a:round/>
            <a:headEnd type="none" w="med" len="med"/>
            <a:tailEnd type="stealth" w="med" len="med"/>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499" name="Google Shape;499;p26"/>
          <p:cNvSpPr txBox="1">
            <a:spLocks noGrp="1"/>
          </p:cNvSpPr>
          <p:nvPr>
            <p:ph type="title"/>
          </p:nvPr>
        </p:nvSpPr>
        <p:spPr>
          <a:xfrm>
            <a:off x="311700" y="597425"/>
            <a:ext cx="8520600" cy="57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600" b="1" i="1">
                <a:latin typeface="Helvetica Neue"/>
                <a:ea typeface="Helvetica Neue"/>
                <a:cs typeface="Helvetica Neue"/>
                <a:sym typeface="Helvetica Neue"/>
              </a:rPr>
              <a:t>Capacity Sharing within the Community </a:t>
            </a:r>
            <a:endParaRPr sz="2600" b="1" i="1">
              <a:latin typeface="Helvetica Neue"/>
              <a:ea typeface="Helvetica Neue"/>
              <a:cs typeface="Helvetica Neue"/>
              <a:sym typeface="Helvetica Neue"/>
            </a:endParaRPr>
          </a:p>
        </p:txBody>
      </p:sp>
      <p:sp>
        <p:nvSpPr>
          <p:cNvPr id="500" name="Google Shape;500;p26"/>
          <p:cNvSpPr txBox="1"/>
          <p:nvPr/>
        </p:nvSpPr>
        <p:spPr>
          <a:xfrm>
            <a:off x="180825" y="2866850"/>
            <a:ext cx="2007600" cy="1339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b="1">
                <a:solidFill>
                  <a:srgbClr val="FFF2CC"/>
                </a:solidFill>
                <a:latin typeface="Montserrat"/>
                <a:ea typeface="Montserrat"/>
                <a:cs typeface="Montserrat"/>
                <a:sym typeface="Montserrat"/>
              </a:rPr>
              <a:t>TOPS</a:t>
            </a:r>
            <a:r>
              <a:rPr lang="en">
                <a:solidFill>
                  <a:srgbClr val="FFF2CC"/>
                </a:solidFill>
                <a:latin typeface="Montserrat"/>
                <a:ea typeface="Montserrat"/>
                <a:cs typeface="Montserrat"/>
                <a:sym typeface="Montserrat"/>
              </a:rPr>
              <a:t> </a:t>
            </a:r>
            <a:r>
              <a:rPr lang="en" b="1">
                <a:solidFill>
                  <a:srgbClr val="FFF2CC"/>
                </a:solidFill>
                <a:latin typeface="Montserrat"/>
                <a:ea typeface="Montserrat"/>
                <a:cs typeface="Montserrat"/>
                <a:sym typeface="Montserrat"/>
              </a:rPr>
              <a:t>Champions</a:t>
            </a:r>
            <a:endParaRPr b="1">
              <a:solidFill>
                <a:srgbClr val="FFF2CC"/>
              </a:solidFill>
              <a:latin typeface="Montserrat"/>
              <a:ea typeface="Montserrat"/>
              <a:cs typeface="Montserrat"/>
              <a:sym typeface="Montserrat"/>
            </a:endParaRPr>
          </a:p>
          <a:p>
            <a:pPr marL="0" lvl="0" indent="0" algn="l" rtl="0">
              <a:lnSpc>
                <a:spcPct val="115000"/>
              </a:lnSpc>
              <a:spcBef>
                <a:spcPts val="1200"/>
              </a:spcBef>
              <a:spcAft>
                <a:spcPts val="1200"/>
              </a:spcAft>
              <a:buNone/>
            </a:pPr>
            <a:r>
              <a:rPr lang="en" sz="1100">
                <a:solidFill>
                  <a:srgbClr val="FFF2CC"/>
                </a:solidFill>
                <a:latin typeface="Montserrat"/>
                <a:ea typeface="Montserrat"/>
                <a:cs typeface="Montserrat"/>
                <a:sym typeface="Montserrat"/>
              </a:rPr>
              <a:t>Scientists to help teach modules at events and act as Open Science champions</a:t>
            </a:r>
            <a:endParaRPr sz="1100">
              <a:solidFill>
                <a:srgbClr val="FFF2CC"/>
              </a:solidFill>
              <a:latin typeface="Montserrat"/>
              <a:ea typeface="Montserrat"/>
              <a:cs typeface="Montserrat"/>
              <a:sym typeface="Montserrat"/>
            </a:endParaRPr>
          </a:p>
        </p:txBody>
      </p:sp>
      <p:sp>
        <p:nvSpPr>
          <p:cNvPr id="501" name="Google Shape;501;p26"/>
          <p:cNvSpPr txBox="1"/>
          <p:nvPr/>
        </p:nvSpPr>
        <p:spPr>
          <a:xfrm>
            <a:off x="2188425" y="2866850"/>
            <a:ext cx="1756500" cy="1729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b="1">
                <a:solidFill>
                  <a:srgbClr val="FFF2CC"/>
                </a:solidFill>
                <a:latin typeface="Montserrat"/>
                <a:ea typeface="Montserrat"/>
                <a:cs typeface="Montserrat"/>
                <a:sym typeface="Montserrat"/>
              </a:rPr>
              <a:t>Cohorts</a:t>
            </a:r>
            <a:endParaRPr b="1">
              <a:solidFill>
                <a:srgbClr val="FFF2CC"/>
              </a:solidFill>
              <a:latin typeface="Montserrat"/>
              <a:ea typeface="Montserrat"/>
              <a:cs typeface="Montserrat"/>
              <a:sym typeface="Montserrat"/>
            </a:endParaRPr>
          </a:p>
          <a:p>
            <a:pPr marL="0" lvl="0" indent="0" algn="l" rtl="0">
              <a:lnSpc>
                <a:spcPct val="115000"/>
              </a:lnSpc>
              <a:spcBef>
                <a:spcPts val="1200"/>
              </a:spcBef>
              <a:spcAft>
                <a:spcPts val="1200"/>
              </a:spcAft>
              <a:buNone/>
            </a:pPr>
            <a:r>
              <a:rPr lang="en" sz="1100">
                <a:solidFill>
                  <a:srgbClr val="FFF2CC"/>
                </a:solidFill>
                <a:latin typeface="Montserrat"/>
                <a:ea typeface="Montserrat"/>
                <a:cs typeface="Montserrat"/>
                <a:sym typeface="Montserrat"/>
              </a:rPr>
              <a:t>Engage with learners through a virtual cohort model to increase Open Science Badge achievement</a:t>
            </a:r>
            <a:endParaRPr sz="1100"/>
          </a:p>
        </p:txBody>
      </p:sp>
      <p:sp>
        <p:nvSpPr>
          <p:cNvPr id="502" name="Google Shape;502;p26"/>
          <p:cNvSpPr txBox="1"/>
          <p:nvPr/>
        </p:nvSpPr>
        <p:spPr>
          <a:xfrm>
            <a:off x="3824775" y="2881975"/>
            <a:ext cx="1851900" cy="2118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b="1">
                <a:solidFill>
                  <a:srgbClr val="FFF2CC"/>
                </a:solidFill>
                <a:latin typeface="Montserrat"/>
                <a:ea typeface="Montserrat"/>
                <a:cs typeface="Montserrat"/>
                <a:sym typeface="Montserrat"/>
              </a:rPr>
              <a:t>Summer Schools</a:t>
            </a:r>
            <a:endParaRPr b="1">
              <a:solidFill>
                <a:srgbClr val="FFF2CC"/>
              </a:solidFill>
              <a:latin typeface="Montserrat"/>
              <a:ea typeface="Montserrat"/>
              <a:cs typeface="Montserrat"/>
              <a:sym typeface="Montserrat"/>
            </a:endParaRPr>
          </a:p>
          <a:p>
            <a:pPr marL="0" lvl="0" indent="0" algn="l" rtl="0">
              <a:lnSpc>
                <a:spcPct val="115000"/>
              </a:lnSpc>
              <a:spcBef>
                <a:spcPts val="1200"/>
              </a:spcBef>
              <a:spcAft>
                <a:spcPts val="1200"/>
              </a:spcAft>
              <a:buNone/>
            </a:pPr>
            <a:r>
              <a:rPr lang="en" sz="1100">
                <a:solidFill>
                  <a:srgbClr val="FFF2CC"/>
                </a:solidFill>
                <a:latin typeface="Montserrat"/>
                <a:ea typeface="Montserrat"/>
                <a:cs typeface="Montserrat"/>
                <a:sym typeface="Montserrat"/>
              </a:rPr>
              <a:t>Institutions selected to run 8-12 weeks of teaching the 5 modules to selected science teams + open competitive student/early career researchers</a:t>
            </a:r>
            <a:endParaRPr sz="1100"/>
          </a:p>
        </p:txBody>
      </p:sp>
      <p:sp>
        <p:nvSpPr>
          <p:cNvPr id="503" name="Google Shape;503;p26"/>
          <p:cNvSpPr txBox="1"/>
          <p:nvPr/>
        </p:nvSpPr>
        <p:spPr>
          <a:xfrm>
            <a:off x="5676675" y="2881975"/>
            <a:ext cx="1945200" cy="1977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b="1">
                <a:solidFill>
                  <a:srgbClr val="FFF2CC"/>
                </a:solidFill>
                <a:latin typeface="Montserrat"/>
                <a:ea typeface="Montserrat"/>
                <a:cs typeface="Montserrat"/>
                <a:sym typeface="Montserrat"/>
              </a:rPr>
              <a:t>Curriculum Expansion</a:t>
            </a:r>
            <a:endParaRPr>
              <a:solidFill>
                <a:srgbClr val="FFF2CC"/>
              </a:solidFill>
              <a:latin typeface="Montserrat"/>
              <a:ea typeface="Montserrat"/>
              <a:cs typeface="Montserrat"/>
              <a:sym typeface="Montserrat"/>
            </a:endParaRPr>
          </a:p>
          <a:p>
            <a:pPr marL="0" lvl="0" indent="0" algn="l" rtl="0">
              <a:lnSpc>
                <a:spcPct val="115000"/>
              </a:lnSpc>
              <a:spcBef>
                <a:spcPts val="1200"/>
              </a:spcBef>
              <a:spcAft>
                <a:spcPts val="1200"/>
              </a:spcAft>
              <a:buNone/>
            </a:pPr>
            <a:r>
              <a:rPr lang="en" sz="1100">
                <a:solidFill>
                  <a:srgbClr val="FFF2CC"/>
                </a:solidFill>
                <a:latin typeface="Montserrat"/>
                <a:ea typeface="Montserrat"/>
                <a:cs typeface="Montserrat"/>
                <a:sym typeface="Montserrat"/>
              </a:rPr>
              <a:t>Groups funded to migrate/create discipline specific modules and data science skills modules to Open edX TOPS platform</a:t>
            </a:r>
            <a:endParaRPr sz="1100"/>
          </a:p>
        </p:txBody>
      </p:sp>
      <p:sp>
        <p:nvSpPr>
          <p:cNvPr id="504" name="Google Shape;504;p26"/>
          <p:cNvSpPr txBox="1"/>
          <p:nvPr/>
        </p:nvSpPr>
        <p:spPr>
          <a:xfrm>
            <a:off x="7621725" y="2881975"/>
            <a:ext cx="1467300" cy="1410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b="1">
                <a:solidFill>
                  <a:srgbClr val="FFF2CC"/>
                </a:solidFill>
                <a:latin typeface="Montserrat"/>
                <a:ea typeface="Montserrat"/>
                <a:cs typeface="Montserrat"/>
                <a:sym typeface="Montserrat"/>
              </a:rPr>
              <a:t>Hackathons</a:t>
            </a:r>
            <a:r>
              <a:rPr lang="en" sz="1800">
                <a:solidFill>
                  <a:srgbClr val="FFF2CC"/>
                </a:solidFill>
                <a:latin typeface="Montserrat"/>
                <a:ea typeface="Montserrat"/>
                <a:cs typeface="Montserrat"/>
                <a:sym typeface="Montserrat"/>
              </a:rPr>
              <a:t> </a:t>
            </a:r>
            <a:endParaRPr sz="1800">
              <a:solidFill>
                <a:srgbClr val="FFF2CC"/>
              </a:solidFill>
              <a:latin typeface="Montserrat"/>
              <a:ea typeface="Montserrat"/>
              <a:cs typeface="Montserrat"/>
              <a:sym typeface="Montserrat"/>
            </a:endParaRPr>
          </a:p>
          <a:p>
            <a:pPr marL="0" lvl="0" indent="0" algn="l" rtl="0">
              <a:lnSpc>
                <a:spcPct val="115000"/>
              </a:lnSpc>
              <a:spcBef>
                <a:spcPts val="1200"/>
              </a:spcBef>
              <a:spcAft>
                <a:spcPts val="1200"/>
              </a:spcAft>
              <a:buNone/>
            </a:pPr>
            <a:r>
              <a:rPr lang="en" sz="1100">
                <a:solidFill>
                  <a:srgbClr val="FFF2CC"/>
                </a:solidFill>
                <a:latin typeface="Montserrat"/>
                <a:ea typeface="Montserrat"/>
                <a:cs typeface="Montserrat"/>
                <a:sym typeface="Montserrat"/>
              </a:rPr>
              <a:t>More hackathons that advance data science skills and open science</a:t>
            </a:r>
            <a:endParaRPr sz="1100">
              <a:solidFill>
                <a:srgbClr val="FFF2CC"/>
              </a:solidFill>
              <a:latin typeface="Montserrat"/>
              <a:ea typeface="Montserrat"/>
              <a:cs typeface="Montserrat"/>
              <a:sym typeface="Montserrat"/>
            </a:endParaRPr>
          </a:p>
        </p:txBody>
      </p:sp>
      <p:pic>
        <p:nvPicPr>
          <p:cNvPr id="505" name="Google Shape;505;p26"/>
          <p:cNvPicPr preferRelativeResize="0"/>
          <p:nvPr/>
        </p:nvPicPr>
        <p:blipFill>
          <a:blip r:embed="rId3">
            <a:alphaModFix/>
          </a:blip>
          <a:stretch>
            <a:fillRect/>
          </a:stretch>
        </p:blipFill>
        <p:spPr>
          <a:xfrm>
            <a:off x="2431372" y="1692312"/>
            <a:ext cx="1061450" cy="972671"/>
          </a:xfrm>
          <a:prstGeom prst="rect">
            <a:avLst/>
          </a:prstGeom>
          <a:noFill/>
          <a:ln>
            <a:noFill/>
          </a:ln>
        </p:spPr>
      </p:pic>
      <p:pic>
        <p:nvPicPr>
          <p:cNvPr id="506" name="Google Shape;506;p26"/>
          <p:cNvPicPr preferRelativeResize="0"/>
          <p:nvPr/>
        </p:nvPicPr>
        <p:blipFill>
          <a:blip r:embed="rId4">
            <a:alphaModFix/>
          </a:blip>
          <a:stretch>
            <a:fillRect/>
          </a:stretch>
        </p:blipFill>
        <p:spPr>
          <a:xfrm>
            <a:off x="5919075" y="1692300"/>
            <a:ext cx="970073" cy="1010500"/>
          </a:xfrm>
          <a:prstGeom prst="rect">
            <a:avLst/>
          </a:prstGeom>
          <a:noFill/>
          <a:ln>
            <a:noFill/>
          </a:ln>
        </p:spPr>
      </p:pic>
      <p:pic>
        <p:nvPicPr>
          <p:cNvPr id="507" name="Google Shape;507;p26"/>
          <p:cNvPicPr preferRelativeResize="0"/>
          <p:nvPr/>
        </p:nvPicPr>
        <p:blipFill>
          <a:blip r:embed="rId5">
            <a:alphaModFix/>
          </a:blip>
          <a:stretch>
            <a:fillRect/>
          </a:stretch>
        </p:blipFill>
        <p:spPr>
          <a:xfrm>
            <a:off x="7869825" y="1795700"/>
            <a:ext cx="970074" cy="923187"/>
          </a:xfrm>
          <a:prstGeom prst="rect">
            <a:avLst/>
          </a:prstGeom>
          <a:noFill/>
          <a:ln>
            <a:noFill/>
          </a:ln>
        </p:spPr>
      </p:pic>
      <p:grpSp>
        <p:nvGrpSpPr>
          <p:cNvPr id="508" name="Google Shape;508;p26"/>
          <p:cNvGrpSpPr/>
          <p:nvPr/>
        </p:nvGrpSpPr>
        <p:grpSpPr>
          <a:xfrm>
            <a:off x="567800" y="1673400"/>
            <a:ext cx="1061450" cy="1010508"/>
            <a:chOff x="567800" y="1673400"/>
            <a:chExt cx="1061450" cy="1010508"/>
          </a:xfrm>
        </p:grpSpPr>
        <p:pic>
          <p:nvPicPr>
            <p:cNvPr id="509" name="Google Shape;509;p26"/>
            <p:cNvPicPr preferRelativeResize="0"/>
            <p:nvPr/>
          </p:nvPicPr>
          <p:blipFill>
            <a:blip r:embed="rId6">
              <a:alphaModFix/>
            </a:blip>
            <a:stretch>
              <a:fillRect/>
            </a:stretch>
          </p:blipFill>
          <p:spPr>
            <a:xfrm flipH="1">
              <a:off x="1161975" y="1673400"/>
              <a:ext cx="467275" cy="1006433"/>
            </a:xfrm>
            <a:prstGeom prst="rect">
              <a:avLst/>
            </a:prstGeom>
            <a:noFill/>
            <a:ln>
              <a:noFill/>
            </a:ln>
          </p:spPr>
        </p:pic>
        <p:pic>
          <p:nvPicPr>
            <p:cNvPr id="510" name="Google Shape;510;p26"/>
            <p:cNvPicPr preferRelativeResize="0"/>
            <p:nvPr/>
          </p:nvPicPr>
          <p:blipFill>
            <a:blip r:embed="rId7">
              <a:alphaModFix/>
            </a:blip>
            <a:stretch>
              <a:fillRect/>
            </a:stretch>
          </p:blipFill>
          <p:spPr>
            <a:xfrm>
              <a:off x="567800" y="1677475"/>
              <a:ext cx="467275" cy="1006433"/>
            </a:xfrm>
            <a:prstGeom prst="rect">
              <a:avLst/>
            </a:prstGeom>
            <a:noFill/>
            <a:ln>
              <a:noFill/>
            </a:ln>
          </p:spPr>
        </p:pic>
      </p:grpSp>
      <p:pic>
        <p:nvPicPr>
          <p:cNvPr id="511" name="Google Shape;511;p26"/>
          <p:cNvPicPr preferRelativeResize="0"/>
          <p:nvPr/>
        </p:nvPicPr>
        <p:blipFill>
          <a:blip r:embed="rId8">
            <a:alphaModFix/>
          </a:blip>
          <a:stretch>
            <a:fillRect/>
          </a:stretch>
        </p:blipFill>
        <p:spPr>
          <a:xfrm>
            <a:off x="4117238" y="1652497"/>
            <a:ext cx="412076" cy="472254"/>
          </a:xfrm>
          <a:prstGeom prst="rect">
            <a:avLst/>
          </a:prstGeom>
          <a:noFill/>
          <a:ln>
            <a:noFill/>
          </a:ln>
        </p:spPr>
      </p:pic>
      <p:pic>
        <p:nvPicPr>
          <p:cNvPr id="512" name="Google Shape;512;p26"/>
          <p:cNvPicPr preferRelativeResize="0"/>
          <p:nvPr/>
        </p:nvPicPr>
        <p:blipFill>
          <a:blip r:embed="rId9">
            <a:alphaModFix/>
          </a:blip>
          <a:stretch>
            <a:fillRect/>
          </a:stretch>
        </p:blipFill>
        <p:spPr>
          <a:xfrm>
            <a:off x="4660575" y="2244800"/>
            <a:ext cx="448350" cy="470622"/>
          </a:xfrm>
          <a:prstGeom prst="rect">
            <a:avLst/>
          </a:prstGeom>
          <a:noFill/>
          <a:ln>
            <a:noFill/>
          </a:ln>
        </p:spPr>
      </p:pic>
      <p:sp>
        <p:nvSpPr>
          <p:cNvPr id="513" name="Google Shape;513;p26"/>
          <p:cNvSpPr/>
          <p:nvPr/>
        </p:nvSpPr>
        <p:spPr>
          <a:xfrm>
            <a:off x="7688830" y="2310275"/>
            <a:ext cx="385500" cy="408600"/>
          </a:xfrm>
          <a:prstGeom prst="pie">
            <a:avLst>
              <a:gd name="adj1" fmla="val 0"/>
              <a:gd name="adj2" fmla="val 16200000"/>
            </a:avLst>
          </a:prstGeom>
          <a:solidFill>
            <a:srgbClr val="3189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249C90"/>
              </a:solidFill>
            </a:endParaRPr>
          </a:p>
        </p:txBody>
      </p:sp>
      <p:pic>
        <p:nvPicPr>
          <p:cNvPr id="514" name="Google Shape;514;p26"/>
          <p:cNvPicPr preferRelativeResize="0"/>
          <p:nvPr/>
        </p:nvPicPr>
        <p:blipFill>
          <a:blip r:embed="rId10">
            <a:alphaModFix/>
          </a:blip>
          <a:stretch>
            <a:fillRect/>
          </a:stretch>
        </p:blipFill>
        <p:spPr>
          <a:xfrm>
            <a:off x="4642438" y="1652502"/>
            <a:ext cx="448355" cy="472250"/>
          </a:xfrm>
          <a:prstGeom prst="rect">
            <a:avLst/>
          </a:prstGeom>
          <a:noFill/>
          <a:ln>
            <a:noFill/>
          </a:ln>
        </p:spPr>
      </p:pic>
      <p:pic>
        <p:nvPicPr>
          <p:cNvPr id="515" name="Google Shape;515;p26"/>
          <p:cNvPicPr preferRelativeResize="0"/>
          <p:nvPr/>
        </p:nvPicPr>
        <p:blipFill>
          <a:blip r:embed="rId11">
            <a:alphaModFix/>
          </a:blip>
          <a:stretch>
            <a:fillRect/>
          </a:stretch>
        </p:blipFill>
        <p:spPr>
          <a:xfrm>
            <a:off x="4099100" y="2203275"/>
            <a:ext cx="448350" cy="515605"/>
          </a:xfrm>
          <a:prstGeom prst="rect">
            <a:avLst/>
          </a:prstGeom>
          <a:noFill/>
          <a:ln>
            <a:noFill/>
          </a:ln>
        </p:spPr>
      </p:pic>
      <p:pic>
        <p:nvPicPr>
          <p:cNvPr id="516" name="Google Shape;516;p26"/>
          <p:cNvPicPr preferRelativeResize="0"/>
          <p:nvPr/>
        </p:nvPicPr>
        <p:blipFill>
          <a:blip r:embed="rId12">
            <a:alphaModFix/>
          </a:blip>
          <a:stretch>
            <a:fillRect/>
          </a:stretch>
        </p:blipFill>
        <p:spPr>
          <a:xfrm>
            <a:off x="-4" y="4999296"/>
            <a:ext cx="412075" cy="1442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21" name="Google Shape;521;p27"/>
          <p:cNvSpPr txBox="1">
            <a:spLocks noGrp="1"/>
          </p:cNvSpPr>
          <p:nvPr>
            <p:ph type="title"/>
          </p:nvPr>
        </p:nvSpPr>
        <p:spPr>
          <a:xfrm>
            <a:off x="235500" y="597425"/>
            <a:ext cx="8520600" cy="57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SzPts val="891"/>
              <a:buNone/>
            </a:pPr>
            <a:r>
              <a:rPr lang="en" sz="2600" b="1" i="1">
                <a:latin typeface="Helvetica Neue"/>
                <a:ea typeface="Helvetica Neue"/>
                <a:cs typeface="Helvetica Neue"/>
                <a:sym typeface="Helvetica Neue"/>
              </a:rPr>
              <a:t>Incentives: Open Science Awards </a:t>
            </a:r>
            <a:endParaRPr sz="2600" b="1" i="1">
              <a:latin typeface="Helvetica Neue"/>
              <a:ea typeface="Helvetica Neue"/>
              <a:cs typeface="Helvetica Neue"/>
              <a:sym typeface="Helvetica Neue"/>
            </a:endParaRPr>
          </a:p>
        </p:txBody>
      </p:sp>
      <p:sp>
        <p:nvSpPr>
          <p:cNvPr id="522" name="Google Shape;522;p27"/>
          <p:cNvSpPr txBox="1">
            <a:spLocks noGrp="1"/>
          </p:cNvSpPr>
          <p:nvPr>
            <p:ph type="body" idx="1"/>
          </p:nvPr>
        </p:nvSpPr>
        <p:spPr>
          <a:xfrm>
            <a:off x="1756400" y="1228675"/>
            <a:ext cx="6592500" cy="35070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SzPts val="1800"/>
              <a:buChar char="●"/>
            </a:pPr>
            <a:r>
              <a:rPr lang="en"/>
              <a:t>Societies c</a:t>
            </a:r>
            <a:r>
              <a:rPr lang="en" sz="1800"/>
              <a:t>reate &amp; manage </a:t>
            </a:r>
            <a:r>
              <a:rPr lang="en"/>
              <a:t>TOPS</a:t>
            </a:r>
            <a:r>
              <a:rPr lang="en" sz="1800"/>
              <a:t> Open Science </a:t>
            </a:r>
            <a:r>
              <a:rPr lang="en" sz="1800">
                <a:solidFill>
                  <a:srgbClr val="FFF2CC"/>
                </a:solidFill>
              </a:rPr>
              <a:t>Prizes &amp; Awards</a:t>
            </a:r>
            <a:r>
              <a:rPr lang="en" sz="1800"/>
              <a:t> programs</a:t>
            </a:r>
            <a:endParaRPr sz="1800"/>
          </a:p>
          <a:p>
            <a:pPr marL="914400" lvl="1" indent="-317500" algn="l" rtl="0">
              <a:spcBef>
                <a:spcPts val="0"/>
              </a:spcBef>
              <a:spcAft>
                <a:spcPts val="0"/>
              </a:spcAft>
              <a:buSzPts val="1400"/>
              <a:buChar char="○"/>
            </a:pPr>
            <a:r>
              <a:rPr lang="en"/>
              <a:t>Award Purpose: To reward significant leadership and progress toward open science and showcase the benefits of open science </a:t>
            </a:r>
            <a:endParaRPr/>
          </a:p>
          <a:p>
            <a:pPr marL="914400" lvl="1" indent="-317500" algn="l" rtl="0">
              <a:spcBef>
                <a:spcPts val="0"/>
              </a:spcBef>
              <a:spcAft>
                <a:spcPts val="0"/>
              </a:spcAft>
              <a:buSzPts val="1400"/>
              <a:buChar char="○"/>
            </a:pPr>
            <a:r>
              <a:rPr lang="en"/>
              <a:t>Prizes integrated into the awards program &amp; Annual Meetings</a:t>
            </a:r>
            <a:endParaRPr/>
          </a:p>
          <a:p>
            <a:pPr marL="457200" lvl="0" indent="-342900" algn="l" rtl="0">
              <a:spcBef>
                <a:spcPts val="0"/>
              </a:spcBef>
              <a:spcAft>
                <a:spcPts val="0"/>
              </a:spcAft>
              <a:buSzPts val="1800"/>
              <a:buChar char="●"/>
            </a:pPr>
            <a:r>
              <a:rPr lang="en"/>
              <a:t>Evaluate and update all existing awards and recognitions</a:t>
            </a:r>
            <a:endParaRPr/>
          </a:p>
          <a:p>
            <a:pPr marL="914400" lvl="1" indent="-317500" algn="l" rtl="0">
              <a:spcBef>
                <a:spcPts val="0"/>
              </a:spcBef>
              <a:spcAft>
                <a:spcPts val="0"/>
              </a:spcAft>
              <a:buSzPts val="1400"/>
              <a:buChar char="○"/>
            </a:pPr>
            <a:r>
              <a:rPr lang="en"/>
              <a:t>Include open science activities as review criteria</a:t>
            </a:r>
            <a:endParaRPr/>
          </a:p>
          <a:p>
            <a:pPr marL="914400" lvl="1" indent="-317500" algn="l" rtl="0">
              <a:spcBef>
                <a:spcPts val="0"/>
              </a:spcBef>
              <a:spcAft>
                <a:spcPts val="0"/>
              </a:spcAft>
              <a:buSzPts val="1400"/>
              <a:buChar char="○"/>
            </a:pPr>
            <a:r>
              <a:rPr lang="en"/>
              <a:t>Where possible allow for team nominations </a:t>
            </a:r>
            <a:endParaRPr/>
          </a:p>
        </p:txBody>
      </p:sp>
      <p:pic>
        <p:nvPicPr>
          <p:cNvPr id="523" name="Google Shape;523;p27"/>
          <p:cNvPicPr preferRelativeResize="0"/>
          <p:nvPr/>
        </p:nvPicPr>
        <p:blipFill>
          <a:blip r:embed="rId3">
            <a:alphaModFix/>
          </a:blip>
          <a:stretch>
            <a:fillRect/>
          </a:stretch>
        </p:blipFill>
        <p:spPr>
          <a:xfrm>
            <a:off x="412075" y="1666400"/>
            <a:ext cx="1218800" cy="1846650"/>
          </a:xfrm>
          <a:prstGeom prst="rect">
            <a:avLst/>
          </a:prstGeom>
          <a:noFill/>
          <a:ln>
            <a:noFill/>
          </a:ln>
        </p:spPr>
      </p:pic>
      <p:pic>
        <p:nvPicPr>
          <p:cNvPr id="524" name="Google Shape;524;p27"/>
          <p:cNvPicPr preferRelativeResize="0"/>
          <p:nvPr/>
        </p:nvPicPr>
        <p:blipFill>
          <a:blip r:embed="rId4">
            <a:alphaModFix/>
          </a:blip>
          <a:stretch>
            <a:fillRect/>
          </a:stretch>
        </p:blipFill>
        <p:spPr>
          <a:xfrm>
            <a:off x="-4" y="4999296"/>
            <a:ext cx="412075" cy="1442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sp>
        <p:nvSpPr>
          <p:cNvPr id="529" name="Google Shape;529;p28"/>
          <p:cNvSpPr txBox="1">
            <a:spLocks noGrp="1"/>
          </p:cNvSpPr>
          <p:nvPr>
            <p:ph type="title"/>
          </p:nvPr>
        </p:nvSpPr>
        <p:spPr>
          <a:xfrm>
            <a:off x="311700" y="597425"/>
            <a:ext cx="8520600" cy="57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600" b="1" i="1">
                <a:latin typeface="Helvetica Neue"/>
                <a:ea typeface="Helvetica Neue"/>
                <a:cs typeface="Helvetica Neue"/>
                <a:sym typeface="Helvetica Neue"/>
              </a:rPr>
              <a:t>Changing the Game:</a:t>
            </a:r>
            <a:r>
              <a:rPr lang="en" sz="2600" b="1" i="1">
                <a:solidFill>
                  <a:srgbClr val="FFE599"/>
                </a:solidFill>
                <a:latin typeface="Helvetica Neue"/>
                <a:ea typeface="Helvetica Neue"/>
                <a:cs typeface="Helvetica Neue"/>
                <a:sym typeface="Helvetica Neue"/>
              </a:rPr>
              <a:t> YOOS a</a:t>
            </a:r>
            <a:r>
              <a:rPr lang="en" sz="2600" b="1" i="1">
                <a:latin typeface="Helvetica Neue"/>
                <a:ea typeface="Helvetica Neue"/>
                <a:cs typeface="Helvetica Neue"/>
                <a:sym typeface="Helvetica Neue"/>
              </a:rPr>
              <a:t>nd the Future</a:t>
            </a:r>
            <a:endParaRPr sz="2600" b="1" i="1">
              <a:latin typeface="Helvetica Neue"/>
              <a:ea typeface="Helvetica Neue"/>
              <a:cs typeface="Helvetica Neue"/>
              <a:sym typeface="Helvetica Neue"/>
            </a:endParaRPr>
          </a:p>
        </p:txBody>
      </p:sp>
      <p:sp>
        <p:nvSpPr>
          <p:cNvPr id="530" name="Google Shape;530;p28"/>
          <p:cNvSpPr txBox="1">
            <a:spLocks noGrp="1"/>
          </p:cNvSpPr>
          <p:nvPr>
            <p:ph type="body" idx="1"/>
          </p:nvPr>
        </p:nvSpPr>
        <p:spPr>
          <a:xfrm>
            <a:off x="233700" y="1926575"/>
            <a:ext cx="4765800" cy="1326900"/>
          </a:xfrm>
          <a:prstGeom prst="rect">
            <a:avLst/>
          </a:prstGeom>
        </p:spPr>
        <p:txBody>
          <a:bodyPr spcFirstLastPara="1" wrap="square" lIns="91425" tIns="91425" rIns="91425" bIns="91425" anchor="t" anchorCtr="0">
            <a:normAutofit fontScale="85000" lnSpcReduction="20000"/>
          </a:bodyPr>
          <a:lstStyle/>
          <a:p>
            <a:pPr marL="457200" lvl="0" indent="-298767" algn="l" rtl="0">
              <a:spcBef>
                <a:spcPts val="0"/>
              </a:spcBef>
              <a:spcAft>
                <a:spcPts val="0"/>
              </a:spcAft>
              <a:buSzPct val="100000"/>
              <a:buChar char="●"/>
            </a:pPr>
            <a:r>
              <a:rPr lang="en" sz="1300"/>
              <a:t>Require open FAIR data, open software, open access publications</a:t>
            </a:r>
            <a:endParaRPr sz="1300"/>
          </a:p>
          <a:p>
            <a:pPr marL="457200" lvl="0" indent="-298767" algn="l" rtl="0">
              <a:spcBef>
                <a:spcPts val="0"/>
              </a:spcBef>
              <a:spcAft>
                <a:spcPts val="0"/>
              </a:spcAft>
              <a:buSzPct val="100000"/>
              <a:buChar char="●"/>
            </a:pPr>
            <a:r>
              <a:rPr lang="en" sz="1300"/>
              <a:t>Pathway to earn open science badges</a:t>
            </a:r>
            <a:endParaRPr sz="1300"/>
          </a:p>
          <a:p>
            <a:pPr marL="457200" lvl="0" indent="-298767" algn="l" rtl="0">
              <a:spcBef>
                <a:spcPts val="0"/>
              </a:spcBef>
              <a:spcAft>
                <a:spcPts val="0"/>
              </a:spcAft>
              <a:buSzPct val="100000"/>
              <a:buChar char="●"/>
            </a:pPr>
            <a:r>
              <a:rPr lang="en" sz="1300"/>
              <a:t>Funding decisions will consider open science activities as part of review criteria</a:t>
            </a:r>
            <a:endParaRPr sz="1300"/>
          </a:p>
          <a:p>
            <a:pPr marL="457200" lvl="0" indent="-298767" algn="l" rtl="0">
              <a:spcBef>
                <a:spcPts val="0"/>
              </a:spcBef>
              <a:spcAft>
                <a:spcPts val="0"/>
              </a:spcAft>
              <a:buSzPct val="100000"/>
              <a:buChar char="●"/>
            </a:pPr>
            <a:r>
              <a:rPr lang="en" sz="1300"/>
              <a:t>Awards, promotions, evaluations will consider Open Science Activities and teams as well as individuals</a:t>
            </a:r>
            <a:endParaRPr sz="1300"/>
          </a:p>
        </p:txBody>
      </p:sp>
      <p:sp>
        <p:nvSpPr>
          <p:cNvPr id="531" name="Google Shape;531;p28"/>
          <p:cNvSpPr/>
          <p:nvPr/>
        </p:nvSpPr>
        <p:spPr>
          <a:xfrm>
            <a:off x="634800" y="1372175"/>
            <a:ext cx="5743200" cy="2585275"/>
          </a:xfrm>
          <a:custGeom>
            <a:avLst/>
            <a:gdLst/>
            <a:ahLst/>
            <a:cxnLst/>
            <a:rect l="l" t="t" r="r" b="b"/>
            <a:pathLst>
              <a:path w="229728" h="103411" extrusionOk="0">
                <a:moveTo>
                  <a:pt x="0" y="103411"/>
                </a:moveTo>
                <a:cubicBezTo>
                  <a:pt x="15999" y="102127"/>
                  <a:pt x="69194" y="99032"/>
                  <a:pt x="95995" y="95704"/>
                </a:cubicBezTo>
                <a:cubicBezTo>
                  <a:pt x="122796" y="92376"/>
                  <a:pt x="142972" y="89822"/>
                  <a:pt x="160808" y="83442"/>
                </a:cubicBezTo>
                <a:cubicBezTo>
                  <a:pt x="178644" y="77063"/>
                  <a:pt x="192233" y="66632"/>
                  <a:pt x="203012" y="57427"/>
                </a:cubicBezTo>
                <a:cubicBezTo>
                  <a:pt x="213791" y="48222"/>
                  <a:pt x="221030" y="37785"/>
                  <a:pt x="225483" y="28214"/>
                </a:cubicBezTo>
                <a:cubicBezTo>
                  <a:pt x="229936" y="18643"/>
                  <a:pt x="229021" y="4702"/>
                  <a:pt x="229728" y="0"/>
                </a:cubicBezTo>
              </a:path>
            </a:pathLst>
          </a:custGeom>
          <a:noFill/>
          <a:ln w="38100" cap="flat" cmpd="sng">
            <a:solidFill>
              <a:srgbClr val="249C90"/>
            </a:solidFill>
            <a:prstDash val="solid"/>
            <a:round/>
            <a:headEnd type="none" w="med" len="med"/>
            <a:tailEnd type="triangle" w="med" len="med"/>
          </a:ln>
        </p:spPr>
      </p:sp>
      <p:sp>
        <p:nvSpPr>
          <p:cNvPr id="532" name="Google Shape;532;p28"/>
          <p:cNvSpPr txBox="1"/>
          <p:nvPr/>
        </p:nvSpPr>
        <p:spPr>
          <a:xfrm>
            <a:off x="1623125" y="4268075"/>
            <a:ext cx="2197500" cy="515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000">
                <a:solidFill>
                  <a:srgbClr val="FFF2CC"/>
                </a:solidFill>
                <a:latin typeface="Montserrat"/>
                <a:ea typeface="Montserrat"/>
                <a:cs typeface="Montserrat"/>
                <a:sym typeface="Montserrat"/>
              </a:rPr>
              <a:t>Proposal Submission: Ability to register Open Science Badge</a:t>
            </a:r>
            <a:endParaRPr sz="1300">
              <a:solidFill>
                <a:srgbClr val="FFF2CC"/>
              </a:solidFill>
              <a:latin typeface="Montserrat"/>
              <a:ea typeface="Montserrat"/>
              <a:cs typeface="Montserrat"/>
              <a:sym typeface="Montserrat"/>
            </a:endParaRPr>
          </a:p>
        </p:txBody>
      </p:sp>
      <p:sp>
        <p:nvSpPr>
          <p:cNvPr id="533" name="Google Shape;533;p28"/>
          <p:cNvSpPr/>
          <p:nvPr/>
        </p:nvSpPr>
        <p:spPr>
          <a:xfrm>
            <a:off x="2101350" y="3487525"/>
            <a:ext cx="676200" cy="6291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000" b="1">
                <a:solidFill>
                  <a:srgbClr val="FEFADF"/>
                </a:solidFill>
              </a:rPr>
              <a:t>2024</a:t>
            </a:r>
            <a:endParaRPr sz="1000" b="1">
              <a:solidFill>
                <a:srgbClr val="FEFADF"/>
              </a:solidFill>
            </a:endParaRPr>
          </a:p>
        </p:txBody>
      </p:sp>
      <p:sp>
        <p:nvSpPr>
          <p:cNvPr id="534" name="Google Shape;534;p28"/>
          <p:cNvSpPr/>
          <p:nvPr/>
        </p:nvSpPr>
        <p:spPr>
          <a:xfrm>
            <a:off x="5875800" y="1808175"/>
            <a:ext cx="676200" cy="6291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000" b="1">
                <a:solidFill>
                  <a:srgbClr val="FEFADF"/>
                </a:solidFill>
              </a:rPr>
              <a:t>2027</a:t>
            </a:r>
            <a:endParaRPr sz="1000" b="1">
              <a:solidFill>
                <a:srgbClr val="FEFADF"/>
              </a:solidFill>
            </a:endParaRPr>
          </a:p>
        </p:txBody>
      </p:sp>
      <p:sp>
        <p:nvSpPr>
          <p:cNvPr id="535" name="Google Shape;535;p28"/>
          <p:cNvSpPr/>
          <p:nvPr/>
        </p:nvSpPr>
        <p:spPr>
          <a:xfrm>
            <a:off x="4999348" y="2817322"/>
            <a:ext cx="676200" cy="6291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000" b="1">
                <a:solidFill>
                  <a:srgbClr val="FEFADF"/>
                </a:solidFill>
              </a:rPr>
              <a:t>2026</a:t>
            </a:r>
            <a:endParaRPr sz="1000" b="1">
              <a:solidFill>
                <a:srgbClr val="FEFADF"/>
              </a:solidFill>
            </a:endParaRPr>
          </a:p>
        </p:txBody>
      </p:sp>
      <p:sp>
        <p:nvSpPr>
          <p:cNvPr id="536" name="Google Shape;536;p28"/>
          <p:cNvSpPr/>
          <p:nvPr/>
        </p:nvSpPr>
        <p:spPr>
          <a:xfrm>
            <a:off x="3631212" y="3308909"/>
            <a:ext cx="676200" cy="6291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000" b="1">
                <a:solidFill>
                  <a:srgbClr val="FEFADF"/>
                </a:solidFill>
              </a:rPr>
              <a:t>2025</a:t>
            </a:r>
            <a:endParaRPr sz="1000" b="1">
              <a:solidFill>
                <a:srgbClr val="FEFADF"/>
              </a:solidFill>
            </a:endParaRPr>
          </a:p>
        </p:txBody>
      </p:sp>
      <p:sp>
        <p:nvSpPr>
          <p:cNvPr id="537" name="Google Shape;537;p28"/>
          <p:cNvSpPr/>
          <p:nvPr/>
        </p:nvSpPr>
        <p:spPr>
          <a:xfrm>
            <a:off x="609066" y="3625075"/>
            <a:ext cx="676200" cy="629100"/>
          </a:xfrm>
          <a:prstGeom prst="ellipse">
            <a:avLst/>
          </a:prstGeom>
          <a:solidFill>
            <a:srgbClr val="FEFA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000" b="1">
                <a:solidFill>
                  <a:schemeClr val="accent1"/>
                </a:solidFill>
              </a:rPr>
              <a:t>2023</a:t>
            </a:r>
            <a:endParaRPr sz="1000" b="1">
              <a:solidFill>
                <a:schemeClr val="accent1"/>
              </a:solidFill>
            </a:endParaRPr>
          </a:p>
        </p:txBody>
      </p:sp>
      <p:sp>
        <p:nvSpPr>
          <p:cNvPr id="538" name="Google Shape;538;p28"/>
          <p:cNvSpPr txBox="1"/>
          <p:nvPr/>
        </p:nvSpPr>
        <p:spPr>
          <a:xfrm>
            <a:off x="4202475" y="3810875"/>
            <a:ext cx="1904100" cy="7434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100">
                <a:solidFill>
                  <a:srgbClr val="FFF2CC"/>
                </a:solidFill>
                <a:latin typeface="Montserrat"/>
                <a:ea typeface="Montserrat"/>
                <a:cs typeface="Montserrat"/>
                <a:sym typeface="Montserrat"/>
              </a:rPr>
              <a:t>1 team member required to have Open Science Badge</a:t>
            </a:r>
            <a:endParaRPr>
              <a:solidFill>
                <a:srgbClr val="FFF2CC"/>
              </a:solidFill>
              <a:latin typeface="Montserrat"/>
              <a:ea typeface="Montserrat"/>
              <a:cs typeface="Montserrat"/>
              <a:sym typeface="Montserrat"/>
            </a:endParaRPr>
          </a:p>
        </p:txBody>
      </p:sp>
      <p:sp>
        <p:nvSpPr>
          <p:cNvPr id="539" name="Google Shape;539;p28"/>
          <p:cNvSpPr txBox="1"/>
          <p:nvPr/>
        </p:nvSpPr>
        <p:spPr>
          <a:xfrm>
            <a:off x="5650275" y="3048875"/>
            <a:ext cx="1904100" cy="7434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100">
                <a:solidFill>
                  <a:srgbClr val="FFF2CC"/>
                </a:solidFill>
                <a:latin typeface="Montserrat"/>
                <a:ea typeface="Montserrat"/>
                <a:cs typeface="Montserrat"/>
                <a:sym typeface="Montserrat"/>
              </a:rPr>
              <a:t>50% team members required to have Open Science Badge</a:t>
            </a:r>
            <a:endParaRPr>
              <a:solidFill>
                <a:srgbClr val="FFF2CC"/>
              </a:solidFill>
              <a:latin typeface="Montserrat"/>
              <a:ea typeface="Montserrat"/>
              <a:cs typeface="Montserrat"/>
              <a:sym typeface="Montserrat"/>
            </a:endParaRPr>
          </a:p>
        </p:txBody>
      </p:sp>
      <p:sp>
        <p:nvSpPr>
          <p:cNvPr id="540" name="Google Shape;540;p28"/>
          <p:cNvSpPr txBox="1"/>
          <p:nvPr/>
        </p:nvSpPr>
        <p:spPr>
          <a:xfrm>
            <a:off x="6564675" y="1829675"/>
            <a:ext cx="1904100" cy="7434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100">
                <a:solidFill>
                  <a:srgbClr val="FFF2CC"/>
                </a:solidFill>
                <a:latin typeface="Montserrat"/>
                <a:ea typeface="Montserrat"/>
                <a:cs typeface="Montserrat"/>
                <a:sym typeface="Montserrat"/>
              </a:rPr>
              <a:t>90% team members required to have Open Science Badge</a:t>
            </a:r>
            <a:endParaRPr>
              <a:solidFill>
                <a:srgbClr val="FFF2CC"/>
              </a:solidFill>
              <a:latin typeface="Montserrat"/>
              <a:ea typeface="Montserrat"/>
              <a:cs typeface="Montserrat"/>
              <a:sym typeface="Montserrat"/>
            </a:endParaRPr>
          </a:p>
        </p:txBody>
      </p:sp>
      <p:sp>
        <p:nvSpPr>
          <p:cNvPr id="541" name="Google Shape;541;p28"/>
          <p:cNvSpPr txBox="1"/>
          <p:nvPr/>
        </p:nvSpPr>
        <p:spPr>
          <a:xfrm>
            <a:off x="233700" y="1197300"/>
            <a:ext cx="5980200" cy="692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1200"/>
              </a:spcAft>
              <a:buNone/>
            </a:pPr>
            <a:r>
              <a:rPr lang="en" sz="1000">
                <a:solidFill>
                  <a:srgbClr val="FFF2CC"/>
                </a:solidFill>
                <a:latin typeface="Montserrat Light"/>
                <a:ea typeface="Montserrat Light"/>
                <a:cs typeface="Montserrat Light"/>
                <a:sym typeface="Montserrat Light"/>
              </a:rPr>
              <a:t>Our proposed plan is to use 2023 YOOS visibility to announce sweeping changes across funding decisions, awards, promotions, evaluations, and the recognition of teams as well as individuals. YOOS will initiate the following conditions:</a:t>
            </a:r>
            <a:endParaRPr sz="1000">
              <a:solidFill>
                <a:srgbClr val="FFF2CC"/>
              </a:solidFill>
              <a:latin typeface="Montserrat Light"/>
              <a:ea typeface="Montserrat Light"/>
              <a:cs typeface="Montserrat Light"/>
              <a:sym typeface="Montserrat Light"/>
            </a:endParaRPr>
          </a:p>
        </p:txBody>
      </p:sp>
      <p:pic>
        <p:nvPicPr>
          <p:cNvPr id="542" name="Google Shape;542;p28"/>
          <p:cNvPicPr preferRelativeResize="0"/>
          <p:nvPr/>
        </p:nvPicPr>
        <p:blipFill>
          <a:blip r:embed="rId3">
            <a:alphaModFix/>
          </a:blip>
          <a:stretch>
            <a:fillRect/>
          </a:stretch>
        </p:blipFill>
        <p:spPr>
          <a:xfrm>
            <a:off x="5805625" y="4077924"/>
            <a:ext cx="811250" cy="743399"/>
          </a:xfrm>
          <a:prstGeom prst="rect">
            <a:avLst/>
          </a:prstGeom>
          <a:noFill/>
          <a:ln>
            <a:noFill/>
          </a:ln>
        </p:spPr>
      </p:pic>
      <p:sp>
        <p:nvSpPr>
          <p:cNvPr id="543" name="Google Shape;543;p28"/>
          <p:cNvSpPr/>
          <p:nvPr/>
        </p:nvSpPr>
        <p:spPr>
          <a:xfrm>
            <a:off x="6010925" y="4096093"/>
            <a:ext cx="153900" cy="152700"/>
          </a:xfrm>
          <a:prstGeom prst="ellipse">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44" name="Google Shape;544;p28"/>
          <p:cNvPicPr preferRelativeResize="0"/>
          <p:nvPr/>
        </p:nvPicPr>
        <p:blipFill>
          <a:blip r:embed="rId3">
            <a:alphaModFix/>
          </a:blip>
          <a:stretch>
            <a:fillRect/>
          </a:stretch>
        </p:blipFill>
        <p:spPr>
          <a:xfrm>
            <a:off x="7329625" y="3087324"/>
            <a:ext cx="811250" cy="743399"/>
          </a:xfrm>
          <a:prstGeom prst="rect">
            <a:avLst/>
          </a:prstGeom>
          <a:noFill/>
          <a:ln>
            <a:noFill/>
          </a:ln>
        </p:spPr>
      </p:pic>
      <p:sp>
        <p:nvSpPr>
          <p:cNvPr id="545" name="Google Shape;545;p28"/>
          <p:cNvSpPr/>
          <p:nvPr/>
        </p:nvSpPr>
        <p:spPr>
          <a:xfrm>
            <a:off x="7534925" y="3105493"/>
            <a:ext cx="153900" cy="152700"/>
          </a:xfrm>
          <a:prstGeom prst="ellipse">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28"/>
          <p:cNvSpPr/>
          <p:nvPr/>
        </p:nvSpPr>
        <p:spPr>
          <a:xfrm>
            <a:off x="7650698" y="3307930"/>
            <a:ext cx="153900" cy="152700"/>
          </a:xfrm>
          <a:prstGeom prst="ellipse">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28"/>
          <p:cNvSpPr/>
          <p:nvPr/>
        </p:nvSpPr>
        <p:spPr>
          <a:xfrm>
            <a:off x="7414579" y="3378898"/>
            <a:ext cx="153900" cy="152700"/>
          </a:xfrm>
          <a:prstGeom prst="ellipse">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48" name="Google Shape;548;p28"/>
          <p:cNvPicPr preferRelativeResize="0"/>
          <p:nvPr/>
        </p:nvPicPr>
        <p:blipFill>
          <a:blip r:embed="rId3">
            <a:alphaModFix/>
          </a:blip>
          <a:stretch>
            <a:fillRect/>
          </a:stretch>
        </p:blipFill>
        <p:spPr>
          <a:xfrm>
            <a:off x="8244025" y="1868124"/>
            <a:ext cx="811250" cy="743399"/>
          </a:xfrm>
          <a:prstGeom prst="rect">
            <a:avLst/>
          </a:prstGeom>
          <a:noFill/>
          <a:ln>
            <a:noFill/>
          </a:ln>
        </p:spPr>
      </p:pic>
      <p:sp>
        <p:nvSpPr>
          <p:cNvPr id="549" name="Google Shape;549;p28"/>
          <p:cNvSpPr/>
          <p:nvPr/>
        </p:nvSpPr>
        <p:spPr>
          <a:xfrm>
            <a:off x="8449325" y="1886293"/>
            <a:ext cx="153900" cy="152700"/>
          </a:xfrm>
          <a:prstGeom prst="ellipse">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28"/>
          <p:cNvSpPr/>
          <p:nvPr/>
        </p:nvSpPr>
        <p:spPr>
          <a:xfrm>
            <a:off x="8565098" y="2088730"/>
            <a:ext cx="153900" cy="152700"/>
          </a:xfrm>
          <a:prstGeom prst="ellipse">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28"/>
          <p:cNvSpPr/>
          <p:nvPr/>
        </p:nvSpPr>
        <p:spPr>
          <a:xfrm>
            <a:off x="8328979" y="2159698"/>
            <a:ext cx="153900" cy="152700"/>
          </a:xfrm>
          <a:prstGeom prst="ellipse">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28"/>
          <p:cNvSpPr/>
          <p:nvPr/>
        </p:nvSpPr>
        <p:spPr>
          <a:xfrm>
            <a:off x="8675638" y="1891525"/>
            <a:ext cx="153900" cy="152700"/>
          </a:xfrm>
          <a:prstGeom prst="ellipse">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28"/>
          <p:cNvSpPr txBox="1"/>
          <p:nvPr/>
        </p:nvSpPr>
        <p:spPr>
          <a:xfrm>
            <a:off x="1623125" y="4628575"/>
            <a:ext cx="2378100" cy="515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000">
                <a:solidFill>
                  <a:srgbClr val="249C90"/>
                </a:solidFill>
                <a:latin typeface="Montserrat"/>
                <a:ea typeface="Montserrat"/>
                <a:cs typeface="Montserrat"/>
                <a:sym typeface="Montserrat"/>
              </a:rPr>
              <a:t>Update necessary systems to increase visibility</a:t>
            </a:r>
            <a:endParaRPr sz="1300">
              <a:solidFill>
                <a:srgbClr val="249C90"/>
              </a:solidFill>
              <a:latin typeface="Montserrat"/>
              <a:ea typeface="Montserrat"/>
              <a:cs typeface="Montserrat"/>
              <a:sym typeface="Montserrat"/>
            </a:endParaRPr>
          </a:p>
        </p:txBody>
      </p:sp>
      <p:sp>
        <p:nvSpPr>
          <p:cNvPr id="554" name="Google Shape;554;p28"/>
          <p:cNvSpPr txBox="1"/>
          <p:nvPr/>
        </p:nvSpPr>
        <p:spPr>
          <a:xfrm>
            <a:off x="4584050" y="4552625"/>
            <a:ext cx="2263200" cy="354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100">
                <a:solidFill>
                  <a:srgbClr val="249C90"/>
                </a:solidFill>
                <a:latin typeface="Montserrat"/>
                <a:ea typeface="Montserrat"/>
                <a:cs typeface="Montserrat"/>
                <a:sym typeface="Montserrat"/>
              </a:rPr>
              <a:t>Require a little</a:t>
            </a:r>
            <a:endParaRPr>
              <a:solidFill>
                <a:srgbClr val="249C90"/>
              </a:solidFill>
              <a:latin typeface="Montserrat"/>
              <a:ea typeface="Montserrat"/>
              <a:cs typeface="Montserrat"/>
              <a:sym typeface="Montserrat"/>
            </a:endParaRPr>
          </a:p>
        </p:txBody>
      </p:sp>
      <p:sp>
        <p:nvSpPr>
          <p:cNvPr id="555" name="Google Shape;555;p28"/>
          <p:cNvSpPr txBox="1"/>
          <p:nvPr/>
        </p:nvSpPr>
        <p:spPr>
          <a:xfrm>
            <a:off x="7026975" y="3838825"/>
            <a:ext cx="2263200" cy="354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100">
                <a:solidFill>
                  <a:srgbClr val="249C90"/>
                </a:solidFill>
                <a:latin typeface="Montserrat"/>
                <a:ea typeface="Montserrat"/>
                <a:cs typeface="Montserrat"/>
                <a:sym typeface="Montserrat"/>
              </a:rPr>
              <a:t>Require a little more</a:t>
            </a:r>
            <a:endParaRPr>
              <a:solidFill>
                <a:srgbClr val="249C90"/>
              </a:solidFill>
              <a:latin typeface="Montserrat"/>
              <a:ea typeface="Montserrat"/>
              <a:cs typeface="Montserrat"/>
              <a:sym typeface="Montserrat"/>
            </a:endParaRPr>
          </a:p>
        </p:txBody>
      </p:sp>
      <p:sp>
        <p:nvSpPr>
          <p:cNvPr id="556" name="Google Shape;556;p28"/>
          <p:cNvSpPr txBox="1"/>
          <p:nvPr/>
        </p:nvSpPr>
        <p:spPr>
          <a:xfrm>
            <a:off x="8017575" y="2619625"/>
            <a:ext cx="2263200" cy="354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100">
                <a:solidFill>
                  <a:srgbClr val="249C90"/>
                </a:solidFill>
                <a:latin typeface="Montserrat"/>
                <a:ea typeface="Montserrat"/>
                <a:cs typeface="Montserrat"/>
                <a:sym typeface="Montserrat"/>
              </a:rPr>
              <a:t>Require a lot</a:t>
            </a:r>
            <a:endParaRPr>
              <a:solidFill>
                <a:srgbClr val="249C90"/>
              </a:solidFill>
              <a:latin typeface="Montserrat"/>
              <a:ea typeface="Montserrat"/>
              <a:cs typeface="Montserrat"/>
              <a:sym typeface="Montserrat"/>
            </a:endParaRPr>
          </a:p>
        </p:txBody>
      </p:sp>
      <p:pic>
        <p:nvPicPr>
          <p:cNvPr id="557" name="Google Shape;557;p28"/>
          <p:cNvPicPr preferRelativeResize="0"/>
          <p:nvPr/>
        </p:nvPicPr>
        <p:blipFill>
          <a:blip r:embed="rId4">
            <a:alphaModFix/>
          </a:blip>
          <a:stretch>
            <a:fillRect/>
          </a:stretch>
        </p:blipFill>
        <p:spPr>
          <a:xfrm>
            <a:off x="-4" y="4999296"/>
            <a:ext cx="412075" cy="1442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61"/>
        <p:cNvGrpSpPr/>
        <p:nvPr/>
      </p:nvGrpSpPr>
      <p:grpSpPr>
        <a:xfrm>
          <a:off x="0" y="0"/>
          <a:ext cx="0" cy="0"/>
          <a:chOff x="0" y="0"/>
          <a:chExt cx="0" cy="0"/>
        </a:xfrm>
      </p:grpSpPr>
      <p:sp>
        <p:nvSpPr>
          <p:cNvPr id="562" name="Google Shape;562;p29"/>
          <p:cNvSpPr txBox="1">
            <a:spLocks noGrp="1"/>
          </p:cNvSpPr>
          <p:nvPr>
            <p:ph type="title"/>
          </p:nvPr>
        </p:nvSpPr>
        <p:spPr>
          <a:xfrm>
            <a:off x="346975" y="1230375"/>
            <a:ext cx="8195700" cy="57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SzPts val="990"/>
              <a:buNone/>
            </a:pPr>
            <a:r>
              <a:rPr lang="en" sz="1620">
                <a:latin typeface="Montserrat"/>
                <a:ea typeface="Montserrat"/>
                <a:cs typeface="Montserrat"/>
                <a:sym typeface="Montserrat"/>
              </a:rPr>
              <a:t>Our outreach goal is to weave DEIA and environmental justice principles through all activities</a:t>
            </a:r>
            <a:endParaRPr sz="1620">
              <a:latin typeface="Montserrat"/>
              <a:ea typeface="Montserrat"/>
              <a:cs typeface="Montserrat"/>
              <a:sym typeface="Montserrat"/>
            </a:endParaRPr>
          </a:p>
        </p:txBody>
      </p:sp>
      <p:sp>
        <p:nvSpPr>
          <p:cNvPr id="563" name="Google Shape;563;p29"/>
          <p:cNvSpPr txBox="1"/>
          <p:nvPr/>
        </p:nvSpPr>
        <p:spPr>
          <a:xfrm>
            <a:off x="98200" y="2143777"/>
            <a:ext cx="2228400" cy="2685900"/>
          </a:xfrm>
          <a:prstGeom prst="rect">
            <a:avLst/>
          </a:prstGeom>
          <a:noFill/>
          <a:ln>
            <a:noFill/>
          </a:ln>
        </p:spPr>
        <p:txBody>
          <a:bodyPr spcFirstLastPara="1" wrap="square" lIns="91425" tIns="91425" rIns="91425" bIns="91425" anchor="t" anchorCtr="0">
            <a:spAutoFit/>
          </a:bodyPr>
          <a:lstStyle/>
          <a:p>
            <a:pPr marL="457200" lvl="0" indent="-311150" algn="l" rtl="0">
              <a:lnSpc>
                <a:spcPct val="115000"/>
              </a:lnSpc>
              <a:spcBef>
                <a:spcPts val="0"/>
              </a:spcBef>
              <a:spcAft>
                <a:spcPts val="0"/>
              </a:spcAft>
              <a:buClr>
                <a:srgbClr val="FEFADF"/>
              </a:buClr>
              <a:buSzPts val="1300"/>
              <a:buFont typeface="Montserrat"/>
              <a:buChar char="●"/>
            </a:pPr>
            <a:r>
              <a:rPr lang="en" sz="1300">
                <a:solidFill>
                  <a:srgbClr val="FEFADF"/>
                </a:solidFill>
                <a:latin typeface="Montserrat"/>
                <a:ea typeface="Montserrat"/>
                <a:cs typeface="Montserrat"/>
                <a:sym typeface="Montserrat"/>
              </a:rPr>
              <a:t>Expand accessibility to free and open science research infrastructures</a:t>
            </a:r>
            <a:endParaRPr sz="1300">
              <a:solidFill>
                <a:srgbClr val="FEFADF"/>
              </a:solidFill>
              <a:latin typeface="Montserrat"/>
              <a:ea typeface="Montserrat"/>
              <a:cs typeface="Montserrat"/>
              <a:sym typeface="Montserrat"/>
            </a:endParaRPr>
          </a:p>
          <a:p>
            <a:pPr marL="457200" lvl="0" indent="-311150" algn="l" rtl="0">
              <a:lnSpc>
                <a:spcPct val="115000"/>
              </a:lnSpc>
              <a:spcBef>
                <a:spcPts val="0"/>
              </a:spcBef>
              <a:spcAft>
                <a:spcPts val="0"/>
              </a:spcAft>
              <a:buClr>
                <a:srgbClr val="FEFADF"/>
              </a:buClr>
              <a:buSzPts val="1300"/>
              <a:buFont typeface="Montserrat"/>
              <a:buChar char="●"/>
            </a:pPr>
            <a:r>
              <a:rPr lang="en" sz="1300">
                <a:solidFill>
                  <a:srgbClr val="FEFADF"/>
                </a:solidFill>
                <a:latin typeface="Montserrat"/>
                <a:ea typeface="Montserrat"/>
                <a:cs typeface="Montserrat"/>
                <a:sym typeface="Montserrat"/>
              </a:rPr>
              <a:t>Host targeted, environmental justice data science events</a:t>
            </a:r>
            <a:endParaRPr sz="1300">
              <a:solidFill>
                <a:srgbClr val="FEFADF"/>
              </a:solidFill>
              <a:latin typeface="Montserrat"/>
              <a:ea typeface="Montserrat"/>
              <a:cs typeface="Montserrat"/>
              <a:sym typeface="Montserrat"/>
            </a:endParaRPr>
          </a:p>
          <a:p>
            <a:pPr marL="457200" lvl="0" indent="-311150" algn="l" rtl="0">
              <a:lnSpc>
                <a:spcPct val="115000"/>
              </a:lnSpc>
              <a:spcBef>
                <a:spcPts val="0"/>
              </a:spcBef>
              <a:spcAft>
                <a:spcPts val="0"/>
              </a:spcAft>
              <a:buClr>
                <a:srgbClr val="FEFADF"/>
              </a:buClr>
              <a:buSzPts val="1300"/>
              <a:buFont typeface="Montserrat"/>
              <a:buChar char="●"/>
            </a:pPr>
            <a:r>
              <a:rPr lang="en" sz="1300">
                <a:solidFill>
                  <a:srgbClr val="FEFADF"/>
                </a:solidFill>
                <a:latin typeface="Montserrat"/>
                <a:ea typeface="Montserrat"/>
                <a:cs typeface="Montserrat"/>
                <a:sym typeface="Montserrat"/>
              </a:rPr>
              <a:t>Invest in summer schools held at MSI</a:t>
            </a:r>
            <a:endParaRPr sz="1300">
              <a:solidFill>
                <a:srgbClr val="FFF2CC"/>
              </a:solidFill>
              <a:latin typeface="Montserrat"/>
              <a:ea typeface="Montserrat"/>
              <a:cs typeface="Montserrat"/>
              <a:sym typeface="Montserrat"/>
            </a:endParaRPr>
          </a:p>
        </p:txBody>
      </p:sp>
      <p:pic>
        <p:nvPicPr>
          <p:cNvPr id="564" name="Google Shape;564;p29"/>
          <p:cNvPicPr preferRelativeResize="0"/>
          <p:nvPr/>
        </p:nvPicPr>
        <p:blipFill>
          <a:blip r:embed="rId3">
            <a:alphaModFix/>
          </a:blip>
          <a:stretch>
            <a:fillRect/>
          </a:stretch>
        </p:blipFill>
        <p:spPr>
          <a:xfrm>
            <a:off x="-4" y="4998948"/>
            <a:ext cx="412075" cy="144200"/>
          </a:xfrm>
          <a:prstGeom prst="rect">
            <a:avLst/>
          </a:prstGeom>
          <a:noFill/>
          <a:ln>
            <a:noFill/>
          </a:ln>
        </p:spPr>
      </p:pic>
      <p:sp>
        <p:nvSpPr>
          <p:cNvPr id="565" name="Google Shape;565;p29"/>
          <p:cNvSpPr txBox="1"/>
          <p:nvPr/>
        </p:nvSpPr>
        <p:spPr>
          <a:xfrm>
            <a:off x="6451175" y="2143777"/>
            <a:ext cx="2678100" cy="3022500"/>
          </a:xfrm>
          <a:prstGeom prst="rect">
            <a:avLst/>
          </a:prstGeom>
          <a:noFill/>
          <a:ln>
            <a:noFill/>
          </a:ln>
        </p:spPr>
        <p:txBody>
          <a:bodyPr spcFirstLastPara="1" wrap="square" lIns="91425" tIns="91425" rIns="91425" bIns="91425" anchor="t" anchorCtr="0">
            <a:normAutofit/>
          </a:bodyPr>
          <a:lstStyle/>
          <a:p>
            <a:pPr marL="457200" lvl="0" indent="-311150" algn="l" rtl="0">
              <a:lnSpc>
                <a:spcPct val="115000"/>
              </a:lnSpc>
              <a:spcBef>
                <a:spcPts val="0"/>
              </a:spcBef>
              <a:spcAft>
                <a:spcPts val="0"/>
              </a:spcAft>
              <a:buClr>
                <a:srgbClr val="FEFADF"/>
              </a:buClr>
              <a:buSzPts val="1300"/>
              <a:buFont typeface="Montserrat"/>
              <a:buChar char="●"/>
            </a:pPr>
            <a:r>
              <a:rPr lang="en" sz="1300">
                <a:solidFill>
                  <a:srgbClr val="FEFADF"/>
                </a:solidFill>
                <a:latin typeface="Montserrat"/>
                <a:ea typeface="Montserrat"/>
                <a:cs typeface="Montserrat"/>
                <a:sym typeface="Montserrat"/>
              </a:rPr>
              <a:t>Co-develop opportunities with MSI/HBCUs</a:t>
            </a:r>
            <a:endParaRPr sz="1300">
              <a:solidFill>
                <a:srgbClr val="FEFADF"/>
              </a:solidFill>
              <a:latin typeface="Montserrat"/>
              <a:ea typeface="Montserrat"/>
              <a:cs typeface="Montserrat"/>
              <a:sym typeface="Montserrat"/>
            </a:endParaRPr>
          </a:p>
          <a:p>
            <a:pPr marL="457200" lvl="0" indent="-311150" algn="l" rtl="0">
              <a:lnSpc>
                <a:spcPct val="115000"/>
              </a:lnSpc>
              <a:spcBef>
                <a:spcPts val="0"/>
              </a:spcBef>
              <a:spcAft>
                <a:spcPts val="0"/>
              </a:spcAft>
              <a:buClr>
                <a:srgbClr val="FEFADF"/>
              </a:buClr>
              <a:buSzPts val="1300"/>
              <a:buFont typeface="Montserrat"/>
              <a:buChar char="●"/>
            </a:pPr>
            <a:r>
              <a:rPr lang="en" sz="1300">
                <a:solidFill>
                  <a:srgbClr val="FEFADF"/>
                </a:solidFill>
                <a:latin typeface="Montserrat"/>
                <a:ea typeface="Montserrat"/>
                <a:cs typeface="Montserrat"/>
                <a:sym typeface="Montserrat"/>
              </a:rPr>
              <a:t>Host TOPS sponsored events to increase participation in research solicitations</a:t>
            </a:r>
            <a:endParaRPr sz="1300">
              <a:solidFill>
                <a:srgbClr val="FEFADF"/>
              </a:solidFill>
              <a:latin typeface="Montserrat"/>
              <a:ea typeface="Montserrat"/>
              <a:cs typeface="Montserrat"/>
              <a:sym typeface="Montserrat"/>
            </a:endParaRPr>
          </a:p>
          <a:p>
            <a:pPr marL="457200" lvl="0" indent="-311150" algn="l" rtl="0">
              <a:lnSpc>
                <a:spcPct val="115000"/>
              </a:lnSpc>
              <a:spcBef>
                <a:spcPts val="0"/>
              </a:spcBef>
              <a:spcAft>
                <a:spcPts val="0"/>
              </a:spcAft>
              <a:buClr>
                <a:srgbClr val="FEFADF"/>
              </a:buClr>
              <a:buSzPts val="1300"/>
              <a:buFont typeface="Montserrat"/>
              <a:buChar char="●"/>
            </a:pPr>
            <a:r>
              <a:rPr lang="en" sz="1300">
                <a:solidFill>
                  <a:srgbClr val="FEFADF"/>
                </a:solidFill>
                <a:latin typeface="Montserrat"/>
                <a:ea typeface="Montserrat"/>
                <a:cs typeface="Montserrat"/>
                <a:sym typeface="Montserrat"/>
              </a:rPr>
              <a:t>Support to attend science team meetings</a:t>
            </a:r>
            <a:endParaRPr sz="1300">
              <a:solidFill>
                <a:srgbClr val="FEFADF"/>
              </a:solidFill>
              <a:latin typeface="Montserrat"/>
              <a:ea typeface="Montserrat"/>
              <a:cs typeface="Montserrat"/>
              <a:sym typeface="Montserrat"/>
            </a:endParaRPr>
          </a:p>
          <a:p>
            <a:pPr marL="457200" lvl="0" indent="-311150" algn="l" rtl="0">
              <a:lnSpc>
                <a:spcPct val="115000"/>
              </a:lnSpc>
              <a:spcBef>
                <a:spcPts val="0"/>
              </a:spcBef>
              <a:spcAft>
                <a:spcPts val="0"/>
              </a:spcAft>
              <a:buClr>
                <a:srgbClr val="FEFADF"/>
              </a:buClr>
              <a:buSzPts val="1300"/>
              <a:buFont typeface="Montserrat"/>
              <a:buChar char="●"/>
            </a:pPr>
            <a:r>
              <a:rPr lang="en" sz="1300">
                <a:solidFill>
                  <a:srgbClr val="FEFADF"/>
                </a:solidFill>
                <a:latin typeface="Montserrat"/>
                <a:ea typeface="Montserrat"/>
                <a:cs typeface="Montserrat"/>
                <a:sym typeface="Montserrat"/>
              </a:rPr>
              <a:t>Develop ambassador program in partnerships with HBCUs</a:t>
            </a:r>
            <a:endParaRPr sz="1300">
              <a:solidFill>
                <a:srgbClr val="FEFADF"/>
              </a:solidFill>
              <a:latin typeface="Montserrat"/>
              <a:ea typeface="Montserrat"/>
              <a:cs typeface="Montserrat"/>
              <a:sym typeface="Montserrat"/>
            </a:endParaRPr>
          </a:p>
        </p:txBody>
      </p:sp>
      <p:sp>
        <p:nvSpPr>
          <p:cNvPr id="566" name="Google Shape;566;p29"/>
          <p:cNvSpPr/>
          <p:nvPr/>
        </p:nvSpPr>
        <p:spPr>
          <a:xfrm rot="-5400000">
            <a:off x="2764504" y="1864008"/>
            <a:ext cx="3089400" cy="2930100"/>
          </a:xfrm>
          <a:prstGeom prst="ellipse">
            <a:avLst/>
          </a:prstGeom>
          <a:noFill/>
          <a:ln w="19050" cap="flat" cmpd="sng">
            <a:solidFill>
              <a:srgbClr val="1D7E74"/>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29"/>
          <p:cNvSpPr/>
          <p:nvPr/>
        </p:nvSpPr>
        <p:spPr>
          <a:xfrm>
            <a:off x="3165913" y="1665952"/>
            <a:ext cx="2896500" cy="2896200"/>
          </a:xfrm>
          <a:prstGeom prst="pie">
            <a:avLst>
              <a:gd name="adj1" fmla="val 2689583"/>
              <a:gd name="adj2" fmla="val 13510993"/>
            </a:avLst>
          </a:prstGeom>
          <a:solidFill>
            <a:srgbClr val="83E3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29"/>
          <p:cNvSpPr/>
          <p:nvPr/>
        </p:nvSpPr>
        <p:spPr>
          <a:xfrm>
            <a:off x="3512565" y="2415246"/>
            <a:ext cx="1593600" cy="1680300"/>
          </a:xfrm>
          <a:prstGeom prst="ellipse">
            <a:avLst/>
          </a:prstGeom>
          <a:solidFill>
            <a:srgbClr val="1B786E"/>
          </a:solidFill>
          <a:ln>
            <a:noFill/>
          </a:ln>
          <a:effectLst>
            <a:outerShdw blurRad="228600" dist="50800" dir="5400000" algn="tl" rotWithShape="0">
              <a:srgbClr val="000000">
                <a:alpha val="549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29"/>
          <p:cNvSpPr txBox="1"/>
          <p:nvPr/>
        </p:nvSpPr>
        <p:spPr>
          <a:xfrm>
            <a:off x="3610178" y="2872973"/>
            <a:ext cx="1385400" cy="7647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 sz="1300" b="1">
                <a:solidFill>
                  <a:srgbClr val="FEFADF"/>
                </a:solidFill>
                <a:latin typeface="Montserrat"/>
                <a:ea typeface="Montserrat"/>
                <a:cs typeface="Montserrat"/>
                <a:sym typeface="Montserrat"/>
              </a:rPr>
              <a:t>Open Science opens up hidden knowledge</a:t>
            </a:r>
            <a:endParaRPr sz="1300" b="1">
              <a:solidFill>
                <a:srgbClr val="FEFADF"/>
              </a:solidFill>
              <a:latin typeface="Montserrat"/>
              <a:ea typeface="Montserrat"/>
              <a:cs typeface="Montserrat"/>
              <a:sym typeface="Montserrat"/>
            </a:endParaRPr>
          </a:p>
        </p:txBody>
      </p:sp>
      <p:sp>
        <p:nvSpPr>
          <p:cNvPr id="570" name="Google Shape;570;p29"/>
          <p:cNvSpPr/>
          <p:nvPr/>
        </p:nvSpPr>
        <p:spPr>
          <a:xfrm>
            <a:off x="2359425" y="1665952"/>
            <a:ext cx="1385400" cy="1134000"/>
          </a:xfrm>
          <a:prstGeom prst="ellipse">
            <a:avLst/>
          </a:prstGeom>
          <a:solidFill>
            <a:srgbClr val="155B5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29"/>
          <p:cNvSpPr txBox="1"/>
          <p:nvPr/>
        </p:nvSpPr>
        <p:spPr>
          <a:xfrm>
            <a:off x="2417950" y="1930638"/>
            <a:ext cx="1331700" cy="5727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1018"/>
              <a:buNone/>
            </a:pPr>
            <a:r>
              <a:rPr lang="en" sz="1000">
                <a:solidFill>
                  <a:srgbClr val="FFF2CC"/>
                </a:solidFill>
                <a:latin typeface="Montserrat"/>
                <a:ea typeface="Montserrat"/>
                <a:cs typeface="Montserrat"/>
                <a:sym typeface="Montserrat"/>
              </a:rPr>
              <a:t>New resources and opportunities for participating in open science</a:t>
            </a:r>
            <a:endParaRPr sz="1000">
              <a:solidFill>
                <a:srgbClr val="FFFFFF"/>
              </a:solidFill>
              <a:latin typeface="Roboto"/>
              <a:ea typeface="Roboto"/>
              <a:cs typeface="Roboto"/>
              <a:sym typeface="Roboto"/>
            </a:endParaRPr>
          </a:p>
        </p:txBody>
      </p:sp>
      <p:sp>
        <p:nvSpPr>
          <p:cNvPr id="572" name="Google Shape;572;p29"/>
          <p:cNvSpPr/>
          <p:nvPr/>
        </p:nvSpPr>
        <p:spPr>
          <a:xfrm>
            <a:off x="4842239" y="3845802"/>
            <a:ext cx="1483800" cy="1191900"/>
          </a:xfrm>
          <a:prstGeom prst="ellipse">
            <a:avLst/>
          </a:prstGeom>
          <a:solidFill>
            <a:srgbClr val="155B5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29"/>
          <p:cNvSpPr txBox="1"/>
          <p:nvPr/>
        </p:nvSpPr>
        <p:spPr>
          <a:xfrm>
            <a:off x="4995576" y="3925906"/>
            <a:ext cx="1455600" cy="1046700"/>
          </a:xfrm>
          <a:prstGeom prst="rect">
            <a:avLst/>
          </a:prstGeom>
          <a:noFill/>
          <a:ln>
            <a:noFill/>
          </a:ln>
        </p:spPr>
        <p:txBody>
          <a:bodyPr spcFirstLastPara="1" wrap="square" lIns="91425" tIns="91425" rIns="91425" bIns="91425" anchor="ctr" anchorCtr="0">
            <a:spAutoFit/>
          </a:bodyPr>
          <a:lstStyle/>
          <a:p>
            <a:pPr marL="0" lvl="0" indent="0" algn="l" rtl="0">
              <a:lnSpc>
                <a:spcPct val="115000"/>
              </a:lnSpc>
              <a:spcBef>
                <a:spcPts val="0"/>
              </a:spcBef>
              <a:spcAft>
                <a:spcPts val="0"/>
              </a:spcAft>
              <a:buNone/>
            </a:pPr>
            <a:r>
              <a:rPr lang="en" sz="1000">
                <a:solidFill>
                  <a:srgbClr val="FFF2CC"/>
                </a:solidFill>
                <a:latin typeface="Montserrat"/>
                <a:ea typeface="Montserrat"/>
                <a:cs typeface="Montserrat"/>
                <a:sym typeface="Montserrat"/>
              </a:rPr>
              <a:t>Increase engagement with historically underrepresented communities</a:t>
            </a:r>
            <a:endParaRPr sz="1000">
              <a:solidFill>
                <a:srgbClr val="FFFFFF"/>
              </a:solidFill>
              <a:latin typeface="Roboto"/>
              <a:ea typeface="Roboto"/>
              <a:cs typeface="Roboto"/>
              <a:sym typeface="Roboto"/>
            </a:endParaRPr>
          </a:p>
        </p:txBody>
      </p:sp>
      <p:sp>
        <p:nvSpPr>
          <p:cNvPr id="574" name="Google Shape;574;p29"/>
          <p:cNvSpPr txBox="1"/>
          <p:nvPr/>
        </p:nvSpPr>
        <p:spPr>
          <a:xfrm>
            <a:off x="274325" y="582025"/>
            <a:ext cx="7978500" cy="585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600" b="1" i="1">
                <a:solidFill>
                  <a:srgbClr val="FFE599"/>
                </a:solidFill>
                <a:latin typeface="Helvetica Neue"/>
                <a:ea typeface="Helvetica Neue"/>
                <a:cs typeface="Helvetica Neue"/>
                <a:sym typeface="Helvetica Neue"/>
              </a:rPr>
              <a:t>Changing the Game: Expanding Pathways</a:t>
            </a:r>
            <a:endParaRPr sz="2600" b="1" i="1">
              <a:solidFill>
                <a:srgbClr val="FFE599"/>
              </a:solidFill>
              <a:latin typeface="Helvetica Neue"/>
              <a:ea typeface="Helvetica Neue"/>
              <a:cs typeface="Helvetica Neue"/>
              <a:sym typeface="Helvetica Neue"/>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78"/>
        <p:cNvGrpSpPr/>
        <p:nvPr/>
      </p:nvGrpSpPr>
      <p:grpSpPr>
        <a:xfrm>
          <a:off x="0" y="0"/>
          <a:ext cx="0" cy="0"/>
          <a:chOff x="0" y="0"/>
          <a:chExt cx="0" cy="0"/>
        </a:xfrm>
      </p:grpSpPr>
      <p:pic>
        <p:nvPicPr>
          <p:cNvPr id="579" name="Google Shape;579;p30"/>
          <p:cNvPicPr preferRelativeResize="0"/>
          <p:nvPr/>
        </p:nvPicPr>
        <p:blipFill rotWithShape="1">
          <a:blip r:embed="rId3">
            <a:alphaModFix/>
          </a:blip>
          <a:srcRect l="79" r="89"/>
          <a:stretch/>
        </p:blipFill>
        <p:spPr>
          <a:xfrm>
            <a:off x="0" y="0"/>
            <a:ext cx="9128870" cy="5143500"/>
          </a:xfrm>
          <a:prstGeom prst="rect">
            <a:avLst/>
          </a:prstGeom>
          <a:noFill/>
          <a:ln>
            <a:noFill/>
          </a:ln>
        </p:spPr>
      </p:pic>
      <p:sp>
        <p:nvSpPr>
          <p:cNvPr id="580" name="Google Shape;580;p30"/>
          <p:cNvSpPr txBox="1">
            <a:spLocks noGrp="1"/>
          </p:cNvSpPr>
          <p:nvPr>
            <p:ph type="title"/>
          </p:nvPr>
        </p:nvSpPr>
        <p:spPr>
          <a:xfrm>
            <a:off x="311700" y="445025"/>
            <a:ext cx="8520600" cy="57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600" b="1" i="1">
                <a:latin typeface="Helvetica Neue"/>
                <a:ea typeface="Helvetica Neue"/>
                <a:cs typeface="Helvetica Neue"/>
                <a:sym typeface="Helvetica Neue"/>
              </a:rPr>
              <a:t>How YOU can Get Involved:</a:t>
            </a:r>
            <a:endParaRPr sz="2600" b="1" i="1">
              <a:latin typeface="Helvetica Neue"/>
              <a:ea typeface="Helvetica Neue"/>
              <a:cs typeface="Helvetica Neue"/>
              <a:sym typeface="Helvetica Neue"/>
            </a:endParaRPr>
          </a:p>
        </p:txBody>
      </p:sp>
      <p:sp>
        <p:nvSpPr>
          <p:cNvPr id="581" name="Google Shape;581;p30"/>
          <p:cNvSpPr txBox="1">
            <a:spLocks noGrp="1"/>
          </p:cNvSpPr>
          <p:nvPr>
            <p:ph type="body" idx="1"/>
          </p:nvPr>
        </p:nvSpPr>
        <p:spPr>
          <a:xfrm>
            <a:off x="311700" y="1081613"/>
            <a:ext cx="7947600" cy="2574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600" b="1"/>
              <a:t>To implement a cultural shift, we need community engagement from the broad spectrum across the scientific community!</a:t>
            </a:r>
            <a:endParaRPr sz="1600" b="1"/>
          </a:p>
          <a:p>
            <a:pPr marL="457200" lvl="0" indent="-323850" algn="l" rtl="0">
              <a:spcBef>
                <a:spcPts val="0"/>
              </a:spcBef>
              <a:spcAft>
                <a:spcPts val="0"/>
              </a:spcAft>
              <a:buSzPts val="1500"/>
              <a:buChar char="●"/>
            </a:pPr>
            <a:r>
              <a:rPr lang="en" sz="1500"/>
              <a:t>We are looking for community partners to co-develop YOOS activities </a:t>
            </a:r>
            <a:endParaRPr sz="1500"/>
          </a:p>
          <a:p>
            <a:pPr marL="914400" lvl="1" indent="-323850" algn="l" rtl="0">
              <a:spcBef>
                <a:spcPts val="0"/>
              </a:spcBef>
              <a:spcAft>
                <a:spcPts val="0"/>
              </a:spcAft>
              <a:buSzPts val="1500"/>
              <a:buChar char="○"/>
            </a:pPr>
            <a:r>
              <a:rPr lang="en" sz="1500"/>
              <a:t>Host and fund prizes and challenges,</a:t>
            </a:r>
            <a:endParaRPr sz="1500"/>
          </a:p>
          <a:p>
            <a:pPr marL="914400" lvl="1" indent="-323850" algn="l" rtl="0">
              <a:spcBef>
                <a:spcPts val="0"/>
              </a:spcBef>
              <a:spcAft>
                <a:spcPts val="0"/>
              </a:spcAft>
              <a:buSzPts val="1500"/>
              <a:buChar char="○"/>
            </a:pPr>
            <a:r>
              <a:rPr lang="en" sz="1500"/>
              <a:t>Open, online open science curricula development,</a:t>
            </a:r>
            <a:endParaRPr sz="1500"/>
          </a:p>
          <a:p>
            <a:pPr marL="914400" lvl="1" indent="-323850" algn="l" rtl="0">
              <a:spcBef>
                <a:spcPts val="0"/>
              </a:spcBef>
              <a:spcAft>
                <a:spcPts val="0"/>
              </a:spcAft>
              <a:buSzPts val="1500"/>
              <a:buChar char="○"/>
            </a:pPr>
            <a:r>
              <a:rPr lang="en" sz="1500"/>
              <a:t>Governance framework structures to develop open science action plans for science teams across agencies and institutions,</a:t>
            </a:r>
            <a:endParaRPr sz="1500"/>
          </a:p>
          <a:p>
            <a:pPr marL="914400" lvl="1" indent="-323850" algn="l" rtl="0">
              <a:spcBef>
                <a:spcPts val="0"/>
              </a:spcBef>
              <a:spcAft>
                <a:spcPts val="0"/>
              </a:spcAft>
              <a:buSzPts val="1500"/>
              <a:buChar char="○"/>
            </a:pPr>
            <a:r>
              <a:rPr lang="en" sz="1500"/>
              <a:t>Budget for YOOS activities to support open science learning and funding requirements across science teams</a:t>
            </a:r>
            <a:endParaRPr sz="1500"/>
          </a:p>
          <a:p>
            <a:pPr marL="0" lvl="0" indent="0" algn="l" rtl="0">
              <a:spcBef>
                <a:spcPts val="1200"/>
              </a:spcBef>
              <a:spcAft>
                <a:spcPts val="0"/>
              </a:spcAft>
              <a:buNone/>
            </a:pPr>
            <a:endParaRPr b="1"/>
          </a:p>
          <a:p>
            <a:pPr marL="0" lvl="0" indent="0" algn="l" rtl="0">
              <a:spcBef>
                <a:spcPts val="1200"/>
              </a:spcBef>
              <a:spcAft>
                <a:spcPts val="1200"/>
              </a:spcAft>
              <a:buNone/>
            </a:pPr>
            <a:endParaRPr/>
          </a:p>
        </p:txBody>
      </p:sp>
      <p:cxnSp>
        <p:nvCxnSpPr>
          <p:cNvPr id="582" name="Google Shape;582;p30"/>
          <p:cNvCxnSpPr/>
          <p:nvPr/>
        </p:nvCxnSpPr>
        <p:spPr>
          <a:xfrm rot="10800000" flipH="1">
            <a:off x="311695" y="1000065"/>
            <a:ext cx="7704300" cy="13200"/>
          </a:xfrm>
          <a:prstGeom prst="straightConnector1">
            <a:avLst/>
          </a:prstGeom>
          <a:noFill/>
          <a:ln w="28575" cap="flat" cmpd="sng">
            <a:solidFill>
              <a:srgbClr val="FFFFFF"/>
            </a:solidFill>
            <a:prstDash val="solid"/>
            <a:round/>
            <a:headEnd type="none" w="med" len="med"/>
            <a:tailEnd type="none" w="med" len="med"/>
          </a:ln>
        </p:spPr>
      </p:cxnSp>
      <p:sp>
        <p:nvSpPr>
          <p:cNvPr id="583" name="Google Shape;583;p30"/>
          <p:cNvSpPr/>
          <p:nvPr/>
        </p:nvSpPr>
        <p:spPr>
          <a:xfrm>
            <a:off x="6530225" y="4705908"/>
            <a:ext cx="343200" cy="168600"/>
          </a:xfrm>
          <a:prstGeom prst="rect">
            <a:avLst/>
          </a:prstGeom>
          <a:solidFill>
            <a:srgbClr val="001D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84" name="Google Shape;584;p30"/>
          <p:cNvPicPr preferRelativeResize="0"/>
          <p:nvPr/>
        </p:nvPicPr>
        <p:blipFill>
          <a:blip r:embed="rId4">
            <a:alphaModFix/>
          </a:blip>
          <a:stretch>
            <a:fillRect/>
          </a:stretch>
        </p:blipFill>
        <p:spPr>
          <a:xfrm>
            <a:off x="-4" y="4999296"/>
            <a:ext cx="412075" cy="144200"/>
          </a:xfrm>
          <a:prstGeom prst="rect">
            <a:avLst/>
          </a:prstGeom>
          <a:noFill/>
          <a:ln>
            <a:noFill/>
          </a:ln>
        </p:spPr>
      </p:pic>
      <p:sp>
        <p:nvSpPr>
          <p:cNvPr id="585" name="Google Shape;585;p30"/>
          <p:cNvSpPr txBox="1"/>
          <p:nvPr/>
        </p:nvSpPr>
        <p:spPr>
          <a:xfrm>
            <a:off x="1892525" y="3719500"/>
            <a:ext cx="7031400" cy="10851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600" b="1">
                <a:solidFill>
                  <a:srgbClr val="FFF2CC"/>
                </a:solidFill>
                <a:latin typeface="Montserrat"/>
                <a:ea typeface="Montserrat"/>
                <a:cs typeface="Montserrat"/>
                <a:sym typeface="Montserrat"/>
              </a:rPr>
              <a:t>Learn more and collaborate with us - we’re working on GitHub!</a:t>
            </a:r>
            <a:endParaRPr sz="1600" b="1">
              <a:solidFill>
                <a:srgbClr val="FFF2CC"/>
              </a:solidFill>
              <a:latin typeface="Montserrat"/>
              <a:ea typeface="Montserrat"/>
              <a:cs typeface="Montserrat"/>
              <a:sym typeface="Montserrat"/>
            </a:endParaRPr>
          </a:p>
          <a:p>
            <a:pPr marL="457200" lvl="0" indent="-317500" algn="l" rtl="0">
              <a:lnSpc>
                <a:spcPct val="115000"/>
              </a:lnSpc>
              <a:spcBef>
                <a:spcPts val="1200"/>
              </a:spcBef>
              <a:spcAft>
                <a:spcPts val="0"/>
              </a:spcAft>
              <a:buClr>
                <a:srgbClr val="FFE599"/>
              </a:buClr>
              <a:buSzPts val="1400"/>
              <a:buFont typeface="Montserrat"/>
              <a:buChar char="●"/>
            </a:pPr>
            <a:r>
              <a:rPr lang="en" u="sng">
                <a:solidFill>
                  <a:schemeClr val="accent5"/>
                </a:solidFill>
                <a:latin typeface="Montserrat"/>
                <a:ea typeface="Montserrat"/>
                <a:cs typeface="Montserrat"/>
                <a:sym typeface="Montserrat"/>
                <a:hlinkClick r:id="rId5">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https://github.com/nasa/Transform-to-Open-Science</a:t>
            </a:r>
            <a:r>
              <a:rPr lang="en">
                <a:solidFill>
                  <a:srgbClr val="FFF2CC"/>
                </a:solidFill>
                <a:latin typeface="Montserrat"/>
                <a:ea typeface="Montserrat"/>
                <a:cs typeface="Montserrat"/>
                <a:sym typeface="Montserrat"/>
              </a:rPr>
              <a:t> </a:t>
            </a:r>
            <a:endParaRPr>
              <a:solidFill>
                <a:srgbClr val="FFF2CC"/>
              </a:solidFill>
              <a:latin typeface="Montserrat"/>
              <a:ea typeface="Montserrat"/>
              <a:cs typeface="Montserrat"/>
              <a:sym typeface="Montserrat"/>
            </a:endParaRPr>
          </a:p>
          <a:p>
            <a:pPr marL="457200" lvl="0" indent="-317500" algn="l" rtl="0">
              <a:lnSpc>
                <a:spcPct val="115000"/>
              </a:lnSpc>
              <a:spcBef>
                <a:spcPts val="0"/>
              </a:spcBef>
              <a:spcAft>
                <a:spcPts val="0"/>
              </a:spcAft>
              <a:buClr>
                <a:srgbClr val="FFE599"/>
              </a:buClr>
              <a:buSzPts val="1400"/>
              <a:buFont typeface="Montserrat"/>
              <a:buChar char="●"/>
            </a:pPr>
            <a:r>
              <a:rPr lang="en">
                <a:solidFill>
                  <a:srgbClr val="FFF2CC"/>
                </a:solidFill>
                <a:latin typeface="Montserrat"/>
                <a:ea typeface="Montserrat"/>
                <a:cs typeface="Montserrat"/>
                <a:sym typeface="Montserrat"/>
              </a:rPr>
              <a:t>Contact Yvonne Ivey (yvonne.ivey@nasa.gov)</a:t>
            </a:r>
            <a:endParaRPr>
              <a:latin typeface="Montserrat"/>
              <a:ea typeface="Montserrat"/>
              <a:cs typeface="Montserrat"/>
              <a:sym typeface="Montserrat"/>
            </a:endParaRPr>
          </a:p>
        </p:txBody>
      </p:sp>
      <p:grpSp>
        <p:nvGrpSpPr>
          <p:cNvPr id="586" name="Google Shape;586;p30"/>
          <p:cNvGrpSpPr/>
          <p:nvPr/>
        </p:nvGrpSpPr>
        <p:grpSpPr>
          <a:xfrm>
            <a:off x="832650" y="3923114"/>
            <a:ext cx="796075" cy="1031859"/>
            <a:chOff x="385875" y="3473789"/>
            <a:chExt cx="796075" cy="1031859"/>
          </a:xfrm>
        </p:grpSpPr>
        <p:pic>
          <p:nvPicPr>
            <p:cNvPr id="587" name="Google Shape;587;p30"/>
            <p:cNvPicPr preferRelativeResize="0"/>
            <p:nvPr/>
          </p:nvPicPr>
          <p:blipFill>
            <a:blip r:embed="rId6">
              <a:alphaModFix/>
            </a:blip>
            <a:stretch>
              <a:fillRect/>
            </a:stretch>
          </p:blipFill>
          <p:spPr>
            <a:xfrm>
              <a:off x="385875" y="3473789"/>
              <a:ext cx="796075" cy="1031859"/>
            </a:xfrm>
            <a:prstGeom prst="rect">
              <a:avLst/>
            </a:prstGeom>
            <a:noFill/>
            <a:ln>
              <a:noFill/>
            </a:ln>
          </p:spPr>
        </p:pic>
        <p:pic>
          <p:nvPicPr>
            <p:cNvPr id="588" name="Google Shape;588;p30"/>
            <p:cNvPicPr preferRelativeResize="0"/>
            <p:nvPr/>
          </p:nvPicPr>
          <p:blipFill>
            <a:blip r:embed="rId7">
              <a:alphaModFix/>
            </a:blip>
            <a:stretch>
              <a:fillRect/>
            </a:stretch>
          </p:blipFill>
          <p:spPr>
            <a:xfrm>
              <a:off x="412075" y="3473800"/>
              <a:ext cx="745300" cy="745300"/>
            </a:xfrm>
            <a:prstGeom prst="rect">
              <a:avLst/>
            </a:prstGeom>
            <a:noFill/>
            <a:ln>
              <a:noFill/>
            </a:ln>
          </p:spPr>
        </p:pic>
      </p:grpSp>
      <p:pic>
        <p:nvPicPr>
          <p:cNvPr id="589" name="Google Shape;589;p30"/>
          <p:cNvPicPr preferRelativeResize="0"/>
          <p:nvPr/>
        </p:nvPicPr>
        <p:blipFill>
          <a:blip r:embed="rId8">
            <a:alphaModFix/>
          </a:blip>
          <a:stretch>
            <a:fillRect/>
          </a:stretch>
        </p:blipFill>
        <p:spPr>
          <a:xfrm>
            <a:off x="8016000" y="46248"/>
            <a:ext cx="1112876" cy="931018"/>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Google Shape;594;p31"/>
          <p:cNvSpPr txBox="1">
            <a:spLocks noGrp="1"/>
          </p:cNvSpPr>
          <p:nvPr>
            <p:ph type="title"/>
          </p:nvPr>
        </p:nvSpPr>
        <p:spPr>
          <a:xfrm>
            <a:off x="4135400" y="1362950"/>
            <a:ext cx="3070200" cy="2004900"/>
          </a:xfrm>
          <a:prstGeom prst="rect">
            <a:avLst/>
          </a:prstGeom>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r>
              <a:rPr lang="en" sz="3400">
                <a:solidFill>
                  <a:srgbClr val="FFE599"/>
                </a:solidFill>
                <a:latin typeface="Helvetica Neue"/>
                <a:ea typeface="Helvetica Neue"/>
                <a:cs typeface="Helvetica Neue"/>
                <a:sym typeface="Helvetica Neue"/>
              </a:rPr>
              <a:t>Questions?</a:t>
            </a:r>
            <a:endParaRPr sz="3400">
              <a:solidFill>
                <a:srgbClr val="FFE599"/>
              </a:solidFill>
              <a:latin typeface="Helvetica Neue"/>
              <a:ea typeface="Helvetica Neue"/>
              <a:cs typeface="Helvetica Neue"/>
              <a:sym typeface="Helvetica Neue"/>
            </a:endParaRPr>
          </a:p>
        </p:txBody>
      </p:sp>
      <p:pic>
        <p:nvPicPr>
          <p:cNvPr id="595" name="Google Shape;595;p31"/>
          <p:cNvPicPr preferRelativeResize="0"/>
          <p:nvPr/>
        </p:nvPicPr>
        <p:blipFill>
          <a:blip r:embed="rId3">
            <a:alphaModFix/>
          </a:blip>
          <a:stretch>
            <a:fillRect/>
          </a:stretch>
        </p:blipFill>
        <p:spPr>
          <a:xfrm>
            <a:off x="1081401" y="782975"/>
            <a:ext cx="2298075" cy="3164825"/>
          </a:xfrm>
          <a:prstGeom prst="rect">
            <a:avLst/>
          </a:prstGeom>
          <a:noFill/>
          <a:ln>
            <a:noFill/>
          </a:ln>
        </p:spPr>
      </p:pic>
      <p:pic>
        <p:nvPicPr>
          <p:cNvPr id="596" name="Google Shape;596;p31"/>
          <p:cNvPicPr preferRelativeResize="0"/>
          <p:nvPr/>
        </p:nvPicPr>
        <p:blipFill>
          <a:blip r:embed="rId4">
            <a:alphaModFix/>
          </a:blip>
          <a:stretch>
            <a:fillRect/>
          </a:stretch>
        </p:blipFill>
        <p:spPr>
          <a:xfrm>
            <a:off x="8442674" y="57702"/>
            <a:ext cx="604301" cy="505549"/>
          </a:xfrm>
          <a:prstGeom prst="rect">
            <a:avLst/>
          </a:prstGeom>
          <a:noFill/>
          <a:ln>
            <a:noFill/>
          </a:ln>
        </p:spPr>
      </p:pic>
      <p:pic>
        <p:nvPicPr>
          <p:cNvPr id="597" name="Google Shape;597;p31"/>
          <p:cNvPicPr preferRelativeResize="0"/>
          <p:nvPr/>
        </p:nvPicPr>
        <p:blipFill>
          <a:blip r:embed="rId5">
            <a:alphaModFix/>
          </a:blip>
          <a:stretch>
            <a:fillRect/>
          </a:stretch>
        </p:blipFill>
        <p:spPr>
          <a:xfrm>
            <a:off x="-4" y="4999296"/>
            <a:ext cx="412075" cy="1442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17"/>
          <p:cNvSpPr txBox="1">
            <a:spLocks noGrp="1"/>
          </p:cNvSpPr>
          <p:nvPr>
            <p:ph type="title"/>
          </p:nvPr>
        </p:nvSpPr>
        <p:spPr>
          <a:xfrm>
            <a:off x="3172225" y="904725"/>
            <a:ext cx="5696400" cy="2375100"/>
          </a:xfrm>
          <a:prstGeom prst="rect">
            <a:avLst/>
          </a:prstGeom>
        </p:spPr>
        <p:txBody>
          <a:bodyPr spcFirstLastPara="1" wrap="square" lIns="91425" tIns="91425" rIns="91425" bIns="91425" anchor="ctr" anchorCtr="0">
            <a:noAutofit/>
          </a:bodyPr>
          <a:lstStyle/>
          <a:p>
            <a:pPr marL="457200" lvl="0" indent="-355600" algn="l" rtl="0">
              <a:lnSpc>
                <a:spcPct val="95000"/>
              </a:lnSpc>
              <a:spcBef>
                <a:spcPts val="0"/>
              </a:spcBef>
              <a:spcAft>
                <a:spcPts val="0"/>
              </a:spcAft>
              <a:buClr>
                <a:srgbClr val="FFF2CC"/>
              </a:buClr>
              <a:buSzPts val="2000"/>
              <a:buFont typeface="Montserrat"/>
              <a:buChar char="➔"/>
            </a:pPr>
            <a:r>
              <a:rPr lang="en" sz="2000">
                <a:solidFill>
                  <a:srgbClr val="FFF2CC"/>
                </a:solidFill>
                <a:latin typeface="Montserrat"/>
                <a:ea typeface="Montserrat"/>
                <a:cs typeface="Montserrat"/>
                <a:sym typeface="Montserrat"/>
              </a:rPr>
              <a:t>Open Science</a:t>
            </a:r>
            <a:endParaRPr sz="2000">
              <a:solidFill>
                <a:srgbClr val="FFF2CC"/>
              </a:solidFill>
              <a:latin typeface="Montserrat"/>
              <a:ea typeface="Montserrat"/>
              <a:cs typeface="Montserrat"/>
              <a:sym typeface="Montserrat"/>
            </a:endParaRPr>
          </a:p>
          <a:p>
            <a:pPr marL="457200" lvl="0" indent="-355600" algn="l" rtl="0">
              <a:lnSpc>
                <a:spcPct val="95000"/>
              </a:lnSpc>
              <a:spcBef>
                <a:spcPts val="0"/>
              </a:spcBef>
              <a:spcAft>
                <a:spcPts val="0"/>
              </a:spcAft>
              <a:buClr>
                <a:srgbClr val="FFF2CC"/>
              </a:buClr>
              <a:buSzPts val="2000"/>
              <a:buFont typeface="Montserrat"/>
              <a:buChar char="➔"/>
            </a:pPr>
            <a:r>
              <a:rPr lang="en" sz="2000">
                <a:solidFill>
                  <a:srgbClr val="FFF2CC"/>
                </a:solidFill>
                <a:latin typeface="Montserrat"/>
                <a:ea typeface="Montserrat"/>
                <a:cs typeface="Montserrat"/>
                <a:sym typeface="Montserrat"/>
              </a:rPr>
              <a:t>TOPS</a:t>
            </a:r>
            <a:endParaRPr sz="2000">
              <a:solidFill>
                <a:srgbClr val="FFF2CC"/>
              </a:solidFill>
              <a:latin typeface="Montserrat"/>
              <a:ea typeface="Montserrat"/>
              <a:cs typeface="Montserrat"/>
              <a:sym typeface="Montserrat"/>
            </a:endParaRPr>
          </a:p>
          <a:p>
            <a:pPr marL="457200" lvl="0" indent="-355600" algn="l" rtl="0">
              <a:lnSpc>
                <a:spcPct val="95000"/>
              </a:lnSpc>
              <a:spcBef>
                <a:spcPts val="0"/>
              </a:spcBef>
              <a:spcAft>
                <a:spcPts val="0"/>
              </a:spcAft>
              <a:buClr>
                <a:srgbClr val="FFF2CC"/>
              </a:buClr>
              <a:buSzPts val="2000"/>
              <a:buFont typeface="Montserrat"/>
              <a:buChar char="➔"/>
            </a:pPr>
            <a:r>
              <a:rPr lang="en" sz="2000">
                <a:solidFill>
                  <a:srgbClr val="FFF2CC"/>
                </a:solidFill>
                <a:latin typeface="Montserrat"/>
                <a:ea typeface="Montserrat"/>
                <a:cs typeface="Montserrat"/>
                <a:sym typeface="Montserrat"/>
              </a:rPr>
              <a:t>2023 Year of Open Science</a:t>
            </a:r>
            <a:endParaRPr sz="2000">
              <a:solidFill>
                <a:srgbClr val="FFF2CC"/>
              </a:solidFill>
              <a:latin typeface="Montserrat"/>
              <a:ea typeface="Montserrat"/>
              <a:cs typeface="Montserrat"/>
              <a:sym typeface="Montserrat"/>
            </a:endParaRPr>
          </a:p>
          <a:p>
            <a:pPr marL="457200" lvl="0" indent="-355600" algn="l" rtl="0">
              <a:lnSpc>
                <a:spcPct val="95000"/>
              </a:lnSpc>
              <a:spcBef>
                <a:spcPts val="0"/>
              </a:spcBef>
              <a:spcAft>
                <a:spcPts val="0"/>
              </a:spcAft>
              <a:buClr>
                <a:srgbClr val="FFF2CC"/>
              </a:buClr>
              <a:buSzPts val="2000"/>
              <a:buFont typeface="Montserrat"/>
              <a:buChar char="➔"/>
            </a:pPr>
            <a:r>
              <a:rPr lang="en" sz="2000">
                <a:solidFill>
                  <a:srgbClr val="FFF2CC"/>
                </a:solidFill>
                <a:latin typeface="Montserrat"/>
                <a:ea typeface="Montserrat"/>
                <a:cs typeface="Montserrat"/>
                <a:sym typeface="Montserrat"/>
              </a:rPr>
              <a:t>How to Engage</a:t>
            </a:r>
            <a:endParaRPr sz="2000"/>
          </a:p>
        </p:txBody>
      </p:sp>
      <p:sp>
        <p:nvSpPr>
          <p:cNvPr id="228" name="Google Shape;228;p17"/>
          <p:cNvSpPr txBox="1">
            <a:spLocks noGrp="1"/>
          </p:cNvSpPr>
          <p:nvPr>
            <p:ph type="ctrTitle"/>
          </p:nvPr>
        </p:nvSpPr>
        <p:spPr>
          <a:xfrm>
            <a:off x="3172225" y="484550"/>
            <a:ext cx="5622600" cy="51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2600" b="1" i="1">
                <a:solidFill>
                  <a:srgbClr val="FFE599"/>
                </a:solidFill>
                <a:latin typeface="Helvetica Neue"/>
                <a:ea typeface="Helvetica Neue"/>
                <a:cs typeface="Helvetica Neue"/>
                <a:sym typeface="Helvetica Neue"/>
              </a:rPr>
              <a:t>Table of Contents</a:t>
            </a:r>
            <a:endParaRPr sz="2600" b="1" i="1">
              <a:solidFill>
                <a:srgbClr val="FFE599"/>
              </a:solidFill>
              <a:latin typeface="Helvetica Neue"/>
              <a:ea typeface="Helvetica Neue"/>
              <a:cs typeface="Helvetica Neue"/>
              <a:sym typeface="Helvetica Neue"/>
            </a:endParaRPr>
          </a:p>
        </p:txBody>
      </p:sp>
      <p:pic>
        <p:nvPicPr>
          <p:cNvPr id="229" name="Google Shape;229;p17"/>
          <p:cNvPicPr preferRelativeResize="0"/>
          <p:nvPr/>
        </p:nvPicPr>
        <p:blipFill>
          <a:blip r:embed="rId3">
            <a:alphaModFix/>
          </a:blip>
          <a:stretch>
            <a:fillRect/>
          </a:stretch>
        </p:blipFill>
        <p:spPr>
          <a:xfrm>
            <a:off x="-4" y="4999296"/>
            <a:ext cx="412075" cy="144200"/>
          </a:xfrm>
          <a:prstGeom prst="rect">
            <a:avLst/>
          </a:prstGeom>
          <a:noFill/>
          <a:ln>
            <a:noFill/>
          </a:ln>
        </p:spPr>
      </p:pic>
      <p:pic>
        <p:nvPicPr>
          <p:cNvPr id="230" name="Google Shape;230;p17"/>
          <p:cNvPicPr preferRelativeResize="0"/>
          <p:nvPr/>
        </p:nvPicPr>
        <p:blipFill>
          <a:blip r:embed="rId4">
            <a:alphaModFix/>
          </a:blip>
          <a:stretch>
            <a:fillRect/>
          </a:stretch>
        </p:blipFill>
        <p:spPr>
          <a:xfrm>
            <a:off x="7882800" y="57698"/>
            <a:ext cx="1164174" cy="973924"/>
          </a:xfrm>
          <a:prstGeom prst="rect">
            <a:avLst/>
          </a:prstGeom>
          <a:noFill/>
          <a:ln>
            <a:noFill/>
          </a:ln>
        </p:spPr>
      </p:pic>
      <p:pic>
        <p:nvPicPr>
          <p:cNvPr id="231" name="Google Shape;231;p17"/>
          <p:cNvPicPr preferRelativeResize="0"/>
          <p:nvPr/>
        </p:nvPicPr>
        <p:blipFill>
          <a:blip r:embed="rId5">
            <a:alphaModFix/>
          </a:blip>
          <a:stretch>
            <a:fillRect/>
          </a:stretch>
        </p:blipFill>
        <p:spPr>
          <a:xfrm>
            <a:off x="332375" y="743875"/>
            <a:ext cx="2507500" cy="3291100"/>
          </a:xfrm>
          <a:prstGeom prst="rect">
            <a:avLst/>
          </a:prstGeom>
          <a:noFill/>
          <a:ln>
            <a:noFill/>
          </a:ln>
        </p:spPr>
      </p:pic>
      <p:sp>
        <p:nvSpPr>
          <p:cNvPr id="232" name="Google Shape;232;p17"/>
          <p:cNvSpPr txBox="1"/>
          <p:nvPr/>
        </p:nvSpPr>
        <p:spPr>
          <a:xfrm>
            <a:off x="241925" y="4007150"/>
            <a:ext cx="2507400" cy="615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a:solidFill>
                  <a:srgbClr val="FAF7E1"/>
                </a:solidFill>
                <a:latin typeface="Montserrat"/>
                <a:ea typeface="Montserrat"/>
                <a:cs typeface="Montserrat"/>
                <a:sym typeface="Montserrat"/>
              </a:rPr>
              <a:t>TOPS celebrates Women's History Month</a:t>
            </a:r>
            <a:endParaRPr>
              <a:solidFill>
                <a:srgbClr val="FAF7E1"/>
              </a:solidFill>
              <a:latin typeface="Montserrat"/>
              <a:ea typeface="Montserrat"/>
              <a:cs typeface="Montserrat"/>
              <a:sym typeface="Montserra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18"/>
          <p:cNvSpPr txBox="1"/>
          <p:nvPr/>
        </p:nvSpPr>
        <p:spPr>
          <a:xfrm>
            <a:off x="259600" y="1511900"/>
            <a:ext cx="4339200" cy="720300"/>
          </a:xfrm>
          <a:prstGeom prst="rect">
            <a:avLst/>
          </a:prstGeom>
          <a:noFill/>
          <a:ln>
            <a:noFill/>
          </a:ln>
        </p:spPr>
        <p:txBody>
          <a:bodyPr spcFirstLastPara="1" wrap="square" lIns="0" tIns="0" rIns="0" bIns="0" anchor="t" anchorCtr="0">
            <a:spAutoFit/>
          </a:bodyPr>
          <a:lstStyle/>
          <a:p>
            <a:pPr marL="0" marR="0" lvl="0" indent="0" algn="l" rtl="0">
              <a:lnSpc>
                <a:spcPct val="115000"/>
              </a:lnSpc>
              <a:spcBef>
                <a:spcPts val="0"/>
              </a:spcBef>
              <a:spcAft>
                <a:spcPts val="0"/>
              </a:spcAft>
              <a:buNone/>
            </a:pPr>
            <a:r>
              <a:rPr lang="en" sz="1800">
                <a:solidFill>
                  <a:srgbClr val="FEFADF"/>
                </a:solidFill>
                <a:latin typeface="Montserrat Light"/>
                <a:ea typeface="Montserrat Light"/>
                <a:cs typeface="Montserrat Light"/>
                <a:sym typeface="Montserrat Light"/>
              </a:rPr>
              <a:t>We are facing </a:t>
            </a:r>
            <a:r>
              <a:rPr lang="en" sz="1800" b="1" i="0" u="none" strike="noStrike" cap="none">
                <a:solidFill>
                  <a:srgbClr val="FEFADF"/>
                </a:solidFill>
                <a:latin typeface="Montserrat"/>
                <a:ea typeface="Montserrat"/>
                <a:cs typeface="Montserrat"/>
                <a:sym typeface="Montserrat"/>
              </a:rPr>
              <a:t>Big</a:t>
            </a:r>
            <a:r>
              <a:rPr lang="en" sz="1800" b="0" i="0" u="none" strike="noStrike" cap="none">
                <a:solidFill>
                  <a:srgbClr val="FEFADF"/>
                </a:solidFill>
                <a:latin typeface="Montserrat Light"/>
                <a:ea typeface="Montserrat Light"/>
                <a:cs typeface="Montserrat Light"/>
                <a:sym typeface="Montserrat Light"/>
              </a:rPr>
              <a:t> Challenges:</a:t>
            </a:r>
            <a:endParaRPr sz="1400" b="0" i="0" u="none" strike="noStrike" cap="none">
              <a:solidFill>
                <a:srgbClr val="FEFADF"/>
              </a:solidFill>
              <a:latin typeface="Montserrat Light"/>
              <a:ea typeface="Montserrat Light"/>
              <a:cs typeface="Montserrat Light"/>
              <a:sym typeface="Montserrat Light"/>
            </a:endParaRPr>
          </a:p>
          <a:p>
            <a:pPr marL="457200" marR="0" lvl="0" indent="-317500" algn="l" rtl="0">
              <a:lnSpc>
                <a:spcPct val="115000"/>
              </a:lnSpc>
              <a:spcBef>
                <a:spcPts val="0"/>
              </a:spcBef>
              <a:spcAft>
                <a:spcPts val="0"/>
              </a:spcAft>
              <a:buClr>
                <a:srgbClr val="FEFADF"/>
              </a:buClr>
              <a:buSzPts val="1400"/>
              <a:buFont typeface="Montserrat Light"/>
              <a:buChar char="●"/>
            </a:pPr>
            <a:r>
              <a:rPr lang="en" sz="1400" b="0" i="0" u="none" strike="noStrike" cap="none">
                <a:solidFill>
                  <a:srgbClr val="FEFADF"/>
                </a:solidFill>
                <a:latin typeface="Montserrat Light"/>
                <a:ea typeface="Montserrat Light"/>
                <a:cs typeface="Montserrat Light"/>
                <a:sym typeface="Montserrat Light"/>
              </a:rPr>
              <a:t>Covid, Climate change, </a:t>
            </a:r>
            <a:r>
              <a:rPr lang="en">
                <a:solidFill>
                  <a:srgbClr val="FEFADF"/>
                </a:solidFill>
                <a:latin typeface="Montserrat Light"/>
                <a:ea typeface="Montserrat Light"/>
                <a:cs typeface="Montserrat Light"/>
                <a:sym typeface="Montserrat Light"/>
              </a:rPr>
              <a:t>…</a:t>
            </a:r>
            <a:endParaRPr>
              <a:solidFill>
                <a:srgbClr val="FEFADF"/>
              </a:solidFill>
            </a:endParaRPr>
          </a:p>
          <a:p>
            <a:pPr marL="0" marR="0" lvl="0" indent="0" algn="l" rtl="0">
              <a:lnSpc>
                <a:spcPct val="115000"/>
              </a:lnSpc>
              <a:spcBef>
                <a:spcPts val="0"/>
              </a:spcBef>
              <a:spcAft>
                <a:spcPts val="0"/>
              </a:spcAft>
              <a:buClr>
                <a:srgbClr val="000000"/>
              </a:buClr>
              <a:buSzPts val="1000"/>
              <a:buFont typeface="Arial"/>
              <a:buNone/>
            </a:pPr>
            <a:endParaRPr sz="1000" b="0" i="0" u="none" strike="noStrike" cap="none">
              <a:solidFill>
                <a:srgbClr val="FEFADF"/>
              </a:solidFill>
              <a:latin typeface="Montserrat Light"/>
              <a:ea typeface="Montserrat Light"/>
              <a:cs typeface="Montserrat Light"/>
              <a:sym typeface="Montserrat Light"/>
            </a:endParaRPr>
          </a:p>
        </p:txBody>
      </p:sp>
      <p:pic>
        <p:nvPicPr>
          <p:cNvPr id="238" name="Google Shape;238;p18"/>
          <p:cNvPicPr preferRelativeResize="0"/>
          <p:nvPr/>
        </p:nvPicPr>
        <p:blipFill rotWithShape="1">
          <a:blip r:embed="rId3">
            <a:alphaModFix/>
          </a:blip>
          <a:srcRect/>
          <a:stretch/>
        </p:blipFill>
        <p:spPr>
          <a:xfrm>
            <a:off x="4365350" y="332350"/>
            <a:ext cx="2821973" cy="1714325"/>
          </a:xfrm>
          <a:prstGeom prst="rect">
            <a:avLst/>
          </a:prstGeom>
          <a:noFill/>
          <a:ln>
            <a:noFill/>
          </a:ln>
        </p:spPr>
      </p:pic>
      <p:sp>
        <p:nvSpPr>
          <p:cNvPr id="239" name="Google Shape;239;p18"/>
          <p:cNvSpPr txBox="1"/>
          <p:nvPr/>
        </p:nvSpPr>
        <p:spPr>
          <a:xfrm>
            <a:off x="5692356" y="2001250"/>
            <a:ext cx="1552200" cy="338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 sz="1000" i="0" u="none" strike="noStrike" cap="none">
                <a:solidFill>
                  <a:srgbClr val="65C2CE"/>
                </a:solidFill>
                <a:latin typeface="Montserrat"/>
                <a:ea typeface="Montserrat"/>
                <a:cs typeface="Montserrat"/>
                <a:sym typeface="Montserrat"/>
              </a:rPr>
              <a:t>Image credit: NOAA</a:t>
            </a:r>
            <a:endParaRPr sz="1000" i="0" u="none" strike="noStrike" cap="none">
              <a:solidFill>
                <a:srgbClr val="65C2CE"/>
              </a:solidFill>
              <a:latin typeface="Montserrat"/>
              <a:ea typeface="Montserrat"/>
              <a:cs typeface="Montserrat"/>
              <a:sym typeface="Montserrat"/>
            </a:endParaRPr>
          </a:p>
        </p:txBody>
      </p:sp>
      <p:sp>
        <p:nvSpPr>
          <p:cNvPr id="240" name="Google Shape;240;p18"/>
          <p:cNvSpPr txBox="1"/>
          <p:nvPr/>
        </p:nvSpPr>
        <p:spPr>
          <a:xfrm>
            <a:off x="69150" y="747000"/>
            <a:ext cx="4667400" cy="5694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 sz="2500" b="1" i="1" u="none" strike="noStrike" cap="none">
                <a:solidFill>
                  <a:srgbClr val="65C2CE"/>
                </a:solidFill>
                <a:latin typeface="Montserrat"/>
                <a:ea typeface="Montserrat"/>
                <a:cs typeface="Montserrat"/>
                <a:sym typeface="Montserrat"/>
              </a:rPr>
              <a:t>Why </a:t>
            </a:r>
            <a:r>
              <a:rPr lang="en" sz="2500" b="1" i="1">
                <a:solidFill>
                  <a:srgbClr val="65C2CE"/>
                </a:solidFill>
                <a:latin typeface="Montserrat"/>
                <a:ea typeface="Montserrat"/>
                <a:cs typeface="Montserrat"/>
                <a:sym typeface="Montserrat"/>
              </a:rPr>
              <a:t>O</a:t>
            </a:r>
            <a:r>
              <a:rPr lang="en" sz="2500" b="1" i="1" u="none" strike="noStrike" cap="none">
                <a:solidFill>
                  <a:srgbClr val="65C2CE"/>
                </a:solidFill>
                <a:latin typeface="Montserrat"/>
                <a:ea typeface="Montserrat"/>
                <a:cs typeface="Montserrat"/>
                <a:sym typeface="Montserrat"/>
              </a:rPr>
              <a:t>pen </a:t>
            </a:r>
            <a:r>
              <a:rPr lang="en" sz="2500" b="1" i="1">
                <a:solidFill>
                  <a:srgbClr val="65C2CE"/>
                </a:solidFill>
                <a:latin typeface="Montserrat"/>
                <a:ea typeface="Montserrat"/>
                <a:cs typeface="Montserrat"/>
                <a:sym typeface="Montserrat"/>
              </a:rPr>
              <a:t>S</a:t>
            </a:r>
            <a:r>
              <a:rPr lang="en" sz="2500" b="1" i="1" u="none" strike="noStrike" cap="none">
                <a:solidFill>
                  <a:srgbClr val="65C2CE"/>
                </a:solidFill>
                <a:latin typeface="Montserrat"/>
                <a:ea typeface="Montserrat"/>
                <a:cs typeface="Montserrat"/>
                <a:sym typeface="Montserrat"/>
              </a:rPr>
              <a:t>cience?</a:t>
            </a:r>
            <a:endParaRPr sz="2500" b="1" i="1" u="none" strike="noStrike" cap="none">
              <a:solidFill>
                <a:srgbClr val="65C2CE"/>
              </a:solidFill>
              <a:latin typeface="Montserrat"/>
              <a:ea typeface="Montserrat"/>
              <a:cs typeface="Montserrat"/>
              <a:sym typeface="Montserrat"/>
            </a:endParaRPr>
          </a:p>
        </p:txBody>
      </p:sp>
      <p:sp>
        <p:nvSpPr>
          <p:cNvPr id="241" name="Google Shape;241;p18"/>
          <p:cNvSpPr txBox="1"/>
          <p:nvPr/>
        </p:nvSpPr>
        <p:spPr>
          <a:xfrm>
            <a:off x="145350" y="2218300"/>
            <a:ext cx="4145700" cy="1046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FEFADF"/>
                </a:solidFill>
                <a:latin typeface="Montserrat"/>
                <a:ea typeface="Montserrat"/>
                <a:cs typeface="Montserrat"/>
                <a:sym typeface="Montserrat"/>
              </a:rPr>
              <a:t>We need </a:t>
            </a:r>
            <a:r>
              <a:rPr lang="en" b="1" i="1">
                <a:solidFill>
                  <a:srgbClr val="FEFADF"/>
                </a:solidFill>
                <a:latin typeface="Montserrat"/>
                <a:ea typeface="Montserrat"/>
                <a:cs typeface="Montserrat"/>
                <a:sym typeface="Montserrat"/>
              </a:rPr>
              <a:t>more</a:t>
            </a:r>
            <a:r>
              <a:rPr lang="en">
                <a:solidFill>
                  <a:srgbClr val="FEFADF"/>
                </a:solidFill>
                <a:latin typeface="Montserrat"/>
                <a:ea typeface="Montserrat"/>
                <a:cs typeface="Montserrat"/>
                <a:sym typeface="Montserrat"/>
              </a:rPr>
              <a:t> people - more hands, more eyes, more brains - with diverse experiences to participate so that we ask the best questions and find the best solutions</a:t>
            </a:r>
            <a:endParaRPr>
              <a:solidFill>
                <a:srgbClr val="FEFADF"/>
              </a:solidFill>
              <a:latin typeface="Montserrat"/>
              <a:ea typeface="Montserrat"/>
              <a:cs typeface="Montserrat"/>
              <a:sym typeface="Montserrat"/>
            </a:endParaRPr>
          </a:p>
        </p:txBody>
      </p:sp>
      <p:pic>
        <p:nvPicPr>
          <p:cNvPr id="242" name="Google Shape;242;p18"/>
          <p:cNvPicPr preferRelativeResize="0"/>
          <p:nvPr/>
        </p:nvPicPr>
        <p:blipFill rotWithShape="1">
          <a:blip r:embed="rId4">
            <a:alphaModFix/>
          </a:blip>
          <a:srcRect/>
          <a:stretch/>
        </p:blipFill>
        <p:spPr>
          <a:xfrm>
            <a:off x="5957250" y="2424150"/>
            <a:ext cx="3001500" cy="1642899"/>
          </a:xfrm>
          <a:prstGeom prst="rect">
            <a:avLst/>
          </a:prstGeom>
          <a:noFill/>
          <a:ln>
            <a:noFill/>
          </a:ln>
        </p:spPr>
      </p:pic>
      <p:sp>
        <p:nvSpPr>
          <p:cNvPr id="243" name="Google Shape;243;p18"/>
          <p:cNvSpPr txBox="1"/>
          <p:nvPr/>
        </p:nvSpPr>
        <p:spPr>
          <a:xfrm>
            <a:off x="6026871" y="4028325"/>
            <a:ext cx="2677200" cy="338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 sz="1000" i="0" u="none" strike="noStrike" cap="none">
                <a:solidFill>
                  <a:srgbClr val="65C2CE"/>
                </a:solidFill>
                <a:latin typeface="Montserrat"/>
                <a:ea typeface="Montserrat"/>
                <a:cs typeface="Montserrat"/>
                <a:sym typeface="Montserrat"/>
              </a:rPr>
              <a:t>Image credit: Twentieth Century Fox</a:t>
            </a:r>
            <a:endParaRPr sz="1000" i="0" u="none" strike="noStrike" cap="none">
              <a:solidFill>
                <a:srgbClr val="65C2CE"/>
              </a:solidFill>
              <a:latin typeface="Montserrat"/>
              <a:ea typeface="Montserrat"/>
              <a:cs typeface="Montserrat"/>
              <a:sym typeface="Montserrat"/>
            </a:endParaRPr>
          </a:p>
        </p:txBody>
      </p:sp>
      <p:sp>
        <p:nvSpPr>
          <p:cNvPr id="244" name="Google Shape;244;p18"/>
          <p:cNvSpPr txBox="1"/>
          <p:nvPr/>
        </p:nvSpPr>
        <p:spPr>
          <a:xfrm>
            <a:off x="221550" y="3392750"/>
            <a:ext cx="4917000" cy="1198200"/>
          </a:xfrm>
          <a:prstGeom prst="rect">
            <a:avLst/>
          </a:prstGeom>
          <a:noFill/>
          <a:ln>
            <a:noFill/>
          </a:ln>
        </p:spPr>
        <p:txBody>
          <a:bodyPr spcFirstLastPara="1" wrap="square" lIns="0" tIns="0" rIns="0" bIns="0" anchor="t" anchorCtr="0">
            <a:spAutoFit/>
          </a:bodyPr>
          <a:lstStyle/>
          <a:p>
            <a:pPr marL="0" lvl="0" indent="0" algn="l" rtl="0">
              <a:lnSpc>
                <a:spcPct val="115000"/>
              </a:lnSpc>
              <a:spcBef>
                <a:spcPts val="0"/>
              </a:spcBef>
              <a:spcAft>
                <a:spcPts val="0"/>
              </a:spcAft>
              <a:buSzPts val="1400"/>
              <a:buNone/>
            </a:pPr>
            <a:r>
              <a:rPr lang="en" sz="1500" b="1">
                <a:solidFill>
                  <a:srgbClr val="FEFADF"/>
                </a:solidFill>
                <a:latin typeface="Montserrat"/>
                <a:ea typeface="Montserrat"/>
                <a:cs typeface="Montserrat"/>
                <a:sym typeface="Montserrat"/>
              </a:rPr>
              <a:t>Open Science:</a:t>
            </a:r>
            <a:endParaRPr sz="1500" b="1">
              <a:solidFill>
                <a:srgbClr val="FEFADF"/>
              </a:solidFill>
              <a:latin typeface="Montserrat"/>
              <a:ea typeface="Montserrat"/>
              <a:cs typeface="Montserrat"/>
              <a:sym typeface="Montserrat"/>
            </a:endParaRPr>
          </a:p>
          <a:p>
            <a:pPr marL="457200" lvl="0" indent="-298450" algn="l" rtl="0">
              <a:lnSpc>
                <a:spcPct val="115000"/>
              </a:lnSpc>
              <a:spcBef>
                <a:spcPts val="0"/>
              </a:spcBef>
              <a:spcAft>
                <a:spcPts val="0"/>
              </a:spcAft>
              <a:buClr>
                <a:srgbClr val="FEFADF"/>
              </a:buClr>
              <a:buSzPts val="1100"/>
              <a:buFont typeface="Montserrat Light"/>
              <a:buChar char="●"/>
            </a:pPr>
            <a:r>
              <a:rPr lang="en" sz="1100">
                <a:solidFill>
                  <a:srgbClr val="FEFADF"/>
                </a:solidFill>
                <a:latin typeface="Montserrat Light"/>
                <a:ea typeface="Montserrat Light"/>
                <a:cs typeface="Montserrat Light"/>
                <a:sym typeface="Montserrat Light"/>
              </a:rPr>
              <a:t>Accelerates the pace of science</a:t>
            </a:r>
            <a:endParaRPr sz="1100">
              <a:solidFill>
                <a:srgbClr val="FEFADF"/>
              </a:solidFill>
              <a:latin typeface="Montserrat Light"/>
              <a:ea typeface="Montserrat Light"/>
              <a:cs typeface="Montserrat Light"/>
              <a:sym typeface="Montserrat Light"/>
            </a:endParaRPr>
          </a:p>
          <a:p>
            <a:pPr marL="457200" lvl="0" indent="-298450" algn="l" rtl="0">
              <a:lnSpc>
                <a:spcPct val="115000"/>
              </a:lnSpc>
              <a:spcBef>
                <a:spcPts val="0"/>
              </a:spcBef>
              <a:spcAft>
                <a:spcPts val="0"/>
              </a:spcAft>
              <a:buClr>
                <a:srgbClr val="FEFADF"/>
              </a:buClr>
              <a:buSzPts val="1100"/>
              <a:buFont typeface="Montserrat Light"/>
              <a:buChar char="●"/>
            </a:pPr>
            <a:r>
              <a:rPr lang="en" sz="1100">
                <a:solidFill>
                  <a:srgbClr val="FEFADF"/>
                </a:solidFill>
                <a:latin typeface="Montserrat Light"/>
                <a:ea typeface="Montserrat Light"/>
                <a:cs typeface="Montserrat Light"/>
                <a:sym typeface="Montserrat Light"/>
              </a:rPr>
              <a:t>Shares hidden knowledge &amp; expands participation in science</a:t>
            </a:r>
            <a:endParaRPr sz="1100">
              <a:solidFill>
                <a:srgbClr val="FEFADF"/>
              </a:solidFill>
              <a:latin typeface="Montserrat Light"/>
              <a:ea typeface="Montserrat Light"/>
              <a:cs typeface="Montserrat Light"/>
              <a:sym typeface="Montserrat Light"/>
            </a:endParaRPr>
          </a:p>
          <a:p>
            <a:pPr marL="457200" lvl="0" indent="-298450" algn="l" rtl="0">
              <a:lnSpc>
                <a:spcPct val="115000"/>
              </a:lnSpc>
              <a:spcBef>
                <a:spcPts val="0"/>
              </a:spcBef>
              <a:spcAft>
                <a:spcPts val="0"/>
              </a:spcAft>
              <a:buClr>
                <a:srgbClr val="FEFADF"/>
              </a:buClr>
              <a:buSzPts val="1100"/>
              <a:buFont typeface="Montserrat Light"/>
              <a:buChar char="●"/>
            </a:pPr>
            <a:r>
              <a:rPr lang="en" sz="1100">
                <a:solidFill>
                  <a:srgbClr val="FEFADF"/>
                </a:solidFill>
                <a:latin typeface="Montserrat Light"/>
                <a:ea typeface="Montserrat Light"/>
                <a:cs typeface="Montserrat Light"/>
                <a:sym typeface="Montserrat Light"/>
              </a:rPr>
              <a:t>Increases the impact of science</a:t>
            </a:r>
            <a:endParaRPr sz="1100">
              <a:solidFill>
                <a:srgbClr val="FEFADF"/>
              </a:solidFill>
              <a:latin typeface="Montserrat Light"/>
              <a:ea typeface="Montserrat Light"/>
              <a:cs typeface="Montserrat Light"/>
              <a:sym typeface="Montserrat Light"/>
            </a:endParaRPr>
          </a:p>
          <a:p>
            <a:pPr marL="457200" lvl="0" indent="-298450" algn="l" rtl="0">
              <a:lnSpc>
                <a:spcPct val="115000"/>
              </a:lnSpc>
              <a:spcBef>
                <a:spcPts val="0"/>
              </a:spcBef>
              <a:spcAft>
                <a:spcPts val="0"/>
              </a:spcAft>
              <a:buClr>
                <a:srgbClr val="FEFADF"/>
              </a:buClr>
              <a:buSzPts val="1100"/>
              <a:buFont typeface="Montserrat Light"/>
              <a:buChar char="●"/>
            </a:pPr>
            <a:r>
              <a:rPr lang="en" sz="1100">
                <a:solidFill>
                  <a:srgbClr val="FEFADF"/>
                </a:solidFill>
                <a:latin typeface="Montserrat Light"/>
                <a:ea typeface="Montserrat Light"/>
                <a:cs typeface="Montserrat Light"/>
                <a:sym typeface="Montserrat Light"/>
              </a:rPr>
              <a:t>Enables new applications of data and science</a:t>
            </a:r>
            <a:endParaRPr>
              <a:solidFill>
                <a:srgbClr val="FEFADF"/>
              </a:solidFill>
            </a:endParaRPr>
          </a:p>
          <a:p>
            <a:pPr marL="0" marR="0" lvl="0" indent="0" algn="l" rtl="0">
              <a:lnSpc>
                <a:spcPct val="115000"/>
              </a:lnSpc>
              <a:spcBef>
                <a:spcPts val="0"/>
              </a:spcBef>
              <a:spcAft>
                <a:spcPts val="0"/>
              </a:spcAft>
              <a:buClr>
                <a:srgbClr val="000000"/>
              </a:buClr>
              <a:buSzPts val="1000"/>
              <a:buFont typeface="Arial"/>
              <a:buNone/>
            </a:pPr>
            <a:endParaRPr sz="1000" b="0" i="0" u="none" strike="noStrike" cap="none">
              <a:solidFill>
                <a:srgbClr val="FEFADF"/>
              </a:solidFill>
              <a:latin typeface="Montserrat Light"/>
              <a:ea typeface="Montserrat Light"/>
              <a:cs typeface="Montserrat Light"/>
              <a:sym typeface="Montserrat Light"/>
            </a:endParaRPr>
          </a:p>
        </p:txBody>
      </p:sp>
      <p:pic>
        <p:nvPicPr>
          <p:cNvPr id="245" name="Google Shape;245;p18"/>
          <p:cNvPicPr preferRelativeResize="0"/>
          <p:nvPr/>
        </p:nvPicPr>
        <p:blipFill>
          <a:blip r:embed="rId5">
            <a:alphaModFix/>
          </a:blip>
          <a:stretch>
            <a:fillRect/>
          </a:stretch>
        </p:blipFill>
        <p:spPr>
          <a:xfrm>
            <a:off x="-4" y="4999296"/>
            <a:ext cx="412075" cy="1442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19"/>
          <p:cNvSpPr txBox="1">
            <a:spLocks noGrp="1"/>
          </p:cNvSpPr>
          <p:nvPr>
            <p:ph type="title"/>
          </p:nvPr>
        </p:nvSpPr>
        <p:spPr>
          <a:xfrm>
            <a:off x="947275" y="597425"/>
            <a:ext cx="7732500" cy="57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100" b="1" i="1">
                <a:solidFill>
                  <a:srgbClr val="FFE599"/>
                </a:solidFill>
                <a:latin typeface="Helvetica Neue"/>
                <a:ea typeface="Helvetica Neue"/>
                <a:cs typeface="Helvetica Neue"/>
                <a:sym typeface="Helvetica Neue"/>
              </a:rPr>
              <a:t>Open Science: Accessible, Reproducible &amp; Inclusive…  </a:t>
            </a:r>
            <a:endParaRPr sz="2100" b="1" i="1">
              <a:solidFill>
                <a:srgbClr val="FFE599"/>
              </a:solidFill>
              <a:latin typeface="Helvetica Neue"/>
              <a:ea typeface="Helvetica Neue"/>
              <a:cs typeface="Helvetica Neue"/>
              <a:sym typeface="Helvetica Neue"/>
            </a:endParaRPr>
          </a:p>
        </p:txBody>
      </p:sp>
      <p:cxnSp>
        <p:nvCxnSpPr>
          <p:cNvPr id="251" name="Google Shape;251;p19"/>
          <p:cNvCxnSpPr/>
          <p:nvPr/>
        </p:nvCxnSpPr>
        <p:spPr>
          <a:xfrm>
            <a:off x="274320" y="1158240"/>
            <a:ext cx="5194200" cy="2700"/>
          </a:xfrm>
          <a:prstGeom prst="straightConnector1">
            <a:avLst/>
          </a:prstGeom>
          <a:noFill/>
          <a:ln w="28575" cap="flat" cmpd="sng">
            <a:solidFill>
              <a:srgbClr val="FFFFFF"/>
            </a:solidFill>
            <a:prstDash val="solid"/>
            <a:round/>
            <a:headEnd type="none" w="med" len="med"/>
            <a:tailEnd type="none" w="med" len="med"/>
          </a:ln>
        </p:spPr>
      </p:cxnSp>
      <p:pic>
        <p:nvPicPr>
          <p:cNvPr id="252" name="Google Shape;252;p19"/>
          <p:cNvPicPr preferRelativeResize="0"/>
          <p:nvPr/>
        </p:nvPicPr>
        <p:blipFill>
          <a:blip r:embed="rId3">
            <a:alphaModFix/>
          </a:blip>
          <a:stretch>
            <a:fillRect/>
          </a:stretch>
        </p:blipFill>
        <p:spPr>
          <a:xfrm>
            <a:off x="4978300" y="1170150"/>
            <a:ext cx="3854000" cy="3854000"/>
          </a:xfrm>
          <a:prstGeom prst="rect">
            <a:avLst/>
          </a:prstGeom>
          <a:noFill/>
          <a:ln>
            <a:noFill/>
          </a:ln>
        </p:spPr>
      </p:pic>
      <p:pic>
        <p:nvPicPr>
          <p:cNvPr id="253" name="Google Shape;253;p19"/>
          <p:cNvPicPr preferRelativeResize="0"/>
          <p:nvPr/>
        </p:nvPicPr>
        <p:blipFill>
          <a:blip r:embed="rId4">
            <a:alphaModFix/>
          </a:blip>
          <a:stretch>
            <a:fillRect/>
          </a:stretch>
        </p:blipFill>
        <p:spPr>
          <a:xfrm>
            <a:off x="-4" y="4999296"/>
            <a:ext cx="412075" cy="144200"/>
          </a:xfrm>
          <a:prstGeom prst="rect">
            <a:avLst/>
          </a:prstGeom>
          <a:noFill/>
          <a:ln>
            <a:noFill/>
          </a:ln>
        </p:spPr>
      </p:pic>
      <p:sp>
        <p:nvSpPr>
          <p:cNvPr id="254" name="Google Shape;254;p19"/>
          <p:cNvSpPr txBox="1">
            <a:spLocks noGrp="1"/>
          </p:cNvSpPr>
          <p:nvPr>
            <p:ph type="body" idx="1"/>
          </p:nvPr>
        </p:nvSpPr>
        <p:spPr>
          <a:xfrm>
            <a:off x="311700" y="1223275"/>
            <a:ext cx="2000100" cy="33453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sz="1616" b="1">
                <a:solidFill>
                  <a:srgbClr val="FFF2CC"/>
                </a:solidFill>
              </a:rPr>
              <a:t>Creates Research That Is:</a:t>
            </a:r>
            <a:endParaRPr sz="1616" b="1">
              <a:solidFill>
                <a:srgbClr val="FFF2CC"/>
              </a:solidFill>
              <a:latin typeface="Montserrat"/>
              <a:ea typeface="Montserrat"/>
              <a:cs typeface="Montserrat"/>
              <a:sym typeface="Montserrat"/>
            </a:endParaRPr>
          </a:p>
          <a:p>
            <a:pPr marL="0" lvl="0" indent="0" algn="l" rtl="0">
              <a:lnSpc>
                <a:spcPct val="100000"/>
              </a:lnSpc>
              <a:spcBef>
                <a:spcPts val="1200"/>
              </a:spcBef>
              <a:spcAft>
                <a:spcPts val="0"/>
              </a:spcAft>
              <a:buNone/>
            </a:pPr>
            <a:r>
              <a:rPr lang="en" sz="1250">
                <a:solidFill>
                  <a:srgbClr val="FFF2CC"/>
                </a:solidFill>
              </a:rPr>
              <a:t>Cited more </a:t>
            </a:r>
            <a:endParaRPr sz="1250">
              <a:solidFill>
                <a:srgbClr val="FFF2CC"/>
              </a:solidFill>
            </a:endParaRPr>
          </a:p>
          <a:p>
            <a:pPr marL="0" lvl="0" indent="0" algn="l" rtl="0">
              <a:lnSpc>
                <a:spcPct val="100000"/>
              </a:lnSpc>
              <a:spcBef>
                <a:spcPts val="1200"/>
              </a:spcBef>
              <a:spcAft>
                <a:spcPts val="0"/>
              </a:spcAft>
              <a:buNone/>
            </a:pPr>
            <a:r>
              <a:rPr lang="en" sz="1250">
                <a:solidFill>
                  <a:srgbClr val="FFF2CC"/>
                </a:solidFill>
              </a:rPr>
              <a:t>Creates a bigger impact</a:t>
            </a:r>
            <a:endParaRPr sz="1250">
              <a:solidFill>
                <a:srgbClr val="FFF2CC"/>
              </a:solidFill>
            </a:endParaRPr>
          </a:p>
          <a:p>
            <a:pPr marL="0" lvl="0" indent="0" algn="l" rtl="0">
              <a:lnSpc>
                <a:spcPct val="100000"/>
              </a:lnSpc>
              <a:spcBef>
                <a:spcPts val="1200"/>
              </a:spcBef>
              <a:spcAft>
                <a:spcPts val="0"/>
              </a:spcAft>
              <a:buNone/>
            </a:pPr>
            <a:r>
              <a:rPr lang="en" sz="1250">
                <a:solidFill>
                  <a:srgbClr val="FFF2CC"/>
                </a:solidFill>
              </a:rPr>
              <a:t>I</a:t>
            </a:r>
            <a:r>
              <a:rPr lang="en" sz="1250">
                <a:solidFill>
                  <a:srgbClr val="FFF2CC"/>
                </a:solidFill>
                <a:latin typeface="Montserrat"/>
                <a:ea typeface="Montserrat"/>
                <a:cs typeface="Montserrat"/>
                <a:sym typeface="Montserrat"/>
              </a:rPr>
              <a:t>ncreases </a:t>
            </a:r>
            <a:r>
              <a:rPr lang="en" sz="1250">
                <a:solidFill>
                  <a:srgbClr val="FFF2CC"/>
                </a:solidFill>
              </a:rPr>
              <a:t>transparency</a:t>
            </a:r>
            <a:r>
              <a:rPr lang="en" sz="1250">
                <a:solidFill>
                  <a:srgbClr val="FFF2CC"/>
                </a:solidFill>
                <a:latin typeface="Montserrat"/>
                <a:ea typeface="Montserrat"/>
                <a:cs typeface="Montserrat"/>
                <a:sym typeface="Montserrat"/>
              </a:rPr>
              <a:t> </a:t>
            </a:r>
            <a:endParaRPr sz="1250">
              <a:solidFill>
                <a:srgbClr val="FFF2CC"/>
              </a:solidFill>
              <a:latin typeface="Montserrat"/>
              <a:ea typeface="Montserrat"/>
              <a:cs typeface="Montserrat"/>
              <a:sym typeface="Montserrat"/>
            </a:endParaRPr>
          </a:p>
          <a:p>
            <a:pPr marL="0" lvl="0" indent="0" algn="l" rtl="0">
              <a:lnSpc>
                <a:spcPct val="100000"/>
              </a:lnSpc>
              <a:spcBef>
                <a:spcPts val="1000"/>
              </a:spcBef>
              <a:spcAft>
                <a:spcPts val="0"/>
              </a:spcAft>
              <a:buNone/>
            </a:pPr>
            <a:r>
              <a:rPr lang="en" sz="1250">
                <a:solidFill>
                  <a:srgbClr val="FFF2CC"/>
                </a:solidFill>
              </a:rPr>
              <a:t>Generates more scholarly collaborations</a:t>
            </a:r>
            <a:endParaRPr sz="1250">
              <a:solidFill>
                <a:srgbClr val="FFF2CC"/>
              </a:solidFill>
            </a:endParaRPr>
          </a:p>
          <a:p>
            <a:pPr marL="0" lvl="0" indent="0" algn="l" rtl="0">
              <a:lnSpc>
                <a:spcPct val="100000"/>
              </a:lnSpc>
              <a:spcBef>
                <a:spcPts val="1000"/>
              </a:spcBef>
              <a:spcAft>
                <a:spcPts val="1000"/>
              </a:spcAft>
              <a:buNone/>
            </a:pPr>
            <a:endParaRPr sz="1250">
              <a:solidFill>
                <a:srgbClr val="FFF2CC"/>
              </a:solidFill>
            </a:endParaRPr>
          </a:p>
        </p:txBody>
      </p:sp>
      <p:sp>
        <p:nvSpPr>
          <p:cNvPr id="255" name="Google Shape;255;p19"/>
          <p:cNvSpPr txBox="1">
            <a:spLocks noGrp="1"/>
          </p:cNvSpPr>
          <p:nvPr>
            <p:ph type="body" idx="1"/>
          </p:nvPr>
        </p:nvSpPr>
        <p:spPr>
          <a:xfrm>
            <a:off x="2645000" y="1223269"/>
            <a:ext cx="2000100" cy="33453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sz="1600" b="1">
                <a:solidFill>
                  <a:srgbClr val="FFF2CC"/>
                </a:solidFill>
              </a:rPr>
              <a:t>Inclusive Science means More:</a:t>
            </a:r>
            <a:endParaRPr sz="1600" b="1">
              <a:solidFill>
                <a:srgbClr val="FFF2CC"/>
              </a:solidFill>
              <a:latin typeface="Montserrat"/>
              <a:ea typeface="Montserrat"/>
              <a:cs typeface="Montserrat"/>
              <a:sym typeface="Montserrat"/>
            </a:endParaRPr>
          </a:p>
          <a:p>
            <a:pPr marL="0" lvl="0" indent="0" algn="l" rtl="0">
              <a:spcBef>
                <a:spcPts val="1200"/>
              </a:spcBef>
              <a:spcAft>
                <a:spcPts val="0"/>
              </a:spcAft>
              <a:buNone/>
            </a:pPr>
            <a:r>
              <a:rPr lang="en" sz="1250">
                <a:solidFill>
                  <a:srgbClr val="FFF2CC"/>
                </a:solidFill>
              </a:rPr>
              <a:t>Collaborative projects</a:t>
            </a:r>
            <a:endParaRPr sz="1250">
              <a:solidFill>
                <a:srgbClr val="FFF2CC"/>
              </a:solidFill>
            </a:endParaRPr>
          </a:p>
          <a:p>
            <a:pPr marL="0" lvl="0" indent="0" algn="l" rtl="0">
              <a:spcBef>
                <a:spcPts val="1200"/>
              </a:spcBef>
              <a:spcAft>
                <a:spcPts val="0"/>
              </a:spcAft>
              <a:buNone/>
            </a:pPr>
            <a:r>
              <a:rPr lang="en" sz="1250">
                <a:solidFill>
                  <a:srgbClr val="FFF2CC"/>
                </a:solidFill>
              </a:rPr>
              <a:t>Access to ‘hidden knowledge’</a:t>
            </a:r>
            <a:endParaRPr sz="1250">
              <a:solidFill>
                <a:srgbClr val="FFF2CC"/>
              </a:solidFill>
            </a:endParaRPr>
          </a:p>
          <a:p>
            <a:pPr marL="0" lvl="0" indent="0" algn="l" rtl="0">
              <a:spcBef>
                <a:spcPts val="1200"/>
              </a:spcBef>
              <a:spcAft>
                <a:spcPts val="0"/>
              </a:spcAft>
              <a:buNone/>
            </a:pPr>
            <a:r>
              <a:rPr lang="en" sz="1250">
                <a:solidFill>
                  <a:srgbClr val="FFF2CC"/>
                </a:solidFill>
              </a:rPr>
              <a:t>Equitable Systems</a:t>
            </a:r>
            <a:endParaRPr sz="1250">
              <a:solidFill>
                <a:srgbClr val="FFF2CC"/>
              </a:solidFill>
            </a:endParaRPr>
          </a:p>
          <a:p>
            <a:pPr marL="0" lvl="0" indent="0" algn="l" rtl="0">
              <a:spcBef>
                <a:spcPts val="1200"/>
              </a:spcBef>
              <a:spcAft>
                <a:spcPts val="1200"/>
              </a:spcAft>
              <a:buNone/>
            </a:pPr>
            <a:r>
              <a:rPr lang="en" sz="1250">
                <a:solidFill>
                  <a:srgbClr val="FFF2CC"/>
                </a:solidFill>
              </a:rPr>
              <a:t>Participation</a:t>
            </a:r>
            <a:endParaRPr>
              <a:solidFill>
                <a:srgbClr val="FFF2CC"/>
              </a:solidFill>
              <a:latin typeface="Montserrat"/>
              <a:ea typeface="Montserrat"/>
              <a:cs typeface="Montserrat"/>
              <a:sym typeface="Montserrat"/>
            </a:endParaRPr>
          </a:p>
        </p:txBody>
      </p:sp>
      <p:pic>
        <p:nvPicPr>
          <p:cNvPr id="256" name="Google Shape;256;p19"/>
          <p:cNvPicPr preferRelativeResize="0"/>
          <p:nvPr/>
        </p:nvPicPr>
        <p:blipFill>
          <a:blip r:embed="rId5">
            <a:alphaModFix/>
          </a:blip>
          <a:stretch>
            <a:fillRect/>
          </a:stretch>
        </p:blipFill>
        <p:spPr>
          <a:xfrm>
            <a:off x="253500" y="399024"/>
            <a:ext cx="818100" cy="6844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pic>
        <p:nvPicPr>
          <p:cNvPr id="262" name="Google Shape;262;p20"/>
          <p:cNvPicPr preferRelativeResize="0"/>
          <p:nvPr/>
        </p:nvPicPr>
        <p:blipFill>
          <a:blip r:embed="rId3">
            <a:alphaModFix/>
          </a:blip>
          <a:stretch>
            <a:fillRect/>
          </a:stretch>
        </p:blipFill>
        <p:spPr>
          <a:xfrm>
            <a:off x="5286" y="4987720"/>
            <a:ext cx="412075" cy="144200"/>
          </a:xfrm>
          <a:prstGeom prst="rect">
            <a:avLst/>
          </a:prstGeom>
          <a:noFill/>
          <a:ln>
            <a:noFill/>
          </a:ln>
        </p:spPr>
      </p:pic>
      <p:sp>
        <p:nvSpPr>
          <p:cNvPr id="263" name="Google Shape;263;p20"/>
          <p:cNvSpPr txBox="1">
            <a:spLocks noGrp="1"/>
          </p:cNvSpPr>
          <p:nvPr>
            <p:ph type="sldNum" idx="12"/>
          </p:nvPr>
        </p:nvSpPr>
        <p:spPr>
          <a:xfrm>
            <a:off x="7716075" y="4905792"/>
            <a:ext cx="522300" cy="273900"/>
          </a:xfrm>
          <a:prstGeom prst="rect">
            <a:avLst/>
          </a:prstGeom>
          <a:noFill/>
          <a:ln>
            <a:noFill/>
          </a:ln>
        </p:spPr>
        <p:txBody>
          <a:bodyPr spcFirstLastPara="1" wrap="square" lIns="68575" tIns="34275" rIns="68575" bIns="34275" anchor="ctr" anchorCtr="0">
            <a:noAutofit/>
          </a:bodyPr>
          <a:lstStyle/>
          <a:p>
            <a:pPr marL="0" lvl="0" indent="0" algn="r" rtl="0">
              <a:spcBef>
                <a:spcPts val="0"/>
              </a:spcBef>
              <a:spcAft>
                <a:spcPts val="0"/>
              </a:spcAft>
              <a:buNone/>
            </a:pPr>
            <a:fld id="{00000000-1234-1234-1234-123412341234}" type="slidenum">
              <a:rPr lang="en"/>
              <a:t>5</a:t>
            </a:fld>
            <a:endParaRPr/>
          </a:p>
        </p:txBody>
      </p:sp>
      <p:sp>
        <p:nvSpPr>
          <p:cNvPr id="264" name="Google Shape;264;p20"/>
          <p:cNvSpPr txBox="1">
            <a:spLocks noGrp="1"/>
          </p:cNvSpPr>
          <p:nvPr>
            <p:ph type="title"/>
          </p:nvPr>
        </p:nvSpPr>
        <p:spPr>
          <a:xfrm>
            <a:off x="311700" y="521225"/>
            <a:ext cx="7485900" cy="57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2400"/>
              <a:buFont typeface="Arial"/>
              <a:buNone/>
            </a:pPr>
            <a:r>
              <a:rPr lang="en" sz="3088" b="1">
                <a:latin typeface="Montserrat"/>
                <a:ea typeface="Montserrat"/>
                <a:cs typeface="Montserrat"/>
                <a:sym typeface="Montserrat"/>
              </a:rPr>
              <a:t>NASA’s Open-Source Approach</a:t>
            </a:r>
            <a:endParaRPr sz="2600">
              <a:solidFill>
                <a:srgbClr val="000000"/>
              </a:solidFill>
              <a:latin typeface="Helvetica Neue"/>
              <a:ea typeface="Helvetica Neue"/>
              <a:cs typeface="Helvetica Neue"/>
              <a:sym typeface="Helvetica Neue"/>
            </a:endParaRPr>
          </a:p>
        </p:txBody>
      </p:sp>
      <p:sp>
        <p:nvSpPr>
          <p:cNvPr id="265" name="Google Shape;265;p20"/>
          <p:cNvSpPr txBox="1"/>
          <p:nvPr/>
        </p:nvSpPr>
        <p:spPr>
          <a:xfrm>
            <a:off x="1158750" y="1184800"/>
            <a:ext cx="6790500" cy="8796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en" sz="2100" b="1">
                <a:solidFill>
                  <a:srgbClr val="FEFADF"/>
                </a:solidFill>
                <a:latin typeface="Montserrat"/>
                <a:ea typeface="Montserrat"/>
                <a:cs typeface="Montserrat"/>
                <a:sym typeface="Montserrat"/>
              </a:rPr>
              <a:t>Transparent, accessible, inclusive, reproducible </a:t>
            </a:r>
            <a:r>
              <a:rPr lang="en" sz="2100" b="1" i="1">
                <a:solidFill>
                  <a:srgbClr val="FFE599"/>
                </a:solidFill>
                <a:latin typeface="Montserrat"/>
                <a:ea typeface="Montserrat"/>
                <a:cs typeface="Montserrat"/>
                <a:sym typeface="Montserrat"/>
              </a:rPr>
              <a:t>from the beginning</a:t>
            </a:r>
            <a:endParaRPr sz="1600">
              <a:latin typeface="Montserrat"/>
              <a:ea typeface="Montserrat"/>
              <a:cs typeface="Montserrat"/>
              <a:sym typeface="Montserrat"/>
            </a:endParaRPr>
          </a:p>
        </p:txBody>
      </p:sp>
      <p:pic>
        <p:nvPicPr>
          <p:cNvPr id="266" name="Google Shape;266;p20" descr="Door Open with solid fill"/>
          <p:cNvPicPr preferRelativeResize="0"/>
          <p:nvPr/>
        </p:nvPicPr>
        <p:blipFill rotWithShape="1">
          <a:blip r:embed="rId4">
            <a:alphaModFix/>
          </a:blip>
          <a:srcRect/>
          <a:stretch/>
        </p:blipFill>
        <p:spPr>
          <a:xfrm>
            <a:off x="7529889" y="2139372"/>
            <a:ext cx="1296262" cy="1355021"/>
          </a:xfrm>
          <a:prstGeom prst="rect">
            <a:avLst/>
          </a:prstGeom>
          <a:noFill/>
          <a:ln>
            <a:noFill/>
          </a:ln>
        </p:spPr>
      </p:pic>
      <p:pic>
        <p:nvPicPr>
          <p:cNvPr id="267" name="Google Shape;267;p20" descr="Window with solid fill"/>
          <p:cNvPicPr preferRelativeResize="0"/>
          <p:nvPr/>
        </p:nvPicPr>
        <p:blipFill rotWithShape="1">
          <a:blip r:embed="rId5">
            <a:alphaModFix/>
          </a:blip>
          <a:srcRect/>
          <a:stretch/>
        </p:blipFill>
        <p:spPr>
          <a:xfrm>
            <a:off x="453273" y="2140850"/>
            <a:ext cx="1008993" cy="1312510"/>
          </a:xfrm>
          <a:prstGeom prst="rect">
            <a:avLst/>
          </a:prstGeom>
          <a:noFill/>
          <a:ln>
            <a:noFill/>
          </a:ln>
        </p:spPr>
      </p:pic>
      <p:sp>
        <p:nvSpPr>
          <p:cNvPr id="268" name="Google Shape;268;p20"/>
          <p:cNvSpPr txBox="1"/>
          <p:nvPr/>
        </p:nvSpPr>
        <p:spPr>
          <a:xfrm>
            <a:off x="1507200" y="3643075"/>
            <a:ext cx="2789700" cy="1177500"/>
          </a:xfrm>
          <a:prstGeom prst="rect">
            <a:avLst/>
          </a:prstGeom>
          <a:noFill/>
          <a:ln>
            <a:noFill/>
          </a:ln>
        </p:spPr>
        <p:txBody>
          <a:bodyPr spcFirstLastPara="1" wrap="square" lIns="68575" tIns="34275" rIns="68575" bIns="34275" anchor="t" anchorCtr="0">
            <a:spAutoFit/>
          </a:bodyPr>
          <a:lstStyle/>
          <a:p>
            <a:pPr marL="0" marR="0" lvl="0" indent="0" algn="l" rtl="0">
              <a:lnSpc>
                <a:spcPct val="120000"/>
              </a:lnSpc>
              <a:spcBef>
                <a:spcPts val="0"/>
              </a:spcBef>
              <a:spcAft>
                <a:spcPts val="0"/>
              </a:spcAft>
              <a:buClr>
                <a:srgbClr val="000000"/>
              </a:buClr>
              <a:buSzPts val="1400"/>
              <a:buFont typeface="Arial"/>
              <a:buNone/>
            </a:pPr>
            <a:r>
              <a:rPr lang="en" sz="1400" b="1" i="0" u="none" strike="noStrike" cap="none">
                <a:solidFill>
                  <a:srgbClr val="F9CB9C"/>
                </a:solidFill>
                <a:latin typeface="Open Sans"/>
                <a:ea typeface="Open Sans"/>
                <a:cs typeface="Open Sans"/>
                <a:sym typeface="Open Sans"/>
              </a:rPr>
              <a:t>OPEN (INCLUSIVE) SCIENCE</a:t>
            </a:r>
            <a:endParaRPr sz="1100" b="1" i="0" u="none" strike="noStrike" cap="none">
              <a:solidFill>
                <a:srgbClr val="F9CB9C"/>
              </a:solidFill>
            </a:endParaRPr>
          </a:p>
          <a:p>
            <a:pPr marL="0" marR="0" lvl="0" indent="0" algn="l" rtl="0">
              <a:lnSpc>
                <a:spcPct val="120000"/>
              </a:lnSpc>
              <a:spcBef>
                <a:spcPts val="0"/>
              </a:spcBef>
              <a:spcAft>
                <a:spcPts val="0"/>
              </a:spcAft>
              <a:buClr>
                <a:srgbClr val="000000"/>
              </a:buClr>
              <a:buSzPts val="1400"/>
              <a:buFont typeface="Arial"/>
              <a:buNone/>
            </a:pPr>
            <a:r>
              <a:rPr lang="en" sz="1200" b="0" i="0" u="none" strike="noStrike" cap="none">
                <a:solidFill>
                  <a:srgbClr val="FAF7E1"/>
                </a:solidFill>
                <a:latin typeface="Open Sans"/>
                <a:ea typeface="Open Sans"/>
                <a:cs typeface="Open Sans"/>
                <a:sym typeface="Open Sans"/>
              </a:rPr>
              <a:t>process and participants should welcome participation by and collaboration with diverse people and organizations</a:t>
            </a:r>
            <a:endParaRPr sz="900" b="0" i="0" u="none" strike="noStrike" cap="none">
              <a:solidFill>
                <a:srgbClr val="FAF7E1"/>
              </a:solidFill>
              <a:latin typeface="Arial"/>
              <a:ea typeface="Arial"/>
              <a:cs typeface="Arial"/>
              <a:sym typeface="Arial"/>
            </a:endParaRPr>
          </a:p>
        </p:txBody>
      </p:sp>
      <p:sp>
        <p:nvSpPr>
          <p:cNvPr id="269" name="Google Shape;269;p20"/>
          <p:cNvSpPr txBox="1"/>
          <p:nvPr/>
        </p:nvSpPr>
        <p:spPr>
          <a:xfrm>
            <a:off x="1507193" y="2206372"/>
            <a:ext cx="3064800" cy="955800"/>
          </a:xfrm>
          <a:prstGeom prst="rect">
            <a:avLst/>
          </a:prstGeom>
          <a:noFill/>
          <a:ln>
            <a:noFill/>
          </a:ln>
        </p:spPr>
        <p:txBody>
          <a:bodyPr spcFirstLastPara="1" wrap="square" lIns="68575" tIns="34275" rIns="68575" bIns="34275" anchor="t" anchorCtr="0">
            <a:spAutoFit/>
          </a:bodyPr>
          <a:lstStyle/>
          <a:p>
            <a:pPr marL="0" marR="0" lvl="0" indent="0" algn="l" rtl="0">
              <a:lnSpc>
                <a:spcPct val="120000"/>
              </a:lnSpc>
              <a:spcBef>
                <a:spcPts val="0"/>
              </a:spcBef>
              <a:spcAft>
                <a:spcPts val="0"/>
              </a:spcAft>
              <a:buClr>
                <a:srgbClr val="000000"/>
              </a:buClr>
              <a:buSzPts val="1400"/>
              <a:buFont typeface="Arial"/>
              <a:buNone/>
            </a:pPr>
            <a:r>
              <a:rPr lang="en" sz="1400" b="1" i="0" u="none" strike="noStrike" cap="none">
                <a:solidFill>
                  <a:srgbClr val="F9CB9C"/>
                </a:solidFill>
                <a:latin typeface="Open Sans"/>
                <a:ea typeface="Open Sans"/>
                <a:cs typeface="Open Sans"/>
                <a:sym typeface="Open Sans"/>
              </a:rPr>
              <a:t>OPEN (TRANSPARENT) SCIENCE</a:t>
            </a:r>
            <a:endParaRPr sz="1100" b="1" i="0" u="none" strike="noStrike" cap="none">
              <a:solidFill>
                <a:srgbClr val="F9CB9C"/>
              </a:solidFill>
            </a:endParaRPr>
          </a:p>
          <a:p>
            <a:pPr marL="0" marR="0" lvl="0" indent="0" algn="l" rtl="0">
              <a:lnSpc>
                <a:spcPct val="120000"/>
              </a:lnSpc>
              <a:spcBef>
                <a:spcPts val="0"/>
              </a:spcBef>
              <a:spcAft>
                <a:spcPts val="0"/>
              </a:spcAft>
              <a:buClr>
                <a:srgbClr val="000000"/>
              </a:buClr>
              <a:buSzPts val="1400"/>
              <a:buFont typeface="Open Sans"/>
              <a:buNone/>
            </a:pPr>
            <a:r>
              <a:rPr lang="en" sz="1200" b="0" i="0" u="none" strike="noStrike" cap="none">
                <a:solidFill>
                  <a:srgbClr val="FAF7E1"/>
                </a:solidFill>
                <a:latin typeface="Open Sans"/>
                <a:ea typeface="Open Sans"/>
                <a:cs typeface="Open Sans"/>
                <a:sym typeface="Open Sans"/>
              </a:rPr>
              <a:t>scientific process and results should be visible, accessible, and understandable</a:t>
            </a:r>
            <a:endParaRPr sz="900" b="0" i="0" u="none" strike="noStrike" cap="none">
              <a:solidFill>
                <a:srgbClr val="FAF7E1"/>
              </a:solidFill>
              <a:latin typeface="Arial"/>
              <a:ea typeface="Arial"/>
              <a:cs typeface="Arial"/>
              <a:sym typeface="Arial"/>
            </a:endParaRPr>
          </a:p>
        </p:txBody>
      </p:sp>
      <p:sp>
        <p:nvSpPr>
          <p:cNvPr id="270" name="Google Shape;270;p20"/>
          <p:cNvSpPr txBox="1"/>
          <p:nvPr/>
        </p:nvSpPr>
        <p:spPr>
          <a:xfrm>
            <a:off x="4962725" y="2220478"/>
            <a:ext cx="2674200" cy="926700"/>
          </a:xfrm>
          <a:prstGeom prst="rect">
            <a:avLst/>
          </a:prstGeom>
          <a:noFill/>
          <a:ln>
            <a:noFill/>
          </a:ln>
        </p:spPr>
        <p:txBody>
          <a:bodyPr spcFirstLastPara="1" wrap="square" lIns="68575" tIns="34275" rIns="68575" bIns="34275" anchor="t" anchorCtr="0">
            <a:spAutoFit/>
          </a:bodyPr>
          <a:lstStyle/>
          <a:p>
            <a:pPr marL="0" marR="0" lvl="0" indent="0" algn="r" rtl="0">
              <a:lnSpc>
                <a:spcPct val="115000"/>
              </a:lnSpc>
              <a:spcBef>
                <a:spcPts val="0"/>
              </a:spcBef>
              <a:spcAft>
                <a:spcPts val="0"/>
              </a:spcAft>
              <a:buClr>
                <a:srgbClr val="000000"/>
              </a:buClr>
              <a:buSzPts val="1400"/>
              <a:buFont typeface="Arial"/>
              <a:buNone/>
            </a:pPr>
            <a:r>
              <a:rPr lang="en" sz="1400" b="1" i="0" u="none" strike="noStrike" cap="none">
                <a:solidFill>
                  <a:srgbClr val="F9CB9C"/>
                </a:solidFill>
                <a:latin typeface="Open Sans"/>
                <a:ea typeface="Open Sans"/>
                <a:cs typeface="Open Sans"/>
                <a:sym typeface="Open Sans"/>
              </a:rPr>
              <a:t>OPEN (ACCESSIBLE) SCIENCE</a:t>
            </a:r>
            <a:endParaRPr sz="1100" b="1" i="0" u="none" strike="noStrike" cap="none">
              <a:solidFill>
                <a:srgbClr val="F9CB9C"/>
              </a:solidFill>
            </a:endParaRPr>
          </a:p>
          <a:p>
            <a:pPr marL="0" marR="0" lvl="0" indent="0" algn="r" rtl="0">
              <a:lnSpc>
                <a:spcPct val="115000"/>
              </a:lnSpc>
              <a:spcBef>
                <a:spcPts val="0"/>
              </a:spcBef>
              <a:spcAft>
                <a:spcPts val="0"/>
              </a:spcAft>
              <a:buClr>
                <a:srgbClr val="000000"/>
              </a:buClr>
              <a:buSzPts val="1400"/>
              <a:buFont typeface="Arial"/>
              <a:buNone/>
            </a:pPr>
            <a:r>
              <a:rPr lang="en" sz="1200" b="0" i="0" u="none" strike="noStrike" cap="none">
                <a:solidFill>
                  <a:srgbClr val="FAF7E1"/>
                </a:solidFill>
                <a:latin typeface="Open Sans"/>
                <a:ea typeface="Open Sans"/>
                <a:cs typeface="Open Sans"/>
                <a:sym typeface="Open Sans"/>
              </a:rPr>
              <a:t>data, tools, software, documentation, and publications should be accessible to all (FAIR) </a:t>
            </a:r>
            <a:endParaRPr sz="1200" b="0" i="0" u="none" strike="noStrike" cap="none">
              <a:solidFill>
                <a:srgbClr val="FAF7E1"/>
              </a:solidFill>
              <a:latin typeface="Open Sans"/>
              <a:ea typeface="Open Sans"/>
              <a:cs typeface="Open Sans"/>
              <a:sym typeface="Open Sans"/>
            </a:endParaRPr>
          </a:p>
        </p:txBody>
      </p:sp>
      <p:sp>
        <p:nvSpPr>
          <p:cNvPr id="271" name="Google Shape;271;p20"/>
          <p:cNvSpPr txBox="1"/>
          <p:nvPr/>
        </p:nvSpPr>
        <p:spPr>
          <a:xfrm>
            <a:off x="4692425" y="3641565"/>
            <a:ext cx="2944200" cy="926700"/>
          </a:xfrm>
          <a:prstGeom prst="rect">
            <a:avLst/>
          </a:prstGeom>
          <a:noFill/>
          <a:ln>
            <a:noFill/>
          </a:ln>
        </p:spPr>
        <p:txBody>
          <a:bodyPr spcFirstLastPara="1" wrap="square" lIns="68575" tIns="34275" rIns="68575" bIns="34275" anchor="t" anchorCtr="0">
            <a:spAutoFit/>
          </a:bodyPr>
          <a:lstStyle/>
          <a:p>
            <a:pPr marL="0" marR="0" lvl="0" indent="0" algn="r" rtl="0">
              <a:lnSpc>
                <a:spcPct val="115000"/>
              </a:lnSpc>
              <a:spcBef>
                <a:spcPts val="0"/>
              </a:spcBef>
              <a:spcAft>
                <a:spcPts val="0"/>
              </a:spcAft>
              <a:buClr>
                <a:srgbClr val="000000"/>
              </a:buClr>
              <a:buSzPts val="1400"/>
              <a:buFont typeface="Arial"/>
              <a:buNone/>
            </a:pPr>
            <a:r>
              <a:rPr lang="en" sz="1400" b="1" i="0" u="none" strike="noStrike" cap="none">
                <a:solidFill>
                  <a:srgbClr val="F9CB9C"/>
                </a:solidFill>
                <a:latin typeface="Open Sans"/>
                <a:ea typeface="Open Sans"/>
                <a:cs typeface="Open Sans"/>
                <a:sym typeface="Open Sans"/>
              </a:rPr>
              <a:t>OPEN (REPRODUCIBLE) SCIENCE</a:t>
            </a:r>
            <a:endParaRPr sz="1100" b="1" i="0" u="none" strike="noStrike" cap="none">
              <a:solidFill>
                <a:srgbClr val="F9CB9C"/>
              </a:solidFill>
            </a:endParaRPr>
          </a:p>
          <a:p>
            <a:pPr marL="0" marR="0" lvl="0" indent="0" algn="r" rtl="0">
              <a:lnSpc>
                <a:spcPct val="115000"/>
              </a:lnSpc>
              <a:spcBef>
                <a:spcPts val="0"/>
              </a:spcBef>
              <a:spcAft>
                <a:spcPts val="0"/>
              </a:spcAft>
              <a:buClr>
                <a:srgbClr val="000000"/>
              </a:buClr>
              <a:buSzPts val="1400"/>
              <a:buFont typeface="Arial"/>
              <a:buNone/>
            </a:pPr>
            <a:r>
              <a:rPr lang="en" sz="1200" b="0" i="0" u="none" strike="noStrike" cap="none">
                <a:solidFill>
                  <a:srgbClr val="FAF7E1"/>
                </a:solidFill>
                <a:latin typeface="Open Sans"/>
                <a:ea typeface="Open Sans"/>
                <a:cs typeface="Open Sans"/>
                <a:sym typeface="Open Sans"/>
              </a:rPr>
              <a:t>scientific process and results should be open such that they are reproducible by members of the community</a:t>
            </a:r>
            <a:endParaRPr sz="1200" b="0" i="0" u="none" strike="noStrike" cap="none">
              <a:solidFill>
                <a:srgbClr val="FAF7E1"/>
              </a:solidFill>
              <a:latin typeface="Open Sans"/>
              <a:ea typeface="Open Sans"/>
              <a:cs typeface="Open Sans"/>
              <a:sym typeface="Open Sans"/>
            </a:endParaRPr>
          </a:p>
        </p:txBody>
      </p:sp>
      <p:pic>
        <p:nvPicPr>
          <p:cNvPr id="272" name="Google Shape;272;p20" descr="Cheers with solid fill"/>
          <p:cNvPicPr preferRelativeResize="0"/>
          <p:nvPr/>
        </p:nvPicPr>
        <p:blipFill rotWithShape="1">
          <a:blip r:embed="rId6">
            <a:alphaModFix/>
          </a:blip>
          <a:srcRect/>
          <a:stretch/>
        </p:blipFill>
        <p:spPr>
          <a:xfrm>
            <a:off x="432845" y="3703597"/>
            <a:ext cx="1065658" cy="1065658"/>
          </a:xfrm>
          <a:prstGeom prst="rect">
            <a:avLst/>
          </a:prstGeom>
          <a:noFill/>
          <a:ln>
            <a:noFill/>
          </a:ln>
        </p:spPr>
      </p:pic>
      <p:pic>
        <p:nvPicPr>
          <p:cNvPr id="273" name="Google Shape;273;p20" descr="Circles with arrows with solid fill"/>
          <p:cNvPicPr preferRelativeResize="0"/>
          <p:nvPr/>
        </p:nvPicPr>
        <p:blipFill rotWithShape="1">
          <a:blip r:embed="rId7">
            <a:alphaModFix/>
          </a:blip>
          <a:srcRect/>
          <a:stretch/>
        </p:blipFill>
        <p:spPr>
          <a:xfrm>
            <a:off x="7500510" y="3512225"/>
            <a:ext cx="1355021" cy="1355021"/>
          </a:xfrm>
          <a:prstGeom prst="rect">
            <a:avLst/>
          </a:prstGeom>
          <a:noFill/>
          <a:ln>
            <a:noFill/>
          </a:ln>
        </p:spPr>
      </p:pic>
      <p:cxnSp>
        <p:nvCxnSpPr>
          <p:cNvPr id="274" name="Google Shape;274;p20"/>
          <p:cNvCxnSpPr/>
          <p:nvPr/>
        </p:nvCxnSpPr>
        <p:spPr>
          <a:xfrm>
            <a:off x="274320" y="1108411"/>
            <a:ext cx="7872600" cy="4500"/>
          </a:xfrm>
          <a:prstGeom prst="straightConnector1">
            <a:avLst/>
          </a:prstGeom>
          <a:noFill/>
          <a:ln w="28575" cap="flat" cmpd="sng">
            <a:solidFill>
              <a:srgbClr val="FFFFFF"/>
            </a:solidFill>
            <a:prstDash val="solid"/>
            <a:round/>
            <a:headEnd type="none" w="med" len="med"/>
            <a:tailEnd type="none" w="med" len="med"/>
          </a:ln>
        </p:spPr>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cxnSp>
        <p:nvCxnSpPr>
          <p:cNvPr id="279" name="Google Shape;279;p21"/>
          <p:cNvCxnSpPr/>
          <p:nvPr/>
        </p:nvCxnSpPr>
        <p:spPr>
          <a:xfrm>
            <a:off x="6460205" y="2096589"/>
            <a:ext cx="365700" cy="3900"/>
          </a:xfrm>
          <a:prstGeom prst="straightConnector1">
            <a:avLst/>
          </a:prstGeom>
          <a:noFill/>
          <a:ln w="19050" cap="flat" cmpd="sng">
            <a:solidFill>
              <a:srgbClr val="FEFADF"/>
            </a:solidFill>
            <a:prstDash val="solid"/>
            <a:round/>
            <a:headEnd type="none" w="med" len="med"/>
            <a:tailEnd type="none" w="med" len="med"/>
          </a:ln>
        </p:spPr>
      </p:cxnSp>
      <p:sp>
        <p:nvSpPr>
          <p:cNvPr id="280" name="Google Shape;280;p21"/>
          <p:cNvSpPr/>
          <p:nvPr/>
        </p:nvSpPr>
        <p:spPr>
          <a:xfrm>
            <a:off x="634800" y="1372175"/>
            <a:ext cx="5743200" cy="2585275"/>
          </a:xfrm>
          <a:custGeom>
            <a:avLst/>
            <a:gdLst/>
            <a:ahLst/>
            <a:cxnLst/>
            <a:rect l="l" t="t" r="r" b="b"/>
            <a:pathLst>
              <a:path w="229728" h="103411" extrusionOk="0">
                <a:moveTo>
                  <a:pt x="0" y="103411"/>
                </a:moveTo>
                <a:cubicBezTo>
                  <a:pt x="15999" y="102127"/>
                  <a:pt x="69194" y="99032"/>
                  <a:pt x="95995" y="95704"/>
                </a:cubicBezTo>
                <a:cubicBezTo>
                  <a:pt x="122796" y="92376"/>
                  <a:pt x="142972" y="89822"/>
                  <a:pt x="160808" y="83442"/>
                </a:cubicBezTo>
                <a:cubicBezTo>
                  <a:pt x="178644" y="77063"/>
                  <a:pt x="192233" y="66632"/>
                  <a:pt x="203012" y="57427"/>
                </a:cubicBezTo>
                <a:cubicBezTo>
                  <a:pt x="213791" y="48222"/>
                  <a:pt x="221030" y="37785"/>
                  <a:pt x="225483" y="28214"/>
                </a:cubicBezTo>
                <a:cubicBezTo>
                  <a:pt x="229936" y="18643"/>
                  <a:pt x="229021" y="4702"/>
                  <a:pt x="229728" y="0"/>
                </a:cubicBezTo>
              </a:path>
            </a:pathLst>
          </a:custGeom>
          <a:noFill/>
          <a:ln w="38100" cap="flat" cmpd="sng">
            <a:solidFill>
              <a:srgbClr val="249C90"/>
            </a:solidFill>
            <a:prstDash val="solid"/>
            <a:round/>
            <a:headEnd type="none" w="med" len="med"/>
            <a:tailEnd type="triangle" w="med" len="med"/>
          </a:ln>
        </p:spPr>
      </p:sp>
      <p:sp>
        <p:nvSpPr>
          <p:cNvPr id="281" name="Google Shape;281;p21"/>
          <p:cNvSpPr txBox="1"/>
          <p:nvPr/>
        </p:nvSpPr>
        <p:spPr>
          <a:xfrm>
            <a:off x="407350" y="4426600"/>
            <a:ext cx="2128800" cy="572700"/>
          </a:xfrm>
          <a:prstGeom prst="rect">
            <a:avLst/>
          </a:prstGeom>
          <a:noFill/>
          <a:ln>
            <a:noFill/>
          </a:ln>
        </p:spPr>
        <p:txBody>
          <a:bodyPr spcFirstLastPara="1" wrap="square" lIns="91425" tIns="91425" rIns="91425" bIns="91425" anchor="t" anchorCtr="0">
            <a:noAutofit/>
          </a:bodyPr>
          <a:lstStyle/>
          <a:p>
            <a:pPr marL="0" lvl="0" indent="0" algn="l" rtl="0">
              <a:lnSpc>
                <a:spcPct val="105000"/>
              </a:lnSpc>
              <a:spcBef>
                <a:spcPts val="0"/>
              </a:spcBef>
              <a:spcAft>
                <a:spcPts val="0"/>
              </a:spcAft>
              <a:buSzPts val="1018"/>
              <a:buNone/>
            </a:pPr>
            <a:r>
              <a:rPr lang="en" sz="1510" b="1" i="1">
                <a:solidFill>
                  <a:srgbClr val="FFF2CC"/>
                </a:solidFill>
                <a:latin typeface="Montserrat"/>
                <a:ea typeface="Montserrat"/>
                <a:cs typeface="Montserrat"/>
                <a:sym typeface="Montserrat"/>
              </a:rPr>
              <a:t>Year of Open Science</a:t>
            </a:r>
            <a:r>
              <a:rPr lang="en" sz="1510" b="1">
                <a:solidFill>
                  <a:srgbClr val="FFF2CC"/>
                </a:solidFill>
                <a:latin typeface="Montserrat"/>
                <a:ea typeface="Montserrat"/>
                <a:cs typeface="Montserrat"/>
                <a:sym typeface="Montserrat"/>
              </a:rPr>
              <a:t> (YOOS) </a:t>
            </a:r>
            <a:endParaRPr sz="1787" b="1">
              <a:solidFill>
                <a:srgbClr val="FFF2CC"/>
              </a:solidFill>
              <a:latin typeface="Montserrat"/>
              <a:ea typeface="Montserrat"/>
              <a:cs typeface="Montserrat"/>
              <a:sym typeface="Montserrat"/>
            </a:endParaRPr>
          </a:p>
        </p:txBody>
      </p:sp>
      <p:sp>
        <p:nvSpPr>
          <p:cNvPr id="282" name="Google Shape;282;p21"/>
          <p:cNvSpPr txBox="1">
            <a:spLocks noGrp="1"/>
          </p:cNvSpPr>
          <p:nvPr>
            <p:ph type="title"/>
          </p:nvPr>
        </p:nvSpPr>
        <p:spPr>
          <a:xfrm>
            <a:off x="1147800" y="531075"/>
            <a:ext cx="7602000" cy="57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600" b="1" i="1">
                <a:solidFill>
                  <a:srgbClr val="FFE599"/>
                </a:solidFill>
                <a:latin typeface="Helvetica Neue"/>
                <a:ea typeface="Helvetica Neue"/>
                <a:cs typeface="Helvetica Neue"/>
                <a:sym typeface="Helvetica Neue"/>
              </a:rPr>
              <a:t>Leading the path to Open Science</a:t>
            </a:r>
            <a:endParaRPr sz="2600" b="1">
              <a:solidFill>
                <a:srgbClr val="FFE599"/>
              </a:solidFill>
              <a:latin typeface="Helvetica Neue"/>
              <a:ea typeface="Helvetica Neue"/>
              <a:cs typeface="Helvetica Neue"/>
              <a:sym typeface="Helvetica Neue"/>
            </a:endParaRPr>
          </a:p>
        </p:txBody>
      </p:sp>
      <p:sp>
        <p:nvSpPr>
          <p:cNvPr id="283" name="Google Shape;283;p21"/>
          <p:cNvSpPr txBox="1"/>
          <p:nvPr/>
        </p:nvSpPr>
        <p:spPr>
          <a:xfrm>
            <a:off x="640600" y="1740500"/>
            <a:ext cx="7884000" cy="215400"/>
          </a:xfrm>
          <a:prstGeom prst="rect">
            <a:avLst/>
          </a:prstGeom>
          <a:noFill/>
          <a:ln>
            <a:noFill/>
          </a:ln>
        </p:spPr>
        <p:txBody>
          <a:bodyPr spcFirstLastPara="1" wrap="square" lIns="0" tIns="0" rIns="0" bIns="0" anchor="t" anchorCtr="0">
            <a:spAutoFit/>
          </a:bodyPr>
          <a:lstStyle/>
          <a:p>
            <a:pPr marL="914400" lvl="1" indent="-304800" algn="l" rtl="0">
              <a:lnSpc>
                <a:spcPct val="115000"/>
              </a:lnSpc>
              <a:spcBef>
                <a:spcPts val="0"/>
              </a:spcBef>
              <a:spcAft>
                <a:spcPts val="0"/>
              </a:spcAft>
              <a:buClr>
                <a:srgbClr val="434343"/>
              </a:buClr>
              <a:buSzPts val="1200"/>
              <a:buFont typeface="Montserrat Light"/>
              <a:buChar char="○"/>
            </a:pPr>
            <a:endParaRPr>
              <a:solidFill>
                <a:schemeClr val="dk1"/>
              </a:solidFill>
              <a:latin typeface="Montserrat Light"/>
              <a:ea typeface="Montserrat Light"/>
              <a:cs typeface="Montserrat Light"/>
              <a:sym typeface="Montserrat Light"/>
            </a:endParaRPr>
          </a:p>
        </p:txBody>
      </p:sp>
      <p:sp>
        <p:nvSpPr>
          <p:cNvPr id="284" name="Google Shape;284;p21"/>
          <p:cNvSpPr txBox="1"/>
          <p:nvPr/>
        </p:nvSpPr>
        <p:spPr>
          <a:xfrm>
            <a:off x="280000" y="1247575"/>
            <a:ext cx="6001800" cy="581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200">
                <a:solidFill>
                  <a:srgbClr val="FFF2CC"/>
                </a:solidFill>
                <a:latin typeface="Montserrat"/>
                <a:ea typeface="Montserrat"/>
                <a:cs typeface="Montserrat"/>
                <a:sym typeface="Montserrat"/>
              </a:rPr>
              <a:t>Transform to Open Science (TOPS) is a $40 million* 5-year NASA Science Mission Directorate initiative</a:t>
            </a:r>
            <a:endParaRPr sz="1200">
              <a:solidFill>
                <a:srgbClr val="FFF2CC"/>
              </a:solidFill>
              <a:latin typeface="Montserrat"/>
              <a:ea typeface="Montserrat"/>
              <a:cs typeface="Montserrat"/>
              <a:sym typeface="Montserrat"/>
            </a:endParaRPr>
          </a:p>
        </p:txBody>
      </p:sp>
      <p:pic>
        <p:nvPicPr>
          <p:cNvPr id="285" name="Google Shape;285;p21"/>
          <p:cNvPicPr preferRelativeResize="0"/>
          <p:nvPr/>
        </p:nvPicPr>
        <p:blipFill>
          <a:blip r:embed="rId3">
            <a:alphaModFix/>
          </a:blip>
          <a:stretch>
            <a:fillRect/>
          </a:stretch>
        </p:blipFill>
        <p:spPr>
          <a:xfrm>
            <a:off x="-4" y="4999296"/>
            <a:ext cx="412075" cy="144200"/>
          </a:xfrm>
          <a:prstGeom prst="rect">
            <a:avLst/>
          </a:prstGeom>
          <a:noFill/>
          <a:ln>
            <a:noFill/>
          </a:ln>
        </p:spPr>
      </p:pic>
      <p:sp>
        <p:nvSpPr>
          <p:cNvPr id="286" name="Google Shape;286;p21"/>
          <p:cNvSpPr/>
          <p:nvPr/>
        </p:nvSpPr>
        <p:spPr>
          <a:xfrm>
            <a:off x="2059738" y="3536825"/>
            <a:ext cx="676200" cy="6291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000" b="1">
                <a:solidFill>
                  <a:srgbClr val="FEFADF"/>
                </a:solidFill>
              </a:rPr>
              <a:t>2024</a:t>
            </a:r>
            <a:endParaRPr sz="1000" b="1">
              <a:solidFill>
                <a:srgbClr val="FEFADF"/>
              </a:solidFill>
            </a:endParaRPr>
          </a:p>
        </p:txBody>
      </p:sp>
      <p:sp>
        <p:nvSpPr>
          <p:cNvPr id="287" name="Google Shape;287;p21"/>
          <p:cNvSpPr/>
          <p:nvPr/>
        </p:nvSpPr>
        <p:spPr>
          <a:xfrm>
            <a:off x="5875800" y="1808175"/>
            <a:ext cx="676200" cy="6291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000" b="1">
                <a:solidFill>
                  <a:srgbClr val="FEFADF"/>
                </a:solidFill>
              </a:rPr>
              <a:t>2027</a:t>
            </a:r>
            <a:endParaRPr sz="1000" b="1">
              <a:solidFill>
                <a:srgbClr val="FEFADF"/>
              </a:solidFill>
            </a:endParaRPr>
          </a:p>
        </p:txBody>
      </p:sp>
      <p:sp>
        <p:nvSpPr>
          <p:cNvPr id="288" name="Google Shape;288;p21"/>
          <p:cNvSpPr/>
          <p:nvPr/>
        </p:nvSpPr>
        <p:spPr>
          <a:xfrm>
            <a:off x="4987073" y="2868622"/>
            <a:ext cx="676200" cy="6291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000" b="1">
                <a:solidFill>
                  <a:srgbClr val="FEFADF"/>
                </a:solidFill>
              </a:rPr>
              <a:t>2026</a:t>
            </a:r>
            <a:endParaRPr sz="1000" b="1">
              <a:solidFill>
                <a:srgbClr val="FEFADF"/>
              </a:solidFill>
            </a:endParaRPr>
          </a:p>
        </p:txBody>
      </p:sp>
      <p:sp>
        <p:nvSpPr>
          <p:cNvPr id="289" name="Google Shape;289;p21"/>
          <p:cNvSpPr/>
          <p:nvPr/>
        </p:nvSpPr>
        <p:spPr>
          <a:xfrm>
            <a:off x="3707412" y="3329775"/>
            <a:ext cx="676200" cy="6291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000" b="1">
                <a:solidFill>
                  <a:srgbClr val="FEFADF"/>
                </a:solidFill>
              </a:rPr>
              <a:t>2025</a:t>
            </a:r>
            <a:endParaRPr sz="1000" b="1">
              <a:solidFill>
                <a:srgbClr val="FEFADF"/>
              </a:solidFill>
            </a:endParaRPr>
          </a:p>
        </p:txBody>
      </p:sp>
      <p:sp>
        <p:nvSpPr>
          <p:cNvPr id="290" name="Google Shape;290;p21"/>
          <p:cNvSpPr/>
          <p:nvPr/>
        </p:nvSpPr>
        <p:spPr>
          <a:xfrm>
            <a:off x="412091" y="3726325"/>
            <a:ext cx="676200" cy="629100"/>
          </a:xfrm>
          <a:prstGeom prst="ellipse">
            <a:avLst/>
          </a:prstGeom>
          <a:solidFill>
            <a:srgbClr val="FEFA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000" b="1">
                <a:solidFill>
                  <a:schemeClr val="accent1"/>
                </a:solidFill>
              </a:rPr>
              <a:t>2023</a:t>
            </a:r>
            <a:endParaRPr sz="1000" b="1">
              <a:solidFill>
                <a:schemeClr val="accent1"/>
              </a:solidFill>
            </a:endParaRPr>
          </a:p>
        </p:txBody>
      </p:sp>
      <p:sp>
        <p:nvSpPr>
          <p:cNvPr id="291" name="Google Shape;291;p21"/>
          <p:cNvSpPr txBox="1"/>
          <p:nvPr/>
        </p:nvSpPr>
        <p:spPr>
          <a:xfrm>
            <a:off x="114775" y="1764875"/>
            <a:ext cx="6001800" cy="1544400"/>
          </a:xfrm>
          <a:prstGeom prst="rect">
            <a:avLst/>
          </a:prstGeom>
          <a:noFill/>
          <a:ln>
            <a:noFill/>
          </a:ln>
        </p:spPr>
        <p:txBody>
          <a:bodyPr spcFirstLastPara="1" wrap="square" lIns="91425" tIns="91425" rIns="91425" bIns="91425" anchor="t" anchorCtr="0">
            <a:spAutoFit/>
          </a:bodyPr>
          <a:lstStyle/>
          <a:p>
            <a:pPr marL="0" lvl="0" indent="0" algn="l" rtl="0">
              <a:spcBef>
                <a:spcPts val="1000"/>
              </a:spcBef>
              <a:spcAft>
                <a:spcPts val="0"/>
              </a:spcAft>
              <a:buNone/>
            </a:pPr>
            <a:r>
              <a:rPr lang="en" sz="1600" b="1">
                <a:solidFill>
                  <a:srgbClr val="FFF2CC"/>
                </a:solidFill>
                <a:latin typeface="Montserrat"/>
                <a:ea typeface="Montserrat"/>
                <a:cs typeface="Montserrat"/>
                <a:sym typeface="Montserrat"/>
              </a:rPr>
              <a:t>Objectives: </a:t>
            </a:r>
            <a:endParaRPr sz="1600" b="1">
              <a:solidFill>
                <a:srgbClr val="FFF2CC"/>
              </a:solidFill>
              <a:latin typeface="Montserrat"/>
              <a:ea typeface="Montserrat"/>
              <a:cs typeface="Montserrat"/>
              <a:sym typeface="Montserrat"/>
            </a:endParaRPr>
          </a:p>
          <a:p>
            <a:pPr marL="457200" lvl="0" indent="-330200" algn="l" rtl="0">
              <a:spcBef>
                <a:spcPts val="1000"/>
              </a:spcBef>
              <a:spcAft>
                <a:spcPts val="0"/>
              </a:spcAft>
              <a:buClr>
                <a:srgbClr val="FFF2CC"/>
              </a:buClr>
              <a:buSzPts val="1600"/>
              <a:buFont typeface="Montserrat Light"/>
              <a:buChar char="★"/>
            </a:pPr>
            <a:r>
              <a:rPr lang="en" sz="1600">
                <a:solidFill>
                  <a:srgbClr val="FFF2CC"/>
                </a:solidFill>
                <a:latin typeface="Montserrat Light"/>
                <a:ea typeface="Montserrat Light"/>
                <a:cs typeface="Montserrat Light"/>
                <a:sym typeface="Montserrat Light"/>
              </a:rPr>
              <a:t>Increase understanding &amp; adoption of open science.  </a:t>
            </a:r>
            <a:endParaRPr sz="1600">
              <a:solidFill>
                <a:srgbClr val="FFF2CC"/>
              </a:solidFill>
              <a:latin typeface="Montserrat Light"/>
              <a:ea typeface="Montserrat Light"/>
              <a:cs typeface="Montserrat Light"/>
              <a:sym typeface="Montserrat Light"/>
            </a:endParaRPr>
          </a:p>
          <a:p>
            <a:pPr marL="457200" lvl="0" indent="-330200" algn="l" rtl="0">
              <a:spcBef>
                <a:spcPts val="0"/>
              </a:spcBef>
              <a:spcAft>
                <a:spcPts val="0"/>
              </a:spcAft>
              <a:buClr>
                <a:srgbClr val="FFF2CC"/>
              </a:buClr>
              <a:buSzPts val="1600"/>
              <a:buFont typeface="Montserrat Light"/>
              <a:buChar char="★"/>
            </a:pPr>
            <a:r>
              <a:rPr lang="en" sz="1600">
                <a:solidFill>
                  <a:srgbClr val="FFF2CC"/>
                </a:solidFill>
                <a:latin typeface="Montserrat Light"/>
                <a:ea typeface="Montserrat Light"/>
                <a:cs typeface="Montserrat Light"/>
                <a:sym typeface="Montserrat Light"/>
              </a:rPr>
              <a:t>Accelerate major scientific discoveries. </a:t>
            </a:r>
            <a:endParaRPr sz="1600">
              <a:solidFill>
                <a:srgbClr val="FFF2CC"/>
              </a:solidFill>
              <a:latin typeface="Montserrat Light"/>
              <a:ea typeface="Montserrat Light"/>
              <a:cs typeface="Montserrat Light"/>
              <a:sym typeface="Montserrat Light"/>
            </a:endParaRPr>
          </a:p>
          <a:p>
            <a:pPr marL="457200" lvl="0" indent="-330200" algn="l" rtl="0">
              <a:spcBef>
                <a:spcPts val="0"/>
              </a:spcBef>
              <a:spcAft>
                <a:spcPts val="0"/>
              </a:spcAft>
              <a:buClr>
                <a:srgbClr val="FFF2CC"/>
              </a:buClr>
              <a:buSzPts val="1600"/>
              <a:buFont typeface="Montserrat Light"/>
              <a:buChar char="★"/>
            </a:pPr>
            <a:r>
              <a:rPr lang="en" sz="1600">
                <a:solidFill>
                  <a:srgbClr val="FFF2CC"/>
                </a:solidFill>
                <a:latin typeface="Montserrat Light"/>
                <a:ea typeface="Montserrat Light"/>
                <a:cs typeface="Montserrat Light"/>
                <a:sym typeface="Montserrat Light"/>
              </a:rPr>
              <a:t>Broaden participation by historically underrepresented communities.</a:t>
            </a:r>
            <a:endParaRPr sz="1500">
              <a:latin typeface="Montserrat Light"/>
              <a:ea typeface="Montserrat Light"/>
              <a:cs typeface="Montserrat Light"/>
              <a:sym typeface="Montserrat Light"/>
            </a:endParaRPr>
          </a:p>
        </p:txBody>
      </p:sp>
      <p:sp>
        <p:nvSpPr>
          <p:cNvPr id="292" name="Google Shape;292;p21"/>
          <p:cNvSpPr txBox="1"/>
          <p:nvPr/>
        </p:nvSpPr>
        <p:spPr>
          <a:xfrm>
            <a:off x="6768100" y="1888300"/>
            <a:ext cx="2452200" cy="1839300"/>
          </a:xfrm>
          <a:prstGeom prst="rect">
            <a:avLst/>
          </a:prstGeom>
          <a:noFill/>
          <a:ln>
            <a:noFill/>
          </a:ln>
        </p:spPr>
        <p:txBody>
          <a:bodyPr spcFirstLastPara="1" wrap="square" lIns="91425" tIns="91425" rIns="91425" bIns="91425" anchor="t" anchorCtr="0">
            <a:spAutoFit/>
          </a:bodyPr>
          <a:lstStyle/>
          <a:p>
            <a:pPr marL="0" lvl="0" indent="0" algn="l" rtl="0">
              <a:spcBef>
                <a:spcPts val="1000"/>
              </a:spcBef>
              <a:spcAft>
                <a:spcPts val="0"/>
              </a:spcAft>
              <a:buNone/>
            </a:pPr>
            <a:r>
              <a:rPr lang="en" sz="1200" b="1">
                <a:solidFill>
                  <a:srgbClr val="FFF2CC"/>
                </a:solidFill>
                <a:latin typeface="Montserrat"/>
                <a:ea typeface="Montserrat"/>
                <a:cs typeface="Montserrat"/>
                <a:sym typeface="Montserrat"/>
              </a:rPr>
              <a:t>Goals for 2027:</a:t>
            </a:r>
            <a:endParaRPr sz="1200" b="1">
              <a:solidFill>
                <a:srgbClr val="FFF2CC"/>
              </a:solidFill>
              <a:latin typeface="Montserrat"/>
              <a:ea typeface="Montserrat"/>
              <a:cs typeface="Montserrat"/>
              <a:sym typeface="Montserrat"/>
            </a:endParaRPr>
          </a:p>
          <a:p>
            <a:pPr marL="457200" lvl="0" indent="-304800" algn="l" rtl="0">
              <a:spcBef>
                <a:spcPts val="1000"/>
              </a:spcBef>
              <a:spcAft>
                <a:spcPts val="0"/>
              </a:spcAft>
              <a:buClr>
                <a:srgbClr val="FFF2CC"/>
              </a:buClr>
              <a:buSzPts val="1200"/>
              <a:buFont typeface="Montserrat Light"/>
              <a:buChar char="★"/>
            </a:pPr>
            <a:r>
              <a:rPr lang="en" sz="1200">
                <a:solidFill>
                  <a:srgbClr val="FFF2CC"/>
                </a:solidFill>
                <a:latin typeface="Montserrat Light"/>
                <a:ea typeface="Montserrat Light"/>
                <a:cs typeface="Montserrat Light"/>
                <a:sym typeface="Montserrat Light"/>
              </a:rPr>
              <a:t>20K earn Open Science Badge </a:t>
            </a:r>
            <a:endParaRPr sz="1200">
              <a:solidFill>
                <a:srgbClr val="FFF2CC"/>
              </a:solidFill>
              <a:latin typeface="Montserrat Light"/>
              <a:ea typeface="Montserrat Light"/>
              <a:cs typeface="Montserrat Light"/>
              <a:sym typeface="Montserrat Light"/>
            </a:endParaRPr>
          </a:p>
          <a:p>
            <a:pPr marL="457200" lvl="0" indent="-304800" algn="l" rtl="0">
              <a:spcBef>
                <a:spcPts val="0"/>
              </a:spcBef>
              <a:spcAft>
                <a:spcPts val="0"/>
              </a:spcAft>
              <a:buClr>
                <a:srgbClr val="FFF2CC"/>
              </a:buClr>
              <a:buSzPts val="1200"/>
              <a:buFont typeface="Montserrat Light"/>
              <a:buChar char="★"/>
            </a:pPr>
            <a:r>
              <a:rPr lang="en" sz="1200">
                <a:solidFill>
                  <a:srgbClr val="FFF2CC"/>
                </a:solidFill>
                <a:latin typeface="Montserrat Light"/>
                <a:ea typeface="Montserrat Light"/>
                <a:cs typeface="Montserrat Light"/>
                <a:sym typeface="Montserrat Light"/>
              </a:rPr>
              <a:t>5+ major discoveries</a:t>
            </a:r>
            <a:endParaRPr sz="1200">
              <a:solidFill>
                <a:srgbClr val="FFF2CC"/>
              </a:solidFill>
              <a:latin typeface="Montserrat Light"/>
              <a:ea typeface="Montserrat Light"/>
              <a:cs typeface="Montserrat Light"/>
              <a:sym typeface="Montserrat Light"/>
            </a:endParaRPr>
          </a:p>
          <a:p>
            <a:pPr marL="457200" lvl="0" indent="-304800" algn="l" rtl="0">
              <a:spcBef>
                <a:spcPts val="0"/>
              </a:spcBef>
              <a:spcAft>
                <a:spcPts val="0"/>
              </a:spcAft>
              <a:buClr>
                <a:srgbClr val="FFF2CC"/>
              </a:buClr>
              <a:buSzPts val="1200"/>
              <a:buFont typeface="Montserrat Light"/>
              <a:buChar char="★"/>
            </a:pPr>
            <a:r>
              <a:rPr lang="en" sz="1200">
                <a:solidFill>
                  <a:srgbClr val="FFF2CC"/>
                </a:solidFill>
                <a:latin typeface="Montserrat Light"/>
                <a:ea typeface="Montserrat Light"/>
                <a:cs typeface="Montserrat Light"/>
                <a:sym typeface="Montserrat Light"/>
              </a:rPr>
              <a:t>Increase participation of underrepresented groups by 2x </a:t>
            </a:r>
            <a:endParaRPr sz="1200">
              <a:solidFill>
                <a:srgbClr val="FFF2CC"/>
              </a:solidFill>
              <a:latin typeface="Montserrat"/>
              <a:ea typeface="Montserrat"/>
              <a:cs typeface="Montserrat"/>
              <a:sym typeface="Montserrat"/>
            </a:endParaRPr>
          </a:p>
          <a:p>
            <a:pPr marL="0" lvl="0" indent="0" algn="l" rtl="0">
              <a:spcBef>
                <a:spcPts val="500"/>
              </a:spcBef>
              <a:spcAft>
                <a:spcPts val="0"/>
              </a:spcAft>
              <a:buNone/>
            </a:pPr>
            <a:endParaRPr sz="1100">
              <a:latin typeface="Montserrat Light"/>
              <a:ea typeface="Montserrat Light"/>
              <a:cs typeface="Montserrat Light"/>
              <a:sym typeface="Montserrat Light"/>
            </a:endParaRPr>
          </a:p>
        </p:txBody>
      </p:sp>
      <p:cxnSp>
        <p:nvCxnSpPr>
          <p:cNvPr id="293" name="Google Shape;293;p21"/>
          <p:cNvCxnSpPr/>
          <p:nvPr/>
        </p:nvCxnSpPr>
        <p:spPr>
          <a:xfrm rot="10800000" flipH="1">
            <a:off x="274320" y="1165440"/>
            <a:ext cx="7704300" cy="13200"/>
          </a:xfrm>
          <a:prstGeom prst="straightConnector1">
            <a:avLst/>
          </a:prstGeom>
          <a:noFill/>
          <a:ln w="28575" cap="flat" cmpd="sng">
            <a:solidFill>
              <a:srgbClr val="FFFFFF"/>
            </a:solidFill>
            <a:prstDash val="solid"/>
            <a:round/>
            <a:headEnd type="none" w="med" len="med"/>
            <a:tailEnd type="none" w="med" len="med"/>
          </a:ln>
        </p:spPr>
      </p:cxnSp>
      <p:sp>
        <p:nvSpPr>
          <p:cNvPr id="294" name="Google Shape;294;p21"/>
          <p:cNvSpPr/>
          <p:nvPr/>
        </p:nvSpPr>
        <p:spPr>
          <a:xfrm>
            <a:off x="6530225" y="4705908"/>
            <a:ext cx="343200" cy="168600"/>
          </a:xfrm>
          <a:prstGeom prst="rect">
            <a:avLst/>
          </a:prstGeom>
          <a:solidFill>
            <a:srgbClr val="001D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95" name="Google Shape;295;p21"/>
          <p:cNvCxnSpPr/>
          <p:nvPr/>
        </p:nvCxnSpPr>
        <p:spPr>
          <a:xfrm>
            <a:off x="737702" y="4303375"/>
            <a:ext cx="2100" cy="204000"/>
          </a:xfrm>
          <a:prstGeom prst="straightConnector1">
            <a:avLst/>
          </a:prstGeom>
          <a:noFill/>
          <a:ln w="19050" cap="flat" cmpd="sng">
            <a:solidFill>
              <a:srgbClr val="FEFADF"/>
            </a:solidFill>
            <a:prstDash val="solid"/>
            <a:round/>
            <a:headEnd type="none" w="med" len="med"/>
            <a:tailEnd type="none" w="med" len="med"/>
          </a:ln>
        </p:spPr>
      </p:cxnSp>
      <p:sp>
        <p:nvSpPr>
          <p:cNvPr id="296" name="Google Shape;296;p21"/>
          <p:cNvSpPr txBox="1"/>
          <p:nvPr/>
        </p:nvSpPr>
        <p:spPr>
          <a:xfrm>
            <a:off x="7603750" y="4776925"/>
            <a:ext cx="14805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800">
                <a:solidFill>
                  <a:srgbClr val="FFE599"/>
                </a:solidFill>
                <a:latin typeface="Montserrat"/>
                <a:ea typeface="Montserrat"/>
                <a:cs typeface="Montserrat"/>
                <a:sym typeface="Montserrat"/>
              </a:rPr>
              <a:t>*pending appropriations</a:t>
            </a:r>
            <a:endParaRPr sz="800">
              <a:solidFill>
                <a:srgbClr val="FFE599"/>
              </a:solidFill>
              <a:latin typeface="Montserrat"/>
              <a:ea typeface="Montserrat"/>
              <a:cs typeface="Montserrat"/>
              <a:sym typeface="Montserrat"/>
            </a:endParaRPr>
          </a:p>
        </p:txBody>
      </p:sp>
      <p:pic>
        <p:nvPicPr>
          <p:cNvPr id="297" name="Google Shape;297;p21"/>
          <p:cNvPicPr preferRelativeResize="0"/>
          <p:nvPr/>
        </p:nvPicPr>
        <p:blipFill>
          <a:blip r:embed="rId4">
            <a:alphaModFix/>
          </a:blip>
          <a:stretch>
            <a:fillRect/>
          </a:stretch>
        </p:blipFill>
        <p:spPr>
          <a:xfrm>
            <a:off x="329700" y="475224"/>
            <a:ext cx="818100" cy="6844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22"/>
          <p:cNvSpPr txBox="1">
            <a:spLocks noGrp="1"/>
          </p:cNvSpPr>
          <p:nvPr>
            <p:ph type="title"/>
          </p:nvPr>
        </p:nvSpPr>
        <p:spPr>
          <a:xfrm>
            <a:off x="868175" y="597425"/>
            <a:ext cx="7964100" cy="57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i="1">
                <a:solidFill>
                  <a:srgbClr val="FFE599"/>
                </a:solidFill>
                <a:latin typeface="Montserrat"/>
                <a:ea typeface="Montserrat"/>
                <a:cs typeface="Montserrat"/>
                <a:sym typeface="Montserrat"/>
              </a:rPr>
              <a:t>2023 is NASA’s Year of Open Science (YOOS)</a:t>
            </a:r>
            <a:endParaRPr sz="2400" b="1" i="1">
              <a:solidFill>
                <a:srgbClr val="FFE599"/>
              </a:solidFill>
              <a:latin typeface="Montserrat"/>
              <a:ea typeface="Montserrat"/>
              <a:cs typeface="Montserrat"/>
              <a:sym typeface="Montserrat"/>
            </a:endParaRPr>
          </a:p>
        </p:txBody>
      </p:sp>
      <p:cxnSp>
        <p:nvCxnSpPr>
          <p:cNvPr id="303" name="Google Shape;303;p22"/>
          <p:cNvCxnSpPr/>
          <p:nvPr/>
        </p:nvCxnSpPr>
        <p:spPr>
          <a:xfrm rot="10800000" flipH="1">
            <a:off x="274320" y="1165440"/>
            <a:ext cx="7704300" cy="13200"/>
          </a:xfrm>
          <a:prstGeom prst="straightConnector1">
            <a:avLst/>
          </a:prstGeom>
          <a:noFill/>
          <a:ln w="28575" cap="flat" cmpd="sng">
            <a:solidFill>
              <a:srgbClr val="FFFFFF"/>
            </a:solidFill>
            <a:prstDash val="solid"/>
            <a:round/>
            <a:headEnd type="none" w="med" len="med"/>
            <a:tailEnd type="none" w="med" len="med"/>
          </a:ln>
        </p:spPr>
      </p:cxnSp>
      <p:sp>
        <p:nvSpPr>
          <p:cNvPr id="304" name="Google Shape;304;p22"/>
          <p:cNvSpPr txBox="1"/>
          <p:nvPr/>
        </p:nvSpPr>
        <p:spPr>
          <a:xfrm>
            <a:off x="170425" y="2678239"/>
            <a:ext cx="2007600" cy="2141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b="1">
                <a:solidFill>
                  <a:srgbClr val="FFF2CC"/>
                </a:solidFill>
                <a:latin typeface="Montserrat"/>
                <a:ea typeface="Montserrat"/>
                <a:cs typeface="Montserrat"/>
                <a:sym typeface="Montserrat"/>
              </a:rPr>
              <a:t>Visibility</a:t>
            </a:r>
            <a:endParaRPr b="1">
              <a:solidFill>
                <a:srgbClr val="FFF2CC"/>
              </a:solidFill>
              <a:latin typeface="Montserrat"/>
              <a:ea typeface="Montserrat"/>
              <a:cs typeface="Montserrat"/>
              <a:sym typeface="Montserrat"/>
            </a:endParaRPr>
          </a:p>
          <a:p>
            <a:pPr marL="0" lvl="0" indent="0" algn="l" rtl="0">
              <a:lnSpc>
                <a:spcPct val="115000"/>
              </a:lnSpc>
              <a:spcBef>
                <a:spcPts val="0"/>
              </a:spcBef>
              <a:spcAft>
                <a:spcPts val="0"/>
              </a:spcAft>
              <a:buNone/>
            </a:pPr>
            <a:endParaRPr sz="500" b="1">
              <a:solidFill>
                <a:srgbClr val="FFF2CC"/>
              </a:solidFill>
              <a:latin typeface="Montserrat"/>
              <a:ea typeface="Montserrat"/>
              <a:cs typeface="Montserrat"/>
              <a:sym typeface="Montserrat"/>
            </a:endParaRPr>
          </a:p>
          <a:p>
            <a:pPr marL="0" lvl="0" indent="0" algn="l" rtl="0">
              <a:lnSpc>
                <a:spcPct val="115000"/>
              </a:lnSpc>
              <a:spcBef>
                <a:spcPts val="0"/>
              </a:spcBef>
              <a:spcAft>
                <a:spcPts val="0"/>
              </a:spcAft>
              <a:buNone/>
            </a:pPr>
            <a:r>
              <a:rPr lang="en" sz="1100">
                <a:solidFill>
                  <a:srgbClr val="FFF2CC"/>
                </a:solidFill>
                <a:latin typeface="Montserrat"/>
                <a:ea typeface="Montserrat"/>
                <a:cs typeface="Montserrat"/>
                <a:sym typeface="Montserrat"/>
              </a:rPr>
              <a:t>TOPS and YOOS everywhere: Articles, announcements, Twitter Spaces, conferences</a:t>
            </a:r>
            <a:endParaRPr sz="1100">
              <a:solidFill>
                <a:srgbClr val="FFF2CC"/>
              </a:solidFill>
              <a:latin typeface="Montserrat"/>
              <a:ea typeface="Montserrat"/>
              <a:cs typeface="Montserrat"/>
              <a:sym typeface="Montserrat"/>
            </a:endParaRPr>
          </a:p>
          <a:p>
            <a:pPr marL="0" lvl="0" indent="0" algn="l" rtl="0">
              <a:lnSpc>
                <a:spcPct val="115000"/>
              </a:lnSpc>
              <a:spcBef>
                <a:spcPts val="0"/>
              </a:spcBef>
              <a:spcAft>
                <a:spcPts val="0"/>
              </a:spcAft>
              <a:buNone/>
            </a:pPr>
            <a:endParaRPr sz="500">
              <a:solidFill>
                <a:srgbClr val="FFF2CC"/>
              </a:solidFill>
              <a:latin typeface="Montserrat"/>
              <a:ea typeface="Montserrat"/>
              <a:cs typeface="Montserrat"/>
              <a:sym typeface="Montserrat"/>
            </a:endParaRPr>
          </a:p>
          <a:p>
            <a:pPr marL="0" lvl="0" indent="0" algn="l" rtl="0">
              <a:lnSpc>
                <a:spcPct val="115000"/>
              </a:lnSpc>
              <a:spcBef>
                <a:spcPts val="0"/>
              </a:spcBef>
              <a:spcAft>
                <a:spcPts val="0"/>
              </a:spcAft>
              <a:buNone/>
            </a:pPr>
            <a:r>
              <a:rPr lang="en" sz="1100">
                <a:solidFill>
                  <a:srgbClr val="FFF2CC"/>
                </a:solidFill>
                <a:latin typeface="Montserrat"/>
                <a:ea typeface="Montserrat"/>
                <a:cs typeface="Montserrat"/>
                <a:sym typeface="Montserrat"/>
              </a:rPr>
              <a:t>2023 Big annual meetings Open Science Themes, integrated into society comms</a:t>
            </a:r>
            <a:endParaRPr sz="1100">
              <a:solidFill>
                <a:srgbClr val="FFF2CC"/>
              </a:solidFill>
              <a:latin typeface="Montserrat"/>
              <a:ea typeface="Montserrat"/>
              <a:cs typeface="Montserrat"/>
              <a:sym typeface="Montserrat"/>
            </a:endParaRPr>
          </a:p>
        </p:txBody>
      </p:sp>
      <p:sp>
        <p:nvSpPr>
          <p:cNvPr id="305" name="Google Shape;305;p22"/>
          <p:cNvSpPr txBox="1"/>
          <p:nvPr/>
        </p:nvSpPr>
        <p:spPr>
          <a:xfrm>
            <a:off x="2178026" y="2657150"/>
            <a:ext cx="1982700" cy="2478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b="1">
                <a:solidFill>
                  <a:srgbClr val="FFF2CC"/>
                </a:solidFill>
                <a:latin typeface="Montserrat"/>
                <a:ea typeface="Montserrat"/>
                <a:cs typeface="Montserrat"/>
                <a:sym typeface="Montserrat"/>
              </a:rPr>
              <a:t>Capacity Sharing Resources</a:t>
            </a:r>
            <a:endParaRPr b="1">
              <a:solidFill>
                <a:srgbClr val="FFF2CC"/>
              </a:solidFill>
              <a:latin typeface="Montserrat"/>
              <a:ea typeface="Montserrat"/>
              <a:cs typeface="Montserrat"/>
              <a:sym typeface="Montserrat"/>
            </a:endParaRPr>
          </a:p>
          <a:p>
            <a:pPr marL="0" lvl="0" indent="0" algn="l" rtl="0">
              <a:lnSpc>
                <a:spcPct val="115000"/>
              </a:lnSpc>
              <a:spcBef>
                <a:spcPts val="0"/>
              </a:spcBef>
              <a:spcAft>
                <a:spcPts val="0"/>
              </a:spcAft>
              <a:buNone/>
            </a:pPr>
            <a:endParaRPr sz="500">
              <a:solidFill>
                <a:srgbClr val="FFF2CC"/>
              </a:solidFill>
              <a:latin typeface="Montserrat"/>
              <a:ea typeface="Montserrat"/>
              <a:cs typeface="Montserrat"/>
              <a:sym typeface="Montserrat"/>
            </a:endParaRPr>
          </a:p>
          <a:p>
            <a:pPr marL="0" lvl="0" indent="0" algn="l" rtl="0">
              <a:lnSpc>
                <a:spcPct val="115000"/>
              </a:lnSpc>
              <a:spcBef>
                <a:spcPts val="0"/>
              </a:spcBef>
              <a:spcAft>
                <a:spcPts val="0"/>
              </a:spcAft>
              <a:buNone/>
            </a:pPr>
            <a:r>
              <a:rPr lang="en" sz="1100">
                <a:solidFill>
                  <a:srgbClr val="FFF2CC"/>
                </a:solidFill>
                <a:latin typeface="Montserrat"/>
                <a:ea typeface="Montserrat"/>
                <a:cs typeface="Montserrat"/>
                <a:sym typeface="Montserrat"/>
              </a:rPr>
              <a:t>Online, free, Open Science curriculum on Open edX</a:t>
            </a:r>
            <a:endParaRPr sz="1100">
              <a:solidFill>
                <a:srgbClr val="FFF2CC"/>
              </a:solidFill>
              <a:latin typeface="Montserrat"/>
              <a:ea typeface="Montserrat"/>
              <a:cs typeface="Montserrat"/>
              <a:sym typeface="Montserrat"/>
            </a:endParaRPr>
          </a:p>
          <a:p>
            <a:pPr marL="0" lvl="0" indent="0" algn="l" rtl="0">
              <a:lnSpc>
                <a:spcPct val="115000"/>
              </a:lnSpc>
              <a:spcBef>
                <a:spcPts val="0"/>
              </a:spcBef>
              <a:spcAft>
                <a:spcPts val="0"/>
              </a:spcAft>
              <a:buNone/>
            </a:pPr>
            <a:endParaRPr sz="500">
              <a:solidFill>
                <a:srgbClr val="FFF2CC"/>
              </a:solidFill>
              <a:latin typeface="Montserrat"/>
              <a:ea typeface="Montserrat"/>
              <a:cs typeface="Montserrat"/>
              <a:sym typeface="Montserrat"/>
            </a:endParaRPr>
          </a:p>
          <a:p>
            <a:pPr marL="0" lvl="0" indent="0" algn="l" rtl="0">
              <a:lnSpc>
                <a:spcPct val="115000"/>
              </a:lnSpc>
              <a:spcBef>
                <a:spcPts val="0"/>
              </a:spcBef>
              <a:spcAft>
                <a:spcPts val="0"/>
              </a:spcAft>
              <a:buNone/>
            </a:pPr>
            <a:r>
              <a:rPr lang="en" sz="1100">
                <a:solidFill>
                  <a:srgbClr val="FFF2CC"/>
                </a:solidFill>
                <a:latin typeface="Montserrat"/>
                <a:ea typeface="Montserrat"/>
                <a:cs typeface="Montserrat"/>
                <a:sym typeface="Montserrat"/>
              </a:rPr>
              <a:t>Workshops, events, cohorts, science team meetings, hackathons</a:t>
            </a:r>
            <a:endParaRPr sz="1100">
              <a:solidFill>
                <a:srgbClr val="FFF2CC"/>
              </a:solidFill>
              <a:latin typeface="Montserrat"/>
              <a:ea typeface="Montserrat"/>
              <a:cs typeface="Montserrat"/>
              <a:sym typeface="Montserrat"/>
            </a:endParaRPr>
          </a:p>
          <a:p>
            <a:pPr marL="0" lvl="0" indent="0" algn="l" rtl="0">
              <a:lnSpc>
                <a:spcPct val="115000"/>
              </a:lnSpc>
              <a:spcBef>
                <a:spcPts val="0"/>
              </a:spcBef>
              <a:spcAft>
                <a:spcPts val="0"/>
              </a:spcAft>
              <a:buNone/>
            </a:pPr>
            <a:endParaRPr sz="500">
              <a:solidFill>
                <a:srgbClr val="FFF2CC"/>
              </a:solidFill>
              <a:latin typeface="Montserrat"/>
              <a:ea typeface="Montserrat"/>
              <a:cs typeface="Montserrat"/>
              <a:sym typeface="Montserrat"/>
            </a:endParaRPr>
          </a:p>
          <a:p>
            <a:pPr marL="0" lvl="0" indent="0" algn="l" rtl="0">
              <a:lnSpc>
                <a:spcPct val="115000"/>
              </a:lnSpc>
              <a:spcBef>
                <a:spcPts val="0"/>
              </a:spcBef>
              <a:spcAft>
                <a:spcPts val="0"/>
              </a:spcAft>
              <a:buNone/>
            </a:pPr>
            <a:r>
              <a:rPr lang="en" sz="1100">
                <a:solidFill>
                  <a:srgbClr val="FFF2CC"/>
                </a:solidFill>
                <a:latin typeface="Montserrat"/>
                <a:ea typeface="Montserrat"/>
                <a:cs typeface="Montserrat"/>
                <a:sym typeface="Montserrat"/>
              </a:rPr>
              <a:t>Many paths to Open Science Badge</a:t>
            </a:r>
            <a:endParaRPr sz="1100">
              <a:solidFill>
                <a:srgbClr val="FFF2CC"/>
              </a:solidFill>
              <a:latin typeface="Montserrat"/>
              <a:ea typeface="Montserrat"/>
              <a:cs typeface="Montserrat"/>
              <a:sym typeface="Montserrat"/>
            </a:endParaRPr>
          </a:p>
        </p:txBody>
      </p:sp>
      <p:sp>
        <p:nvSpPr>
          <p:cNvPr id="306" name="Google Shape;306;p22"/>
          <p:cNvSpPr txBox="1"/>
          <p:nvPr/>
        </p:nvSpPr>
        <p:spPr>
          <a:xfrm>
            <a:off x="4366198" y="2657149"/>
            <a:ext cx="1851900" cy="2035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b="1">
                <a:solidFill>
                  <a:srgbClr val="FFF2CC"/>
                </a:solidFill>
                <a:latin typeface="Montserrat"/>
                <a:ea typeface="Montserrat"/>
                <a:cs typeface="Montserrat"/>
                <a:sym typeface="Montserrat"/>
              </a:rPr>
              <a:t>Incentives</a:t>
            </a:r>
            <a:endParaRPr b="1">
              <a:solidFill>
                <a:srgbClr val="FFF2CC"/>
              </a:solidFill>
              <a:latin typeface="Montserrat"/>
              <a:ea typeface="Montserrat"/>
              <a:cs typeface="Montserrat"/>
              <a:sym typeface="Montserrat"/>
            </a:endParaRPr>
          </a:p>
          <a:p>
            <a:pPr marL="0" lvl="0" indent="0" algn="l" rtl="0">
              <a:lnSpc>
                <a:spcPct val="115000"/>
              </a:lnSpc>
              <a:spcBef>
                <a:spcPts val="0"/>
              </a:spcBef>
              <a:spcAft>
                <a:spcPts val="0"/>
              </a:spcAft>
              <a:buNone/>
            </a:pPr>
            <a:endParaRPr sz="500" b="1">
              <a:solidFill>
                <a:srgbClr val="FFF2CC"/>
              </a:solidFill>
              <a:latin typeface="Montserrat"/>
              <a:ea typeface="Montserrat"/>
              <a:cs typeface="Montserrat"/>
              <a:sym typeface="Montserrat"/>
            </a:endParaRPr>
          </a:p>
          <a:p>
            <a:pPr marL="0" lvl="0" indent="0" algn="l" rtl="0">
              <a:lnSpc>
                <a:spcPct val="115000"/>
              </a:lnSpc>
              <a:spcBef>
                <a:spcPts val="0"/>
              </a:spcBef>
              <a:spcAft>
                <a:spcPts val="0"/>
              </a:spcAft>
              <a:buNone/>
            </a:pPr>
            <a:r>
              <a:rPr lang="en" sz="1100">
                <a:solidFill>
                  <a:srgbClr val="FFF2CC"/>
                </a:solidFill>
                <a:latin typeface="Montserrat"/>
                <a:ea typeface="Montserrat"/>
                <a:cs typeface="Montserrat"/>
                <a:sym typeface="Montserrat"/>
              </a:rPr>
              <a:t>Open Science Badge/Certification</a:t>
            </a:r>
            <a:endParaRPr sz="1100">
              <a:solidFill>
                <a:srgbClr val="FFF2CC"/>
              </a:solidFill>
              <a:latin typeface="Montserrat"/>
              <a:ea typeface="Montserrat"/>
              <a:cs typeface="Montserrat"/>
              <a:sym typeface="Montserrat"/>
            </a:endParaRPr>
          </a:p>
          <a:p>
            <a:pPr marL="0" lvl="0" indent="0" algn="l" rtl="0">
              <a:lnSpc>
                <a:spcPct val="115000"/>
              </a:lnSpc>
              <a:spcBef>
                <a:spcPts val="0"/>
              </a:spcBef>
              <a:spcAft>
                <a:spcPts val="0"/>
              </a:spcAft>
              <a:buNone/>
            </a:pPr>
            <a:endParaRPr sz="500">
              <a:solidFill>
                <a:srgbClr val="FFF2CC"/>
              </a:solidFill>
              <a:latin typeface="Montserrat"/>
              <a:ea typeface="Montserrat"/>
              <a:cs typeface="Montserrat"/>
              <a:sym typeface="Montserrat"/>
            </a:endParaRPr>
          </a:p>
          <a:p>
            <a:pPr marL="0" lvl="0" indent="0" algn="l" rtl="0">
              <a:lnSpc>
                <a:spcPct val="115000"/>
              </a:lnSpc>
              <a:spcBef>
                <a:spcPts val="0"/>
              </a:spcBef>
              <a:spcAft>
                <a:spcPts val="0"/>
              </a:spcAft>
              <a:buNone/>
            </a:pPr>
            <a:r>
              <a:rPr lang="en" sz="1100">
                <a:solidFill>
                  <a:srgbClr val="FFF2CC"/>
                </a:solidFill>
                <a:latin typeface="Montserrat"/>
                <a:ea typeface="Montserrat"/>
                <a:cs typeface="Montserrat"/>
                <a:sym typeface="Montserrat"/>
              </a:rPr>
              <a:t>High profile prizes and challenges</a:t>
            </a:r>
            <a:endParaRPr sz="1100">
              <a:solidFill>
                <a:srgbClr val="FFF2CC"/>
              </a:solidFill>
              <a:latin typeface="Montserrat"/>
              <a:ea typeface="Montserrat"/>
              <a:cs typeface="Montserrat"/>
              <a:sym typeface="Montserrat"/>
            </a:endParaRPr>
          </a:p>
          <a:p>
            <a:pPr marL="0" lvl="0" indent="0" algn="l" rtl="0">
              <a:lnSpc>
                <a:spcPct val="115000"/>
              </a:lnSpc>
              <a:spcBef>
                <a:spcPts val="0"/>
              </a:spcBef>
              <a:spcAft>
                <a:spcPts val="0"/>
              </a:spcAft>
              <a:buNone/>
            </a:pPr>
            <a:endParaRPr sz="500">
              <a:solidFill>
                <a:srgbClr val="FFF2CC"/>
              </a:solidFill>
              <a:latin typeface="Montserrat"/>
              <a:ea typeface="Montserrat"/>
              <a:cs typeface="Montserrat"/>
              <a:sym typeface="Montserrat"/>
            </a:endParaRPr>
          </a:p>
          <a:p>
            <a:pPr marL="0" lvl="0" indent="0" algn="l" rtl="0">
              <a:lnSpc>
                <a:spcPct val="115000"/>
              </a:lnSpc>
              <a:spcBef>
                <a:spcPts val="0"/>
              </a:spcBef>
              <a:spcAft>
                <a:spcPts val="0"/>
              </a:spcAft>
              <a:buNone/>
            </a:pPr>
            <a:r>
              <a:rPr lang="en" sz="1100">
                <a:solidFill>
                  <a:srgbClr val="FFF2CC"/>
                </a:solidFill>
                <a:latin typeface="Montserrat"/>
                <a:ea typeface="Montserrat"/>
                <a:cs typeface="Montserrat"/>
                <a:sym typeface="Montserrat"/>
              </a:rPr>
              <a:t>High profile awards in support of open science research</a:t>
            </a:r>
            <a:endParaRPr sz="1100">
              <a:solidFill>
                <a:srgbClr val="FFF2CC"/>
              </a:solidFill>
              <a:latin typeface="Montserrat"/>
              <a:ea typeface="Montserrat"/>
              <a:cs typeface="Montserrat"/>
              <a:sym typeface="Montserrat"/>
            </a:endParaRPr>
          </a:p>
        </p:txBody>
      </p:sp>
      <p:sp>
        <p:nvSpPr>
          <p:cNvPr id="307" name="Google Shape;307;p22"/>
          <p:cNvSpPr txBox="1"/>
          <p:nvPr/>
        </p:nvSpPr>
        <p:spPr>
          <a:xfrm>
            <a:off x="6253750" y="2652475"/>
            <a:ext cx="2922900" cy="2467568"/>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b="1" dirty="0">
                <a:solidFill>
                  <a:srgbClr val="FFF2CC"/>
                </a:solidFill>
                <a:latin typeface="Montserrat"/>
                <a:ea typeface="Montserrat"/>
                <a:cs typeface="Montserrat"/>
                <a:sym typeface="Montserrat"/>
              </a:rPr>
              <a:t>Changing the Game*</a:t>
            </a:r>
            <a:endParaRPr b="1" dirty="0">
              <a:solidFill>
                <a:srgbClr val="FFF2CC"/>
              </a:solidFill>
              <a:latin typeface="Montserrat"/>
              <a:ea typeface="Montserrat"/>
              <a:cs typeface="Montserrat"/>
              <a:sym typeface="Montserrat"/>
            </a:endParaRPr>
          </a:p>
          <a:p>
            <a:pPr marL="0" lvl="0" indent="0" algn="l" rtl="0">
              <a:lnSpc>
                <a:spcPct val="115000"/>
              </a:lnSpc>
              <a:spcBef>
                <a:spcPts val="0"/>
              </a:spcBef>
              <a:spcAft>
                <a:spcPts val="0"/>
              </a:spcAft>
              <a:buNone/>
            </a:pPr>
            <a:endParaRPr sz="500" dirty="0">
              <a:solidFill>
                <a:srgbClr val="FFF2CC"/>
              </a:solidFill>
              <a:latin typeface="Montserrat"/>
              <a:ea typeface="Montserrat"/>
              <a:cs typeface="Montserrat"/>
              <a:sym typeface="Montserrat"/>
            </a:endParaRPr>
          </a:p>
          <a:p>
            <a:pPr marL="0" lvl="0" indent="0" algn="l" rtl="0">
              <a:lnSpc>
                <a:spcPct val="115000"/>
              </a:lnSpc>
              <a:spcBef>
                <a:spcPts val="0"/>
              </a:spcBef>
              <a:spcAft>
                <a:spcPts val="0"/>
              </a:spcAft>
              <a:buNone/>
            </a:pPr>
            <a:r>
              <a:rPr lang="en" sz="1000" dirty="0">
                <a:solidFill>
                  <a:srgbClr val="FFF2CC"/>
                </a:solidFill>
                <a:latin typeface="Montserrat"/>
                <a:ea typeface="Montserrat"/>
                <a:cs typeface="Montserrat"/>
                <a:sym typeface="Montserrat"/>
              </a:rPr>
              <a:t>Proposals will </a:t>
            </a:r>
            <a:endParaRPr sz="1000" dirty="0">
              <a:solidFill>
                <a:srgbClr val="FFF2CC"/>
              </a:solidFill>
              <a:latin typeface="Montserrat"/>
              <a:ea typeface="Montserrat"/>
              <a:cs typeface="Montserrat"/>
              <a:sym typeface="Montserrat"/>
            </a:endParaRPr>
          </a:p>
          <a:p>
            <a:pPr marL="457200" lvl="0" indent="-298450" algn="l" rtl="0">
              <a:lnSpc>
                <a:spcPct val="115000"/>
              </a:lnSpc>
              <a:spcBef>
                <a:spcPts val="0"/>
              </a:spcBef>
              <a:spcAft>
                <a:spcPts val="0"/>
              </a:spcAft>
              <a:buClr>
                <a:srgbClr val="FFF2CC"/>
              </a:buClr>
              <a:buSzPts val="1100"/>
              <a:buFont typeface="Montserrat"/>
              <a:buChar char="●"/>
            </a:pPr>
            <a:r>
              <a:rPr lang="en" sz="1000" dirty="0">
                <a:solidFill>
                  <a:srgbClr val="FFF2CC"/>
                </a:solidFill>
                <a:latin typeface="Montserrat"/>
                <a:ea typeface="Montserrat"/>
                <a:cs typeface="Montserrat"/>
                <a:sym typeface="Montserrat"/>
              </a:rPr>
              <a:t>Require open FAIR data, open software, open access</a:t>
            </a:r>
            <a:endParaRPr sz="1000" dirty="0">
              <a:solidFill>
                <a:srgbClr val="FFF2CC"/>
              </a:solidFill>
              <a:latin typeface="Montserrat"/>
              <a:ea typeface="Montserrat"/>
              <a:cs typeface="Montserrat"/>
              <a:sym typeface="Montserrat"/>
            </a:endParaRPr>
          </a:p>
          <a:p>
            <a:pPr marL="457200" lvl="0" indent="-298450" algn="l" rtl="0">
              <a:lnSpc>
                <a:spcPct val="115000"/>
              </a:lnSpc>
              <a:spcBef>
                <a:spcPts val="0"/>
              </a:spcBef>
              <a:spcAft>
                <a:spcPts val="0"/>
              </a:spcAft>
              <a:buClr>
                <a:srgbClr val="FFF2CC"/>
              </a:buClr>
              <a:buSzPts val="1100"/>
              <a:buFont typeface="Montserrat"/>
              <a:buChar char="●"/>
            </a:pPr>
            <a:r>
              <a:rPr lang="en" sz="1000" dirty="0">
                <a:solidFill>
                  <a:srgbClr val="FFF2CC"/>
                </a:solidFill>
                <a:latin typeface="Montserrat"/>
                <a:ea typeface="Montserrat"/>
                <a:cs typeface="Montserrat"/>
                <a:sym typeface="Montserrat"/>
              </a:rPr>
              <a:t>Require Open Science Badge</a:t>
            </a:r>
            <a:endParaRPr sz="1000" dirty="0">
              <a:solidFill>
                <a:srgbClr val="FFF2CC"/>
              </a:solidFill>
              <a:latin typeface="Montserrat"/>
              <a:ea typeface="Montserrat"/>
              <a:cs typeface="Montserrat"/>
              <a:sym typeface="Montserrat"/>
            </a:endParaRPr>
          </a:p>
          <a:p>
            <a:pPr marL="0" lvl="0" indent="0" algn="l" rtl="0">
              <a:lnSpc>
                <a:spcPct val="115000"/>
              </a:lnSpc>
              <a:spcBef>
                <a:spcPts val="0"/>
              </a:spcBef>
              <a:spcAft>
                <a:spcPts val="0"/>
              </a:spcAft>
              <a:buNone/>
            </a:pPr>
            <a:endParaRPr sz="1000" dirty="0">
              <a:solidFill>
                <a:srgbClr val="FFF2CC"/>
              </a:solidFill>
              <a:latin typeface="Montserrat"/>
              <a:ea typeface="Montserrat"/>
              <a:cs typeface="Montserrat"/>
              <a:sym typeface="Montserrat"/>
            </a:endParaRPr>
          </a:p>
          <a:p>
            <a:pPr marL="0" lvl="0" indent="0" algn="l" rtl="0">
              <a:lnSpc>
                <a:spcPct val="115000"/>
              </a:lnSpc>
              <a:spcBef>
                <a:spcPts val="0"/>
              </a:spcBef>
              <a:spcAft>
                <a:spcPts val="0"/>
              </a:spcAft>
              <a:buNone/>
            </a:pPr>
            <a:r>
              <a:rPr lang="en" sz="1000" dirty="0">
                <a:solidFill>
                  <a:srgbClr val="FFF2CC"/>
                </a:solidFill>
                <a:latin typeface="Montserrat"/>
                <a:ea typeface="Montserrat"/>
                <a:cs typeface="Montserrat"/>
                <a:sym typeface="Montserrat"/>
              </a:rPr>
              <a:t>Funding decisions will</a:t>
            </a:r>
            <a:endParaRPr sz="1000" dirty="0">
              <a:solidFill>
                <a:srgbClr val="FFF2CC"/>
              </a:solidFill>
              <a:latin typeface="Montserrat"/>
              <a:ea typeface="Montserrat"/>
              <a:cs typeface="Montserrat"/>
              <a:sym typeface="Montserrat"/>
            </a:endParaRPr>
          </a:p>
          <a:p>
            <a:pPr marL="457200" lvl="0" indent="-298450" algn="l" rtl="0">
              <a:lnSpc>
                <a:spcPct val="115000"/>
              </a:lnSpc>
              <a:spcBef>
                <a:spcPts val="0"/>
              </a:spcBef>
              <a:spcAft>
                <a:spcPts val="0"/>
              </a:spcAft>
              <a:buClr>
                <a:srgbClr val="FFF2CC"/>
              </a:buClr>
              <a:buSzPts val="1100"/>
              <a:buFont typeface="Montserrat"/>
              <a:buChar char="●"/>
            </a:pPr>
            <a:r>
              <a:rPr lang="en" sz="1000" dirty="0">
                <a:solidFill>
                  <a:srgbClr val="FFF2CC"/>
                </a:solidFill>
                <a:latin typeface="Montserrat"/>
                <a:ea typeface="Montserrat"/>
                <a:cs typeface="Montserrat"/>
                <a:sym typeface="Montserrat"/>
              </a:rPr>
              <a:t>Consider Open Science activities</a:t>
            </a:r>
            <a:endParaRPr sz="1000" dirty="0">
              <a:solidFill>
                <a:srgbClr val="FFF2CC"/>
              </a:solidFill>
              <a:latin typeface="Montserrat"/>
              <a:ea typeface="Montserrat"/>
              <a:cs typeface="Montserrat"/>
              <a:sym typeface="Montserrat"/>
            </a:endParaRPr>
          </a:p>
          <a:p>
            <a:pPr marL="457200" lvl="0" indent="0" algn="l" rtl="0">
              <a:lnSpc>
                <a:spcPct val="115000"/>
              </a:lnSpc>
              <a:spcBef>
                <a:spcPts val="0"/>
              </a:spcBef>
              <a:spcAft>
                <a:spcPts val="0"/>
              </a:spcAft>
              <a:buNone/>
            </a:pPr>
            <a:endParaRPr sz="1000" dirty="0">
              <a:solidFill>
                <a:srgbClr val="FFF2CC"/>
              </a:solidFill>
              <a:latin typeface="Montserrat"/>
              <a:ea typeface="Montserrat"/>
              <a:cs typeface="Montserrat"/>
              <a:sym typeface="Montserrat"/>
            </a:endParaRPr>
          </a:p>
          <a:p>
            <a:pPr marL="0" lvl="0" indent="0" algn="l" rtl="0">
              <a:lnSpc>
                <a:spcPct val="115000"/>
              </a:lnSpc>
              <a:spcBef>
                <a:spcPts val="0"/>
              </a:spcBef>
              <a:spcAft>
                <a:spcPts val="0"/>
              </a:spcAft>
              <a:buNone/>
            </a:pPr>
            <a:r>
              <a:rPr lang="en" sz="1000" dirty="0">
                <a:solidFill>
                  <a:srgbClr val="FFF2CC"/>
                </a:solidFill>
                <a:latin typeface="Montserrat"/>
                <a:ea typeface="Montserrat"/>
                <a:cs typeface="Montserrat"/>
                <a:sym typeface="Montserrat"/>
              </a:rPr>
              <a:t>Awards will</a:t>
            </a:r>
            <a:endParaRPr sz="1000" dirty="0">
              <a:solidFill>
                <a:srgbClr val="FFF2CC"/>
              </a:solidFill>
              <a:latin typeface="Montserrat"/>
              <a:ea typeface="Montserrat"/>
              <a:cs typeface="Montserrat"/>
              <a:sym typeface="Montserrat"/>
            </a:endParaRPr>
          </a:p>
          <a:p>
            <a:pPr marL="457200" lvl="0" indent="-298450" algn="l" rtl="0">
              <a:lnSpc>
                <a:spcPct val="115000"/>
              </a:lnSpc>
              <a:spcBef>
                <a:spcPts val="0"/>
              </a:spcBef>
              <a:spcAft>
                <a:spcPts val="0"/>
              </a:spcAft>
              <a:buClr>
                <a:srgbClr val="FFF2CC"/>
              </a:buClr>
              <a:buSzPts val="1100"/>
              <a:buFont typeface="Montserrat"/>
              <a:buChar char="●"/>
            </a:pPr>
            <a:r>
              <a:rPr lang="en" sz="1000" dirty="0">
                <a:solidFill>
                  <a:srgbClr val="FFF2CC"/>
                </a:solidFill>
                <a:latin typeface="Montserrat"/>
                <a:ea typeface="Montserrat"/>
                <a:cs typeface="Montserrat"/>
                <a:sym typeface="Montserrat"/>
              </a:rPr>
              <a:t>Consider Open Science activities and teams as well as individuals</a:t>
            </a:r>
            <a:endParaRPr sz="1000" dirty="0">
              <a:solidFill>
                <a:srgbClr val="FFF2CC"/>
              </a:solidFill>
              <a:latin typeface="Montserrat"/>
              <a:ea typeface="Montserrat"/>
              <a:cs typeface="Montserrat"/>
              <a:sym typeface="Montserrat"/>
            </a:endParaRPr>
          </a:p>
        </p:txBody>
      </p:sp>
      <p:pic>
        <p:nvPicPr>
          <p:cNvPr id="308" name="Google Shape;308;p22"/>
          <p:cNvPicPr preferRelativeResize="0"/>
          <p:nvPr/>
        </p:nvPicPr>
        <p:blipFill>
          <a:blip r:embed="rId3">
            <a:alphaModFix/>
          </a:blip>
          <a:stretch>
            <a:fillRect/>
          </a:stretch>
        </p:blipFill>
        <p:spPr>
          <a:xfrm>
            <a:off x="2508671" y="1746297"/>
            <a:ext cx="1035005" cy="879979"/>
          </a:xfrm>
          <a:prstGeom prst="rect">
            <a:avLst/>
          </a:prstGeom>
          <a:noFill/>
          <a:ln>
            <a:noFill/>
          </a:ln>
        </p:spPr>
      </p:pic>
      <p:pic>
        <p:nvPicPr>
          <p:cNvPr id="309" name="Google Shape;309;p22"/>
          <p:cNvPicPr preferRelativeResize="0"/>
          <p:nvPr/>
        </p:nvPicPr>
        <p:blipFill>
          <a:blip r:embed="rId4">
            <a:alphaModFix/>
          </a:blip>
          <a:stretch>
            <a:fillRect/>
          </a:stretch>
        </p:blipFill>
        <p:spPr>
          <a:xfrm>
            <a:off x="-4" y="4999296"/>
            <a:ext cx="412075" cy="144200"/>
          </a:xfrm>
          <a:prstGeom prst="rect">
            <a:avLst/>
          </a:prstGeom>
          <a:noFill/>
          <a:ln>
            <a:noFill/>
          </a:ln>
        </p:spPr>
      </p:pic>
      <p:pic>
        <p:nvPicPr>
          <p:cNvPr id="310" name="Google Shape;310;p22"/>
          <p:cNvPicPr preferRelativeResize="0"/>
          <p:nvPr/>
        </p:nvPicPr>
        <p:blipFill>
          <a:blip r:embed="rId5">
            <a:alphaModFix/>
          </a:blip>
          <a:stretch>
            <a:fillRect/>
          </a:stretch>
        </p:blipFill>
        <p:spPr>
          <a:xfrm>
            <a:off x="311700" y="1763895"/>
            <a:ext cx="1035006" cy="844794"/>
          </a:xfrm>
          <a:prstGeom prst="rect">
            <a:avLst/>
          </a:prstGeom>
          <a:noFill/>
          <a:ln>
            <a:noFill/>
          </a:ln>
        </p:spPr>
      </p:pic>
      <p:pic>
        <p:nvPicPr>
          <p:cNvPr id="311" name="Google Shape;311;p22"/>
          <p:cNvPicPr preferRelativeResize="0"/>
          <p:nvPr/>
        </p:nvPicPr>
        <p:blipFill>
          <a:blip r:embed="rId6">
            <a:alphaModFix/>
          </a:blip>
          <a:stretch>
            <a:fillRect/>
          </a:stretch>
        </p:blipFill>
        <p:spPr>
          <a:xfrm>
            <a:off x="4457964" y="1731321"/>
            <a:ext cx="1156795" cy="909955"/>
          </a:xfrm>
          <a:prstGeom prst="rect">
            <a:avLst/>
          </a:prstGeom>
          <a:noFill/>
          <a:ln>
            <a:noFill/>
          </a:ln>
        </p:spPr>
      </p:pic>
      <p:pic>
        <p:nvPicPr>
          <p:cNvPr id="312" name="Google Shape;312;p22"/>
          <p:cNvPicPr preferRelativeResize="0"/>
          <p:nvPr/>
        </p:nvPicPr>
        <p:blipFill>
          <a:blip r:embed="rId7">
            <a:alphaModFix/>
          </a:blip>
          <a:stretch>
            <a:fillRect/>
          </a:stretch>
        </p:blipFill>
        <p:spPr>
          <a:xfrm>
            <a:off x="6866331" y="1694324"/>
            <a:ext cx="1528994" cy="983925"/>
          </a:xfrm>
          <a:prstGeom prst="rect">
            <a:avLst/>
          </a:prstGeom>
          <a:noFill/>
          <a:ln>
            <a:noFill/>
          </a:ln>
        </p:spPr>
      </p:pic>
      <p:sp>
        <p:nvSpPr>
          <p:cNvPr id="313" name="Google Shape;313;p22"/>
          <p:cNvSpPr txBox="1"/>
          <p:nvPr/>
        </p:nvSpPr>
        <p:spPr>
          <a:xfrm>
            <a:off x="121925" y="1242300"/>
            <a:ext cx="8711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FFF2CC"/>
                </a:solidFill>
                <a:latin typeface="Montserrat"/>
                <a:ea typeface="Montserrat"/>
                <a:cs typeface="Montserrat"/>
                <a:sym typeface="Montserrat"/>
              </a:rPr>
              <a:t>TOPS will be energizing and uplifting open science across the scientific community through:</a:t>
            </a:r>
            <a:endParaRPr>
              <a:solidFill>
                <a:srgbClr val="FFF2CC"/>
              </a:solidFill>
              <a:latin typeface="Montserrat"/>
              <a:ea typeface="Montserrat"/>
              <a:cs typeface="Montserrat"/>
              <a:sym typeface="Montserrat"/>
            </a:endParaRPr>
          </a:p>
        </p:txBody>
      </p:sp>
      <p:pic>
        <p:nvPicPr>
          <p:cNvPr id="314" name="Google Shape;314;p22"/>
          <p:cNvPicPr preferRelativeResize="0"/>
          <p:nvPr/>
        </p:nvPicPr>
        <p:blipFill>
          <a:blip r:embed="rId8">
            <a:alphaModFix/>
          </a:blip>
          <a:stretch>
            <a:fillRect/>
          </a:stretch>
        </p:blipFill>
        <p:spPr>
          <a:xfrm>
            <a:off x="24900" y="475224"/>
            <a:ext cx="818100" cy="684401"/>
          </a:xfrm>
          <a:prstGeom prst="rect">
            <a:avLst/>
          </a:prstGeom>
          <a:noFill/>
          <a:ln>
            <a:noFill/>
          </a:ln>
        </p:spPr>
      </p:pic>
      <p:sp>
        <p:nvSpPr>
          <p:cNvPr id="315" name="Google Shape;315;p22"/>
          <p:cNvSpPr txBox="1"/>
          <p:nvPr/>
        </p:nvSpPr>
        <p:spPr>
          <a:xfrm>
            <a:off x="8450225" y="4929325"/>
            <a:ext cx="7863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800">
                <a:solidFill>
                  <a:srgbClr val="FFE599"/>
                </a:solidFill>
                <a:latin typeface="Montserrat"/>
                <a:ea typeface="Montserrat"/>
                <a:cs typeface="Montserrat"/>
                <a:sym typeface="Montserrat"/>
              </a:rPr>
              <a:t>*proposed</a:t>
            </a:r>
            <a:endParaRPr sz="800">
              <a:solidFill>
                <a:srgbClr val="FFE599"/>
              </a:solidFill>
              <a:latin typeface="Montserrat"/>
              <a:ea typeface="Montserrat"/>
              <a:cs typeface="Montserrat"/>
              <a:sym typeface="Montserra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23"/>
          <p:cNvSpPr txBox="1">
            <a:spLocks noGrp="1"/>
          </p:cNvSpPr>
          <p:nvPr>
            <p:ph type="title"/>
          </p:nvPr>
        </p:nvSpPr>
        <p:spPr>
          <a:xfrm>
            <a:off x="311700" y="597425"/>
            <a:ext cx="8520600" cy="57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600" b="1" i="1">
                <a:latin typeface="Helvetica Neue"/>
                <a:ea typeface="Helvetica Neue"/>
                <a:cs typeface="Helvetica Neue"/>
                <a:sym typeface="Helvetica Neue"/>
              </a:rPr>
              <a:t>TOPS in the News! YOOS Everywhere!</a:t>
            </a:r>
            <a:endParaRPr sz="2600" b="1" i="1">
              <a:solidFill>
                <a:srgbClr val="FFE599"/>
              </a:solidFill>
              <a:latin typeface="Helvetica Neue"/>
              <a:ea typeface="Helvetica Neue"/>
              <a:cs typeface="Helvetica Neue"/>
              <a:sym typeface="Helvetica Neue"/>
            </a:endParaRPr>
          </a:p>
        </p:txBody>
      </p:sp>
      <p:sp>
        <p:nvSpPr>
          <p:cNvPr id="321" name="Google Shape;321;p23"/>
          <p:cNvSpPr txBox="1">
            <a:spLocks noGrp="1"/>
          </p:cNvSpPr>
          <p:nvPr>
            <p:ph type="body" idx="1"/>
          </p:nvPr>
        </p:nvSpPr>
        <p:spPr>
          <a:xfrm>
            <a:off x="4978500" y="1236550"/>
            <a:ext cx="4318200" cy="21066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SzPts val="1600"/>
              <a:buChar char="●"/>
            </a:pPr>
            <a:r>
              <a:rPr lang="en" sz="1600"/>
              <a:t>TOPS and YOOS </a:t>
            </a:r>
            <a:r>
              <a:rPr lang="en" sz="1600" b="1"/>
              <a:t>Visibility</a:t>
            </a:r>
            <a:endParaRPr sz="1600" b="1"/>
          </a:p>
          <a:p>
            <a:pPr marL="914400" lvl="1" indent="-330200" algn="l" rtl="0">
              <a:spcBef>
                <a:spcPts val="0"/>
              </a:spcBef>
              <a:spcAft>
                <a:spcPts val="0"/>
              </a:spcAft>
              <a:buSzPts val="1600"/>
              <a:buChar char="○"/>
            </a:pPr>
            <a:r>
              <a:rPr lang="en" sz="1600"/>
              <a:t>Agency comms</a:t>
            </a:r>
            <a:endParaRPr sz="1600"/>
          </a:p>
          <a:p>
            <a:pPr marL="914400" lvl="1" indent="-330200" algn="l" rtl="0">
              <a:spcBef>
                <a:spcPts val="0"/>
              </a:spcBef>
              <a:spcAft>
                <a:spcPts val="0"/>
              </a:spcAft>
              <a:buSzPts val="1600"/>
              <a:buChar char="○"/>
            </a:pPr>
            <a:r>
              <a:rPr lang="en" sz="1600"/>
              <a:t>Articles</a:t>
            </a:r>
            <a:endParaRPr sz="1600"/>
          </a:p>
          <a:p>
            <a:pPr marL="914400" lvl="1" indent="-330200" algn="l" rtl="0">
              <a:spcBef>
                <a:spcPts val="0"/>
              </a:spcBef>
              <a:spcAft>
                <a:spcPts val="0"/>
              </a:spcAft>
              <a:buSzPts val="1600"/>
              <a:buChar char="○"/>
            </a:pPr>
            <a:r>
              <a:rPr lang="en" sz="1600"/>
              <a:t>Announcements</a:t>
            </a:r>
            <a:endParaRPr sz="1600"/>
          </a:p>
          <a:p>
            <a:pPr marL="914400" lvl="1" indent="-330200" algn="l" rtl="0">
              <a:spcBef>
                <a:spcPts val="0"/>
              </a:spcBef>
              <a:spcAft>
                <a:spcPts val="0"/>
              </a:spcAft>
              <a:buSzPts val="1600"/>
              <a:buChar char="○"/>
            </a:pPr>
            <a:r>
              <a:rPr lang="en" sz="1600"/>
              <a:t>Twitter Spaces</a:t>
            </a:r>
            <a:endParaRPr sz="1600"/>
          </a:p>
          <a:p>
            <a:pPr marL="914400" lvl="1" indent="-330200" algn="l" rtl="0">
              <a:spcBef>
                <a:spcPts val="0"/>
              </a:spcBef>
              <a:spcAft>
                <a:spcPts val="0"/>
              </a:spcAft>
              <a:buSzPts val="1600"/>
              <a:buChar char="○"/>
            </a:pPr>
            <a:r>
              <a:rPr lang="en" sz="1600"/>
              <a:t>Community meetings</a:t>
            </a:r>
            <a:endParaRPr sz="1600"/>
          </a:p>
        </p:txBody>
      </p:sp>
      <p:pic>
        <p:nvPicPr>
          <p:cNvPr id="322" name="Google Shape;322;p23"/>
          <p:cNvPicPr preferRelativeResize="0"/>
          <p:nvPr/>
        </p:nvPicPr>
        <p:blipFill>
          <a:blip r:embed="rId3">
            <a:alphaModFix/>
          </a:blip>
          <a:stretch>
            <a:fillRect/>
          </a:stretch>
        </p:blipFill>
        <p:spPr>
          <a:xfrm>
            <a:off x="-4" y="4999296"/>
            <a:ext cx="412075" cy="144200"/>
          </a:xfrm>
          <a:prstGeom prst="rect">
            <a:avLst/>
          </a:prstGeom>
          <a:noFill/>
          <a:ln>
            <a:noFill/>
          </a:ln>
        </p:spPr>
      </p:pic>
      <p:sp>
        <p:nvSpPr>
          <p:cNvPr id="323" name="Google Shape;323;p23"/>
          <p:cNvSpPr txBox="1">
            <a:spLocks noGrp="1"/>
          </p:cNvSpPr>
          <p:nvPr>
            <p:ph type="body" idx="1"/>
          </p:nvPr>
        </p:nvSpPr>
        <p:spPr>
          <a:xfrm>
            <a:off x="365925" y="3580800"/>
            <a:ext cx="5686200" cy="19239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SzPts val="1800"/>
              <a:buChar char="●"/>
            </a:pPr>
            <a:r>
              <a:rPr lang="en"/>
              <a:t>Conference Visibility  </a:t>
            </a:r>
            <a:endParaRPr/>
          </a:p>
          <a:p>
            <a:pPr marL="914400" lvl="1" indent="-317500" algn="l" rtl="0">
              <a:spcBef>
                <a:spcPts val="0"/>
              </a:spcBef>
              <a:spcAft>
                <a:spcPts val="0"/>
              </a:spcAft>
              <a:buSzPts val="1400"/>
              <a:buChar char="○"/>
            </a:pPr>
            <a:r>
              <a:rPr lang="en"/>
              <a:t>Annual 2023 Meeting: Open Science theme</a:t>
            </a:r>
            <a:endParaRPr/>
          </a:p>
          <a:p>
            <a:pPr marL="914400" lvl="1" indent="-317500" algn="l" rtl="0">
              <a:spcBef>
                <a:spcPts val="0"/>
              </a:spcBef>
              <a:spcAft>
                <a:spcPts val="0"/>
              </a:spcAft>
              <a:buSzPts val="1400"/>
              <a:buChar char="○"/>
            </a:pPr>
            <a:r>
              <a:rPr lang="en"/>
              <a:t>Promote &amp; Launch the TOPS Open Science Course</a:t>
            </a:r>
            <a:endParaRPr/>
          </a:p>
          <a:p>
            <a:pPr marL="914400" lvl="1" indent="-317500" algn="l" rtl="0">
              <a:spcBef>
                <a:spcPts val="0"/>
              </a:spcBef>
              <a:spcAft>
                <a:spcPts val="0"/>
              </a:spcAft>
              <a:buSzPts val="1400"/>
              <a:buChar char="○"/>
            </a:pPr>
            <a:r>
              <a:rPr lang="en"/>
              <a:t>Booths, Events, Workshops, Plenary Talks, Comms</a:t>
            </a:r>
            <a:endParaRPr/>
          </a:p>
          <a:p>
            <a:pPr marL="914400" lvl="1" indent="-317500" algn="l" rtl="0">
              <a:spcBef>
                <a:spcPts val="0"/>
              </a:spcBef>
              <a:spcAft>
                <a:spcPts val="0"/>
              </a:spcAft>
              <a:buSzPts val="1400"/>
              <a:buChar char="○"/>
            </a:pPr>
            <a:r>
              <a:rPr lang="en"/>
              <a:t>AGU, AMS, AAS, AAAS, and more….</a:t>
            </a:r>
            <a:endParaRPr/>
          </a:p>
        </p:txBody>
      </p:sp>
      <p:pic>
        <p:nvPicPr>
          <p:cNvPr id="324" name="Google Shape;324;p23"/>
          <p:cNvPicPr preferRelativeResize="0"/>
          <p:nvPr/>
        </p:nvPicPr>
        <p:blipFill>
          <a:blip r:embed="rId4">
            <a:alphaModFix/>
          </a:blip>
          <a:stretch>
            <a:fillRect/>
          </a:stretch>
        </p:blipFill>
        <p:spPr>
          <a:xfrm>
            <a:off x="6116773" y="3329900"/>
            <a:ext cx="2458227" cy="1640875"/>
          </a:xfrm>
          <a:prstGeom prst="rect">
            <a:avLst/>
          </a:prstGeom>
          <a:noFill/>
          <a:ln>
            <a:noFill/>
          </a:ln>
        </p:spPr>
      </p:pic>
      <p:pic>
        <p:nvPicPr>
          <p:cNvPr id="325" name="Google Shape;325;p23"/>
          <p:cNvPicPr preferRelativeResize="0"/>
          <p:nvPr/>
        </p:nvPicPr>
        <p:blipFill rotWithShape="1">
          <a:blip r:embed="rId5">
            <a:alphaModFix amt="92000"/>
          </a:blip>
          <a:srcRect l="16233" t="28176" r="43654" b="38375"/>
          <a:stretch/>
        </p:blipFill>
        <p:spPr>
          <a:xfrm rot="-279381">
            <a:off x="155825" y="1368350"/>
            <a:ext cx="2631900" cy="1201450"/>
          </a:xfrm>
          <a:prstGeom prst="rect">
            <a:avLst/>
          </a:prstGeom>
          <a:noFill/>
          <a:ln w="19050" cap="flat" cmpd="sng">
            <a:solidFill>
              <a:schemeClr val="dk1"/>
            </a:solidFill>
            <a:prstDash val="solid"/>
            <a:round/>
            <a:headEnd type="none" w="sm" len="sm"/>
            <a:tailEnd type="none" w="sm" len="sm"/>
          </a:ln>
        </p:spPr>
      </p:pic>
      <p:pic>
        <p:nvPicPr>
          <p:cNvPr id="326" name="Google Shape;326;p23"/>
          <p:cNvPicPr preferRelativeResize="0"/>
          <p:nvPr/>
        </p:nvPicPr>
        <p:blipFill rotWithShape="1">
          <a:blip r:embed="rId6">
            <a:alphaModFix/>
          </a:blip>
          <a:srcRect l="15425" t="12771" r="19572" b="32744"/>
          <a:stretch/>
        </p:blipFill>
        <p:spPr>
          <a:xfrm rot="-144626">
            <a:off x="1780149" y="1915351"/>
            <a:ext cx="3395873" cy="1558073"/>
          </a:xfrm>
          <a:prstGeom prst="rect">
            <a:avLst/>
          </a:prstGeom>
          <a:noFill/>
          <a:ln w="19050" cap="flat" cmpd="sng">
            <a:solidFill>
              <a:schemeClr val="dk1"/>
            </a:solidFill>
            <a:prstDash val="solid"/>
            <a:round/>
            <a:headEnd type="none" w="sm" len="sm"/>
            <a:tailEnd type="none" w="sm" len="sm"/>
          </a:ln>
        </p:spPr>
      </p:pic>
      <p:pic>
        <p:nvPicPr>
          <p:cNvPr id="327" name="Google Shape;327;p23"/>
          <p:cNvPicPr preferRelativeResize="0"/>
          <p:nvPr/>
        </p:nvPicPr>
        <p:blipFill rotWithShape="1">
          <a:blip r:embed="rId7">
            <a:alphaModFix/>
          </a:blip>
          <a:srcRect l="19877" t="25640" r="38107" b="52852"/>
          <a:stretch/>
        </p:blipFill>
        <p:spPr>
          <a:xfrm rot="919206">
            <a:off x="214039" y="2593559"/>
            <a:ext cx="2496595" cy="699606"/>
          </a:xfrm>
          <a:prstGeom prst="rect">
            <a:avLst/>
          </a:prstGeom>
          <a:noFill/>
          <a:ln w="19050" cap="flat" cmpd="sng">
            <a:solidFill>
              <a:schemeClr val="dk1"/>
            </a:solidFill>
            <a:prstDash val="solid"/>
            <a:round/>
            <a:headEnd type="none" w="sm" len="sm"/>
            <a:tailEnd type="none" w="sm" len="sm"/>
          </a:ln>
        </p:spPr>
      </p:pic>
      <p:pic>
        <p:nvPicPr>
          <p:cNvPr id="328" name="Google Shape;328;p23"/>
          <p:cNvPicPr preferRelativeResize="0"/>
          <p:nvPr/>
        </p:nvPicPr>
        <p:blipFill rotWithShape="1">
          <a:blip r:embed="rId8">
            <a:alphaModFix amt="92000"/>
          </a:blip>
          <a:srcRect l="9541" t="47218" r="54614" b="37383"/>
          <a:stretch/>
        </p:blipFill>
        <p:spPr>
          <a:xfrm rot="812688">
            <a:off x="2717535" y="1484799"/>
            <a:ext cx="2498055" cy="603151"/>
          </a:xfrm>
          <a:prstGeom prst="rect">
            <a:avLst/>
          </a:prstGeom>
          <a:noFill/>
          <a:ln w="19050" cap="flat" cmpd="sng">
            <a:solidFill>
              <a:schemeClr val="dk1"/>
            </a:solidFill>
            <a:prstDash val="solid"/>
            <a:round/>
            <a:headEnd type="none" w="sm" len="sm"/>
            <a:tailEnd type="none" w="sm" len="sm"/>
          </a:ln>
        </p:spPr>
      </p:pic>
      <p:pic>
        <p:nvPicPr>
          <p:cNvPr id="329" name="Google Shape;329;p23"/>
          <p:cNvPicPr preferRelativeResize="0"/>
          <p:nvPr/>
        </p:nvPicPr>
        <p:blipFill rotWithShape="1">
          <a:blip r:embed="rId9">
            <a:alphaModFix/>
          </a:blip>
          <a:srcRect l="10626" t="20949" r="68214" b="20004"/>
          <a:stretch/>
        </p:blipFill>
        <p:spPr>
          <a:xfrm rot="-381705">
            <a:off x="2693635" y="1803844"/>
            <a:ext cx="1506905" cy="1182709"/>
          </a:xfrm>
          <a:prstGeom prst="rect">
            <a:avLst/>
          </a:prstGeom>
          <a:noFill/>
          <a:ln w="9525" cap="flat" cmpd="sng">
            <a:solidFill>
              <a:schemeClr val="lt1"/>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24"/>
          <p:cNvSpPr txBox="1">
            <a:spLocks noGrp="1"/>
          </p:cNvSpPr>
          <p:nvPr>
            <p:ph type="title"/>
          </p:nvPr>
        </p:nvSpPr>
        <p:spPr>
          <a:xfrm>
            <a:off x="311700" y="521225"/>
            <a:ext cx="8520600" cy="57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600" b="1" i="1">
                <a:latin typeface="Helvetica Neue"/>
                <a:ea typeface="Helvetica Neue"/>
                <a:cs typeface="Helvetica Neue"/>
                <a:sym typeface="Helvetica Neue"/>
              </a:rPr>
              <a:t>Capacity Sharing : Resources</a:t>
            </a:r>
            <a:endParaRPr sz="2600" b="1" i="1">
              <a:solidFill>
                <a:srgbClr val="FFE599"/>
              </a:solidFill>
              <a:latin typeface="Helvetica Neue"/>
              <a:ea typeface="Helvetica Neue"/>
              <a:cs typeface="Helvetica Neue"/>
              <a:sym typeface="Helvetica Neue"/>
            </a:endParaRPr>
          </a:p>
        </p:txBody>
      </p:sp>
      <p:sp>
        <p:nvSpPr>
          <p:cNvPr id="335" name="Google Shape;335;p24"/>
          <p:cNvSpPr txBox="1">
            <a:spLocks noGrp="1"/>
          </p:cNvSpPr>
          <p:nvPr>
            <p:ph type="body" idx="1"/>
          </p:nvPr>
        </p:nvSpPr>
        <p:spPr>
          <a:xfrm>
            <a:off x="1949575" y="1084150"/>
            <a:ext cx="7231500" cy="16233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Clr>
                <a:srgbClr val="FFF2CC"/>
              </a:buClr>
              <a:buSzPts val="1600"/>
              <a:buChar char="●"/>
            </a:pPr>
            <a:r>
              <a:rPr lang="en" sz="1600">
                <a:solidFill>
                  <a:srgbClr val="FFF2CC"/>
                </a:solidFill>
              </a:rPr>
              <a:t>Open Science </a:t>
            </a:r>
            <a:r>
              <a:rPr lang="en" sz="1600"/>
              <a:t>Course</a:t>
            </a:r>
            <a:r>
              <a:rPr lang="en" sz="1600">
                <a:solidFill>
                  <a:srgbClr val="FFF2CC"/>
                </a:solidFill>
              </a:rPr>
              <a:t> in Open edX</a:t>
            </a:r>
            <a:endParaRPr sz="1600">
              <a:solidFill>
                <a:srgbClr val="FFF2CC"/>
              </a:solidFill>
            </a:endParaRPr>
          </a:p>
          <a:p>
            <a:pPr marL="914400" lvl="1" indent="-311150" algn="l" rtl="0">
              <a:spcBef>
                <a:spcPts val="0"/>
              </a:spcBef>
              <a:spcAft>
                <a:spcPts val="0"/>
              </a:spcAft>
              <a:buClr>
                <a:srgbClr val="FFF2CC"/>
              </a:buClr>
              <a:buSzPts val="1300"/>
              <a:buChar char="○"/>
            </a:pPr>
            <a:r>
              <a:rPr lang="en" sz="1300">
                <a:solidFill>
                  <a:srgbClr val="FFF2CC"/>
                </a:solidFill>
              </a:rPr>
              <a:t>High quality, interaction </a:t>
            </a:r>
            <a:r>
              <a:rPr lang="en" sz="1300"/>
              <a:t>Open Online Course</a:t>
            </a:r>
            <a:endParaRPr sz="1300"/>
          </a:p>
          <a:p>
            <a:pPr marL="914400" lvl="1" indent="-311150" algn="l" rtl="0">
              <a:spcBef>
                <a:spcPts val="0"/>
              </a:spcBef>
              <a:spcAft>
                <a:spcPts val="0"/>
              </a:spcAft>
              <a:buSzPts val="1300"/>
              <a:buChar char="○"/>
            </a:pPr>
            <a:r>
              <a:rPr lang="en" sz="1300"/>
              <a:t>Free, public, open - for in-person, virtual, and independent learners</a:t>
            </a:r>
            <a:endParaRPr sz="1300"/>
          </a:p>
          <a:p>
            <a:pPr marL="914400" lvl="1" indent="-311150" algn="l" rtl="0">
              <a:spcBef>
                <a:spcPts val="0"/>
              </a:spcBef>
              <a:spcAft>
                <a:spcPts val="0"/>
              </a:spcAft>
              <a:buClr>
                <a:srgbClr val="FFF2CC"/>
              </a:buClr>
              <a:buSzPts val="1300"/>
              <a:buChar char="○"/>
            </a:pPr>
            <a:r>
              <a:rPr lang="en" sz="1300">
                <a:solidFill>
                  <a:srgbClr val="FFF2CC"/>
                </a:solidFill>
              </a:rPr>
              <a:t>Videos / quiz / interactive activities/workbooks</a:t>
            </a:r>
            <a:endParaRPr sz="1300">
              <a:solidFill>
                <a:srgbClr val="FFF2CC"/>
              </a:solidFill>
            </a:endParaRPr>
          </a:p>
          <a:p>
            <a:pPr marL="914400" lvl="1" indent="-311150" algn="l" rtl="0">
              <a:spcBef>
                <a:spcPts val="0"/>
              </a:spcBef>
              <a:spcAft>
                <a:spcPts val="0"/>
              </a:spcAft>
              <a:buSzPts val="1300"/>
              <a:buChar char="○"/>
            </a:pPr>
            <a:r>
              <a:rPr lang="en" sz="1300"/>
              <a:t>Fast-pass option for experienced open science practitioners</a:t>
            </a:r>
            <a:endParaRPr sz="1300"/>
          </a:p>
          <a:p>
            <a:pPr marL="914400" lvl="1" indent="-323850" algn="l" rtl="0">
              <a:spcBef>
                <a:spcPts val="0"/>
              </a:spcBef>
              <a:spcAft>
                <a:spcPts val="0"/>
              </a:spcAft>
              <a:buClr>
                <a:srgbClr val="FFF2CC"/>
              </a:buClr>
              <a:buSzPts val="1500"/>
              <a:buChar char="○"/>
            </a:pPr>
            <a:r>
              <a:rPr lang="en" sz="1300">
                <a:solidFill>
                  <a:srgbClr val="FFF2CC"/>
                </a:solidFill>
              </a:rPr>
              <a:t>Open edX LMS tracks learners, completion of modules, data analytics</a:t>
            </a:r>
            <a:endParaRPr sz="1300"/>
          </a:p>
        </p:txBody>
      </p:sp>
      <p:grpSp>
        <p:nvGrpSpPr>
          <p:cNvPr id="336" name="Google Shape;336;p24"/>
          <p:cNvGrpSpPr/>
          <p:nvPr/>
        </p:nvGrpSpPr>
        <p:grpSpPr>
          <a:xfrm>
            <a:off x="757014" y="1286303"/>
            <a:ext cx="1159074" cy="1098517"/>
            <a:chOff x="3634083" y="3551722"/>
            <a:chExt cx="872994" cy="952499"/>
          </a:xfrm>
        </p:grpSpPr>
        <p:sp>
          <p:nvSpPr>
            <p:cNvPr id="337" name="Google Shape;337;p24"/>
            <p:cNvSpPr/>
            <p:nvPr/>
          </p:nvSpPr>
          <p:spPr>
            <a:xfrm>
              <a:off x="3903923" y="3551722"/>
              <a:ext cx="204108" cy="254384"/>
            </a:xfrm>
            <a:custGeom>
              <a:avLst/>
              <a:gdLst/>
              <a:ahLst/>
              <a:cxnLst/>
              <a:rect l="l" t="t" r="r" b="b"/>
              <a:pathLst>
                <a:path w="221856" h="254384" extrusionOk="0">
                  <a:moveTo>
                    <a:pt x="22557" y="254384"/>
                  </a:moveTo>
                  <a:cubicBezTo>
                    <a:pt x="17578" y="254384"/>
                    <a:pt x="12686" y="252927"/>
                    <a:pt x="8681" y="250184"/>
                  </a:cubicBezTo>
                  <a:cubicBezTo>
                    <a:pt x="3204" y="246421"/>
                    <a:pt x="0" y="240649"/>
                    <a:pt x="0" y="234544"/>
                  </a:cubicBezTo>
                  <a:lnTo>
                    <a:pt x="0" y="36100"/>
                  </a:lnTo>
                  <a:cubicBezTo>
                    <a:pt x="0" y="27556"/>
                    <a:pt x="6213" y="19983"/>
                    <a:pt x="15413" y="17288"/>
                  </a:cubicBezTo>
                  <a:cubicBezTo>
                    <a:pt x="17816" y="16564"/>
                    <a:pt x="74988" y="0"/>
                    <a:pt x="130363" y="0"/>
                  </a:cubicBezTo>
                  <a:cubicBezTo>
                    <a:pt x="166016" y="0"/>
                    <a:pt x="193953" y="6944"/>
                    <a:pt x="213382" y="20603"/>
                  </a:cubicBezTo>
                  <a:cubicBezTo>
                    <a:pt x="218739" y="24365"/>
                    <a:pt x="221857" y="30080"/>
                    <a:pt x="221857" y="36100"/>
                  </a:cubicBezTo>
                  <a:lnTo>
                    <a:pt x="221857" y="234534"/>
                  </a:lnTo>
                  <a:cubicBezTo>
                    <a:pt x="221857" y="241687"/>
                    <a:pt x="217506" y="248269"/>
                    <a:pt x="210427" y="251803"/>
                  </a:cubicBezTo>
                  <a:cubicBezTo>
                    <a:pt x="203337" y="255327"/>
                    <a:pt x="194678" y="255232"/>
                    <a:pt x="187697" y="251555"/>
                  </a:cubicBezTo>
                  <a:cubicBezTo>
                    <a:pt x="179590" y="247269"/>
                    <a:pt x="163083" y="242173"/>
                    <a:pt x="130352" y="242173"/>
                  </a:cubicBezTo>
                  <a:cubicBezTo>
                    <a:pt x="81331" y="242173"/>
                    <a:pt x="28521" y="253670"/>
                    <a:pt x="27991" y="253784"/>
                  </a:cubicBezTo>
                  <a:cubicBezTo>
                    <a:pt x="26205" y="254194"/>
                    <a:pt x="24375" y="254384"/>
                    <a:pt x="22557" y="254384"/>
                  </a:cubicBezTo>
                  <a:close/>
                  <a:moveTo>
                    <a:pt x="45103" y="50968"/>
                  </a:moveTo>
                  <a:lnTo>
                    <a:pt x="45103" y="210112"/>
                  </a:lnTo>
                  <a:cubicBezTo>
                    <a:pt x="79382" y="204568"/>
                    <a:pt x="139465" y="199215"/>
                    <a:pt x="176765" y="206254"/>
                  </a:cubicBezTo>
                  <a:lnTo>
                    <a:pt x="176765" y="46977"/>
                  </a:lnTo>
                  <a:cubicBezTo>
                    <a:pt x="165486" y="42196"/>
                    <a:pt x="149705" y="39691"/>
                    <a:pt x="130363" y="39691"/>
                  </a:cubicBezTo>
                  <a:cubicBezTo>
                    <a:pt x="98151" y="39691"/>
                    <a:pt x="64196" y="46453"/>
                    <a:pt x="45103" y="50968"/>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8" name="Google Shape;338;p24"/>
            <p:cNvSpPr/>
            <p:nvPr/>
          </p:nvSpPr>
          <p:spPr>
            <a:xfrm>
              <a:off x="4066648" y="3551722"/>
              <a:ext cx="204097" cy="254384"/>
            </a:xfrm>
            <a:custGeom>
              <a:avLst/>
              <a:gdLst/>
              <a:ahLst/>
              <a:cxnLst/>
              <a:rect l="l" t="t" r="r" b="b"/>
              <a:pathLst>
                <a:path w="221845" h="254384" extrusionOk="0">
                  <a:moveTo>
                    <a:pt x="22546" y="254384"/>
                  </a:moveTo>
                  <a:cubicBezTo>
                    <a:pt x="18714" y="254384"/>
                    <a:pt x="14883" y="253527"/>
                    <a:pt x="11452" y="251803"/>
                  </a:cubicBezTo>
                  <a:cubicBezTo>
                    <a:pt x="4362" y="248269"/>
                    <a:pt x="0" y="241687"/>
                    <a:pt x="0" y="234534"/>
                  </a:cubicBezTo>
                  <a:lnTo>
                    <a:pt x="0" y="36100"/>
                  </a:lnTo>
                  <a:cubicBezTo>
                    <a:pt x="0" y="30080"/>
                    <a:pt x="3106" y="24384"/>
                    <a:pt x="8453" y="20603"/>
                  </a:cubicBezTo>
                  <a:cubicBezTo>
                    <a:pt x="27893" y="6944"/>
                    <a:pt x="55819" y="0"/>
                    <a:pt x="91472" y="0"/>
                  </a:cubicBezTo>
                  <a:cubicBezTo>
                    <a:pt x="146847" y="0"/>
                    <a:pt x="204019" y="16564"/>
                    <a:pt x="206422" y="17288"/>
                  </a:cubicBezTo>
                  <a:cubicBezTo>
                    <a:pt x="215622" y="19983"/>
                    <a:pt x="221846" y="27556"/>
                    <a:pt x="221846" y="36100"/>
                  </a:cubicBezTo>
                  <a:lnTo>
                    <a:pt x="221846" y="234534"/>
                  </a:lnTo>
                  <a:cubicBezTo>
                    <a:pt x="221846" y="240640"/>
                    <a:pt x="218642" y="246412"/>
                    <a:pt x="213154" y="250174"/>
                  </a:cubicBezTo>
                  <a:cubicBezTo>
                    <a:pt x="207677" y="253946"/>
                    <a:pt x="200555" y="255251"/>
                    <a:pt x="193834" y="253794"/>
                  </a:cubicBezTo>
                  <a:cubicBezTo>
                    <a:pt x="193303" y="253679"/>
                    <a:pt x="140310" y="242164"/>
                    <a:pt x="91472" y="242164"/>
                  </a:cubicBezTo>
                  <a:cubicBezTo>
                    <a:pt x="58774" y="242164"/>
                    <a:pt x="42256" y="247259"/>
                    <a:pt x="34149" y="251546"/>
                  </a:cubicBezTo>
                  <a:cubicBezTo>
                    <a:pt x="30577" y="253432"/>
                    <a:pt x="26573" y="254384"/>
                    <a:pt x="22546" y="254384"/>
                  </a:cubicBezTo>
                  <a:close/>
                  <a:moveTo>
                    <a:pt x="91472" y="202492"/>
                  </a:moveTo>
                  <a:cubicBezTo>
                    <a:pt x="122808" y="202492"/>
                    <a:pt x="154781" y="206559"/>
                    <a:pt x="176743" y="210102"/>
                  </a:cubicBezTo>
                  <a:lnTo>
                    <a:pt x="176743" y="50968"/>
                  </a:lnTo>
                  <a:cubicBezTo>
                    <a:pt x="157595" y="46453"/>
                    <a:pt x="123554" y="39691"/>
                    <a:pt x="91472" y="39691"/>
                  </a:cubicBezTo>
                  <a:cubicBezTo>
                    <a:pt x="72130" y="39691"/>
                    <a:pt x="56360" y="42196"/>
                    <a:pt x="45092" y="46977"/>
                  </a:cubicBezTo>
                  <a:lnTo>
                    <a:pt x="45092" y="206254"/>
                  </a:lnTo>
                  <a:cubicBezTo>
                    <a:pt x="58471" y="203730"/>
                    <a:pt x="73895" y="202492"/>
                    <a:pt x="91472" y="202492"/>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9" name="Google Shape;339;p24"/>
            <p:cNvSpPr/>
            <p:nvPr/>
          </p:nvSpPr>
          <p:spPr>
            <a:xfrm>
              <a:off x="3675601" y="4226406"/>
              <a:ext cx="124474" cy="119062"/>
            </a:xfrm>
            <a:custGeom>
              <a:avLst/>
              <a:gdLst/>
              <a:ahLst/>
              <a:cxnLst/>
              <a:rect l="l" t="t" r="r" b="b"/>
              <a:pathLst>
                <a:path w="135298" h="119062" extrusionOk="0">
                  <a:moveTo>
                    <a:pt x="135298" y="59531"/>
                  </a:moveTo>
                  <a:cubicBezTo>
                    <a:pt x="135298" y="92409"/>
                    <a:pt x="105011" y="119063"/>
                    <a:pt x="67649" y="119063"/>
                  </a:cubicBezTo>
                  <a:cubicBezTo>
                    <a:pt x="30288" y="119063"/>
                    <a:pt x="0" y="92409"/>
                    <a:pt x="0" y="59531"/>
                  </a:cubicBezTo>
                  <a:cubicBezTo>
                    <a:pt x="0" y="26653"/>
                    <a:pt x="30288" y="0"/>
                    <a:pt x="67649" y="0"/>
                  </a:cubicBezTo>
                  <a:cubicBezTo>
                    <a:pt x="105011" y="0"/>
                    <a:pt x="135298" y="26653"/>
                    <a:pt x="135298" y="5953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0" name="Google Shape;340;p24"/>
            <p:cNvSpPr/>
            <p:nvPr/>
          </p:nvSpPr>
          <p:spPr>
            <a:xfrm>
              <a:off x="3771365" y="3829537"/>
              <a:ext cx="326841" cy="357177"/>
            </a:xfrm>
            <a:custGeom>
              <a:avLst/>
              <a:gdLst/>
              <a:ahLst/>
              <a:cxnLst/>
              <a:rect l="l" t="t" r="r" b="b"/>
              <a:pathLst>
                <a:path w="355262" h="357177" extrusionOk="0">
                  <a:moveTo>
                    <a:pt x="164073" y="238239"/>
                  </a:moveTo>
                  <a:cubicBezTo>
                    <a:pt x="97171" y="244888"/>
                    <a:pt x="56635" y="223666"/>
                    <a:pt x="47143" y="177194"/>
                  </a:cubicBezTo>
                  <a:cubicBezTo>
                    <a:pt x="39458" y="139522"/>
                    <a:pt x="55066" y="98498"/>
                    <a:pt x="77157" y="75790"/>
                  </a:cubicBezTo>
                  <a:cubicBezTo>
                    <a:pt x="75155" y="85382"/>
                    <a:pt x="80989" y="95040"/>
                    <a:pt x="91780" y="98193"/>
                  </a:cubicBezTo>
                  <a:cubicBezTo>
                    <a:pt x="94162" y="98889"/>
                    <a:pt x="96554" y="99222"/>
                    <a:pt x="98913" y="99222"/>
                  </a:cubicBezTo>
                  <a:cubicBezTo>
                    <a:pt x="108363" y="99222"/>
                    <a:pt x="117152" y="93974"/>
                    <a:pt x="120301" y="85658"/>
                  </a:cubicBezTo>
                  <a:lnTo>
                    <a:pt x="142847" y="26127"/>
                  </a:lnTo>
                  <a:cubicBezTo>
                    <a:pt x="145153" y="20079"/>
                    <a:pt x="143984" y="13421"/>
                    <a:pt x="139763" y="8239"/>
                  </a:cubicBezTo>
                  <a:cubicBezTo>
                    <a:pt x="135509" y="3067"/>
                    <a:pt x="128712" y="0"/>
                    <a:pt x="121470" y="0"/>
                  </a:cubicBezTo>
                  <a:lnTo>
                    <a:pt x="53821" y="0"/>
                  </a:lnTo>
                  <a:cubicBezTo>
                    <a:pt x="41352" y="0"/>
                    <a:pt x="31275" y="8877"/>
                    <a:pt x="31275" y="19841"/>
                  </a:cubicBezTo>
                  <a:cubicBezTo>
                    <a:pt x="31275" y="30804"/>
                    <a:pt x="41363" y="39681"/>
                    <a:pt x="53821" y="39681"/>
                  </a:cubicBezTo>
                  <a:lnTo>
                    <a:pt x="54243" y="39681"/>
                  </a:lnTo>
                  <a:cubicBezTo>
                    <a:pt x="15137" y="70475"/>
                    <a:pt x="-8340" y="129883"/>
                    <a:pt x="2754" y="184204"/>
                  </a:cubicBezTo>
                  <a:cubicBezTo>
                    <a:pt x="16511" y="251574"/>
                    <a:pt x="78640" y="286398"/>
                    <a:pt x="169063" y="277682"/>
                  </a:cubicBezTo>
                  <a:cubicBezTo>
                    <a:pt x="250935" y="269691"/>
                    <a:pt x="303788" y="292865"/>
                    <a:pt x="310347" y="339757"/>
                  </a:cubicBezTo>
                  <a:cubicBezTo>
                    <a:pt x="311732" y="349815"/>
                    <a:pt x="321463" y="357178"/>
                    <a:pt x="332698" y="357178"/>
                  </a:cubicBezTo>
                  <a:cubicBezTo>
                    <a:pt x="333596" y="357178"/>
                    <a:pt x="334527" y="357130"/>
                    <a:pt x="335469" y="357016"/>
                  </a:cubicBezTo>
                  <a:cubicBezTo>
                    <a:pt x="347830" y="355673"/>
                    <a:pt x="356608" y="345796"/>
                    <a:pt x="355093" y="334899"/>
                  </a:cubicBezTo>
                  <a:cubicBezTo>
                    <a:pt x="345459" y="265795"/>
                    <a:pt x="270612" y="227762"/>
                    <a:pt x="164073" y="238239"/>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1" name="Google Shape;341;p24"/>
            <p:cNvSpPr/>
            <p:nvPr/>
          </p:nvSpPr>
          <p:spPr>
            <a:xfrm>
              <a:off x="3691858" y="3829543"/>
              <a:ext cx="481647" cy="357181"/>
            </a:xfrm>
            <a:custGeom>
              <a:avLst/>
              <a:gdLst/>
              <a:ahLst/>
              <a:cxnLst/>
              <a:rect l="l" t="t" r="r" b="b"/>
              <a:pathLst>
                <a:path w="523529" h="357181" extrusionOk="0">
                  <a:moveTo>
                    <a:pt x="516919" y="45495"/>
                  </a:moveTo>
                  <a:lnTo>
                    <a:pt x="471816" y="5804"/>
                  </a:lnTo>
                  <a:cubicBezTo>
                    <a:pt x="467010" y="1546"/>
                    <a:pt x="460169" y="-511"/>
                    <a:pt x="453415" y="108"/>
                  </a:cubicBezTo>
                  <a:cubicBezTo>
                    <a:pt x="446596" y="765"/>
                    <a:pt x="440524" y="4099"/>
                    <a:pt x="436854" y="9195"/>
                  </a:cubicBezTo>
                  <a:lnTo>
                    <a:pt x="402770" y="56382"/>
                  </a:lnTo>
                  <a:cubicBezTo>
                    <a:pt x="396070" y="65631"/>
                    <a:pt x="399177" y="77889"/>
                    <a:pt x="409708" y="83766"/>
                  </a:cubicBezTo>
                  <a:cubicBezTo>
                    <a:pt x="413453" y="85862"/>
                    <a:pt x="417631" y="86862"/>
                    <a:pt x="421777" y="86862"/>
                  </a:cubicBezTo>
                  <a:cubicBezTo>
                    <a:pt x="429234" y="86862"/>
                    <a:pt x="436530" y="83604"/>
                    <a:pt x="440827" y="77661"/>
                  </a:cubicBezTo>
                  <a:lnTo>
                    <a:pt x="444388" y="72736"/>
                  </a:lnTo>
                  <a:cubicBezTo>
                    <a:pt x="449367" y="94577"/>
                    <a:pt x="449215" y="122600"/>
                    <a:pt x="432633" y="141469"/>
                  </a:cubicBezTo>
                  <a:cubicBezTo>
                    <a:pt x="405368" y="172396"/>
                    <a:pt x="342481" y="168177"/>
                    <a:pt x="294521" y="159176"/>
                  </a:cubicBezTo>
                  <a:cubicBezTo>
                    <a:pt x="178684" y="137392"/>
                    <a:pt x="94745" y="148308"/>
                    <a:pt x="45041" y="191503"/>
                  </a:cubicBezTo>
                  <a:cubicBezTo>
                    <a:pt x="5339" y="225994"/>
                    <a:pt x="-8786" y="279153"/>
                    <a:pt x="5339" y="341236"/>
                  </a:cubicBezTo>
                  <a:cubicBezTo>
                    <a:pt x="7472" y="350666"/>
                    <a:pt x="16899" y="357181"/>
                    <a:pt x="27431" y="357181"/>
                  </a:cubicBezTo>
                  <a:cubicBezTo>
                    <a:pt x="28881" y="357181"/>
                    <a:pt x="30386" y="357058"/>
                    <a:pt x="31880" y="356791"/>
                  </a:cubicBezTo>
                  <a:cubicBezTo>
                    <a:pt x="44078" y="354638"/>
                    <a:pt x="52001" y="344199"/>
                    <a:pt x="49566" y="333436"/>
                  </a:cubicBezTo>
                  <a:cubicBezTo>
                    <a:pt x="43180" y="305346"/>
                    <a:pt x="38222" y="253206"/>
                    <a:pt x="76712" y="219745"/>
                  </a:cubicBezTo>
                  <a:cubicBezTo>
                    <a:pt x="114476" y="186979"/>
                    <a:pt x="186531" y="179531"/>
                    <a:pt x="285093" y="197981"/>
                  </a:cubicBezTo>
                  <a:cubicBezTo>
                    <a:pt x="373329" y="214573"/>
                    <a:pt x="434895" y="203724"/>
                    <a:pt x="468276" y="165757"/>
                  </a:cubicBezTo>
                  <a:cubicBezTo>
                    <a:pt x="491212" y="139716"/>
                    <a:pt x="495173" y="106055"/>
                    <a:pt x="491006" y="77042"/>
                  </a:cubicBezTo>
                  <a:cubicBezTo>
                    <a:pt x="499449" y="80766"/>
                    <a:pt x="509883" y="79756"/>
                    <a:pt x="516940" y="73555"/>
                  </a:cubicBezTo>
                  <a:cubicBezTo>
                    <a:pt x="525729" y="65802"/>
                    <a:pt x="525729" y="53239"/>
                    <a:pt x="516919" y="45495"/>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2" name="Google Shape;342;p24"/>
            <p:cNvSpPr/>
            <p:nvPr/>
          </p:nvSpPr>
          <p:spPr>
            <a:xfrm>
              <a:off x="4277565" y="3829526"/>
              <a:ext cx="156940" cy="357179"/>
            </a:xfrm>
            <a:custGeom>
              <a:avLst/>
              <a:gdLst/>
              <a:ahLst/>
              <a:cxnLst/>
              <a:rect l="l" t="t" r="r" b="b"/>
              <a:pathLst>
                <a:path w="170587" h="357179" extrusionOk="0">
                  <a:moveTo>
                    <a:pt x="94989" y="58761"/>
                  </a:moveTo>
                  <a:cubicBezTo>
                    <a:pt x="102457" y="57285"/>
                    <a:pt x="108995" y="52827"/>
                    <a:pt x="111560" y="45969"/>
                  </a:cubicBezTo>
                  <a:cubicBezTo>
                    <a:pt x="115511" y="35558"/>
                    <a:pt x="109125" y="24319"/>
                    <a:pt x="97327" y="20871"/>
                  </a:cubicBezTo>
                  <a:lnTo>
                    <a:pt x="29678" y="1030"/>
                  </a:lnTo>
                  <a:cubicBezTo>
                    <a:pt x="21603" y="-1370"/>
                    <a:pt x="12630" y="506"/>
                    <a:pt x="6601" y="5811"/>
                  </a:cubicBezTo>
                  <a:cubicBezTo>
                    <a:pt x="561" y="11126"/>
                    <a:pt x="-1549" y="18994"/>
                    <a:pt x="1168" y="26119"/>
                  </a:cubicBezTo>
                  <a:lnTo>
                    <a:pt x="23714" y="85650"/>
                  </a:lnTo>
                  <a:cubicBezTo>
                    <a:pt x="26853" y="93965"/>
                    <a:pt x="35642" y="99214"/>
                    <a:pt x="45091" y="99214"/>
                  </a:cubicBezTo>
                  <a:cubicBezTo>
                    <a:pt x="47450" y="99214"/>
                    <a:pt x="49842" y="98880"/>
                    <a:pt x="52224" y="98185"/>
                  </a:cubicBezTo>
                  <a:cubicBezTo>
                    <a:pt x="57841" y="96537"/>
                    <a:pt x="62117" y="93070"/>
                    <a:pt x="64758" y="88822"/>
                  </a:cubicBezTo>
                  <a:cubicBezTo>
                    <a:pt x="140362" y="174537"/>
                    <a:pt x="130708" y="256386"/>
                    <a:pt x="113184" y="333433"/>
                  </a:cubicBezTo>
                  <a:cubicBezTo>
                    <a:pt x="110738" y="344197"/>
                    <a:pt x="118650" y="354646"/>
                    <a:pt x="130859" y="356789"/>
                  </a:cubicBezTo>
                  <a:cubicBezTo>
                    <a:pt x="132364" y="357055"/>
                    <a:pt x="133836" y="357179"/>
                    <a:pt x="135319" y="357179"/>
                  </a:cubicBezTo>
                  <a:cubicBezTo>
                    <a:pt x="145839" y="357179"/>
                    <a:pt x="155267" y="350664"/>
                    <a:pt x="157399" y="341234"/>
                  </a:cubicBezTo>
                  <a:cubicBezTo>
                    <a:pt x="176633" y="256690"/>
                    <a:pt x="187836" y="159374"/>
                    <a:pt x="94989" y="5876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3" name="Google Shape;343;p24"/>
            <p:cNvSpPr/>
            <p:nvPr/>
          </p:nvSpPr>
          <p:spPr>
            <a:xfrm>
              <a:off x="3634083" y="4365337"/>
              <a:ext cx="207454" cy="138884"/>
            </a:xfrm>
            <a:custGeom>
              <a:avLst/>
              <a:gdLst/>
              <a:ahLst/>
              <a:cxnLst/>
              <a:rect l="l" t="t" r="r" b="b"/>
              <a:pathLst>
                <a:path w="225493" h="138884" extrusionOk="0">
                  <a:moveTo>
                    <a:pt x="225494" y="99193"/>
                  </a:moveTo>
                  <a:cubicBezTo>
                    <a:pt x="225472" y="44415"/>
                    <a:pt x="175044" y="0"/>
                    <a:pt x="112741" y="0"/>
                  </a:cubicBezTo>
                  <a:cubicBezTo>
                    <a:pt x="50450" y="0"/>
                    <a:pt x="22" y="44415"/>
                    <a:pt x="0" y="99193"/>
                  </a:cubicBezTo>
                  <a:lnTo>
                    <a:pt x="0" y="99193"/>
                  </a:lnTo>
                  <a:lnTo>
                    <a:pt x="0" y="99222"/>
                  </a:lnTo>
                  <a:lnTo>
                    <a:pt x="0" y="138884"/>
                  </a:lnTo>
                  <a:lnTo>
                    <a:pt x="222679" y="138884"/>
                  </a:lnTo>
                  <a:lnTo>
                    <a:pt x="225494" y="138884"/>
                  </a:lnTo>
                  <a:lnTo>
                    <a:pt x="225494" y="99193"/>
                  </a:lnTo>
                  <a:lnTo>
                    <a:pt x="225494" y="99193"/>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4" name="Google Shape;344;p24"/>
            <p:cNvSpPr/>
            <p:nvPr/>
          </p:nvSpPr>
          <p:spPr>
            <a:xfrm>
              <a:off x="4007713" y="4226406"/>
              <a:ext cx="124474" cy="119062"/>
            </a:xfrm>
            <a:custGeom>
              <a:avLst/>
              <a:gdLst/>
              <a:ahLst/>
              <a:cxnLst/>
              <a:rect l="l" t="t" r="r" b="b"/>
              <a:pathLst>
                <a:path w="135298" h="119062" extrusionOk="0">
                  <a:moveTo>
                    <a:pt x="135298" y="59531"/>
                  </a:moveTo>
                  <a:cubicBezTo>
                    <a:pt x="135298" y="92409"/>
                    <a:pt x="105011" y="119063"/>
                    <a:pt x="67649" y="119063"/>
                  </a:cubicBezTo>
                  <a:cubicBezTo>
                    <a:pt x="30288" y="119063"/>
                    <a:pt x="0" y="92409"/>
                    <a:pt x="0" y="59531"/>
                  </a:cubicBezTo>
                  <a:cubicBezTo>
                    <a:pt x="0" y="26653"/>
                    <a:pt x="30288" y="0"/>
                    <a:pt x="67649" y="0"/>
                  </a:cubicBezTo>
                  <a:cubicBezTo>
                    <a:pt x="105011" y="0"/>
                    <a:pt x="135298" y="26653"/>
                    <a:pt x="135298" y="5953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5" name="Google Shape;345;p24"/>
            <p:cNvSpPr/>
            <p:nvPr/>
          </p:nvSpPr>
          <p:spPr>
            <a:xfrm>
              <a:off x="3966195" y="4365337"/>
              <a:ext cx="207464" cy="138884"/>
            </a:xfrm>
            <a:custGeom>
              <a:avLst/>
              <a:gdLst/>
              <a:ahLst/>
              <a:cxnLst/>
              <a:rect l="l" t="t" r="r" b="b"/>
              <a:pathLst>
                <a:path w="225504" h="138884" extrusionOk="0">
                  <a:moveTo>
                    <a:pt x="225504" y="99193"/>
                  </a:moveTo>
                  <a:cubicBezTo>
                    <a:pt x="225472" y="44415"/>
                    <a:pt x="175065" y="0"/>
                    <a:pt x="112752" y="0"/>
                  </a:cubicBezTo>
                  <a:cubicBezTo>
                    <a:pt x="50450" y="0"/>
                    <a:pt x="22" y="44415"/>
                    <a:pt x="0" y="99193"/>
                  </a:cubicBezTo>
                  <a:lnTo>
                    <a:pt x="0" y="99193"/>
                  </a:lnTo>
                  <a:lnTo>
                    <a:pt x="0" y="99222"/>
                  </a:lnTo>
                  <a:lnTo>
                    <a:pt x="0" y="138884"/>
                  </a:lnTo>
                  <a:lnTo>
                    <a:pt x="222679" y="138884"/>
                  </a:lnTo>
                  <a:lnTo>
                    <a:pt x="225504" y="138884"/>
                  </a:lnTo>
                  <a:lnTo>
                    <a:pt x="225504" y="99193"/>
                  </a:lnTo>
                  <a:lnTo>
                    <a:pt x="225504" y="99193"/>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6" name="Google Shape;346;p24"/>
            <p:cNvSpPr/>
            <p:nvPr/>
          </p:nvSpPr>
          <p:spPr>
            <a:xfrm>
              <a:off x="4341121" y="4226406"/>
              <a:ext cx="124474" cy="119062"/>
            </a:xfrm>
            <a:custGeom>
              <a:avLst/>
              <a:gdLst/>
              <a:ahLst/>
              <a:cxnLst/>
              <a:rect l="l" t="t" r="r" b="b"/>
              <a:pathLst>
                <a:path w="135298" h="119062" extrusionOk="0">
                  <a:moveTo>
                    <a:pt x="135298" y="59531"/>
                  </a:moveTo>
                  <a:cubicBezTo>
                    <a:pt x="135298" y="92409"/>
                    <a:pt x="105011" y="119063"/>
                    <a:pt x="67649" y="119063"/>
                  </a:cubicBezTo>
                  <a:cubicBezTo>
                    <a:pt x="30288" y="119063"/>
                    <a:pt x="0" y="92409"/>
                    <a:pt x="0" y="59531"/>
                  </a:cubicBezTo>
                  <a:cubicBezTo>
                    <a:pt x="0" y="26653"/>
                    <a:pt x="30288" y="0"/>
                    <a:pt x="67649" y="0"/>
                  </a:cubicBezTo>
                  <a:cubicBezTo>
                    <a:pt x="105011" y="0"/>
                    <a:pt x="135298" y="26653"/>
                    <a:pt x="135298" y="5953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7" name="Google Shape;347;p24"/>
            <p:cNvSpPr/>
            <p:nvPr/>
          </p:nvSpPr>
          <p:spPr>
            <a:xfrm>
              <a:off x="4299603" y="4365337"/>
              <a:ext cx="207474" cy="138884"/>
            </a:xfrm>
            <a:custGeom>
              <a:avLst/>
              <a:gdLst/>
              <a:ahLst/>
              <a:cxnLst/>
              <a:rect l="l" t="t" r="r" b="b"/>
              <a:pathLst>
                <a:path w="225515" h="138884" extrusionOk="0">
                  <a:moveTo>
                    <a:pt x="225504" y="99193"/>
                  </a:moveTo>
                  <a:cubicBezTo>
                    <a:pt x="225472" y="44415"/>
                    <a:pt x="175054" y="0"/>
                    <a:pt x="112752" y="0"/>
                  </a:cubicBezTo>
                  <a:cubicBezTo>
                    <a:pt x="50450" y="0"/>
                    <a:pt x="33" y="44415"/>
                    <a:pt x="0" y="99193"/>
                  </a:cubicBezTo>
                  <a:lnTo>
                    <a:pt x="0" y="99193"/>
                  </a:lnTo>
                  <a:lnTo>
                    <a:pt x="0" y="99222"/>
                  </a:lnTo>
                  <a:lnTo>
                    <a:pt x="0" y="138884"/>
                  </a:lnTo>
                  <a:lnTo>
                    <a:pt x="222690" y="138884"/>
                  </a:lnTo>
                  <a:lnTo>
                    <a:pt x="225515" y="138884"/>
                  </a:lnTo>
                  <a:lnTo>
                    <a:pt x="225515" y="99193"/>
                  </a:lnTo>
                  <a:lnTo>
                    <a:pt x="225504" y="99193"/>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348" name="Google Shape;348;p24"/>
          <p:cNvSpPr txBox="1"/>
          <p:nvPr/>
        </p:nvSpPr>
        <p:spPr>
          <a:xfrm>
            <a:off x="311700" y="2762892"/>
            <a:ext cx="5577600" cy="1179000"/>
          </a:xfrm>
          <a:prstGeom prst="rect">
            <a:avLst/>
          </a:prstGeom>
          <a:noFill/>
          <a:ln>
            <a:noFill/>
          </a:ln>
        </p:spPr>
        <p:txBody>
          <a:bodyPr spcFirstLastPara="1" wrap="square" lIns="91425" tIns="91425" rIns="91425" bIns="91425" anchor="t" anchorCtr="0">
            <a:noAutofit/>
          </a:bodyPr>
          <a:lstStyle/>
          <a:p>
            <a:pPr marL="457200" lvl="0" indent="-330200" algn="l" rtl="0">
              <a:lnSpc>
                <a:spcPct val="115000"/>
              </a:lnSpc>
              <a:spcBef>
                <a:spcPts val="0"/>
              </a:spcBef>
              <a:spcAft>
                <a:spcPts val="0"/>
              </a:spcAft>
              <a:buClr>
                <a:srgbClr val="FFF2CC"/>
              </a:buClr>
              <a:buSzPts val="1600"/>
              <a:buFont typeface="Montserrat Light"/>
              <a:buChar char="●"/>
            </a:pPr>
            <a:r>
              <a:rPr lang="en" sz="1600">
                <a:solidFill>
                  <a:srgbClr val="FFF2CC"/>
                </a:solidFill>
                <a:latin typeface="Montserrat Light"/>
                <a:ea typeface="Montserrat Light"/>
                <a:cs typeface="Montserrat Light"/>
                <a:sym typeface="Montserrat Light"/>
              </a:rPr>
              <a:t>Incentivize completion of course</a:t>
            </a:r>
            <a:endParaRPr sz="1600">
              <a:solidFill>
                <a:srgbClr val="FFF2CC"/>
              </a:solidFill>
              <a:latin typeface="Montserrat Light"/>
              <a:ea typeface="Montserrat Light"/>
              <a:cs typeface="Montserrat Light"/>
              <a:sym typeface="Montserrat Light"/>
            </a:endParaRPr>
          </a:p>
          <a:p>
            <a:pPr marL="914400" lvl="1" indent="-311150" algn="l" rtl="0">
              <a:lnSpc>
                <a:spcPct val="115000"/>
              </a:lnSpc>
              <a:spcBef>
                <a:spcPts val="0"/>
              </a:spcBef>
              <a:spcAft>
                <a:spcPts val="0"/>
              </a:spcAft>
              <a:buClr>
                <a:srgbClr val="FFF2CC"/>
              </a:buClr>
              <a:buSzPts val="1300"/>
              <a:buFont typeface="Montserrat"/>
              <a:buChar char="○"/>
            </a:pPr>
            <a:r>
              <a:rPr lang="en" sz="1300">
                <a:solidFill>
                  <a:srgbClr val="FFF2CC"/>
                </a:solidFill>
                <a:latin typeface="Montserrat"/>
                <a:ea typeface="Montserrat"/>
                <a:cs typeface="Montserrat"/>
                <a:sym typeface="Montserrat"/>
              </a:rPr>
              <a:t>Gamification: Certification / badges</a:t>
            </a:r>
            <a:endParaRPr sz="1300">
              <a:solidFill>
                <a:srgbClr val="FFF2CC"/>
              </a:solidFill>
              <a:latin typeface="Montserrat"/>
              <a:ea typeface="Montserrat"/>
              <a:cs typeface="Montserrat"/>
              <a:sym typeface="Montserrat"/>
            </a:endParaRPr>
          </a:p>
          <a:p>
            <a:pPr marL="914400" lvl="1" indent="-311150" algn="l" rtl="0">
              <a:lnSpc>
                <a:spcPct val="115000"/>
              </a:lnSpc>
              <a:spcBef>
                <a:spcPts val="0"/>
              </a:spcBef>
              <a:spcAft>
                <a:spcPts val="0"/>
              </a:spcAft>
              <a:buClr>
                <a:srgbClr val="FFF2CC"/>
              </a:buClr>
              <a:buSzPts val="1300"/>
              <a:buFont typeface="Montserrat"/>
              <a:buChar char="○"/>
            </a:pPr>
            <a:r>
              <a:rPr lang="en" sz="1300">
                <a:solidFill>
                  <a:srgbClr val="FFF2CC"/>
                </a:solidFill>
                <a:latin typeface="Montserrat"/>
                <a:ea typeface="Montserrat"/>
                <a:cs typeface="Montserrat"/>
                <a:sym typeface="Montserrat"/>
              </a:rPr>
              <a:t>Prizes, challenges, and bootcamps</a:t>
            </a:r>
            <a:endParaRPr sz="1300">
              <a:latin typeface="Montserrat"/>
              <a:ea typeface="Montserrat"/>
              <a:cs typeface="Montserrat"/>
              <a:sym typeface="Montserrat"/>
            </a:endParaRPr>
          </a:p>
        </p:txBody>
      </p:sp>
      <p:sp>
        <p:nvSpPr>
          <p:cNvPr id="349" name="Google Shape;349;p24"/>
          <p:cNvSpPr txBox="1"/>
          <p:nvPr/>
        </p:nvSpPr>
        <p:spPr>
          <a:xfrm>
            <a:off x="2612825" y="3837125"/>
            <a:ext cx="5694300" cy="1128300"/>
          </a:xfrm>
          <a:prstGeom prst="rect">
            <a:avLst/>
          </a:prstGeom>
          <a:noFill/>
          <a:ln>
            <a:noFill/>
          </a:ln>
        </p:spPr>
        <p:txBody>
          <a:bodyPr spcFirstLastPara="1" wrap="square" lIns="91425" tIns="91425" rIns="91425" bIns="91425" anchor="t" anchorCtr="0">
            <a:spAutoFit/>
          </a:bodyPr>
          <a:lstStyle/>
          <a:p>
            <a:pPr marL="457200" lvl="0" indent="-330200" algn="l" rtl="0">
              <a:lnSpc>
                <a:spcPct val="115000"/>
              </a:lnSpc>
              <a:spcBef>
                <a:spcPts val="0"/>
              </a:spcBef>
              <a:spcAft>
                <a:spcPts val="0"/>
              </a:spcAft>
              <a:buClr>
                <a:srgbClr val="FFF2CC"/>
              </a:buClr>
              <a:buSzPts val="1600"/>
              <a:buFont typeface="Montserrat Light"/>
              <a:buChar char="●"/>
            </a:pPr>
            <a:r>
              <a:rPr lang="en" sz="1600">
                <a:solidFill>
                  <a:srgbClr val="FFF2CC"/>
                </a:solidFill>
                <a:latin typeface="Montserrat Light"/>
                <a:ea typeface="Montserrat Light"/>
                <a:cs typeface="Montserrat Light"/>
                <a:sym typeface="Montserrat Light"/>
              </a:rPr>
              <a:t>Make it easy &amp; everywhere</a:t>
            </a:r>
            <a:endParaRPr sz="1600">
              <a:solidFill>
                <a:srgbClr val="FFF2CC"/>
              </a:solidFill>
              <a:latin typeface="Montserrat Light"/>
              <a:ea typeface="Montserrat Light"/>
              <a:cs typeface="Montserrat Light"/>
              <a:sym typeface="Montserrat Light"/>
            </a:endParaRPr>
          </a:p>
          <a:p>
            <a:pPr marL="914400" lvl="1" indent="-311150" algn="l" rtl="0">
              <a:lnSpc>
                <a:spcPct val="115000"/>
              </a:lnSpc>
              <a:spcBef>
                <a:spcPts val="0"/>
              </a:spcBef>
              <a:spcAft>
                <a:spcPts val="0"/>
              </a:spcAft>
              <a:buClr>
                <a:srgbClr val="FFF2CC"/>
              </a:buClr>
              <a:buSzPts val="1300"/>
              <a:buFont typeface="Montserrat"/>
              <a:buChar char="○"/>
            </a:pPr>
            <a:r>
              <a:rPr lang="en" sz="1300">
                <a:solidFill>
                  <a:srgbClr val="FFF2CC"/>
                </a:solidFill>
                <a:latin typeface="Montserrat"/>
                <a:ea typeface="Montserrat"/>
                <a:cs typeface="Montserrat"/>
                <a:sym typeface="Montserrat"/>
              </a:rPr>
              <a:t>Workshops at all big meetings </a:t>
            </a:r>
            <a:endParaRPr sz="1300">
              <a:solidFill>
                <a:srgbClr val="FFF2CC"/>
              </a:solidFill>
              <a:latin typeface="Montserrat"/>
              <a:ea typeface="Montserrat"/>
              <a:cs typeface="Montserrat"/>
              <a:sym typeface="Montserrat"/>
            </a:endParaRPr>
          </a:p>
          <a:p>
            <a:pPr marL="914400" lvl="1" indent="-311150" algn="l" rtl="0">
              <a:lnSpc>
                <a:spcPct val="115000"/>
              </a:lnSpc>
              <a:spcBef>
                <a:spcPts val="0"/>
              </a:spcBef>
              <a:spcAft>
                <a:spcPts val="0"/>
              </a:spcAft>
              <a:buClr>
                <a:srgbClr val="FFF2CC"/>
              </a:buClr>
              <a:buSzPts val="1300"/>
              <a:buFont typeface="Montserrat"/>
              <a:buChar char="○"/>
            </a:pPr>
            <a:r>
              <a:rPr lang="en" sz="1300">
                <a:solidFill>
                  <a:srgbClr val="FFF2CC"/>
                </a:solidFill>
                <a:latin typeface="Montserrat"/>
                <a:ea typeface="Montserrat"/>
                <a:cs typeface="Montserrat"/>
                <a:sym typeface="Montserrat"/>
              </a:rPr>
              <a:t>Workshops at science team meetings </a:t>
            </a:r>
            <a:endParaRPr sz="1300">
              <a:solidFill>
                <a:srgbClr val="FFF2CC"/>
              </a:solidFill>
              <a:latin typeface="Montserrat"/>
              <a:ea typeface="Montserrat"/>
              <a:cs typeface="Montserrat"/>
              <a:sym typeface="Montserrat"/>
            </a:endParaRPr>
          </a:p>
          <a:p>
            <a:pPr marL="914400" lvl="1" indent="-311150" algn="l" rtl="0">
              <a:lnSpc>
                <a:spcPct val="115000"/>
              </a:lnSpc>
              <a:spcBef>
                <a:spcPts val="0"/>
              </a:spcBef>
              <a:spcAft>
                <a:spcPts val="0"/>
              </a:spcAft>
              <a:buClr>
                <a:srgbClr val="FFF2CC"/>
              </a:buClr>
              <a:buSzPts val="1300"/>
              <a:buFont typeface="Montserrat"/>
              <a:buChar char="○"/>
            </a:pPr>
            <a:r>
              <a:rPr lang="en" sz="1300">
                <a:solidFill>
                  <a:srgbClr val="FFF2CC"/>
                </a:solidFill>
                <a:latin typeface="Montserrat"/>
                <a:ea typeface="Montserrat"/>
                <a:cs typeface="Montserrat"/>
                <a:sym typeface="Montserrat"/>
              </a:rPr>
              <a:t>Workshops through virtual cohorts </a:t>
            </a:r>
            <a:endParaRPr sz="1300">
              <a:latin typeface="Montserrat"/>
              <a:ea typeface="Montserrat"/>
              <a:cs typeface="Montserrat"/>
              <a:sym typeface="Montserrat"/>
            </a:endParaRPr>
          </a:p>
        </p:txBody>
      </p:sp>
      <p:grpSp>
        <p:nvGrpSpPr>
          <p:cNvPr id="350" name="Google Shape;350;p24"/>
          <p:cNvGrpSpPr/>
          <p:nvPr/>
        </p:nvGrpSpPr>
        <p:grpSpPr>
          <a:xfrm>
            <a:off x="723558" y="3837121"/>
            <a:ext cx="1226016" cy="1021154"/>
            <a:chOff x="6556601" y="786511"/>
            <a:chExt cx="950842" cy="952480"/>
          </a:xfrm>
        </p:grpSpPr>
        <p:sp>
          <p:nvSpPr>
            <p:cNvPr id="351" name="Google Shape;351;p24"/>
            <p:cNvSpPr/>
            <p:nvPr/>
          </p:nvSpPr>
          <p:spPr>
            <a:xfrm>
              <a:off x="6639279" y="1322301"/>
              <a:ext cx="124023" cy="119062"/>
            </a:xfrm>
            <a:custGeom>
              <a:avLst/>
              <a:gdLst/>
              <a:ahLst/>
              <a:cxnLst/>
              <a:rect l="l" t="t" r="r" b="b"/>
              <a:pathLst>
                <a:path w="124023" h="119062" extrusionOk="0">
                  <a:moveTo>
                    <a:pt x="124023" y="59531"/>
                  </a:moveTo>
                  <a:cubicBezTo>
                    <a:pt x="124023" y="92409"/>
                    <a:pt x="96260" y="119062"/>
                    <a:pt x="62012" y="119062"/>
                  </a:cubicBezTo>
                  <a:cubicBezTo>
                    <a:pt x="27764" y="119062"/>
                    <a:pt x="0" y="92409"/>
                    <a:pt x="0" y="59531"/>
                  </a:cubicBezTo>
                  <a:cubicBezTo>
                    <a:pt x="0" y="26653"/>
                    <a:pt x="27764" y="0"/>
                    <a:pt x="62012" y="0"/>
                  </a:cubicBezTo>
                  <a:cubicBezTo>
                    <a:pt x="96260" y="0"/>
                    <a:pt x="124023" y="26653"/>
                    <a:pt x="124023" y="5953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2" name="Google Shape;352;p24"/>
            <p:cNvSpPr/>
            <p:nvPr/>
          </p:nvSpPr>
          <p:spPr>
            <a:xfrm>
              <a:off x="6597935" y="1461176"/>
              <a:ext cx="206712" cy="119062"/>
            </a:xfrm>
            <a:custGeom>
              <a:avLst/>
              <a:gdLst/>
              <a:ahLst/>
              <a:cxnLst/>
              <a:rect l="l" t="t" r="r" b="b"/>
              <a:pathLst>
                <a:path w="206712" h="119062" extrusionOk="0">
                  <a:moveTo>
                    <a:pt x="206712" y="99260"/>
                  </a:moveTo>
                  <a:cubicBezTo>
                    <a:pt x="206712" y="44472"/>
                    <a:pt x="160417" y="0"/>
                    <a:pt x="103316" y="0"/>
                  </a:cubicBezTo>
                  <a:cubicBezTo>
                    <a:pt x="46266" y="0"/>
                    <a:pt x="0" y="44472"/>
                    <a:pt x="0" y="99260"/>
                  </a:cubicBezTo>
                  <a:lnTo>
                    <a:pt x="103356" y="119063"/>
                  </a:lnTo>
                  <a:lnTo>
                    <a:pt x="206712" y="9926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3" name="Google Shape;353;p24"/>
            <p:cNvSpPr/>
            <p:nvPr/>
          </p:nvSpPr>
          <p:spPr>
            <a:xfrm>
              <a:off x="6556601" y="1539576"/>
              <a:ext cx="289391" cy="199415"/>
            </a:xfrm>
            <a:custGeom>
              <a:avLst/>
              <a:gdLst/>
              <a:ahLst/>
              <a:cxnLst/>
              <a:rect l="l" t="t" r="r" b="b"/>
              <a:pathLst>
                <a:path w="289391" h="199415" extrusionOk="0">
                  <a:moveTo>
                    <a:pt x="144691" y="199415"/>
                  </a:moveTo>
                  <a:cubicBezTo>
                    <a:pt x="140335" y="199415"/>
                    <a:pt x="135969" y="198091"/>
                    <a:pt x="132298" y="195434"/>
                  </a:cubicBezTo>
                  <a:cubicBezTo>
                    <a:pt x="117594" y="184871"/>
                    <a:pt x="85914" y="178775"/>
                    <a:pt x="45422" y="178775"/>
                  </a:cubicBezTo>
                  <a:cubicBezTo>
                    <a:pt x="31998" y="178775"/>
                    <a:pt x="22731" y="179470"/>
                    <a:pt x="22344" y="179518"/>
                  </a:cubicBezTo>
                  <a:cubicBezTo>
                    <a:pt x="16609" y="179918"/>
                    <a:pt x="10904" y="178060"/>
                    <a:pt x="6668" y="174327"/>
                  </a:cubicBezTo>
                  <a:cubicBezTo>
                    <a:pt x="2421" y="170555"/>
                    <a:pt x="0" y="165268"/>
                    <a:pt x="0" y="159725"/>
                  </a:cubicBezTo>
                  <a:lnTo>
                    <a:pt x="0" y="20022"/>
                  </a:lnTo>
                  <a:cubicBezTo>
                    <a:pt x="0" y="9401"/>
                    <a:pt x="8721" y="667"/>
                    <a:pt x="19784" y="200"/>
                  </a:cubicBezTo>
                  <a:cubicBezTo>
                    <a:pt x="19784" y="200"/>
                    <a:pt x="24170" y="0"/>
                    <a:pt x="31452" y="0"/>
                  </a:cubicBezTo>
                  <a:cubicBezTo>
                    <a:pt x="60881" y="0"/>
                    <a:pt x="111800" y="2781"/>
                    <a:pt x="145941" y="19812"/>
                  </a:cubicBezTo>
                  <a:cubicBezTo>
                    <a:pt x="179804" y="2781"/>
                    <a:pt x="229533" y="0"/>
                    <a:pt x="258256" y="0"/>
                  </a:cubicBezTo>
                  <a:cubicBezTo>
                    <a:pt x="265380" y="0"/>
                    <a:pt x="269637" y="200"/>
                    <a:pt x="269637" y="200"/>
                  </a:cubicBezTo>
                  <a:cubicBezTo>
                    <a:pt x="280670" y="695"/>
                    <a:pt x="289391" y="9430"/>
                    <a:pt x="289391" y="20022"/>
                  </a:cubicBezTo>
                  <a:lnTo>
                    <a:pt x="289391" y="159725"/>
                  </a:lnTo>
                  <a:cubicBezTo>
                    <a:pt x="289391" y="165268"/>
                    <a:pt x="286970" y="170555"/>
                    <a:pt x="282734" y="174327"/>
                  </a:cubicBezTo>
                  <a:cubicBezTo>
                    <a:pt x="278497" y="178060"/>
                    <a:pt x="273010" y="179918"/>
                    <a:pt x="267027" y="179518"/>
                  </a:cubicBezTo>
                  <a:cubicBezTo>
                    <a:pt x="266660" y="179470"/>
                    <a:pt x="257393" y="178775"/>
                    <a:pt x="243979" y="178775"/>
                  </a:cubicBezTo>
                  <a:cubicBezTo>
                    <a:pt x="203488" y="178775"/>
                    <a:pt x="171807" y="184871"/>
                    <a:pt x="157103" y="195434"/>
                  </a:cubicBezTo>
                  <a:cubicBezTo>
                    <a:pt x="153412" y="198091"/>
                    <a:pt x="149046" y="199415"/>
                    <a:pt x="144691" y="199415"/>
                  </a:cubicBezTo>
                  <a:close/>
                  <a:moveTo>
                    <a:pt x="45422" y="139084"/>
                  </a:moveTo>
                  <a:cubicBezTo>
                    <a:pt x="76021" y="139084"/>
                    <a:pt x="116136" y="142284"/>
                    <a:pt x="144691" y="156343"/>
                  </a:cubicBezTo>
                  <a:cubicBezTo>
                    <a:pt x="174565" y="141646"/>
                    <a:pt x="218033" y="138779"/>
                    <a:pt x="248047" y="139113"/>
                  </a:cubicBezTo>
                  <a:lnTo>
                    <a:pt x="248047" y="39834"/>
                  </a:lnTo>
                  <a:cubicBezTo>
                    <a:pt x="214699" y="40748"/>
                    <a:pt x="176232" y="46110"/>
                    <a:pt x="158333" y="58988"/>
                  </a:cubicBezTo>
                  <a:cubicBezTo>
                    <a:pt x="150981" y="64284"/>
                    <a:pt x="140891" y="64284"/>
                    <a:pt x="133539" y="58988"/>
                  </a:cubicBezTo>
                  <a:cubicBezTo>
                    <a:pt x="115540" y="46044"/>
                    <a:pt x="75783" y="40691"/>
                    <a:pt x="41335" y="39834"/>
                  </a:cubicBezTo>
                  <a:lnTo>
                    <a:pt x="41335" y="139113"/>
                  </a:lnTo>
                  <a:cubicBezTo>
                    <a:pt x="42654" y="139084"/>
                    <a:pt x="44033" y="139084"/>
                    <a:pt x="45422" y="13908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4" name="Google Shape;354;p24"/>
            <p:cNvSpPr/>
            <p:nvPr/>
          </p:nvSpPr>
          <p:spPr>
            <a:xfrm>
              <a:off x="6970015" y="786511"/>
              <a:ext cx="124023" cy="119062"/>
            </a:xfrm>
            <a:custGeom>
              <a:avLst/>
              <a:gdLst/>
              <a:ahLst/>
              <a:cxnLst/>
              <a:rect l="l" t="t" r="r" b="b"/>
              <a:pathLst>
                <a:path w="124023" h="119062" extrusionOk="0">
                  <a:moveTo>
                    <a:pt x="124023" y="59531"/>
                  </a:moveTo>
                  <a:cubicBezTo>
                    <a:pt x="124023" y="92409"/>
                    <a:pt x="96260" y="119063"/>
                    <a:pt x="62012" y="119063"/>
                  </a:cubicBezTo>
                  <a:cubicBezTo>
                    <a:pt x="27764" y="119063"/>
                    <a:pt x="0" y="92409"/>
                    <a:pt x="0" y="59531"/>
                  </a:cubicBezTo>
                  <a:cubicBezTo>
                    <a:pt x="0" y="26653"/>
                    <a:pt x="27764" y="0"/>
                    <a:pt x="62012" y="0"/>
                  </a:cubicBezTo>
                  <a:cubicBezTo>
                    <a:pt x="96260" y="0"/>
                    <a:pt x="124023" y="26653"/>
                    <a:pt x="124023" y="5953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5" name="Google Shape;355;p24"/>
            <p:cNvSpPr/>
            <p:nvPr/>
          </p:nvSpPr>
          <p:spPr>
            <a:xfrm>
              <a:off x="6928661" y="925404"/>
              <a:ext cx="206712" cy="121500"/>
            </a:xfrm>
            <a:custGeom>
              <a:avLst/>
              <a:gdLst/>
              <a:ahLst/>
              <a:cxnLst/>
              <a:rect l="l" t="t" r="r" b="b"/>
              <a:pathLst>
                <a:path w="206712" h="121500" extrusionOk="0">
                  <a:moveTo>
                    <a:pt x="206712" y="99251"/>
                  </a:moveTo>
                  <a:cubicBezTo>
                    <a:pt x="206712" y="44472"/>
                    <a:pt x="160417" y="0"/>
                    <a:pt x="103316" y="0"/>
                  </a:cubicBezTo>
                  <a:cubicBezTo>
                    <a:pt x="46266" y="0"/>
                    <a:pt x="0" y="44472"/>
                    <a:pt x="0" y="99251"/>
                  </a:cubicBezTo>
                  <a:lnTo>
                    <a:pt x="104596" y="121501"/>
                  </a:lnTo>
                  <a:lnTo>
                    <a:pt x="206712" y="99251"/>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6" name="Google Shape;356;p24"/>
            <p:cNvSpPr/>
            <p:nvPr/>
          </p:nvSpPr>
          <p:spPr>
            <a:xfrm>
              <a:off x="6887336" y="1003804"/>
              <a:ext cx="289381" cy="199405"/>
            </a:xfrm>
            <a:custGeom>
              <a:avLst/>
              <a:gdLst/>
              <a:ahLst/>
              <a:cxnLst/>
              <a:rect l="l" t="t" r="r" b="b"/>
              <a:pathLst>
                <a:path w="289381" h="199405" extrusionOk="0">
                  <a:moveTo>
                    <a:pt x="144691" y="199406"/>
                  </a:moveTo>
                  <a:cubicBezTo>
                    <a:pt x="140335" y="199406"/>
                    <a:pt x="135969" y="198091"/>
                    <a:pt x="132298" y="195434"/>
                  </a:cubicBezTo>
                  <a:cubicBezTo>
                    <a:pt x="117594" y="184852"/>
                    <a:pt x="85914" y="178765"/>
                    <a:pt x="45412" y="178765"/>
                  </a:cubicBezTo>
                  <a:cubicBezTo>
                    <a:pt x="31998" y="178765"/>
                    <a:pt x="22721" y="179461"/>
                    <a:pt x="22334" y="179508"/>
                  </a:cubicBezTo>
                  <a:cubicBezTo>
                    <a:pt x="16579" y="179908"/>
                    <a:pt x="10894" y="178051"/>
                    <a:pt x="6658" y="174317"/>
                  </a:cubicBezTo>
                  <a:cubicBezTo>
                    <a:pt x="2421" y="170555"/>
                    <a:pt x="0" y="165268"/>
                    <a:pt x="0" y="159725"/>
                  </a:cubicBezTo>
                  <a:lnTo>
                    <a:pt x="0" y="20022"/>
                  </a:lnTo>
                  <a:cubicBezTo>
                    <a:pt x="0" y="9401"/>
                    <a:pt x="8721" y="667"/>
                    <a:pt x="19784" y="200"/>
                  </a:cubicBezTo>
                  <a:cubicBezTo>
                    <a:pt x="19784" y="200"/>
                    <a:pt x="24170" y="0"/>
                    <a:pt x="31452" y="0"/>
                  </a:cubicBezTo>
                  <a:cubicBezTo>
                    <a:pt x="60881" y="0"/>
                    <a:pt x="111790" y="2772"/>
                    <a:pt x="145941" y="19802"/>
                  </a:cubicBezTo>
                  <a:cubicBezTo>
                    <a:pt x="179794" y="2772"/>
                    <a:pt x="229543" y="0"/>
                    <a:pt x="258247" y="0"/>
                  </a:cubicBezTo>
                  <a:cubicBezTo>
                    <a:pt x="265371" y="0"/>
                    <a:pt x="269627" y="200"/>
                    <a:pt x="269627" y="200"/>
                  </a:cubicBezTo>
                  <a:cubicBezTo>
                    <a:pt x="280660" y="686"/>
                    <a:pt x="289381" y="9420"/>
                    <a:pt x="289381" y="20022"/>
                  </a:cubicBezTo>
                  <a:lnTo>
                    <a:pt x="289381" y="159725"/>
                  </a:lnTo>
                  <a:cubicBezTo>
                    <a:pt x="289381" y="165268"/>
                    <a:pt x="286960" y="170555"/>
                    <a:pt x="282724" y="174317"/>
                  </a:cubicBezTo>
                  <a:cubicBezTo>
                    <a:pt x="278477" y="178060"/>
                    <a:pt x="272961" y="179918"/>
                    <a:pt x="267018" y="179508"/>
                  </a:cubicBezTo>
                  <a:cubicBezTo>
                    <a:pt x="266660" y="179470"/>
                    <a:pt x="257383" y="178765"/>
                    <a:pt x="243969" y="178765"/>
                  </a:cubicBezTo>
                  <a:cubicBezTo>
                    <a:pt x="203478" y="178765"/>
                    <a:pt x="171797" y="184852"/>
                    <a:pt x="157083" y="195434"/>
                  </a:cubicBezTo>
                  <a:cubicBezTo>
                    <a:pt x="153402" y="198091"/>
                    <a:pt x="149046" y="199406"/>
                    <a:pt x="144691" y="199406"/>
                  </a:cubicBezTo>
                  <a:close/>
                  <a:moveTo>
                    <a:pt x="45412" y="139084"/>
                  </a:moveTo>
                  <a:cubicBezTo>
                    <a:pt x="76011" y="139084"/>
                    <a:pt x="116136" y="142284"/>
                    <a:pt x="144691" y="156334"/>
                  </a:cubicBezTo>
                  <a:cubicBezTo>
                    <a:pt x="174565" y="141646"/>
                    <a:pt x="217904" y="138817"/>
                    <a:pt x="248047" y="139103"/>
                  </a:cubicBezTo>
                  <a:lnTo>
                    <a:pt x="248047" y="39824"/>
                  </a:lnTo>
                  <a:cubicBezTo>
                    <a:pt x="214699" y="40729"/>
                    <a:pt x="176242" y="46101"/>
                    <a:pt x="158333" y="58969"/>
                  </a:cubicBezTo>
                  <a:cubicBezTo>
                    <a:pt x="150981" y="64284"/>
                    <a:pt x="140891" y="64284"/>
                    <a:pt x="133539" y="58969"/>
                  </a:cubicBezTo>
                  <a:cubicBezTo>
                    <a:pt x="115530" y="46025"/>
                    <a:pt x="75783" y="40681"/>
                    <a:pt x="41335" y="39824"/>
                  </a:cubicBezTo>
                  <a:lnTo>
                    <a:pt x="41335" y="139094"/>
                  </a:lnTo>
                  <a:cubicBezTo>
                    <a:pt x="42654" y="139084"/>
                    <a:pt x="44023" y="139084"/>
                    <a:pt x="45412" y="13908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7" name="Google Shape;357;p24"/>
            <p:cNvSpPr/>
            <p:nvPr/>
          </p:nvSpPr>
          <p:spPr>
            <a:xfrm>
              <a:off x="7300741" y="1322301"/>
              <a:ext cx="124023" cy="119062"/>
            </a:xfrm>
            <a:custGeom>
              <a:avLst/>
              <a:gdLst/>
              <a:ahLst/>
              <a:cxnLst/>
              <a:rect l="l" t="t" r="r" b="b"/>
              <a:pathLst>
                <a:path w="124023" h="119062" extrusionOk="0">
                  <a:moveTo>
                    <a:pt x="124023" y="59531"/>
                  </a:moveTo>
                  <a:cubicBezTo>
                    <a:pt x="124023" y="92409"/>
                    <a:pt x="96260" y="119062"/>
                    <a:pt x="62012" y="119062"/>
                  </a:cubicBezTo>
                  <a:cubicBezTo>
                    <a:pt x="27764" y="119062"/>
                    <a:pt x="0" y="92409"/>
                    <a:pt x="0" y="59531"/>
                  </a:cubicBezTo>
                  <a:cubicBezTo>
                    <a:pt x="0" y="26653"/>
                    <a:pt x="27764" y="0"/>
                    <a:pt x="62012" y="0"/>
                  </a:cubicBezTo>
                  <a:cubicBezTo>
                    <a:pt x="96260" y="0"/>
                    <a:pt x="124023" y="26653"/>
                    <a:pt x="124023" y="5953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8" name="Google Shape;358;p24"/>
            <p:cNvSpPr/>
            <p:nvPr/>
          </p:nvSpPr>
          <p:spPr>
            <a:xfrm>
              <a:off x="7259407" y="1461176"/>
              <a:ext cx="206702" cy="121510"/>
            </a:xfrm>
            <a:custGeom>
              <a:avLst/>
              <a:gdLst/>
              <a:ahLst/>
              <a:cxnLst/>
              <a:rect l="l" t="t" r="r" b="b"/>
              <a:pathLst>
                <a:path w="206702" h="121510" extrusionOk="0">
                  <a:moveTo>
                    <a:pt x="206702" y="99260"/>
                  </a:moveTo>
                  <a:cubicBezTo>
                    <a:pt x="206702" y="44472"/>
                    <a:pt x="160407" y="0"/>
                    <a:pt x="103307" y="0"/>
                  </a:cubicBezTo>
                  <a:cubicBezTo>
                    <a:pt x="46266" y="0"/>
                    <a:pt x="0" y="44472"/>
                    <a:pt x="0" y="99260"/>
                  </a:cubicBezTo>
                  <a:lnTo>
                    <a:pt x="104596" y="121510"/>
                  </a:lnTo>
                  <a:lnTo>
                    <a:pt x="206702" y="9926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9" name="Google Shape;359;p24"/>
            <p:cNvSpPr/>
            <p:nvPr/>
          </p:nvSpPr>
          <p:spPr>
            <a:xfrm>
              <a:off x="7218062" y="1539576"/>
              <a:ext cx="289381" cy="199415"/>
            </a:xfrm>
            <a:custGeom>
              <a:avLst/>
              <a:gdLst/>
              <a:ahLst/>
              <a:cxnLst/>
              <a:rect l="l" t="t" r="r" b="b"/>
              <a:pathLst>
                <a:path w="289381" h="199415" extrusionOk="0">
                  <a:moveTo>
                    <a:pt x="144691" y="199415"/>
                  </a:moveTo>
                  <a:cubicBezTo>
                    <a:pt x="140335" y="199415"/>
                    <a:pt x="135969" y="198091"/>
                    <a:pt x="132298" y="195434"/>
                  </a:cubicBezTo>
                  <a:cubicBezTo>
                    <a:pt x="117594" y="184871"/>
                    <a:pt x="85913" y="178775"/>
                    <a:pt x="45422" y="178775"/>
                  </a:cubicBezTo>
                  <a:cubicBezTo>
                    <a:pt x="31998" y="178775"/>
                    <a:pt x="22731" y="179470"/>
                    <a:pt x="22344" y="179518"/>
                  </a:cubicBezTo>
                  <a:cubicBezTo>
                    <a:pt x="16659" y="179918"/>
                    <a:pt x="10904" y="178060"/>
                    <a:pt x="6667" y="174327"/>
                  </a:cubicBezTo>
                  <a:cubicBezTo>
                    <a:pt x="2421" y="170555"/>
                    <a:pt x="0" y="165268"/>
                    <a:pt x="0" y="159725"/>
                  </a:cubicBezTo>
                  <a:lnTo>
                    <a:pt x="0" y="20022"/>
                  </a:lnTo>
                  <a:cubicBezTo>
                    <a:pt x="0" y="9401"/>
                    <a:pt x="8721" y="667"/>
                    <a:pt x="19784" y="200"/>
                  </a:cubicBezTo>
                  <a:cubicBezTo>
                    <a:pt x="19784" y="200"/>
                    <a:pt x="24160" y="0"/>
                    <a:pt x="31452" y="0"/>
                  </a:cubicBezTo>
                  <a:cubicBezTo>
                    <a:pt x="60881" y="0"/>
                    <a:pt x="111800" y="2781"/>
                    <a:pt x="145931" y="19812"/>
                  </a:cubicBezTo>
                  <a:cubicBezTo>
                    <a:pt x="179794" y="2781"/>
                    <a:pt x="229533" y="0"/>
                    <a:pt x="258247" y="0"/>
                  </a:cubicBezTo>
                  <a:cubicBezTo>
                    <a:pt x="265361" y="0"/>
                    <a:pt x="269627" y="200"/>
                    <a:pt x="269627" y="200"/>
                  </a:cubicBezTo>
                  <a:cubicBezTo>
                    <a:pt x="280660" y="695"/>
                    <a:pt x="289381" y="9430"/>
                    <a:pt x="289381" y="20022"/>
                  </a:cubicBezTo>
                  <a:lnTo>
                    <a:pt x="289381" y="159725"/>
                  </a:lnTo>
                  <a:cubicBezTo>
                    <a:pt x="289381" y="165268"/>
                    <a:pt x="286960" y="170555"/>
                    <a:pt x="282714" y="174327"/>
                  </a:cubicBezTo>
                  <a:cubicBezTo>
                    <a:pt x="278477" y="178060"/>
                    <a:pt x="272931" y="179918"/>
                    <a:pt x="267008" y="179518"/>
                  </a:cubicBezTo>
                  <a:cubicBezTo>
                    <a:pt x="266650" y="179470"/>
                    <a:pt x="257373" y="178775"/>
                    <a:pt x="243959" y="178775"/>
                  </a:cubicBezTo>
                  <a:cubicBezTo>
                    <a:pt x="203468" y="178775"/>
                    <a:pt x="171797" y="184871"/>
                    <a:pt x="157073" y="195434"/>
                  </a:cubicBezTo>
                  <a:cubicBezTo>
                    <a:pt x="153402" y="198091"/>
                    <a:pt x="149046" y="199415"/>
                    <a:pt x="144691" y="199415"/>
                  </a:cubicBezTo>
                  <a:close/>
                  <a:moveTo>
                    <a:pt x="45422" y="139084"/>
                  </a:moveTo>
                  <a:cubicBezTo>
                    <a:pt x="76021" y="139084"/>
                    <a:pt x="116136" y="142284"/>
                    <a:pt x="144691" y="156343"/>
                  </a:cubicBezTo>
                  <a:cubicBezTo>
                    <a:pt x="174546" y="141646"/>
                    <a:pt x="218043" y="138779"/>
                    <a:pt x="248047" y="139113"/>
                  </a:cubicBezTo>
                  <a:lnTo>
                    <a:pt x="248047" y="39834"/>
                  </a:lnTo>
                  <a:cubicBezTo>
                    <a:pt x="214699" y="40748"/>
                    <a:pt x="176242" y="46110"/>
                    <a:pt x="158343" y="58988"/>
                  </a:cubicBezTo>
                  <a:cubicBezTo>
                    <a:pt x="150991" y="64284"/>
                    <a:pt x="140901" y="64284"/>
                    <a:pt x="133548" y="58988"/>
                  </a:cubicBezTo>
                  <a:cubicBezTo>
                    <a:pt x="115550" y="46044"/>
                    <a:pt x="75793" y="40691"/>
                    <a:pt x="41344" y="39834"/>
                  </a:cubicBezTo>
                  <a:lnTo>
                    <a:pt x="41344" y="139113"/>
                  </a:lnTo>
                  <a:cubicBezTo>
                    <a:pt x="42654" y="139084"/>
                    <a:pt x="44023" y="139084"/>
                    <a:pt x="45422" y="13908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0" name="Google Shape;360;p24"/>
            <p:cNvSpPr/>
            <p:nvPr/>
          </p:nvSpPr>
          <p:spPr>
            <a:xfrm>
              <a:off x="7011360" y="1223060"/>
              <a:ext cx="41334" cy="198434"/>
            </a:xfrm>
            <a:custGeom>
              <a:avLst/>
              <a:gdLst/>
              <a:ahLst/>
              <a:cxnLst/>
              <a:rect l="l" t="t" r="r" b="b"/>
              <a:pathLst>
                <a:path w="41334" h="198434" extrusionOk="0">
                  <a:moveTo>
                    <a:pt x="20667" y="198434"/>
                  </a:moveTo>
                  <a:cubicBezTo>
                    <a:pt x="9247" y="198434"/>
                    <a:pt x="0" y="189548"/>
                    <a:pt x="0" y="178584"/>
                  </a:cubicBezTo>
                  <a:lnTo>
                    <a:pt x="0" y="19841"/>
                  </a:lnTo>
                  <a:cubicBezTo>
                    <a:pt x="0" y="8877"/>
                    <a:pt x="9247" y="0"/>
                    <a:pt x="20667" y="0"/>
                  </a:cubicBezTo>
                  <a:cubicBezTo>
                    <a:pt x="32087" y="0"/>
                    <a:pt x="41335" y="8868"/>
                    <a:pt x="41335" y="19841"/>
                  </a:cubicBezTo>
                  <a:lnTo>
                    <a:pt x="41335" y="178594"/>
                  </a:lnTo>
                  <a:cubicBezTo>
                    <a:pt x="41335" y="189548"/>
                    <a:pt x="32087" y="198434"/>
                    <a:pt x="20667" y="19843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1" name="Google Shape;361;p24"/>
            <p:cNvSpPr/>
            <p:nvPr/>
          </p:nvSpPr>
          <p:spPr>
            <a:xfrm>
              <a:off x="6845981" y="1381797"/>
              <a:ext cx="372096" cy="119069"/>
            </a:xfrm>
            <a:custGeom>
              <a:avLst/>
              <a:gdLst/>
              <a:ahLst/>
              <a:cxnLst/>
              <a:rect l="l" t="t" r="r" b="b"/>
              <a:pathLst>
                <a:path w="372096" h="119069" extrusionOk="0">
                  <a:moveTo>
                    <a:pt x="351384" y="119070"/>
                  </a:moveTo>
                  <a:cubicBezTo>
                    <a:pt x="348289" y="119070"/>
                    <a:pt x="345134" y="118403"/>
                    <a:pt x="342157" y="116974"/>
                  </a:cubicBezTo>
                  <a:lnTo>
                    <a:pt x="186046" y="42041"/>
                  </a:lnTo>
                  <a:lnTo>
                    <a:pt x="29926" y="116974"/>
                  </a:lnTo>
                  <a:cubicBezTo>
                    <a:pt x="19716" y="121822"/>
                    <a:pt x="7314" y="117908"/>
                    <a:pt x="2194" y="108097"/>
                  </a:cubicBezTo>
                  <a:cubicBezTo>
                    <a:pt x="-2926" y="98296"/>
                    <a:pt x="1222" y="86380"/>
                    <a:pt x="11441" y="81465"/>
                  </a:cubicBezTo>
                  <a:lnTo>
                    <a:pt x="176809" y="2093"/>
                  </a:lnTo>
                  <a:cubicBezTo>
                    <a:pt x="182623" y="-698"/>
                    <a:pt x="189479" y="-698"/>
                    <a:pt x="195294" y="2093"/>
                  </a:cubicBezTo>
                  <a:lnTo>
                    <a:pt x="360661" y="81465"/>
                  </a:lnTo>
                  <a:cubicBezTo>
                    <a:pt x="370871" y="86380"/>
                    <a:pt x="375018" y="98296"/>
                    <a:pt x="369909" y="108097"/>
                  </a:cubicBezTo>
                  <a:cubicBezTo>
                    <a:pt x="366267" y="115060"/>
                    <a:pt x="358965" y="119070"/>
                    <a:pt x="351384" y="11907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62" name="Google Shape;362;p24"/>
          <p:cNvGrpSpPr/>
          <p:nvPr/>
        </p:nvGrpSpPr>
        <p:grpSpPr>
          <a:xfrm>
            <a:off x="4868145" y="2975405"/>
            <a:ext cx="905112" cy="784437"/>
            <a:chOff x="7297845" y="1763213"/>
            <a:chExt cx="905112" cy="784437"/>
          </a:xfrm>
        </p:grpSpPr>
        <p:sp>
          <p:nvSpPr>
            <p:cNvPr id="363" name="Google Shape;363;p24"/>
            <p:cNvSpPr/>
            <p:nvPr/>
          </p:nvSpPr>
          <p:spPr>
            <a:xfrm>
              <a:off x="7388975" y="1763213"/>
              <a:ext cx="582450" cy="623475"/>
            </a:xfrm>
            <a:prstGeom prst="flowChartOffpageConnector">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364" name="Google Shape;364;p24"/>
            <p:cNvSpPr txBox="1"/>
            <p:nvPr/>
          </p:nvSpPr>
          <p:spPr>
            <a:xfrm rot="1520265">
              <a:off x="7329076" y="2159193"/>
              <a:ext cx="582540" cy="27711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600">
                  <a:solidFill>
                    <a:schemeClr val="dk1"/>
                  </a:solidFill>
                  <a:latin typeface="Space Grotesk Light"/>
                  <a:ea typeface="Space Grotesk Light"/>
                  <a:cs typeface="Space Grotesk Light"/>
                  <a:sym typeface="Space Grotesk Light"/>
                </a:rPr>
                <a:t>Open</a:t>
              </a:r>
              <a:endParaRPr sz="600">
                <a:solidFill>
                  <a:schemeClr val="dk1"/>
                </a:solidFill>
                <a:latin typeface="Space Grotesk Light"/>
                <a:ea typeface="Space Grotesk Light"/>
                <a:cs typeface="Space Grotesk Light"/>
                <a:sym typeface="Space Grotesk Light"/>
              </a:endParaRPr>
            </a:p>
          </p:txBody>
        </p:sp>
        <p:sp>
          <p:nvSpPr>
            <p:cNvPr id="365" name="Google Shape;365;p24"/>
            <p:cNvSpPr txBox="1"/>
            <p:nvPr/>
          </p:nvSpPr>
          <p:spPr>
            <a:xfrm rot="-1498874">
              <a:off x="7589210" y="2063031"/>
              <a:ext cx="582495" cy="27702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600">
                  <a:solidFill>
                    <a:schemeClr val="dk1"/>
                  </a:solidFill>
                  <a:latin typeface="Space Grotesk Light"/>
                  <a:ea typeface="Space Grotesk Light"/>
                  <a:cs typeface="Space Grotesk Light"/>
                  <a:sym typeface="Space Grotesk Light"/>
                </a:rPr>
                <a:t>Results</a:t>
              </a:r>
              <a:endParaRPr sz="600">
                <a:solidFill>
                  <a:schemeClr val="dk1"/>
                </a:solidFill>
                <a:latin typeface="Space Grotesk Light"/>
                <a:ea typeface="Space Grotesk Light"/>
                <a:cs typeface="Space Grotesk Light"/>
                <a:sym typeface="Space Grotesk Light"/>
              </a:endParaRPr>
            </a:p>
          </p:txBody>
        </p:sp>
        <p:grpSp>
          <p:nvGrpSpPr>
            <p:cNvPr id="366" name="Google Shape;366;p24"/>
            <p:cNvGrpSpPr/>
            <p:nvPr/>
          </p:nvGrpSpPr>
          <p:grpSpPr>
            <a:xfrm>
              <a:off x="7451225" y="1841839"/>
              <a:ext cx="248742" cy="242619"/>
              <a:chOff x="590250" y="244200"/>
              <a:chExt cx="407975" cy="532175"/>
            </a:xfrm>
          </p:grpSpPr>
          <p:sp>
            <p:nvSpPr>
              <p:cNvPr id="367" name="Google Shape;367;p24"/>
              <p:cNvSpPr/>
              <p:nvPr/>
            </p:nvSpPr>
            <p:spPr>
              <a:xfrm>
                <a:off x="623125" y="313625"/>
                <a:ext cx="375100" cy="462750"/>
              </a:xfrm>
              <a:custGeom>
                <a:avLst/>
                <a:gdLst/>
                <a:ahLst/>
                <a:cxnLst/>
                <a:rect l="l" t="t" r="r" b="b"/>
                <a:pathLst>
                  <a:path w="15004" h="18510" fill="none" extrusionOk="0">
                    <a:moveTo>
                      <a:pt x="1" y="17536"/>
                    </a:moveTo>
                    <a:lnTo>
                      <a:pt x="1" y="17536"/>
                    </a:lnTo>
                    <a:lnTo>
                      <a:pt x="1" y="17536"/>
                    </a:lnTo>
                    <a:lnTo>
                      <a:pt x="25" y="17682"/>
                    </a:lnTo>
                    <a:lnTo>
                      <a:pt x="49" y="17852"/>
                    </a:lnTo>
                    <a:lnTo>
                      <a:pt x="123" y="18023"/>
                    </a:lnTo>
                    <a:lnTo>
                      <a:pt x="220" y="18193"/>
                    </a:lnTo>
                    <a:lnTo>
                      <a:pt x="293" y="18291"/>
                    </a:lnTo>
                    <a:lnTo>
                      <a:pt x="390" y="18364"/>
                    </a:lnTo>
                    <a:lnTo>
                      <a:pt x="488" y="18412"/>
                    </a:lnTo>
                    <a:lnTo>
                      <a:pt x="610" y="18461"/>
                    </a:lnTo>
                    <a:lnTo>
                      <a:pt x="756" y="18510"/>
                    </a:lnTo>
                    <a:lnTo>
                      <a:pt x="926" y="18510"/>
                    </a:lnTo>
                    <a:lnTo>
                      <a:pt x="14468" y="18510"/>
                    </a:lnTo>
                    <a:lnTo>
                      <a:pt x="14468" y="18510"/>
                    </a:lnTo>
                    <a:lnTo>
                      <a:pt x="14541" y="18510"/>
                    </a:lnTo>
                    <a:lnTo>
                      <a:pt x="14614" y="18485"/>
                    </a:lnTo>
                    <a:lnTo>
                      <a:pt x="14736" y="18412"/>
                    </a:lnTo>
                    <a:lnTo>
                      <a:pt x="14833" y="18291"/>
                    </a:lnTo>
                    <a:lnTo>
                      <a:pt x="14906" y="18144"/>
                    </a:lnTo>
                    <a:lnTo>
                      <a:pt x="14955" y="17974"/>
                    </a:lnTo>
                    <a:lnTo>
                      <a:pt x="14979" y="17779"/>
                    </a:lnTo>
                    <a:lnTo>
                      <a:pt x="15003" y="17438"/>
                    </a:lnTo>
                    <a:lnTo>
                      <a:pt x="15003" y="487"/>
                    </a:lnTo>
                    <a:lnTo>
                      <a:pt x="15003" y="487"/>
                    </a:lnTo>
                    <a:lnTo>
                      <a:pt x="15003" y="341"/>
                    </a:lnTo>
                    <a:lnTo>
                      <a:pt x="14979" y="219"/>
                    </a:lnTo>
                    <a:lnTo>
                      <a:pt x="14955" y="146"/>
                    </a:lnTo>
                    <a:lnTo>
                      <a:pt x="14906" y="73"/>
                    </a:lnTo>
                    <a:lnTo>
                      <a:pt x="14833" y="49"/>
                    </a:lnTo>
                    <a:lnTo>
                      <a:pt x="14736" y="24"/>
                    </a:lnTo>
                    <a:lnTo>
                      <a:pt x="14468" y="0"/>
                    </a:lnTo>
                  </a:path>
                </a:pathLst>
              </a:custGeom>
              <a:noFill/>
              <a:ln w="121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368" name="Google Shape;368;p24"/>
              <p:cNvSpPr/>
              <p:nvPr/>
            </p:nvSpPr>
            <p:spPr>
              <a:xfrm>
                <a:off x="590250" y="269775"/>
                <a:ext cx="377525" cy="462775"/>
              </a:xfrm>
              <a:custGeom>
                <a:avLst/>
                <a:gdLst/>
                <a:ahLst/>
                <a:cxnLst/>
                <a:rect l="l" t="t" r="r" b="b"/>
                <a:pathLst>
                  <a:path w="15101" h="18511" fill="none" extrusionOk="0">
                    <a:moveTo>
                      <a:pt x="14321" y="0"/>
                    </a:moveTo>
                    <a:lnTo>
                      <a:pt x="780" y="0"/>
                    </a:lnTo>
                    <a:lnTo>
                      <a:pt x="780" y="0"/>
                    </a:lnTo>
                    <a:lnTo>
                      <a:pt x="634" y="25"/>
                    </a:lnTo>
                    <a:lnTo>
                      <a:pt x="488" y="74"/>
                    </a:lnTo>
                    <a:lnTo>
                      <a:pt x="342" y="122"/>
                    </a:lnTo>
                    <a:lnTo>
                      <a:pt x="220" y="220"/>
                    </a:lnTo>
                    <a:lnTo>
                      <a:pt x="122" y="341"/>
                    </a:lnTo>
                    <a:lnTo>
                      <a:pt x="74" y="488"/>
                    </a:lnTo>
                    <a:lnTo>
                      <a:pt x="25" y="634"/>
                    </a:lnTo>
                    <a:lnTo>
                      <a:pt x="1" y="780"/>
                    </a:lnTo>
                    <a:lnTo>
                      <a:pt x="1" y="17731"/>
                    </a:lnTo>
                    <a:lnTo>
                      <a:pt x="1" y="17731"/>
                    </a:lnTo>
                    <a:lnTo>
                      <a:pt x="25" y="17877"/>
                    </a:lnTo>
                    <a:lnTo>
                      <a:pt x="74" y="18023"/>
                    </a:lnTo>
                    <a:lnTo>
                      <a:pt x="122" y="18169"/>
                    </a:lnTo>
                    <a:lnTo>
                      <a:pt x="220" y="18291"/>
                    </a:lnTo>
                    <a:lnTo>
                      <a:pt x="342" y="18388"/>
                    </a:lnTo>
                    <a:lnTo>
                      <a:pt x="488" y="18437"/>
                    </a:lnTo>
                    <a:lnTo>
                      <a:pt x="634" y="18486"/>
                    </a:lnTo>
                    <a:lnTo>
                      <a:pt x="780" y="18510"/>
                    </a:lnTo>
                    <a:lnTo>
                      <a:pt x="14321" y="18510"/>
                    </a:lnTo>
                    <a:lnTo>
                      <a:pt x="14321" y="18510"/>
                    </a:lnTo>
                    <a:lnTo>
                      <a:pt x="14467" y="18486"/>
                    </a:lnTo>
                    <a:lnTo>
                      <a:pt x="14614" y="18437"/>
                    </a:lnTo>
                    <a:lnTo>
                      <a:pt x="14760" y="18388"/>
                    </a:lnTo>
                    <a:lnTo>
                      <a:pt x="14881" y="18291"/>
                    </a:lnTo>
                    <a:lnTo>
                      <a:pt x="14979" y="18169"/>
                    </a:lnTo>
                    <a:lnTo>
                      <a:pt x="15028" y="18023"/>
                    </a:lnTo>
                    <a:lnTo>
                      <a:pt x="15076" y="17877"/>
                    </a:lnTo>
                    <a:lnTo>
                      <a:pt x="15101" y="17731"/>
                    </a:lnTo>
                    <a:lnTo>
                      <a:pt x="15101" y="780"/>
                    </a:lnTo>
                    <a:lnTo>
                      <a:pt x="15101" y="780"/>
                    </a:lnTo>
                    <a:lnTo>
                      <a:pt x="15076" y="634"/>
                    </a:lnTo>
                    <a:lnTo>
                      <a:pt x="15028" y="488"/>
                    </a:lnTo>
                    <a:lnTo>
                      <a:pt x="14979" y="341"/>
                    </a:lnTo>
                    <a:lnTo>
                      <a:pt x="14881" y="220"/>
                    </a:lnTo>
                    <a:lnTo>
                      <a:pt x="14760" y="122"/>
                    </a:lnTo>
                    <a:lnTo>
                      <a:pt x="14614" y="74"/>
                    </a:lnTo>
                    <a:lnTo>
                      <a:pt x="14467" y="25"/>
                    </a:lnTo>
                    <a:lnTo>
                      <a:pt x="14321" y="0"/>
                    </a:lnTo>
                    <a:lnTo>
                      <a:pt x="14321" y="0"/>
                    </a:lnTo>
                  </a:path>
                </a:pathLst>
              </a:custGeom>
              <a:noFill/>
              <a:ln w="121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369" name="Google Shape;369;p24"/>
              <p:cNvSpPr/>
              <p:nvPr/>
            </p:nvSpPr>
            <p:spPr>
              <a:xfrm>
                <a:off x="796650" y="274025"/>
                <a:ext cx="45100" cy="45100"/>
              </a:xfrm>
              <a:custGeom>
                <a:avLst/>
                <a:gdLst/>
                <a:ahLst/>
                <a:cxnLst/>
                <a:rect l="l" t="t" r="r" b="b"/>
                <a:pathLst>
                  <a:path w="1804" h="1804" fill="none" extrusionOk="0">
                    <a:moveTo>
                      <a:pt x="902" y="1"/>
                    </a:moveTo>
                    <a:lnTo>
                      <a:pt x="902" y="1"/>
                    </a:lnTo>
                    <a:lnTo>
                      <a:pt x="1073" y="25"/>
                    </a:lnTo>
                    <a:lnTo>
                      <a:pt x="1243" y="74"/>
                    </a:lnTo>
                    <a:lnTo>
                      <a:pt x="1414" y="147"/>
                    </a:lnTo>
                    <a:lnTo>
                      <a:pt x="1535" y="269"/>
                    </a:lnTo>
                    <a:lnTo>
                      <a:pt x="1657" y="391"/>
                    </a:lnTo>
                    <a:lnTo>
                      <a:pt x="1730" y="561"/>
                    </a:lnTo>
                    <a:lnTo>
                      <a:pt x="1779" y="732"/>
                    </a:lnTo>
                    <a:lnTo>
                      <a:pt x="1803" y="902"/>
                    </a:lnTo>
                    <a:lnTo>
                      <a:pt x="1803" y="902"/>
                    </a:lnTo>
                    <a:lnTo>
                      <a:pt x="1779" y="1073"/>
                    </a:lnTo>
                    <a:lnTo>
                      <a:pt x="1730" y="1243"/>
                    </a:lnTo>
                    <a:lnTo>
                      <a:pt x="1657" y="1414"/>
                    </a:lnTo>
                    <a:lnTo>
                      <a:pt x="1535" y="1535"/>
                    </a:lnTo>
                    <a:lnTo>
                      <a:pt x="1414" y="1657"/>
                    </a:lnTo>
                    <a:lnTo>
                      <a:pt x="1243" y="1730"/>
                    </a:lnTo>
                    <a:lnTo>
                      <a:pt x="1073" y="1779"/>
                    </a:lnTo>
                    <a:lnTo>
                      <a:pt x="902" y="1803"/>
                    </a:lnTo>
                    <a:lnTo>
                      <a:pt x="902" y="1803"/>
                    </a:lnTo>
                    <a:lnTo>
                      <a:pt x="732" y="1779"/>
                    </a:lnTo>
                    <a:lnTo>
                      <a:pt x="561" y="1730"/>
                    </a:lnTo>
                    <a:lnTo>
                      <a:pt x="391" y="1657"/>
                    </a:lnTo>
                    <a:lnTo>
                      <a:pt x="269" y="1535"/>
                    </a:lnTo>
                    <a:lnTo>
                      <a:pt x="147" y="1414"/>
                    </a:lnTo>
                    <a:lnTo>
                      <a:pt x="74" y="1243"/>
                    </a:lnTo>
                    <a:lnTo>
                      <a:pt x="25" y="1073"/>
                    </a:lnTo>
                    <a:lnTo>
                      <a:pt x="1" y="902"/>
                    </a:lnTo>
                    <a:lnTo>
                      <a:pt x="1" y="902"/>
                    </a:lnTo>
                    <a:lnTo>
                      <a:pt x="25" y="732"/>
                    </a:lnTo>
                    <a:lnTo>
                      <a:pt x="74" y="561"/>
                    </a:lnTo>
                    <a:lnTo>
                      <a:pt x="147" y="391"/>
                    </a:lnTo>
                    <a:lnTo>
                      <a:pt x="269" y="269"/>
                    </a:lnTo>
                    <a:lnTo>
                      <a:pt x="391" y="147"/>
                    </a:lnTo>
                    <a:lnTo>
                      <a:pt x="561" y="74"/>
                    </a:lnTo>
                    <a:lnTo>
                      <a:pt x="732" y="25"/>
                    </a:lnTo>
                    <a:lnTo>
                      <a:pt x="902" y="1"/>
                    </a:lnTo>
                    <a:lnTo>
                      <a:pt x="902" y="1"/>
                    </a:lnTo>
                  </a:path>
                </a:pathLst>
              </a:custGeom>
              <a:noFill/>
              <a:ln w="121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370" name="Google Shape;370;p24"/>
              <p:cNvSpPr/>
              <p:nvPr/>
            </p:nvSpPr>
            <p:spPr>
              <a:xfrm>
                <a:off x="713850" y="274025"/>
                <a:ext cx="45075" cy="45100"/>
              </a:xfrm>
              <a:custGeom>
                <a:avLst/>
                <a:gdLst/>
                <a:ahLst/>
                <a:cxnLst/>
                <a:rect l="l" t="t" r="r" b="b"/>
                <a:pathLst>
                  <a:path w="1803" h="1804" fill="none" extrusionOk="0">
                    <a:moveTo>
                      <a:pt x="902" y="1"/>
                    </a:moveTo>
                    <a:lnTo>
                      <a:pt x="902" y="1"/>
                    </a:lnTo>
                    <a:lnTo>
                      <a:pt x="1072" y="25"/>
                    </a:lnTo>
                    <a:lnTo>
                      <a:pt x="1243" y="74"/>
                    </a:lnTo>
                    <a:lnTo>
                      <a:pt x="1413" y="147"/>
                    </a:lnTo>
                    <a:lnTo>
                      <a:pt x="1535" y="269"/>
                    </a:lnTo>
                    <a:lnTo>
                      <a:pt x="1657" y="391"/>
                    </a:lnTo>
                    <a:lnTo>
                      <a:pt x="1730" y="561"/>
                    </a:lnTo>
                    <a:lnTo>
                      <a:pt x="1779" y="732"/>
                    </a:lnTo>
                    <a:lnTo>
                      <a:pt x="1803" y="902"/>
                    </a:lnTo>
                    <a:lnTo>
                      <a:pt x="1803" y="902"/>
                    </a:lnTo>
                    <a:lnTo>
                      <a:pt x="1779" y="1073"/>
                    </a:lnTo>
                    <a:lnTo>
                      <a:pt x="1730" y="1243"/>
                    </a:lnTo>
                    <a:lnTo>
                      <a:pt x="1657" y="1414"/>
                    </a:lnTo>
                    <a:lnTo>
                      <a:pt x="1535" y="1535"/>
                    </a:lnTo>
                    <a:lnTo>
                      <a:pt x="1413" y="1657"/>
                    </a:lnTo>
                    <a:lnTo>
                      <a:pt x="1243" y="1730"/>
                    </a:lnTo>
                    <a:lnTo>
                      <a:pt x="1072" y="1779"/>
                    </a:lnTo>
                    <a:lnTo>
                      <a:pt x="902" y="1803"/>
                    </a:lnTo>
                    <a:lnTo>
                      <a:pt x="902" y="1803"/>
                    </a:lnTo>
                    <a:lnTo>
                      <a:pt x="731" y="1779"/>
                    </a:lnTo>
                    <a:lnTo>
                      <a:pt x="561" y="1730"/>
                    </a:lnTo>
                    <a:lnTo>
                      <a:pt x="390" y="1657"/>
                    </a:lnTo>
                    <a:lnTo>
                      <a:pt x="269" y="1535"/>
                    </a:lnTo>
                    <a:lnTo>
                      <a:pt x="147" y="1414"/>
                    </a:lnTo>
                    <a:lnTo>
                      <a:pt x="74" y="1243"/>
                    </a:lnTo>
                    <a:lnTo>
                      <a:pt x="25" y="1073"/>
                    </a:lnTo>
                    <a:lnTo>
                      <a:pt x="1" y="902"/>
                    </a:lnTo>
                    <a:lnTo>
                      <a:pt x="1" y="902"/>
                    </a:lnTo>
                    <a:lnTo>
                      <a:pt x="25" y="732"/>
                    </a:lnTo>
                    <a:lnTo>
                      <a:pt x="74" y="561"/>
                    </a:lnTo>
                    <a:lnTo>
                      <a:pt x="147" y="391"/>
                    </a:lnTo>
                    <a:lnTo>
                      <a:pt x="269" y="269"/>
                    </a:lnTo>
                    <a:lnTo>
                      <a:pt x="390" y="147"/>
                    </a:lnTo>
                    <a:lnTo>
                      <a:pt x="561" y="74"/>
                    </a:lnTo>
                    <a:lnTo>
                      <a:pt x="731" y="25"/>
                    </a:lnTo>
                    <a:lnTo>
                      <a:pt x="902" y="1"/>
                    </a:lnTo>
                    <a:lnTo>
                      <a:pt x="902" y="1"/>
                    </a:lnTo>
                  </a:path>
                </a:pathLst>
              </a:custGeom>
              <a:noFill/>
              <a:ln w="121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371" name="Google Shape;371;p24"/>
              <p:cNvSpPr/>
              <p:nvPr/>
            </p:nvSpPr>
            <p:spPr>
              <a:xfrm>
                <a:off x="631050" y="274025"/>
                <a:ext cx="45075" cy="45100"/>
              </a:xfrm>
              <a:custGeom>
                <a:avLst/>
                <a:gdLst/>
                <a:ahLst/>
                <a:cxnLst/>
                <a:rect l="l" t="t" r="r" b="b"/>
                <a:pathLst>
                  <a:path w="1803" h="1804" fill="none" extrusionOk="0">
                    <a:moveTo>
                      <a:pt x="0" y="902"/>
                    </a:moveTo>
                    <a:lnTo>
                      <a:pt x="0" y="902"/>
                    </a:lnTo>
                    <a:lnTo>
                      <a:pt x="25" y="732"/>
                    </a:lnTo>
                    <a:lnTo>
                      <a:pt x="73" y="561"/>
                    </a:lnTo>
                    <a:lnTo>
                      <a:pt x="147" y="391"/>
                    </a:lnTo>
                    <a:lnTo>
                      <a:pt x="268" y="269"/>
                    </a:lnTo>
                    <a:lnTo>
                      <a:pt x="390" y="147"/>
                    </a:lnTo>
                    <a:lnTo>
                      <a:pt x="561" y="74"/>
                    </a:lnTo>
                    <a:lnTo>
                      <a:pt x="731" y="25"/>
                    </a:lnTo>
                    <a:lnTo>
                      <a:pt x="902" y="1"/>
                    </a:lnTo>
                    <a:lnTo>
                      <a:pt x="902" y="1"/>
                    </a:lnTo>
                    <a:lnTo>
                      <a:pt x="1072" y="25"/>
                    </a:lnTo>
                    <a:lnTo>
                      <a:pt x="1243" y="74"/>
                    </a:lnTo>
                    <a:lnTo>
                      <a:pt x="1413" y="147"/>
                    </a:lnTo>
                    <a:lnTo>
                      <a:pt x="1535" y="269"/>
                    </a:lnTo>
                    <a:lnTo>
                      <a:pt x="1657" y="391"/>
                    </a:lnTo>
                    <a:lnTo>
                      <a:pt x="1730" y="561"/>
                    </a:lnTo>
                    <a:lnTo>
                      <a:pt x="1778" y="732"/>
                    </a:lnTo>
                    <a:lnTo>
                      <a:pt x="1803" y="902"/>
                    </a:lnTo>
                    <a:lnTo>
                      <a:pt x="1803" y="902"/>
                    </a:lnTo>
                    <a:lnTo>
                      <a:pt x="1778" y="1073"/>
                    </a:lnTo>
                    <a:lnTo>
                      <a:pt x="1730" y="1243"/>
                    </a:lnTo>
                    <a:lnTo>
                      <a:pt x="1657" y="1414"/>
                    </a:lnTo>
                    <a:lnTo>
                      <a:pt x="1535" y="1535"/>
                    </a:lnTo>
                    <a:lnTo>
                      <a:pt x="1413" y="1657"/>
                    </a:lnTo>
                    <a:lnTo>
                      <a:pt x="1243" y="1730"/>
                    </a:lnTo>
                    <a:lnTo>
                      <a:pt x="1072" y="1779"/>
                    </a:lnTo>
                    <a:lnTo>
                      <a:pt x="902" y="1803"/>
                    </a:lnTo>
                    <a:lnTo>
                      <a:pt x="902" y="1803"/>
                    </a:lnTo>
                    <a:lnTo>
                      <a:pt x="731" y="1779"/>
                    </a:lnTo>
                    <a:lnTo>
                      <a:pt x="561" y="1730"/>
                    </a:lnTo>
                    <a:lnTo>
                      <a:pt x="390" y="1657"/>
                    </a:lnTo>
                    <a:lnTo>
                      <a:pt x="268" y="1535"/>
                    </a:lnTo>
                    <a:lnTo>
                      <a:pt x="147" y="1414"/>
                    </a:lnTo>
                    <a:lnTo>
                      <a:pt x="73" y="1243"/>
                    </a:lnTo>
                    <a:lnTo>
                      <a:pt x="25" y="1073"/>
                    </a:lnTo>
                    <a:lnTo>
                      <a:pt x="0" y="902"/>
                    </a:lnTo>
                    <a:lnTo>
                      <a:pt x="0" y="902"/>
                    </a:lnTo>
                  </a:path>
                </a:pathLst>
              </a:custGeom>
              <a:noFill/>
              <a:ln w="121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372" name="Google Shape;372;p24"/>
              <p:cNvSpPr/>
              <p:nvPr/>
            </p:nvSpPr>
            <p:spPr>
              <a:xfrm>
                <a:off x="649925" y="590050"/>
                <a:ext cx="133975" cy="25"/>
              </a:xfrm>
              <a:custGeom>
                <a:avLst/>
                <a:gdLst/>
                <a:ahLst/>
                <a:cxnLst/>
                <a:rect l="l" t="t" r="r" b="b"/>
                <a:pathLst>
                  <a:path w="5359" h="1" fill="none" extrusionOk="0">
                    <a:moveTo>
                      <a:pt x="5358" y="0"/>
                    </a:moveTo>
                    <a:lnTo>
                      <a:pt x="0" y="0"/>
                    </a:lnTo>
                  </a:path>
                </a:pathLst>
              </a:custGeom>
              <a:noFill/>
              <a:ln w="121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373" name="Google Shape;373;p24"/>
              <p:cNvSpPr/>
              <p:nvPr/>
            </p:nvSpPr>
            <p:spPr>
              <a:xfrm>
                <a:off x="649925" y="534625"/>
                <a:ext cx="255750" cy="25"/>
              </a:xfrm>
              <a:custGeom>
                <a:avLst/>
                <a:gdLst/>
                <a:ahLst/>
                <a:cxnLst/>
                <a:rect l="l" t="t" r="r" b="b"/>
                <a:pathLst>
                  <a:path w="10230" h="1" fill="none" extrusionOk="0">
                    <a:moveTo>
                      <a:pt x="10229" y="1"/>
                    </a:moveTo>
                    <a:lnTo>
                      <a:pt x="0" y="1"/>
                    </a:lnTo>
                  </a:path>
                </a:pathLst>
              </a:custGeom>
              <a:noFill/>
              <a:ln w="121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374" name="Google Shape;374;p24"/>
              <p:cNvSpPr/>
              <p:nvPr/>
            </p:nvSpPr>
            <p:spPr>
              <a:xfrm>
                <a:off x="649925" y="479825"/>
                <a:ext cx="255750" cy="25"/>
              </a:xfrm>
              <a:custGeom>
                <a:avLst/>
                <a:gdLst/>
                <a:ahLst/>
                <a:cxnLst/>
                <a:rect l="l" t="t" r="r" b="b"/>
                <a:pathLst>
                  <a:path w="10230" h="1" fill="none" extrusionOk="0">
                    <a:moveTo>
                      <a:pt x="10229" y="1"/>
                    </a:moveTo>
                    <a:lnTo>
                      <a:pt x="0" y="1"/>
                    </a:lnTo>
                  </a:path>
                </a:pathLst>
              </a:custGeom>
              <a:noFill/>
              <a:ln w="121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375" name="Google Shape;375;p24"/>
              <p:cNvSpPr/>
              <p:nvPr/>
            </p:nvSpPr>
            <p:spPr>
              <a:xfrm>
                <a:off x="649925" y="424425"/>
                <a:ext cx="255750" cy="25"/>
              </a:xfrm>
              <a:custGeom>
                <a:avLst/>
                <a:gdLst/>
                <a:ahLst/>
                <a:cxnLst/>
                <a:rect l="l" t="t" r="r" b="b"/>
                <a:pathLst>
                  <a:path w="10230" h="1" fill="none" extrusionOk="0">
                    <a:moveTo>
                      <a:pt x="10229" y="1"/>
                    </a:moveTo>
                    <a:lnTo>
                      <a:pt x="0" y="1"/>
                    </a:lnTo>
                  </a:path>
                </a:pathLst>
              </a:custGeom>
              <a:noFill/>
              <a:ln w="121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376" name="Google Shape;376;p24"/>
              <p:cNvSpPr/>
              <p:nvPr/>
            </p:nvSpPr>
            <p:spPr>
              <a:xfrm>
                <a:off x="879475" y="274025"/>
                <a:ext cx="45075" cy="45100"/>
              </a:xfrm>
              <a:custGeom>
                <a:avLst/>
                <a:gdLst/>
                <a:ahLst/>
                <a:cxnLst/>
                <a:rect l="l" t="t" r="r" b="b"/>
                <a:pathLst>
                  <a:path w="1803" h="1804" fill="none" extrusionOk="0">
                    <a:moveTo>
                      <a:pt x="901" y="1803"/>
                    </a:moveTo>
                    <a:lnTo>
                      <a:pt x="901" y="1803"/>
                    </a:lnTo>
                    <a:lnTo>
                      <a:pt x="731" y="1779"/>
                    </a:lnTo>
                    <a:lnTo>
                      <a:pt x="560" y="1730"/>
                    </a:lnTo>
                    <a:lnTo>
                      <a:pt x="390" y="1657"/>
                    </a:lnTo>
                    <a:lnTo>
                      <a:pt x="268" y="1535"/>
                    </a:lnTo>
                    <a:lnTo>
                      <a:pt x="146" y="1414"/>
                    </a:lnTo>
                    <a:lnTo>
                      <a:pt x="73" y="1243"/>
                    </a:lnTo>
                    <a:lnTo>
                      <a:pt x="25" y="1073"/>
                    </a:lnTo>
                    <a:lnTo>
                      <a:pt x="0" y="902"/>
                    </a:lnTo>
                    <a:lnTo>
                      <a:pt x="0" y="902"/>
                    </a:lnTo>
                    <a:lnTo>
                      <a:pt x="25" y="732"/>
                    </a:lnTo>
                    <a:lnTo>
                      <a:pt x="73" y="561"/>
                    </a:lnTo>
                    <a:lnTo>
                      <a:pt x="146" y="391"/>
                    </a:lnTo>
                    <a:lnTo>
                      <a:pt x="268" y="269"/>
                    </a:lnTo>
                    <a:lnTo>
                      <a:pt x="390" y="147"/>
                    </a:lnTo>
                    <a:lnTo>
                      <a:pt x="560" y="74"/>
                    </a:lnTo>
                    <a:lnTo>
                      <a:pt x="731" y="25"/>
                    </a:lnTo>
                    <a:lnTo>
                      <a:pt x="901" y="1"/>
                    </a:lnTo>
                    <a:lnTo>
                      <a:pt x="901" y="1"/>
                    </a:lnTo>
                    <a:lnTo>
                      <a:pt x="1072" y="25"/>
                    </a:lnTo>
                    <a:lnTo>
                      <a:pt x="1242" y="74"/>
                    </a:lnTo>
                    <a:lnTo>
                      <a:pt x="1413" y="147"/>
                    </a:lnTo>
                    <a:lnTo>
                      <a:pt x="1535" y="269"/>
                    </a:lnTo>
                    <a:lnTo>
                      <a:pt x="1656" y="391"/>
                    </a:lnTo>
                    <a:lnTo>
                      <a:pt x="1729" y="561"/>
                    </a:lnTo>
                    <a:lnTo>
                      <a:pt x="1778" y="732"/>
                    </a:lnTo>
                    <a:lnTo>
                      <a:pt x="1802" y="902"/>
                    </a:lnTo>
                    <a:lnTo>
                      <a:pt x="1802" y="902"/>
                    </a:lnTo>
                    <a:lnTo>
                      <a:pt x="1778" y="1073"/>
                    </a:lnTo>
                    <a:lnTo>
                      <a:pt x="1729" y="1243"/>
                    </a:lnTo>
                    <a:lnTo>
                      <a:pt x="1656" y="1414"/>
                    </a:lnTo>
                    <a:lnTo>
                      <a:pt x="1535" y="1535"/>
                    </a:lnTo>
                    <a:lnTo>
                      <a:pt x="1413" y="1657"/>
                    </a:lnTo>
                    <a:lnTo>
                      <a:pt x="1242" y="1730"/>
                    </a:lnTo>
                    <a:lnTo>
                      <a:pt x="1072" y="1779"/>
                    </a:lnTo>
                    <a:lnTo>
                      <a:pt x="901" y="1803"/>
                    </a:lnTo>
                    <a:lnTo>
                      <a:pt x="901" y="1803"/>
                    </a:lnTo>
                  </a:path>
                </a:pathLst>
              </a:custGeom>
              <a:noFill/>
              <a:ln w="121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377" name="Google Shape;377;p24"/>
              <p:cNvSpPr/>
              <p:nvPr/>
            </p:nvSpPr>
            <p:spPr>
              <a:xfrm>
                <a:off x="654800" y="244200"/>
                <a:ext cx="25" cy="51175"/>
              </a:xfrm>
              <a:custGeom>
                <a:avLst/>
                <a:gdLst/>
                <a:ahLst/>
                <a:cxnLst/>
                <a:rect l="l" t="t" r="r" b="b"/>
                <a:pathLst>
                  <a:path w="1" h="2047" fill="none" extrusionOk="0">
                    <a:moveTo>
                      <a:pt x="0" y="1"/>
                    </a:moveTo>
                    <a:lnTo>
                      <a:pt x="0" y="2046"/>
                    </a:lnTo>
                  </a:path>
                </a:pathLst>
              </a:custGeom>
              <a:noFill/>
              <a:ln w="121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378" name="Google Shape;378;p24"/>
              <p:cNvSpPr/>
              <p:nvPr/>
            </p:nvSpPr>
            <p:spPr>
              <a:xfrm>
                <a:off x="737600" y="244200"/>
                <a:ext cx="25" cy="51175"/>
              </a:xfrm>
              <a:custGeom>
                <a:avLst/>
                <a:gdLst/>
                <a:ahLst/>
                <a:cxnLst/>
                <a:rect l="l" t="t" r="r" b="b"/>
                <a:pathLst>
                  <a:path w="1" h="2047" fill="none" extrusionOk="0">
                    <a:moveTo>
                      <a:pt x="1" y="1"/>
                    </a:moveTo>
                    <a:lnTo>
                      <a:pt x="1" y="2046"/>
                    </a:lnTo>
                  </a:path>
                </a:pathLst>
              </a:custGeom>
              <a:noFill/>
              <a:ln w="121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379" name="Google Shape;379;p24"/>
              <p:cNvSpPr/>
              <p:nvPr/>
            </p:nvSpPr>
            <p:spPr>
              <a:xfrm>
                <a:off x="820400" y="244200"/>
                <a:ext cx="25" cy="51175"/>
              </a:xfrm>
              <a:custGeom>
                <a:avLst/>
                <a:gdLst/>
                <a:ahLst/>
                <a:cxnLst/>
                <a:rect l="l" t="t" r="r" b="b"/>
                <a:pathLst>
                  <a:path w="1" h="2047" fill="none" extrusionOk="0">
                    <a:moveTo>
                      <a:pt x="1" y="1"/>
                    </a:moveTo>
                    <a:lnTo>
                      <a:pt x="1" y="2046"/>
                    </a:lnTo>
                  </a:path>
                </a:pathLst>
              </a:custGeom>
              <a:noFill/>
              <a:ln w="121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380" name="Google Shape;380;p24"/>
              <p:cNvSpPr/>
              <p:nvPr/>
            </p:nvSpPr>
            <p:spPr>
              <a:xfrm>
                <a:off x="903225" y="244200"/>
                <a:ext cx="25" cy="51175"/>
              </a:xfrm>
              <a:custGeom>
                <a:avLst/>
                <a:gdLst/>
                <a:ahLst/>
                <a:cxnLst/>
                <a:rect l="l" t="t" r="r" b="b"/>
                <a:pathLst>
                  <a:path w="1" h="2047" fill="none" extrusionOk="0">
                    <a:moveTo>
                      <a:pt x="0" y="1"/>
                    </a:moveTo>
                    <a:lnTo>
                      <a:pt x="0" y="2046"/>
                    </a:lnTo>
                  </a:path>
                </a:pathLst>
              </a:custGeom>
              <a:noFill/>
              <a:ln w="121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grpSp>
        <p:grpSp>
          <p:nvGrpSpPr>
            <p:cNvPr id="381" name="Google Shape;381;p24"/>
            <p:cNvGrpSpPr/>
            <p:nvPr/>
          </p:nvGrpSpPr>
          <p:grpSpPr>
            <a:xfrm>
              <a:off x="7742063" y="1924133"/>
              <a:ext cx="170956" cy="227246"/>
              <a:chOff x="5233525" y="4954450"/>
              <a:chExt cx="538275" cy="516350"/>
            </a:xfrm>
          </p:grpSpPr>
          <p:sp>
            <p:nvSpPr>
              <p:cNvPr id="382" name="Google Shape;382;p24"/>
              <p:cNvSpPr/>
              <p:nvPr/>
            </p:nvSpPr>
            <p:spPr>
              <a:xfrm>
                <a:off x="5637825" y="4954450"/>
                <a:ext cx="89525" cy="89525"/>
              </a:xfrm>
              <a:custGeom>
                <a:avLst/>
                <a:gdLst/>
                <a:ahLst/>
                <a:cxnLst/>
                <a:rect l="l" t="t" r="r" b="b"/>
                <a:pathLst>
                  <a:path w="3581" h="3581" fill="none" extrusionOk="0">
                    <a:moveTo>
                      <a:pt x="1023" y="3410"/>
                    </a:moveTo>
                    <a:lnTo>
                      <a:pt x="1023" y="3410"/>
                    </a:lnTo>
                    <a:lnTo>
                      <a:pt x="1193" y="3483"/>
                    </a:lnTo>
                    <a:lnTo>
                      <a:pt x="1388" y="3532"/>
                    </a:lnTo>
                    <a:lnTo>
                      <a:pt x="1583" y="3556"/>
                    </a:lnTo>
                    <a:lnTo>
                      <a:pt x="1778" y="3581"/>
                    </a:lnTo>
                    <a:lnTo>
                      <a:pt x="1778" y="3581"/>
                    </a:lnTo>
                    <a:lnTo>
                      <a:pt x="1973" y="3556"/>
                    </a:lnTo>
                    <a:lnTo>
                      <a:pt x="2143" y="3532"/>
                    </a:lnTo>
                    <a:lnTo>
                      <a:pt x="2314" y="3508"/>
                    </a:lnTo>
                    <a:lnTo>
                      <a:pt x="2484" y="3435"/>
                    </a:lnTo>
                    <a:lnTo>
                      <a:pt x="2630" y="3361"/>
                    </a:lnTo>
                    <a:lnTo>
                      <a:pt x="2776" y="3264"/>
                    </a:lnTo>
                    <a:lnTo>
                      <a:pt x="2923" y="3167"/>
                    </a:lnTo>
                    <a:lnTo>
                      <a:pt x="3044" y="3045"/>
                    </a:lnTo>
                    <a:lnTo>
                      <a:pt x="3166" y="2923"/>
                    </a:lnTo>
                    <a:lnTo>
                      <a:pt x="3264" y="2801"/>
                    </a:lnTo>
                    <a:lnTo>
                      <a:pt x="3361" y="2631"/>
                    </a:lnTo>
                    <a:lnTo>
                      <a:pt x="3434" y="2485"/>
                    </a:lnTo>
                    <a:lnTo>
                      <a:pt x="3483" y="2314"/>
                    </a:lnTo>
                    <a:lnTo>
                      <a:pt x="3531" y="2144"/>
                    </a:lnTo>
                    <a:lnTo>
                      <a:pt x="3556" y="1973"/>
                    </a:lnTo>
                    <a:lnTo>
                      <a:pt x="3580" y="1803"/>
                    </a:lnTo>
                    <a:lnTo>
                      <a:pt x="3580" y="1803"/>
                    </a:lnTo>
                    <a:lnTo>
                      <a:pt x="3556" y="1608"/>
                    </a:lnTo>
                    <a:lnTo>
                      <a:pt x="3531" y="1437"/>
                    </a:lnTo>
                    <a:lnTo>
                      <a:pt x="3483" y="1267"/>
                    </a:lnTo>
                    <a:lnTo>
                      <a:pt x="3434" y="1096"/>
                    </a:lnTo>
                    <a:lnTo>
                      <a:pt x="3361" y="950"/>
                    </a:lnTo>
                    <a:lnTo>
                      <a:pt x="3264" y="804"/>
                    </a:lnTo>
                    <a:lnTo>
                      <a:pt x="3166" y="658"/>
                    </a:lnTo>
                    <a:lnTo>
                      <a:pt x="3044" y="536"/>
                    </a:lnTo>
                    <a:lnTo>
                      <a:pt x="2923" y="414"/>
                    </a:lnTo>
                    <a:lnTo>
                      <a:pt x="2776" y="317"/>
                    </a:lnTo>
                    <a:lnTo>
                      <a:pt x="2630" y="220"/>
                    </a:lnTo>
                    <a:lnTo>
                      <a:pt x="2484" y="147"/>
                    </a:lnTo>
                    <a:lnTo>
                      <a:pt x="2314" y="98"/>
                    </a:lnTo>
                    <a:lnTo>
                      <a:pt x="2143" y="49"/>
                    </a:lnTo>
                    <a:lnTo>
                      <a:pt x="1973" y="25"/>
                    </a:lnTo>
                    <a:lnTo>
                      <a:pt x="1778" y="0"/>
                    </a:lnTo>
                    <a:lnTo>
                      <a:pt x="1778" y="0"/>
                    </a:lnTo>
                    <a:lnTo>
                      <a:pt x="1607" y="25"/>
                    </a:lnTo>
                    <a:lnTo>
                      <a:pt x="1437" y="49"/>
                    </a:lnTo>
                    <a:lnTo>
                      <a:pt x="1266" y="98"/>
                    </a:lnTo>
                    <a:lnTo>
                      <a:pt x="1096" y="147"/>
                    </a:lnTo>
                    <a:lnTo>
                      <a:pt x="925" y="220"/>
                    </a:lnTo>
                    <a:lnTo>
                      <a:pt x="779" y="317"/>
                    </a:lnTo>
                    <a:lnTo>
                      <a:pt x="658" y="414"/>
                    </a:lnTo>
                    <a:lnTo>
                      <a:pt x="536" y="536"/>
                    </a:lnTo>
                    <a:lnTo>
                      <a:pt x="414" y="658"/>
                    </a:lnTo>
                    <a:lnTo>
                      <a:pt x="317" y="804"/>
                    </a:lnTo>
                    <a:lnTo>
                      <a:pt x="219" y="950"/>
                    </a:lnTo>
                    <a:lnTo>
                      <a:pt x="146" y="1096"/>
                    </a:lnTo>
                    <a:lnTo>
                      <a:pt x="73" y="1267"/>
                    </a:lnTo>
                    <a:lnTo>
                      <a:pt x="49" y="1437"/>
                    </a:lnTo>
                    <a:lnTo>
                      <a:pt x="24" y="1608"/>
                    </a:lnTo>
                    <a:lnTo>
                      <a:pt x="0" y="1803"/>
                    </a:lnTo>
                    <a:lnTo>
                      <a:pt x="0" y="1803"/>
                    </a:lnTo>
                    <a:lnTo>
                      <a:pt x="24" y="2071"/>
                    </a:lnTo>
                    <a:lnTo>
                      <a:pt x="97" y="2339"/>
                    </a:lnTo>
                    <a:lnTo>
                      <a:pt x="195" y="2582"/>
                    </a:lnTo>
                    <a:lnTo>
                      <a:pt x="317" y="2801"/>
                    </a:lnTo>
                  </a:path>
                </a:pathLst>
              </a:custGeom>
              <a:solidFill>
                <a:schemeClr val="dk2"/>
              </a:solidFill>
              <a:ln w="121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383" name="Google Shape;383;p24"/>
              <p:cNvSpPr/>
              <p:nvPr/>
            </p:nvSpPr>
            <p:spPr>
              <a:xfrm>
                <a:off x="5323025" y="4980625"/>
                <a:ext cx="88925" cy="88925"/>
              </a:xfrm>
              <a:custGeom>
                <a:avLst/>
                <a:gdLst/>
                <a:ahLst/>
                <a:cxnLst/>
                <a:rect l="l" t="t" r="r" b="b"/>
                <a:pathLst>
                  <a:path w="3557" h="3557" fill="none" extrusionOk="0">
                    <a:moveTo>
                      <a:pt x="3191" y="2850"/>
                    </a:moveTo>
                    <a:lnTo>
                      <a:pt x="3191" y="2850"/>
                    </a:lnTo>
                    <a:lnTo>
                      <a:pt x="3313" y="2680"/>
                    </a:lnTo>
                    <a:lnTo>
                      <a:pt x="3410" y="2509"/>
                    </a:lnTo>
                    <a:lnTo>
                      <a:pt x="3483" y="2314"/>
                    </a:lnTo>
                    <a:lnTo>
                      <a:pt x="3532" y="2095"/>
                    </a:lnTo>
                    <a:lnTo>
                      <a:pt x="3532" y="2095"/>
                    </a:lnTo>
                    <a:lnTo>
                      <a:pt x="3556" y="1925"/>
                    </a:lnTo>
                    <a:lnTo>
                      <a:pt x="3556" y="1730"/>
                    </a:lnTo>
                    <a:lnTo>
                      <a:pt x="3556" y="1559"/>
                    </a:lnTo>
                    <a:lnTo>
                      <a:pt x="3508" y="1389"/>
                    </a:lnTo>
                    <a:lnTo>
                      <a:pt x="3459" y="1218"/>
                    </a:lnTo>
                    <a:lnTo>
                      <a:pt x="3410" y="1072"/>
                    </a:lnTo>
                    <a:lnTo>
                      <a:pt x="3337" y="902"/>
                    </a:lnTo>
                    <a:lnTo>
                      <a:pt x="3240" y="756"/>
                    </a:lnTo>
                    <a:lnTo>
                      <a:pt x="3142" y="634"/>
                    </a:lnTo>
                    <a:lnTo>
                      <a:pt x="3021" y="512"/>
                    </a:lnTo>
                    <a:lnTo>
                      <a:pt x="2899" y="390"/>
                    </a:lnTo>
                    <a:lnTo>
                      <a:pt x="2753" y="293"/>
                    </a:lnTo>
                    <a:lnTo>
                      <a:pt x="2606" y="196"/>
                    </a:lnTo>
                    <a:lnTo>
                      <a:pt x="2436" y="122"/>
                    </a:lnTo>
                    <a:lnTo>
                      <a:pt x="2266" y="74"/>
                    </a:lnTo>
                    <a:lnTo>
                      <a:pt x="2095" y="25"/>
                    </a:lnTo>
                    <a:lnTo>
                      <a:pt x="2095" y="25"/>
                    </a:lnTo>
                    <a:lnTo>
                      <a:pt x="1925" y="1"/>
                    </a:lnTo>
                    <a:lnTo>
                      <a:pt x="1730" y="1"/>
                    </a:lnTo>
                    <a:lnTo>
                      <a:pt x="1559" y="1"/>
                    </a:lnTo>
                    <a:lnTo>
                      <a:pt x="1389" y="25"/>
                    </a:lnTo>
                    <a:lnTo>
                      <a:pt x="1218" y="74"/>
                    </a:lnTo>
                    <a:lnTo>
                      <a:pt x="1072" y="147"/>
                    </a:lnTo>
                    <a:lnTo>
                      <a:pt x="902" y="220"/>
                    </a:lnTo>
                    <a:lnTo>
                      <a:pt x="756" y="317"/>
                    </a:lnTo>
                    <a:lnTo>
                      <a:pt x="634" y="415"/>
                    </a:lnTo>
                    <a:lnTo>
                      <a:pt x="512" y="537"/>
                    </a:lnTo>
                    <a:lnTo>
                      <a:pt x="390" y="658"/>
                    </a:lnTo>
                    <a:lnTo>
                      <a:pt x="293" y="804"/>
                    </a:lnTo>
                    <a:lnTo>
                      <a:pt x="195" y="951"/>
                    </a:lnTo>
                    <a:lnTo>
                      <a:pt x="122" y="1097"/>
                    </a:lnTo>
                    <a:lnTo>
                      <a:pt x="74" y="1267"/>
                    </a:lnTo>
                    <a:lnTo>
                      <a:pt x="25" y="1462"/>
                    </a:lnTo>
                    <a:lnTo>
                      <a:pt x="25" y="1462"/>
                    </a:lnTo>
                    <a:lnTo>
                      <a:pt x="1" y="1633"/>
                    </a:lnTo>
                    <a:lnTo>
                      <a:pt x="1" y="1803"/>
                    </a:lnTo>
                    <a:lnTo>
                      <a:pt x="1" y="1998"/>
                    </a:lnTo>
                    <a:lnTo>
                      <a:pt x="25" y="2168"/>
                    </a:lnTo>
                    <a:lnTo>
                      <a:pt x="74" y="2339"/>
                    </a:lnTo>
                    <a:lnTo>
                      <a:pt x="147" y="2485"/>
                    </a:lnTo>
                    <a:lnTo>
                      <a:pt x="220" y="2655"/>
                    </a:lnTo>
                    <a:lnTo>
                      <a:pt x="317" y="2777"/>
                    </a:lnTo>
                    <a:lnTo>
                      <a:pt x="415" y="2923"/>
                    </a:lnTo>
                    <a:lnTo>
                      <a:pt x="536" y="3045"/>
                    </a:lnTo>
                    <a:lnTo>
                      <a:pt x="658" y="3167"/>
                    </a:lnTo>
                    <a:lnTo>
                      <a:pt x="804" y="3264"/>
                    </a:lnTo>
                    <a:lnTo>
                      <a:pt x="950" y="3362"/>
                    </a:lnTo>
                    <a:lnTo>
                      <a:pt x="1096" y="3435"/>
                    </a:lnTo>
                    <a:lnTo>
                      <a:pt x="1267" y="3483"/>
                    </a:lnTo>
                    <a:lnTo>
                      <a:pt x="1462" y="3532"/>
                    </a:lnTo>
                    <a:lnTo>
                      <a:pt x="1462" y="3532"/>
                    </a:lnTo>
                    <a:lnTo>
                      <a:pt x="1705" y="3557"/>
                    </a:lnTo>
                    <a:lnTo>
                      <a:pt x="1973" y="3557"/>
                    </a:lnTo>
                    <a:lnTo>
                      <a:pt x="2217" y="3508"/>
                    </a:lnTo>
                    <a:lnTo>
                      <a:pt x="2460" y="3435"/>
                    </a:lnTo>
                  </a:path>
                </a:pathLst>
              </a:custGeom>
              <a:solidFill>
                <a:schemeClr val="dk2"/>
              </a:solidFill>
              <a:ln w="121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384" name="Google Shape;384;p24"/>
              <p:cNvSpPr/>
              <p:nvPr/>
            </p:nvSpPr>
            <p:spPr>
              <a:xfrm>
                <a:off x="5233525" y="5255225"/>
                <a:ext cx="89525" cy="89525"/>
              </a:xfrm>
              <a:custGeom>
                <a:avLst/>
                <a:gdLst/>
                <a:ahLst/>
                <a:cxnLst/>
                <a:rect l="l" t="t" r="r" b="b"/>
                <a:pathLst>
                  <a:path w="3581" h="3581" fill="none" extrusionOk="0">
                    <a:moveTo>
                      <a:pt x="3215" y="707"/>
                    </a:moveTo>
                    <a:lnTo>
                      <a:pt x="3215" y="707"/>
                    </a:lnTo>
                    <a:lnTo>
                      <a:pt x="3093" y="585"/>
                    </a:lnTo>
                    <a:lnTo>
                      <a:pt x="2972" y="464"/>
                    </a:lnTo>
                    <a:lnTo>
                      <a:pt x="2850" y="342"/>
                    </a:lnTo>
                    <a:lnTo>
                      <a:pt x="2679" y="244"/>
                    </a:lnTo>
                    <a:lnTo>
                      <a:pt x="2679" y="244"/>
                    </a:lnTo>
                    <a:lnTo>
                      <a:pt x="2533" y="171"/>
                    </a:lnTo>
                    <a:lnTo>
                      <a:pt x="2363" y="98"/>
                    </a:lnTo>
                    <a:lnTo>
                      <a:pt x="2192" y="50"/>
                    </a:lnTo>
                    <a:lnTo>
                      <a:pt x="2022" y="25"/>
                    </a:lnTo>
                    <a:lnTo>
                      <a:pt x="1851" y="1"/>
                    </a:lnTo>
                    <a:lnTo>
                      <a:pt x="1681" y="25"/>
                    </a:lnTo>
                    <a:lnTo>
                      <a:pt x="1510" y="25"/>
                    </a:lnTo>
                    <a:lnTo>
                      <a:pt x="1340" y="74"/>
                    </a:lnTo>
                    <a:lnTo>
                      <a:pt x="1169" y="123"/>
                    </a:lnTo>
                    <a:lnTo>
                      <a:pt x="1023" y="196"/>
                    </a:lnTo>
                    <a:lnTo>
                      <a:pt x="877" y="269"/>
                    </a:lnTo>
                    <a:lnTo>
                      <a:pt x="731" y="366"/>
                    </a:lnTo>
                    <a:lnTo>
                      <a:pt x="585" y="488"/>
                    </a:lnTo>
                    <a:lnTo>
                      <a:pt x="463" y="610"/>
                    </a:lnTo>
                    <a:lnTo>
                      <a:pt x="341" y="731"/>
                    </a:lnTo>
                    <a:lnTo>
                      <a:pt x="244" y="902"/>
                    </a:lnTo>
                    <a:lnTo>
                      <a:pt x="244" y="902"/>
                    </a:lnTo>
                    <a:lnTo>
                      <a:pt x="171" y="1048"/>
                    </a:lnTo>
                    <a:lnTo>
                      <a:pt x="98" y="1219"/>
                    </a:lnTo>
                    <a:lnTo>
                      <a:pt x="49" y="1389"/>
                    </a:lnTo>
                    <a:lnTo>
                      <a:pt x="25" y="1560"/>
                    </a:lnTo>
                    <a:lnTo>
                      <a:pt x="0" y="1730"/>
                    </a:lnTo>
                    <a:lnTo>
                      <a:pt x="0" y="1900"/>
                    </a:lnTo>
                    <a:lnTo>
                      <a:pt x="25" y="2071"/>
                    </a:lnTo>
                    <a:lnTo>
                      <a:pt x="73" y="2241"/>
                    </a:lnTo>
                    <a:lnTo>
                      <a:pt x="122" y="2412"/>
                    </a:lnTo>
                    <a:lnTo>
                      <a:pt x="195" y="2558"/>
                    </a:lnTo>
                    <a:lnTo>
                      <a:pt x="268" y="2729"/>
                    </a:lnTo>
                    <a:lnTo>
                      <a:pt x="366" y="2850"/>
                    </a:lnTo>
                    <a:lnTo>
                      <a:pt x="463" y="2996"/>
                    </a:lnTo>
                    <a:lnTo>
                      <a:pt x="609" y="3118"/>
                    </a:lnTo>
                    <a:lnTo>
                      <a:pt x="731" y="3240"/>
                    </a:lnTo>
                    <a:lnTo>
                      <a:pt x="901" y="3337"/>
                    </a:lnTo>
                    <a:lnTo>
                      <a:pt x="901" y="3337"/>
                    </a:lnTo>
                    <a:lnTo>
                      <a:pt x="1048" y="3410"/>
                    </a:lnTo>
                    <a:lnTo>
                      <a:pt x="1218" y="3484"/>
                    </a:lnTo>
                    <a:lnTo>
                      <a:pt x="1389" y="3532"/>
                    </a:lnTo>
                    <a:lnTo>
                      <a:pt x="1559" y="3557"/>
                    </a:lnTo>
                    <a:lnTo>
                      <a:pt x="1730" y="3581"/>
                    </a:lnTo>
                    <a:lnTo>
                      <a:pt x="1900" y="3581"/>
                    </a:lnTo>
                    <a:lnTo>
                      <a:pt x="2071" y="3557"/>
                    </a:lnTo>
                    <a:lnTo>
                      <a:pt x="2241" y="3508"/>
                    </a:lnTo>
                    <a:lnTo>
                      <a:pt x="2411" y="3459"/>
                    </a:lnTo>
                    <a:lnTo>
                      <a:pt x="2558" y="3410"/>
                    </a:lnTo>
                    <a:lnTo>
                      <a:pt x="2704" y="3313"/>
                    </a:lnTo>
                    <a:lnTo>
                      <a:pt x="2850" y="3216"/>
                    </a:lnTo>
                    <a:lnTo>
                      <a:pt x="2996" y="3118"/>
                    </a:lnTo>
                    <a:lnTo>
                      <a:pt x="3118" y="2996"/>
                    </a:lnTo>
                    <a:lnTo>
                      <a:pt x="3240" y="2850"/>
                    </a:lnTo>
                    <a:lnTo>
                      <a:pt x="3337" y="2704"/>
                    </a:lnTo>
                    <a:lnTo>
                      <a:pt x="3337" y="2704"/>
                    </a:lnTo>
                    <a:lnTo>
                      <a:pt x="3459" y="2412"/>
                    </a:lnTo>
                    <a:lnTo>
                      <a:pt x="3532" y="2144"/>
                    </a:lnTo>
                    <a:lnTo>
                      <a:pt x="3581" y="1852"/>
                    </a:lnTo>
                    <a:lnTo>
                      <a:pt x="3556" y="1560"/>
                    </a:lnTo>
                  </a:path>
                </a:pathLst>
              </a:custGeom>
              <a:solidFill>
                <a:schemeClr val="dk2"/>
              </a:solidFill>
              <a:ln w="121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385" name="Google Shape;385;p24"/>
              <p:cNvSpPr/>
              <p:nvPr/>
            </p:nvSpPr>
            <p:spPr>
              <a:xfrm>
                <a:off x="5453325" y="5382475"/>
                <a:ext cx="88925" cy="88325"/>
              </a:xfrm>
              <a:custGeom>
                <a:avLst/>
                <a:gdLst/>
                <a:ahLst/>
                <a:cxnLst/>
                <a:rect l="l" t="t" r="r" b="b"/>
                <a:pathLst>
                  <a:path w="3557" h="3533" fill="none" extrusionOk="0">
                    <a:moveTo>
                      <a:pt x="1389" y="1"/>
                    </a:moveTo>
                    <a:lnTo>
                      <a:pt x="1389" y="1"/>
                    </a:lnTo>
                    <a:lnTo>
                      <a:pt x="1194" y="50"/>
                    </a:lnTo>
                    <a:lnTo>
                      <a:pt x="999" y="147"/>
                    </a:lnTo>
                    <a:lnTo>
                      <a:pt x="804" y="245"/>
                    </a:lnTo>
                    <a:lnTo>
                      <a:pt x="634" y="366"/>
                    </a:lnTo>
                    <a:lnTo>
                      <a:pt x="634" y="366"/>
                    </a:lnTo>
                    <a:lnTo>
                      <a:pt x="488" y="488"/>
                    </a:lnTo>
                    <a:lnTo>
                      <a:pt x="390" y="634"/>
                    </a:lnTo>
                    <a:lnTo>
                      <a:pt x="268" y="780"/>
                    </a:lnTo>
                    <a:lnTo>
                      <a:pt x="195" y="926"/>
                    </a:lnTo>
                    <a:lnTo>
                      <a:pt x="122" y="1073"/>
                    </a:lnTo>
                    <a:lnTo>
                      <a:pt x="74" y="1243"/>
                    </a:lnTo>
                    <a:lnTo>
                      <a:pt x="25" y="1414"/>
                    </a:lnTo>
                    <a:lnTo>
                      <a:pt x="0" y="1584"/>
                    </a:lnTo>
                    <a:lnTo>
                      <a:pt x="0" y="1755"/>
                    </a:lnTo>
                    <a:lnTo>
                      <a:pt x="0" y="1925"/>
                    </a:lnTo>
                    <a:lnTo>
                      <a:pt x="25" y="2096"/>
                    </a:lnTo>
                    <a:lnTo>
                      <a:pt x="74" y="2266"/>
                    </a:lnTo>
                    <a:lnTo>
                      <a:pt x="122" y="2412"/>
                    </a:lnTo>
                    <a:lnTo>
                      <a:pt x="195" y="2583"/>
                    </a:lnTo>
                    <a:lnTo>
                      <a:pt x="293" y="2729"/>
                    </a:lnTo>
                    <a:lnTo>
                      <a:pt x="415" y="2875"/>
                    </a:lnTo>
                    <a:lnTo>
                      <a:pt x="415" y="2875"/>
                    </a:lnTo>
                    <a:lnTo>
                      <a:pt x="536" y="3021"/>
                    </a:lnTo>
                    <a:lnTo>
                      <a:pt x="658" y="3143"/>
                    </a:lnTo>
                    <a:lnTo>
                      <a:pt x="804" y="3240"/>
                    </a:lnTo>
                    <a:lnTo>
                      <a:pt x="950" y="3313"/>
                    </a:lnTo>
                    <a:lnTo>
                      <a:pt x="1121" y="3386"/>
                    </a:lnTo>
                    <a:lnTo>
                      <a:pt x="1267" y="3459"/>
                    </a:lnTo>
                    <a:lnTo>
                      <a:pt x="1437" y="3484"/>
                    </a:lnTo>
                    <a:lnTo>
                      <a:pt x="1608" y="3508"/>
                    </a:lnTo>
                    <a:lnTo>
                      <a:pt x="1778" y="3532"/>
                    </a:lnTo>
                    <a:lnTo>
                      <a:pt x="1949" y="3508"/>
                    </a:lnTo>
                    <a:lnTo>
                      <a:pt x="2119" y="3484"/>
                    </a:lnTo>
                    <a:lnTo>
                      <a:pt x="2290" y="3435"/>
                    </a:lnTo>
                    <a:lnTo>
                      <a:pt x="2460" y="3386"/>
                    </a:lnTo>
                    <a:lnTo>
                      <a:pt x="2606" y="3313"/>
                    </a:lnTo>
                    <a:lnTo>
                      <a:pt x="2777" y="3216"/>
                    </a:lnTo>
                    <a:lnTo>
                      <a:pt x="2923" y="3118"/>
                    </a:lnTo>
                    <a:lnTo>
                      <a:pt x="2923" y="3118"/>
                    </a:lnTo>
                    <a:lnTo>
                      <a:pt x="3045" y="2997"/>
                    </a:lnTo>
                    <a:lnTo>
                      <a:pt x="3167" y="2851"/>
                    </a:lnTo>
                    <a:lnTo>
                      <a:pt x="3264" y="2704"/>
                    </a:lnTo>
                    <a:lnTo>
                      <a:pt x="3361" y="2558"/>
                    </a:lnTo>
                    <a:lnTo>
                      <a:pt x="3435" y="2412"/>
                    </a:lnTo>
                    <a:lnTo>
                      <a:pt x="3483" y="2242"/>
                    </a:lnTo>
                    <a:lnTo>
                      <a:pt x="3532" y="2071"/>
                    </a:lnTo>
                    <a:lnTo>
                      <a:pt x="3556" y="1901"/>
                    </a:lnTo>
                    <a:lnTo>
                      <a:pt x="3556" y="1730"/>
                    </a:lnTo>
                    <a:lnTo>
                      <a:pt x="3556" y="1560"/>
                    </a:lnTo>
                    <a:lnTo>
                      <a:pt x="3532" y="1389"/>
                    </a:lnTo>
                    <a:lnTo>
                      <a:pt x="3483" y="1219"/>
                    </a:lnTo>
                    <a:lnTo>
                      <a:pt x="3410" y="1048"/>
                    </a:lnTo>
                    <a:lnTo>
                      <a:pt x="3337" y="902"/>
                    </a:lnTo>
                    <a:lnTo>
                      <a:pt x="3264" y="756"/>
                    </a:lnTo>
                    <a:lnTo>
                      <a:pt x="3142" y="610"/>
                    </a:lnTo>
                    <a:lnTo>
                      <a:pt x="3142" y="610"/>
                    </a:lnTo>
                    <a:lnTo>
                      <a:pt x="2972" y="415"/>
                    </a:lnTo>
                    <a:lnTo>
                      <a:pt x="2753" y="245"/>
                    </a:lnTo>
                    <a:lnTo>
                      <a:pt x="2533" y="123"/>
                    </a:lnTo>
                    <a:lnTo>
                      <a:pt x="2314" y="50"/>
                    </a:lnTo>
                  </a:path>
                </a:pathLst>
              </a:custGeom>
              <a:solidFill>
                <a:schemeClr val="dk2"/>
              </a:solidFill>
              <a:ln w="121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386" name="Google Shape;386;p24"/>
              <p:cNvSpPr/>
              <p:nvPr/>
            </p:nvSpPr>
            <p:spPr>
              <a:xfrm>
                <a:off x="5682875" y="5188875"/>
                <a:ext cx="88925" cy="89525"/>
              </a:xfrm>
              <a:custGeom>
                <a:avLst/>
                <a:gdLst/>
                <a:ahLst/>
                <a:cxnLst/>
                <a:rect l="l" t="t" r="r" b="b"/>
                <a:pathLst>
                  <a:path w="3557" h="3581" fill="none" extrusionOk="0">
                    <a:moveTo>
                      <a:pt x="0" y="2022"/>
                    </a:moveTo>
                    <a:lnTo>
                      <a:pt x="0" y="2022"/>
                    </a:lnTo>
                    <a:lnTo>
                      <a:pt x="25" y="2216"/>
                    </a:lnTo>
                    <a:lnTo>
                      <a:pt x="98" y="2411"/>
                    </a:lnTo>
                    <a:lnTo>
                      <a:pt x="98" y="2411"/>
                    </a:lnTo>
                    <a:lnTo>
                      <a:pt x="171" y="2557"/>
                    </a:lnTo>
                    <a:lnTo>
                      <a:pt x="244" y="2728"/>
                    </a:lnTo>
                    <a:lnTo>
                      <a:pt x="341" y="2874"/>
                    </a:lnTo>
                    <a:lnTo>
                      <a:pt x="463" y="2996"/>
                    </a:lnTo>
                    <a:lnTo>
                      <a:pt x="585" y="3118"/>
                    </a:lnTo>
                    <a:lnTo>
                      <a:pt x="707" y="3239"/>
                    </a:lnTo>
                    <a:lnTo>
                      <a:pt x="853" y="3337"/>
                    </a:lnTo>
                    <a:lnTo>
                      <a:pt x="999" y="3410"/>
                    </a:lnTo>
                    <a:lnTo>
                      <a:pt x="1169" y="3483"/>
                    </a:lnTo>
                    <a:lnTo>
                      <a:pt x="1340" y="3532"/>
                    </a:lnTo>
                    <a:lnTo>
                      <a:pt x="1510" y="3556"/>
                    </a:lnTo>
                    <a:lnTo>
                      <a:pt x="1681" y="3580"/>
                    </a:lnTo>
                    <a:lnTo>
                      <a:pt x="1851" y="3580"/>
                    </a:lnTo>
                    <a:lnTo>
                      <a:pt x="2022" y="3556"/>
                    </a:lnTo>
                    <a:lnTo>
                      <a:pt x="2192" y="3532"/>
                    </a:lnTo>
                    <a:lnTo>
                      <a:pt x="2363" y="3459"/>
                    </a:lnTo>
                    <a:lnTo>
                      <a:pt x="2363" y="3459"/>
                    </a:lnTo>
                    <a:lnTo>
                      <a:pt x="2533" y="3410"/>
                    </a:lnTo>
                    <a:lnTo>
                      <a:pt x="2704" y="3312"/>
                    </a:lnTo>
                    <a:lnTo>
                      <a:pt x="2850" y="3215"/>
                    </a:lnTo>
                    <a:lnTo>
                      <a:pt x="2972" y="3093"/>
                    </a:lnTo>
                    <a:lnTo>
                      <a:pt x="3093" y="2971"/>
                    </a:lnTo>
                    <a:lnTo>
                      <a:pt x="3215" y="2850"/>
                    </a:lnTo>
                    <a:lnTo>
                      <a:pt x="3288" y="2704"/>
                    </a:lnTo>
                    <a:lnTo>
                      <a:pt x="3386" y="2557"/>
                    </a:lnTo>
                    <a:lnTo>
                      <a:pt x="3434" y="2387"/>
                    </a:lnTo>
                    <a:lnTo>
                      <a:pt x="3483" y="2216"/>
                    </a:lnTo>
                    <a:lnTo>
                      <a:pt x="3532" y="2070"/>
                    </a:lnTo>
                    <a:lnTo>
                      <a:pt x="3556" y="1875"/>
                    </a:lnTo>
                    <a:lnTo>
                      <a:pt x="3556" y="1705"/>
                    </a:lnTo>
                    <a:lnTo>
                      <a:pt x="3532" y="1534"/>
                    </a:lnTo>
                    <a:lnTo>
                      <a:pt x="3507" y="1364"/>
                    </a:lnTo>
                    <a:lnTo>
                      <a:pt x="3434" y="1194"/>
                    </a:lnTo>
                    <a:lnTo>
                      <a:pt x="3434" y="1194"/>
                    </a:lnTo>
                    <a:lnTo>
                      <a:pt x="3361" y="1023"/>
                    </a:lnTo>
                    <a:lnTo>
                      <a:pt x="3288" y="853"/>
                    </a:lnTo>
                    <a:lnTo>
                      <a:pt x="3191" y="706"/>
                    </a:lnTo>
                    <a:lnTo>
                      <a:pt x="3069" y="585"/>
                    </a:lnTo>
                    <a:lnTo>
                      <a:pt x="2947" y="463"/>
                    </a:lnTo>
                    <a:lnTo>
                      <a:pt x="2825" y="341"/>
                    </a:lnTo>
                    <a:lnTo>
                      <a:pt x="2679" y="268"/>
                    </a:lnTo>
                    <a:lnTo>
                      <a:pt x="2533" y="171"/>
                    </a:lnTo>
                    <a:lnTo>
                      <a:pt x="2363" y="122"/>
                    </a:lnTo>
                    <a:lnTo>
                      <a:pt x="2192" y="73"/>
                    </a:lnTo>
                    <a:lnTo>
                      <a:pt x="2022" y="24"/>
                    </a:lnTo>
                    <a:lnTo>
                      <a:pt x="1851" y="24"/>
                    </a:lnTo>
                    <a:lnTo>
                      <a:pt x="1681" y="0"/>
                    </a:lnTo>
                    <a:lnTo>
                      <a:pt x="1510" y="24"/>
                    </a:lnTo>
                    <a:lnTo>
                      <a:pt x="1340" y="73"/>
                    </a:lnTo>
                    <a:lnTo>
                      <a:pt x="1169" y="122"/>
                    </a:lnTo>
                    <a:lnTo>
                      <a:pt x="1169" y="122"/>
                    </a:lnTo>
                    <a:lnTo>
                      <a:pt x="974" y="195"/>
                    </a:lnTo>
                    <a:lnTo>
                      <a:pt x="804" y="292"/>
                    </a:lnTo>
                    <a:lnTo>
                      <a:pt x="658" y="390"/>
                    </a:lnTo>
                    <a:lnTo>
                      <a:pt x="512" y="512"/>
                    </a:lnTo>
                    <a:lnTo>
                      <a:pt x="390" y="658"/>
                    </a:lnTo>
                    <a:lnTo>
                      <a:pt x="293" y="804"/>
                    </a:lnTo>
                    <a:lnTo>
                      <a:pt x="195" y="950"/>
                    </a:lnTo>
                    <a:lnTo>
                      <a:pt x="122" y="1120"/>
                    </a:lnTo>
                  </a:path>
                </a:pathLst>
              </a:custGeom>
              <a:solidFill>
                <a:schemeClr val="dk2"/>
              </a:solidFill>
              <a:ln w="121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387" name="Google Shape;387;p24"/>
              <p:cNvSpPr/>
              <p:nvPr/>
            </p:nvSpPr>
            <p:spPr>
              <a:xfrm>
                <a:off x="5411925" y="5110925"/>
                <a:ext cx="188775" cy="189400"/>
              </a:xfrm>
              <a:custGeom>
                <a:avLst/>
                <a:gdLst/>
                <a:ahLst/>
                <a:cxnLst/>
                <a:rect l="l" t="t" r="r" b="b"/>
                <a:pathLst>
                  <a:path w="7551" h="7576" fill="none" extrusionOk="0">
                    <a:moveTo>
                      <a:pt x="0" y="3776"/>
                    </a:moveTo>
                    <a:lnTo>
                      <a:pt x="0" y="3776"/>
                    </a:lnTo>
                    <a:lnTo>
                      <a:pt x="25" y="3410"/>
                    </a:lnTo>
                    <a:lnTo>
                      <a:pt x="73" y="3021"/>
                    </a:lnTo>
                    <a:lnTo>
                      <a:pt x="171" y="2655"/>
                    </a:lnTo>
                    <a:lnTo>
                      <a:pt x="293" y="2314"/>
                    </a:lnTo>
                    <a:lnTo>
                      <a:pt x="463" y="1973"/>
                    </a:lnTo>
                    <a:lnTo>
                      <a:pt x="658" y="1681"/>
                    </a:lnTo>
                    <a:lnTo>
                      <a:pt x="877" y="1389"/>
                    </a:lnTo>
                    <a:lnTo>
                      <a:pt x="1121" y="1121"/>
                    </a:lnTo>
                    <a:lnTo>
                      <a:pt x="1389" y="877"/>
                    </a:lnTo>
                    <a:lnTo>
                      <a:pt x="1656" y="658"/>
                    </a:lnTo>
                    <a:lnTo>
                      <a:pt x="1973" y="463"/>
                    </a:lnTo>
                    <a:lnTo>
                      <a:pt x="2314" y="293"/>
                    </a:lnTo>
                    <a:lnTo>
                      <a:pt x="2655" y="171"/>
                    </a:lnTo>
                    <a:lnTo>
                      <a:pt x="3020" y="74"/>
                    </a:lnTo>
                    <a:lnTo>
                      <a:pt x="3386" y="25"/>
                    </a:lnTo>
                    <a:lnTo>
                      <a:pt x="3775" y="1"/>
                    </a:lnTo>
                    <a:lnTo>
                      <a:pt x="3775" y="1"/>
                    </a:lnTo>
                    <a:lnTo>
                      <a:pt x="4165" y="25"/>
                    </a:lnTo>
                    <a:lnTo>
                      <a:pt x="4555" y="74"/>
                    </a:lnTo>
                    <a:lnTo>
                      <a:pt x="4896" y="171"/>
                    </a:lnTo>
                    <a:lnTo>
                      <a:pt x="5261" y="293"/>
                    </a:lnTo>
                    <a:lnTo>
                      <a:pt x="5578" y="463"/>
                    </a:lnTo>
                    <a:lnTo>
                      <a:pt x="5894" y="658"/>
                    </a:lnTo>
                    <a:lnTo>
                      <a:pt x="6186" y="877"/>
                    </a:lnTo>
                    <a:lnTo>
                      <a:pt x="6454" y="1121"/>
                    </a:lnTo>
                    <a:lnTo>
                      <a:pt x="6698" y="1389"/>
                    </a:lnTo>
                    <a:lnTo>
                      <a:pt x="6917" y="1681"/>
                    </a:lnTo>
                    <a:lnTo>
                      <a:pt x="7112" y="1973"/>
                    </a:lnTo>
                    <a:lnTo>
                      <a:pt x="7258" y="2314"/>
                    </a:lnTo>
                    <a:lnTo>
                      <a:pt x="7404" y="2655"/>
                    </a:lnTo>
                    <a:lnTo>
                      <a:pt x="7477" y="3021"/>
                    </a:lnTo>
                    <a:lnTo>
                      <a:pt x="7550" y="3410"/>
                    </a:lnTo>
                    <a:lnTo>
                      <a:pt x="7550" y="3776"/>
                    </a:lnTo>
                    <a:lnTo>
                      <a:pt x="7550" y="3776"/>
                    </a:lnTo>
                    <a:lnTo>
                      <a:pt x="7550" y="4165"/>
                    </a:lnTo>
                    <a:lnTo>
                      <a:pt x="7477" y="4555"/>
                    </a:lnTo>
                    <a:lnTo>
                      <a:pt x="7404" y="4920"/>
                    </a:lnTo>
                    <a:lnTo>
                      <a:pt x="7258" y="5261"/>
                    </a:lnTo>
                    <a:lnTo>
                      <a:pt x="7112" y="5578"/>
                    </a:lnTo>
                    <a:lnTo>
                      <a:pt x="6917" y="5895"/>
                    </a:lnTo>
                    <a:lnTo>
                      <a:pt x="6698" y="6187"/>
                    </a:lnTo>
                    <a:lnTo>
                      <a:pt x="6454" y="6455"/>
                    </a:lnTo>
                    <a:lnTo>
                      <a:pt x="6186" y="6698"/>
                    </a:lnTo>
                    <a:lnTo>
                      <a:pt x="5894" y="6917"/>
                    </a:lnTo>
                    <a:lnTo>
                      <a:pt x="5578" y="7112"/>
                    </a:lnTo>
                    <a:lnTo>
                      <a:pt x="5261" y="7258"/>
                    </a:lnTo>
                    <a:lnTo>
                      <a:pt x="4896" y="7405"/>
                    </a:lnTo>
                    <a:lnTo>
                      <a:pt x="4555" y="7478"/>
                    </a:lnTo>
                    <a:lnTo>
                      <a:pt x="4165" y="7551"/>
                    </a:lnTo>
                    <a:lnTo>
                      <a:pt x="3775" y="7575"/>
                    </a:lnTo>
                    <a:lnTo>
                      <a:pt x="3775" y="7575"/>
                    </a:lnTo>
                    <a:lnTo>
                      <a:pt x="3386" y="7551"/>
                    </a:lnTo>
                    <a:lnTo>
                      <a:pt x="3020" y="7478"/>
                    </a:lnTo>
                    <a:lnTo>
                      <a:pt x="2655" y="7405"/>
                    </a:lnTo>
                    <a:lnTo>
                      <a:pt x="2314" y="7258"/>
                    </a:lnTo>
                    <a:lnTo>
                      <a:pt x="1973" y="7112"/>
                    </a:lnTo>
                    <a:lnTo>
                      <a:pt x="1656" y="6917"/>
                    </a:lnTo>
                    <a:lnTo>
                      <a:pt x="1389" y="6698"/>
                    </a:lnTo>
                    <a:lnTo>
                      <a:pt x="1121" y="6455"/>
                    </a:lnTo>
                    <a:lnTo>
                      <a:pt x="877" y="6187"/>
                    </a:lnTo>
                    <a:lnTo>
                      <a:pt x="658" y="5895"/>
                    </a:lnTo>
                    <a:lnTo>
                      <a:pt x="463" y="5578"/>
                    </a:lnTo>
                    <a:lnTo>
                      <a:pt x="293" y="5261"/>
                    </a:lnTo>
                    <a:lnTo>
                      <a:pt x="171" y="4920"/>
                    </a:lnTo>
                    <a:lnTo>
                      <a:pt x="73" y="4555"/>
                    </a:lnTo>
                    <a:lnTo>
                      <a:pt x="25" y="4165"/>
                    </a:lnTo>
                    <a:lnTo>
                      <a:pt x="0" y="3776"/>
                    </a:lnTo>
                    <a:lnTo>
                      <a:pt x="0" y="3776"/>
                    </a:lnTo>
                    <a:close/>
                  </a:path>
                </a:pathLst>
              </a:custGeom>
              <a:solidFill>
                <a:schemeClr val="dk2"/>
              </a:solidFill>
              <a:ln w="121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388" name="Google Shape;388;p24"/>
              <p:cNvSpPr/>
              <p:nvPr/>
            </p:nvSpPr>
            <p:spPr>
              <a:xfrm>
                <a:off x="5367475" y="5025075"/>
                <a:ext cx="81600" cy="105975"/>
              </a:xfrm>
              <a:custGeom>
                <a:avLst/>
                <a:gdLst/>
                <a:ahLst/>
                <a:cxnLst/>
                <a:rect l="l" t="t" r="r" b="b"/>
                <a:pathLst>
                  <a:path w="3264" h="4239" fill="none" extrusionOk="0">
                    <a:moveTo>
                      <a:pt x="0" y="1"/>
                    </a:moveTo>
                    <a:lnTo>
                      <a:pt x="3264" y="4238"/>
                    </a:lnTo>
                  </a:path>
                </a:pathLst>
              </a:custGeom>
              <a:solidFill>
                <a:schemeClr val="dk2"/>
              </a:solidFill>
              <a:ln w="121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389" name="Google Shape;389;p24"/>
              <p:cNvSpPr/>
              <p:nvPr/>
            </p:nvSpPr>
            <p:spPr>
              <a:xfrm>
                <a:off x="5567800" y="4999500"/>
                <a:ext cx="115100" cy="133975"/>
              </a:xfrm>
              <a:custGeom>
                <a:avLst/>
                <a:gdLst/>
                <a:ahLst/>
                <a:cxnLst/>
                <a:rect l="l" t="t" r="r" b="b"/>
                <a:pathLst>
                  <a:path w="4604" h="5359" fill="none" extrusionOk="0">
                    <a:moveTo>
                      <a:pt x="0" y="5359"/>
                    </a:moveTo>
                    <a:lnTo>
                      <a:pt x="4603" y="1"/>
                    </a:lnTo>
                  </a:path>
                </a:pathLst>
              </a:custGeom>
              <a:solidFill>
                <a:schemeClr val="dk2"/>
              </a:solidFill>
              <a:ln w="121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390" name="Google Shape;390;p24"/>
              <p:cNvSpPr/>
              <p:nvPr/>
            </p:nvSpPr>
            <p:spPr>
              <a:xfrm>
                <a:off x="5600075" y="5217475"/>
                <a:ext cx="127275" cy="16475"/>
              </a:xfrm>
              <a:custGeom>
                <a:avLst/>
                <a:gdLst/>
                <a:ahLst/>
                <a:cxnLst/>
                <a:rect l="l" t="t" r="r" b="b"/>
                <a:pathLst>
                  <a:path w="5091" h="659" fill="none" extrusionOk="0">
                    <a:moveTo>
                      <a:pt x="5090" y="658"/>
                    </a:moveTo>
                    <a:lnTo>
                      <a:pt x="0" y="1"/>
                    </a:lnTo>
                  </a:path>
                </a:pathLst>
              </a:custGeom>
              <a:solidFill>
                <a:schemeClr val="dk2"/>
              </a:solidFill>
              <a:ln w="121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391" name="Google Shape;391;p24"/>
              <p:cNvSpPr/>
              <p:nvPr/>
            </p:nvSpPr>
            <p:spPr>
              <a:xfrm>
                <a:off x="5497775" y="5299675"/>
                <a:ext cx="4900" cy="126675"/>
              </a:xfrm>
              <a:custGeom>
                <a:avLst/>
                <a:gdLst/>
                <a:ahLst/>
                <a:cxnLst/>
                <a:rect l="l" t="t" r="r" b="b"/>
                <a:pathLst>
                  <a:path w="196" h="5067" fill="none" extrusionOk="0">
                    <a:moveTo>
                      <a:pt x="0" y="5067"/>
                    </a:moveTo>
                    <a:lnTo>
                      <a:pt x="195" y="1"/>
                    </a:lnTo>
                  </a:path>
                </a:pathLst>
              </a:custGeom>
              <a:solidFill>
                <a:schemeClr val="dk2"/>
              </a:solidFill>
              <a:ln w="121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392" name="Google Shape;392;p24"/>
              <p:cNvSpPr/>
              <p:nvPr/>
            </p:nvSpPr>
            <p:spPr>
              <a:xfrm>
                <a:off x="5277975" y="5241825"/>
                <a:ext cx="141275" cy="58500"/>
              </a:xfrm>
              <a:custGeom>
                <a:avLst/>
                <a:gdLst/>
                <a:ahLst/>
                <a:cxnLst/>
                <a:rect l="l" t="t" r="r" b="b"/>
                <a:pathLst>
                  <a:path w="5651" h="2340" fill="none" extrusionOk="0">
                    <a:moveTo>
                      <a:pt x="0" y="2339"/>
                    </a:moveTo>
                    <a:lnTo>
                      <a:pt x="5651" y="1"/>
                    </a:lnTo>
                  </a:path>
                </a:pathLst>
              </a:custGeom>
              <a:solidFill>
                <a:schemeClr val="dk2"/>
              </a:solidFill>
              <a:ln w="121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grpSp>
      </p:grpSp>
      <p:grpSp>
        <p:nvGrpSpPr>
          <p:cNvPr id="393" name="Google Shape;393;p24"/>
          <p:cNvGrpSpPr/>
          <p:nvPr/>
        </p:nvGrpSpPr>
        <p:grpSpPr>
          <a:xfrm>
            <a:off x="5858659" y="2918479"/>
            <a:ext cx="726108" cy="729161"/>
            <a:chOff x="576250" y="4319400"/>
            <a:chExt cx="442075" cy="442050"/>
          </a:xfrm>
        </p:grpSpPr>
        <p:sp>
          <p:nvSpPr>
            <p:cNvPr id="394" name="Google Shape;394;p24"/>
            <p:cNvSpPr/>
            <p:nvPr/>
          </p:nvSpPr>
          <p:spPr>
            <a:xfrm>
              <a:off x="576250" y="4319400"/>
              <a:ext cx="442075" cy="442050"/>
            </a:xfrm>
            <a:custGeom>
              <a:avLst/>
              <a:gdLst/>
              <a:ahLst/>
              <a:cxnLst/>
              <a:rect l="l" t="t" r="r" b="b"/>
              <a:pathLst>
                <a:path w="17683" h="17682" fill="none" extrusionOk="0">
                  <a:moveTo>
                    <a:pt x="11472" y="17292"/>
                  </a:moveTo>
                  <a:lnTo>
                    <a:pt x="11472" y="12153"/>
                  </a:lnTo>
                  <a:lnTo>
                    <a:pt x="16416" y="7209"/>
                  </a:lnTo>
                  <a:lnTo>
                    <a:pt x="16416" y="7209"/>
                  </a:lnTo>
                  <a:lnTo>
                    <a:pt x="16562" y="7063"/>
                  </a:lnTo>
                  <a:lnTo>
                    <a:pt x="16684" y="6868"/>
                  </a:lnTo>
                  <a:lnTo>
                    <a:pt x="16830" y="6674"/>
                  </a:lnTo>
                  <a:lnTo>
                    <a:pt x="16927" y="6479"/>
                  </a:lnTo>
                  <a:lnTo>
                    <a:pt x="17146" y="6040"/>
                  </a:lnTo>
                  <a:lnTo>
                    <a:pt x="17317" y="5553"/>
                  </a:lnTo>
                  <a:lnTo>
                    <a:pt x="17439" y="5042"/>
                  </a:lnTo>
                  <a:lnTo>
                    <a:pt x="17560" y="4506"/>
                  </a:lnTo>
                  <a:lnTo>
                    <a:pt x="17633" y="3970"/>
                  </a:lnTo>
                  <a:lnTo>
                    <a:pt x="17658" y="3434"/>
                  </a:lnTo>
                  <a:lnTo>
                    <a:pt x="17682" y="2898"/>
                  </a:lnTo>
                  <a:lnTo>
                    <a:pt x="17682" y="2411"/>
                  </a:lnTo>
                  <a:lnTo>
                    <a:pt x="17658" y="1949"/>
                  </a:lnTo>
                  <a:lnTo>
                    <a:pt x="17609" y="1510"/>
                  </a:lnTo>
                  <a:lnTo>
                    <a:pt x="17536" y="1145"/>
                  </a:lnTo>
                  <a:lnTo>
                    <a:pt x="17463" y="828"/>
                  </a:lnTo>
                  <a:lnTo>
                    <a:pt x="17366" y="585"/>
                  </a:lnTo>
                  <a:lnTo>
                    <a:pt x="17292" y="487"/>
                  </a:lnTo>
                  <a:lnTo>
                    <a:pt x="17244" y="439"/>
                  </a:lnTo>
                  <a:lnTo>
                    <a:pt x="17244" y="439"/>
                  </a:lnTo>
                  <a:lnTo>
                    <a:pt x="17195" y="390"/>
                  </a:lnTo>
                  <a:lnTo>
                    <a:pt x="17098" y="317"/>
                  </a:lnTo>
                  <a:lnTo>
                    <a:pt x="16854" y="219"/>
                  </a:lnTo>
                  <a:lnTo>
                    <a:pt x="16537" y="146"/>
                  </a:lnTo>
                  <a:lnTo>
                    <a:pt x="16172" y="73"/>
                  </a:lnTo>
                  <a:lnTo>
                    <a:pt x="15734" y="25"/>
                  </a:lnTo>
                  <a:lnTo>
                    <a:pt x="15271" y="0"/>
                  </a:lnTo>
                  <a:lnTo>
                    <a:pt x="14784" y="0"/>
                  </a:lnTo>
                  <a:lnTo>
                    <a:pt x="14248" y="25"/>
                  </a:lnTo>
                  <a:lnTo>
                    <a:pt x="13712" y="49"/>
                  </a:lnTo>
                  <a:lnTo>
                    <a:pt x="13176" y="122"/>
                  </a:lnTo>
                  <a:lnTo>
                    <a:pt x="12641" y="244"/>
                  </a:lnTo>
                  <a:lnTo>
                    <a:pt x="12129" y="366"/>
                  </a:lnTo>
                  <a:lnTo>
                    <a:pt x="11642" y="536"/>
                  </a:lnTo>
                  <a:lnTo>
                    <a:pt x="11204" y="755"/>
                  </a:lnTo>
                  <a:lnTo>
                    <a:pt x="10985" y="853"/>
                  </a:lnTo>
                  <a:lnTo>
                    <a:pt x="10814" y="999"/>
                  </a:lnTo>
                  <a:lnTo>
                    <a:pt x="10619" y="1121"/>
                  </a:lnTo>
                  <a:lnTo>
                    <a:pt x="10473" y="1267"/>
                  </a:lnTo>
                  <a:lnTo>
                    <a:pt x="5529" y="6211"/>
                  </a:lnTo>
                  <a:lnTo>
                    <a:pt x="390" y="6211"/>
                  </a:lnTo>
                  <a:lnTo>
                    <a:pt x="390" y="6211"/>
                  </a:lnTo>
                  <a:lnTo>
                    <a:pt x="244" y="6235"/>
                  </a:lnTo>
                  <a:lnTo>
                    <a:pt x="147" y="6259"/>
                  </a:lnTo>
                  <a:lnTo>
                    <a:pt x="49" y="6308"/>
                  </a:lnTo>
                  <a:lnTo>
                    <a:pt x="0" y="6381"/>
                  </a:lnTo>
                  <a:lnTo>
                    <a:pt x="0" y="6454"/>
                  </a:lnTo>
                  <a:lnTo>
                    <a:pt x="25" y="6552"/>
                  </a:lnTo>
                  <a:lnTo>
                    <a:pt x="74" y="6649"/>
                  </a:lnTo>
                  <a:lnTo>
                    <a:pt x="171" y="6771"/>
                  </a:lnTo>
                  <a:lnTo>
                    <a:pt x="2582" y="9158"/>
                  </a:lnTo>
                  <a:lnTo>
                    <a:pt x="2265" y="9474"/>
                  </a:lnTo>
                  <a:lnTo>
                    <a:pt x="950" y="9718"/>
                  </a:lnTo>
                  <a:lnTo>
                    <a:pt x="950" y="9718"/>
                  </a:lnTo>
                  <a:lnTo>
                    <a:pt x="804" y="9767"/>
                  </a:lnTo>
                  <a:lnTo>
                    <a:pt x="682" y="9815"/>
                  </a:lnTo>
                  <a:lnTo>
                    <a:pt x="609" y="9913"/>
                  </a:lnTo>
                  <a:lnTo>
                    <a:pt x="561" y="9986"/>
                  </a:lnTo>
                  <a:lnTo>
                    <a:pt x="561" y="10083"/>
                  </a:lnTo>
                  <a:lnTo>
                    <a:pt x="585" y="10205"/>
                  </a:lnTo>
                  <a:lnTo>
                    <a:pt x="634" y="10302"/>
                  </a:lnTo>
                  <a:lnTo>
                    <a:pt x="731" y="10424"/>
                  </a:lnTo>
                  <a:lnTo>
                    <a:pt x="7258" y="16951"/>
                  </a:lnTo>
                  <a:lnTo>
                    <a:pt x="7258" y="16951"/>
                  </a:lnTo>
                  <a:lnTo>
                    <a:pt x="7380" y="17049"/>
                  </a:lnTo>
                  <a:lnTo>
                    <a:pt x="7477" y="17097"/>
                  </a:lnTo>
                  <a:lnTo>
                    <a:pt x="7599" y="17122"/>
                  </a:lnTo>
                  <a:lnTo>
                    <a:pt x="7697" y="17122"/>
                  </a:lnTo>
                  <a:lnTo>
                    <a:pt x="7770" y="17073"/>
                  </a:lnTo>
                  <a:lnTo>
                    <a:pt x="7867" y="17000"/>
                  </a:lnTo>
                  <a:lnTo>
                    <a:pt x="7916" y="16878"/>
                  </a:lnTo>
                  <a:lnTo>
                    <a:pt x="7965" y="16732"/>
                  </a:lnTo>
                  <a:lnTo>
                    <a:pt x="8208" y="15417"/>
                  </a:lnTo>
                  <a:lnTo>
                    <a:pt x="8525" y="15100"/>
                  </a:lnTo>
                  <a:lnTo>
                    <a:pt x="10911" y="17511"/>
                  </a:lnTo>
                  <a:lnTo>
                    <a:pt x="10911" y="17511"/>
                  </a:lnTo>
                  <a:lnTo>
                    <a:pt x="11033" y="17609"/>
                  </a:lnTo>
                  <a:lnTo>
                    <a:pt x="11131" y="17658"/>
                  </a:lnTo>
                  <a:lnTo>
                    <a:pt x="11228" y="17682"/>
                  </a:lnTo>
                  <a:lnTo>
                    <a:pt x="11301" y="17682"/>
                  </a:lnTo>
                  <a:lnTo>
                    <a:pt x="11374" y="17633"/>
                  </a:lnTo>
                  <a:lnTo>
                    <a:pt x="11423" y="17536"/>
                  </a:lnTo>
                  <a:lnTo>
                    <a:pt x="11447" y="17438"/>
                  </a:lnTo>
                  <a:lnTo>
                    <a:pt x="11472" y="17292"/>
                  </a:lnTo>
                  <a:lnTo>
                    <a:pt x="11472" y="17292"/>
                  </a:lnTo>
                  <a:close/>
                  <a:moveTo>
                    <a:pt x="6162" y="12202"/>
                  </a:moveTo>
                  <a:lnTo>
                    <a:pt x="6162" y="12202"/>
                  </a:lnTo>
                  <a:lnTo>
                    <a:pt x="6089" y="12275"/>
                  </a:lnTo>
                  <a:lnTo>
                    <a:pt x="6016" y="12324"/>
                  </a:lnTo>
                  <a:lnTo>
                    <a:pt x="5919" y="12348"/>
                  </a:lnTo>
                  <a:lnTo>
                    <a:pt x="5821" y="12348"/>
                  </a:lnTo>
                  <a:lnTo>
                    <a:pt x="5724" y="12348"/>
                  </a:lnTo>
                  <a:lnTo>
                    <a:pt x="5626" y="12324"/>
                  </a:lnTo>
                  <a:lnTo>
                    <a:pt x="5553" y="12275"/>
                  </a:lnTo>
                  <a:lnTo>
                    <a:pt x="5480" y="12202"/>
                  </a:lnTo>
                  <a:lnTo>
                    <a:pt x="5480" y="12202"/>
                  </a:lnTo>
                  <a:lnTo>
                    <a:pt x="5407" y="12129"/>
                  </a:lnTo>
                  <a:lnTo>
                    <a:pt x="5359" y="12056"/>
                  </a:lnTo>
                  <a:lnTo>
                    <a:pt x="5334" y="11959"/>
                  </a:lnTo>
                  <a:lnTo>
                    <a:pt x="5334" y="11861"/>
                  </a:lnTo>
                  <a:lnTo>
                    <a:pt x="5334" y="11764"/>
                  </a:lnTo>
                  <a:lnTo>
                    <a:pt x="5359" y="11666"/>
                  </a:lnTo>
                  <a:lnTo>
                    <a:pt x="5407" y="11593"/>
                  </a:lnTo>
                  <a:lnTo>
                    <a:pt x="5480" y="11520"/>
                  </a:lnTo>
                  <a:lnTo>
                    <a:pt x="8013" y="8987"/>
                  </a:lnTo>
                  <a:lnTo>
                    <a:pt x="8013" y="8987"/>
                  </a:lnTo>
                  <a:lnTo>
                    <a:pt x="8086" y="8939"/>
                  </a:lnTo>
                  <a:lnTo>
                    <a:pt x="8159" y="8890"/>
                  </a:lnTo>
                  <a:lnTo>
                    <a:pt x="8257" y="8865"/>
                  </a:lnTo>
                  <a:lnTo>
                    <a:pt x="8354" y="8841"/>
                  </a:lnTo>
                  <a:lnTo>
                    <a:pt x="8452" y="8865"/>
                  </a:lnTo>
                  <a:lnTo>
                    <a:pt x="8525" y="8890"/>
                  </a:lnTo>
                  <a:lnTo>
                    <a:pt x="8622" y="8939"/>
                  </a:lnTo>
                  <a:lnTo>
                    <a:pt x="8695" y="8987"/>
                  </a:lnTo>
                  <a:lnTo>
                    <a:pt x="8695" y="8987"/>
                  </a:lnTo>
                  <a:lnTo>
                    <a:pt x="8744" y="9060"/>
                  </a:lnTo>
                  <a:lnTo>
                    <a:pt x="8793" y="9158"/>
                  </a:lnTo>
                  <a:lnTo>
                    <a:pt x="8817" y="9231"/>
                  </a:lnTo>
                  <a:lnTo>
                    <a:pt x="8841" y="9328"/>
                  </a:lnTo>
                  <a:lnTo>
                    <a:pt x="8817" y="9426"/>
                  </a:lnTo>
                  <a:lnTo>
                    <a:pt x="8793" y="9523"/>
                  </a:lnTo>
                  <a:lnTo>
                    <a:pt x="8744" y="9596"/>
                  </a:lnTo>
                  <a:lnTo>
                    <a:pt x="8695" y="9669"/>
                  </a:lnTo>
                  <a:lnTo>
                    <a:pt x="6162" y="12202"/>
                  </a:lnTo>
                  <a:close/>
                  <a:moveTo>
                    <a:pt x="13396" y="7307"/>
                  </a:moveTo>
                  <a:lnTo>
                    <a:pt x="13396" y="7307"/>
                  </a:lnTo>
                  <a:lnTo>
                    <a:pt x="13274" y="7404"/>
                  </a:lnTo>
                  <a:lnTo>
                    <a:pt x="13152" y="7477"/>
                  </a:lnTo>
                  <a:lnTo>
                    <a:pt x="13006" y="7526"/>
                  </a:lnTo>
                  <a:lnTo>
                    <a:pt x="12836" y="7550"/>
                  </a:lnTo>
                  <a:lnTo>
                    <a:pt x="12689" y="7526"/>
                  </a:lnTo>
                  <a:lnTo>
                    <a:pt x="12543" y="7477"/>
                  </a:lnTo>
                  <a:lnTo>
                    <a:pt x="12421" y="7404"/>
                  </a:lnTo>
                  <a:lnTo>
                    <a:pt x="12300" y="7307"/>
                  </a:lnTo>
                  <a:lnTo>
                    <a:pt x="10376" y="5383"/>
                  </a:lnTo>
                  <a:lnTo>
                    <a:pt x="10376" y="5383"/>
                  </a:lnTo>
                  <a:lnTo>
                    <a:pt x="10278" y="5261"/>
                  </a:lnTo>
                  <a:lnTo>
                    <a:pt x="10205" y="5139"/>
                  </a:lnTo>
                  <a:lnTo>
                    <a:pt x="10156" y="4993"/>
                  </a:lnTo>
                  <a:lnTo>
                    <a:pt x="10132" y="4847"/>
                  </a:lnTo>
                  <a:lnTo>
                    <a:pt x="10156" y="4676"/>
                  </a:lnTo>
                  <a:lnTo>
                    <a:pt x="10205" y="4530"/>
                  </a:lnTo>
                  <a:lnTo>
                    <a:pt x="10278" y="4408"/>
                  </a:lnTo>
                  <a:lnTo>
                    <a:pt x="10376" y="4287"/>
                  </a:lnTo>
                  <a:lnTo>
                    <a:pt x="10376" y="4287"/>
                  </a:lnTo>
                  <a:lnTo>
                    <a:pt x="11326" y="3313"/>
                  </a:lnTo>
                  <a:lnTo>
                    <a:pt x="11326" y="3313"/>
                  </a:lnTo>
                  <a:lnTo>
                    <a:pt x="11496" y="3166"/>
                  </a:lnTo>
                  <a:lnTo>
                    <a:pt x="11666" y="3045"/>
                  </a:lnTo>
                  <a:lnTo>
                    <a:pt x="11861" y="2947"/>
                  </a:lnTo>
                  <a:lnTo>
                    <a:pt x="12032" y="2850"/>
                  </a:lnTo>
                  <a:lnTo>
                    <a:pt x="12227" y="2777"/>
                  </a:lnTo>
                  <a:lnTo>
                    <a:pt x="12446" y="2728"/>
                  </a:lnTo>
                  <a:lnTo>
                    <a:pt x="12641" y="2704"/>
                  </a:lnTo>
                  <a:lnTo>
                    <a:pt x="12836" y="2704"/>
                  </a:lnTo>
                  <a:lnTo>
                    <a:pt x="13055" y="2704"/>
                  </a:lnTo>
                  <a:lnTo>
                    <a:pt x="13250" y="2728"/>
                  </a:lnTo>
                  <a:lnTo>
                    <a:pt x="13469" y="2777"/>
                  </a:lnTo>
                  <a:lnTo>
                    <a:pt x="13664" y="2850"/>
                  </a:lnTo>
                  <a:lnTo>
                    <a:pt x="13834" y="2947"/>
                  </a:lnTo>
                  <a:lnTo>
                    <a:pt x="14029" y="3045"/>
                  </a:lnTo>
                  <a:lnTo>
                    <a:pt x="14199" y="3166"/>
                  </a:lnTo>
                  <a:lnTo>
                    <a:pt x="14370" y="3313"/>
                  </a:lnTo>
                  <a:lnTo>
                    <a:pt x="14370" y="3313"/>
                  </a:lnTo>
                  <a:lnTo>
                    <a:pt x="14516" y="3483"/>
                  </a:lnTo>
                  <a:lnTo>
                    <a:pt x="14638" y="3653"/>
                  </a:lnTo>
                  <a:lnTo>
                    <a:pt x="14735" y="3848"/>
                  </a:lnTo>
                  <a:lnTo>
                    <a:pt x="14833" y="4019"/>
                  </a:lnTo>
                  <a:lnTo>
                    <a:pt x="14906" y="4214"/>
                  </a:lnTo>
                  <a:lnTo>
                    <a:pt x="14954" y="4433"/>
                  </a:lnTo>
                  <a:lnTo>
                    <a:pt x="14979" y="4628"/>
                  </a:lnTo>
                  <a:lnTo>
                    <a:pt x="14979" y="4847"/>
                  </a:lnTo>
                  <a:lnTo>
                    <a:pt x="14979" y="5042"/>
                  </a:lnTo>
                  <a:lnTo>
                    <a:pt x="14954" y="5237"/>
                  </a:lnTo>
                  <a:lnTo>
                    <a:pt x="14906" y="5456"/>
                  </a:lnTo>
                  <a:lnTo>
                    <a:pt x="14833" y="5651"/>
                  </a:lnTo>
                  <a:lnTo>
                    <a:pt x="14735" y="5821"/>
                  </a:lnTo>
                  <a:lnTo>
                    <a:pt x="14638" y="6016"/>
                  </a:lnTo>
                  <a:lnTo>
                    <a:pt x="14516" y="6186"/>
                  </a:lnTo>
                  <a:lnTo>
                    <a:pt x="14370" y="6357"/>
                  </a:lnTo>
                  <a:lnTo>
                    <a:pt x="14370" y="6357"/>
                  </a:lnTo>
                  <a:lnTo>
                    <a:pt x="13396" y="7307"/>
                  </a:lnTo>
                  <a:lnTo>
                    <a:pt x="13396" y="7307"/>
                  </a:lnTo>
                  <a:close/>
                </a:path>
              </a:pathLst>
            </a:custGeom>
            <a:solidFill>
              <a:schemeClr val="accent1"/>
            </a:solidFill>
            <a:ln w="285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24"/>
            <p:cNvSpPr/>
            <p:nvPr/>
          </p:nvSpPr>
          <p:spPr>
            <a:xfrm>
              <a:off x="595725" y="4668875"/>
              <a:ext cx="73100" cy="73100"/>
            </a:xfrm>
            <a:custGeom>
              <a:avLst/>
              <a:gdLst/>
              <a:ahLst/>
              <a:cxnLst/>
              <a:rect l="l" t="t" r="r" b="b"/>
              <a:pathLst>
                <a:path w="2924" h="2924" fill="none" extrusionOk="0">
                  <a:moveTo>
                    <a:pt x="2656" y="269"/>
                  </a:moveTo>
                  <a:lnTo>
                    <a:pt x="2656" y="269"/>
                  </a:lnTo>
                  <a:lnTo>
                    <a:pt x="2509" y="147"/>
                  </a:lnTo>
                  <a:lnTo>
                    <a:pt x="2363" y="74"/>
                  </a:lnTo>
                  <a:lnTo>
                    <a:pt x="2193" y="25"/>
                  </a:lnTo>
                  <a:lnTo>
                    <a:pt x="2022" y="1"/>
                  </a:lnTo>
                  <a:lnTo>
                    <a:pt x="1852" y="25"/>
                  </a:lnTo>
                  <a:lnTo>
                    <a:pt x="1681" y="74"/>
                  </a:lnTo>
                  <a:lnTo>
                    <a:pt x="1511" y="147"/>
                  </a:lnTo>
                  <a:lnTo>
                    <a:pt x="1365" y="269"/>
                  </a:lnTo>
                  <a:lnTo>
                    <a:pt x="1365" y="269"/>
                  </a:lnTo>
                  <a:lnTo>
                    <a:pt x="1219" y="488"/>
                  </a:lnTo>
                  <a:lnTo>
                    <a:pt x="999" y="829"/>
                  </a:lnTo>
                  <a:lnTo>
                    <a:pt x="561" y="1730"/>
                  </a:lnTo>
                  <a:lnTo>
                    <a:pt x="171" y="2558"/>
                  </a:lnTo>
                  <a:lnTo>
                    <a:pt x="1" y="2924"/>
                  </a:lnTo>
                  <a:lnTo>
                    <a:pt x="1" y="2924"/>
                  </a:lnTo>
                  <a:lnTo>
                    <a:pt x="366" y="2753"/>
                  </a:lnTo>
                  <a:lnTo>
                    <a:pt x="1194" y="2363"/>
                  </a:lnTo>
                  <a:lnTo>
                    <a:pt x="2095" y="1925"/>
                  </a:lnTo>
                  <a:lnTo>
                    <a:pt x="2436" y="1706"/>
                  </a:lnTo>
                  <a:lnTo>
                    <a:pt x="2656" y="1560"/>
                  </a:lnTo>
                  <a:lnTo>
                    <a:pt x="2656" y="1560"/>
                  </a:lnTo>
                  <a:lnTo>
                    <a:pt x="2777" y="1414"/>
                  </a:lnTo>
                  <a:lnTo>
                    <a:pt x="2850" y="1243"/>
                  </a:lnTo>
                  <a:lnTo>
                    <a:pt x="2899" y="1073"/>
                  </a:lnTo>
                  <a:lnTo>
                    <a:pt x="2923" y="902"/>
                  </a:lnTo>
                  <a:lnTo>
                    <a:pt x="2899" y="732"/>
                  </a:lnTo>
                  <a:lnTo>
                    <a:pt x="2850" y="561"/>
                  </a:lnTo>
                  <a:lnTo>
                    <a:pt x="2777" y="415"/>
                  </a:lnTo>
                  <a:lnTo>
                    <a:pt x="2656" y="269"/>
                  </a:lnTo>
                  <a:lnTo>
                    <a:pt x="2656" y="269"/>
                  </a:lnTo>
                  <a:close/>
                </a:path>
              </a:pathLst>
            </a:custGeom>
            <a:solidFill>
              <a:schemeClr val="accent1"/>
            </a:solidFill>
            <a:ln w="285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24"/>
            <p:cNvSpPr/>
            <p:nvPr/>
          </p:nvSpPr>
          <p:spPr>
            <a:xfrm>
              <a:off x="652350" y="4711500"/>
              <a:ext cx="46925" cy="46925"/>
            </a:xfrm>
            <a:custGeom>
              <a:avLst/>
              <a:gdLst/>
              <a:ahLst/>
              <a:cxnLst/>
              <a:rect l="l" t="t" r="r" b="b"/>
              <a:pathLst>
                <a:path w="1877" h="1877" fill="none" extrusionOk="0">
                  <a:moveTo>
                    <a:pt x="1657" y="244"/>
                  </a:moveTo>
                  <a:lnTo>
                    <a:pt x="1657" y="244"/>
                  </a:lnTo>
                  <a:lnTo>
                    <a:pt x="1535" y="147"/>
                  </a:lnTo>
                  <a:lnTo>
                    <a:pt x="1413" y="74"/>
                  </a:lnTo>
                  <a:lnTo>
                    <a:pt x="1267" y="25"/>
                  </a:lnTo>
                  <a:lnTo>
                    <a:pt x="1121" y="1"/>
                  </a:lnTo>
                  <a:lnTo>
                    <a:pt x="975" y="25"/>
                  </a:lnTo>
                  <a:lnTo>
                    <a:pt x="829" y="74"/>
                  </a:lnTo>
                  <a:lnTo>
                    <a:pt x="707" y="147"/>
                  </a:lnTo>
                  <a:lnTo>
                    <a:pt x="585" y="244"/>
                  </a:lnTo>
                  <a:lnTo>
                    <a:pt x="585" y="244"/>
                  </a:lnTo>
                  <a:lnTo>
                    <a:pt x="464" y="391"/>
                  </a:lnTo>
                  <a:lnTo>
                    <a:pt x="366" y="610"/>
                  </a:lnTo>
                  <a:lnTo>
                    <a:pt x="269" y="878"/>
                  </a:lnTo>
                  <a:lnTo>
                    <a:pt x="171" y="1170"/>
                  </a:lnTo>
                  <a:lnTo>
                    <a:pt x="50" y="1681"/>
                  </a:lnTo>
                  <a:lnTo>
                    <a:pt x="1" y="1876"/>
                  </a:lnTo>
                  <a:lnTo>
                    <a:pt x="1" y="1876"/>
                  </a:lnTo>
                  <a:lnTo>
                    <a:pt x="220" y="1852"/>
                  </a:lnTo>
                  <a:lnTo>
                    <a:pt x="731" y="1706"/>
                  </a:lnTo>
                  <a:lnTo>
                    <a:pt x="999" y="1633"/>
                  </a:lnTo>
                  <a:lnTo>
                    <a:pt x="1267" y="1535"/>
                  </a:lnTo>
                  <a:lnTo>
                    <a:pt x="1511" y="1413"/>
                  </a:lnTo>
                  <a:lnTo>
                    <a:pt x="1657" y="1316"/>
                  </a:lnTo>
                  <a:lnTo>
                    <a:pt x="1657" y="1316"/>
                  </a:lnTo>
                  <a:lnTo>
                    <a:pt x="1754" y="1194"/>
                  </a:lnTo>
                  <a:lnTo>
                    <a:pt x="1827" y="1048"/>
                  </a:lnTo>
                  <a:lnTo>
                    <a:pt x="1876" y="926"/>
                  </a:lnTo>
                  <a:lnTo>
                    <a:pt x="1876" y="780"/>
                  </a:lnTo>
                  <a:lnTo>
                    <a:pt x="1876" y="634"/>
                  </a:lnTo>
                  <a:lnTo>
                    <a:pt x="1827" y="488"/>
                  </a:lnTo>
                  <a:lnTo>
                    <a:pt x="1754" y="366"/>
                  </a:lnTo>
                  <a:lnTo>
                    <a:pt x="1657" y="244"/>
                  </a:lnTo>
                  <a:lnTo>
                    <a:pt x="1657" y="244"/>
                  </a:lnTo>
                  <a:close/>
                </a:path>
              </a:pathLst>
            </a:custGeom>
            <a:solidFill>
              <a:schemeClr val="accent1"/>
            </a:solidFill>
            <a:ln w="285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24"/>
            <p:cNvSpPr/>
            <p:nvPr/>
          </p:nvSpPr>
          <p:spPr>
            <a:xfrm>
              <a:off x="579300" y="4638450"/>
              <a:ext cx="46900" cy="46900"/>
            </a:xfrm>
            <a:custGeom>
              <a:avLst/>
              <a:gdLst/>
              <a:ahLst/>
              <a:cxnLst/>
              <a:rect l="l" t="t" r="r" b="b"/>
              <a:pathLst>
                <a:path w="1876" h="1876" fill="none" extrusionOk="0">
                  <a:moveTo>
                    <a:pt x="1632" y="219"/>
                  </a:moveTo>
                  <a:lnTo>
                    <a:pt x="1632" y="219"/>
                  </a:lnTo>
                  <a:lnTo>
                    <a:pt x="1510" y="122"/>
                  </a:lnTo>
                  <a:lnTo>
                    <a:pt x="1388" y="49"/>
                  </a:lnTo>
                  <a:lnTo>
                    <a:pt x="1242" y="0"/>
                  </a:lnTo>
                  <a:lnTo>
                    <a:pt x="1096" y="0"/>
                  </a:lnTo>
                  <a:lnTo>
                    <a:pt x="950" y="0"/>
                  </a:lnTo>
                  <a:lnTo>
                    <a:pt x="828" y="49"/>
                  </a:lnTo>
                  <a:lnTo>
                    <a:pt x="682" y="122"/>
                  </a:lnTo>
                  <a:lnTo>
                    <a:pt x="560" y="219"/>
                  </a:lnTo>
                  <a:lnTo>
                    <a:pt x="560" y="219"/>
                  </a:lnTo>
                  <a:lnTo>
                    <a:pt x="463" y="366"/>
                  </a:lnTo>
                  <a:lnTo>
                    <a:pt x="341" y="609"/>
                  </a:lnTo>
                  <a:lnTo>
                    <a:pt x="244" y="877"/>
                  </a:lnTo>
                  <a:lnTo>
                    <a:pt x="171" y="1145"/>
                  </a:lnTo>
                  <a:lnTo>
                    <a:pt x="25" y="1656"/>
                  </a:lnTo>
                  <a:lnTo>
                    <a:pt x="0" y="1876"/>
                  </a:lnTo>
                  <a:lnTo>
                    <a:pt x="0" y="1876"/>
                  </a:lnTo>
                  <a:lnTo>
                    <a:pt x="195" y="1827"/>
                  </a:lnTo>
                  <a:lnTo>
                    <a:pt x="707" y="1705"/>
                  </a:lnTo>
                  <a:lnTo>
                    <a:pt x="999" y="1608"/>
                  </a:lnTo>
                  <a:lnTo>
                    <a:pt x="1267" y="1510"/>
                  </a:lnTo>
                  <a:lnTo>
                    <a:pt x="1486" y="1413"/>
                  </a:lnTo>
                  <a:lnTo>
                    <a:pt x="1632" y="1291"/>
                  </a:lnTo>
                  <a:lnTo>
                    <a:pt x="1632" y="1291"/>
                  </a:lnTo>
                  <a:lnTo>
                    <a:pt x="1729" y="1169"/>
                  </a:lnTo>
                  <a:lnTo>
                    <a:pt x="1802" y="1048"/>
                  </a:lnTo>
                  <a:lnTo>
                    <a:pt x="1851" y="901"/>
                  </a:lnTo>
                  <a:lnTo>
                    <a:pt x="1876" y="755"/>
                  </a:lnTo>
                  <a:lnTo>
                    <a:pt x="1851" y="609"/>
                  </a:lnTo>
                  <a:lnTo>
                    <a:pt x="1802" y="463"/>
                  </a:lnTo>
                  <a:lnTo>
                    <a:pt x="1729" y="341"/>
                  </a:lnTo>
                  <a:lnTo>
                    <a:pt x="1632" y="219"/>
                  </a:lnTo>
                  <a:lnTo>
                    <a:pt x="1632" y="219"/>
                  </a:lnTo>
                  <a:close/>
                </a:path>
              </a:pathLst>
            </a:custGeom>
            <a:solidFill>
              <a:schemeClr val="accent1"/>
            </a:solidFill>
            <a:ln w="285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98" name="Google Shape;398;p24"/>
          <p:cNvPicPr preferRelativeResize="0"/>
          <p:nvPr/>
        </p:nvPicPr>
        <p:blipFill>
          <a:blip r:embed="rId3">
            <a:alphaModFix/>
          </a:blip>
          <a:stretch>
            <a:fillRect/>
          </a:stretch>
        </p:blipFill>
        <p:spPr>
          <a:xfrm>
            <a:off x="-4" y="4999296"/>
            <a:ext cx="412075" cy="144200"/>
          </a:xfrm>
          <a:prstGeom prst="rect">
            <a:avLst/>
          </a:prstGeom>
          <a:noFill/>
          <a:ln>
            <a:noFill/>
          </a:ln>
        </p:spPr>
      </p:pic>
    </p:spTree>
  </p:cSld>
  <p:clrMapOvr>
    <a:masterClrMapping/>
  </p:clrMapOvr>
</p:sld>
</file>

<file path=ppt/theme/theme1.xml><?xml version="1.0" encoding="utf-8"?>
<a:theme xmlns:a="http://schemas.openxmlformats.org/drawingml/2006/main" name="Simple Dark">
  <a:themeElements>
    <a:clrScheme name="Simple Dark">
      <a:dk1>
        <a:srgbClr val="FFFFFF"/>
      </a:dk1>
      <a:lt1>
        <a:srgbClr val="212121"/>
      </a:lt1>
      <a:dk2>
        <a:srgbClr val="303030"/>
      </a:dk2>
      <a:lt2>
        <a:srgbClr val="ADADAD"/>
      </a:lt2>
      <a:accent1>
        <a:srgbClr val="009688"/>
      </a:accent1>
      <a:accent2>
        <a:srgbClr val="EEEEEE"/>
      </a:accent2>
      <a:accent3>
        <a:srgbClr val="78909C"/>
      </a:accent3>
      <a:accent4>
        <a:srgbClr val="FFAB40"/>
      </a:accent4>
      <a:accent5>
        <a:srgbClr val="4DD0E1"/>
      </a:accent5>
      <a:accent6>
        <a:srgbClr val="EEFF41"/>
      </a:accent6>
      <a:hlink>
        <a:srgbClr val="4DD0E1"/>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1279</Words>
  <Application>Microsoft Office PowerPoint</Application>
  <PresentationFormat>On-screen Show (16:9)</PresentationFormat>
  <Paragraphs>214</Paragraphs>
  <Slides>16</Slides>
  <Notes>16</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16</vt:i4>
      </vt:variant>
    </vt:vector>
  </HeadingPairs>
  <TitlesOfParts>
    <vt:vector size="28" baseType="lpstr">
      <vt:lpstr>Montserrat Light</vt:lpstr>
      <vt:lpstr>Roboto</vt:lpstr>
      <vt:lpstr>Space Grotesk Light</vt:lpstr>
      <vt:lpstr>Montserrat SemiBold</vt:lpstr>
      <vt:lpstr>Helvetica Neue</vt:lpstr>
      <vt:lpstr>Arial</vt:lpstr>
      <vt:lpstr>Montserrat</vt:lpstr>
      <vt:lpstr>Montserrat Medium</vt:lpstr>
      <vt:lpstr>Calibri</vt:lpstr>
      <vt:lpstr>Space Grotesk</vt:lpstr>
      <vt:lpstr>Open Sans</vt:lpstr>
      <vt:lpstr>Simple Dark</vt:lpstr>
      <vt:lpstr>PowerPoint Presentation</vt:lpstr>
      <vt:lpstr>Open Science TOPS 2023 Year of Open Science How to Engage</vt:lpstr>
      <vt:lpstr>PowerPoint Presentation</vt:lpstr>
      <vt:lpstr>Open Science: Accessible, Reproducible &amp; Inclusive…  </vt:lpstr>
      <vt:lpstr>NASA’s Open-Source Approach</vt:lpstr>
      <vt:lpstr>Leading the path to Open Science</vt:lpstr>
      <vt:lpstr>2023 is NASA’s Year of Open Science (YOOS)</vt:lpstr>
      <vt:lpstr>TOPS in the News! YOOS Everywhere!</vt:lpstr>
      <vt:lpstr>Capacity Sharing : Resources</vt:lpstr>
      <vt:lpstr>Capacity Sharing - Resources: Open Science Curricula 5 Modules Organized as a Scientific Workflow</vt:lpstr>
      <vt:lpstr>Capacity Sharing within the Community </vt:lpstr>
      <vt:lpstr>Incentives: Open Science Awards </vt:lpstr>
      <vt:lpstr>Changing the Game: YOOS and the Future</vt:lpstr>
      <vt:lpstr>Our outreach goal is to weave DEIA and environmental justice principles through all activities</vt:lpstr>
      <vt:lpstr>How YOU can Get Involved:</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gentemann</dc:creator>
  <cp:lastModifiedBy>gentemann</cp:lastModifiedBy>
  <cp:revision>2</cp:revision>
  <dcterms:modified xsi:type="dcterms:W3CDTF">2022-03-02T22:54:05Z</dcterms:modified>
</cp:coreProperties>
</file>